
<file path=[Content_Types].xml><?xml version="1.0" encoding="utf-8"?>
<Types xmlns="http://schemas.openxmlformats.org/package/2006/content-types">
  <Default Extension="png" ContentType="image/png"/>
  <Default Extension="bin" ContentType="application/vnd.openxmlformats-officedocument.oleObject"/>
  <Default Extension="svg" ContentType="image/svg+xml"/>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92"/>
  </p:notesMasterIdLst>
  <p:handoutMasterIdLst>
    <p:handoutMasterId r:id="rId293"/>
  </p:handoutMasterIdLst>
  <p:sldIdLst>
    <p:sldId id="260" r:id="rId2"/>
    <p:sldId id="1261" r:id="rId3"/>
    <p:sldId id="1319" r:id="rId4"/>
    <p:sldId id="963" r:id="rId5"/>
    <p:sldId id="908" r:id="rId6"/>
    <p:sldId id="959" r:id="rId7"/>
    <p:sldId id="1266" r:id="rId8"/>
    <p:sldId id="1077" r:id="rId9"/>
    <p:sldId id="1078" r:id="rId10"/>
    <p:sldId id="1088" r:id="rId11"/>
    <p:sldId id="1089" r:id="rId12"/>
    <p:sldId id="1090" r:id="rId13"/>
    <p:sldId id="1138" r:id="rId14"/>
    <p:sldId id="1091" r:id="rId15"/>
    <p:sldId id="1101" r:id="rId16"/>
    <p:sldId id="1128" r:id="rId17"/>
    <p:sldId id="1080" r:id="rId18"/>
    <p:sldId id="1092" r:id="rId19"/>
    <p:sldId id="1094" r:id="rId20"/>
    <p:sldId id="1262" r:id="rId21"/>
    <p:sldId id="1263" r:id="rId22"/>
    <p:sldId id="1143" r:id="rId23"/>
    <p:sldId id="1316" r:id="rId24"/>
    <p:sldId id="1268" r:id="rId25"/>
    <p:sldId id="1346" r:id="rId26"/>
    <p:sldId id="1269" r:id="rId27"/>
    <p:sldId id="1270" r:id="rId28"/>
    <p:sldId id="1096" r:id="rId29"/>
    <p:sldId id="1083" r:id="rId30"/>
    <p:sldId id="1084" r:id="rId31"/>
    <p:sldId id="1085" r:id="rId32"/>
    <p:sldId id="1086" r:id="rId33"/>
    <p:sldId id="1087" r:id="rId34"/>
    <p:sldId id="1093" r:id="rId35"/>
    <p:sldId id="1097" r:id="rId36"/>
    <p:sldId id="1100" r:id="rId37"/>
    <p:sldId id="1107" r:id="rId38"/>
    <p:sldId id="1102" r:id="rId39"/>
    <p:sldId id="1251" r:id="rId40"/>
    <p:sldId id="1104" r:id="rId41"/>
    <p:sldId id="1212" r:id="rId42"/>
    <p:sldId id="1106" r:id="rId43"/>
    <p:sldId id="1224" r:id="rId44"/>
    <p:sldId id="1279" r:id="rId45"/>
    <p:sldId id="1123" r:id="rId46"/>
    <p:sldId id="1131" r:id="rId47"/>
    <p:sldId id="1142" r:id="rId48"/>
    <p:sldId id="1240" r:id="rId49"/>
    <p:sldId id="1250" r:id="rId50"/>
    <p:sldId id="1264" r:id="rId51"/>
    <p:sldId id="1122" r:id="rId52"/>
    <p:sldId id="1103" r:id="rId53"/>
    <p:sldId id="1124" r:id="rId54"/>
    <p:sldId id="1126" r:id="rId55"/>
    <p:sldId id="1127" r:id="rId56"/>
    <p:sldId id="1134" r:id="rId57"/>
    <p:sldId id="1113" r:id="rId58"/>
    <p:sldId id="1115" r:id="rId59"/>
    <p:sldId id="1118" r:id="rId60"/>
    <p:sldId id="1125" r:id="rId61"/>
    <p:sldId id="1244" r:id="rId62"/>
    <p:sldId id="1217" r:id="rId63"/>
    <p:sldId id="1120" r:id="rId64"/>
    <p:sldId id="1216" r:id="rId65"/>
    <p:sldId id="1223" r:id="rId66"/>
    <p:sldId id="1140" r:id="rId67"/>
    <p:sldId id="1129" r:id="rId68"/>
    <p:sldId id="1130" r:id="rId69"/>
    <p:sldId id="1081" r:id="rId70"/>
    <p:sldId id="951" r:id="rId71"/>
    <p:sldId id="1082" r:id="rId72"/>
    <p:sldId id="1137" r:id="rId73"/>
    <p:sldId id="1144" r:id="rId74"/>
    <p:sldId id="1145" r:id="rId75"/>
    <p:sldId id="1139" r:id="rId76"/>
    <p:sldId id="1141" r:id="rId77"/>
    <p:sldId id="1255" r:id="rId78"/>
    <p:sldId id="1265" r:id="rId79"/>
    <p:sldId id="1146" r:id="rId80"/>
    <p:sldId id="1219" r:id="rId81"/>
    <p:sldId id="1282" r:id="rId82"/>
    <p:sldId id="1284" r:id="rId83"/>
    <p:sldId id="1283" r:id="rId84"/>
    <p:sldId id="1310" r:id="rId85"/>
    <p:sldId id="1246" r:id="rId86"/>
    <p:sldId id="1247" r:id="rId87"/>
    <p:sldId id="1147" r:id="rId88"/>
    <p:sldId id="1148" r:id="rId89"/>
    <p:sldId id="1155" r:id="rId90"/>
    <p:sldId id="1149" r:id="rId91"/>
    <p:sldId id="1188" r:id="rId92"/>
    <p:sldId id="1311" r:id="rId93"/>
    <p:sldId id="1189" r:id="rId94"/>
    <p:sldId id="1166" r:id="rId95"/>
    <p:sldId id="1168" r:id="rId96"/>
    <p:sldId id="1169" r:id="rId97"/>
    <p:sldId id="1152" r:id="rId98"/>
    <p:sldId id="1170" r:id="rId99"/>
    <p:sldId id="1154" r:id="rId100"/>
    <p:sldId id="1160" r:id="rId101"/>
    <p:sldId id="1315" r:id="rId102"/>
    <p:sldId id="1172" r:id="rId103"/>
    <p:sldId id="1241" r:id="rId104"/>
    <p:sldId id="1220" r:id="rId105"/>
    <p:sldId id="1248" r:id="rId106"/>
    <p:sldId id="1249" r:id="rId107"/>
    <p:sldId id="914" r:id="rId108"/>
    <p:sldId id="1161" r:id="rId109"/>
    <p:sldId id="1174" r:id="rId110"/>
    <p:sldId id="1175" r:id="rId111"/>
    <p:sldId id="1177" r:id="rId112"/>
    <p:sldId id="1178" r:id="rId113"/>
    <p:sldId id="1179" r:id="rId114"/>
    <p:sldId id="1163" r:id="rId115"/>
    <p:sldId id="1180" r:id="rId116"/>
    <p:sldId id="1165" r:id="rId117"/>
    <p:sldId id="1191" r:id="rId118"/>
    <p:sldId id="1221" r:id="rId119"/>
    <p:sldId id="1281" r:id="rId120"/>
    <p:sldId id="1162" r:id="rId121"/>
    <p:sldId id="1187" r:id="rId122"/>
    <p:sldId id="1257" r:id="rId123"/>
    <p:sldId id="1181" r:id="rId124"/>
    <p:sldId id="1190" r:id="rId125"/>
    <p:sldId id="1192" r:id="rId126"/>
    <p:sldId id="1193" r:id="rId127"/>
    <p:sldId id="1194" r:id="rId128"/>
    <p:sldId id="1229" r:id="rId129"/>
    <p:sldId id="1231" r:id="rId130"/>
    <p:sldId id="1341" r:id="rId131"/>
    <p:sldId id="1258" r:id="rId132"/>
    <p:sldId id="1271" r:id="rId133"/>
    <p:sldId id="1289" r:id="rId134"/>
    <p:sldId id="1340" r:id="rId135"/>
    <p:sldId id="1228" r:id="rId136"/>
    <p:sldId id="1285" r:id="rId137"/>
    <p:sldId id="1313" r:id="rId138"/>
    <p:sldId id="1272" r:id="rId139"/>
    <p:sldId id="1273" r:id="rId140"/>
    <p:sldId id="1274" r:id="rId141"/>
    <p:sldId id="1275" r:id="rId142"/>
    <p:sldId id="1323" r:id="rId143"/>
    <p:sldId id="1322" r:id="rId144"/>
    <p:sldId id="1325" r:id="rId145"/>
    <p:sldId id="1321" r:id="rId146"/>
    <p:sldId id="1354" r:id="rId147"/>
    <p:sldId id="1350" r:id="rId148"/>
    <p:sldId id="1259" r:id="rId149"/>
    <p:sldId id="1314" r:id="rId150"/>
    <p:sldId id="1348" r:id="rId151"/>
    <p:sldId id="1345" r:id="rId152"/>
    <p:sldId id="1347" r:id="rId153"/>
    <p:sldId id="1342" r:id="rId154"/>
    <p:sldId id="1343" r:id="rId155"/>
    <p:sldId id="1320" r:id="rId156"/>
    <p:sldId id="1349" r:id="rId157"/>
    <p:sldId id="1324" r:id="rId158"/>
    <p:sldId id="1336" r:id="rId159"/>
    <p:sldId id="1337" r:id="rId160"/>
    <p:sldId id="1351" r:id="rId161"/>
    <p:sldId id="1352" r:id="rId162"/>
    <p:sldId id="1357" r:id="rId163"/>
    <p:sldId id="1332" r:id="rId164"/>
    <p:sldId id="1353" r:id="rId165"/>
    <p:sldId id="1333" r:id="rId166"/>
    <p:sldId id="1355" r:id="rId167"/>
    <p:sldId id="1334" r:id="rId168"/>
    <p:sldId id="1335" r:id="rId169"/>
    <p:sldId id="1344" r:id="rId170"/>
    <p:sldId id="1338" r:id="rId171"/>
    <p:sldId id="1356" r:id="rId172"/>
    <p:sldId id="1277" r:id="rId173"/>
    <p:sldId id="1286" r:id="rId174"/>
    <p:sldId id="1287" r:id="rId175"/>
    <p:sldId id="1227" r:id="rId176"/>
    <p:sldId id="1290" r:id="rId177"/>
    <p:sldId id="1294" r:id="rId178"/>
    <p:sldId id="1358" r:id="rId179"/>
    <p:sldId id="1359" r:id="rId180"/>
    <p:sldId id="1363" r:id="rId181"/>
    <p:sldId id="1291" r:id="rId182"/>
    <p:sldId id="1364" r:id="rId183"/>
    <p:sldId id="1367" r:id="rId184"/>
    <p:sldId id="1361" r:id="rId185"/>
    <p:sldId id="1362" r:id="rId186"/>
    <p:sldId id="1365" r:id="rId187"/>
    <p:sldId id="1366" r:id="rId188"/>
    <p:sldId id="1368" r:id="rId189"/>
    <p:sldId id="1305" r:id="rId190"/>
    <p:sldId id="1306" r:id="rId191"/>
    <p:sldId id="1307" r:id="rId192"/>
    <p:sldId id="1308" r:id="rId193"/>
    <p:sldId id="1309" r:id="rId194"/>
    <p:sldId id="1288" r:id="rId195"/>
    <p:sldId id="758" r:id="rId196"/>
    <p:sldId id="1370" r:id="rId197"/>
    <p:sldId id="1369" r:id="rId198"/>
    <p:sldId id="564" r:id="rId199"/>
    <p:sldId id="565" r:id="rId200"/>
    <p:sldId id="563" r:id="rId201"/>
    <p:sldId id="889" r:id="rId202"/>
    <p:sldId id="805" r:id="rId203"/>
    <p:sldId id="759" r:id="rId204"/>
    <p:sldId id="1171" r:id="rId205"/>
    <p:sldId id="1267" r:id="rId206"/>
    <p:sldId id="1326" r:id="rId207"/>
    <p:sldId id="1327" r:id="rId208"/>
    <p:sldId id="1328" r:id="rId209"/>
    <p:sldId id="1329" r:id="rId210"/>
    <p:sldId id="1331" r:id="rId211"/>
    <p:sldId id="1299" r:id="rId212"/>
    <p:sldId id="1301" r:id="rId213"/>
    <p:sldId id="1302" r:id="rId214"/>
    <p:sldId id="1300" r:id="rId215"/>
    <p:sldId id="1312" r:id="rId216"/>
    <p:sldId id="1298" r:id="rId217"/>
    <p:sldId id="1330" r:id="rId218"/>
    <p:sldId id="1024" r:id="rId219"/>
    <p:sldId id="1303" r:id="rId220"/>
    <p:sldId id="1295" r:id="rId221"/>
    <p:sldId id="1296" r:id="rId222"/>
    <p:sldId id="1025" r:id="rId223"/>
    <p:sldId id="1026" r:id="rId224"/>
    <p:sldId id="1027" r:id="rId225"/>
    <p:sldId id="1038" r:id="rId226"/>
    <p:sldId id="1132" r:id="rId227"/>
    <p:sldId id="1135" r:id="rId228"/>
    <p:sldId id="1039" r:id="rId229"/>
    <p:sldId id="1040" r:id="rId230"/>
    <p:sldId id="1041" r:id="rId231"/>
    <p:sldId id="1042" r:id="rId232"/>
    <p:sldId id="1043" r:id="rId233"/>
    <p:sldId id="1222" r:id="rId234"/>
    <p:sldId id="1028" r:id="rId235"/>
    <p:sldId id="1029" r:id="rId236"/>
    <p:sldId id="1030" r:id="rId237"/>
    <p:sldId id="1064" r:id="rId238"/>
    <p:sldId id="1215" r:id="rId239"/>
    <p:sldId id="1044" r:id="rId240"/>
    <p:sldId id="1045" r:id="rId241"/>
    <p:sldId id="1046" r:id="rId242"/>
    <p:sldId id="1047" r:id="rId243"/>
    <p:sldId id="1048" r:id="rId244"/>
    <p:sldId id="1049" r:id="rId245"/>
    <p:sldId id="1050" r:id="rId246"/>
    <p:sldId id="1051" r:id="rId247"/>
    <p:sldId id="1052" r:id="rId248"/>
    <p:sldId id="1053" r:id="rId249"/>
    <p:sldId id="1054" r:id="rId250"/>
    <p:sldId id="1031" r:id="rId251"/>
    <p:sldId id="290" r:id="rId252"/>
    <p:sldId id="579" r:id="rId253"/>
    <p:sldId id="729" r:id="rId254"/>
    <p:sldId id="580" r:id="rId255"/>
    <p:sldId id="581" r:id="rId256"/>
    <p:sldId id="582" r:id="rId257"/>
    <p:sldId id="583" r:id="rId258"/>
    <p:sldId id="732" r:id="rId259"/>
    <p:sldId id="301" r:id="rId260"/>
    <p:sldId id="664" r:id="rId261"/>
    <p:sldId id="669" r:id="rId262"/>
    <p:sldId id="677" r:id="rId263"/>
    <p:sldId id="681" r:id="rId264"/>
    <p:sldId id="303" r:id="rId265"/>
    <p:sldId id="716" r:id="rId266"/>
    <p:sldId id="848" r:id="rId267"/>
    <p:sldId id="882" r:id="rId268"/>
    <p:sldId id="722" r:id="rId269"/>
    <p:sldId id="718" r:id="rId270"/>
    <p:sldId id="693" r:id="rId271"/>
    <p:sldId id="849" r:id="rId272"/>
    <p:sldId id="695" r:id="rId273"/>
    <p:sldId id="724" r:id="rId274"/>
    <p:sldId id="883" r:id="rId275"/>
    <p:sldId id="696" r:id="rId276"/>
    <p:sldId id="807" r:id="rId277"/>
    <p:sldId id="723" r:id="rId278"/>
    <p:sldId id="719" r:id="rId279"/>
    <p:sldId id="884" r:id="rId280"/>
    <p:sldId id="885" r:id="rId281"/>
    <p:sldId id="886" r:id="rId282"/>
    <p:sldId id="887" r:id="rId283"/>
    <p:sldId id="700" r:id="rId284"/>
    <p:sldId id="305" r:id="rId285"/>
    <p:sldId id="725" r:id="rId286"/>
    <p:sldId id="720" r:id="rId287"/>
    <p:sldId id="726" r:id="rId288"/>
    <p:sldId id="679" r:id="rId289"/>
    <p:sldId id="727" r:id="rId290"/>
    <p:sldId id="678" r:id="rId29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4" d="100"/>
          <a:sy n="64" d="100"/>
        </p:scale>
        <p:origin x="1292" y="52"/>
      </p:cViewPr>
      <p:guideLst>
        <p:guide orient="horz" pos="2160"/>
        <p:guide pos="2880"/>
      </p:guideLst>
    </p:cSldViewPr>
  </p:slideViewPr>
  <p:notesTextViewPr>
    <p:cViewPr>
      <p:scale>
        <a:sx n="1" d="1"/>
        <a:sy n="1" d="1"/>
      </p:scale>
      <p:origin x="0" y="0"/>
    </p:cViewPr>
  </p:notesTextViewPr>
  <p:sorterViewPr>
    <p:cViewPr>
      <p:scale>
        <a:sx n="70" d="100"/>
        <a:sy n="70" d="100"/>
      </p:scale>
      <p:origin x="0" y="-32500"/>
    </p:cViewPr>
  </p:sorterViewPr>
  <p:notesViewPr>
    <p:cSldViewPr snapToGrid="0">
      <p:cViewPr varScale="1">
        <p:scale>
          <a:sx n="51" d="100"/>
          <a:sy n="51" d="100"/>
        </p:scale>
        <p:origin x="2692" y="60"/>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63" Type="http://schemas.openxmlformats.org/officeDocument/2006/relationships/slide" Target="slides/slide62.xml"/><Relationship Id="rId159" Type="http://schemas.openxmlformats.org/officeDocument/2006/relationships/slide" Target="slides/slide158.xml"/><Relationship Id="rId170" Type="http://schemas.openxmlformats.org/officeDocument/2006/relationships/slide" Target="slides/slide169.xml"/><Relationship Id="rId226" Type="http://schemas.openxmlformats.org/officeDocument/2006/relationships/slide" Target="slides/slide225.xml"/><Relationship Id="rId268" Type="http://schemas.openxmlformats.org/officeDocument/2006/relationships/slide" Target="slides/slide267.xml"/><Relationship Id="rId32" Type="http://schemas.openxmlformats.org/officeDocument/2006/relationships/slide" Target="slides/slide31.xml"/><Relationship Id="rId74" Type="http://schemas.openxmlformats.org/officeDocument/2006/relationships/slide" Target="slides/slide73.xml"/><Relationship Id="rId128" Type="http://schemas.openxmlformats.org/officeDocument/2006/relationships/slide" Target="slides/slide127.xml"/><Relationship Id="rId5" Type="http://schemas.openxmlformats.org/officeDocument/2006/relationships/slide" Target="slides/slide4.xml"/><Relationship Id="rId181" Type="http://schemas.openxmlformats.org/officeDocument/2006/relationships/slide" Target="slides/slide180.xml"/><Relationship Id="rId237" Type="http://schemas.openxmlformats.org/officeDocument/2006/relationships/slide" Target="slides/slide236.xml"/><Relationship Id="rId279" Type="http://schemas.openxmlformats.org/officeDocument/2006/relationships/slide" Target="slides/slide278.xml"/><Relationship Id="rId43" Type="http://schemas.openxmlformats.org/officeDocument/2006/relationships/slide" Target="slides/slide42.xml"/><Relationship Id="rId139" Type="http://schemas.openxmlformats.org/officeDocument/2006/relationships/slide" Target="slides/slide138.xml"/><Relationship Id="rId290" Type="http://schemas.openxmlformats.org/officeDocument/2006/relationships/slide" Target="slides/slide289.xml"/><Relationship Id="rId85" Type="http://schemas.openxmlformats.org/officeDocument/2006/relationships/slide" Target="slides/slide84.xml"/><Relationship Id="rId150" Type="http://schemas.openxmlformats.org/officeDocument/2006/relationships/slide" Target="slides/slide149.xml"/><Relationship Id="rId192" Type="http://schemas.openxmlformats.org/officeDocument/2006/relationships/slide" Target="slides/slide191.xml"/><Relationship Id="rId206" Type="http://schemas.openxmlformats.org/officeDocument/2006/relationships/slide" Target="slides/slide205.xml"/><Relationship Id="rId248" Type="http://schemas.openxmlformats.org/officeDocument/2006/relationships/slide" Target="slides/slide247.xml"/><Relationship Id="rId12" Type="http://schemas.openxmlformats.org/officeDocument/2006/relationships/slide" Target="slides/slide11.xml"/><Relationship Id="rId108" Type="http://schemas.openxmlformats.org/officeDocument/2006/relationships/slide" Target="slides/slide107.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8" Type="http://schemas.openxmlformats.org/officeDocument/2006/relationships/slide" Target="slides/slide237.xml"/><Relationship Id="rId259" Type="http://schemas.openxmlformats.org/officeDocument/2006/relationships/slide" Target="slides/slide258.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291" Type="http://schemas.openxmlformats.org/officeDocument/2006/relationships/slide" Target="slides/slide290.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249" Type="http://schemas.openxmlformats.org/officeDocument/2006/relationships/slide" Target="slides/slide248.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281" Type="http://schemas.openxmlformats.org/officeDocument/2006/relationships/slide" Target="slides/slide280.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39" Type="http://schemas.openxmlformats.org/officeDocument/2006/relationships/slide" Target="slides/slide238.xml"/><Relationship Id="rId250" Type="http://schemas.openxmlformats.org/officeDocument/2006/relationships/slide" Target="slides/slide249.xml"/><Relationship Id="rId271" Type="http://schemas.openxmlformats.org/officeDocument/2006/relationships/slide" Target="slides/slide270.xml"/><Relationship Id="rId292" Type="http://schemas.openxmlformats.org/officeDocument/2006/relationships/notesMaster" Target="notesMasters/notesMaster1.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229" Type="http://schemas.openxmlformats.org/officeDocument/2006/relationships/slide" Target="slides/slide228.xml"/><Relationship Id="rId240" Type="http://schemas.openxmlformats.org/officeDocument/2006/relationships/slide" Target="slides/slide239.xml"/><Relationship Id="rId261" Type="http://schemas.openxmlformats.org/officeDocument/2006/relationships/slide" Target="slides/slide260.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282" Type="http://schemas.openxmlformats.org/officeDocument/2006/relationships/slide" Target="slides/slide281.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230" Type="http://schemas.openxmlformats.org/officeDocument/2006/relationships/slide" Target="slides/slide229.xml"/><Relationship Id="rId251" Type="http://schemas.openxmlformats.org/officeDocument/2006/relationships/slide" Target="slides/slide250.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72" Type="http://schemas.openxmlformats.org/officeDocument/2006/relationships/slide" Target="slides/slide271.xml"/><Relationship Id="rId293" Type="http://schemas.openxmlformats.org/officeDocument/2006/relationships/handoutMaster" Target="handoutMasters/handoutMaster1.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95" Type="http://schemas.openxmlformats.org/officeDocument/2006/relationships/slide" Target="slides/slide194.xml"/><Relationship Id="rId209" Type="http://schemas.openxmlformats.org/officeDocument/2006/relationships/slide" Target="slides/slide208.xml"/><Relationship Id="rId220" Type="http://schemas.openxmlformats.org/officeDocument/2006/relationships/slide" Target="slides/slide219.xml"/><Relationship Id="rId241" Type="http://schemas.openxmlformats.org/officeDocument/2006/relationships/slide" Target="slides/slide24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262" Type="http://schemas.openxmlformats.org/officeDocument/2006/relationships/slide" Target="slides/slide261.xml"/><Relationship Id="rId283" Type="http://schemas.openxmlformats.org/officeDocument/2006/relationships/slide" Target="slides/slide282.xml"/><Relationship Id="rId78" Type="http://schemas.openxmlformats.org/officeDocument/2006/relationships/slide" Target="slides/slide77.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64" Type="http://schemas.openxmlformats.org/officeDocument/2006/relationships/slide" Target="slides/slide163.xml"/><Relationship Id="rId185" Type="http://schemas.openxmlformats.org/officeDocument/2006/relationships/slide" Target="slides/slide184.xml"/><Relationship Id="rId9" Type="http://schemas.openxmlformats.org/officeDocument/2006/relationships/slide" Target="slides/slide8.xml"/><Relationship Id="rId210" Type="http://schemas.openxmlformats.org/officeDocument/2006/relationships/slide" Target="slides/slide209.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slide" Target="slides/slide272.xml"/><Relationship Id="rId294" Type="http://schemas.openxmlformats.org/officeDocument/2006/relationships/presProps" Target="presProps.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284" Type="http://schemas.openxmlformats.org/officeDocument/2006/relationships/slide" Target="slides/slide283.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slide" Target="slides/slide273.xml"/><Relationship Id="rId295" Type="http://schemas.openxmlformats.org/officeDocument/2006/relationships/viewProps" Target="viewProps.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285" Type="http://schemas.openxmlformats.org/officeDocument/2006/relationships/slide" Target="slides/slide284.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296" Type="http://schemas.openxmlformats.org/officeDocument/2006/relationships/theme" Target="theme/theme1.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286" Type="http://schemas.openxmlformats.org/officeDocument/2006/relationships/slide" Target="slides/slide285.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276" Type="http://schemas.openxmlformats.org/officeDocument/2006/relationships/slide" Target="slides/slide275.xml"/><Relationship Id="rId297" Type="http://schemas.openxmlformats.org/officeDocument/2006/relationships/tableStyles" Target="tableStyles.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266" Type="http://schemas.openxmlformats.org/officeDocument/2006/relationships/slide" Target="slides/slide265.xml"/><Relationship Id="rId287" Type="http://schemas.openxmlformats.org/officeDocument/2006/relationships/slide" Target="slides/slide286.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256" Type="http://schemas.openxmlformats.org/officeDocument/2006/relationships/slide" Target="slides/slide255.xml"/><Relationship Id="rId277" Type="http://schemas.openxmlformats.org/officeDocument/2006/relationships/slide" Target="slides/slide276.xml"/><Relationship Id="rId298" Type="http://schemas.microsoft.com/office/2015/10/relationships/revisionInfo" Target="revisionInfo.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slide" Target="slides/slide287.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94" Type="http://schemas.openxmlformats.org/officeDocument/2006/relationships/slide" Target="slides/slide93.xml"/><Relationship Id="rId148" Type="http://schemas.openxmlformats.org/officeDocument/2006/relationships/slide" Target="slides/slide147.xml"/><Relationship Id="rId169" Type="http://schemas.openxmlformats.org/officeDocument/2006/relationships/slide" Target="slides/slide168.xml"/><Relationship Id="rId4" Type="http://schemas.openxmlformats.org/officeDocument/2006/relationships/slide" Target="slides/slide3.xml"/><Relationship Id="rId180" Type="http://schemas.openxmlformats.org/officeDocument/2006/relationships/slide" Target="slides/slide17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42" Type="http://schemas.openxmlformats.org/officeDocument/2006/relationships/slide" Target="slides/slide41.xml"/><Relationship Id="rId84" Type="http://schemas.openxmlformats.org/officeDocument/2006/relationships/slide" Target="slides/slide83.xml"/><Relationship Id="rId138" Type="http://schemas.openxmlformats.org/officeDocument/2006/relationships/slide" Target="slides/slide137.xml"/><Relationship Id="rId191" Type="http://schemas.openxmlformats.org/officeDocument/2006/relationships/slide" Target="slides/slide190.xml"/><Relationship Id="rId205" Type="http://schemas.openxmlformats.org/officeDocument/2006/relationships/slide" Target="slides/slide204.xml"/><Relationship Id="rId247" Type="http://schemas.openxmlformats.org/officeDocument/2006/relationships/slide" Target="slides/slide246.xml"/><Relationship Id="rId107" Type="http://schemas.openxmlformats.org/officeDocument/2006/relationships/slide" Target="slides/slide106.xml"/><Relationship Id="rId289" Type="http://schemas.openxmlformats.org/officeDocument/2006/relationships/slide" Target="slides/slide288.xml"/><Relationship Id="rId11" Type="http://schemas.openxmlformats.org/officeDocument/2006/relationships/slide" Target="slides/slide10.xml"/><Relationship Id="rId53" Type="http://schemas.openxmlformats.org/officeDocument/2006/relationships/slide" Target="slides/slide52.xml"/><Relationship Id="rId149" Type="http://schemas.openxmlformats.org/officeDocument/2006/relationships/slide" Target="slides/slide148.xml"/><Relationship Id="rId95" Type="http://schemas.openxmlformats.org/officeDocument/2006/relationships/slide" Target="slides/slide94.xml"/><Relationship Id="rId160" Type="http://schemas.openxmlformats.org/officeDocument/2006/relationships/slide" Target="slides/slide159.xml"/><Relationship Id="rId216" Type="http://schemas.openxmlformats.org/officeDocument/2006/relationships/slide" Target="slides/slide215.xml"/><Relationship Id="rId258" Type="http://schemas.openxmlformats.org/officeDocument/2006/relationships/slide" Target="slides/slide257.xml"/><Relationship Id="rId22" Type="http://schemas.openxmlformats.org/officeDocument/2006/relationships/slide" Target="slides/slide21.xml"/><Relationship Id="rId64" Type="http://schemas.openxmlformats.org/officeDocument/2006/relationships/slide" Target="slides/slide63.xml"/><Relationship Id="rId118" Type="http://schemas.openxmlformats.org/officeDocument/2006/relationships/slide" Target="slides/slide117.xml"/><Relationship Id="rId171" Type="http://schemas.openxmlformats.org/officeDocument/2006/relationships/slide" Target="slides/slide170.xml"/><Relationship Id="rId227" Type="http://schemas.openxmlformats.org/officeDocument/2006/relationships/slide" Target="slides/slide226.xml"/><Relationship Id="rId269" Type="http://schemas.openxmlformats.org/officeDocument/2006/relationships/slide" Target="slides/slide268.xml"/><Relationship Id="rId33" Type="http://schemas.openxmlformats.org/officeDocument/2006/relationships/slide" Target="slides/slide32.xml"/><Relationship Id="rId129" Type="http://schemas.openxmlformats.org/officeDocument/2006/relationships/slide" Target="slides/slide128.xml"/><Relationship Id="rId280" Type="http://schemas.openxmlformats.org/officeDocument/2006/relationships/slide" Target="slides/slide279.xml"/></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ColorSchemeForSuggestions">
  <dgm:title val="Color Scheme for Suggestions"/>
  <dgm:desc val="Color Scheme for Suggestions"/>
  <dgm:catLst>
    <dgm:cat type="Other" pri="2"/>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bg1">
        <a:lumMod val="95000"/>
      </a:schemeClr>
    </dgm:fillClrLst>
    <dgm:linClrLst>
      <a:schemeClr val="bg1">
        <a:lumMod val="95000"/>
      </a:schemeClr>
    </dgm:linClrLst>
    <dgm:effectClrLst/>
    <dgm:txLinClrLst/>
    <dgm:txFillClrLst meth="repeat">
      <a:schemeClr val="tx1">
        <a:lumMod val="75000"/>
        <a:lumOff val="25000"/>
      </a:schemeClr>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4_1">
  <dgm:title val=""/>
  <dgm:desc val=""/>
  <dgm:catLst>
    <dgm:cat type="accent4" pri="11100"/>
  </dgm:catLst>
  <dgm:styleLbl name="node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4">
        <a:shade val="80000"/>
      </a:schemeClr>
    </dgm:linClrLst>
    <dgm:effectClrLst/>
    <dgm:txLinClrLst/>
    <dgm:txFillClrLst/>
    <dgm:txEffectClrLst/>
  </dgm:styleLbl>
  <dgm:styleLbl name="node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f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align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b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dgm:txEffectClrLst/>
  </dgm:styleLbl>
  <dgm:styleLbl name="parChTrans2D2">
    <dgm:fillClrLst meth="repeat">
      <a:schemeClr val="accent4"/>
    </dgm:fillClrLst>
    <dgm:linClrLst meth="repeat">
      <a:schemeClr val="accent4"/>
    </dgm:linClrLst>
    <dgm:effectClrLst/>
    <dgm:txLinClrLst/>
    <dgm:txFillClrLst/>
    <dgm:txEffectClrLst/>
  </dgm:styleLbl>
  <dgm:styleLbl name="parChTrans2D3">
    <dgm:fillClrLst meth="repeat">
      <a:schemeClr val="accent4"/>
    </dgm:fillClrLst>
    <dgm:linClrLst meth="repeat">
      <a:schemeClr val="accent4"/>
    </dgm:linClrLst>
    <dgm:effectClrLst/>
    <dgm:txLinClrLst/>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con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align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trAlignAcc1">
    <dgm:fillClrLst meth="repeat">
      <a:schemeClr val="accent4">
        <a:alpha val="40000"/>
        <a:tint val="40000"/>
      </a:schemeClr>
    </dgm:fillClrLst>
    <dgm:linClrLst meth="repeat">
      <a:schemeClr val="accent4"/>
    </dgm:linClrLst>
    <dgm:effectClrLst/>
    <dgm:txLinClrLst/>
    <dgm:txFillClrLst meth="repeat">
      <a:schemeClr val="dk1"/>
    </dgm:txFillClrLst>
    <dgm:txEffectClrLst/>
  </dgm:styleLbl>
  <dgm:styleLbl name="b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fgAcc0">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2">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3">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4">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SchemeForSuggestions">
  <dgm:title val="Color Scheme for Suggestions"/>
  <dgm:desc val="Color Scheme for Suggestions"/>
  <dgm:catLst>
    <dgm:cat type="Other" pri="2"/>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bg1">
        <a:lumMod val="95000"/>
      </a:schemeClr>
    </dgm:fillClrLst>
    <dgm:linClrLst>
      <a:schemeClr val="bg1">
        <a:lumMod val="95000"/>
      </a:schemeClr>
    </dgm:linClrLst>
    <dgm:effectClrLst/>
    <dgm:txLinClrLst/>
    <dgm:txFillClrLst meth="repeat">
      <a:schemeClr val="tx1">
        <a:lumMod val="75000"/>
        <a:lumOff val="25000"/>
      </a:schemeClr>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4_4">
  <dgm:title val=""/>
  <dgm:desc val=""/>
  <dgm:catLst>
    <dgm:cat type="accent4" pri="11400"/>
  </dgm:catLst>
  <dgm:styleLbl name="node0">
    <dgm:fillClrLst meth="cycle">
      <a:schemeClr val="accent4">
        <a:shade val="60000"/>
      </a:schemeClr>
    </dgm:fillClrLst>
    <dgm:linClrLst meth="repeat">
      <a:schemeClr val="lt1"/>
    </dgm:linClrLst>
    <dgm:effectClrLst/>
    <dgm:txLinClrLst/>
    <dgm:txFillClrLst/>
    <dgm:txEffectClrLst/>
  </dgm:styleLbl>
  <dgm:styleLbl name="node1">
    <dgm:fillClrLst meth="cycle">
      <a:schemeClr val="accent4">
        <a:shade val="50000"/>
      </a:schemeClr>
      <a:schemeClr val="accent4">
        <a:tint val="55000"/>
      </a:schemeClr>
    </dgm:fillClrLst>
    <dgm:linClrLst meth="repeat">
      <a:schemeClr val="lt1"/>
    </dgm:linClrLst>
    <dgm:effectClrLst/>
    <dgm:txLinClrLst/>
    <dgm:txFillClrLst/>
    <dgm:txEffectClrLst/>
  </dgm:styleLbl>
  <dgm:styleLbl name="alignNode1">
    <dgm:fillClrLst meth="cycle">
      <a:schemeClr val="accent4">
        <a:shade val="50000"/>
      </a:schemeClr>
      <a:schemeClr val="accent4">
        <a:tint val="55000"/>
      </a:schemeClr>
    </dgm:fillClrLst>
    <dgm:linClrLst meth="cycle">
      <a:schemeClr val="accent4">
        <a:shade val="50000"/>
      </a:schemeClr>
      <a:schemeClr val="accent4">
        <a:tint val="55000"/>
      </a:schemeClr>
    </dgm:linClrLst>
    <dgm:effectClrLst/>
    <dgm:txLinClrLst/>
    <dgm:txFillClrLst/>
    <dgm:txEffectClrLst/>
  </dgm:styleLbl>
  <dgm:styleLbl name="lnNode1">
    <dgm:fillClrLst meth="cycle">
      <a:schemeClr val="accent4">
        <a:shade val="50000"/>
      </a:schemeClr>
      <a:schemeClr val="accent4">
        <a:tint val="55000"/>
      </a:schemeClr>
    </dgm:fillClrLst>
    <dgm:linClrLst meth="repeat">
      <a:schemeClr val="lt1"/>
    </dgm:linClrLst>
    <dgm:effectClrLst/>
    <dgm:txLinClrLst/>
    <dgm:txFillClrLst/>
    <dgm:txEffectClrLst/>
  </dgm:styleLbl>
  <dgm:styleLbl name="vennNode1">
    <dgm:fillClrLst meth="cycle">
      <a:schemeClr val="accent4">
        <a:shade val="80000"/>
        <a:alpha val="50000"/>
      </a:schemeClr>
      <a:schemeClr val="accent4">
        <a:tint val="50000"/>
        <a:alpha val="50000"/>
      </a:schemeClr>
    </dgm:fillClrLst>
    <dgm:linClrLst meth="repeat">
      <a:schemeClr val="lt1"/>
    </dgm:linClrLst>
    <dgm:effectClrLst/>
    <dgm:txLinClrLst/>
    <dgm:txFillClrLst/>
    <dgm:txEffectClrLst/>
  </dgm:styleLbl>
  <dgm:styleLbl name="node2">
    <dgm:fillClrLst>
      <a:schemeClr val="accent4">
        <a:shade val="80000"/>
      </a:schemeClr>
    </dgm:fillClrLst>
    <dgm:linClrLst meth="repeat">
      <a:schemeClr val="lt1"/>
    </dgm:linClrLst>
    <dgm:effectClrLst/>
    <dgm:txLinClrLst/>
    <dgm:txFillClrLst/>
    <dgm:txEffectClrLst/>
  </dgm:styleLbl>
  <dgm:styleLbl name="node3">
    <dgm:fillClrLst>
      <a:schemeClr val="accent4">
        <a:tint val="99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fg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bg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sibTrans1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0000"/>
      </a:schemeClr>
    </dgm:fillClrLst>
    <dgm:linClrLst meth="repeat">
      <a:schemeClr val="lt1"/>
    </dgm:linClrLst>
    <dgm:effectClrLst/>
    <dgm:txLinClrLst/>
    <dgm:txFillClrLst/>
    <dgm:txEffectClrLst/>
  </dgm:styleLbl>
  <dgm:styleLbl name="asst3">
    <dgm:fillClrLst>
      <a:schemeClr val="accent4">
        <a:tint val="70000"/>
      </a:schemeClr>
    </dgm:fillClrLst>
    <dgm:linClrLst meth="repeat">
      <a:schemeClr val="lt1"/>
    </dgm:linClrLst>
    <dgm:effectClrLst/>
    <dgm:txLinClrLst/>
    <dgm:txFillClrLst/>
    <dgm:txEffectClrLst/>
  </dgm:styleLbl>
  <dgm:styleLbl name="asst4">
    <dgm:fillClrLst>
      <a:schemeClr val="accent4">
        <a:tint val="5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55000"/>
      </a:schemeClr>
    </dgm:fillClrLst>
    <dgm:linClrLst meth="repeat">
      <a:schemeClr val="accent4">
        <a:alpha val="90000"/>
        <a:tint val="55000"/>
      </a:schemeClr>
    </dgm:linClrLst>
    <dgm:effectClrLst/>
    <dgm:txLinClrLst/>
    <dgm:txFillClrLst meth="repeat">
      <a:schemeClr val="dk1"/>
    </dgm:txFillClrLst>
    <dgm:txEffectClrLst/>
  </dgm:styleLbl>
  <dgm:styleLbl name="alignAccFollowNode1">
    <dgm:fillClrLst meth="repeat">
      <a:schemeClr val="accent4">
        <a:alpha val="90000"/>
        <a:tint val="55000"/>
      </a:schemeClr>
    </dgm:fillClrLst>
    <dgm:linClrLst meth="repeat">
      <a:schemeClr val="accent4">
        <a:alpha val="90000"/>
        <a:tint val="55000"/>
      </a:schemeClr>
    </dgm:linClrLst>
    <dgm:effectClrLst/>
    <dgm:txLinClrLst/>
    <dgm:txFillClrLst meth="repeat">
      <a:schemeClr val="dk1"/>
    </dgm:txFillClrLst>
    <dgm:txEffectClrLst/>
  </dgm:styleLbl>
  <dgm:styleLbl name="bgAccFollowNode1">
    <dgm:fillClrLst meth="repeat">
      <a:schemeClr val="accent4">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55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3C0BDCD-C892-4581-A8A1-E403D7E3F8C8}" type="doc">
      <dgm:prSet loTypeId="urn:microsoft.com/office/officeart/2005/8/layout/default" loCatId="list" qsTypeId="urn:microsoft.com/office/officeart/2005/8/quickstyle/simple1" qsCatId="simple" csTypeId="urn:microsoft.com/office/officeart/2005/8/colors/accent1_1" csCatId="accent1"/>
      <dgm:spPr/>
      <dgm:t>
        <a:bodyPr/>
        <a:lstStyle/>
        <a:p>
          <a:endParaRPr lang="en-US"/>
        </a:p>
      </dgm:t>
    </dgm:pt>
    <dgm:pt modelId="{6DFC8CB7-F8A1-448F-84ED-7E5C1FA4B67D}">
      <dgm:prSet/>
      <dgm:spPr/>
      <dgm:t>
        <a:bodyPr/>
        <a:lstStyle/>
        <a:p>
          <a:r>
            <a:rPr lang="en-US" dirty="0"/>
            <a:t>Excel Functions and Tools</a:t>
          </a:r>
        </a:p>
      </dgm:t>
    </dgm:pt>
    <dgm:pt modelId="{1F5AFC19-6A25-4A58-BA8A-2BFE2661FA78}" type="parTrans" cxnId="{A661529A-6EA4-4E41-8692-93985ADAF00A}">
      <dgm:prSet/>
      <dgm:spPr/>
      <dgm:t>
        <a:bodyPr/>
        <a:lstStyle/>
        <a:p>
          <a:endParaRPr lang="en-US"/>
        </a:p>
      </dgm:t>
    </dgm:pt>
    <dgm:pt modelId="{0A090B89-0BF1-4D77-8883-A42329A8EA04}" type="sibTrans" cxnId="{A661529A-6EA4-4E41-8692-93985ADAF00A}">
      <dgm:prSet/>
      <dgm:spPr/>
      <dgm:t>
        <a:bodyPr/>
        <a:lstStyle/>
        <a:p>
          <a:endParaRPr lang="en-US"/>
        </a:p>
      </dgm:t>
    </dgm:pt>
    <dgm:pt modelId="{D3D48B7F-FF0D-446C-A643-C7722B3D4DF9}">
      <dgm:prSet/>
      <dgm:spPr/>
      <dgm:t>
        <a:bodyPr/>
        <a:lstStyle/>
        <a:p>
          <a:r>
            <a:rPr lang="en-US" dirty="0"/>
            <a:t>Time Lines – Pre-Cod and Post-Cod</a:t>
          </a:r>
        </a:p>
      </dgm:t>
    </dgm:pt>
    <dgm:pt modelId="{DF611E31-EBC4-48E4-A8B5-5E1275BE34A8}" type="parTrans" cxnId="{E32B788F-C3B6-48F5-9CC7-7CC92D0B76CE}">
      <dgm:prSet/>
      <dgm:spPr/>
      <dgm:t>
        <a:bodyPr/>
        <a:lstStyle/>
        <a:p>
          <a:endParaRPr lang="en-US"/>
        </a:p>
      </dgm:t>
    </dgm:pt>
    <dgm:pt modelId="{DC4D3D2A-7FA8-4888-8A38-D8A89FFA926C}" type="sibTrans" cxnId="{E32B788F-C3B6-48F5-9CC7-7CC92D0B76CE}">
      <dgm:prSet/>
      <dgm:spPr/>
      <dgm:t>
        <a:bodyPr/>
        <a:lstStyle/>
        <a:p>
          <a:endParaRPr lang="en-US"/>
        </a:p>
      </dgm:t>
    </dgm:pt>
    <dgm:pt modelId="{3B0D2B47-DE66-47AD-97EB-FC05FABB73A5}">
      <dgm:prSet/>
      <dgm:spPr/>
      <dgm:t>
        <a:bodyPr/>
        <a:lstStyle/>
        <a:p>
          <a:r>
            <a:rPr lang="en-US" dirty="0"/>
            <a:t>Modelling how the machine works</a:t>
          </a:r>
        </a:p>
      </dgm:t>
    </dgm:pt>
    <dgm:pt modelId="{355776C6-307F-46EF-812A-4FDE29C33290}" type="parTrans" cxnId="{531F2CF9-6D2D-494E-BAA0-A5A2452076AF}">
      <dgm:prSet/>
      <dgm:spPr/>
      <dgm:t>
        <a:bodyPr/>
        <a:lstStyle/>
        <a:p>
          <a:endParaRPr lang="en-US"/>
        </a:p>
      </dgm:t>
    </dgm:pt>
    <dgm:pt modelId="{7B07CF4E-7473-42D4-8024-763DBD846FC3}" type="sibTrans" cxnId="{531F2CF9-6D2D-494E-BAA0-A5A2452076AF}">
      <dgm:prSet/>
      <dgm:spPr/>
      <dgm:t>
        <a:bodyPr/>
        <a:lstStyle/>
        <a:p>
          <a:endParaRPr lang="en-US"/>
        </a:p>
      </dgm:t>
    </dgm:pt>
    <dgm:pt modelId="{4623FDDE-3FBF-4156-A14A-BE96B93DC841}">
      <dgm:prSet/>
      <dgm:spPr/>
      <dgm:t>
        <a:bodyPr/>
        <a:lstStyle/>
        <a:p>
          <a:r>
            <a:rPr lang="en-US" dirty="0"/>
            <a:t>Modelling how any business works – investments to get operating cash flows </a:t>
          </a:r>
        </a:p>
      </dgm:t>
    </dgm:pt>
    <dgm:pt modelId="{D8751713-40E9-4E21-9375-509ED32C6DCC}" type="parTrans" cxnId="{5BAF3252-74D5-483D-BA4C-769F595656EA}">
      <dgm:prSet/>
      <dgm:spPr/>
      <dgm:t>
        <a:bodyPr/>
        <a:lstStyle/>
        <a:p>
          <a:endParaRPr lang="en-US"/>
        </a:p>
      </dgm:t>
    </dgm:pt>
    <dgm:pt modelId="{B987C062-2B1A-4AF8-A0F3-B593E9542FB3}" type="sibTrans" cxnId="{5BAF3252-74D5-483D-BA4C-769F595656EA}">
      <dgm:prSet/>
      <dgm:spPr/>
      <dgm:t>
        <a:bodyPr/>
        <a:lstStyle/>
        <a:p>
          <a:endParaRPr lang="en-US"/>
        </a:p>
      </dgm:t>
    </dgm:pt>
    <dgm:pt modelId="{4A92D9AF-7193-4350-B9BD-838B03F9A35B}">
      <dgm:prSet/>
      <dgm:spPr/>
      <dgm:t>
        <a:bodyPr/>
        <a:lstStyle/>
        <a:p>
          <a:r>
            <a:rPr lang="en-US" dirty="0"/>
            <a:t>Modelling the depreciation expense and operating taxes for a project</a:t>
          </a:r>
        </a:p>
      </dgm:t>
    </dgm:pt>
    <dgm:pt modelId="{9E8305AE-EFED-4C69-8769-822AE32F5910}" type="parTrans" cxnId="{5841C63B-FFB7-4443-AF95-E22D215442DB}">
      <dgm:prSet/>
      <dgm:spPr/>
      <dgm:t>
        <a:bodyPr/>
        <a:lstStyle/>
        <a:p>
          <a:endParaRPr lang="en-US"/>
        </a:p>
      </dgm:t>
    </dgm:pt>
    <dgm:pt modelId="{1CDA923C-DEC6-49EE-8B74-7C8AF4CA77BC}" type="sibTrans" cxnId="{5841C63B-FFB7-4443-AF95-E22D215442DB}">
      <dgm:prSet/>
      <dgm:spPr/>
      <dgm:t>
        <a:bodyPr/>
        <a:lstStyle/>
        <a:p>
          <a:endParaRPr lang="en-US"/>
        </a:p>
      </dgm:t>
    </dgm:pt>
    <dgm:pt modelId="{71AF4051-3618-431B-8C52-DDBC2A603569}">
      <dgm:prSet/>
      <dgm:spPr/>
      <dgm:t>
        <a:bodyPr/>
        <a:lstStyle/>
        <a:p>
          <a:r>
            <a:rPr lang="en-US" dirty="0"/>
            <a:t>Accounting principles as applied to project finance (depreciation, financial statement linkage, working capital)</a:t>
          </a:r>
        </a:p>
      </dgm:t>
    </dgm:pt>
    <dgm:pt modelId="{D55A3ED0-2FEE-47F0-BC48-18F1F81DF300}" type="parTrans" cxnId="{932F7A96-AAF6-4B8C-BF87-9008DD95C322}">
      <dgm:prSet/>
      <dgm:spPr/>
      <dgm:t>
        <a:bodyPr/>
        <a:lstStyle/>
        <a:p>
          <a:endParaRPr lang="en-US"/>
        </a:p>
      </dgm:t>
    </dgm:pt>
    <dgm:pt modelId="{66377F45-0300-4100-BA61-7347968821E8}" type="sibTrans" cxnId="{932F7A96-AAF6-4B8C-BF87-9008DD95C322}">
      <dgm:prSet/>
      <dgm:spPr/>
      <dgm:t>
        <a:bodyPr/>
        <a:lstStyle/>
        <a:p>
          <a:endParaRPr lang="en-US"/>
        </a:p>
      </dgm:t>
    </dgm:pt>
    <dgm:pt modelId="{DA72ED08-1314-472F-92C7-0E7B918274A2}">
      <dgm:prSet/>
      <dgm:spPr/>
      <dgm:t>
        <a:bodyPr/>
        <a:lstStyle/>
        <a:p>
          <a:r>
            <a:rPr lang="en-US" dirty="0"/>
            <a:t>Entering Fixed Debt into Model to Evaluate Funding, IDC, Fees</a:t>
          </a:r>
        </a:p>
      </dgm:t>
    </dgm:pt>
    <dgm:pt modelId="{9C2E7E1C-8611-4DF3-B7E5-BE6E49512E4E}" type="parTrans" cxnId="{B4AC7BAC-CCB1-463C-8C97-88464CC1080B}">
      <dgm:prSet/>
      <dgm:spPr/>
      <dgm:t>
        <a:bodyPr/>
        <a:lstStyle/>
        <a:p>
          <a:endParaRPr lang="en-US"/>
        </a:p>
      </dgm:t>
    </dgm:pt>
    <dgm:pt modelId="{78FF3806-4E1E-46CD-BE6A-768E64C5D188}" type="sibTrans" cxnId="{B4AC7BAC-CCB1-463C-8C97-88464CC1080B}">
      <dgm:prSet/>
      <dgm:spPr/>
      <dgm:t>
        <a:bodyPr/>
        <a:lstStyle/>
        <a:p>
          <a:endParaRPr lang="en-US"/>
        </a:p>
      </dgm:t>
    </dgm:pt>
    <dgm:pt modelId="{B7FECE5B-D049-40F9-A4EB-89A5A4659E7C}">
      <dgm:prSet/>
      <dgm:spPr/>
      <dgm:t>
        <a:bodyPr/>
        <a:lstStyle/>
        <a:p>
          <a:r>
            <a:rPr lang="en-US" dirty="0"/>
            <a:t>Incorporating DSRA, MRA, Cash Seeps into models</a:t>
          </a:r>
        </a:p>
      </dgm:t>
    </dgm:pt>
    <dgm:pt modelId="{5A8732CD-50E1-4CBF-87F6-C63A7E600BEB}" type="parTrans" cxnId="{363654E5-CB41-4B7F-95BD-55CDA259E246}">
      <dgm:prSet/>
      <dgm:spPr/>
      <dgm:t>
        <a:bodyPr/>
        <a:lstStyle/>
        <a:p>
          <a:endParaRPr lang="en-US"/>
        </a:p>
      </dgm:t>
    </dgm:pt>
    <dgm:pt modelId="{BC976742-BDE4-428F-942B-8EA566E1BEF9}" type="sibTrans" cxnId="{363654E5-CB41-4B7F-95BD-55CDA259E246}">
      <dgm:prSet/>
      <dgm:spPr/>
      <dgm:t>
        <a:bodyPr/>
        <a:lstStyle/>
        <a:p>
          <a:endParaRPr lang="en-US"/>
        </a:p>
      </dgm:t>
    </dgm:pt>
    <dgm:pt modelId="{0EF60B78-0C23-4D3B-B543-490660C318CE}">
      <dgm:prSet/>
      <dgm:spPr/>
      <dgm:t>
        <a:bodyPr/>
        <a:lstStyle/>
        <a:p>
          <a:r>
            <a:rPr lang="en-US" dirty="0"/>
            <a:t>Sculpting, Funding, Taxes, Fees after Construction</a:t>
          </a:r>
        </a:p>
      </dgm:t>
    </dgm:pt>
    <dgm:pt modelId="{43261C3C-2093-4618-9AE1-0348FA6FD995}" type="parTrans" cxnId="{1A4CD98D-50D0-4D5F-B30F-A32CB09C8041}">
      <dgm:prSet/>
      <dgm:spPr/>
      <dgm:t>
        <a:bodyPr/>
        <a:lstStyle/>
        <a:p>
          <a:endParaRPr lang="en-US"/>
        </a:p>
      </dgm:t>
    </dgm:pt>
    <dgm:pt modelId="{27E7EBF6-087D-43ED-A98A-B43604F77B3F}" type="sibTrans" cxnId="{1A4CD98D-50D0-4D5F-B30F-A32CB09C8041}">
      <dgm:prSet/>
      <dgm:spPr/>
      <dgm:t>
        <a:bodyPr/>
        <a:lstStyle/>
        <a:p>
          <a:endParaRPr lang="en-US"/>
        </a:p>
      </dgm:t>
    </dgm:pt>
    <dgm:pt modelId="{392CE97B-5639-4B67-9966-F8A2263EF866}">
      <dgm:prSet/>
      <dgm:spPr/>
      <dgm:t>
        <a:bodyPr/>
        <a:lstStyle/>
        <a:p>
          <a:r>
            <a:rPr lang="en-US" dirty="0"/>
            <a:t>Sensitivity Analysis (Structuring and Risk Analysis)</a:t>
          </a:r>
        </a:p>
      </dgm:t>
    </dgm:pt>
    <dgm:pt modelId="{4F6BA959-C62B-4570-811F-C1F1B8EEDF09}" type="parTrans" cxnId="{B7DF7DE5-926F-4610-85CA-B088DDD499E0}">
      <dgm:prSet/>
      <dgm:spPr/>
      <dgm:t>
        <a:bodyPr/>
        <a:lstStyle/>
        <a:p>
          <a:endParaRPr lang="en-US"/>
        </a:p>
      </dgm:t>
    </dgm:pt>
    <dgm:pt modelId="{78A536B2-35CC-4010-AA89-7CA21D390414}" type="sibTrans" cxnId="{B7DF7DE5-926F-4610-85CA-B088DDD499E0}">
      <dgm:prSet/>
      <dgm:spPr/>
      <dgm:t>
        <a:bodyPr/>
        <a:lstStyle/>
        <a:p>
          <a:endParaRPr lang="en-US"/>
        </a:p>
      </dgm:t>
    </dgm:pt>
    <dgm:pt modelId="{C9E19D68-0E3A-4A28-B8A1-B02BF20725A1}" type="pres">
      <dgm:prSet presAssocID="{03C0BDCD-C892-4581-A8A1-E403D7E3F8C8}" presName="diagram" presStyleCnt="0">
        <dgm:presLayoutVars>
          <dgm:dir/>
          <dgm:resizeHandles val="exact"/>
        </dgm:presLayoutVars>
      </dgm:prSet>
      <dgm:spPr/>
    </dgm:pt>
    <dgm:pt modelId="{5ABEB3DD-76DC-45F4-94FC-25274A7A5870}" type="pres">
      <dgm:prSet presAssocID="{6DFC8CB7-F8A1-448F-84ED-7E5C1FA4B67D}" presName="node" presStyleLbl="node1" presStyleIdx="0" presStyleCnt="10">
        <dgm:presLayoutVars>
          <dgm:bulletEnabled val="1"/>
        </dgm:presLayoutVars>
      </dgm:prSet>
      <dgm:spPr/>
    </dgm:pt>
    <dgm:pt modelId="{9AC3E03E-84D8-4878-AC9C-C86C8F84AA67}" type="pres">
      <dgm:prSet presAssocID="{0A090B89-0BF1-4D77-8883-A42329A8EA04}" presName="sibTrans" presStyleCnt="0"/>
      <dgm:spPr/>
    </dgm:pt>
    <dgm:pt modelId="{4F784A94-8915-4F41-A0C1-ECA706C58BFE}" type="pres">
      <dgm:prSet presAssocID="{D3D48B7F-FF0D-446C-A643-C7722B3D4DF9}" presName="node" presStyleLbl="node1" presStyleIdx="1" presStyleCnt="10">
        <dgm:presLayoutVars>
          <dgm:bulletEnabled val="1"/>
        </dgm:presLayoutVars>
      </dgm:prSet>
      <dgm:spPr/>
    </dgm:pt>
    <dgm:pt modelId="{A263C7EC-D87A-4A51-BBA5-940D6351BA9F}" type="pres">
      <dgm:prSet presAssocID="{DC4D3D2A-7FA8-4888-8A38-D8A89FFA926C}" presName="sibTrans" presStyleCnt="0"/>
      <dgm:spPr/>
    </dgm:pt>
    <dgm:pt modelId="{95DB1DA8-2580-45D0-80FB-53A1B0874EEF}" type="pres">
      <dgm:prSet presAssocID="{3B0D2B47-DE66-47AD-97EB-FC05FABB73A5}" presName="node" presStyleLbl="node1" presStyleIdx="2" presStyleCnt="10">
        <dgm:presLayoutVars>
          <dgm:bulletEnabled val="1"/>
        </dgm:presLayoutVars>
      </dgm:prSet>
      <dgm:spPr/>
    </dgm:pt>
    <dgm:pt modelId="{373E9FA9-9CE1-4ABA-8642-87378F5F5286}" type="pres">
      <dgm:prSet presAssocID="{7B07CF4E-7473-42D4-8024-763DBD846FC3}" presName="sibTrans" presStyleCnt="0"/>
      <dgm:spPr/>
    </dgm:pt>
    <dgm:pt modelId="{AA10F5C1-712C-4696-AF99-12ACE9168004}" type="pres">
      <dgm:prSet presAssocID="{4623FDDE-3FBF-4156-A14A-BE96B93DC841}" presName="node" presStyleLbl="node1" presStyleIdx="3" presStyleCnt="10">
        <dgm:presLayoutVars>
          <dgm:bulletEnabled val="1"/>
        </dgm:presLayoutVars>
      </dgm:prSet>
      <dgm:spPr/>
    </dgm:pt>
    <dgm:pt modelId="{D4D9DC8C-01DB-4D5D-91F3-AE13CB10B4CA}" type="pres">
      <dgm:prSet presAssocID="{B987C062-2B1A-4AF8-A0F3-B593E9542FB3}" presName="sibTrans" presStyleCnt="0"/>
      <dgm:spPr/>
    </dgm:pt>
    <dgm:pt modelId="{490077CA-9943-4340-A0D0-38B9C3346921}" type="pres">
      <dgm:prSet presAssocID="{4A92D9AF-7193-4350-B9BD-838B03F9A35B}" presName="node" presStyleLbl="node1" presStyleIdx="4" presStyleCnt="10">
        <dgm:presLayoutVars>
          <dgm:bulletEnabled val="1"/>
        </dgm:presLayoutVars>
      </dgm:prSet>
      <dgm:spPr/>
    </dgm:pt>
    <dgm:pt modelId="{9040028D-96CB-4DA4-8B06-7E474215B8D6}" type="pres">
      <dgm:prSet presAssocID="{1CDA923C-DEC6-49EE-8B74-7C8AF4CA77BC}" presName="sibTrans" presStyleCnt="0"/>
      <dgm:spPr/>
    </dgm:pt>
    <dgm:pt modelId="{FD61C93F-D979-4067-9BC9-62788EF6D5F9}" type="pres">
      <dgm:prSet presAssocID="{71AF4051-3618-431B-8C52-DDBC2A603569}" presName="node" presStyleLbl="node1" presStyleIdx="5" presStyleCnt="10">
        <dgm:presLayoutVars>
          <dgm:bulletEnabled val="1"/>
        </dgm:presLayoutVars>
      </dgm:prSet>
      <dgm:spPr/>
    </dgm:pt>
    <dgm:pt modelId="{62E659C4-8DFC-4D29-901C-1629DA0E6327}" type="pres">
      <dgm:prSet presAssocID="{66377F45-0300-4100-BA61-7347968821E8}" presName="sibTrans" presStyleCnt="0"/>
      <dgm:spPr/>
    </dgm:pt>
    <dgm:pt modelId="{8131D2B5-9034-4787-87DD-F08BA395A61E}" type="pres">
      <dgm:prSet presAssocID="{DA72ED08-1314-472F-92C7-0E7B918274A2}" presName="node" presStyleLbl="node1" presStyleIdx="6" presStyleCnt="10">
        <dgm:presLayoutVars>
          <dgm:bulletEnabled val="1"/>
        </dgm:presLayoutVars>
      </dgm:prSet>
      <dgm:spPr/>
    </dgm:pt>
    <dgm:pt modelId="{D32FA5B4-D96C-4236-894B-9EB2C871E61C}" type="pres">
      <dgm:prSet presAssocID="{78FF3806-4E1E-46CD-BE6A-768E64C5D188}" presName="sibTrans" presStyleCnt="0"/>
      <dgm:spPr/>
    </dgm:pt>
    <dgm:pt modelId="{7D51C292-F97C-4349-98C6-AF8BA5C17A14}" type="pres">
      <dgm:prSet presAssocID="{B7FECE5B-D049-40F9-A4EB-89A5A4659E7C}" presName="node" presStyleLbl="node1" presStyleIdx="7" presStyleCnt="10">
        <dgm:presLayoutVars>
          <dgm:bulletEnabled val="1"/>
        </dgm:presLayoutVars>
      </dgm:prSet>
      <dgm:spPr/>
    </dgm:pt>
    <dgm:pt modelId="{2A755F39-BDDB-49D6-BA03-9F3759B76778}" type="pres">
      <dgm:prSet presAssocID="{BC976742-BDE4-428F-942B-8EA566E1BEF9}" presName="sibTrans" presStyleCnt="0"/>
      <dgm:spPr/>
    </dgm:pt>
    <dgm:pt modelId="{B4648061-3673-4522-B8B2-203EB6BE7A1D}" type="pres">
      <dgm:prSet presAssocID="{0EF60B78-0C23-4D3B-B543-490660C318CE}" presName="node" presStyleLbl="node1" presStyleIdx="8" presStyleCnt="10">
        <dgm:presLayoutVars>
          <dgm:bulletEnabled val="1"/>
        </dgm:presLayoutVars>
      </dgm:prSet>
      <dgm:spPr/>
    </dgm:pt>
    <dgm:pt modelId="{D048669F-E172-4402-A1DE-7CB3E90C4BE5}" type="pres">
      <dgm:prSet presAssocID="{27E7EBF6-087D-43ED-A98A-B43604F77B3F}" presName="sibTrans" presStyleCnt="0"/>
      <dgm:spPr/>
    </dgm:pt>
    <dgm:pt modelId="{0371310C-2974-41AC-B9DC-1649D8B5F221}" type="pres">
      <dgm:prSet presAssocID="{392CE97B-5639-4B67-9966-F8A2263EF866}" presName="node" presStyleLbl="node1" presStyleIdx="9" presStyleCnt="10">
        <dgm:presLayoutVars>
          <dgm:bulletEnabled val="1"/>
        </dgm:presLayoutVars>
      </dgm:prSet>
      <dgm:spPr/>
    </dgm:pt>
  </dgm:ptLst>
  <dgm:cxnLst>
    <dgm:cxn modelId="{FE761102-80BC-42A8-9BDC-C8E2874FC98F}" type="presOf" srcId="{D3D48B7F-FF0D-446C-A643-C7722B3D4DF9}" destId="{4F784A94-8915-4F41-A0C1-ECA706C58BFE}" srcOrd="0" destOrd="0" presId="urn:microsoft.com/office/officeart/2005/8/layout/default"/>
    <dgm:cxn modelId="{34297A0D-C4BD-4878-A91D-C7A7C43ADE54}" type="presOf" srcId="{6DFC8CB7-F8A1-448F-84ED-7E5C1FA4B67D}" destId="{5ABEB3DD-76DC-45F4-94FC-25274A7A5870}" srcOrd="0" destOrd="0" presId="urn:microsoft.com/office/officeart/2005/8/layout/default"/>
    <dgm:cxn modelId="{82ECB21B-B1D7-4359-9528-138420D718B4}" type="presOf" srcId="{392CE97B-5639-4B67-9966-F8A2263EF866}" destId="{0371310C-2974-41AC-B9DC-1649D8B5F221}" srcOrd="0" destOrd="0" presId="urn:microsoft.com/office/officeart/2005/8/layout/default"/>
    <dgm:cxn modelId="{5841C63B-FFB7-4443-AF95-E22D215442DB}" srcId="{03C0BDCD-C892-4581-A8A1-E403D7E3F8C8}" destId="{4A92D9AF-7193-4350-B9BD-838B03F9A35B}" srcOrd="4" destOrd="0" parTransId="{9E8305AE-EFED-4C69-8769-822AE32F5910}" sibTransId="{1CDA923C-DEC6-49EE-8B74-7C8AF4CA77BC}"/>
    <dgm:cxn modelId="{A6805047-8B26-4F49-8E0F-A96852E20B59}" type="presOf" srcId="{0EF60B78-0C23-4D3B-B543-490660C318CE}" destId="{B4648061-3673-4522-B8B2-203EB6BE7A1D}" srcOrd="0" destOrd="0" presId="urn:microsoft.com/office/officeart/2005/8/layout/default"/>
    <dgm:cxn modelId="{3502AD69-9C5B-48F9-AF84-5F3A2B16A8D3}" type="presOf" srcId="{4A92D9AF-7193-4350-B9BD-838B03F9A35B}" destId="{490077CA-9943-4340-A0D0-38B9C3346921}" srcOrd="0" destOrd="0" presId="urn:microsoft.com/office/officeart/2005/8/layout/default"/>
    <dgm:cxn modelId="{9CEBB36F-B80A-4CA1-9242-0A49EDE52870}" type="presOf" srcId="{03C0BDCD-C892-4581-A8A1-E403D7E3F8C8}" destId="{C9E19D68-0E3A-4A28-B8A1-B02BF20725A1}" srcOrd="0" destOrd="0" presId="urn:microsoft.com/office/officeart/2005/8/layout/default"/>
    <dgm:cxn modelId="{5BAF3252-74D5-483D-BA4C-769F595656EA}" srcId="{03C0BDCD-C892-4581-A8A1-E403D7E3F8C8}" destId="{4623FDDE-3FBF-4156-A14A-BE96B93DC841}" srcOrd="3" destOrd="0" parTransId="{D8751713-40E9-4E21-9375-509ED32C6DCC}" sibTransId="{B987C062-2B1A-4AF8-A0F3-B593E9542FB3}"/>
    <dgm:cxn modelId="{1A4CD98D-50D0-4D5F-B30F-A32CB09C8041}" srcId="{03C0BDCD-C892-4581-A8A1-E403D7E3F8C8}" destId="{0EF60B78-0C23-4D3B-B543-490660C318CE}" srcOrd="8" destOrd="0" parTransId="{43261C3C-2093-4618-9AE1-0348FA6FD995}" sibTransId="{27E7EBF6-087D-43ED-A98A-B43604F77B3F}"/>
    <dgm:cxn modelId="{E32B788F-C3B6-48F5-9CC7-7CC92D0B76CE}" srcId="{03C0BDCD-C892-4581-A8A1-E403D7E3F8C8}" destId="{D3D48B7F-FF0D-446C-A643-C7722B3D4DF9}" srcOrd="1" destOrd="0" parTransId="{DF611E31-EBC4-48E4-A8B5-5E1275BE34A8}" sibTransId="{DC4D3D2A-7FA8-4888-8A38-D8A89FFA926C}"/>
    <dgm:cxn modelId="{C0C4DE8F-9E10-46AD-AE91-95B45347DF8E}" type="presOf" srcId="{B7FECE5B-D049-40F9-A4EB-89A5A4659E7C}" destId="{7D51C292-F97C-4349-98C6-AF8BA5C17A14}" srcOrd="0" destOrd="0" presId="urn:microsoft.com/office/officeart/2005/8/layout/default"/>
    <dgm:cxn modelId="{932F7A96-AAF6-4B8C-BF87-9008DD95C322}" srcId="{03C0BDCD-C892-4581-A8A1-E403D7E3F8C8}" destId="{71AF4051-3618-431B-8C52-DDBC2A603569}" srcOrd="5" destOrd="0" parTransId="{D55A3ED0-2FEE-47F0-BC48-18F1F81DF300}" sibTransId="{66377F45-0300-4100-BA61-7347968821E8}"/>
    <dgm:cxn modelId="{22F5E697-9B36-4CC8-BD08-07CEC9201D3C}" type="presOf" srcId="{DA72ED08-1314-472F-92C7-0E7B918274A2}" destId="{8131D2B5-9034-4787-87DD-F08BA395A61E}" srcOrd="0" destOrd="0" presId="urn:microsoft.com/office/officeart/2005/8/layout/default"/>
    <dgm:cxn modelId="{A661529A-6EA4-4E41-8692-93985ADAF00A}" srcId="{03C0BDCD-C892-4581-A8A1-E403D7E3F8C8}" destId="{6DFC8CB7-F8A1-448F-84ED-7E5C1FA4B67D}" srcOrd="0" destOrd="0" parTransId="{1F5AFC19-6A25-4A58-BA8A-2BFE2661FA78}" sibTransId="{0A090B89-0BF1-4D77-8883-A42329A8EA04}"/>
    <dgm:cxn modelId="{7DB1DA9E-C4D8-450E-9B9F-7E82F76C3754}" type="presOf" srcId="{71AF4051-3618-431B-8C52-DDBC2A603569}" destId="{FD61C93F-D979-4067-9BC9-62788EF6D5F9}" srcOrd="0" destOrd="0" presId="urn:microsoft.com/office/officeart/2005/8/layout/default"/>
    <dgm:cxn modelId="{B4AC7BAC-CCB1-463C-8C97-88464CC1080B}" srcId="{03C0BDCD-C892-4581-A8A1-E403D7E3F8C8}" destId="{DA72ED08-1314-472F-92C7-0E7B918274A2}" srcOrd="6" destOrd="0" parTransId="{9C2E7E1C-8611-4DF3-B7E5-BE6E49512E4E}" sibTransId="{78FF3806-4E1E-46CD-BE6A-768E64C5D188}"/>
    <dgm:cxn modelId="{363654E5-CB41-4B7F-95BD-55CDA259E246}" srcId="{03C0BDCD-C892-4581-A8A1-E403D7E3F8C8}" destId="{B7FECE5B-D049-40F9-A4EB-89A5A4659E7C}" srcOrd="7" destOrd="0" parTransId="{5A8732CD-50E1-4CBF-87F6-C63A7E600BEB}" sibTransId="{BC976742-BDE4-428F-942B-8EA566E1BEF9}"/>
    <dgm:cxn modelId="{B7DF7DE5-926F-4610-85CA-B088DDD499E0}" srcId="{03C0BDCD-C892-4581-A8A1-E403D7E3F8C8}" destId="{392CE97B-5639-4B67-9966-F8A2263EF866}" srcOrd="9" destOrd="0" parTransId="{4F6BA959-C62B-4570-811F-C1F1B8EEDF09}" sibTransId="{78A536B2-35CC-4010-AA89-7CA21D390414}"/>
    <dgm:cxn modelId="{778151EC-0753-44FE-9B12-71143C0C15F5}" type="presOf" srcId="{4623FDDE-3FBF-4156-A14A-BE96B93DC841}" destId="{AA10F5C1-712C-4696-AF99-12ACE9168004}" srcOrd="0" destOrd="0" presId="urn:microsoft.com/office/officeart/2005/8/layout/default"/>
    <dgm:cxn modelId="{BB8CEEF4-55A0-422F-B3F4-41162E6A3DE3}" type="presOf" srcId="{3B0D2B47-DE66-47AD-97EB-FC05FABB73A5}" destId="{95DB1DA8-2580-45D0-80FB-53A1B0874EEF}" srcOrd="0" destOrd="0" presId="urn:microsoft.com/office/officeart/2005/8/layout/default"/>
    <dgm:cxn modelId="{531F2CF9-6D2D-494E-BAA0-A5A2452076AF}" srcId="{03C0BDCD-C892-4581-A8A1-E403D7E3F8C8}" destId="{3B0D2B47-DE66-47AD-97EB-FC05FABB73A5}" srcOrd="2" destOrd="0" parTransId="{355776C6-307F-46EF-812A-4FDE29C33290}" sibTransId="{7B07CF4E-7473-42D4-8024-763DBD846FC3}"/>
    <dgm:cxn modelId="{B8F0C897-4DBE-4A6A-9A92-F38C52AFAEC2}" type="presParOf" srcId="{C9E19D68-0E3A-4A28-B8A1-B02BF20725A1}" destId="{5ABEB3DD-76DC-45F4-94FC-25274A7A5870}" srcOrd="0" destOrd="0" presId="urn:microsoft.com/office/officeart/2005/8/layout/default"/>
    <dgm:cxn modelId="{BEFDABCF-87A0-419E-8093-187D359705DB}" type="presParOf" srcId="{C9E19D68-0E3A-4A28-B8A1-B02BF20725A1}" destId="{9AC3E03E-84D8-4878-AC9C-C86C8F84AA67}" srcOrd="1" destOrd="0" presId="urn:microsoft.com/office/officeart/2005/8/layout/default"/>
    <dgm:cxn modelId="{90CFB669-DC61-4422-8619-65F6790E1BB7}" type="presParOf" srcId="{C9E19D68-0E3A-4A28-B8A1-B02BF20725A1}" destId="{4F784A94-8915-4F41-A0C1-ECA706C58BFE}" srcOrd="2" destOrd="0" presId="urn:microsoft.com/office/officeart/2005/8/layout/default"/>
    <dgm:cxn modelId="{83FDC98F-254C-458C-BAB9-01C14D7CB9F3}" type="presParOf" srcId="{C9E19D68-0E3A-4A28-B8A1-B02BF20725A1}" destId="{A263C7EC-D87A-4A51-BBA5-940D6351BA9F}" srcOrd="3" destOrd="0" presId="urn:microsoft.com/office/officeart/2005/8/layout/default"/>
    <dgm:cxn modelId="{A2A5D7F3-5EFC-4D8B-86C4-548742CDEA5A}" type="presParOf" srcId="{C9E19D68-0E3A-4A28-B8A1-B02BF20725A1}" destId="{95DB1DA8-2580-45D0-80FB-53A1B0874EEF}" srcOrd="4" destOrd="0" presId="urn:microsoft.com/office/officeart/2005/8/layout/default"/>
    <dgm:cxn modelId="{F0777FA2-9794-4A19-A5A6-A23A195A6EE9}" type="presParOf" srcId="{C9E19D68-0E3A-4A28-B8A1-B02BF20725A1}" destId="{373E9FA9-9CE1-4ABA-8642-87378F5F5286}" srcOrd="5" destOrd="0" presId="urn:microsoft.com/office/officeart/2005/8/layout/default"/>
    <dgm:cxn modelId="{A3E77E02-5794-4BB3-875E-D9C26DEE97EE}" type="presParOf" srcId="{C9E19D68-0E3A-4A28-B8A1-B02BF20725A1}" destId="{AA10F5C1-712C-4696-AF99-12ACE9168004}" srcOrd="6" destOrd="0" presId="urn:microsoft.com/office/officeart/2005/8/layout/default"/>
    <dgm:cxn modelId="{56BC9FB3-B44F-48C8-8A35-0EC93CBD990B}" type="presParOf" srcId="{C9E19D68-0E3A-4A28-B8A1-B02BF20725A1}" destId="{D4D9DC8C-01DB-4D5D-91F3-AE13CB10B4CA}" srcOrd="7" destOrd="0" presId="urn:microsoft.com/office/officeart/2005/8/layout/default"/>
    <dgm:cxn modelId="{712EFD5D-ED10-4154-9E88-EFD606955087}" type="presParOf" srcId="{C9E19D68-0E3A-4A28-B8A1-B02BF20725A1}" destId="{490077CA-9943-4340-A0D0-38B9C3346921}" srcOrd="8" destOrd="0" presId="urn:microsoft.com/office/officeart/2005/8/layout/default"/>
    <dgm:cxn modelId="{D374A443-420D-4338-BE57-AB99E5132B57}" type="presParOf" srcId="{C9E19D68-0E3A-4A28-B8A1-B02BF20725A1}" destId="{9040028D-96CB-4DA4-8B06-7E474215B8D6}" srcOrd="9" destOrd="0" presId="urn:microsoft.com/office/officeart/2005/8/layout/default"/>
    <dgm:cxn modelId="{F3B74ED4-DED3-4187-A9C6-F8C02BE44C3B}" type="presParOf" srcId="{C9E19D68-0E3A-4A28-B8A1-B02BF20725A1}" destId="{FD61C93F-D979-4067-9BC9-62788EF6D5F9}" srcOrd="10" destOrd="0" presId="urn:microsoft.com/office/officeart/2005/8/layout/default"/>
    <dgm:cxn modelId="{E4A24AB2-9295-4BDD-BF39-84D863E001DD}" type="presParOf" srcId="{C9E19D68-0E3A-4A28-B8A1-B02BF20725A1}" destId="{62E659C4-8DFC-4D29-901C-1629DA0E6327}" srcOrd="11" destOrd="0" presId="urn:microsoft.com/office/officeart/2005/8/layout/default"/>
    <dgm:cxn modelId="{5CCADC1F-277C-4D42-828E-FB77EA6E7B24}" type="presParOf" srcId="{C9E19D68-0E3A-4A28-B8A1-B02BF20725A1}" destId="{8131D2B5-9034-4787-87DD-F08BA395A61E}" srcOrd="12" destOrd="0" presId="urn:microsoft.com/office/officeart/2005/8/layout/default"/>
    <dgm:cxn modelId="{AF7EB7F9-01AB-4E78-AC8D-7FF8D77E60A2}" type="presParOf" srcId="{C9E19D68-0E3A-4A28-B8A1-B02BF20725A1}" destId="{D32FA5B4-D96C-4236-894B-9EB2C871E61C}" srcOrd="13" destOrd="0" presId="urn:microsoft.com/office/officeart/2005/8/layout/default"/>
    <dgm:cxn modelId="{BB308028-E18B-4E3F-B283-3B0774D17B90}" type="presParOf" srcId="{C9E19D68-0E3A-4A28-B8A1-B02BF20725A1}" destId="{7D51C292-F97C-4349-98C6-AF8BA5C17A14}" srcOrd="14" destOrd="0" presId="urn:microsoft.com/office/officeart/2005/8/layout/default"/>
    <dgm:cxn modelId="{EF4C14D9-6290-4248-8E9B-926F923AE9F0}" type="presParOf" srcId="{C9E19D68-0E3A-4A28-B8A1-B02BF20725A1}" destId="{2A755F39-BDDB-49D6-BA03-9F3759B76778}" srcOrd="15" destOrd="0" presId="urn:microsoft.com/office/officeart/2005/8/layout/default"/>
    <dgm:cxn modelId="{67C7D899-41A3-4881-B39A-8057CB756769}" type="presParOf" srcId="{C9E19D68-0E3A-4A28-B8A1-B02BF20725A1}" destId="{B4648061-3673-4522-B8B2-203EB6BE7A1D}" srcOrd="16" destOrd="0" presId="urn:microsoft.com/office/officeart/2005/8/layout/default"/>
    <dgm:cxn modelId="{B6C43EDF-CFD0-4C23-8CF7-F90B0544ECF1}" type="presParOf" srcId="{C9E19D68-0E3A-4A28-B8A1-B02BF20725A1}" destId="{D048669F-E172-4402-A1DE-7CB3E90C4BE5}" srcOrd="17" destOrd="0" presId="urn:microsoft.com/office/officeart/2005/8/layout/default"/>
    <dgm:cxn modelId="{FD4CB6D4-CC15-4F3E-AF38-A948B7D85E23}" type="presParOf" srcId="{C9E19D68-0E3A-4A28-B8A1-B02BF20725A1}" destId="{0371310C-2974-41AC-B9DC-1649D8B5F221}" srcOrd="1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803B95B7-818A-4834-939C-A8F57EA7A99E}" type="doc">
      <dgm:prSet loTypeId="urn:microsoft.com/office/officeart/2005/8/layout/hierarchy3" loCatId="hierarchy" qsTypeId="urn:microsoft.com/office/officeart/2005/8/quickstyle/simple2" qsCatId="simple" csTypeId="urn:microsoft.com/office/officeart/2005/8/colors/colorful2" csCatId="colorful"/>
      <dgm:spPr/>
      <dgm:t>
        <a:bodyPr/>
        <a:lstStyle/>
        <a:p>
          <a:endParaRPr lang="en-US"/>
        </a:p>
      </dgm:t>
    </dgm:pt>
    <dgm:pt modelId="{D32C7141-8DE5-4710-B264-5EE47B138589}">
      <dgm:prSet/>
      <dgm:spPr/>
      <dgm:t>
        <a:bodyPr/>
        <a:lstStyle/>
        <a:p>
          <a:r>
            <a:rPr lang="en-US" dirty="0"/>
            <a:t>Sometimes no capacity until the COD and no capacity at decommissioning</a:t>
          </a:r>
        </a:p>
      </dgm:t>
    </dgm:pt>
    <dgm:pt modelId="{3185F915-9D3C-4757-AEA6-2F66BAEC9E27}" type="parTrans" cxnId="{5C82D3D6-7BF3-42EC-969B-CC0F0A88227D}">
      <dgm:prSet/>
      <dgm:spPr/>
      <dgm:t>
        <a:bodyPr/>
        <a:lstStyle/>
        <a:p>
          <a:endParaRPr lang="en-US"/>
        </a:p>
      </dgm:t>
    </dgm:pt>
    <dgm:pt modelId="{889E8C58-CFFF-4DBB-990E-841F7DE784C2}" type="sibTrans" cxnId="{5C82D3D6-7BF3-42EC-969B-CC0F0A88227D}">
      <dgm:prSet/>
      <dgm:spPr/>
      <dgm:t>
        <a:bodyPr/>
        <a:lstStyle/>
        <a:p>
          <a:endParaRPr lang="en-US"/>
        </a:p>
      </dgm:t>
    </dgm:pt>
    <dgm:pt modelId="{29501CA0-FB54-47F0-A96F-8F720AC03A05}">
      <dgm:prSet/>
      <dgm:spPr/>
      <dgm:t>
        <a:bodyPr/>
        <a:lstStyle/>
        <a:p>
          <a:r>
            <a:rPr lang="en-US" dirty="0"/>
            <a:t>Here just use the switch variables</a:t>
          </a:r>
        </a:p>
      </dgm:t>
    </dgm:pt>
    <dgm:pt modelId="{88FBAC0F-8A95-4649-94CD-DA8220EEFED4}" type="parTrans" cxnId="{BC0F4B48-A874-4EFC-BCF6-99A7EF1D491D}">
      <dgm:prSet/>
      <dgm:spPr/>
      <dgm:t>
        <a:bodyPr/>
        <a:lstStyle/>
        <a:p>
          <a:endParaRPr lang="en-US"/>
        </a:p>
      </dgm:t>
    </dgm:pt>
    <dgm:pt modelId="{01F70E77-8C4C-4A43-BC20-3EA3847FB25C}" type="sibTrans" cxnId="{BC0F4B48-A874-4EFC-BCF6-99A7EF1D491D}">
      <dgm:prSet/>
      <dgm:spPr/>
      <dgm:t>
        <a:bodyPr/>
        <a:lstStyle/>
        <a:p>
          <a:endParaRPr lang="en-US"/>
        </a:p>
      </dgm:t>
    </dgm:pt>
    <dgm:pt modelId="{948583AE-EF3E-4B41-A5ED-631155FEC6A0}">
      <dgm:prSet/>
      <dgm:spPr/>
      <dgm:t>
        <a:bodyPr/>
        <a:lstStyle/>
        <a:p>
          <a:r>
            <a:rPr lang="en-US" dirty="0"/>
            <a:t>Other situations</a:t>
          </a:r>
        </a:p>
      </dgm:t>
    </dgm:pt>
    <dgm:pt modelId="{F58BBF5A-F491-4257-BE67-CB2563527C43}" type="parTrans" cxnId="{9F5C4A4D-11AF-4690-BD09-726B07A07B4A}">
      <dgm:prSet/>
      <dgm:spPr/>
      <dgm:t>
        <a:bodyPr/>
        <a:lstStyle/>
        <a:p>
          <a:endParaRPr lang="en-US"/>
        </a:p>
      </dgm:t>
    </dgm:pt>
    <dgm:pt modelId="{15AD5E3B-34E8-419B-A4C6-29C8848A059F}" type="sibTrans" cxnId="{9F5C4A4D-11AF-4690-BD09-726B07A07B4A}">
      <dgm:prSet/>
      <dgm:spPr/>
      <dgm:t>
        <a:bodyPr/>
        <a:lstStyle/>
        <a:p>
          <a:endParaRPr lang="en-US"/>
        </a:p>
      </dgm:t>
    </dgm:pt>
    <dgm:pt modelId="{ED654013-6672-4A95-AA44-DDA5861FE0C5}">
      <dgm:prSet/>
      <dgm:spPr/>
      <dgm:t>
        <a:bodyPr/>
        <a:lstStyle/>
        <a:p>
          <a:r>
            <a:rPr lang="en-US" dirty="0"/>
            <a:t>Some capacity and volume produced before COD and will generate income</a:t>
          </a:r>
        </a:p>
      </dgm:t>
    </dgm:pt>
    <dgm:pt modelId="{E08B0478-7AAC-4D7D-B026-07EF785FA1B1}" type="parTrans" cxnId="{9F408E7E-3F75-40B9-A895-8CB66C17895D}">
      <dgm:prSet/>
      <dgm:spPr/>
      <dgm:t>
        <a:bodyPr/>
        <a:lstStyle/>
        <a:p>
          <a:endParaRPr lang="en-US"/>
        </a:p>
      </dgm:t>
    </dgm:pt>
    <dgm:pt modelId="{80AC944E-97C0-4088-B53E-B234EAC48A68}" type="sibTrans" cxnId="{9F408E7E-3F75-40B9-A895-8CB66C17895D}">
      <dgm:prSet/>
      <dgm:spPr/>
      <dgm:t>
        <a:bodyPr/>
        <a:lstStyle/>
        <a:p>
          <a:endParaRPr lang="en-US"/>
        </a:p>
      </dgm:t>
    </dgm:pt>
    <dgm:pt modelId="{1D117309-90B9-4224-B843-051078C79A58}">
      <dgm:prSet/>
      <dgm:spPr/>
      <dgm:t>
        <a:bodyPr/>
        <a:lstStyle/>
        <a:p>
          <a:r>
            <a:rPr lang="en-US" dirty="0"/>
            <a:t>Examples, early traffic, oil production, electricity from wind turbines</a:t>
          </a:r>
        </a:p>
      </dgm:t>
    </dgm:pt>
    <dgm:pt modelId="{37172ED2-D8BF-486C-8E9F-885316278E9E}" type="parTrans" cxnId="{493F9AAB-5869-4A55-98DA-2A48C7B132A8}">
      <dgm:prSet/>
      <dgm:spPr/>
      <dgm:t>
        <a:bodyPr/>
        <a:lstStyle/>
        <a:p>
          <a:endParaRPr lang="en-US"/>
        </a:p>
      </dgm:t>
    </dgm:pt>
    <dgm:pt modelId="{9D396A49-9922-449E-B34C-1C69605AC522}" type="sibTrans" cxnId="{493F9AAB-5869-4A55-98DA-2A48C7B132A8}">
      <dgm:prSet/>
      <dgm:spPr/>
      <dgm:t>
        <a:bodyPr/>
        <a:lstStyle/>
        <a:p>
          <a:endParaRPr lang="en-US"/>
        </a:p>
      </dgm:t>
    </dgm:pt>
    <dgm:pt modelId="{9388E8EE-021A-41FC-A4BB-24026C36A939}">
      <dgm:prSet/>
      <dgm:spPr/>
      <dgm:t>
        <a:bodyPr/>
        <a:lstStyle/>
        <a:p>
          <a:r>
            <a:rPr lang="en-US" dirty="0"/>
            <a:t>Setting-up assumptions with dates</a:t>
          </a:r>
        </a:p>
      </dgm:t>
    </dgm:pt>
    <dgm:pt modelId="{7EF423E0-7ADF-4405-897D-781F340101CA}" type="parTrans" cxnId="{0AFC7F59-0BDF-42E7-8E88-C4DCA543BD43}">
      <dgm:prSet/>
      <dgm:spPr/>
      <dgm:t>
        <a:bodyPr/>
        <a:lstStyle/>
        <a:p>
          <a:endParaRPr lang="en-US"/>
        </a:p>
      </dgm:t>
    </dgm:pt>
    <dgm:pt modelId="{5B5A8F00-559B-494F-89D4-8E6FF6C52420}" type="sibTrans" cxnId="{0AFC7F59-0BDF-42E7-8E88-C4DCA543BD43}">
      <dgm:prSet/>
      <dgm:spPr/>
      <dgm:t>
        <a:bodyPr/>
        <a:lstStyle/>
        <a:p>
          <a:endParaRPr lang="en-US"/>
        </a:p>
      </dgm:t>
    </dgm:pt>
    <dgm:pt modelId="{E8293E9A-B2B9-4A68-B0AD-BCEF7A9F5B6C}">
      <dgm:prSet/>
      <dgm:spPr/>
      <dgm:t>
        <a:bodyPr/>
        <a:lstStyle/>
        <a:p>
          <a:r>
            <a:rPr lang="en-US" dirty="0"/>
            <a:t>Include the model start with zero to avoid #NA</a:t>
          </a:r>
        </a:p>
      </dgm:t>
    </dgm:pt>
    <dgm:pt modelId="{BC8CC6F6-58E7-421E-8C37-370F336EE9DF}" type="parTrans" cxnId="{9DD18101-B921-452F-A031-92A374A80D27}">
      <dgm:prSet/>
      <dgm:spPr/>
      <dgm:t>
        <a:bodyPr/>
        <a:lstStyle/>
        <a:p>
          <a:endParaRPr lang="en-US"/>
        </a:p>
      </dgm:t>
    </dgm:pt>
    <dgm:pt modelId="{1D2667D2-8924-4C9C-9F62-F18B2CC70B4B}" type="sibTrans" cxnId="{9DD18101-B921-452F-A031-92A374A80D27}">
      <dgm:prSet/>
      <dgm:spPr/>
      <dgm:t>
        <a:bodyPr/>
        <a:lstStyle/>
        <a:p>
          <a:endParaRPr lang="en-US"/>
        </a:p>
      </dgm:t>
    </dgm:pt>
    <dgm:pt modelId="{A1B183BC-C49E-45CE-A326-5156994F0BB5}">
      <dgm:prSet/>
      <dgm:spPr/>
      <dgm:t>
        <a:bodyPr/>
        <a:lstStyle/>
        <a:p>
          <a:r>
            <a:rPr lang="en-US" dirty="0"/>
            <a:t>Include the decommissioning date with zero to turn off the capacity</a:t>
          </a:r>
        </a:p>
      </dgm:t>
    </dgm:pt>
    <dgm:pt modelId="{F18EB5DB-6258-408C-BF9D-C59D76D8EAB4}" type="parTrans" cxnId="{425D63FD-01C8-488B-A520-D5CC2DB3D496}">
      <dgm:prSet/>
      <dgm:spPr/>
      <dgm:t>
        <a:bodyPr/>
        <a:lstStyle/>
        <a:p>
          <a:endParaRPr lang="en-US"/>
        </a:p>
      </dgm:t>
    </dgm:pt>
    <dgm:pt modelId="{489AAE0A-B906-4BE0-92EE-AE2BBB81E9BE}" type="sibTrans" cxnId="{425D63FD-01C8-488B-A520-D5CC2DB3D496}">
      <dgm:prSet/>
      <dgm:spPr/>
      <dgm:t>
        <a:bodyPr/>
        <a:lstStyle/>
        <a:p>
          <a:endParaRPr lang="en-US"/>
        </a:p>
      </dgm:t>
    </dgm:pt>
    <dgm:pt modelId="{E93A7596-6F45-448B-A690-1E40F684CD8D}">
      <dgm:prSet/>
      <dgm:spPr/>
      <dgm:t>
        <a:bodyPr/>
        <a:lstStyle/>
        <a:p>
          <a:r>
            <a:rPr lang="en-US" dirty="0"/>
            <a:t>Complexities</a:t>
          </a:r>
        </a:p>
      </dgm:t>
    </dgm:pt>
    <dgm:pt modelId="{81BCBE85-55B5-4863-A286-9A47B779EC15}" type="parTrans" cxnId="{356B854D-A06C-46CB-A969-4639EDECEFCC}">
      <dgm:prSet/>
      <dgm:spPr/>
      <dgm:t>
        <a:bodyPr/>
        <a:lstStyle/>
        <a:p>
          <a:endParaRPr lang="en-US"/>
        </a:p>
      </dgm:t>
    </dgm:pt>
    <dgm:pt modelId="{F2989FF2-23EC-4C77-A954-851913E6040C}" type="sibTrans" cxnId="{356B854D-A06C-46CB-A969-4639EDECEFCC}">
      <dgm:prSet/>
      <dgm:spPr/>
      <dgm:t>
        <a:bodyPr/>
        <a:lstStyle/>
        <a:p>
          <a:endParaRPr lang="en-US"/>
        </a:p>
      </dgm:t>
    </dgm:pt>
    <dgm:pt modelId="{736DBC26-B9D7-49A1-8291-39EBA5F82FB1}">
      <dgm:prSet/>
      <dgm:spPr/>
      <dgm:t>
        <a:bodyPr/>
        <a:lstStyle/>
        <a:p>
          <a:r>
            <a:rPr lang="en-US" dirty="0"/>
            <a:t>Major overhauls and lost time</a:t>
          </a:r>
        </a:p>
      </dgm:t>
    </dgm:pt>
    <dgm:pt modelId="{0F041F85-B40A-497B-B89F-4A430B5CABD3}" type="parTrans" cxnId="{7FF2587A-3A40-4A53-923E-BD8AC2126917}">
      <dgm:prSet/>
      <dgm:spPr/>
      <dgm:t>
        <a:bodyPr/>
        <a:lstStyle/>
        <a:p>
          <a:endParaRPr lang="en-US"/>
        </a:p>
      </dgm:t>
    </dgm:pt>
    <dgm:pt modelId="{A0A55DAA-92A2-43DA-8D8A-6910B3DE3E6C}" type="sibTrans" cxnId="{7FF2587A-3A40-4A53-923E-BD8AC2126917}">
      <dgm:prSet/>
      <dgm:spPr/>
      <dgm:t>
        <a:bodyPr/>
        <a:lstStyle/>
        <a:p>
          <a:endParaRPr lang="en-US"/>
        </a:p>
      </dgm:t>
    </dgm:pt>
    <dgm:pt modelId="{378291FC-2F8C-4565-9843-1451474313D3}" type="pres">
      <dgm:prSet presAssocID="{803B95B7-818A-4834-939C-A8F57EA7A99E}" presName="diagram" presStyleCnt="0">
        <dgm:presLayoutVars>
          <dgm:chPref val="1"/>
          <dgm:dir/>
          <dgm:animOne val="branch"/>
          <dgm:animLvl val="lvl"/>
          <dgm:resizeHandles/>
        </dgm:presLayoutVars>
      </dgm:prSet>
      <dgm:spPr/>
    </dgm:pt>
    <dgm:pt modelId="{45B0B291-C450-476E-99A1-D33332B6D842}" type="pres">
      <dgm:prSet presAssocID="{D32C7141-8DE5-4710-B264-5EE47B138589}" presName="root" presStyleCnt="0"/>
      <dgm:spPr/>
    </dgm:pt>
    <dgm:pt modelId="{BFAB1003-A3F6-43DB-B683-D6418F554CF4}" type="pres">
      <dgm:prSet presAssocID="{D32C7141-8DE5-4710-B264-5EE47B138589}" presName="rootComposite" presStyleCnt="0"/>
      <dgm:spPr/>
    </dgm:pt>
    <dgm:pt modelId="{1FAB62E1-FB63-4666-9D4A-C2302BDD52B0}" type="pres">
      <dgm:prSet presAssocID="{D32C7141-8DE5-4710-B264-5EE47B138589}" presName="rootText" presStyleLbl="node1" presStyleIdx="0" presStyleCnt="4"/>
      <dgm:spPr/>
    </dgm:pt>
    <dgm:pt modelId="{33671384-AA20-4133-8809-13826EC12D43}" type="pres">
      <dgm:prSet presAssocID="{D32C7141-8DE5-4710-B264-5EE47B138589}" presName="rootConnector" presStyleLbl="node1" presStyleIdx="0" presStyleCnt="4"/>
      <dgm:spPr/>
    </dgm:pt>
    <dgm:pt modelId="{76CFEB1F-D341-4977-BF0D-9999DCE0E867}" type="pres">
      <dgm:prSet presAssocID="{D32C7141-8DE5-4710-B264-5EE47B138589}" presName="childShape" presStyleCnt="0"/>
      <dgm:spPr/>
    </dgm:pt>
    <dgm:pt modelId="{63086A28-5BCD-493A-91DF-1B88C7E28EC7}" type="pres">
      <dgm:prSet presAssocID="{88FBAC0F-8A95-4649-94CD-DA8220EEFED4}" presName="Name13" presStyleLbl="parChTrans1D2" presStyleIdx="0" presStyleCnt="6"/>
      <dgm:spPr/>
    </dgm:pt>
    <dgm:pt modelId="{6DE8226D-2A68-4D83-9791-5F0F969E7E3E}" type="pres">
      <dgm:prSet presAssocID="{29501CA0-FB54-47F0-A96F-8F720AC03A05}" presName="childText" presStyleLbl="bgAcc1" presStyleIdx="0" presStyleCnt="6">
        <dgm:presLayoutVars>
          <dgm:bulletEnabled val="1"/>
        </dgm:presLayoutVars>
      </dgm:prSet>
      <dgm:spPr/>
    </dgm:pt>
    <dgm:pt modelId="{14872E6A-A3C7-4357-BC01-662F5792287B}" type="pres">
      <dgm:prSet presAssocID="{948583AE-EF3E-4B41-A5ED-631155FEC6A0}" presName="root" presStyleCnt="0"/>
      <dgm:spPr/>
    </dgm:pt>
    <dgm:pt modelId="{A69EC410-0CBF-4596-8977-236B3937CD13}" type="pres">
      <dgm:prSet presAssocID="{948583AE-EF3E-4B41-A5ED-631155FEC6A0}" presName="rootComposite" presStyleCnt="0"/>
      <dgm:spPr/>
    </dgm:pt>
    <dgm:pt modelId="{8D0CA3A2-E151-4A78-A5E3-64F02E92745F}" type="pres">
      <dgm:prSet presAssocID="{948583AE-EF3E-4B41-A5ED-631155FEC6A0}" presName="rootText" presStyleLbl="node1" presStyleIdx="1" presStyleCnt="4"/>
      <dgm:spPr/>
    </dgm:pt>
    <dgm:pt modelId="{4F757420-B619-462B-90E3-4F2549C31809}" type="pres">
      <dgm:prSet presAssocID="{948583AE-EF3E-4B41-A5ED-631155FEC6A0}" presName="rootConnector" presStyleLbl="node1" presStyleIdx="1" presStyleCnt="4"/>
      <dgm:spPr/>
    </dgm:pt>
    <dgm:pt modelId="{0804F648-3ABF-4C3E-83F2-6CAF26CA7D17}" type="pres">
      <dgm:prSet presAssocID="{948583AE-EF3E-4B41-A5ED-631155FEC6A0}" presName="childShape" presStyleCnt="0"/>
      <dgm:spPr/>
    </dgm:pt>
    <dgm:pt modelId="{48D0957F-CA36-42A7-AD4D-14A8AFB82AA1}" type="pres">
      <dgm:prSet presAssocID="{E08B0478-7AAC-4D7D-B026-07EF785FA1B1}" presName="Name13" presStyleLbl="parChTrans1D2" presStyleIdx="1" presStyleCnt="6"/>
      <dgm:spPr/>
    </dgm:pt>
    <dgm:pt modelId="{EF733018-A741-48A9-8313-DADA79B23DA5}" type="pres">
      <dgm:prSet presAssocID="{ED654013-6672-4A95-AA44-DDA5861FE0C5}" presName="childText" presStyleLbl="bgAcc1" presStyleIdx="1" presStyleCnt="6">
        <dgm:presLayoutVars>
          <dgm:bulletEnabled val="1"/>
        </dgm:presLayoutVars>
      </dgm:prSet>
      <dgm:spPr/>
    </dgm:pt>
    <dgm:pt modelId="{B134A6D2-AEC8-42AA-85AE-341080F58C43}" type="pres">
      <dgm:prSet presAssocID="{37172ED2-D8BF-486C-8E9F-885316278E9E}" presName="Name13" presStyleLbl="parChTrans1D2" presStyleIdx="2" presStyleCnt="6"/>
      <dgm:spPr/>
    </dgm:pt>
    <dgm:pt modelId="{BF4F4404-9E65-4F76-BC0D-688954217BE3}" type="pres">
      <dgm:prSet presAssocID="{1D117309-90B9-4224-B843-051078C79A58}" presName="childText" presStyleLbl="bgAcc1" presStyleIdx="2" presStyleCnt="6">
        <dgm:presLayoutVars>
          <dgm:bulletEnabled val="1"/>
        </dgm:presLayoutVars>
      </dgm:prSet>
      <dgm:spPr/>
    </dgm:pt>
    <dgm:pt modelId="{355D347D-E07A-4F9D-9B2B-27F8640DFC39}" type="pres">
      <dgm:prSet presAssocID="{9388E8EE-021A-41FC-A4BB-24026C36A939}" presName="root" presStyleCnt="0"/>
      <dgm:spPr/>
    </dgm:pt>
    <dgm:pt modelId="{3DA76004-9EA1-419E-BE6D-E7EC1DD1813A}" type="pres">
      <dgm:prSet presAssocID="{9388E8EE-021A-41FC-A4BB-24026C36A939}" presName="rootComposite" presStyleCnt="0"/>
      <dgm:spPr/>
    </dgm:pt>
    <dgm:pt modelId="{2517236C-96E7-4F7F-8ADE-4AF1D7BDA984}" type="pres">
      <dgm:prSet presAssocID="{9388E8EE-021A-41FC-A4BB-24026C36A939}" presName="rootText" presStyleLbl="node1" presStyleIdx="2" presStyleCnt="4"/>
      <dgm:spPr/>
    </dgm:pt>
    <dgm:pt modelId="{6B11D884-1DCE-43C8-B8C6-07075BFE742B}" type="pres">
      <dgm:prSet presAssocID="{9388E8EE-021A-41FC-A4BB-24026C36A939}" presName="rootConnector" presStyleLbl="node1" presStyleIdx="2" presStyleCnt="4"/>
      <dgm:spPr/>
    </dgm:pt>
    <dgm:pt modelId="{A2766534-06B7-47D8-ADDF-C68B7EA565D3}" type="pres">
      <dgm:prSet presAssocID="{9388E8EE-021A-41FC-A4BB-24026C36A939}" presName="childShape" presStyleCnt="0"/>
      <dgm:spPr/>
    </dgm:pt>
    <dgm:pt modelId="{DC21CD60-A38C-4523-817F-2661251ED76D}" type="pres">
      <dgm:prSet presAssocID="{BC8CC6F6-58E7-421E-8C37-370F336EE9DF}" presName="Name13" presStyleLbl="parChTrans1D2" presStyleIdx="3" presStyleCnt="6"/>
      <dgm:spPr/>
    </dgm:pt>
    <dgm:pt modelId="{18E796BD-D71F-4468-9E39-1BC5093A2278}" type="pres">
      <dgm:prSet presAssocID="{E8293E9A-B2B9-4A68-B0AD-BCEF7A9F5B6C}" presName="childText" presStyleLbl="bgAcc1" presStyleIdx="3" presStyleCnt="6">
        <dgm:presLayoutVars>
          <dgm:bulletEnabled val="1"/>
        </dgm:presLayoutVars>
      </dgm:prSet>
      <dgm:spPr/>
    </dgm:pt>
    <dgm:pt modelId="{F0DE255E-0BF7-44CB-946A-2F32C5BFD8A6}" type="pres">
      <dgm:prSet presAssocID="{F18EB5DB-6258-408C-BF9D-C59D76D8EAB4}" presName="Name13" presStyleLbl="parChTrans1D2" presStyleIdx="4" presStyleCnt="6"/>
      <dgm:spPr/>
    </dgm:pt>
    <dgm:pt modelId="{58811E9E-4743-4811-A27D-274F673BC34F}" type="pres">
      <dgm:prSet presAssocID="{A1B183BC-C49E-45CE-A326-5156994F0BB5}" presName="childText" presStyleLbl="bgAcc1" presStyleIdx="4" presStyleCnt="6">
        <dgm:presLayoutVars>
          <dgm:bulletEnabled val="1"/>
        </dgm:presLayoutVars>
      </dgm:prSet>
      <dgm:spPr/>
    </dgm:pt>
    <dgm:pt modelId="{13C5E1FD-0B73-46AB-AF92-A300E23D85E3}" type="pres">
      <dgm:prSet presAssocID="{E93A7596-6F45-448B-A690-1E40F684CD8D}" presName="root" presStyleCnt="0"/>
      <dgm:spPr/>
    </dgm:pt>
    <dgm:pt modelId="{C00E0687-A733-4CEC-82A6-D390F9CF4547}" type="pres">
      <dgm:prSet presAssocID="{E93A7596-6F45-448B-A690-1E40F684CD8D}" presName="rootComposite" presStyleCnt="0"/>
      <dgm:spPr/>
    </dgm:pt>
    <dgm:pt modelId="{D81973F1-D5A2-4FC5-AA4A-78F3A01BECE6}" type="pres">
      <dgm:prSet presAssocID="{E93A7596-6F45-448B-A690-1E40F684CD8D}" presName="rootText" presStyleLbl="node1" presStyleIdx="3" presStyleCnt="4"/>
      <dgm:spPr/>
    </dgm:pt>
    <dgm:pt modelId="{1501E60E-B380-40E8-8615-ABE190F52B38}" type="pres">
      <dgm:prSet presAssocID="{E93A7596-6F45-448B-A690-1E40F684CD8D}" presName="rootConnector" presStyleLbl="node1" presStyleIdx="3" presStyleCnt="4"/>
      <dgm:spPr/>
    </dgm:pt>
    <dgm:pt modelId="{D778C7BB-D651-4083-A6C3-2ED97B2755FA}" type="pres">
      <dgm:prSet presAssocID="{E93A7596-6F45-448B-A690-1E40F684CD8D}" presName="childShape" presStyleCnt="0"/>
      <dgm:spPr/>
    </dgm:pt>
    <dgm:pt modelId="{92860A68-F016-43E3-B717-7D3CE0D6B4A2}" type="pres">
      <dgm:prSet presAssocID="{0F041F85-B40A-497B-B89F-4A430B5CABD3}" presName="Name13" presStyleLbl="parChTrans1D2" presStyleIdx="5" presStyleCnt="6"/>
      <dgm:spPr/>
    </dgm:pt>
    <dgm:pt modelId="{4AEE7F33-3E42-4211-B5E2-1962EFFCDDA1}" type="pres">
      <dgm:prSet presAssocID="{736DBC26-B9D7-49A1-8291-39EBA5F82FB1}" presName="childText" presStyleLbl="bgAcc1" presStyleIdx="5" presStyleCnt="6">
        <dgm:presLayoutVars>
          <dgm:bulletEnabled val="1"/>
        </dgm:presLayoutVars>
      </dgm:prSet>
      <dgm:spPr/>
    </dgm:pt>
  </dgm:ptLst>
  <dgm:cxnLst>
    <dgm:cxn modelId="{9DD18101-B921-452F-A031-92A374A80D27}" srcId="{9388E8EE-021A-41FC-A4BB-24026C36A939}" destId="{E8293E9A-B2B9-4A68-B0AD-BCEF7A9F5B6C}" srcOrd="0" destOrd="0" parTransId="{BC8CC6F6-58E7-421E-8C37-370F336EE9DF}" sibTransId="{1D2667D2-8924-4C9C-9F62-F18B2CC70B4B}"/>
    <dgm:cxn modelId="{DB3E7C0F-39B8-4F96-8D5E-C28211AD7E9C}" type="presOf" srcId="{9388E8EE-021A-41FC-A4BB-24026C36A939}" destId="{2517236C-96E7-4F7F-8ADE-4AF1D7BDA984}" srcOrd="0" destOrd="0" presId="urn:microsoft.com/office/officeart/2005/8/layout/hierarchy3"/>
    <dgm:cxn modelId="{ED496136-A1F7-4AB0-9CF7-E540596511DC}" type="presOf" srcId="{88FBAC0F-8A95-4649-94CD-DA8220EEFED4}" destId="{63086A28-5BCD-493A-91DF-1B88C7E28EC7}" srcOrd="0" destOrd="0" presId="urn:microsoft.com/office/officeart/2005/8/layout/hierarchy3"/>
    <dgm:cxn modelId="{1640EB40-06F5-4BAB-B3CE-29599C99C85D}" type="presOf" srcId="{0F041F85-B40A-497B-B89F-4A430B5CABD3}" destId="{92860A68-F016-43E3-B717-7D3CE0D6B4A2}" srcOrd="0" destOrd="0" presId="urn:microsoft.com/office/officeart/2005/8/layout/hierarchy3"/>
    <dgm:cxn modelId="{89E6A763-9B30-4013-950F-1DA7D7C6237B}" type="presOf" srcId="{948583AE-EF3E-4B41-A5ED-631155FEC6A0}" destId="{4F757420-B619-462B-90E3-4F2549C31809}" srcOrd="1" destOrd="0" presId="urn:microsoft.com/office/officeart/2005/8/layout/hierarchy3"/>
    <dgm:cxn modelId="{BC0F4B48-A874-4EFC-BCF6-99A7EF1D491D}" srcId="{D32C7141-8DE5-4710-B264-5EE47B138589}" destId="{29501CA0-FB54-47F0-A96F-8F720AC03A05}" srcOrd="0" destOrd="0" parTransId="{88FBAC0F-8A95-4649-94CD-DA8220EEFED4}" sibTransId="{01F70E77-8C4C-4A43-BC20-3EA3847FB25C}"/>
    <dgm:cxn modelId="{0214CA6A-8122-4AA1-8158-98D72427CC92}" type="presOf" srcId="{ED654013-6672-4A95-AA44-DDA5861FE0C5}" destId="{EF733018-A741-48A9-8313-DADA79B23DA5}" srcOrd="0" destOrd="0" presId="urn:microsoft.com/office/officeart/2005/8/layout/hierarchy3"/>
    <dgm:cxn modelId="{9F5C4A4D-11AF-4690-BD09-726B07A07B4A}" srcId="{803B95B7-818A-4834-939C-A8F57EA7A99E}" destId="{948583AE-EF3E-4B41-A5ED-631155FEC6A0}" srcOrd="1" destOrd="0" parTransId="{F58BBF5A-F491-4257-BE67-CB2563527C43}" sibTransId="{15AD5E3B-34E8-419B-A4C6-29C8848A059F}"/>
    <dgm:cxn modelId="{356B854D-A06C-46CB-A969-4639EDECEFCC}" srcId="{803B95B7-818A-4834-939C-A8F57EA7A99E}" destId="{E93A7596-6F45-448B-A690-1E40F684CD8D}" srcOrd="3" destOrd="0" parTransId="{81BCBE85-55B5-4863-A286-9A47B779EC15}" sibTransId="{F2989FF2-23EC-4C77-A954-851913E6040C}"/>
    <dgm:cxn modelId="{52F8A777-F656-4A3F-BB6F-1D1A9E8155FD}" type="presOf" srcId="{9388E8EE-021A-41FC-A4BB-24026C36A939}" destId="{6B11D884-1DCE-43C8-B8C6-07075BFE742B}" srcOrd="1" destOrd="0" presId="urn:microsoft.com/office/officeart/2005/8/layout/hierarchy3"/>
    <dgm:cxn modelId="{0AFC7F59-0BDF-42E7-8E88-C4DCA543BD43}" srcId="{803B95B7-818A-4834-939C-A8F57EA7A99E}" destId="{9388E8EE-021A-41FC-A4BB-24026C36A939}" srcOrd="2" destOrd="0" parTransId="{7EF423E0-7ADF-4405-897D-781F340101CA}" sibTransId="{5B5A8F00-559B-494F-89D4-8E6FF6C52420}"/>
    <dgm:cxn modelId="{B0785E7A-0367-4923-A08E-92E190DBE254}" type="presOf" srcId="{1D117309-90B9-4224-B843-051078C79A58}" destId="{BF4F4404-9E65-4F76-BC0D-688954217BE3}" srcOrd="0" destOrd="0" presId="urn:microsoft.com/office/officeart/2005/8/layout/hierarchy3"/>
    <dgm:cxn modelId="{7FF2587A-3A40-4A53-923E-BD8AC2126917}" srcId="{E93A7596-6F45-448B-A690-1E40F684CD8D}" destId="{736DBC26-B9D7-49A1-8291-39EBA5F82FB1}" srcOrd="0" destOrd="0" parTransId="{0F041F85-B40A-497B-B89F-4A430B5CABD3}" sibTransId="{A0A55DAA-92A2-43DA-8D8A-6910B3DE3E6C}"/>
    <dgm:cxn modelId="{9F408E7E-3F75-40B9-A895-8CB66C17895D}" srcId="{948583AE-EF3E-4B41-A5ED-631155FEC6A0}" destId="{ED654013-6672-4A95-AA44-DDA5861FE0C5}" srcOrd="0" destOrd="0" parTransId="{E08B0478-7AAC-4D7D-B026-07EF785FA1B1}" sibTransId="{80AC944E-97C0-4088-B53E-B234EAC48A68}"/>
    <dgm:cxn modelId="{E98A7D84-D599-4365-A536-873101D846FD}" type="presOf" srcId="{A1B183BC-C49E-45CE-A326-5156994F0BB5}" destId="{58811E9E-4743-4811-A27D-274F673BC34F}" srcOrd="0" destOrd="0" presId="urn:microsoft.com/office/officeart/2005/8/layout/hierarchy3"/>
    <dgm:cxn modelId="{DF74958D-5B42-4DF7-BFC3-AD9E9FC37E19}" type="presOf" srcId="{E93A7596-6F45-448B-A690-1E40F684CD8D}" destId="{1501E60E-B380-40E8-8615-ABE190F52B38}" srcOrd="1" destOrd="0" presId="urn:microsoft.com/office/officeart/2005/8/layout/hierarchy3"/>
    <dgm:cxn modelId="{575ED297-5CA5-4F83-8348-8D1567DA93F1}" type="presOf" srcId="{37172ED2-D8BF-486C-8E9F-885316278E9E}" destId="{B134A6D2-AEC8-42AA-85AE-341080F58C43}" srcOrd="0" destOrd="0" presId="urn:microsoft.com/office/officeart/2005/8/layout/hierarchy3"/>
    <dgm:cxn modelId="{493F9AAB-5869-4A55-98DA-2A48C7B132A8}" srcId="{948583AE-EF3E-4B41-A5ED-631155FEC6A0}" destId="{1D117309-90B9-4224-B843-051078C79A58}" srcOrd="1" destOrd="0" parTransId="{37172ED2-D8BF-486C-8E9F-885316278E9E}" sibTransId="{9D396A49-9922-449E-B34C-1C69605AC522}"/>
    <dgm:cxn modelId="{694055BB-70E6-4345-B607-7117AD733B41}" type="presOf" srcId="{736DBC26-B9D7-49A1-8291-39EBA5F82FB1}" destId="{4AEE7F33-3E42-4211-B5E2-1962EFFCDDA1}" srcOrd="0" destOrd="0" presId="urn:microsoft.com/office/officeart/2005/8/layout/hierarchy3"/>
    <dgm:cxn modelId="{069D54C2-AEF7-4DFA-BCC2-5E5F47DFDF7F}" type="presOf" srcId="{BC8CC6F6-58E7-421E-8C37-370F336EE9DF}" destId="{DC21CD60-A38C-4523-817F-2661251ED76D}" srcOrd="0" destOrd="0" presId="urn:microsoft.com/office/officeart/2005/8/layout/hierarchy3"/>
    <dgm:cxn modelId="{D1A288C3-CE73-4526-AC25-8931C4605DFC}" type="presOf" srcId="{E8293E9A-B2B9-4A68-B0AD-BCEF7A9F5B6C}" destId="{18E796BD-D71F-4468-9E39-1BC5093A2278}" srcOrd="0" destOrd="0" presId="urn:microsoft.com/office/officeart/2005/8/layout/hierarchy3"/>
    <dgm:cxn modelId="{E5797FC4-80BF-476A-BD42-030248A1C63B}" type="presOf" srcId="{F18EB5DB-6258-408C-BF9D-C59D76D8EAB4}" destId="{F0DE255E-0BF7-44CB-946A-2F32C5BFD8A6}" srcOrd="0" destOrd="0" presId="urn:microsoft.com/office/officeart/2005/8/layout/hierarchy3"/>
    <dgm:cxn modelId="{6C7429C5-BCF2-4907-800C-BA8F38802FC9}" type="presOf" srcId="{E93A7596-6F45-448B-A690-1E40F684CD8D}" destId="{D81973F1-D5A2-4FC5-AA4A-78F3A01BECE6}" srcOrd="0" destOrd="0" presId="urn:microsoft.com/office/officeart/2005/8/layout/hierarchy3"/>
    <dgm:cxn modelId="{5C82D3D6-7BF3-42EC-969B-CC0F0A88227D}" srcId="{803B95B7-818A-4834-939C-A8F57EA7A99E}" destId="{D32C7141-8DE5-4710-B264-5EE47B138589}" srcOrd="0" destOrd="0" parTransId="{3185F915-9D3C-4757-AEA6-2F66BAEC9E27}" sibTransId="{889E8C58-CFFF-4DBB-990E-841F7DE784C2}"/>
    <dgm:cxn modelId="{5065B0D9-DF18-4957-95C1-0E90C9410146}" type="presOf" srcId="{D32C7141-8DE5-4710-B264-5EE47B138589}" destId="{1FAB62E1-FB63-4666-9D4A-C2302BDD52B0}" srcOrd="0" destOrd="0" presId="urn:microsoft.com/office/officeart/2005/8/layout/hierarchy3"/>
    <dgm:cxn modelId="{B5657CE4-A191-4134-A2B5-AEE4A4BF98F9}" type="presOf" srcId="{948583AE-EF3E-4B41-A5ED-631155FEC6A0}" destId="{8D0CA3A2-E151-4A78-A5E3-64F02E92745F}" srcOrd="0" destOrd="0" presId="urn:microsoft.com/office/officeart/2005/8/layout/hierarchy3"/>
    <dgm:cxn modelId="{1F8E13E8-11EB-4879-8528-75EB968C9236}" type="presOf" srcId="{803B95B7-818A-4834-939C-A8F57EA7A99E}" destId="{378291FC-2F8C-4565-9843-1451474313D3}" srcOrd="0" destOrd="0" presId="urn:microsoft.com/office/officeart/2005/8/layout/hierarchy3"/>
    <dgm:cxn modelId="{46A4B6E8-EA41-421D-8106-CE72313401B2}" type="presOf" srcId="{E08B0478-7AAC-4D7D-B026-07EF785FA1B1}" destId="{48D0957F-CA36-42A7-AD4D-14A8AFB82AA1}" srcOrd="0" destOrd="0" presId="urn:microsoft.com/office/officeart/2005/8/layout/hierarchy3"/>
    <dgm:cxn modelId="{995B18E9-5BE4-48C2-AE59-2E4EDE29AAAF}" type="presOf" srcId="{29501CA0-FB54-47F0-A96F-8F720AC03A05}" destId="{6DE8226D-2A68-4D83-9791-5F0F969E7E3E}" srcOrd="0" destOrd="0" presId="urn:microsoft.com/office/officeart/2005/8/layout/hierarchy3"/>
    <dgm:cxn modelId="{702E71FA-B02E-4A48-A078-1F4A58BA004D}" type="presOf" srcId="{D32C7141-8DE5-4710-B264-5EE47B138589}" destId="{33671384-AA20-4133-8809-13826EC12D43}" srcOrd="1" destOrd="0" presId="urn:microsoft.com/office/officeart/2005/8/layout/hierarchy3"/>
    <dgm:cxn modelId="{425D63FD-01C8-488B-A520-D5CC2DB3D496}" srcId="{9388E8EE-021A-41FC-A4BB-24026C36A939}" destId="{A1B183BC-C49E-45CE-A326-5156994F0BB5}" srcOrd="1" destOrd="0" parTransId="{F18EB5DB-6258-408C-BF9D-C59D76D8EAB4}" sibTransId="{489AAE0A-B906-4BE0-92EE-AE2BBB81E9BE}"/>
    <dgm:cxn modelId="{AAF64966-D332-4014-9622-43CAAB6F96A1}" type="presParOf" srcId="{378291FC-2F8C-4565-9843-1451474313D3}" destId="{45B0B291-C450-476E-99A1-D33332B6D842}" srcOrd="0" destOrd="0" presId="urn:microsoft.com/office/officeart/2005/8/layout/hierarchy3"/>
    <dgm:cxn modelId="{516396DB-6BA2-4E12-997F-7ED64B28EA4B}" type="presParOf" srcId="{45B0B291-C450-476E-99A1-D33332B6D842}" destId="{BFAB1003-A3F6-43DB-B683-D6418F554CF4}" srcOrd="0" destOrd="0" presId="urn:microsoft.com/office/officeart/2005/8/layout/hierarchy3"/>
    <dgm:cxn modelId="{13D86705-873E-4EB3-805A-B67B69DA2413}" type="presParOf" srcId="{BFAB1003-A3F6-43DB-B683-D6418F554CF4}" destId="{1FAB62E1-FB63-4666-9D4A-C2302BDD52B0}" srcOrd="0" destOrd="0" presId="urn:microsoft.com/office/officeart/2005/8/layout/hierarchy3"/>
    <dgm:cxn modelId="{DD0A0CAE-2CB5-4B0E-B129-5AC79EC30658}" type="presParOf" srcId="{BFAB1003-A3F6-43DB-B683-D6418F554CF4}" destId="{33671384-AA20-4133-8809-13826EC12D43}" srcOrd="1" destOrd="0" presId="urn:microsoft.com/office/officeart/2005/8/layout/hierarchy3"/>
    <dgm:cxn modelId="{2DC7A8B1-B8A1-4473-B694-659B0DDA3B40}" type="presParOf" srcId="{45B0B291-C450-476E-99A1-D33332B6D842}" destId="{76CFEB1F-D341-4977-BF0D-9999DCE0E867}" srcOrd="1" destOrd="0" presId="urn:microsoft.com/office/officeart/2005/8/layout/hierarchy3"/>
    <dgm:cxn modelId="{0B1E5225-77C9-4266-82D0-3DCABB0FC622}" type="presParOf" srcId="{76CFEB1F-D341-4977-BF0D-9999DCE0E867}" destId="{63086A28-5BCD-493A-91DF-1B88C7E28EC7}" srcOrd="0" destOrd="0" presId="urn:microsoft.com/office/officeart/2005/8/layout/hierarchy3"/>
    <dgm:cxn modelId="{4E2A4EAE-AE99-498A-B59C-9D26743FEDD7}" type="presParOf" srcId="{76CFEB1F-D341-4977-BF0D-9999DCE0E867}" destId="{6DE8226D-2A68-4D83-9791-5F0F969E7E3E}" srcOrd="1" destOrd="0" presId="urn:microsoft.com/office/officeart/2005/8/layout/hierarchy3"/>
    <dgm:cxn modelId="{3E291A18-8CDD-43FE-9053-9FA63A61E269}" type="presParOf" srcId="{378291FC-2F8C-4565-9843-1451474313D3}" destId="{14872E6A-A3C7-4357-BC01-662F5792287B}" srcOrd="1" destOrd="0" presId="urn:microsoft.com/office/officeart/2005/8/layout/hierarchy3"/>
    <dgm:cxn modelId="{2611598F-F110-406B-91DD-C381CE274326}" type="presParOf" srcId="{14872E6A-A3C7-4357-BC01-662F5792287B}" destId="{A69EC410-0CBF-4596-8977-236B3937CD13}" srcOrd="0" destOrd="0" presId="urn:microsoft.com/office/officeart/2005/8/layout/hierarchy3"/>
    <dgm:cxn modelId="{AE32BFFD-AFBF-4BD5-A34A-E408A5E007F3}" type="presParOf" srcId="{A69EC410-0CBF-4596-8977-236B3937CD13}" destId="{8D0CA3A2-E151-4A78-A5E3-64F02E92745F}" srcOrd="0" destOrd="0" presId="urn:microsoft.com/office/officeart/2005/8/layout/hierarchy3"/>
    <dgm:cxn modelId="{9EFB922F-59B1-4FC3-A41E-C859F46EEC97}" type="presParOf" srcId="{A69EC410-0CBF-4596-8977-236B3937CD13}" destId="{4F757420-B619-462B-90E3-4F2549C31809}" srcOrd="1" destOrd="0" presId="urn:microsoft.com/office/officeart/2005/8/layout/hierarchy3"/>
    <dgm:cxn modelId="{B970F604-140C-414C-9C0C-C5705620F475}" type="presParOf" srcId="{14872E6A-A3C7-4357-BC01-662F5792287B}" destId="{0804F648-3ABF-4C3E-83F2-6CAF26CA7D17}" srcOrd="1" destOrd="0" presId="urn:microsoft.com/office/officeart/2005/8/layout/hierarchy3"/>
    <dgm:cxn modelId="{E4934A2C-CA21-493C-96F7-D15E5C45EC9E}" type="presParOf" srcId="{0804F648-3ABF-4C3E-83F2-6CAF26CA7D17}" destId="{48D0957F-CA36-42A7-AD4D-14A8AFB82AA1}" srcOrd="0" destOrd="0" presId="urn:microsoft.com/office/officeart/2005/8/layout/hierarchy3"/>
    <dgm:cxn modelId="{6BEE73B5-9778-4BF0-A503-7A46685D8148}" type="presParOf" srcId="{0804F648-3ABF-4C3E-83F2-6CAF26CA7D17}" destId="{EF733018-A741-48A9-8313-DADA79B23DA5}" srcOrd="1" destOrd="0" presId="urn:microsoft.com/office/officeart/2005/8/layout/hierarchy3"/>
    <dgm:cxn modelId="{38B21D72-8050-4E27-9034-7EC16130B126}" type="presParOf" srcId="{0804F648-3ABF-4C3E-83F2-6CAF26CA7D17}" destId="{B134A6D2-AEC8-42AA-85AE-341080F58C43}" srcOrd="2" destOrd="0" presId="urn:microsoft.com/office/officeart/2005/8/layout/hierarchy3"/>
    <dgm:cxn modelId="{22AB628D-7A48-4C26-B375-E8AB75D5F4E2}" type="presParOf" srcId="{0804F648-3ABF-4C3E-83F2-6CAF26CA7D17}" destId="{BF4F4404-9E65-4F76-BC0D-688954217BE3}" srcOrd="3" destOrd="0" presId="urn:microsoft.com/office/officeart/2005/8/layout/hierarchy3"/>
    <dgm:cxn modelId="{8DC684CE-92EB-4447-8950-2BAF16DBB98A}" type="presParOf" srcId="{378291FC-2F8C-4565-9843-1451474313D3}" destId="{355D347D-E07A-4F9D-9B2B-27F8640DFC39}" srcOrd="2" destOrd="0" presId="urn:microsoft.com/office/officeart/2005/8/layout/hierarchy3"/>
    <dgm:cxn modelId="{985619BB-CE3F-4745-850D-698B8BA30B40}" type="presParOf" srcId="{355D347D-E07A-4F9D-9B2B-27F8640DFC39}" destId="{3DA76004-9EA1-419E-BE6D-E7EC1DD1813A}" srcOrd="0" destOrd="0" presId="urn:microsoft.com/office/officeart/2005/8/layout/hierarchy3"/>
    <dgm:cxn modelId="{070A1F4F-603E-41ED-B650-4E9ACEFC9598}" type="presParOf" srcId="{3DA76004-9EA1-419E-BE6D-E7EC1DD1813A}" destId="{2517236C-96E7-4F7F-8ADE-4AF1D7BDA984}" srcOrd="0" destOrd="0" presId="urn:microsoft.com/office/officeart/2005/8/layout/hierarchy3"/>
    <dgm:cxn modelId="{94DD8B0E-B2B3-4EBB-94A4-955D1E9F5269}" type="presParOf" srcId="{3DA76004-9EA1-419E-BE6D-E7EC1DD1813A}" destId="{6B11D884-1DCE-43C8-B8C6-07075BFE742B}" srcOrd="1" destOrd="0" presId="urn:microsoft.com/office/officeart/2005/8/layout/hierarchy3"/>
    <dgm:cxn modelId="{1EE82D17-6607-4057-954F-161A03AAE879}" type="presParOf" srcId="{355D347D-E07A-4F9D-9B2B-27F8640DFC39}" destId="{A2766534-06B7-47D8-ADDF-C68B7EA565D3}" srcOrd="1" destOrd="0" presId="urn:microsoft.com/office/officeart/2005/8/layout/hierarchy3"/>
    <dgm:cxn modelId="{3AC028C8-0B61-4B34-8141-9EA16FD5020B}" type="presParOf" srcId="{A2766534-06B7-47D8-ADDF-C68B7EA565D3}" destId="{DC21CD60-A38C-4523-817F-2661251ED76D}" srcOrd="0" destOrd="0" presId="urn:microsoft.com/office/officeart/2005/8/layout/hierarchy3"/>
    <dgm:cxn modelId="{58CAEB2E-DAAC-4FF1-86DE-5AF8D98A7666}" type="presParOf" srcId="{A2766534-06B7-47D8-ADDF-C68B7EA565D3}" destId="{18E796BD-D71F-4468-9E39-1BC5093A2278}" srcOrd="1" destOrd="0" presId="urn:microsoft.com/office/officeart/2005/8/layout/hierarchy3"/>
    <dgm:cxn modelId="{E3EBDD4F-9D0A-498D-9DA0-2FA60264361D}" type="presParOf" srcId="{A2766534-06B7-47D8-ADDF-C68B7EA565D3}" destId="{F0DE255E-0BF7-44CB-946A-2F32C5BFD8A6}" srcOrd="2" destOrd="0" presId="urn:microsoft.com/office/officeart/2005/8/layout/hierarchy3"/>
    <dgm:cxn modelId="{4E0AAD44-0A17-48A4-96E0-E15780246984}" type="presParOf" srcId="{A2766534-06B7-47D8-ADDF-C68B7EA565D3}" destId="{58811E9E-4743-4811-A27D-274F673BC34F}" srcOrd="3" destOrd="0" presId="urn:microsoft.com/office/officeart/2005/8/layout/hierarchy3"/>
    <dgm:cxn modelId="{374B62BE-4DF1-4286-86AA-59E6AE5D8627}" type="presParOf" srcId="{378291FC-2F8C-4565-9843-1451474313D3}" destId="{13C5E1FD-0B73-46AB-AF92-A300E23D85E3}" srcOrd="3" destOrd="0" presId="urn:microsoft.com/office/officeart/2005/8/layout/hierarchy3"/>
    <dgm:cxn modelId="{916572DD-30F1-4915-9334-04F1F4A41034}" type="presParOf" srcId="{13C5E1FD-0B73-46AB-AF92-A300E23D85E3}" destId="{C00E0687-A733-4CEC-82A6-D390F9CF4547}" srcOrd="0" destOrd="0" presId="urn:microsoft.com/office/officeart/2005/8/layout/hierarchy3"/>
    <dgm:cxn modelId="{5D82B7C3-AE25-4BBD-9AD4-AEC5D04D950D}" type="presParOf" srcId="{C00E0687-A733-4CEC-82A6-D390F9CF4547}" destId="{D81973F1-D5A2-4FC5-AA4A-78F3A01BECE6}" srcOrd="0" destOrd="0" presId="urn:microsoft.com/office/officeart/2005/8/layout/hierarchy3"/>
    <dgm:cxn modelId="{59E547AD-3CFC-4C9E-9105-4AEA31349157}" type="presParOf" srcId="{C00E0687-A733-4CEC-82A6-D390F9CF4547}" destId="{1501E60E-B380-40E8-8615-ABE190F52B38}" srcOrd="1" destOrd="0" presId="urn:microsoft.com/office/officeart/2005/8/layout/hierarchy3"/>
    <dgm:cxn modelId="{75BAC1CE-E63C-466E-9162-5EF22D200B96}" type="presParOf" srcId="{13C5E1FD-0B73-46AB-AF92-A300E23D85E3}" destId="{D778C7BB-D651-4083-A6C3-2ED97B2755FA}" srcOrd="1" destOrd="0" presId="urn:microsoft.com/office/officeart/2005/8/layout/hierarchy3"/>
    <dgm:cxn modelId="{C7AF4C1E-B053-4CE8-9C5E-EA1D1FFAAFD6}" type="presParOf" srcId="{D778C7BB-D651-4083-A6C3-2ED97B2755FA}" destId="{92860A68-F016-43E3-B717-7D3CE0D6B4A2}" srcOrd="0" destOrd="0" presId="urn:microsoft.com/office/officeart/2005/8/layout/hierarchy3"/>
    <dgm:cxn modelId="{EA0C32EC-7557-45F8-9E9D-3ADC26055AFB}" type="presParOf" srcId="{D778C7BB-D651-4083-A6C3-2ED97B2755FA}" destId="{4AEE7F33-3E42-4211-B5E2-1962EFFCDDA1}" srcOrd="1"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7AD0DE75-EE09-40AA-B964-128348527CAD}" type="doc">
      <dgm:prSet loTypeId="urn:microsoft.com/office/officeart/2008/layout/LinedList" loCatId="list" qsTypeId="urn:microsoft.com/office/officeart/2005/8/quickstyle/simple3" qsCatId="simple" csTypeId="urn:microsoft.com/office/officeart/2005/8/colors/accent0_2" csCatId="mainScheme"/>
      <dgm:spPr/>
      <dgm:t>
        <a:bodyPr/>
        <a:lstStyle/>
        <a:p>
          <a:endParaRPr lang="en-US"/>
        </a:p>
      </dgm:t>
    </dgm:pt>
    <dgm:pt modelId="{927A52DF-BE30-4D8F-BB71-43FF6DBC87EF}">
      <dgm:prSet/>
      <dgm:spPr/>
      <dgm:t>
        <a:bodyPr/>
        <a:lstStyle/>
        <a:p>
          <a:r>
            <a:rPr lang="en-US" dirty="0"/>
            <a:t>We will use short-cuts, excel enhancements, TRUE/FALSE switches and only four functions.  </a:t>
          </a:r>
        </a:p>
      </dgm:t>
    </dgm:pt>
    <dgm:pt modelId="{D6243A5C-76EA-4A6A-8195-741A3758430A}" type="parTrans" cxnId="{DDA63DCA-4752-43FF-AAEA-3104E27DE176}">
      <dgm:prSet/>
      <dgm:spPr/>
      <dgm:t>
        <a:bodyPr/>
        <a:lstStyle/>
        <a:p>
          <a:endParaRPr lang="en-US"/>
        </a:p>
      </dgm:t>
    </dgm:pt>
    <dgm:pt modelId="{5EE38D0A-ABD3-442A-A202-517ADFBC74D9}" type="sibTrans" cxnId="{DDA63DCA-4752-43FF-AAEA-3104E27DE176}">
      <dgm:prSet/>
      <dgm:spPr/>
      <dgm:t>
        <a:bodyPr/>
        <a:lstStyle/>
        <a:p>
          <a:endParaRPr lang="en-US"/>
        </a:p>
      </dgm:t>
    </dgm:pt>
    <dgm:pt modelId="{649D3FF1-7B12-4111-8E48-1A11B083623B}">
      <dgm:prSet/>
      <dgm:spPr/>
      <dgm:t>
        <a:bodyPr/>
        <a:lstStyle/>
        <a:p>
          <a:r>
            <a:rPr lang="en-US" dirty="0"/>
            <a:t>The functions should be used in a way that you are probably not used to.</a:t>
          </a:r>
        </a:p>
      </dgm:t>
    </dgm:pt>
    <dgm:pt modelId="{DC8EB8A9-7B6E-4A8C-918E-DBD0D62B65FE}" type="parTrans" cxnId="{65694086-C9FA-4865-87DA-D3D699F90C37}">
      <dgm:prSet/>
      <dgm:spPr/>
      <dgm:t>
        <a:bodyPr/>
        <a:lstStyle/>
        <a:p>
          <a:endParaRPr lang="en-US"/>
        </a:p>
      </dgm:t>
    </dgm:pt>
    <dgm:pt modelId="{244C215D-AB51-4826-AAFC-E91324CDD3E2}" type="sibTrans" cxnId="{65694086-C9FA-4865-87DA-D3D699F90C37}">
      <dgm:prSet/>
      <dgm:spPr/>
      <dgm:t>
        <a:bodyPr/>
        <a:lstStyle/>
        <a:p>
          <a:endParaRPr lang="en-US"/>
        </a:p>
      </dgm:t>
    </dgm:pt>
    <dgm:pt modelId="{5B2C1C00-C95E-4E96-B7F2-A847314AED89}">
      <dgm:prSet/>
      <dgm:spPr/>
      <dgm:t>
        <a:bodyPr/>
        <a:lstStyle/>
        <a:p>
          <a:r>
            <a:rPr lang="en-US" dirty="0"/>
            <a:t>INDEX</a:t>
          </a:r>
        </a:p>
      </dgm:t>
    </dgm:pt>
    <dgm:pt modelId="{55352EC0-5FAA-4875-B3E4-FAD413422A81}" type="parTrans" cxnId="{3813C2BD-2C7E-4173-B04A-D1A1B47B2A08}">
      <dgm:prSet/>
      <dgm:spPr/>
      <dgm:t>
        <a:bodyPr/>
        <a:lstStyle/>
        <a:p>
          <a:endParaRPr lang="en-US"/>
        </a:p>
      </dgm:t>
    </dgm:pt>
    <dgm:pt modelId="{137611FF-A3FC-4A40-87F3-165F9196FC7E}" type="sibTrans" cxnId="{3813C2BD-2C7E-4173-B04A-D1A1B47B2A08}">
      <dgm:prSet/>
      <dgm:spPr/>
      <dgm:t>
        <a:bodyPr/>
        <a:lstStyle/>
        <a:p>
          <a:endParaRPr lang="en-US"/>
        </a:p>
      </dgm:t>
    </dgm:pt>
    <dgm:pt modelId="{75E93176-3691-43A1-9D59-70FA35D42C10}">
      <dgm:prSet/>
      <dgm:spPr/>
      <dgm:t>
        <a:bodyPr/>
        <a:lstStyle/>
        <a:p>
          <a:r>
            <a:rPr lang="en-US" dirty="0"/>
            <a:t>LOOKUP (not VLOOKUP or HLOOKUP)</a:t>
          </a:r>
        </a:p>
      </dgm:t>
    </dgm:pt>
    <dgm:pt modelId="{A17DCF38-4EC6-40BF-81F1-5B2E64FAFABC}" type="parTrans" cxnId="{0E68BF04-4C6D-4BE1-A3E4-6279B35C762D}">
      <dgm:prSet/>
      <dgm:spPr/>
      <dgm:t>
        <a:bodyPr/>
        <a:lstStyle/>
        <a:p>
          <a:endParaRPr lang="en-US"/>
        </a:p>
      </dgm:t>
    </dgm:pt>
    <dgm:pt modelId="{EDCA2371-75B4-4FA5-90E9-D0C2829D4408}" type="sibTrans" cxnId="{0E68BF04-4C6D-4BE1-A3E4-6279B35C762D}">
      <dgm:prSet/>
      <dgm:spPr/>
      <dgm:t>
        <a:bodyPr/>
        <a:lstStyle/>
        <a:p>
          <a:endParaRPr lang="en-US"/>
        </a:p>
      </dgm:t>
    </dgm:pt>
    <dgm:pt modelId="{9D567010-F4DB-4CFB-BDF3-121A4C207F8C}">
      <dgm:prSet/>
      <dgm:spPr/>
      <dgm:t>
        <a:bodyPr/>
        <a:lstStyle/>
        <a:p>
          <a:r>
            <a:rPr lang="en-US" dirty="0"/>
            <a:t>SUMIF (or AVERAGEIF or COUNTIF)</a:t>
          </a:r>
        </a:p>
      </dgm:t>
    </dgm:pt>
    <dgm:pt modelId="{A193AFD7-7B50-458A-B090-55F341B89360}" type="parTrans" cxnId="{016B1B26-E709-4ECC-9F7D-39B12815FCAC}">
      <dgm:prSet/>
      <dgm:spPr/>
      <dgm:t>
        <a:bodyPr/>
        <a:lstStyle/>
        <a:p>
          <a:endParaRPr lang="en-US"/>
        </a:p>
      </dgm:t>
    </dgm:pt>
    <dgm:pt modelId="{70C7A7EC-5EC1-4974-B39E-4F03A5A693BD}" type="sibTrans" cxnId="{016B1B26-E709-4ECC-9F7D-39B12815FCAC}">
      <dgm:prSet/>
      <dgm:spPr/>
      <dgm:t>
        <a:bodyPr/>
        <a:lstStyle/>
        <a:p>
          <a:endParaRPr lang="en-US"/>
        </a:p>
      </dgm:t>
    </dgm:pt>
    <dgm:pt modelId="{DC9BE119-43A8-4A22-9A5F-399D17BBD29A}">
      <dgm:prSet/>
      <dgm:spPr/>
      <dgm:t>
        <a:bodyPr/>
        <a:lstStyle/>
        <a:p>
          <a:r>
            <a:rPr lang="en-US" dirty="0"/>
            <a:t>EDATE</a:t>
          </a:r>
        </a:p>
      </dgm:t>
    </dgm:pt>
    <dgm:pt modelId="{27BA2A3C-A4E8-4E0D-B857-DDCABD220D83}" type="parTrans" cxnId="{18C77C80-6A46-4D98-9045-F5F410DB8199}">
      <dgm:prSet/>
      <dgm:spPr/>
      <dgm:t>
        <a:bodyPr/>
        <a:lstStyle/>
        <a:p>
          <a:endParaRPr lang="en-US"/>
        </a:p>
      </dgm:t>
    </dgm:pt>
    <dgm:pt modelId="{66402749-8660-41BF-B5DA-6F6235AAE8E6}" type="sibTrans" cxnId="{18C77C80-6A46-4D98-9045-F5F410DB8199}">
      <dgm:prSet/>
      <dgm:spPr/>
      <dgm:t>
        <a:bodyPr/>
        <a:lstStyle/>
        <a:p>
          <a:endParaRPr lang="en-US"/>
        </a:p>
      </dgm:t>
    </dgm:pt>
    <dgm:pt modelId="{4934FE68-07E3-48D5-B99B-8FA4DE4EDFD3}">
      <dgm:prSet/>
      <dgm:spPr/>
      <dgm:t>
        <a:bodyPr/>
        <a:lstStyle/>
        <a:p>
          <a:r>
            <a:rPr lang="en-US" dirty="0"/>
            <a:t>MAX and MIN for Waterfalls (not IF)</a:t>
          </a:r>
        </a:p>
      </dgm:t>
    </dgm:pt>
    <dgm:pt modelId="{48B0D460-A3B3-4D1A-865B-10DBCDE64FD1}" type="parTrans" cxnId="{B94DC8D2-BB23-4282-BA3A-66F0E39831B2}">
      <dgm:prSet/>
      <dgm:spPr/>
      <dgm:t>
        <a:bodyPr/>
        <a:lstStyle/>
        <a:p>
          <a:endParaRPr lang="en-US"/>
        </a:p>
      </dgm:t>
    </dgm:pt>
    <dgm:pt modelId="{1C49D382-BF0C-4CD0-B263-200682AEA0CF}" type="sibTrans" cxnId="{B94DC8D2-BB23-4282-BA3A-66F0E39831B2}">
      <dgm:prSet/>
      <dgm:spPr/>
      <dgm:t>
        <a:bodyPr/>
        <a:lstStyle/>
        <a:p>
          <a:endParaRPr lang="en-US"/>
        </a:p>
      </dgm:t>
    </dgm:pt>
    <dgm:pt modelId="{94B2A6AF-CF71-40F9-A72C-E2AEC7F65C81}" type="pres">
      <dgm:prSet presAssocID="{7AD0DE75-EE09-40AA-B964-128348527CAD}" presName="vert0" presStyleCnt="0">
        <dgm:presLayoutVars>
          <dgm:dir/>
          <dgm:animOne val="branch"/>
          <dgm:animLvl val="lvl"/>
        </dgm:presLayoutVars>
      </dgm:prSet>
      <dgm:spPr/>
    </dgm:pt>
    <dgm:pt modelId="{10E92BEF-779F-43B7-9485-FD71400D7F83}" type="pres">
      <dgm:prSet presAssocID="{927A52DF-BE30-4D8F-BB71-43FF6DBC87EF}" presName="thickLine" presStyleLbl="alignNode1" presStyleIdx="0" presStyleCnt="7"/>
      <dgm:spPr/>
    </dgm:pt>
    <dgm:pt modelId="{A1ED8710-DA3E-4DFE-9DDF-5683B4A4C613}" type="pres">
      <dgm:prSet presAssocID="{927A52DF-BE30-4D8F-BB71-43FF6DBC87EF}" presName="horz1" presStyleCnt="0"/>
      <dgm:spPr/>
    </dgm:pt>
    <dgm:pt modelId="{D9A2375C-71FE-48FD-8672-696D528BCA94}" type="pres">
      <dgm:prSet presAssocID="{927A52DF-BE30-4D8F-BB71-43FF6DBC87EF}" presName="tx1" presStyleLbl="revTx" presStyleIdx="0" presStyleCnt="7"/>
      <dgm:spPr/>
    </dgm:pt>
    <dgm:pt modelId="{88143A9E-182D-4F95-8BAA-CE513120DBB6}" type="pres">
      <dgm:prSet presAssocID="{927A52DF-BE30-4D8F-BB71-43FF6DBC87EF}" presName="vert1" presStyleCnt="0"/>
      <dgm:spPr/>
    </dgm:pt>
    <dgm:pt modelId="{EE15AAE0-C9F9-4579-96B5-62BCDA2A8DA2}" type="pres">
      <dgm:prSet presAssocID="{649D3FF1-7B12-4111-8E48-1A11B083623B}" presName="thickLine" presStyleLbl="alignNode1" presStyleIdx="1" presStyleCnt="7"/>
      <dgm:spPr/>
    </dgm:pt>
    <dgm:pt modelId="{B8DBF153-A55E-415F-B416-322E069C7480}" type="pres">
      <dgm:prSet presAssocID="{649D3FF1-7B12-4111-8E48-1A11B083623B}" presName="horz1" presStyleCnt="0"/>
      <dgm:spPr/>
    </dgm:pt>
    <dgm:pt modelId="{1BF897F7-FB5F-4964-ADFC-131C4F0A92F0}" type="pres">
      <dgm:prSet presAssocID="{649D3FF1-7B12-4111-8E48-1A11B083623B}" presName="tx1" presStyleLbl="revTx" presStyleIdx="1" presStyleCnt="7"/>
      <dgm:spPr/>
    </dgm:pt>
    <dgm:pt modelId="{479BEA98-C900-410D-9357-F0154AEFA1A7}" type="pres">
      <dgm:prSet presAssocID="{649D3FF1-7B12-4111-8E48-1A11B083623B}" presName="vert1" presStyleCnt="0"/>
      <dgm:spPr/>
    </dgm:pt>
    <dgm:pt modelId="{770D6AC0-86CE-4CCF-9212-D7145DE54EA1}" type="pres">
      <dgm:prSet presAssocID="{5B2C1C00-C95E-4E96-B7F2-A847314AED89}" presName="thickLine" presStyleLbl="alignNode1" presStyleIdx="2" presStyleCnt="7"/>
      <dgm:spPr/>
    </dgm:pt>
    <dgm:pt modelId="{692EA053-5BBF-4036-BB31-126C6F003299}" type="pres">
      <dgm:prSet presAssocID="{5B2C1C00-C95E-4E96-B7F2-A847314AED89}" presName="horz1" presStyleCnt="0"/>
      <dgm:spPr/>
    </dgm:pt>
    <dgm:pt modelId="{C50FFF00-BE57-46E5-8227-BA5E0CBB758D}" type="pres">
      <dgm:prSet presAssocID="{5B2C1C00-C95E-4E96-B7F2-A847314AED89}" presName="tx1" presStyleLbl="revTx" presStyleIdx="2" presStyleCnt="7"/>
      <dgm:spPr/>
    </dgm:pt>
    <dgm:pt modelId="{BED49ECD-5B55-436A-8565-BAA577DA1CFB}" type="pres">
      <dgm:prSet presAssocID="{5B2C1C00-C95E-4E96-B7F2-A847314AED89}" presName="vert1" presStyleCnt="0"/>
      <dgm:spPr/>
    </dgm:pt>
    <dgm:pt modelId="{2DAB1C1B-490A-4E0E-802D-1D87683993F5}" type="pres">
      <dgm:prSet presAssocID="{75E93176-3691-43A1-9D59-70FA35D42C10}" presName="thickLine" presStyleLbl="alignNode1" presStyleIdx="3" presStyleCnt="7"/>
      <dgm:spPr/>
    </dgm:pt>
    <dgm:pt modelId="{B345807C-BC7E-4F41-83B1-9DCAACFB1788}" type="pres">
      <dgm:prSet presAssocID="{75E93176-3691-43A1-9D59-70FA35D42C10}" presName="horz1" presStyleCnt="0"/>
      <dgm:spPr/>
    </dgm:pt>
    <dgm:pt modelId="{934579BF-0B05-46C3-B651-A2AD404367DA}" type="pres">
      <dgm:prSet presAssocID="{75E93176-3691-43A1-9D59-70FA35D42C10}" presName="tx1" presStyleLbl="revTx" presStyleIdx="3" presStyleCnt="7"/>
      <dgm:spPr/>
    </dgm:pt>
    <dgm:pt modelId="{BB7CA612-278A-40C2-9324-F4565D27BF17}" type="pres">
      <dgm:prSet presAssocID="{75E93176-3691-43A1-9D59-70FA35D42C10}" presName="vert1" presStyleCnt="0"/>
      <dgm:spPr/>
    </dgm:pt>
    <dgm:pt modelId="{DA0B8F08-01C8-4357-8033-ED9A8513E79A}" type="pres">
      <dgm:prSet presAssocID="{9D567010-F4DB-4CFB-BDF3-121A4C207F8C}" presName="thickLine" presStyleLbl="alignNode1" presStyleIdx="4" presStyleCnt="7"/>
      <dgm:spPr/>
    </dgm:pt>
    <dgm:pt modelId="{6AF4CDA2-3144-4BA6-8515-9DE8BC112E43}" type="pres">
      <dgm:prSet presAssocID="{9D567010-F4DB-4CFB-BDF3-121A4C207F8C}" presName="horz1" presStyleCnt="0"/>
      <dgm:spPr/>
    </dgm:pt>
    <dgm:pt modelId="{CD66551C-4502-41BB-8A11-56A4731158FB}" type="pres">
      <dgm:prSet presAssocID="{9D567010-F4DB-4CFB-BDF3-121A4C207F8C}" presName="tx1" presStyleLbl="revTx" presStyleIdx="4" presStyleCnt="7"/>
      <dgm:spPr/>
    </dgm:pt>
    <dgm:pt modelId="{AF23A1B3-5925-451B-B9C2-3CD3AA00F481}" type="pres">
      <dgm:prSet presAssocID="{9D567010-F4DB-4CFB-BDF3-121A4C207F8C}" presName="vert1" presStyleCnt="0"/>
      <dgm:spPr/>
    </dgm:pt>
    <dgm:pt modelId="{4A7A256E-753B-4B1E-B6D2-23EEBB9E0713}" type="pres">
      <dgm:prSet presAssocID="{DC9BE119-43A8-4A22-9A5F-399D17BBD29A}" presName="thickLine" presStyleLbl="alignNode1" presStyleIdx="5" presStyleCnt="7"/>
      <dgm:spPr/>
    </dgm:pt>
    <dgm:pt modelId="{4D8476BB-4995-4A72-9AAD-2820FF5875CD}" type="pres">
      <dgm:prSet presAssocID="{DC9BE119-43A8-4A22-9A5F-399D17BBD29A}" presName="horz1" presStyleCnt="0"/>
      <dgm:spPr/>
    </dgm:pt>
    <dgm:pt modelId="{ACAB3C79-FA0D-48E2-B779-24FA89FE6F68}" type="pres">
      <dgm:prSet presAssocID="{DC9BE119-43A8-4A22-9A5F-399D17BBD29A}" presName="tx1" presStyleLbl="revTx" presStyleIdx="5" presStyleCnt="7"/>
      <dgm:spPr/>
    </dgm:pt>
    <dgm:pt modelId="{DDF0ADC4-404D-4524-BEA4-7201D4F0A7B0}" type="pres">
      <dgm:prSet presAssocID="{DC9BE119-43A8-4A22-9A5F-399D17BBD29A}" presName="vert1" presStyleCnt="0"/>
      <dgm:spPr/>
    </dgm:pt>
    <dgm:pt modelId="{52CFE01F-D51B-420A-ADB8-0409FF06535F}" type="pres">
      <dgm:prSet presAssocID="{4934FE68-07E3-48D5-B99B-8FA4DE4EDFD3}" presName="thickLine" presStyleLbl="alignNode1" presStyleIdx="6" presStyleCnt="7"/>
      <dgm:spPr/>
    </dgm:pt>
    <dgm:pt modelId="{D35DEC67-0C87-4491-A6B4-4ED68DAB27C7}" type="pres">
      <dgm:prSet presAssocID="{4934FE68-07E3-48D5-B99B-8FA4DE4EDFD3}" presName="horz1" presStyleCnt="0"/>
      <dgm:spPr/>
    </dgm:pt>
    <dgm:pt modelId="{919AA4DE-E804-4E8E-93B2-45D1BBDA6C6F}" type="pres">
      <dgm:prSet presAssocID="{4934FE68-07E3-48D5-B99B-8FA4DE4EDFD3}" presName="tx1" presStyleLbl="revTx" presStyleIdx="6" presStyleCnt="7"/>
      <dgm:spPr/>
    </dgm:pt>
    <dgm:pt modelId="{1058C9D7-8CF7-46C0-90F3-FC08F377211A}" type="pres">
      <dgm:prSet presAssocID="{4934FE68-07E3-48D5-B99B-8FA4DE4EDFD3}" presName="vert1" presStyleCnt="0"/>
      <dgm:spPr/>
    </dgm:pt>
  </dgm:ptLst>
  <dgm:cxnLst>
    <dgm:cxn modelId="{0E68BF04-4C6D-4BE1-A3E4-6279B35C762D}" srcId="{7AD0DE75-EE09-40AA-B964-128348527CAD}" destId="{75E93176-3691-43A1-9D59-70FA35D42C10}" srcOrd="3" destOrd="0" parTransId="{A17DCF38-4EC6-40BF-81F1-5B2E64FAFABC}" sibTransId="{EDCA2371-75B4-4FA5-90E9-D0C2829D4408}"/>
    <dgm:cxn modelId="{0B218515-513F-4F78-96A8-921D06BAB310}" type="presOf" srcId="{9D567010-F4DB-4CFB-BDF3-121A4C207F8C}" destId="{CD66551C-4502-41BB-8A11-56A4731158FB}" srcOrd="0" destOrd="0" presId="urn:microsoft.com/office/officeart/2008/layout/LinedList"/>
    <dgm:cxn modelId="{016B1B26-E709-4ECC-9F7D-39B12815FCAC}" srcId="{7AD0DE75-EE09-40AA-B964-128348527CAD}" destId="{9D567010-F4DB-4CFB-BDF3-121A4C207F8C}" srcOrd="4" destOrd="0" parTransId="{A193AFD7-7B50-458A-B090-55F341B89360}" sibTransId="{70C7A7EC-5EC1-4974-B39E-4F03A5A693BD}"/>
    <dgm:cxn modelId="{CB31795F-7BF6-4A5C-8F37-69C4E7F60AE4}" type="presOf" srcId="{DC9BE119-43A8-4A22-9A5F-399D17BBD29A}" destId="{ACAB3C79-FA0D-48E2-B779-24FA89FE6F68}" srcOrd="0" destOrd="0" presId="urn:microsoft.com/office/officeart/2008/layout/LinedList"/>
    <dgm:cxn modelId="{93F5F947-336A-448A-A974-4DEC2147E689}" type="presOf" srcId="{7AD0DE75-EE09-40AA-B964-128348527CAD}" destId="{94B2A6AF-CF71-40F9-A72C-E2AEC7F65C81}" srcOrd="0" destOrd="0" presId="urn:microsoft.com/office/officeart/2008/layout/LinedList"/>
    <dgm:cxn modelId="{6D11684B-3BDF-46C2-8AD6-CC6482CA620B}" type="presOf" srcId="{649D3FF1-7B12-4111-8E48-1A11B083623B}" destId="{1BF897F7-FB5F-4964-ADFC-131C4F0A92F0}" srcOrd="0" destOrd="0" presId="urn:microsoft.com/office/officeart/2008/layout/LinedList"/>
    <dgm:cxn modelId="{18C77C80-6A46-4D98-9045-F5F410DB8199}" srcId="{7AD0DE75-EE09-40AA-B964-128348527CAD}" destId="{DC9BE119-43A8-4A22-9A5F-399D17BBD29A}" srcOrd="5" destOrd="0" parTransId="{27BA2A3C-A4E8-4E0D-B857-DDCABD220D83}" sibTransId="{66402749-8660-41BF-B5DA-6F6235AAE8E6}"/>
    <dgm:cxn modelId="{65694086-C9FA-4865-87DA-D3D699F90C37}" srcId="{7AD0DE75-EE09-40AA-B964-128348527CAD}" destId="{649D3FF1-7B12-4111-8E48-1A11B083623B}" srcOrd="1" destOrd="0" parTransId="{DC8EB8A9-7B6E-4A8C-918E-DBD0D62B65FE}" sibTransId="{244C215D-AB51-4826-AAFC-E91324CDD3E2}"/>
    <dgm:cxn modelId="{C9B06FA0-5B4C-4CA1-B161-9D274975E726}" type="presOf" srcId="{927A52DF-BE30-4D8F-BB71-43FF6DBC87EF}" destId="{D9A2375C-71FE-48FD-8672-696D528BCA94}" srcOrd="0" destOrd="0" presId="urn:microsoft.com/office/officeart/2008/layout/LinedList"/>
    <dgm:cxn modelId="{3813C2BD-2C7E-4173-B04A-D1A1B47B2A08}" srcId="{7AD0DE75-EE09-40AA-B964-128348527CAD}" destId="{5B2C1C00-C95E-4E96-B7F2-A847314AED89}" srcOrd="2" destOrd="0" parTransId="{55352EC0-5FAA-4875-B3E4-FAD413422A81}" sibTransId="{137611FF-A3FC-4A40-87F3-165F9196FC7E}"/>
    <dgm:cxn modelId="{1DDBECBF-56D4-412E-9148-B1AC3579CA12}" type="presOf" srcId="{75E93176-3691-43A1-9D59-70FA35D42C10}" destId="{934579BF-0B05-46C3-B651-A2AD404367DA}" srcOrd="0" destOrd="0" presId="urn:microsoft.com/office/officeart/2008/layout/LinedList"/>
    <dgm:cxn modelId="{DDA63DCA-4752-43FF-AAEA-3104E27DE176}" srcId="{7AD0DE75-EE09-40AA-B964-128348527CAD}" destId="{927A52DF-BE30-4D8F-BB71-43FF6DBC87EF}" srcOrd="0" destOrd="0" parTransId="{D6243A5C-76EA-4A6A-8195-741A3758430A}" sibTransId="{5EE38D0A-ABD3-442A-A202-517ADFBC74D9}"/>
    <dgm:cxn modelId="{B94DC8D2-BB23-4282-BA3A-66F0E39831B2}" srcId="{7AD0DE75-EE09-40AA-B964-128348527CAD}" destId="{4934FE68-07E3-48D5-B99B-8FA4DE4EDFD3}" srcOrd="6" destOrd="0" parTransId="{48B0D460-A3B3-4D1A-865B-10DBCDE64FD1}" sibTransId="{1C49D382-BF0C-4CD0-B263-200682AEA0CF}"/>
    <dgm:cxn modelId="{E8AA42F4-4D1A-4B8E-9949-961781682F19}" type="presOf" srcId="{5B2C1C00-C95E-4E96-B7F2-A847314AED89}" destId="{C50FFF00-BE57-46E5-8227-BA5E0CBB758D}" srcOrd="0" destOrd="0" presId="urn:microsoft.com/office/officeart/2008/layout/LinedList"/>
    <dgm:cxn modelId="{C18B1FF5-2DD2-4337-B72A-F12C969768D7}" type="presOf" srcId="{4934FE68-07E3-48D5-B99B-8FA4DE4EDFD3}" destId="{919AA4DE-E804-4E8E-93B2-45D1BBDA6C6F}" srcOrd="0" destOrd="0" presId="urn:microsoft.com/office/officeart/2008/layout/LinedList"/>
    <dgm:cxn modelId="{2E51CAE0-624A-425C-BC6D-9FBFEE8337DA}" type="presParOf" srcId="{94B2A6AF-CF71-40F9-A72C-E2AEC7F65C81}" destId="{10E92BEF-779F-43B7-9485-FD71400D7F83}" srcOrd="0" destOrd="0" presId="urn:microsoft.com/office/officeart/2008/layout/LinedList"/>
    <dgm:cxn modelId="{55261271-C3C8-4F28-B7BA-5B2847B00BDC}" type="presParOf" srcId="{94B2A6AF-CF71-40F9-A72C-E2AEC7F65C81}" destId="{A1ED8710-DA3E-4DFE-9DDF-5683B4A4C613}" srcOrd="1" destOrd="0" presId="urn:microsoft.com/office/officeart/2008/layout/LinedList"/>
    <dgm:cxn modelId="{220A248C-27B1-4510-9DD3-D8527186C29A}" type="presParOf" srcId="{A1ED8710-DA3E-4DFE-9DDF-5683B4A4C613}" destId="{D9A2375C-71FE-48FD-8672-696D528BCA94}" srcOrd="0" destOrd="0" presId="urn:microsoft.com/office/officeart/2008/layout/LinedList"/>
    <dgm:cxn modelId="{BB416FBA-C94C-432B-BAA8-0DD1CB9DD0A7}" type="presParOf" srcId="{A1ED8710-DA3E-4DFE-9DDF-5683B4A4C613}" destId="{88143A9E-182D-4F95-8BAA-CE513120DBB6}" srcOrd="1" destOrd="0" presId="urn:microsoft.com/office/officeart/2008/layout/LinedList"/>
    <dgm:cxn modelId="{2B7F8457-1D2A-4D92-91AC-B9309A9F8234}" type="presParOf" srcId="{94B2A6AF-CF71-40F9-A72C-E2AEC7F65C81}" destId="{EE15AAE0-C9F9-4579-96B5-62BCDA2A8DA2}" srcOrd="2" destOrd="0" presId="urn:microsoft.com/office/officeart/2008/layout/LinedList"/>
    <dgm:cxn modelId="{0D20661F-343B-4D72-8B49-D832A3F46D88}" type="presParOf" srcId="{94B2A6AF-CF71-40F9-A72C-E2AEC7F65C81}" destId="{B8DBF153-A55E-415F-B416-322E069C7480}" srcOrd="3" destOrd="0" presId="urn:microsoft.com/office/officeart/2008/layout/LinedList"/>
    <dgm:cxn modelId="{7830DF2A-44C5-425C-BACD-0322163039C6}" type="presParOf" srcId="{B8DBF153-A55E-415F-B416-322E069C7480}" destId="{1BF897F7-FB5F-4964-ADFC-131C4F0A92F0}" srcOrd="0" destOrd="0" presId="urn:microsoft.com/office/officeart/2008/layout/LinedList"/>
    <dgm:cxn modelId="{96A0AC67-A82C-4B41-8E35-C2277CE4545C}" type="presParOf" srcId="{B8DBF153-A55E-415F-B416-322E069C7480}" destId="{479BEA98-C900-410D-9357-F0154AEFA1A7}" srcOrd="1" destOrd="0" presId="urn:microsoft.com/office/officeart/2008/layout/LinedList"/>
    <dgm:cxn modelId="{07FCE783-DFC6-4C0B-86B7-C38039FA56FE}" type="presParOf" srcId="{94B2A6AF-CF71-40F9-A72C-E2AEC7F65C81}" destId="{770D6AC0-86CE-4CCF-9212-D7145DE54EA1}" srcOrd="4" destOrd="0" presId="urn:microsoft.com/office/officeart/2008/layout/LinedList"/>
    <dgm:cxn modelId="{6BF2673E-7F06-4F87-8304-5DEBC4C007DA}" type="presParOf" srcId="{94B2A6AF-CF71-40F9-A72C-E2AEC7F65C81}" destId="{692EA053-5BBF-4036-BB31-126C6F003299}" srcOrd="5" destOrd="0" presId="urn:microsoft.com/office/officeart/2008/layout/LinedList"/>
    <dgm:cxn modelId="{2F7F0E4A-41F9-4BCE-A0BB-31E045953B0C}" type="presParOf" srcId="{692EA053-5BBF-4036-BB31-126C6F003299}" destId="{C50FFF00-BE57-46E5-8227-BA5E0CBB758D}" srcOrd="0" destOrd="0" presId="urn:microsoft.com/office/officeart/2008/layout/LinedList"/>
    <dgm:cxn modelId="{8B7C7C7B-B992-4279-B717-66332E1B789E}" type="presParOf" srcId="{692EA053-5BBF-4036-BB31-126C6F003299}" destId="{BED49ECD-5B55-436A-8565-BAA577DA1CFB}" srcOrd="1" destOrd="0" presId="urn:microsoft.com/office/officeart/2008/layout/LinedList"/>
    <dgm:cxn modelId="{0F042AC5-6156-4CCA-88D8-CA8B8822E534}" type="presParOf" srcId="{94B2A6AF-CF71-40F9-A72C-E2AEC7F65C81}" destId="{2DAB1C1B-490A-4E0E-802D-1D87683993F5}" srcOrd="6" destOrd="0" presId="urn:microsoft.com/office/officeart/2008/layout/LinedList"/>
    <dgm:cxn modelId="{5A131ECD-0EEE-4BCD-B941-DC65455DF81F}" type="presParOf" srcId="{94B2A6AF-CF71-40F9-A72C-E2AEC7F65C81}" destId="{B345807C-BC7E-4F41-83B1-9DCAACFB1788}" srcOrd="7" destOrd="0" presId="urn:microsoft.com/office/officeart/2008/layout/LinedList"/>
    <dgm:cxn modelId="{EC9A91D8-9E07-4BA7-9022-1D3BDDF0BE39}" type="presParOf" srcId="{B345807C-BC7E-4F41-83B1-9DCAACFB1788}" destId="{934579BF-0B05-46C3-B651-A2AD404367DA}" srcOrd="0" destOrd="0" presId="urn:microsoft.com/office/officeart/2008/layout/LinedList"/>
    <dgm:cxn modelId="{6B876DA5-B703-4325-B686-9548727E0D70}" type="presParOf" srcId="{B345807C-BC7E-4F41-83B1-9DCAACFB1788}" destId="{BB7CA612-278A-40C2-9324-F4565D27BF17}" srcOrd="1" destOrd="0" presId="urn:microsoft.com/office/officeart/2008/layout/LinedList"/>
    <dgm:cxn modelId="{B67AA7F8-1421-4A1E-84DB-E824661C9398}" type="presParOf" srcId="{94B2A6AF-CF71-40F9-A72C-E2AEC7F65C81}" destId="{DA0B8F08-01C8-4357-8033-ED9A8513E79A}" srcOrd="8" destOrd="0" presId="urn:microsoft.com/office/officeart/2008/layout/LinedList"/>
    <dgm:cxn modelId="{84EA9CBF-A363-486A-89E2-AED6F76F6376}" type="presParOf" srcId="{94B2A6AF-CF71-40F9-A72C-E2AEC7F65C81}" destId="{6AF4CDA2-3144-4BA6-8515-9DE8BC112E43}" srcOrd="9" destOrd="0" presId="urn:microsoft.com/office/officeart/2008/layout/LinedList"/>
    <dgm:cxn modelId="{0C7B9B69-4D32-4DFB-9B5B-3F822A34AA0F}" type="presParOf" srcId="{6AF4CDA2-3144-4BA6-8515-9DE8BC112E43}" destId="{CD66551C-4502-41BB-8A11-56A4731158FB}" srcOrd="0" destOrd="0" presId="urn:microsoft.com/office/officeart/2008/layout/LinedList"/>
    <dgm:cxn modelId="{9D818686-DB1F-46A1-AAF5-59A816748382}" type="presParOf" srcId="{6AF4CDA2-3144-4BA6-8515-9DE8BC112E43}" destId="{AF23A1B3-5925-451B-B9C2-3CD3AA00F481}" srcOrd="1" destOrd="0" presId="urn:microsoft.com/office/officeart/2008/layout/LinedList"/>
    <dgm:cxn modelId="{4C05A532-5E73-4803-A6D6-9CEFC07296FA}" type="presParOf" srcId="{94B2A6AF-CF71-40F9-A72C-E2AEC7F65C81}" destId="{4A7A256E-753B-4B1E-B6D2-23EEBB9E0713}" srcOrd="10" destOrd="0" presId="urn:microsoft.com/office/officeart/2008/layout/LinedList"/>
    <dgm:cxn modelId="{5AACB97B-1D33-40D8-9803-E57B52384793}" type="presParOf" srcId="{94B2A6AF-CF71-40F9-A72C-E2AEC7F65C81}" destId="{4D8476BB-4995-4A72-9AAD-2820FF5875CD}" srcOrd="11" destOrd="0" presId="urn:microsoft.com/office/officeart/2008/layout/LinedList"/>
    <dgm:cxn modelId="{FD7CDBC8-1174-476C-9FE7-45873C5B97EE}" type="presParOf" srcId="{4D8476BB-4995-4A72-9AAD-2820FF5875CD}" destId="{ACAB3C79-FA0D-48E2-B779-24FA89FE6F68}" srcOrd="0" destOrd="0" presId="urn:microsoft.com/office/officeart/2008/layout/LinedList"/>
    <dgm:cxn modelId="{95F1BB1C-2BCE-45F1-A1C4-1344EEFC618E}" type="presParOf" srcId="{4D8476BB-4995-4A72-9AAD-2820FF5875CD}" destId="{DDF0ADC4-404D-4524-BEA4-7201D4F0A7B0}" srcOrd="1" destOrd="0" presId="urn:microsoft.com/office/officeart/2008/layout/LinedList"/>
    <dgm:cxn modelId="{ACBD7F4E-B4F3-4417-B3B4-79D63D591CC2}" type="presParOf" srcId="{94B2A6AF-CF71-40F9-A72C-E2AEC7F65C81}" destId="{52CFE01F-D51B-420A-ADB8-0409FF06535F}" srcOrd="12" destOrd="0" presId="urn:microsoft.com/office/officeart/2008/layout/LinedList"/>
    <dgm:cxn modelId="{8388EA58-1046-4619-BC82-AA277F1A3441}" type="presParOf" srcId="{94B2A6AF-CF71-40F9-A72C-E2AEC7F65C81}" destId="{D35DEC67-0C87-4491-A6B4-4ED68DAB27C7}" srcOrd="13" destOrd="0" presId="urn:microsoft.com/office/officeart/2008/layout/LinedList"/>
    <dgm:cxn modelId="{AA7E0ECA-8636-4FA4-966F-12BF85532B8C}" type="presParOf" srcId="{D35DEC67-0C87-4491-A6B4-4ED68DAB27C7}" destId="{919AA4DE-E804-4E8E-93B2-45D1BBDA6C6F}" srcOrd="0" destOrd="0" presId="urn:microsoft.com/office/officeart/2008/layout/LinedList"/>
    <dgm:cxn modelId="{14167232-71CB-4D06-B4AE-3FA1F2F045C0}" type="presParOf" srcId="{D35DEC67-0C87-4491-A6B4-4ED68DAB27C7}" destId="{1058C9D7-8CF7-46C0-90F3-FC08F377211A}"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8B8E98D0-E6D9-4D65-92FE-4E0D3D1DFBC1}" type="doc">
      <dgm:prSet loTypeId="urn:microsoft.com/office/officeart/2008/layout/LinedList" loCatId="list" qsTypeId="urn:microsoft.com/office/officeart/2005/8/quickstyle/simple3" qsCatId="simple" csTypeId="urn:microsoft.com/office/officeart/2005/8/colors/accent3_4" csCatId="accent3"/>
      <dgm:spPr/>
      <dgm:t>
        <a:bodyPr/>
        <a:lstStyle/>
        <a:p>
          <a:endParaRPr lang="en-US"/>
        </a:p>
      </dgm:t>
    </dgm:pt>
    <dgm:pt modelId="{523E2396-24FB-4C4E-9E8C-48B51BF5D163}">
      <dgm:prSet/>
      <dgm:spPr/>
      <dgm:t>
        <a:bodyPr/>
        <a:lstStyle/>
        <a:p>
          <a:r>
            <a:rPr lang="en-US" dirty="0"/>
            <a:t>Works just like lookup</a:t>
          </a:r>
        </a:p>
      </dgm:t>
    </dgm:pt>
    <dgm:pt modelId="{7BE49FB6-2DAC-41D5-92CE-EC1FBC6E313F}" type="parTrans" cxnId="{82DD9460-BFA5-42EF-BA55-8B0966BD686D}">
      <dgm:prSet/>
      <dgm:spPr/>
      <dgm:t>
        <a:bodyPr/>
        <a:lstStyle/>
        <a:p>
          <a:endParaRPr lang="en-US"/>
        </a:p>
      </dgm:t>
    </dgm:pt>
    <dgm:pt modelId="{FC7EB41C-3017-4183-89DC-DBBABA3D2CE4}" type="sibTrans" cxnId="{82DD9460-BFA5-42EF-BA55-8B0966BD686D}">
      <dgm:prSet/>
      <dgm:spPr/>
      <dgm:t>
        <a:bodyPr/>
        <a:lstStyle/>
        <a:p>
          <a:endParaRPr lang="en-US"/>
        </a:p>
      </dgm:t>
    </dgm:pt>
    <dgm:pt modelId="{B3446F0C-E668-479A-AC56-78142FE171A2}">
      <dgm:prSet/>
      <dgm:spPr/>
      <dgm:t>
        <a:bodyPr/>
        <a:lstStyle/>
        <a:p>
          <a:r>
            <a:rPr lang="en-US" dirty="0"/>
            <a:t>For UDF (user defined functions) you need to copy them – you cannot just have another sheet open</a:t>
          </a:r>
        </a:p>
      </dgm:t>
    </dgm:pt>
    <dgm:pt modelId="{5F64F7A8-86B9-49EB-8C87-057FC8BC7C12}" type="parTrans" cxnId="{FB7D589F-20E0-4578-8193-7FCF0F3D14B4}">
      <dgm:prSet/>
      <dgm:spPr/>
      <dgm:t>
        <a:bodyPr/>
        <a:lstStyle/>
        <a:p>
          <a:endParaRPr lang="en-US"/>
        </a:p>
      </dgm:t>
    </dgm:pt>
    <dgm:pt modelId="{128CA0EF-40E3-41A1-8B61-154A80AC5131}" type="sibTrans" cxnId="{FB7D589F-20E0-4578-8193-7FCF0F3D14B4}">
      <dgm:prSet/>
      <dgm:spPr/>
      <dgm:t>
        <a:bodyPr/>
        <a:lstStyle/>
        <a:p>
          <a:endParaRPr lang="en-US"/>
        </a:p>
      </dgm:t>
    </dgm:pt>
    <dgm:pt modelId="{07AFCC85-E2AA-495C-9A4B-1C738542F4A5}">
      <dgm:prSet/>
      <dgm:spPr/>
      <dgm:t>
        <a:bodyPr/>
        <a:lstStyle/>
        <a:p>
          <a:r>
            <a:rPr lang="en-US" dirty="0"/>
            <a:t>Allows smooth transitions rather than step functions</a:t>
          </a:r>
        </a:p>
      </dgm:t>
    </dgm:pt>
    <dgm:pt modelId="{801E978B-4BE5-4EF8-A8DD-980AB9BBB286}" type="parTrans" cxnId="{44A8B4EB-A407-456F-A600-6A28915F5BF9}">
      <dgm:prSet/>
      <dgm:spPr/>
      <dgm:t>
        <a:bodyPr/>
        <a:lstStyle/>
        <a:p>
          <a:endParaRPr lang="en-US"/>
        </a:p>
      </dgm:t>
    </dgm:pt>
    <dgm:pt modelId="{A41709E9-FE68-473D-B583-07BE30A76686}" type="sibTrans" cxnId="{44A8B4EB-A407-456F-A600-6A28915F5BF9}">
      <dgm:prSet/>
      <dgm:spPr/>
      <dgm:t>
        <a:bodyPr/>
        <a:lstStyle/>
        <a:p>
          <a:endParaRPr lang="en-US"/>
        </a:p>
      </dgm:t>
    </dgm:pt>
    <dgm:pt modelId="{5929F675-5F95-45FA-86AB-03469B71CA8F}">
      <dgm:prSet/>
      <dgm:spPr/>
      <dgm:t>
        <a:bodyPr/>
        <a:lstStyle/>
        <a:p>
          <a:r>
            <a:rPr lang="en-US" dirty="0"/>
            <a:t>To get lookup_interpolate into your model, go to the website and open the file named interpolate lookup and follow the instructions.</a:t>
          </a:r>
        </a:p>
      </dgm:t>
    </dgm:pt>
    <dgm:pt modelId="{C1DFC881-FDB7-40D8-A3A3-353E93A884F3}" type="parTrans" cxnId="{A49AE714-7D5F-4E16-A06D-E9B2D4588E35}">
      <dgm:prSet/>
      <dgm:spPr/>
      <dgm:t>
        <a:bodyPr/>
        <a:lstStyle/>
        <a:p>
          <a:endParaRPr lang="en-US"/>
        </a:p>
      </dgm:t>
    </dgm:pt>
    <dgm:pt modelId="{E099A317-48F0-4D5A-B600-1CDFA23654AC}" type="sibTrans" cxnId="{A49AE714-7D5F-4E16-A06D-E9B2D4588E35}">
      <dgm:prSet/>
      <dgm:spPr/>
      <dgm:t>
        <a:bodyPr/>
        <a:lstStyle/>
        <a:p>
          <a:endParaRPr lang="en-US"/>
        </a:p>
      </dgm:t>
    </dgm:pt>
    <dgm:pt modelId="{7971FD1E-1E08-451A-A41E-F176587A2A70}" type="pres">
      <dgm:prSet presAssocID="{8B8E98D0-E6D9-4D65-92FE-4E0D3D1DFBC1}" presName="vert0" presStyleCnt="0">
        <dgm:presLayoutVars>
          <dgm:dir/>
          <dgm:animOne val="branch"/>
          <dgm:animLvl val="lvl"/>
        </dgm:presLayoutVars>
      </dgm:prSet>
      <dgm:spPr/>
    </dgm:pt>
    <dgm:pt modelId="{AA22DA6E-6776-4FC8-8FA9-911C61F05D22}" type="pres">
      <dgm:prSet presAssocID="{523E2396-24FB-4C4E-9E8C-48B51BF5D163}" presName="thickLine" presStyleLbl="alignNode1" presStyleIdx="0" presStyleCnt="4"/>
      <dgm:spPr/>
    </dgm:pt>
    <dgm:pt modelId="{68FCD8FF-96F2-482F-AF6B-C633E3688992}" type="pres">
      <dgm:prSet presAssocID="{523E2396-24FB-4C4E-9E8C-48B51BF5D163}" presName="horz1" presStyleCnt="0"/>
      <dgm:spPr/>
    </dgm:pt>
    <dgm:pt modelId="{B5348176-2648-470C-9F8C-460A3D31BEFE}" type="pres">
      <dgm:prSet presAssocID="{523E2396-24FB-4C4E-9E8C-48B51BF5D163}" presName="tx1" presStyleLbl="revTx" presStyleIdx="0" presStyleCnt="4"/>
      <dgm:spPr/>
    </dgm:pt>
    <dgm:pt modelId="{9853F5AB-7BB4-4C83-B131-D42786C906FF}" type="pres">
      <dgm:prSet presAssocID="{523E2396-24FB-4C4E-9E8C-48B51BF5D163}" presName="vert1" presStyleCnt="0"/>
      <dgm:spPr/>
    </dgm:pt>
    <dgm:pt modelId="{BFA468B7-3809-4044-994A-DE2E933A1AFD}" type="pres">
      <dgm:prSet presAssocID="{B3446F0C-E668-479A-AC56-78142FE171A2}" presName="thickLine" presStyleLbl="alignNode1" presStyleIdx="1" presStyleCnt="4"/>
      <dgm:spPr/>
    </dgm:pt>
    <dgm:pt modelId="{64B1998F-D1D8-4972-9D6E-43507275877D}" type="pres">
      <dgm:prSet presAssocID="{B3446F0C-E668-479A-AC56-78142FE171A2}" presName="horz1" presStyleCnt="0"/>
      <dgm:spPr/>
    </dgm:pt>
    <dgm:pt modelId="{0CFACF9A-639C-44ED-8292-08308BB97433}" type="pres">
      <dgm:prSet presAssocID="{B3446F0C-E668-479A-AC56-78142FE171A2}" presName="tx1" presStyleLbl="revTx" presStyleIdx="1" presStyleCnt="4"/>
      <dgm:spPr/>
    </dgm:pt>
    <dgm:pt modelId="{19565DD5-9DA6-46E0-B37C-8BD95509AEA7}" type="pres">
      <dgm:prSet presAssocID="{B3446F0C-E668-479A-AC56-78142FE171A2}" presName="vert1" presStyleCnt="0"/>
      <dgm:spPr/>
    </dgm:pt>
    <dgm:pt modelId="{970447F8-2430-4E78-A670-0E4CC9B52E08}" type="pres">
      <dgm:prSet presAssocID="{07AFCC85-E2AA-495C-9A4B-1C738542F4A5}" presName="thickLine" presStyleLbl="alignNode1" presStyleIdx="2" presStyleCnt="4"/>
      <dgm:spPr/>
    </dgm:pt>
    <dgm:pt modelId="{B8A0AA8B-81A3-49EB-9EED-32077BB20B6D}" type="pres">
      <dgm:prSet presAssocID="{07AFCC85-E2AA-495C-9A4B-1C738542F4A5}" presName="horz1" presStyleCnt="0"/>
      <dgm:spPr/>
    </dgm:pt>
    <dgm:pt modelId="{A63C07F6-6991-41EC-AC1C-0453D7090AE3}" type="pres">
      <dgm:prSet presAssocID="{07AFCC85-E2AA-495C-9A4B-1C738542F4A5}" presName="tx1" presStyleLbl="revTx" presStyleIdx="2" presStyleCnt="4"/>
      <dgm:spPr/>
    </dgm:pt>
    <dgm:pt modelId="{52330298-7984-4ACA-8653-A71AE53DAF87}" type="pres">
      <dgm:prSet presAssocID="{07AFCC85-E2AA-495C-9A4B-1C738542F4A5}" presName="vert1" presStyleCnt="0"/>
      <dgm:spPr/>
    </dgm:pt>
    <dgm:pt modelId="{CB3DAF44-8029-4433-9098-0B9780405EEA}" type="pres">
      <dgm:prSet presAssocID="{5929F675-5F95-45FA-86AB-03469B71CA8F}" presName="thickLine" presStyleLbl="alignNode1" presStyleIdx="3" presStyleCnt="4"/>
      <dgm:spPr/>
    </dgm:pt>
    <dgm:pt modelId="{2059910A-8F51-42B5-A84B-0394CC5CBA18}" type="pres">
      <dgm:prSet presAssocID="{5929F675-5F95-45FA-86AB-03469B71CA8F}" presName="horz1" presStyleCnt="0"/>
      <dgm:spPr/>
    </dgm:pt>
    <dgm:pt modelId="{4710BD7A-35F0-4A8F-9A41-82DBF9E165BA}" type="pres">
      <dgm:prSet presAssocID="{5929F675-5F95-45FA-86AB-03469B71CA8F}" presName="tx1" presStyleLbl="revTx" presStyleIdx="3" presStyleCnt="4"/>
      <dgm:spPr/>
    </dgm:pt>
    <dgm:pt modelId="{EEB1906A-44F4-46EA-8037-C8C700F8E2C6}" type="pres">
      <dgm:prSet presAssocID="{5929F675-5F95-45FA-86AB-03469B71CA8F}" presName="vert1" presStyleCnt="0"/>
      <dgm:spPr/>
    </dgm:pt>
  </dgm:ptLst>
  <dgm:cxnLst>
    <dgm:cxn modelId="{D794CA05-9671-4626-AC44-BF09815AEDB1}" type="presOf" srcId="{5929F675-5F95-45FA-86AB-03469B71CA8F}" destId="{4710BD7A-35F0-4A8F-9A41-82DBF9E165BA}" srcOrd="0" destOrd="0" presId="urn:microsoft.com/office/officeart/2008/layout/LinedList"/>
    <dgm:cxn modelId="{A49AE714-7D5F-4E16-A06D-E9B2D4588E35}" srcId="{8B8E98D0-E6D9-4D65-92FE-4E0D3D1DFBC1}" destId="{5929F675-5F95-45FA-86AB-03469B71CA8F}" srcOrd="3" destOrd="0" parTransId="{C1DFC881-FDB7-40D8-A3A3-353E93A884F3}" sibTransId="{E099A317-48F0-4D5A-B600-1CDFA23654AC}"/>
    <dgm:cxn modelId="{92BB1628-0A35-4723-AB5E-2ABF6D6BFEED}" type="presOf" srcId="{8B8E98D0-E6D9-4D65-92FE-4E0D3D1DFBC1}" destId="{7971FD1E-1E08-451A-A41E-F176587A2A70}" srcOrd="0" destOrd="0" presId="urn:microsoft.com/office/officeart/2008/layout/LinedList"/>
    <dgm:cxn modelId="{82DD9460-BFA5-42EF-BA55-8B0966BD686D}" srcId="{8B8E98D0-E6D9-4D65-92FE-4E0D3D1DFBC1}" destId="{523E2396-24FB-4C4E-9E8C-48B51BF5D163}" srcOrd="0" destOrd="0" parTransId="{7BE49FB6-2DAC-41D5-92CE-EC1FBC6E313F}" sibTransId="{FC7EB41C-3017-4183-89DC-DBBABA3D2CE4}"/>
    <dgm:cxn modelId="{436F7052-FE79-4440-A186-EB979238862B}" type="presOf" srcId="{523E2396-24FB-4C4E-9E8C-48B51BF5D163}" destId="{B5348176-2648-470C-9F8C-460A3D31BEFE}" srcOrd="0" destOrd="0" presId="urn:microsoft.com/office/officeart/2008/layout/LinedList"/>
    <dgm:cxn modelId="{DA37607F-49B6-4A52-B8ED-332E86C30A09}" type="presOf" srcId="{B3446F0C-E668-479A-AC56-78142FE171A2}" destId="{0CFACF9A-639C-44ED-8292-08308BB97433}" srcOrd="0" destOrd="0" presId="urn:microsoft.com/office/officeart/2008/layout/LinedList"/>
    <dgm:cxn modelId="{11239698-D315-4B60-8138-33B09B24356B}" type="presOf" srcId="{07AFCC85-E2AA-495C-9A4B-1C738542F4A5}" destId="{A63C07F6-6991-41EC-AC1C-0453D7090AE3}" srcOrd="0" destOrd="0" presId="urn:microsoft.com/office/officeart/2008/layout/LinedList"/>
    <dgm:cxn modelId="{FB7D589F-20E0-4578-8193-7FCF0F3D14B4}" srcId="{8B8E98D0-E6D9-4D65-92FE-4E0D3D1DFBC1}" destId="{B3446F0C-E668-479A-AC56-78142FE171A2}" srcOrd="1" destOrd="0" parTransId="{5F64F7A8-86B9-49EB-8C87-057FC8BC7C12}" sibTransId="{128CA0EF-40E3-41A1-8B61-154A80AC5131}"/>
    <dgm:cxn modelId="{44A8B4EB-A407-456F-A600-6A28915F5BF9}" srcId="{8B8E98D0-E6D9-4D65-92FE-4E0D3D1DFBC1}" destId="{07AFCC85-E2AA-495C-9A4B-1C738542F4A5}" srcOrd="2" destOrd="0" parTransId="{801E978B-4BE5-4EF8-A8DD-980AB9BBB286}" sibTransId="{A41709E9-FE68-473D-B583-07BE30A76686}"/>
    <dgm:cxn modelId="{E30B1118-ECC8-4AB8-BFFF-50E23ED8FF15}" type="presParOf" srcId="{7971FD1E-1E08-451A-A41E-F176587A2A70}" destId="{AA22DA6E-6776-4FC8-8FA9-911C61F05D22}" srcOrd="0" destOrd="0" presId="urn:microsoft.com/office/officeart/2008/layout/LinedList"/>
    <dgm:cxn modelId="{531DC407-8592-46E8-AFF7-789EB67F5053}" type="presParOf" srcId="{7971FD1E-1E08-451A-A41E-F176587A2A70}" destId="{68FCD8FF-96F2-482F-AF6B-C633E3688992}" srcOrd="1" destOrd="0" presId="urn:microsoft.com/office/officeart/2008/layout/LinedList"/>
    <dgm:cxn modelId="{918AD293-2285-46CE-A7CD-684D9945208E}" type="presParOf" srcId="{68FCD8FF-96F2-482F-AF6B-C633E3688992}" destId="{B5348176-2648-470C-9F8C-460A3D31BEFE}" srcOrd="0" destOrd="0" presId="urn:microsoft.com/office/officeart/2008/layout/LinedList"/>
    <dgm:cxn modelId="{61B652F2-082C-48EC-B723-17DAA954E570}" type="presParOf" srcId="{68FCD8FF-96F2-482F-AF6B-C633E3688992}" destId="{9853F5AB-7BB4-4C83-B131-D42786C906FF}" srcOrd="1" destOrd="0" presId="urn:microsoft.com/office/officeart/2008/layout/LinedList"/>
    <dgm:cxn modelId="{AAD64261-444E-4B25-BCAC-768DD37CF3C2}" type="presParOf" srcId="{7971FD1E-1E08-451A-A41E-F176587A2A70}" destId="{BFA468B7-3809-4044-994A-DE2E933A1AFD}" srcOrd="2" destOrd="0" presId="urn:microsoft.com/office/officeart/2008/layout/LinedList"/>
    <dgm:cxn modelId="{12345F49-41D4-4F68-B05F-01C753D5726D}" type="presParOf" srcId="{7971FD1E-1E08-451A-A41E-F176587A2A70}" destId="{64B1998F-D1D8-4972-9D6E-43507275877D}" srcOrd="3" destOrd="0" presId="urn:microsoft.com/office/officeart/2008/layout/LinedList"/>
    <dgm:cxn modelId="{5C997DAD-3496-41FC-9AD3-82F384478116}" type="presParOf" srcId="{64B1998F-D1D8-4972-9D6E-43507275877D}" destId="{0CFACF9A-639C-44ED-8292-08308BB97433}" srcOrd="0" destOrd="0" presId="urn:microsoft.com/office/officeart/2008/layout/LinedList"/>
    <dgm:cxn modelId="{7CA3947D-8837-4EE3-B123-ED046544EE85}" type="presParOf" srcId="{64B1998F-D1D8-4972-9D6E-43507275877D}" destId="{19565DD5-9DA6-46E0-B37C-8BD95509AEA7}" srcOrd="1" destOrd="0" presId="urn:microsoft.com/office/officeart/2008/layout/LinedList"/>
    <dgm:cxn modelId="{2271A850-1C34-4265-B3C3-683B2D127829}" type="presParOf" srcId="{7971FD1E-1E08-451A-A41E-F176587A2A70}" destId="{970447F8-2430-4E78-A670-0E4CC9B52E08}" srcOrd="4" destOrd="0" presId="urn:microsoft.com/office/officeart/2008/layout/LinedList"/>
    <dgm:cxn modelId="{4D06B0CB-57AA-4080-8F00-D96955167618}" type="presParOf" srcId="{7971FD1E-1E08-451A-A41E-F176587A2A70}" destId="{B8A0AA8B-81A3-49EB-9EED-32077BB20B6D}" srcOrd="5" destOrd="0" presId="urn:microsoft.com/office/officeart/2008/layout/LinedList"/>
    <dgm:cxn modelId="{1C81B161-85EC-4D55-B0D5-63F0754D705B}" type="presParOf" srcId="{B8A0AA8B-81A3-49EB-9EED-32077BB20B6D}" destId="{A63C07F6-6991-41EC-AC1C-0453D7090AE3}" srcOrd="0" destOrd="0" presId="urn:microsoft.com/office/officeart/2008/layout/LinedList"/>
    <dgm:cxn modelId="{35845AC3-C41C-46A0-88E1-91DD5154EBE0}" type="presParOf" srcId="{B8A0AA8B-81A3-49EB-9EED-32077BB20B6D}" destId="{52330298-7984-4ACA-8653-A71AE53DAF87}" srcOrd="1" destOrd="0" presId="urn:microsoft.com/office/officeart/2008/layout/LinedList"/>
    <dgm:cxn modelId="{4E9D0DF8-6AD5-4E70-B1B4-6149F91E6E7F}" type="presParOf" srcId="{7971FD1E-1E08-451A-A41E-F176587A2A70}" destId="{CB3DAF44-8029-4433-9098-0B9780405EEA}" srcOrd="6" destOrd="0" presId="urn:microsoft.com/office/officeart/2008/layout/LinedList"/>
    <dgm:cxn modelId="{00074046-D0E8-4930-9A82-F24194D2665E}" type="presParOf" srcId="{7971FD1E-1E08-451A-A41E-F176587A2A70}" destId="{2059910A-8F51-42B5-A84B-0394CC5CBA18}" srcOrd="7" destOrd="0" presId="urn:microsoft.com/office/officeart/2008/layout/LinedList"/>
    <dgm:cxn modelId="{7123380E-0BCA-4799-8E15-38C21E76921A}" type="presParOf" srcId="{2059910A-8F51-42B5-A84B-0394CC5CBA18}" destId="{4710BD7A-35F0-4A8F-9A41-82DBF9E165BA}" srcOrd="0" destOrd="0" presId="urn:microsoft.com/office/officeart/2008/layout/LinedList"/>
    <dgm:cxn modelId="{7E16EFC5-5D85-403B-A616-00A790245C2F}" type="presParOf" srcId="{2059910A-8F51-42B5-A84B-0394CC5CBA18}" destId="{EEB1906A-44F4-46EA-8037-C8C700F8E2C6}"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CF1D038F-B1E7-4084-9877-C8FEBF554C58}" type="doc">
      <dgm:prSet loTypeId="urn:microsoft.com/office/officeart/2008/layout/LinedList" loCatId="list" qsTypeId="urn:microsoft.com/office/officeart/2005/8/quickstyle/simple2" qsCatId="simple" csTypeId="urn:microsoft.com/office/officeart/2005/8/colors/colorful4" csCatId="colorful"/>
      <dgm:spPr/>
      <dgm:t>
        <a:bodyPr/>
        <a:lstStyle/>
        <a:p>
          <a:endParaRPr lang="en-US"/>
        </a:p>
      </dgm:t>
    </dgm:pt>
    <dgm:pt modelId="{B0668872-7BF6-4144-925A-CB27BDE38268}">
      <dgm:prSet/>
      <dgm:spPr/>
      <dgm:t>
        <a:bodyPr/>
        <a:lstStyle/>
        <a:p>
          <a:r>
            <a:rPr lang="en-US" dirty="0"/>
            <a:t>In finance courses, valuation is computed from after-tax free cash flow</a:t>
          </a:r>
        </a:p>
      </dgm:t>
    </dgm:pt>
    <dgm:pt modelId="{441907AF-6E04-4D46-B531-1779C9EDDE19}" type="parTrans" cxnId="{62648798-9039-4417-9CC3-DFCE36BBA4A5}">
      <dgm:prSet/>
      <dgm:spPr/>
      <dgm:t>
        <a:bodyPr/>
        <a:lstStyle/>
        <a:p>
          <a:endParaRPr lang="en-US"/>
        </a:p>
      </dgm:t>
    </dgm:pt>
    <dgm:pt modelId="{D788EA30-DC76-4D38-B410-3A1842E6CF25}" type="sibTrans" cxnId="{62648798-9039-4417-9CC3-DFCE36BBA4A5}">
      <dgm:prSet/>
      <dgm:spPr/>
      <dgm:t>
        <a:bodyPr/>
        <a:lstStyle/>
        <a:p>
          <a:endParaRPr lang="en-US"/>
        </a:p>
      </dgm:t>
    </dgm:pt>
    <dgm:pt modelId="{02DEC1AA-D5F3-4692-8FDD-DB89961F74CA}">
      <dgm:prSet/>
      <dgm:spPr/>
      <dgm:t>
        <a:bodyPr/>
        <a:lstStyle/>
        <a:p>
          <a:r>
            <a:rPr lang="en-US" dirty="0"/>
            <a:t>Taxes are computed without any distortions from financing</a:t>
          </a:r>
        </a:p>
      </dgm:t>
    </dgm:pt>
    <dgm:pt modelId="{9A13925B-5384-46CB-815E-FC8ECC907230}" type="parTrans" cxnId="{3D19F187-46E1-413A-9613-EFD8FBC31A82}">
      <dgm:prSet/>
      <dgm:spPr/>
      <dgm:t>
        <a:bodyPr/>
        <a:lstStyle/>
        <a:p>
          <a:endParaRPr lang="en-US"/>
        </a:p>
      </dgm:t>
    </dgm:pt>
    <dgm:pt modelId="{F66934FB-41BF-4D37-8200-B46693BE3AE4}" type="sibTrans" cxnId="{3D19F187-46E1-413A-9613-EFD8FBC31A82}">
      <dgm:prSet/>
      <dgm:spPr/>
      <dgm:t>
        <a:bodyPr/>
        <a:lstStyle/>
        <a:p>
          <a:endParaRPr lang="en-US"/>
        </a:p>
      </dgm:t>
    </dgm:pt>
    <dgm:pt modelId="{9169F5F1-9A06-4770-84B5-180C8A9312C6}">
      <dgm:prSet/>
      <dgm:spPr/>
      <dgm:t>
        <a:bodyPr/>
        <a:lstStyle/>
        <a:p>
          <a:r>
            <a:rPr lang="en-US" dirty="0"/>
            <a:t>Tax effects of IDC depreciation, fee amortization, interest are excluded</a:t>
          </a:r>
        </a:p>
      </dgm:t>
    </dgm:pt>
    <dgm:pt modelId="{A116EA6A-A387-4849-B2BF-89028BA6E8F8}" type="parTrans" cxnId="{A1D92753-F946-4427-8B46-B9B2F9B3345E}">
      <dgm:prSet/>
      <dgm:spPr/>
      <dgm:t>
        <a:bodyPr/>
        <a:lstStyle/>
        <a:p>
          <a:endParaRPr lang="en-US"/>
        </a:p>
      </dgm:t>
    </dgm:pt>
    <dgm:pt modelId="{9D270976-C77F-4A38-8246-4FF9149FD80E}" type="sibTrans" cxnId="{A1D92753-F946-4427-8B46-B9B2F9B3345E}">
      <dgm:prSet/>
      <dgm:spPr/>
      <dgm:t>
        <a:bodyPr/>
        <a:lstStyle/>
        <a:p>
          <a:endParaRPr lang="en-US"/>
        </a:p>
      </dgm:t>
    </dgm:pt>
    <dgm:pt modelId="{ABE08937-5255-47BD-8E67-2297E5731984}">
      <dgm:prSet/>
      <dgm:spPr/>
      <dgm:t>
        <a:bodyPr/>
        <a:lstStyle/>
        <a:p>
          <a:r>
            <a:rPr lang="en-US" dirty="0"/>
            <a:t>If project finance is all-equity IRR, some include shareholder loans</a:t>
          </a:r>
        </a:p>
      </dgm:t>
    </dgm:pt>
    <dgm:pt modelId="{3BCB45B6-D631-47CB-9738-F96F3D15FA56}" type="parTrans" cxnId="{18BE57DE-B8B2-4992-88DA-5F533BA9C001}">
      <dgm:prSet/>
      <dgm:spPr/>
      <dgm:t>
        <a:bodyPr/>
        <a:lstStyle/>
        <a:p>
          <a:endParaRPr lang="en-US"/>
        </a:p>
      </dgm:t>
    </dgm:pt>
    <dgm:pt modelId="{8662BDEC-2EFE-4C6F-94B1-5FE13ABD79AA}" type="sibTrans" cxnId="{18BE57DE-B8B2-4992-88DA-5F533BA9C001}">
      <dgm:prSet/>
      <dgm:spPr/>
      <dgm:t>
        <a:bodyPr/>
        <a:lstStyle/>
        <a:p>
          <a:endParaRPr lang="en-US"/>
        </a:p>
      </dgm:t>
    </dgm:pt>
    <dgm:pt modelId="{66117B7D-F83A-4490-BEC7-ACCB571FD4D8}">
      <dgm:prSet/>
      <dgm:spPr/>
      <dgm:t>
        <a:bodyPr/>
        <a:lstStyle/>
        <a:p>
          <a:r>
            <a:rPr lang="en-US" dirty="0"/>
            <a:t>By computing depreciation, you can put together financial statements</a:t>
          </a:r>
        </a:p>
      </dgm:t>
    </dgm:pt>
    <dgm:pt modelId="{7CA79ED7-316C-4CA0-BD4D-5D344C99F805}" type="parTrans" cxnId="{098C999F-5A36-4C4A-AEDB-BD8A8AF733D8}">
      <dgm:prSet/>
      <dgm:spPr/>
      <dgm:t>
        <a:bodyPr/>
        <a:lstStyle/>
        <a:p>
          <a:endParaRPr lang="en-US"/>
        </a:p>
      </dgm:t>
    </dgm:pt>
    <dgm:pt modelId="{D696A1DE-6561-4476-9F3C-30639D337CCE}" type="sibTrans" cxnId="{098C999F-5A36-4C4A-AEDB-BD8A8AF733D8}">
      <dgm:prSet/>
      <dgm:spPr/>
      <dgm:t>
        <a:bodyPr/>
        <a:lstStyle/>
        <a:p>
          <a:endParaRPr lang="en-US"/>
        </a:p>
      </dgm:t>
    </dgm:pt>
    <dgm:pt modelId="{9486B902-7B27-4992-B0E5-6B12305C4FA6}" type="pres">
      <dgm:prSet presAssocID="{CF1D038F-B1E7-4084-9877-C8FEBF554C58}" presName="vert0" presStyleCnt="0">
        <dgm:presLayoutVars>
          <dgm:dir/>
          <dgm:animOne val="branch"/>
          <dgm:animLvl val="lvl"/>
        </dgm:presLayoutVars>
      </dgm:prSet>
      <dgm:spPr/>
    </dgm:pt>
    <dgm:pt modelId="{A8B3E215-36B9-4B6A-AEA9-9042074CC674}" type="pres">
      <dgm:prSet presAssocID="{B0668872-7BF6-4144-925A-CB27BDE38268}" presName="thickLine" presStyleLbl="alignNode1" presStyleIdx="0" presStyleCnt="5"/>
      <dgm:spPr/>
    </dgm:pt>
    <dgm:pt modelId="{693BA45F-7470-403A-8C85-7041521ABD37}" type="pres">
      <dgm:prSet presAssocID="{B0668872-7BF6-4144-925A-CB27BDE38268}" presName="horz1" presStyleCnt="0"/>
      <dgm:spPr/>
    </dgm:pt>
    <dgm:pt modelId="{B465BB30-6762-44BB-827E-CD29E1F95CB9}" type="pres">
      <dgm:prSet presAssocID="{B0668872-7BF6-4144-925A-CB27BDE38268}" presName="tx1" presStyleLbl="revTx" presStyleIdx="0" presStyleCnt="5"/>
      <dgm:spPr/>
    </dgm:pt>
    <dgm:pt modelId="{49AE64FD-0D6D-4691-A032-2FE306F3332B}" type="pres">
      <dgm:prSet presAssocID="{B0668872-7BF6-4144-925A-CB27BDE38268}" presName="vert1" presStyleCnt="0"/>
      <dgm:spPr/>
    </dgm:pt>
    <dgm:pt modelId="{1C122C6E-8585-43FB-A9B6-EF197A82358B}" type="pres">
      <dgm:prSet presAssocID="{02DEC1AA-D5F3-4692-8FDD-DB89961F74CA}" presName="thickLine" presStyleLbl="alignNode1" presStyleIdx="1" presStyleCnt="5"/>
      <dgm:spPr/>
    </dgm:pt>
    <dgm:pt modelId="{DCAC8D45-FF60-4E50-B237-A7EAFFF9C461}" type="pres">
      <dgm:prSet presAssocID="{02DEC1AA-D5F3-4692-8FDD-DB89961F74CA}" presName="horz1" presStyleCnt="0"/>
      <dgm:spPr/>
    </dgm:pt>
    <dgm:pt modelId="{08A8EF43-F5E7-4176-89B5-CC176A8A3B07}" type="pres">
      <dgm:prSet presAssocID="{02DEC1AA-D5F3-4692-8FDD-DB89961F74CA}" presName="tx1" presStyleLbl="revTx" presStyleIdx="1" presStyleCnt="5"/>
      <dgm:spPr/>
    </dgm:pt>
    <dgm:pt modelId="{337AC950-3DE0-48D7-B51C-DB316B16A766}" type="pres">
      <dgm:prSet presAssocID="{02DEC1AA-D5F3-4692-8FDD-DB89961F74CA}" presName="vert1" presStyleCnt="0"/>
      <dgm:spPr/>
    </dgm:pt>
    <dgm:pt modelId="{D966433C-8C4B-4E33-BC9F-DF79BA405C60}" type="pres">
      <dgm:prSet presAssocID="{9169F5F1-9A06-4770-84B5-180C8A9312C6}" presName="thickLine" presStyleLbl="alignNode1" presStyleIdx="2" presStyleCnt="5"/>
      <dgm:spPr/>
    </dgm:pt>
    <dgm:pt modelId="{DE15D174-9CAA-4784-AD88-C80FD54942F9}" type="pres">
      <dgm:prSet presAssocID="{9169F5F1-9A06-4770-84B5-180C8A9312C6}" presName="horz1" presStyleCnt="0"/>
      <dgm:spPr/>
    </dgm:pt>
    <dgm:pt modelId="{0B93E00A-3248-4FAB-B085-0C9A4717D877}" type="pres">
      <dgm:prSet presAssocID="{9169F5F1-9A06-4770-84B5-180C8A9312C6}" presName="tx1" presStyleLbl="revTx" presStyleIdx="2" presStyleCnt="5"/>
      <dgm:spPr/>
    </dgm:pt>
    <dgm:pt modelId="{E5964A7F-EC94-4345-8D79-10B11AE243BA}" type="pres">
      <dgm:prSet presAssocID="{9169F5F1-9A06-4770-84B5-180C8A9312C6}" presName="vert1" presStyleCnt="0"/>
      <dgm:spPr/>
    </dgm:pt>
    <dgm:pt modelId="{B9948423-C622-427F-A6EC-2CC713900821}" type="pres">
      <dgm:prSet presAssocID="{ABE08937-5255-47BD-8E67-2297E5731984}" presName="thickLine" presStyleLbl="alignNode1" presStyleIdx="3" presStyleCnt="5"/>
      <dgm:spPr/>
    </dgm:pt>
    <dgm:pt modelId="{4032C144-4A1E-4FC5-AC65-F63A385AA66F}" type="pres">
      <dgm:prSet presAssocID="{ABE08937-5255-47BD-8E67-2297E5731984}" presName="horz1" presStyleCnt="0"/>
      <dgm:spPr/>
    </dgm:pt>
    <dgm:pt modelId="{A10314FC-F082-42C1-AC73-0C4C887D7200}" type="pres">
      <dgm:prSet presAssocID="{ABE08937-5255-47BD-8E67-2297E5731984}" presName="tx1" presStyleLbl="revTx" presStyleIdx="3" presStyleCnt="5"/>
      <dgm:spPr/>
    </dgm:pt>
    <dgm:pt modelId="{D688001F-9556-4883-927E-1DC10EA9247F}" type="pres">
      <dgm:prSet presAssocID="{ABE08937-5255-47BD-8E67-2297E5731984}" presName="vert1" presStyleCnt="0"/>
      <dgm:spPr/>
    </dgm:pt>
    <dgm:pt modelId="{987EA5C7-D33A-48B6-9A05-4CF99FBE4EE9}" type="pres">
      <dgm:prSet presAssocID="{66117B7D-F83A-4490-BEC7-ACCB571FD4D8}" presName="thickLine" presStyleLbl="alignNode1" presStyleIdx="4" presStyleCnt="5"/>
      <dgm:spPr/>
    </dgm:pt>
    <dgm:pt modelId="{E23775A2-F08A-46F7-BB56-A9CF884FAA92}" type="pres">
      <dgm:prSet presAssocID="{66117B7D-F83A-4490-BEC7-ACCB571FD4D8}" presName="horz1" presStyleCnt="0"/>
      <dgm:spPr/>
    </dgm:pt>
    <dgm:pt modelId="{9DED022C-C9EE-4C78-85D8-89D0AECC6E51}" type="pres">
      <dgm:prSet presAssocID="{66117B7D-F83A-4490-BEC7-ACCB571FD4D8}" presName="tx1" presStyleLbl="revTx" presStyleIdx="4" presStyleCnt="5"/>
      <dgm:spPr/>
    </dgm:pt>
    <dgm:pt modelId="{28548F6E-414A-47D2-8E34-9E464CC6C520}" type="pres">
      <dgm:prSet presAssocID="{66117B7D-F83A-4490-BEC7-ACCB571FD4D8}" presName="vert1" presStyleCnt="0"/>
      <dgm:spPr/>
    </dgm:pt>
  </dgm:ptLst>
  <dgm:cxnLst>
    <dgm:cxn modelId="{431FDD0D-733A-4815-A975-63CF37359A0F}" type="presOf" srcId="{9169F5F1-9A06-4770-84B5-180C8A9312C6}" destId="{0B93E00A-3248-4FAB-B085-0C9A4717D877}" srcOrd="0" destOrd="0" presId="urn:microsoft.com/office/officeart/2008/layout/LinedList"/>
    <dgm:cxn modelId="{3FB57849-DE0A-4C3D-BB3A-CBC7E6AD907E}" type="presOf" srcId="{02DEC1AA-D5F3-4692-8FDD-DB89961F74CA}" destId="{08A8EF43-F5E7-4176-89B5-CC176A8A3B07}" srcOrd="0" destOrd="0" presId="urn:microsoft.com/office/officeart/2008/layout/LinedList"/>
    <dgm:cxn modelId="{EFBBC86A-17BB-4C36-A106-A38226B21483}" type="presOf" srcId="{B0668872-7BF6-4144-925A-CB27BDE38268}" destId="{B465BB30-6762-44BB-827E-CD29E1F95CB9}" srcOrd="0" destOrd="0" presId="urn:microsoft.com/office/officeart/2008/layout/LinedList"/>
    <dgm:cxn modelId="{2F89B66B-2990-4FBE-AAD8-087984CE5877}" type="presOf" srcId="{ABE08937-5255-47BD-8E67-2297E5731984}" destId="{A10314FC-F082-42C1-AC73-0C4C887D7200}" srcOrd="0" destOrd="0" presId="urn:microsoft.com/office/officeart/2008/layout/LinedList"/>
    <dgm:cxn modelId="{FB10066E-ECF7-4DB6-9102-3E7037CFF9A4}" type="presOf" srcId="{66117B7D-F83A-4490-BEC7-ACCB571FD4D8}" destId="{9DED022C-C9EE-4C78-85D8-89D0AECC6E51}" srcOrd="0" destOrd="0" presId="urn:microsoft.com/office/officeart/2008/layout/LinedList"/>
    <dgm:cxn modelId="{A1D92753-F946-4427-8B46-B9B2F9B3345E}" srcId="{CF1D038F-B1E7-4084-9877-C8FEBF554C58}" destId="{9169F5F1-9A06-4770-84B5-180C8A9312C6}" srcOrd="2" destOrd="0" parTransId="{A116EA6A-A387-4849-B2BF-89028BA6E8F8}" sibTransId="{9D270976-C77F-4A38-8246-4FF9149FD80E}"/>
    <dgm:cxn modelId="{3D19F187-46E1-413A-9613-EFD8FBC31A82}" srcId="{CF1D038F-B1E7-4084-9877-C8FEBF554C58}" destId="{02DEC1AA-D5F3-4692-8FDD-DB89961F74CA}" srcOrd="1" destOrd="0" parTransId="{9A13925B-5384-46CB-815E-FC8ECC907230}" sibTransId="{F66934FB-41BF-4D37-8200-B46693BE3AE4}"/>
    <dgm:cxn modelId="{62648798-9039-4417-9CC3-DFCE36BBA4A5}" srcId="{CF1D038F-B1E7-4084-9877-C8FEBF554C58}" destId="{B0668872-7BF6-4144-925A-CB27BDE38268}" srcOrd="0" destOrd="0" parTransId="{441907AF-6E04-4D46-B531-1779C9EDDE19}" sibTransId="{D788EA30-DC76-4D38-B410-3A1842E6CF25}"/>
    <dgm:cxn modelId="{098C999F-5A36-4C4A-AEDB-BD8A8AF733D8}" srcId="{CF1D038F-B1E7-4084-9877-C8FEBF554C58}" destId="{66117B7D-F83A-4490-BEC7-ACCB571FD4D8}" srcOrd="4" destOrd="0" parTransId="{7CA79ED7-316C-4CA0-BD4D-5D344C99F805}" sibTransId="{D696A1DE-6561-4476-9F3C-30639D337CCE}"/>
    <dgm:cxn modelId="{80C0E3A1-EE0C-4504-82F1-54B91042A2B9}" type="presOf" srcId="{CF1D038F-B1E7-4084-9877-C8FEBF554C58}" destId="{9486B902-7B27-4992-B0E5-6B12305C4FA6}" srcOrd="0" destOrd="0" presId="urn:microsoft.com/office/officeart/2008/layout/LinedList"/>
    <dgm:cxn modelId="{18BE57DE-B8B2-4992-88DA-5F533BA9C001}" srcId="{CF1D038F-B1E7-4084-9877-C8FEBF554C58}" destId="{ABE08937-5255-47BD-8E67-2297E5731984}" srcOrd="3" destOrd="0" parTransId="{3BCB45B6-D631-47CB-9738-F96F3D15FA56}" sibTransId="{8662BDEC-2EFE-4C6F-94B1-5FE13ABD79AA}"/>
    <dgm:cxn modelId="{3BC4DCC3-E0F5-49AF-803E-A9933EF87DC3}" type="presParOf" srcId="{9486B902-7B27-4992-B0E5-6B12305C4FA6}" destId="{A8B3E215-36B9-4B6A-AEA9-9042074CC674}" srcOrd="0" destOrd="0" presId="urn:microsoft.com/office/officeart/2008/layout/LinedList"/>
    <dgm:cxn modelId="{C1E08E39-43AB-4BF3-8BA0-FFB38B4EEE31}" type="presParOf" srcId="{9486B902-7B27-4992-B0E5-6B12305C4FA6}" destId="{693BA45F-7470-403A-8C85-7041521ABD37}" srcOrd="1" destOrd="0" presId="urn:microsoft.com/office/officeart/2008/layout/LinedList"/>
    <dgm:cxn modelId="{159D446D-B212-4464-A78B-BE4E79BDA8DB}" type="presParOf" srcId="{693BA45F-7470-403A-8C85-7041521ABD37}" destId="{B465BB30-6762-44BB-827E-CD29E1F95CB9}" srcOrd="0" destOrd="0" presId="urn:microsoft.com/office/officeart/2008/layout/LinedList"/>
    <dgm:cxn modelId="{BE48BC3B-E5AD-4B0A-8B29-06924D02BAE5}" type="presParOf" srcId="{693BA45F-7470-403A-8C85-7041521ABD37}" destId="{49AE64FD-0D6D-4691-A032-2FE306F3332B}" srcOrd="1" destOrd="0" presId="urn:microsoft.com/office/officeart/2008/layout/LinedList"/>
    <dgm:cxn modelId="{3F4FF5A6-270A-4DE2-92F2-1B5D0CCA883F}" type="presParOf" srcId="{9486B902-7B27-4992-B0E5-6B12305C4FA6}" destId="{1C122C6E-8585-43FB-A9B6-EF197A82358B}" srcOrd="2" destOrd="0" presId="urn:microsoft.com/office/officeart/2008/layout/LinedList"/>
    <dgm:cxn modelId="{54569AF3-7706-4057-9306-12343175793C}" type="presParOf" srcId="{9486B902-7B27-4992-B0E5-6B12305C4FA6}" destId="{DCAC8D45-FF60-4E50-B237-A7EAFFF9C461}" srcOrd="3" destOrd="0" presId="urn:microsoft.com/office/officeart/2008/layout/LinedList"/>
    <dgm:cxn modelId="{2660D11E-6E65-4009-982B-ECA97E5FB361}" type="presParOf" srcId="{DCAC8D45-FF60-4E50-B237-A7EAFFF9C461}" destId="{08A8EF43-F5E7-4176-89B5-CC176A8A3B07}" srcOrd="0" destOrd="0" presId="urn:microsoft.com/office/officeart/2008/layout/LinedList"/>
    <dgm:cxn modelId="{FEE5DD01-D714-4BE9-896A-3D02FAF9C76D}" type="presParOf" srcId="{DCAC8D45-FF60-4E50-B237-A7EAFFF9C461}" destId="{337AC950-3DE0-48D7-B51C-DB316B16A766}" srcOrd="1" destOrd="0" presId="urn:microsoft.com/office/officeart/2008/layout/LinedList"/>
    <dgm:cxn modelId="{DC4253BA-406C-4F63-BF46-1965482C4627}" type="presParOf" srcId="{9486B902-7B27-4992-B0E5-6B12305C4FA6}" destId="{D966433C-8C4B-4E33-BC9F-DF79BA405C60}" srcOrd="4" destOrd="0" presId="urn:microsoft.com/office/officeart/2008/layout/LinedList"/>
    <dgm:cxn modelId="{CF75F6AE-5BDA-4B15-A7B4-B588985DC6AB}" type="presParOf" srcId="{9486B902-7B27-4992-B0E5-6B12305C4FA6}" destId="{DE15D174-9CAA-4784-AD88-C80FD54942F9}" srcOrd="5" destOrd="0" presId="urn:microsoft.com/office/officeart/2008/layout/LinedList"/>
    <dgm:cxn modelId="{4AEBB0B4-2D59-4DED-BAE9-0A0CBB52DE01}" type="presParOf" srcId="{DE15D174-9CAA-4784-AD88-C80FD54942F9}" destId="{0B93E00A-3248-4FAB-B085-0C9A4717D877}" srcOrd="0" destOrd="0" presId="urn:microsoft.com/office/officeart/2008/layout/LinedList"/>
    <dgm:cxn modelId="{CE623FD7-BEA4-4190-9579-BABD7EADD086}" type="presParOf" srcId="{DE15D174-9CAA-4784-AD88-C80FD54942F9}" destId="{E5964A7F-EC94-4345-8D79-10B11AE243BA}" srcOrd="1" destOrd="0" presId="urn:microsoft.com/office/officeart/2008/layout/LinedList"/>
    <dgm:cxn modelId="{45654D3F-46DE-4D6D-B0D2-DE5AE4B33B8A}" type="presParOf" srcId="{9486B902-7B27-4992-B0E5-6B12305C4FA6}" destId="{B9948423-C622-427F-A6EC-2CC713900821}" srcOrd="6" destOrd="0" presId="urn:microsoft.com/office/officeart/2008/layout/LinedList"/>
    <dgm:cxn modelId="{7AA425EC-DF0A-4EE4-B63C-7B61BCC250C5}" type="presParOf" srcId="{9486B902-7B27-4992-B0E5-6B12305C4FA6}" destId="{4032C144-4A1E-4FC5-AC65-F63A385AA66F}" srcOrd="7" destOrd="0" presId="urn:microsoft.com/office/officeart/2008/layout/LinedList"/>
    <dgm:cxn modelId="{67DF4D6D-20C1-40DF-8A09-2A6251930B05}" type="presParOf" srcId="{4032C144-4A1E-4FC5-AC65-F63A385AA66F}" destId="{A10314FC-F082-42C1-AC73-0C4C887D7200}" srcOrd="0" destOrd="0" presId="urn:microsoft.com/office/officeart/2008/layout/LinedList"/>
    <dgm:cxn modelId="{414D32CD-6EDA-480E-9FEA-185CEF0EA973}" type="presParOf" srcId="{4032C144-4A1E-4FC5-AC65-F63A385AA66F}" destId="{D688001F-9556-4883-927E-1DC10EA9247F}" srcOrd="1" destOrd="0" presId="urn:microsoft.com/office/officeart/2008/layout/LinedList"/>
    <dgm:cxn modelId="{09B39C30-09CD-415B-8F8D-2D46B6B658F5}" type="presParOf" srcId="{9486B902-7B27-4992-B0E5-6B12305C4FA6}" destId="{987EA5C7-D33A-48B6-9A05-4CF99FBE4EE9}" srcOrd="8" destOrd="0" presId="urn:microsoft.com/office/officeart/2008/layout/LinedList"/>
    <dgm:cxn modelId="{0649C502-61EC-437E-AC6A-AD4FECBBFE49}" type="presParOf" srcId="{9486B902-7B27-4992-B0E5-6B12305C4FA6}" destId="{E23775A2-F08A-46F7-BB56-A9CF884FAA92}" srcOrd="9" destOrd="0" presId="urn:microsoft.com/office/officeart/2008/layout/LinedList"/>
    <dgm:cxn modelId="{6752A9CA-3597-4794-9F02-AC5BCCFCAAA2}" type="presParOf" srcId="{E23775A2-F08A-46F7-BB56-A9CF884FAA92}" destId="{9DED022C-C9EE-4C78-85D8-89D0AECC6E51}" srcOrd="0" destOrd="0" presId="urn:microsoft.com/office/officeart/2008/layout/LinedList"/>
    <dgm:cxn modelId="{69E3B883-9829-4272-B5B1-5E2307F0A727}" type="presParOf" srcId="{E23775A2-F08A-46F7-BB56-A9CF884FAA92}" destId="{28548F6E-414A-47D2-8E34-9E464CC6C520}"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20C93D04-C0ED-4AB2-A817-4E3A79E4B1E7}" type="doc">
      <dgm:prSet loTypeId="urn:microsoft.com/office/officeart/2005/8/layout/chevron1" loCatId="process" qsTypeId="urn:microsoft.com/office/officeart/2005/8/quickstyle/simple2" qsCatId="simple" csTypeId="urn:microsoft.com/office/officeart/2005/8/colors/accent4_3" csCatId="accent4"/>
      <dgm:spPr/>
      <dgm:t>
        <a:bodyPr/>
        <a:lstStyle/>
        <a:p>
          <a:endParaRPr lang="en-US"/>
        </a:p>
      </dgm:t>
    </dgm:pt>
    <dgm:pt modelId="{296602F7-F7C2-4338-AA27-3EED5A0E44E3}">
      <dgm:prSet/>
      <dgm:spPr/>
      <dgm:t>
        <a:bodyPr/>
        <a:lstStyle/>
        <a:p>
          <a:r>
            <a:rPr lang="en-US" dirty="0"/>
            <a:t>Replacement capital expenditures can occur from:</a:t>
          </a:r>
        </a:p>
      </dgm:t>
    </dgm:pt>
    <dgm:pt modelId="{2FA4DC44-0747-4A45-ADA1-EE236B39DE91}" type="parTrans" cxnId="{B61C62FB-F320-4739-9A40-5A1A30A1834F}">
      <dgm:prSet/>
      <dgm:spPr/>
      <dgm:t>
        <a:bodyPr/>
        <a:lstStyle/>
        <a:p>
          <a:endParaRPr lang="en-US"/>
        </a:p>
      </dgm:t>
    </dgm:pt>
    <dgm:pt modelId="{B4050C48-C0D7-4B7C-BECB-D93081332D20}" type="sibTrans" cxnId="{B61C62FB-F320-4739-9A40-5A1A30A1834F}">
      <dgm:prSet/>
      <dgm:spPr/>
      <dgm:t>
        <a:bodyPr/>
        <a:lstStyle/>
        <a:p>
          <a:endParaRPr lang="en-US"/>
        </a:p>
      </dgm:t>
    </dgm:pt>
    <dgm:pt modelId="{EE3759E9-7FB0-41D0-9B2A-325BB53AE845}">
      <dgm:prSet/>
      <dgm:spPr/>
      <dgm:t>
        <a:bodyPr/>
        <a:lstStyle/>
        <a:p>
          <a:r>
            <a:rPr lang="en-US" dirty="0"/>
            <a:t>Expansion of wells</a:t>
          </a:r>
        </a:p>
      </dgm:t>
    </dgm:pt>
    <dgm:pt modelId="{5B67C123-ED33-435E-8EA3-291FD8009EA5}" type="parTrans" cxnId="{1E920562-07FD-4F24-AC9A-FFB0EB5DF656}">
      <dgm:prSet/>
      <dgm:spPr/>
      <dgm:t>
        <a:bodyPr/>
        <a:lstStyle/>
        <a:p>
          <a:endParaRPr lang="en-US"/>
        </a:p>
      </dgm:t>
    </dgm:pt>
    <dgm:pt modelId="{686DC865-7ABF-4BE4-B7F3-D22A790BE166}" type="sibTrans" cxnId="{1E920562-07FD-4F24-AC9A-FFB0EB5DF656}">
      <dgm:prSet/>
      <dgm:spPr/>
      <dgm:t>
        <a:bodyPr/>
        <a:lstStyle/>
        <a:p>
          <a:endParaRPr lang="en-US"/>
        </a:p>
      </dgm:t>
    </dgm:pt>
    <dgm:pt modelId="{BB212581-92DF-4157-8392-98CB60F6B022}">
      <dgm:prSet/>
      <dgm:spPr/>
      <dgm:t>
        <a:bodyPr/>
        <a:lstStyle/>
        <a:p>
          <a:r>
            <a:rPr lang="en-US" dirty="0"/>
            <a:t>Inverters</a:t>
          </a:r>
        </a:p>
      </dgm:t>
    </dgm:pt>
    <dgm:pt modelId="{70AC7D4E-B416-4732-929F-1263497F815D}" type="parTrans" cxnId="{84D7D0D2-56D8-469B-8484-2D3F791BCCA4}">
      <dgm:prSet/>
      <dgm:spPr/>
      <dgm:t>
        <a:bodyPr/>
        <a:lstStyle/>
        <a:p>
          <a:endParaRPr lang="en-US"/>
        </a:p>
      </dgm:t>
    </dgm:pt>
    <dgm:pt modelId="{B1F4D743-B3DE-441E-A178-0209CB278C04}" type="sibTrans" cxnId="{84D7D0D2-56D8-469B-8484-2D3F791BCCA4}">
      <dgm:prSet/>
      <dgm:spPr/>
      <dgm:t>
        <a:bodyPr/>
        <a:lstStyle/>
        <a:p>
          <a:endParaRPr lang="en-US"/>
        </a:p>
      </dgm:t>
    </dgm:pt>
    <dgm:pt modelId="{3BC01FBB-4515-45E2-965C-78347E6E3885}">
      <dgm:prSet/>
      <dgm:spPr/>
      <dgm:t>
        <a:bodyPr/>
        <a:lstStyle/>
        <a:p>
          <a:r>
            <a:rPr lang="en-US" dirty="0"/>
            <a:t>Overhaul costs</a:t>
          </a:r>
        </a:p>
      </dgm:t>
    </dgm:pt>
    <dgm:pt modelId="{ABEC13FD-4796-49CD-8754-759A79D3F78F}" type="parTrans" cxnId="{21D3906A-4EEF-4C59-A2FB-91F6AF651355}">
      <dgm:prSet/>
      <dgm:spPr/>
      <dgm:t>
        <a:bodyPr/>
        <a:lstStyle/>
        <a:p>
          <a:endParaRPr lang="en-US"/>
        </a:p>
      </dgm:t>
    </dgm:pt>
    <dgm:pt modelId="{13CD1ACE-3F97-4249-A67F-76B083EF5FA6}" type="sibTrans" cxnId="{21D3906A-4EEF-4C59-A2FB-91F6AF651355}">
      <dgm:prSet/>
      <dgm:spPr/>
      <dgm:t>
        <a:bodyPr/>
        <a:lstStyle/>
        <a:p>
          <a:endParaRPr lang="en-US"/>
        </a:p>
      </dgm:t>
    </dgm:pt>
    <dgm:pt modelId="{7E76AE7D-DF9C-46C6-99F0-5DDA1084668B}">
      <dgm:prSet/>
      <dgm:spPr/>
      <dgm:t>
        <a:bodyPr/>
        <a:lstStyle/>
        <a:p>
          <a:r>
            <a:rPr lang="en-US" dirty="0"/>
            <a:t>Extraordinary costs</a:t>
          </a:r>
        </a:p>
      </dgm:t>
    </dgm:pt>
    <dgm:pt modelId="{0799B06B-52C6-481D-AA30-BF8094B4836E}" type="parTrans" cxnId="{F546BCDF-FFE8-4C13-814C-F154727E94A8}">
      <dgm:prSet/>
      <dgm:spPr/>
      <dgm:t>
        <a:bodyPr/>
        <a:lstStyle/>
        <a:p>
          <a:endParaRPr lang="en-US"/>
        </a:p>
      </dgm:t>
    </dgm:pt>
    <dgm:pt modelId="{72D96C32-2112-43AC-8888-F3B1DA311A17}" type="sibTrans" cxnId="{F546BCDF-FFE8-4C13-814C-F154727E94A8}">
      <dgm:prSet/>
      <dgm:spPr/>
      <dgm:t>
        <a:bodyPr/>
        <a:lstStyle/>
        <a:p>
          <a:endParaRPr lang="en-US"/>
        </a:p>
      </dgm:t>
    </dgm:pt>
    <dgm:pt modelId="{D6D9D938-1B26-4B57-92AD-BD9E72D95154}">
      <dgm:prSet/>
      <dgm:spPr/>
      <dgm:t>
        <a:bodyPr/>
        <a:lstStyle/>
        <a:p>
          <a:r>
            <a:rPr lang="en-US" dirty="0"/>
            <a:t>Depreciation can occur over remaining life</a:t>
          </a:r>
        </a:p>
      </dgm:t>
    </dgm:pt>
    <dgm:pt modelId="{6CD5638D-56CC-4866-B3E2-7CF4710AFF0F}" type="parTrans" cxnId="{09B69059-034E-4A7E-84EC-8D55F295E691}">
      <dgm:prSet/>
      <dgm:spPr/>
      <dgm:t>
        <a:bodyPr/>
        <a:lstStyle/>
        <a:p>
          <a:endParaRPr lang="en-US"/>
        </a:p>
      </dgm:t>
    </dgm:pt>
    <dgm:pt modelId="{C186F110-23AB-46E7-AB85-999C3EF9E693}" type="sibTrans" cxnId="{09B69059-034E-4A7E-84EC-8D55F295E691}">
      <dgm:prSet/>
      <dgm:spPr/>
      <dgm:t>
        <a:bodyPr/>
        <a:lstStyle/>
        <a:p>
          <a:endParaRPr lang="en-US"/>
        </a:p>
      </dgm:t>
    </dgm:pt>
    <dgm:pt modelId="{917F0030-0B15-46F9-BAE7-1A2E3493C90A}">
      <dgm:prSet/>
      <dgm:spPr/>
      <dgm:t>
        <a:bodyPr/>
        <a:lstStyle/>
        <a:p>
          <a:r>
            <a:rPr lang="en-US" dirty="0"/>
            <a:t>Need some kind of function</a:t>
          </a:r>
        </a:p>
      </dgm:t>
    </dgm:pt>
    <dgm:pt modelId="{92DB7928-5697-42B8-B58E-50F12C2BA691}" type="parTrans" cxnId="{2BF97E51-3274-4567-BBA4-E49D8C16DB83}">
      <dgm:prSet/>
      <dgm:spPr/>
      <dgm:t>
        <a:bodyPr/>
        <a:lstStyle/>
        <a:p>
          <a:endParaRPr lang="en-US"/>
        </a:p>
      </dgm:t>
    </dgm:pt>
    <dgm:pt modelId="{D7B95D49-156B-4738-81C0-14D77BE131B2}" type="sibTrans" cxnId="{2BF97E51-3274-4567-BBA4-E49D8C16DB83}">
      <dgm:prSet/>
      <dgm:spPr/>
      <dgm:t>
        <a:bodyPr/>
        <a:lstStyle/>
        <a:p>
          <a:endParaRPr lang="en-US"/>
        </a:p>
      </dgm:t>
    </dgm:pt>
    <dgm:pt modelId="{699BAB83-A4D3-42C7-8239-FD07E107537F}">
      <dgm:prSet/>
      <dgm:spPr/>
      <dgm:t>
        <a:bodyPr/>
        <a:lstStyle/>
        <a:p>
          <a:r>
            <a:rPr lang="en-US" dirty="0"/>
            <a:t>Array is painful</a:t>
          </a:r>
        </a:p>
      </dgm:t>
    </dgm:pt>
    <dgm:pt modelId="{4EDAC6D7-1EB7-47EB-9D65-BAAAD042C342}" type="parTrans" cxnId="{A82EF978-7130-4D2D-8454-599D55AEACA1}">
      <dgm:prSet/>
      <dgm:spPr/>
      <dgm:t>
        <a:bodyPr/>
        <a:lstStyle/>
        <a:p>
          <a:endParaRPr lang="en-US"/>
        </a:p>
      </dgm:t>
    </dgm:pt>
    <dgm:pt modelId="{A4D6AC8D-AD10-4844-B785-29B03943147A}" type="sibTrans" cxnId="{A82EF978-7130-4D2D-8454-599D55AEACA1}">
      <dgm:prSet/>
      <dgm:spPr/>
      <dgm:t>
        <a:bodyPr/>
        <a:lstStyle/>
        <a:p>
          <a:endParaRPr lang="en-US"/>
        </a:p>
      </dgm:t>
    </dgm:pt>
    <dgm:pt modelId="{37A63A6F-3EDC-42E7-95B6-0B6D78620198}">
      <dgm:prSet/>
      <dgm:spPr/>
      <dgm:t>
        <a:bodyPr/>
        <a:lstStyle/>
        <a:p>
          <a:r>
            <a:rPr lang="en-US" dirty="0"/>
            <a:t>Errors from assuming tax deductible in current period</a:t>
          </a:r>
        </a:p>
      </dgm:t>
    </dgm:pt>
    <dgm:pt modelId="{180BD9C6-91C4-46C1-9AA4-98E87FA35664}" type="parTrans" cxnId="{40BE24E3-E52F-407F-AB36-59F6C5191358}">
      <dgm:prSet/>
      <dgm:spPr/>
      <dgm:t>
        <a:bodyPr/>
        <a:lstStyle/>
        <a:p>
          <a:endParaRPr lang="en-US"/>
        </a:p>
      </dgm:t>
    </dgm:pt>
    <dgm:pt modelId="{C822B704-8548-46A5-8A69-59EDC22FE0C6}" type="sibTrans" cxnId="{40BE24E3-E52F-407F-AB36-59F6C5191358}">
      <dgm:prSet/>
      <dgm:spPr/>
      <dgm:t>
        <a:bodyPr/>
        <a:lstStyle/>
        <a:p>
          <a:endParaRPr lang="en-US"/>
        </a:p>
      </dgm:t>
    </dgm:pt>
    <dgm:pt modelId="{D0305094-7BDE-4026-972E-BCBADB72CF79}" type="pres">
      <dgm:prSet presAssocID="{20C93D04-C0ED-4AB2-A817-4E3A79E4B1E7}" presName="Name0" presStyleCnt="0">
        <dgm:presLayoutVars>
          <dgm:dir/>
          <dgm:animLvl val="lvl"/>
          <dgm:resizeHandles val="exact"/>
        </dgm:presLayoutVars>
      </dgm:prSet>
      <dgm:spPr/>
    </dgm:pt>
    <dgm:pt modelId="{87E0CC5B-2AA6-4CB4-A7AF-2F90E86BD3BF}" type="pres">
      <dgm:prSet presAssocID="{296602F7-F7C2-4338-AA27-3EED5A0E44E3}" presName="composite" presStyleCnt="0"/>
      <dgm:spPr/>
    </dgm:pt>
    <dgm:pt modelId="{CDAFC602-C1C2-4AE9-9352-411A645A2291}" type="pres">
      <dgm:prSet presAssocID="{296602F7-F7C2-4338-AA27-3EED5A0E44E3}" presName="parTx" presStyleLbl="node1" presStyleIdx="0" presStyleCnt="2">
        <dgm:presLayoutVars>
          <dgm:chMax val="0"/>
          <dgm:chPref val="0"/>
          <dgm:bulletEnabled val="1"/>
        </dgm:presLayoutVars>
      </dgm:prSet>
      <dgm:spPr/>
    </dgm:pt>
    <dgm:pt modelId="{11C68CBF-8162-4F06-B594-B7E06D2DA029}" type="pres">
      <dgm:prSet presAssocID="{296602F7-F7C2-4338-AA27-3EED5A0E44E3}" presName="desTx" presStyleLbl="revTx" presStyleIdx="0" presStyleCnt="2">
        <dgm:presLayoutVars>
          <dgm:bulletEnabled val="1"/>
        </dgm:presLayoutVars>
      </dgm:prSet>
      <dgm:spPr/>
    </dgm:pt>
    <dgm:pt modelId="{DAC1634B-9106-4FAA-8CE7-F2190E744DCB}" type="pres">
      <dgm:prSet presAssocID="{B4050C48-C0D7-4B7C-BECB-D93081332D20}" presName="space" presStyleCnt="0"/>
      <dgm:spPr/>
    </dgm:pt>
    <dgm:pt modelId="{CC1748D7-3DF5-4FFD-A6E7-72420A67C727}" type="pres">
      <dgm:prSet presAssocID="{D6D9D938-1B26-4B57-92AD-BD9E72D95154}" presName="composite" presStyleCnt="0"/>
      <dgm:spPr/>
    </dgm:pt>
    <dgm:pt modelId="{CEEC19E0-E7AF-4F68-8884-D68E4C2350D3}" type="pres">
      <dgm:prSet presAssocID="{D6D9D938-1B26-4B57-92AD-BD9E72D95154}" presName="parTx" presStyleLbl="node1" presStyleIdx="1" presStyleCnt="2">
        <dgm:presLayoutVars>
          <dgm:chMax val="0"/>
          <dgm:chPref val="0"/>
          <dgm:bulletEnabled val="1"/>
        </dgm:presLayoutVars>
      </dgm:prSet>
      <dgm:spPr/>
    </dgm:pt>
    <dgm:pt modelId="{EC2FE23F-6AC9-402D-9F3B-8710A3BDB9DB}" type="pres">
      <dgm:prSet presAssocID="{D6D9D938-1B26-4B57-92AD-BD9E72D95154}" presName="desTx" presStyleLbl="revTx" presStyleIdx="1" presStyleCnt="2">
        <dgm:presLayoutVars>
          <dgm:bulletEnabled val="1"/>
        </dgm:presLayoutVars>
      </dgm:prSet>
      <dgm:spPr/>
    </dgm:pt>
  </dgm:ptLst>
  <dgm:cxnLst>
    <dgm:cxn modelId="{1F5AC50C-C628-44CA-B4B1-01F2CAA800BD}" type="presOf" srcId="{EE3759E9-7FB0-41D0-9B2A-325BB53AE845}" destId="{11C68CBF-8162-4F06-B594-B7E06D2DA029}" srcOrd="0" destOrd="0" presId="urn:microsoft.com/office/officeart/2005/8/layout/chevron1"/>
    <dgm:cxn modelId="{15EAAB15-4658-43D9-92E7-4D9A202A0B3C}" type="presOf" srcId="{20C93D04-C0ED-4AB2-A817-4E3A79E4B1E7}" destId="{D0305094-7BDE-4026-972E-BCBADB72CF79}" srcOrd="0" destOrd="0" presId="urn:microsoft.com/office/officeart/2005/8/layout/chevron1"/>
    <dgm:cxn modelId="{8725C526-9811-4319-A3C4-433922617FD9}" type="presOf" srcId="{699BAB83-A4D3-42C7-8239-FD07E107537F}" destId="{EC2FE23F-6AC9-402D-9F3B-8710A3BDB9DB}" srcOrd="0" destOrd="1" presId="urn:microsoft.com/office/officeart/2005/8/layout/chevron1"/>
    <dgm:cxn modelId="{1E920562-07FD-4F24-AC9A-FFB0EB5DF656}" srcId="{296602F7-F7C2-4338-AA27-3EED5A0E44E3}" destId="{EE3759E9-7FB0-41D0-9B2A-325BB53AE845}" srcOrd="0" destOrd="0" parTransId="{5B67C123-ED33-435E-8EA3-291FD8009EA5}" sibTransId="{686DC865-7ABF-4BE4-B7F3-D22A790BE166}"/>
    <dgm:cxn modelId="{D083E444-6092-42E0-8E60-4F2565764452}" type="presOf" srcId="{D6D9D938-1B26-4B57-92AD-BD9E72D95154}" destId="{CEEC19E0-E7AF-4F68-8884-D68E4C2350D3}" srcOrd="0" destOrd="0" presId="urn:microsoft.com/office/officeart/2005/8/layout/chevron1"/>
    <dgm:cxn modelId="{A63CB445-EA79-49A5-B5B8-D2680AFE5C1E}" type="presOf" srcId="{917F0030-0B15-46F9-BAE7-1A2E3493C90A}" destId="{EC2FE23F-6AC9-402D-9F3B-8710A3BDB9DB}" srcOrd="0" destOrd="0" presId="urn:microsoft.com/office/officeart/2005/8/layout/chevron1"/>
    <dgm:cxn modelId="{21D3906A-4EEF-4C59-A2FB-91F6AF651355}" srcId="{296602F7-F7C2-4338-AA27-3EED5A0E44E3}" destId="{3BC01FBB-4515-45E2-965C-78347E6E3885}" srcOrd="2" destOrd="0" parTransId="{ABEC13FD-4796-49CD-8754-759A79D3F78F}" sibTransId="{13CD1ACE-3F97-4249-A67F-76B083EF5FA6}"/>
    <dgm:cxn modelId="{2BF97E51-3274-4567-BBA4-E49D8C16DB83}" srcId="{D6D9D938-1B26-4B57-92AD-BD9E72D95154}" destId="{917F0030-0B15-46F9-BAE7-1A2E3493C90A}" srcOrd="0" destOrd="0" parTransId="{92DB7928-5697-42B8-B58E-50F12C2BA691}" sibTransId="{D7B95D49-156B-4738-81C0-14D77BE131B2}"/>
    <dgm:cxn modelId="{A82EF978-7130-4D2D-8454-599D55AEACA1}" srcId="{D6D9D938-1B26-4B57-92AD-BD9E72D95154}" destId="{699BAB83-A4D3-42C7-8239-FD07E107537F}" srcOrd="1" destOrd="0" parTransId="{4EDAC6D7-1EB7-47EB-9D65-BAAAD042C342}" sibTransId="{A4D6AC8D-AD10-4844-B785-29B03943147A}"/>
    <dgm:cxn modelId="{09B69059-034E-4A7E-84EC-8D55F295E691}" srcId="{20C93D04-C0ED-4AB2-A817-4E3A79E4B1E7}" destId="{D6D9D938-1B26-4B57-92AD-BD9E72D95154}" srcOrd="1" destOrd="0" parTransId="{6CD5638D-56CC-4866-B3E2-7CF4710AFF0F}" sibTransId="{C186F110-23AB-46E7-AB85-999C3EF9E693}"/>
    <dgm:cxn modelId="{CBA1417F-44FC-404C-B635-7B49C73E836A}" type="presOf" srcId="{BB212581-92DF-4157-8392-98CB60F6B022}" destId="{11C68CBF-8162-4F06-B594-B7E06D2DA029}" srcOrd="0" destOrd="1" presId="urn:microsoft.com/office/officeart/2005/8/layout/chevron1"/>
    <dgm:cxn modelId="{19240BBE-E664-48FD-9B3A-0989E9A6B213}" type="presOf" srcId="{296602F7-F7C2-4338-AA27-3EED5A0E44E3}" destId="{CDAFC602-C1C2-4AE9-9352-411A645A2291}" srcOrd="0" destOrd="0" presId="urn:microsoft.com/office/officeart/2005/8/layout/chevron1"/>
    <dgm:cxn modelId="{6037EDC3-BFC7-4868-919A-AB1557575182}" type="presOf" srcId="{3BC01FBB-4515-45E2-965C-78347E6E3885}" destId="{11C68CBF-8162-4F06-B594-B7E06D2DA029}" srcOrd="0" destOrd="2" presId="urn:microsoft.com/office/officeart/2005/8/layout/chevron1"/>
    <dgm:cxn modelId="{D3A9C7CF-5E0C-4015-8C55-805BF35002A7}" type="presOf" srcId="{7E76AE7D-DF9C-46C6-99F0-5DDA1084668B}" destId="{11C68CBF-8162-4F06-B594-B7E06D2DA029}" srcOrd="0" destOrd="3" presId="urn:microsoft.com/office/officeart/2005/8/layout/chevron1"/>
    <dgm:cxn modelId="{84D7D0D2-56D8-469B-8484-2D3F791BCCA4}" srcId="{296602F7-F7C2-4338-AA27-3EED5A0E44E3}" destId="{BB212581-92DF-4157-8392-98CB60F6B022}" srcOrd="1" destOrd="0" parTransId="{70AC7D4E-B416-4732-929F-1263497F815D}" sibTransId="{B1F4D743-B3DE-441E-A178-0209CB278C04}"/>
    <dgm:cxn modelId="{5F960EDA-9571-4715-BEE0-AB76E841F992}" type="presOf" srcId="{37A63A6F-3EDC-42E7-95B6-0B6D78620198}" destId="{EC2FE23F-6AC9-402D-9F3B-8710A3BDB9DB}" srcOrd="0" destOrd="2" presId="urn:microsoft.com/office/officeart/2005/8/layout/chevron1"/>
    <dgm:cxn modelId="{F546BCDF-FFE8-4C13-814C-F154727E94A8}" srcId="{296602F7-F7C2-4338-AA27-3EED5A0E44E3}" destId="{7E76AE7D-DF9C-46C6-99F0-5DDA1084668B}" srcOrd="3" destOrd="0" parTransId="{0799B06B-52C6-481D-AA30-BF8094B4836E}" sibTransId="{72D96C32-2112-43AC-8888-F3B1DA311A17}"/>
    <dgm:cxn modelId="{40BE24E3-E52F-407F-AB36-59F6C5191358}" srcId="{D6D9D938-1B26-4B57-92AD-BD9E72D95154}" destId="{37A63A6F-3EDC-42E7-95B6-0B6D78620198}" srcOrd="2" destOrd="0" parTransId="{180BD9C6-91C4-46C1-9AA4-98E87FA35664}" sibTransId="{C822B704-8548-46A5-8A69-59EDC22FE0C6}"/>
    <dgm:cxn modelId="{B61C62FB-F320-4739-9A40-5A1A30A1834F}" srcId="{20C93D04-C0ED-4AB2-A817-4E3A79E4B1E7}" destId="{296602F7-F7C2-4338-AA27-3EED5A0E44E3}" srcOrd="0" destOrd="0" parTransId="{2FA4DC44-0747-4A45-ADA1-EE236B39DE91}" sibTransId="{B4050C48-C0D7-4B7C-BECB-D93081332D20}"/>
    <dgm:cxn modelId="{10F31F9B-DA5C-413D-9678-0029C17BF421}" type="presParOf" srcId="{D0305094-7BDE-4026-972E-BCBADB72CF79}" destId="{87E0CC5B-2AA6-4CB4-A7AF-2F90E86BD3BF}" srcOrd="0" destOrd="0" presId="urn:microsoft.com/office/officeart/2005/8/layout/chevron1"/>
    <dgm:cxn modelId="{612014D7-5AEE-4910-9D4B-C2C4124191C8}" type="presParOf" srcId="{87E0CC5B-2AA6-4CB4-A7AF-2F90E86BD3BF}" destId="{CDAFC602-C1C2-4AE9-9352-411A645A2291}" srcOrd="0" destOrd="0" presId="urn:microsoft.com/office/officeart/2005/8/layout/chevron1"/>
    <dgm:cxn modelId="{37887FCA-8409-46AA-A309-B3EF50FF8BC3}" type="presParOf" srcId="{87E0CC5B-2AA6-4CB4-A7AF-2F90E86BD3BF}" destId="{11C68CBF-8162-4F06-B594-B7E06D2DA029}" srcOrd="1" destOrd="0" presId="urn:microsoft.com/office/officeart/2005/8/layout/chevron1"/>
    <dgm:cxn modelId="{8F7B1C2B-1F99-42C6-9DF5-CA33DB103345}" type="presParOf" srcId="{D0305094-7BDE-4026-972E-BCBADB72CF79}" destId="{DAC1634B-9106-4FAA-8CE7-F2190E744DCB}" srcOrd="1" destOrd="0" presId="urn:microsoft.com/office/officeart/2005/8/layout/chevron1"/>
    <dgm:cxn modelId="{0EDAEFC7-6B45-4D76-8A83-AD2B1CC32614}" type="presParOf" srcId="{D0305094-7BDE-4026-972E-BCBADB72CF79}" destId="{CC1748D7-3DF5-4FFD-A6E7-72420A67C727}" srcOrd="2" destOrd="0" presId="urn:microsoft.com/office/officeart/2005/8/layout/chevron1"/>
    <dgm:cxn modelId="{03AFDBB3-C991-475A-8342-4CD8EDA5BA3E}" type="presParOf" srcId="{CC1748D7-3DF5-4FFD-A6E7-72420A67C727}" destId="{CEEC19E0-E7AF-4F68-8884-D68E4C2350D3}" srcOrd="0" destOrd="0" presId="urn:microsoft.com/office/officeart/2005/8/layout/chevron1"/>
    <dgm:cxn modelId="{D9E3C5D1-899F-4B89-8433-A538D7483D99}" type="presParOf" srcId="{CC1748D7-3DF5-4FFD-A6E7-72420A67C727}" destId="{EC2FE23F-6AC9-402D-9F3B-8710A3BDB9DB}" srcOrd="1"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0A0F1BD6-E8EC-40D3-8B79-676411A0654F}" type="doc">
      <dgm:prSet loTypeId="urn:microsoft.com/office/officeart/2016/7/layout/LinearBlockProcessNumbered" loCatId="process" qsTypeId="urn:microsoft.com/office/officeart/2005/8/quickstyle/simple1" qsCatId="simple" csTypeId="urn:microsoft.com/office/officeart/2005/8/colors/accent0_3" csCatId="mainScheme"/>
      <dgm:spPr/>
      <dgm:t>
        <a:bodyPr/>
        <a:lstStyle/>
        <a:p>
          <a:endParaRPr lang="en-US"/>
        </a:p>
      </dgm:t>
    </dgm:pt>
    <dgm:pt modelId="{5E065891-0325-4D32-A01D-FF65E552494A}">
      <dgm:prSet/>
      <dgm:spPr/>
      <dgm:t>
        <a:bodyPr/>
        <a:lstStyle/>
        <a:p>
          <a:r>
            <a:rPr lang="en-US" dirty="0"/>
            <a:t>To model post-COD capital expenditures that only occur for one single period, use the MATCH function with a zero for an exact match.</a:t>
          </a:r>
        </a:p>
      </dgm:t>
    </dgm:pt>
    <dgm:pt modelId="{13671508-3ABD-4E3C-AB46-D891AA27AE31}" type="parTrans" cxnId="{ED6800A4-8017-4ABC-BD3B-D5C8D2BD9854}">
      <dgm:prSet/>
      <dgm:spPr/>
      <dgm:t>
        <a:bodyPr/>
        <a:lstStyle/>
        <a:p>
          <a:endParaRPr lang="en-US"/>
        </a:p>
      </dgm:t>
    </dgm:pt>
    <dgm:pt modelId="{D130401C-064E-4DA1-A42D-C947EFF3EFFD}" type="sibTrans" cxnId="{ED6800A4-8017-4ABC-BD3B-D5C8D2BD9854}">
      <dgm:prSet phldrT="01" phldr="0"/>
      <dgm:spPr/>
      <dgm:t>
        <a:bodyPr/>
        <a:lstStyle/>
        <a:p>
          <a:r>
            <a:rPr lang="en-US" dirty="0"/>
            <a:t>01</a:t>
          </a:r>
        </a:p>
      </dgm:t>
    </dgm:pt>
    <dgm:pt modelId="{83512017-5B89-4703-9449-A8AC8EDA9BE1}">
      <dgm:prSet/>
      <dgm:spPr/>
      <dgm:t>
        <a:bodyPr/>
        <a:lstStyle/>
        <a:p>
          <a:r>
            <a:rPr lang="en-US" dirty="0"/>
            <a:t>Then use IFERROR or ISNA to make TRUE/FALSE switch</a:t>
          </a:r>
        </a:p>
      </dgm:t>
    </dgm:pt>
    <dgm:pt modelId="{B9E93EDE-0F1C-41CB-990C-91D45F1B0F6C}" type="parTrans" cxnId="{F6FDA5F0-5C57-4AC0-995F-FB08F27F6E0C}">
      <dgm:prSet/>
      <dgm:spPr/>
      <dgm:t>
        <a:bodyPr/>
        <a:lstStyle/>
        <a:p>
          <a:endParaRPr lang="en-US"/>
        </a:p>
      </dgm:t>
    </dgm:pt>
    <dgm:pt modelId="{10BF7E6F-87EE-4736-A59B-A719793B47D9}" type="sibTrans" cxnId="{F6FDA5F0-5C57-4AC0-995F-FB08F27F6E0C}">
      <dgm:prSet phldrT="02" phldr="0"/>
      <dgm:spPr/>
      <dgm:t>
        <a:bodyPr/>
        <a:lstStyle/>
        <a:p>
          <a:r>
            <a:rPr lang="en-US" dirty="0"/>
            <a:t>02</a:t>
          </a:r>
        </a:p>
      </dgm:t>
    </dgm:pt>
    <dgm:pt modelId="{BDD97898-9125-498F-B24B-B29767328E07}">
      <dgm:prSet/>
      <dgm:spPr/>
      <dgm:t>
        <a:bodyPr/>
        <a:lstStyle/>
        <a:p>
          <a:r>
            <a:rPr lang="en-US" dirty="0"/>
            <a:t>Finally, use LOOKUP to get the data into the model.</a:t>
          </a:r>
        </a:p>
      </dgm:t>
    </dgm:pt>
    <dgm:pt modelId="{9CCF5AB4-E8C7-471E-8FC4-549F496023E4}" type="parTrans" cxnId="{CCEAF050-23F3-424E-A817-38B831580904}">
      <dgm:prSet/>
      <dgm:spPr/>
      <dgm:t>
        <a:bodyPr/>
        <a:lstStyle/>
        <a:p>
          <a:endParaRPr lang="en-US"/>
        </a:p>
      </dgm:t>
    </dgm:pt>
    <dgm:pt modelId="{D5A4AF97-E9E1-43BE-95A7-F472DFC31981}" type="sibTrans" cxnId="{CCEAF050-23F3-424E-A817-38B831580904}">
      <dgm:prSet phldrT="03" phldr="0"/>
      <dgm:spPr/>
      <dgm:t>
        <a:bodyPr/>
        <a:lstStyle/>
        <a:p>
          <a:r>
            <a:rPr lang="en-US" dirty="0"/>
            <a:t>03</a:t>
          </a:r>
        </a:p>
      </dgm:t>
    </dgm:pt>
    <dgm:pt modelId="{2189471A-3B1C-4385-97E0-136E9FBF0EA4}">
      <dgm:prSet/>
      <dgm:spPr/>
      <dgm:t>
        <a:bodyPr/>
        <a:lstStyle/>
        <a:p>
          <a:r>
            <a:rPr lang="en-US" dirty="0"/>
            <a:t>Note, do not confuse the actual expenditure with the MRA account.  The MRA comes after debt is added to the model.</a:t>
          </a:r>
        </a:p>
      </dgm:t>
    </dgm:pt>
    <dgm:pt modelId="{AF34D74D-F485-4B84-8C59-607280E6A949}" type="parTrans" cxnId="{4161321F-B466-44C5-B4E9-6ADB2ED5D40C}">
      <dgm:prSet/>
      <dgm:spPr/>
      <dgm:t>
        <a:bodyPr/>
        <a:lstStyle/>
        <a:p>
          <a:endParaRPr lang="en-US"/>
        </a:p>
      </dgm:t>
    </dgm:pt>
    <dgm:pt modelId="{6DE55687-727A-42C8-B1DA-771A5F3C5C0E}" type="sibTrans" cxnId="{4161321F-B466-44C5-B4E9-6ADB2ED5D40C}">
      <dgm:prSet phldrT="04" phldr="0"/>
      <dgm:spPr/>
      <dgm:t>
        <a:bodyPr/>
        <a:lstStyle/>
        <a:p>
          <a:r>
            <a:rPr lang="en-US" dirty="0"/>
            <a:t>04</a:t>
          </a:r>
        </a:p>
      </dgm:t>
    </dgm:pt>
    <dgm:pt modelId="{937CBFDB-4A1E-436B-9434-C6E74708A842}" type="pres">
      <dgm:prSet presAssocID="{0A0F1BD6-E8EC-40D3-8B79-676411A0654F}" presName="Name0" presStyleCnt="0">
        <dgm:presLayoutVars>
          <dgm:animLvl val="lvl"/>
          <dgm:resizeHandles val="exact"/>
        </dgm:presLayoutVars>
      </dgm:prSet>
      <dgm:spPr/>
    </dgm:pt>
    <dgm:pt modelId="{52A49CC9-D48D-4D4F-8C07-2A3D956CF896}" type="pres">
      <dgm:prSet presAssocID="{5E065891-0325-4D32-A01D-FF65E552494A}" presName="compositeNode" presStyleCnt="0">
        <dgm:presLayoutVars>
          <dgm:bulletEnabled val="1"/>
        </dgm:presLayoutVars>
      </dgm:prSet>
      <dgm:spPr/>
    </dgm:pt>
    <dgm:pt modelId="{129A435E-527A-4B4C-A612-7A2FF1FB5077}" type="pres">
      <dgm:prSet presAssocID="{5E065891-0325-4D32-A01D-FF65E552494A}" presName="bgRect" presStyleLbl="alignNode1" presStyleIdx="0" presStyleCnt="4"/>
      <dgm:spPr/>
    </dgm:pt>
    <dgm:pt modelId="{65EE8D61-F93A-4FEE-84D6-9EFB88C3B7A2}" type="pres">
      <dgm:prSet presAssocID="{D130401C-064E-4DA1-A42D-C947EFF3EFFD}" presName="sibTransNodeRect" presStyleLbl="alignNode1" presStyleIdx="0" presStyleCnt="4">
        <dgm:presLayoutVars>
          <dgm:chMax val="0"/>
          <dgm:bulletEnabled val="1"/>
        </dgm:presLayoutVars>
      </dgm:prSet>
      <dgm:spPr/>
    </dgm:pt>
    <dgm:pt modelId="{408E06CB-E449-4A0E-A164-9AA81938B4A8}" type="pres">
      <dgm:prSet presAssocID="{5E065891-0325-4D32-A01D-FF65E552494A}" presName="nodeRect" presStyleLbl="alignNode1" presStyleIdx="0" presStyleCnt="4">
        <dgm:presLayoutVars>
          <dgm:bulletEnabled val="1"/>
        </dgm:presLayoutVars>
      </dgm:prSet>
      <dgm:spPr/>
    </dgm:pt>
    <dgm:pt modelId="{61F78781-5922-4DD3-B714-3F9468EB6D7E}" type="pres">
      <dgm:prSet presAssocID="{D130401C-064E-4DA1-A42D-C947EFF3EFFD}" presName="sibTrans" presStyleCnt="0"/>
      <dgm:spPr/>
    </dgm:pt>
    <dgm:pt modelId="{0842C39F-9950-4B3A-A446-6D14E14A34AC}" type="pres">
      <dgm:prSet presAssocID="{83512017-5B89-4703-9449-A8AC8EDA9BE1}" presName="compositeNode" presStyleCnt="0">
        <dgm:presLayoutVars>
          <dgm:bulletEnabled val="1"/>
        </dgm:presLayoutVars>
      </dgm:prSet>
      <dgm:spPr/>
    </dgm:pt>
    <dgm:pt modelId="{8C12A767-188E-4CD2-942C-9E0E853CFC8F}" type="pres">
      <dgm:prSet presAssocID="{83512017-5B89-4703-9449-A8AC8EDA9BE1}" presName="bgRect" presStyleLbl="alignNode1" presStyleIdx="1" presStyleCnt="4"/>
      <dgm:spPr/>
    </dgm:pt>
    <dgm:pt modelId="{87230932-ABFA-4944-A68B-03E0425B8C77}" type="pres">
      <dgm:prSet presAssocID="{10BF7E6F-87EE-4736-A59B-A719793B47D9}" presName="sibTransNodeRect" presStyleLbl="alignNode1" presStyleIdx="1" presStyleCnt="4">
        <dgm:presLayoutVars>
          <dgm:chMax val="0"/>
          <dgm:bulletEnabled val="1"/>
        </dgm:presLayoutVars>
      </dgm:prSet>
      <dgm:spPr/>
    </dgm:pt>
    <dgm:pt modelId="{B597743B-ECB9-4D6A-AA1A-234C29B129A5}" type="pres">
      <dgm:prSet presAssocID="{83512017-5B89-4703-9449-A8AC8EDA9BE1}" presName="nodeRect" presStyleLbl="alignNode1" presStyleIdx="1" presStyleCnt="4">
        <dgm:presLayoutVars>
          <dgm:bulletEnabled val="1"/>
        </dgm:presLayoutVars>
      </dgm:prSet>
      <dgm:spPr/>
    </dgm:pt>
    <dgm:pt modelId="{B7A6522A-75CE-49B7-B96E-11DEF05DF958}" type="pres">
      <dgm:prSet presAssocID="{10BF7E6F-87EE-4736-A59B-A719793B47D9}" presName="sibTrans" presStyleCnt="0"/>
      <dgm:spPr/>
    </dgm:pt>
    <dgm:pt modelId="{05A0CEC7-4A46-45B3-8B14-4CD3561ABFBD}" type="pres">
      <dgm:prSet presAssocID="{BDD97898-9125-498F-B24B-B29767328E07}" presName="compositeNode" presStyleCnt="0">
        <dgm:presLayoutVars>
          <dgm:bulletEnabled val="1"/>
        </dgm:presLayoutVars>
      </dgm:prSet>
      <dgm:spPr/>
    </dgm:pt>
    <dgm:pt modelId="{D1A269FB-FBDA-4DBC-A8B6-2064DC7591C9}" type="pres">
      <dgm:prSet presAssocID="{BDD97898-9125-498F-B24B-B29767328E07}" presName="bgRect" presStyleLbl="alignNode1" presStyleIdx="2" presStyleCnt="4"/>
      <dgm:spPr/>
    </dgm:pt>
    <dgm:pt modelId="{B346C388-33EC-423B-B241-E251B241FD13}" type="pres">
      <dgm:prSet presAssocID="{D5A4AF97-E9E1-43BE-95A7-F472DFC31981}" presName="sibTransNodeRect" presStyleLbl="alignNode1" presStyleIdx="2" presStyleCnt="4">
        <dgm:presLayoutVars>
          <dgm:chMax val="0"/>
          <dgm:bulletEnabled val="1"/>
        </dgm:presLayoutVars>
      </dgm:prSet>
      <dgm:spPr/>
    </dgm:pt>
    <dgm:pt modelId="{09013237-7C1D-44DF-91BC-E0AD3C0189F3}" type="pres">
      <dgm:prSet presAssocID="{BDD97898-9125-498F-B24B-B29767328E07}" presName="nodeRect" presStyleLbl="alignNode1" presStyleIdx="2" presStyleCnt="4">
        <dgm:presLayoutVars>
          <dgm:bulletEnabled val="1"/>
        </dgm:presLayoutVars>
      </dgm:prSet>
      <dgm:spPr/>
    </dgm:pt>
    <dgm:pt modelId="{CB3F6B3B-1C77-42D2-8F6F-42437EF17369}" type="pres">
      <dgm:prSet presAssocID="{D5A4AF97-E9E1-43BE-95A7-F472DFC31981}" presName="sibTrans" presStyleCnt="0"/>
      <dgm:spPr/>
    </dgm:pt>
    <dgm:pt modelId="{D3E3AD6F-CD36-4896-92FD-55737B49739E}" type="pres">
      <dgm:prSet presAssocID="{2189471A-3B1C-4385-97E0-136E9FBF0EA4}" presName="compositeNode" presStyleCnt="0">
        <dgm:presLayoutVars>
          <dgm:bulletEnabled val="1"/>
        </dgm:presLayoutVars>
      </dgm:prSet>
      <dgm:spPr/>
    </dgm:pt>
    <dgm:pt modelId="{91DBBDAE-0B42-4409-88D5-4CF34EE47CE7}" type="pres">
      <dgm:prSet presAssocID="{2189471A-3B1C-4385-97E0-136E9FBF0EA4}" presName="bgRect" presStyleLbl="alignNode1" presStyleIdx="3" presStyleCnt="4"/>
      <dgm:spPr/>
    </dgm:pt>
    <dgm:pt modelId="{8EE6742B-EEF6-44A0-80F9-4D83CE38CD53}" type="pres">
      <dgm:prSet presAssocID="{6DE55687-727A-42C8-B1DA-771A5F3C5C0E}" presName="sibTransNodeRect" presStyleLbl="alignNode1" presStyleIdx="3" presStyleCnt="4">
        <dgm:presLayoutVars>
          <dgm:chMax val="0"/>
          <dgm:bulletEnabled val="1"/>
        </dgm:presLayoutVars>
      </dgm:prSet>
      <dgm:spPr/>
    </dgm:pt>
    <dgm:pt modelId="{3ED8C64D-E27A-441D-A271-BA768090FBE1}" type="pres">
      <dgm:prSet presAssocID="{2189471A-3B1C-4385-97E0-136E9FBF0EA4}" presName="nodeRect" presStyleLbl="alignNode1" presStyleIdx="3" presStyleCnt="4">
        <dgm:presLayoutVars>
          <dgm:bulletEnabled val="1"/>
        </dgm:presLayoutVars>
      </dgm:prSet>
      <dgm:spPr/>
    </dgm:pt>
  </dgm:ptLst>
  <dgm:cxnLst>
    <dgm:cxn modelId="{4F445010-97A5-4F11-92A2-73B3BE72E29B}" type="presOf" srcId="{BDD97898-9125-498F-B24B-B29767328E07}" destId="{D1A269FB-FBDA-4DBC-A8B6-2064DC7591C9}" srcOrd="0" destOrd="0" presId="urn:microsoft.com/office/officeart/2016/7/layout/LinearBlockProcessNumbered"/>
    <dgm:cxn modelId="{4161321F-B466-44C5-B4E9-6ADB2ED5D40C}" srcId="{0A0F1BD6-E8EC-40D3-8B79-676411A0654F}" destId="{2189471A-3B1C-4385-97E0-136E9FBF0EA4}" srcOrd="3" destOrd="0" parTransId="{AF34D74D-F485-4B84-8C59-607280E6A949}" sibTransId="{6DE55687-727A-42C8-B1DA-771A5F3C5C0E}"/>
    <dgm:cxn modelId="{47DDAB5E-AE5A-4FA5-95DC-26879EFC04F5}" type="presOf" srcId="{5E065891-0325-4D32-A01D-FF65E552494A}" destId="{129A435E-527A-4B4C-A612-7A2FF1FB5077}" srcOrd="0" destOrd="0" presId="urn:microsoft.com/office/officeart/2016/7/layout/LinearBlockProcessNumbered"/>
    <dgm:cxn modelId="{18A3B646-A9AC-42AD-9617-E609A6761FF7}" type="presOf" srcId="{5E065891-0325-4D32-A01D-FF65E552494A}" destId="{408E06CB-E449-4A0E-A164-9AA81938B4A8}" srcOrd="1" destOrd="0" presId="urn:microsoft.com/office/officeart/2016/7/layout/LinearBlockProcessNumbered"/>
    <dgm:cxn modelId="{EBCCFA68-2D3B-43F7-98B6-5F33E161E092}" type="presOf" srcId="{BDD97898-9125-498F-B24B-B29767328E07}" destId="{09013237-7C1D-44DF-91BC-E0AD3C0189F3}" srcOrd="1" destOrd="0" presId="urn:microsoft.com/office/officeart/2016/7/layout/LinearBlockProcessNumbered"/>
    <dgm:cxn modelId="{CCEAF050-23F3-424E-A817-38B831580904}" srcId="{0A0F1BD6-E8EC-40D3-8B79-676411A0654F}" destId="{BDD97898-9125-498F-B24B-B29767328E07}" srcOrd="2" destOrd="0" parTransId="{9CCF5AB4-E8C7-471E-8FC4-549F496023E4}" sibTransId="{D5A4AF97-E9E1-43BE-95A7-F472DFC31981}"/>
    <dgm:cxn modelId="{1C63A351-2393-4121-88EF-C4BAF503C91E}" type="presOf" srcId="{0A0F1BD6-E8EC-40D3-8B79-676411A0654F}" destId="{937CBFDB-4A1E-436B-9434-C6E74708A842}" srcOrd="0" destOrd="0" presId="urn:microsoft.com/office/officeart/2016/7/layout/LinearBlockProcessNumbered"/>
    <dgm:cxn modelId="{488CAE59-96A5-402E-97D3-FA78F0D0543F}" type="presOf" srcId="{10BF7E6F-87EE-4736-A59B-A719793B47D9}" destId="{87230932-ABFA-4944-A68B-03E0425B8C77}" srcOrd="0" destOrd="0" presId="urn:microsoft.com/office/officeart/2016/7/layout/LinearBlockProcessNumbered"/>
    <dgm:cxn modelId="{A401A97E-CA61-4850-BEF3-64AB517B1E72}" type="presOf" srcId="{83512017-5B89-4703-9449-A8AC8EDA9BE1}" destId="{B597743B-ECB9-4D6A-AA1A-234C29B129A5}" srcOrd="1" destOrd="0" presId="urn:microsoft.com/office/officeart/2016/7/layout/LinearBlockProcessNumbered"/>
    <dgm:cxn modelId="{992DE281-3E0B-45DE-BCD1-7C679A248AB9}" type="presOf" srcId="{2189471A-3B1C-4385-97E0-136E9FBF0EA4}" destId="{91DBBDAE-0B42-4409-88D5-4CF34EE47CE7}" srcOrd="0" destOrd="0" presId="urn:microsoft.com/office/officeart/2016/7/layout/LinearBlockProcessNumbered"/>
    <dgm:cxn modelId="{3FEA9499-9D71-44BA-86D1-6573CE1A6073}" type="presOf" srcId="{83512017-5B89-4703-9449-A8AC8EDA9BE1}" destId="{8C12A767-188E-4CD2-942C-9E0E853CFC8F}" srcOrd="0" destOrd="0" presId="urn:microsoft.com/office/officeart/2016/7/layout/LinearBlockProcessNumbered"/>
    <dgm:cxn modelId="{ED6800A4-8017-4ABC-BD3B-D5C8D2BD9854}" srcId="{0A0F1BD6-E8EC-40D3-8B79-676411A0654F}" destId="{5E065891-0325-4D32-A01D-FF65E552494A}" srcOrd="0" destOrd="0" parTransId="{13671508-3ABD-4E3C-AB46-D891AA27AE31}" sibTransId="{D130401C-064E-4DA1-A42D-C947EFF3EFFD}"/>
    <dgm:cxn modelId="{F1AAA6AE-4831-4147-A388-115A6E45A2E5}" type="presOf" srcId="{D130401C-064E-4DA1-A42D-C947EFF3EFFD}" destId="{65EE8D61-F93A-4FEE-84D6-9EFB88C3B7A2}" srcOrd="0" destOrd="0" presId="urn:microsoft.com/office/officeart/2016/7/layout/LinearBlockProcessNumbered"/>
    <dgm:cxn modelId="{C434D9AE-886A-45D4-AE6C-477C4E9FA212}" type="presOf" srcId="{2189471A-3B1C-4385-97E0-136E9FBF0EA4}" destId="{3ED8C64D-E27A-441D-A271-BA768090FBE1}" srcOrd="1" destOrd="0" presId="urn:microsoft.com/office/officeart/2016/7/layout/LinearBlockProcessNumbered"/>
    <dgm:cxn modelId="{34F74FD9-4F86-47FF-AA43-F850EEBDAA1D}" type="presOf" srcId="{6DE55687-727A-42C8-B1DA-771A5F3C5C0E}" destId="{8EE6742B-EEF6-44A0-80F9-4D83CE38CD53}" srcOrd="0" destOrd="0" presId="urn:microsoft.com/office/officeart/2016/7/layout/LinearBlockProcessNumbered"/>
    <dgm:cxn modelId="{DD94DEEF-AC45-4FEE-AF8E-8176E0B6BDFC}" type="presOf" srcId="{D5A4AF97-E9E1-43BE-95A7-F472DFC31981}" destId="{B346C388-33EC-423B-B241-E251B241FD13}" srcOrd="0" destOrd="0" presId="urn:microsoft.com/office/officeart/2016/7/layout/LinearBlockProcessNumbered"/>
    <dgm:cxn modelId="{F6FDA5F0-5C57-4AC0-995F-FB08F27F6E0C}" srcId="{0A0F1BD6-E8EC-40D3-8B79-676411A0654F}" destId="{83512017-5B89-4703-9449-A8AC8EDA9BE1}" srcOrd="1" destOrd="0" parTransId="{B9E93EDE-0F1C-41CB-990C-91D45F1B0F6C}" sibTransId="{10BF7E6F-87EE-4736-A59B-A719793B47D9}"/>
    <dgm:cxn modelId="{ABB29BCC-4A26-4372-A0FA-77824C4EA480}" type="presParOf" srcId="{937CBFDB-4A1E-436B-9434-C6E74708A842}" destId="{52A49CC9-D48D-4D4F-8C07-2A3D956CF896}" srcOrd="0" destOrd="0" presId="urn:microsoft.com/office/officeart/2016/7/layout/LinearBlockProcessNumbered"/>
    <dgm:cxn modelId="{5D0678C1-2CA8-4C20-B7DB-AE29539B0518}" type="presParOf" srcId="{52A49CC9-D48D-4D4F-8C07-2A3D956CF896}" destId="{129A435E-527A-4B4C-A612-7A2FF1FB5077}" srcOrd="0" destOrd="0" presId="urn:microsoft.com/office/officeart/2016/7/layout/LinearBlockProcessNumbered"/>
    <dgm:cxn modelId="{037EF6C2-4EF1-4040-B67B-E0270657017C}" type="presParOf" srcId="{52A49CC9-D48D-4D4F-8C07-2A3D956CF896}" destId="{65EE8D61-F93A-4FEE-84D6-9EFB88C3B7A2}" srcOrd="1" destOrd="0" presId="urn:microsoft.com/office/officeart/2016/7/layout/LinearBlockProcessNumbered"/>
    <dgm:cxn modelId="{156E2A7F-4AED-4068-93C5-FFC5D2CEAC95}" type="presParOf" srcId="{52A49CC9-D48D-4D4F-8C07-2A3D956CF896}" destId="{408E06CB-E449-4A0E-A164-9AA81938B4A8}" srcOrd="2" destOrd="0" presId="urn:microsoft.com/office/officeart/2016/7/layout/LinearBlockProcessNumbered"/>
    <dgm:cxn modelId="{7B102BB9-4413-481C-9B0D-36ACDD76871C}" type="presParOf" srcId="{937CBFDB-4A1E-436B-9434-C6E74708A842}" destId="{61F78781-5922-4DD3-B714-3F9468EB6D7E}" srcOrd="1" destOrd="0" presId="urn:microsoft.com/office/officeart/2016/7/layout/LinearBlockProcessNumbered"/>
    <dgm:cxn modelId="{CE3D7417-493C-4390-9FF1-0DAA9B85A965}" type="presParOf" srcId="{937CBFDB-4A1E-436B-9434-C6E74708A842}" destId="{0842C39F-9950-4B3A-A446-6D14E14A34AC}" srcOrd="2" destOrd="0" presId="urn:microsoft.com/office/officeart/2016/7/layout/LinearBlockProcessNumbered"/>
    <dgm:cxn modelId="{479F590B-89D2-45B7-AC4F-FDE2317AFAAC}" type="presParOf" srcId="{0842C39F-9950-4B3A-A446-6D14E14A34AC}" destId="{8C12A767-188E-4CD2-942C-9E0E853CFC8F}" srcOrd="0" destOrd="0" presId="urn:microsoft.com/office/officeart/2016/7/layout/LinearBlockProcessNumbered"/>
    <dgm:cxn modelId="{C5A1E4C1-3DAD-4B8A-BFF6-B185596219A4}" type="presParOf" srcId="{0842C39F-9950-4B3A-A446-6D14E14A34AC}" destId="{87230932-ABFA-4944-A68B-03E0425B8C77}" srcOrd="1" destOrd="0" presId="urn:microsoft.com/office/officeart/2016/7/layout/LinearBlockProcessNumbered"/>
    <dgm:cxn modelId="{E790884D-2AFB-4AE1-803B-031952AB5184}" type="presParOf" srcId="{0842C39F-9950-4B3A-A446-6D14E14A34AC}" destId="{B597743B-ECB9-4D6A-AA1A-234C29B129A5}" srcOrd="2" destOrd="0" presId="urn:microsoft.com/office/officeart/2016/7/layout/LinearBlockProcessNumbered"/>
    <dgm:cxn modelId="{B28D1CB0-DE04-40F1-AB28-8E5DF8A72FA0}" type="presParOf" srcId="{937CBFDB-4A1E-436B-9434-C6E74708A842}" destId="{B7A6522A-75CE-49B7-B96E-11DEF05DF958}" srcOrd="3" destOrd="0" presId="urn:microsoft.com/office/officeart/2016/7/layout/LinearBlockProcessNumbered"/>
    <dgm:cxn modelId="{77F65D99-C880-41AA-81F2-4FC60FE007C1}" type="presParOf" srcId="{937CBFDB-4A1E-436B-9434-C6E74708A842}" destId="{05A0CEC7-4A46-45B3-8B14-4CD3561ABFBD}" srcOrd="4" destOrd="0" presId="urn:microsoft.com/office/officeart/2016/7/layout/LinearBlockProcessNumbered"/>
    <dgm:cxn modelId="{7FB54301-DC02-4417-8C11-B2F389B7A0C8}" type="presParOf" srcId="{05A0CEC7-4A46-45B3-8B14-4CD3561ABFBD}" destId="{D1A269FB-FBDA-4DBC-A8B6-2064DC7591C9}" srcOrd="0" destOrd="0" presId="urn:microsoft.com/office/officeart/2016/7/layout/LinearBlockProcessNumbered"/>
    <dgm:cxn modelId="{A5072BA3-4284-4C02-80B9-D45780D8F999}" type="presParOf" srcId="{05A0CEC7-4A46-45B3-8B14-4CD3561ABFBD}" destId="{B346C388-33EC-423B-B241-E251B241FD13}" srcOrd="1" destOrd="0" presId="urn:microsoft.com/office/officeart/2016/7/layout/LinearBlockProcessNumbered"/>
    <dgm:cxn modelId="{90351A14-1969-4650-A5EB-8AAA056EB0FB}" type="presParOf" srcId="{05A0CEC7-4A46-45B3-8B14-4CD3561ABFBD}" destId="{09013237-7C1D-44DF-91BC-E0AD3C0189F3}" srcOrd="2" destOrd="0" presId="urn:microsoft.com/office/officeart/2016/7/layout/LinearBlockProcessNumbered"/>
    <dgm:cxn modelId="{A062F6A9-13CB-4EB0-9A15-40099C72456E}" type="presParOf" srcId="{937CBFDB-4A1E-436B-9434-C6E74708A842}" destId="{CB3F6B3B-1C77-42D2-8F6F-42437EF17369}" srcOrd="5" destOrd="0" presId="urn:microsoft.com/office/officeart/2016/7/layout/LinearBlockProcessNumbered"/>
    <dgm:cxn modelId="{33D6B33D-7EDD-48D1-8E41-5338F141C1EC}" type="presParOf" srcId="{937CBFDB-4A1E-436B-9434-C6E74708A842}" destId="{D3E3AD6F-CD36-4896-92FD-55737B49739E}" srcOrd="6" destOrd="0" presId="urn:microsoft.com/office/officeart/2016/7/layout/LinearBlockProcessNumbered"/>
    <dgm:cxn modelId="{074AD575-7838-4E2D-B331-E912C4F9D586}" type="presParOf" srcId="{D3E3AD6F-CD36-4896-92FD-55737B49739E}" destId="{91DBBDAE-0B42-4409-88D5-4CF34EE47CE7}" srcOrd="0" destOrd="0" presId="urn:microsoft.com/office/officeart/2016/7/layout/LinearBlockProcessNumbered"/>
    <dgm:cxn modelId="{FF0DEBE4-0734-4656-9543-B86E867F27A0}" type="presParOf" srcId="{D3E3AD6F-CD36-4896-92FD-55737B49739E}" destId="{8EE6742B-EEF6-44A0-80F9-4D83CE38CD53}" srcOrd="1" destOrd="0" presId="urn:microsoft.com/office/officeart/2016/7/layout/LinearBlockProcessNumbered"/>
    <dgm:cxn modelId="{09FC397B-18B8-414C-B9B2-8C8D2CB0AE03}" type="presParOf" srcId="{D3E3AD6F-CD36-4896-92FD-55737B49739E}" destId="{3ED8C64D-E27A-441D-A271-BA768090FBE1}" srcOrd="2" destOrd="0" presId="urn:microsoft.com/office/officeart/2016/7/layout/LinearBlockProcessNumbered"/>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B5C84BFE-ACED-4383-A7B9-3B3EFDAC5755}" type="doc">
      <dgm:prSet loTypeId="urn:microsoft.com/office/officeart/2005/8/layout/process1" loCatId="process" qsTypeId="urn:microsoft.com/office/officeart/2005/8/quickstyle/simple3" qsCatId="simple" csTypeId="urn:microsoft.com/office/officeart/2005/8/colors/accent2_1" csCatId="accent2"/>
      <dgm:spPr/>
      <dgm:t>
        <a:bodyPr/>
        <a:lstStyle/>
        <a:p>
          <a:endParaRPr lang="en-US"/>
        </a:p>
      </dgm:t>
    </dgm:pt>
    <dgm:pt modelId="{1B5955F1-9F81-415D-8F83-7935BEE5B6BF}">
      <dgm:prSet/>
      <dgm:spPr/>
      <dgm:t>
        <a:bodyPr/>
        <a:lstStyle/>
        <a:p>
          <a:r>
            <a:rPr lang="en-US" dirty="0"/>
            <a:t>The tax treatment of development fees, interest during construction, amortization of fees, depreciation, interest on shareholder loans and other items depends on the specific tax rules of a country.</a:t>
          </a:r>
        </a:p>
      </dgm:t>
    </dgm:pt>
    <dgm:pt modelId="{253D9880-C175-45C4-A511-50D182D4682B}" type="parTrans" cxnId="{0F0022E0-D33E-4F5B-B36A-7C1A97E0E784}">
      <dgm:prSet/>
      <dgm:spPr/>
      <dgm:t>
        <a:bodyPr/>
        <a:lstStyle/>
        <a:p>
          <a:endParaRPr lang="en-US"/>
        </a:p>
      </dgm:t>
    </dgm:pt>
    <dgm:pt modelId="{13764727-63B5-463F-A3C2-46DB2FD1C83C}" type="sibTrans" cxnId="{0F0022E0-D33E-4F5B-B36A-7C1A97E0E784}">
      <dgm:prSet/>
      <dgm:spPr/>
      <dgm:t>
        <a:bodyPr/>
        <a:lstStyle/>
        <a:p>
          <a:endParaRPr lang="en-US" dirty="0"/>
        </a:p>
      </dgm:t>
    </dgm:pt>
    <dgm:pt modelId="{3051DDCD-A5CE-49F9-A823-0E69578A31AA}">
      <dgm:prSet/>
      <dgm:spPr/>
      <dgm:t>
        <a:bodyPr/>
        <a:lstStyle/>
        <a:p>
          <a:r>
            <a:rPr lang="en-US" dirty="0"/>
            <a:t>Tax treatment can conflict with financing strategy:</a:t>
          </a:r>
        </a:p>
      </dgm:t>
    </dgm:pt>
    <dgm:pt modelId="{127A119C-9108-4A69-B609-50DBCF7D020A}" type="parTrans" cxnId="{E443BACC-5980-4DD2-B010-0BAEDA01E77F}">
      <dgm:prSet/>
      <dgm:spPr/>
      <dgm:t>
        <a:bodyPr/>
        <a:lstStyle/>
        <a:p>
          <a:endParaRPr lang="en-US"/>
        </a:p>
      </dgm:t>
    </dgm:pt>
    <dgm:pt modelId="{2C484C9A-59D6-473A-92FD-1A9B06BCF6E1}" type="sibTrans" cxnId="{E443BACC-5980-4DD2-B010-0BAEDA01E77F}">
      <dgm:prSet/>
      <dgm:spPr/>
      <dgm:t>
        <a:bodyPr/>
        <a:lstStyle/>
        <a:p>
          <a:endParaRPr lang="en-US"/>
        </a:p>
      </dgm:t>
    </dgm:pt>
    <dgm:pt modelId="{9095A72C-BD41-4023-BAAF-885E1E01CFD8}">
      <dgm:prSet/>
      <dgm:spPr/>
      <dgm:t>
        <a:bodyPr/>
        <a:lstStyle/>
        <a:p>
          <a:r>
            <a:rPr lang="en-US" dirty="0"/>
            <a:t>Development fees increase taxes if taxes are paid on the gain from the asset write-up</a:t>
          </a:r>
        </a:p>
      </dgm:t>
    </dgm:pt>
    <dgm:pt modelId="{E4F6FADB-5E70-479C-AD76-3D9863E4F6A0}" type="parTrans" cxnId="{18DEAC65-0338-4337-9B01-1FB453D635BC}">
      <dgm:prSet/>
      <dgm:spPr/>
      <dgm:t>
        <a:bodyPr/>
        <a:lstStyle/>
        <a:p>
          <a:endParaRPr lang="en-US"/>
        </a:p>
      </dgm:t>
    </dgm:pt>
    <dgm:pt modelId="{7B02749B-4A48-4A14-942B-14F79906B73E}" type="sibTrans" cxnId="{18DEAC65-0338-4337-9B01-1FB453D635BC}">
      <dgm:prSet/>
      <dgm:spPr/>
      <dgm:t>
        <a:bodyPr/>
        <a:lstStyle/>
        <a:p>
          <a:endParaRPr lang="en-US"/>
        </a:p>
      </dgm:t>
    </dgm:pt>
    <dgm:pt modelId="{75ED29D7-3E08-4BE4-B3E5-7E94F7E935DF}">
      <dgm:prSet/>
      <dgm:spPr/>
      <dgm:t>
        <a:bodyPr/>
        <a:lstStyle/>
        <a:p>
          <a:r>
            <a:rPr lang="en-US" dirty="0"/>
            <a:t>It is not good to extend the construction period with multiple projects from a tax standpoint if interest deductions for taxes are delayed.</a:t>
          </a:r>
        </a:p>
      </dgm:t>
    </dgm:pt>
    <dgm:pt modelId="{BD5306A8-4B9F-4224-9F1E-BCC29F3EA857}" type="parTrans" cxnId="{95C1B9FC-8B07-4FD4-9DF1-F15163646AE1}">
      <dgm:prSet/>
      <dgm:spPr/>
      <dgm:t>
        <a:bodyPr/>
        <a:lstStyle/>
        <a:p>
          <a:endParaRPr lang="en-US"/>
        </a:p>
      </dgm:t>
    </dgm:pt>
    <dgm:pt modelId="{700847F3-AFF8-41B5-83CB-9495019448AD}" type="sibTrans" cxnId="{95C1B9FC-8B07-4FD4-9DF1-F15163646AE1}">
      <dgm:prSet/>
      <dgm:spPr/>
      <dgm:t>
        <a:bodyPr/>
        <a:lstStyle/>
        <a:p>
          <a:endParaRPr lang="en-US"/>
        </a:p>
      </dgm:t>
    </dgm:pt>
    <dgm:pt modelId="{039D6DCA-161B-4958-B09F-B269121FC456}" type="pres">
      <dgm:prSet presAssocID="{B5C84BFE-ACED-4383-A7B9-3B3EFDAC5755}" presName="Name0" presStyleCnt="0">
        <dgm:presLayoutVars>
          <dgm:dir/>
          <dgm:resizeHandles val="exact"/>
        </dgm:presLayoutVars>
      </dgm:prSet>
      <dgm:spPr/>
    </dgm:pt>
    <dgm:pt modelId="{5EDE2A99-A72D-44CC-AD5F-4E1B7C496EAD}" type="pres">
      <dgm:prSet presAssocID="{1B5955F1-9F81-415D-8F83-7935BEE5B6BF}" presName="node" presStyleLbl="node1" presStyleIdx="0" presStyleCnt="2">
        <dgm:presLayoutVars>
          <dgm:bulletEnabled val="1"/>
        </dgm:presLayoutVars>
      </dgm:prSet>
      <dgm:spPr/>
    </dgm:pt>
    <dgm:pt modelId="{0EC121D2-1EF1-4D63-AD49-FD4BC50FE4E4}" type="pres">
      <dgm:prSet presAssocID="{13764727-63B5-463F-A3C2-46DB2FD1C83C}" presName="sibTrans" presStyleLbl="sibTrans2D1" presStyleIdx="0" presStyleCnt="1"/>
      <dgm:spPr/>
    </dgm:pt>
    <dgm:pt modelId="{C0496D4E-E43B-46BB-80B6-28D5213A1453}" type="pres">
      <dgm:prSet presAssocID="{13764727-63B5-463F-A3C2-46DB2FD1C83C}" presName="connectorText" presStyleLbl="sibTrans2D1" presStyleIdx="0" presStyleCnt="1"/>
      <dgm:spPr/>
    </dgm:pt>
    <dgm:pt modelId="{D2E86E97-C6A6-4AB1-B2A5-37E379ABDCD8}" type="pres">
      <dgm:prSet presAssocID="{3051DDCD-A5CE-49F9-A823-0E69578A31AA}" presName="node" presStyleLbl="node1" presStyleIdx="1" presStyleCnt="2">
        <dgm:presLayoutVars>
          <dgm:bulletEnabled val="1"/>
        </dgm:presLayoutVars>
      </dgm:prSet>
      <dgm:spPr/>
    </dgm:pt>
  </dgm:ptLst>
  <dgm:cxnLst>
    <dgm:cxn modelId="{11322416-F1DB-4FF5-954C-C1F774E7642E}" type="presOf" srcId="{13764727-63B5-463F-A3C2-46DB2FD1C83C}" destId="{C0496D4E-E43B-46BB-80B6-28D5213A1453}" srcOrd="1" destOrd="0" presId="urn:microsoft.com/office/officeart/2005/8/layout/process1"/>
    <dgm:cxn modelId="{4F3F092F-34FC-4AC1-8C3F-49615D9AC8C7}" type="presOf" srcId="{75ED29D7-3E08-4BE4-B3E5-7E94F7E935DF}" destId="{D2E86E97-C6A6-4AB1-B2A5-37E379ABDCD8}" srcOrd="0" destOrd="2" presId="urn:microsoft.com/office/officeart/2005/8/layout/process1"/>
    <dgm:cxn modelId="{18DEAC65-0338-4337-9B01-1FB453D635BC}" srcId="{3051DDCD-A5CE-49F9-A823-0E69578A31AA}" destId="{9095A72C-BD41-4023-BAAF-885E1E01CFD8}" srcOrd="0" destOrd="0" parTransId="{E4F6FADB-5E70-479C-AD76-3D9863E4F6A0}" sibTransId="{7B02749B-4A48-4A14-942B-14F79906B73E}"/>
    <dgm:cxn modelId="{80A8A75A-5FF0-45E4-9A50-244D95816C41}" type="presOf" srcId="{9095A72C-BD41-4023-BAAF-885E1E01CFD8}" destId="{D2E86E97-C6A6-4AB1-B2A5-37E379ABDCD8}" srcOrd="0" destOrd="1" presId="urn:microsoft.com/office/officeart/2005/8/layout/process1"/>
    <dgm:cxn modelId="{80B030B8-3747-46C4-8933-C8D3808351AF}" type="presOf" srcId="{1B5955F1-9F81-415D-8F83-7935BEE5B6BF}" destId="{5EDE2A99-A72D-44CC-AD5F-4E1B7C496EAD}" srcOrd="0" destOrd="0" presId="urn:microsoft.com/office/officeart/2005/8/layout/process1"/>
    <dgm:cxn modelId="{AADBFEBC-67B9-41DF-9593-AA7451F07B2F}" type="presOf" srcId="{13764727-63B5-463F-A3C2-46DB2FD1C83C}" destId="{0EC121D2-1EF1-4D63-AD49-FD4BC50FE4E4}" srcOrd="0" destOrd="0" presId="urn:microsoft.com/office/officeart/2005/8/layout/process1"/>
    <dgm:cxn modelId="{E443BACC-5980-4DD2-B010-0BAEDA01E77F}" srcId="{B5C84BFE-ACED-4383-A7B9-3B3EFDAC5755}" destId="{3051DDCD-A5CE-49F9-A823-0E69578A31AA}" srcOrd="1" destOrd="0" parTransId="{127A119C-9108-4A69-B609-50DBCF7D020A}" sibTransId="{2C484C9A-59D6-473A-92FD-1A9B06BCF6E1}"/>
    <dgm:cxn modelId="{0F0022E0-D33E-4F5B-B36A-7C1A97E0E784}" srcId="{B5C84BFE-ACED-4383-A7B9-3B3EFDAC5755}" destId="{1B5955F1-9F81-415D-8F83-7935BEE5B6BF}" srcOrd="0" destOrd="0" parTransId="{253D9880-C175-45C4-A511-50D182D4682B}" sibTransId="{13764727-63B5-463F-A3C2-46DB2FD1C83C}"/>
    <dgm:cxn modelId="{634C4AEF-FE9B-4E43-BA5D-66A35F4BD527}" type="presOf" srcId="{3051DDCD-A5CE-49F9-A823-0E69578A31AA}" destId="{D2E86E97-C6A6-4AB1-B2A5-37E379ABDCD8}" srcOrd="0" destOrd="0" presId="urn:microsoft.com/office/officeart/2005/8/layout/process1"/>
    <dgm:cxn modelId="{A74D9DFA-4013-483F-BADA-1EF626765A18}" type="presOf" srcId="{B5C84BFE-ACED-4383-A7B9-3B3EFDAC5755}" destId="{039D6DCA-161B-4958-B09F-B269121FC456}" srcOrd="0" destOrd="0" presId="urn:microsoft.com/office/officeart/2005/8/layout/process1"/>
    <dgm:cxn modelId="{95C1B9FC-8B07-4FD4-9DF1-F15163646AE1}" srcId="{3051DDCD-A5CE-49F9-A823-0E69578A31AA}" destId="{75ED29D7-3E08-4BE4-B3E5-7E94F7E935DF}" srcOrd="1" destOrd="0" parTransId="{BD5306A8-4B9F-4224-9F1E-BCC29F3EA857}" sibTransId="{700847F3-AFF8-41B5-83CB-9495019448AD}"/>
    <dgm:cxn modelId="{72EA63A0-C065-4AA4-AD03-9BD2D6DCFB7C}" type="presParOf" srcId="{039D6DCA-161B-4958-B09F-B269121FC456}" destId="{5EDE2A99-A72D-44CC-AD5F-4E1B7C496EAD}" srcOrd="0" destOrd="0" presId="urn:microsoft.com/office/officeart/2005/8/layout/process1"/>
    <dgm:cxn modelId="{33D6D50E-C85D-46A3-86F7-EDCA314CE15C}" type="presParOf" srcId="{039D6DCA-161B-4958-B09F-B269121FC456}" destId="{0EC121D2-1EF1-4D63-AD49-FD4BC50FE4E4}" srcOrd="1" destOrd="0" presId="urn:microsoft.com/office/officeart/2005/8/layout/process1"/>
    <dgm:cxn modelId="{765356EF-460F-420C-9B7C-D874188E295A}" type="presParOf" srcId="{0EC121D2-1EF1-4D63-AD49-FD4BC50FE4E4}" destId="{C0496D4E-E43B-46BB-80B6-28D5213A1453}" srcOrd="0" destOrd="0" presId="urn:microsoft.com/office/officeart/2005/8/layout/process1"/>
    <dgm:cxn modelId="{064C79C2-1A41-4598-BEF9-8FC9676F8D49}" type="presParOf" srcId="{039D6DCA-161B-4958-B09F-B269121FC456}" destId="{D2E86E97-C6A6-4AB1-B2A5-37E379ABDCD8}" srcOrd="2"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350FA59E-2FF2-498E-812E-1E539894413B}" type="doc">
      <dgm:prSet loTypeId="urn:microsoft.com/office/officeart/2016/7/layout/RepeatingBendingProcessNew" loCatId="process" qsTypeId="urn:microsoft.com/office/officeart/2005/8/quickstyle/simple2" qsCatId="simple" csTypeId="urn:microsoft.com/office/officeart/2005/8/colors/accent1_1" csCatId="accent1"/>
      <dgm:spPr/>
      <dgm:t>
        <a:bodyPr/>
        <a:lstStyle/>
        <a:p>
          <a:endParaRPr lang="en-US"/>
        </a:p>
      </dgm:t>
    </dgm:pt>
    <dgm:pt modelId="{C51B9128-8944-4337-B14D-0B45BFC8B8E9}">
      <dgm:prSet/>
      <dgm:spPr/>
      <dgm:t>
        <a:bodyPr/>
        <a:lstStyle/>
        <a:p>
          <a:r>
            <a:rPr lang="en-US" dirty="0"/>
            <a:t>Structure like balance sheet</a:t>
          </a:r>
        </a:p>
      </dgm:t>
    </dgm:pt>
    <dgm:pt modelId="{CF2BDF24-B406-42AF-9B4C-2A49F0303FEB}" type="parTrans" cxnId="{F7A8AFFC-E0A3-4B10-8BFB-DD7F7D76550E}">
      <dgm:prSet/>
      <dgm:spPr/>
      <dgm:t>
        <a:bodyPr/>
        <a:lstStyle/>
        <a:p>
          <a:endParaRPr lang="en-US"/>
        </a:p>
      </dgm:t>
    </dgm:pt>
    <dgm:pt modelId="{98CBAD5F-18A9-40AC-B6B4-86CFAFFCCD01}" type="sibTrans" cxnId="{F7A8AFFC-E0A3-4B10-8BFB-DD7F7D76550E}">
      <dgm:prSet/>
      <dgm:spPr/>
      <dgm:t>
        <a:bodyPr/>
        <a:lstStyle/>
        <a:p>
          <a:endParaRPr lang="en-US" dirty="0"/>
        </a:p>
      </dgm:t>
    </dgm:pt>
    <dgm:pt modelId="{95B86EF8-CE8E-4465-9C31-56E689EB716B}">
      <dgm:prSet/>
      <dgm:spPr/>
      <dgm:t>
        <a:bodyPr/>
        <a:lstStyle/>
        <a:p>
          <a:r>
            <a:rPr lang="en-US" dirty="0"/>
            <a:t>Include development fees and development costs. Could include gain on development fee detailed models</a:t>
          </a:r>
        </a:p>
      </dgm:t>
    </dgm:pt>
    <dgm:pt modelId="{01F84526-BEDE-42AE-88C6-15967035E0B6}" type="parTrans" cxnId="{F4ED0A83-8E68-417F-B4B8-A31AC5FD34B2}">
      <dgm:prSet/>
      <dgm:spPr/>
      <dgm:t>
        <a:bodyPr/>
        <a:lstStyle/>
        <a:p>
          <a:endParaRPr lang="en-US"/>
        </a:p>
      </dgm:t>
    </dgm:pt>
    <dgm:pt modelId="{128B8DCC-DAD7-4009-B8DA-6EEE63C35DC4}" type="sibTrans" cxnId="{F4ED0A83-8E68-417F-B4B8-A31AC5FD34B2}">
      <dgm:prSet/>
      <dgm:spPr/>
      <dgm:t>
        <a:bodyPr/>
        <a:lstStyle/>
        <a:p>
          <a:endParaRPr lang="en-US" dirty="0"/>
        </a:p>
      </dgm:t>
    </dgm:pt>
    <dgm:pt modelId="{FEC78D50-4CDF-4365-95E8-8733B0828FF0}">
      <dgm:prSet/>
      <dgm:spPr/>
      <dgm:t>
        <a:bodyPr/>
        <a:lstStyle/>
        <a:p>
          <a:r>
            <a:rPr lang="en-US" dirty="0"/>
            <a:t>Include working capital pre-COD as well as EBITDA and taxes pre-COD</a:t>
          </a:r>
        </a:p>
      </dgm:t>
    </dgm:pt>
    <dgm:pt modelId="{1175FD20-C0B6-4562-BC83-9709FC0EA732}" type="parTrans" cxnId="{95EE8332-8556-4337-AF84-C6691BB526D5}">
      <dgm:prSet/>
      <dgm:spPr/>
      <dgm:t>
        <a:bodyPr/>
        <a:lstStyle/>
        <a:p>
          <a:endParaRPr lang="en-US"/>
        </a:p>
      </dgm:t>
    </dgm:pt>
    <dgm:pt modelId="{7605D5A2-5A71-4B71-8174-ACB522735125}" type="sibTrans" cxnId="{95EE8332-8556-4337-AF84-C6691BB526D5}">
      <dgm:prSet/>
      <dgm:spPr/>
      <dgm:t>
        <a:bodyPr/>
        <a:lstStyle/>
        <a:p>
          <a:endParaRPr lang="en-US" dirty="0"/>
        </a:p>
      </dgm:t>
    </dgm:pt>
    <dgm:pt modelId="{22713061-1153-4102-BCEA-D786E6BECB32}">
      <dgm:prSet/>
      <dgm:spPr/>
      <dgm:t>
        <a:bodyPr/>
        <a:lstStyle/>
        <a:p>
          <a:r>
            <a:rPr lang="en-US" dirty="0"/>
            <a:t>Income less taxes is on the equity side of the balance sheet like common equity</a:t>
          </a:r>
        </a:p>
      </dgm:t>
    </dgm:pt>
    <dgm:pt modelId="{07CFD3B0-144D-401D-99D9-CC2925341EEC}" type="parTrans" cxnId="{A11A4E23-9621-4684-ABF9-E66E9F5B5ECD}">
      <dgm:prSet/>
      <dgm:spPr/>
      <dgm:t>
        <a:bodyPr/>
        <a:lstStyle/>
        <a:p>
          <a:endParaRPr lang="en-US"/>
        </a:p>
      </dgm:t>
    </dgm:pt>
    <dgm:pt modelId="{1F95DD86-BF9A-44BA-984B-512C93E7D727}" type="sibTrans" cxnId="{A11A4E23-9621-4684-ABF9-E66E9F5B5ECD}">
      <dgm:prSet/>
      <dgm:spPr/>
      <dgm:t>
        <a:bodyPr/>
        <a:lstStyle/>
        <a:p>
          <a:endParaRPr lang="en-US" dirty="0"/>
        </a:p>
      </dgm:t>
    </dgm:pt>
    <dgm:pt modelId="{E996173C-C5E7-4873-B492-812ECD492D2F}">
      <dgm:prSet/>
      <dgm:spPr/>
      <dgm:t>
        <a:bodyPr/>
        <a:lstStyle/>
        <a:p>
          <a:r>
            <a:rPr lang="en-US" dirty="0"/>
            <a:t>Use SUMIF with TRUE/FALSE and entire rows to find EBITDA, Working Capital and Equity over the Construction Period</a:t>
          </a:r>
        </a:p>
      </dgm:t>
    </dgm:pt>
    <dgm:pt modelId="{5E938ED5-C5AF-4A57-9583-ED435D9B2F40}" type="parTrans" cxnId="{53DA7660-F37C-42CF-98AB-BBA4E9A75B3B}">
      <dgm:prSet/>
      <dgm:spPr/>
      <dgm:t>
        <a:bodyPr/>
        <a:lstStyle/>
        <a:p>
          <a:endParaRPr lang="en-US"/>
        </a:p>
      </dgm:t>
    </dgm:pt>
    <dgm:pt modelId="{DA5AB715-7E4F-4E6C-BCF7-089AE8E5DA3B}" type="sibTrans" cxnId="{53DA7660-F37C-42CF-98AB-BBA4E9A75B3B}">
      <dgm:prSet/>
      <dgm:spPr/>
      <dgm:t>
        <a:bodyPr/>
        <a:lstStyle/>
        <a:p>
          <a:endParaRPr lang="en-US" dirty="0"/>
        </a:p>
      </dgm:t>
    </dgm:pt>
    <dgm:pt modelId="{3C7A7130-EA95-43B9-849C-8C134F04873A}">
      <dgm:prSet/>
      <dgm:spPr/>
      <dgm:t>
        <a:bodyPr/>
        <a:lstStyle/>
        <a:p>
          <a:r>
            <a:rPr lang="en-US" dirty="0"/>
            <a:t>The last line of the summary sources and uses statement is equity contributions</a:t>
          </a:r>
        </a:p>
      </dgm:t>
    </dgm:pt>
    <dgm:pt modelId="{061BD431-090D-40CE-817B-EC17567BADB4}" type="parTrans" cxnId="{A7A9CF5A-B28F-40A0-930F-2B8674CCB3C6}">
      <dgm:prSet/>
      <dgm:spPr/>
      <dgm:t>
        <a:bodyPr/>
        <a:lstStyle/>
        <a:p>
          <a:endParaRPr lang="en-US"/>
        </a:p>
      </dgm:t>
    </dgm:pt>
    <dgm:pt modelId="{EF837800-5356-4A1B-9401-67E772D69B7B}" type="sibTrans" cxnId="{A7A9CF5A-B28F-40A0-930F-2B8674CCB3C6}">
      <dgm:prSet/>
      <dgm:spPr/>
      <dgm:t>
        <a:bodyPr/>
        <a:lstStyle/>
        <a:p>
          <a:endParaRPr lang="en-US"/>
        </a:p>
      </dgm:t>
    </dgm:pt>
    <dgm:pt modelId="{335A495F-A8B9-4512-9D1B-C79C6265AB31}" type="pres">
      <dgm:prSet presAssocID="{350FA59E-2FF2-498E-812E-1E539894413B}" presName="Name0" presStyleCnt="0">
        <dgm:presLayoutVars>
          <dgm:dir/>
          <dgm:resizeHandles val="exact"/>
        </dgm:presLayoutVars>
      </dgm:prSet>
      <dgm:spPr/>
    </dgm:pt>
    <dgm:pt modelId="{1785BA40-2D6F-48AC-8B00-292A392D22F4}" type="pres">
      <dgm:prSet presAssocID="{C51B9128-8944-4337-B14D-0B45BFC8B8E9}" presName="node" presStyleLbl="node1" presStyleIdx="0" presStyleCnt="6">
        <dgm:presLayoutVars>
          <dgm:bulletEnabled val="1"/>
        </dgm:presLayoutVars>
      </dgm:prSet>
      <dgm:spPr/>
    </dgm:pt>
    <dgm:pt modelId="{1F7D2E17-087F-4C4F-8FFB-D43D6D874445}" type="pres">
      <dgm:prSet presAssocID="{98CBAD5F-18A9-40AC-B6B4-86CFAFFCCD01}" presName="sibTrans" presStyleLbl="sibTrans1D1" presStyleIdx="0" presStyleCnt="5"/>
      <dgm:spPr/>
    </dgm:pt>
    <dgm:pt modelId="{36D35519-8284-47F0-9CFE-F0F7E4EA51C2}" type="pres">
      <dgm:prSet presAssocID="{98CBAD5F-18A9-40AC-B6B4-86CFAFFCCD01}" presName="connectorText" presStyleLbl="sibTrans1D1" presStyleIdx="0" presStyleCnt="5"/>
      <dgm:spPr/>
    </dgm:pt>
    <dgm:pt modelId="{36B713ED-253C-4271-BB93-5D7E3DDC1DB9}" type="pres">
      <dgm:prSet presAssocID="{95B86EF8-CE8E-4465-9C31-56E689EB716B}" presName="node" presStyleLbl="node1" presStyleIdx="1" presStyleCnt="6">
        <dgm:presLayoutVars>
          <dgm:bulletEnabled val="1"/>
        </dgm:presLayoutVars>
      </dgm:prSet>
      <dgm:spPr/>
    </dgm:pt>
    <dgm:pt modelId="{BC8FE7F1-D2C0-4145-87DC-0734C9EA47EB}" type="pres">
      <dgm:prSet presAssocID="{128B8DCC-DAD7-4009-B8DA-6EEE63C35DC4}" presName="sibTrans" presStyleLbl="sibTrans1D1" presStyleIdx="1" presStyleCnt="5"/>
      <dgm:spPr/>
    </dgm:pt>
    <dgm:pt modelId="{36C986BB-3599-4D42-943F-89E1C48AB67D}" type="pres">
      <dgm:prSet presAssocID="{128B8DCC-DAD7-4009-B8DA-6EEE63C35DC4}" presName="connectorText" presStyleLbl="sibTrans1D1" presStyleIdx="1" presStyleCnt="5"/>
      <dgm:spPr/>
    </dgm:pt>
    <dgm:pt modelId="{937C1CF6-EE3C-40B4-90E4-1DF2D4FFBB31}" type="pres">
      <dgm:prSet presAssocID="{FEC78D50-4CDF-4365-95E8-8733B0828FF0}" presName="node" presStyleLbl="node1" presStyleIdx="2" presStyleCnt="6">
        <dgm:presLayoutVars>
          <dgm:bulletEnabled val="1"/>
        </dgm:presLayoutVars>
      </dgm:prSet>
      <dgm:spPr/>
    </dgm:pt>
    <dgm:pt modelId="{D9E2DE15-1E34-4D51-B0C7-F306145E3531}" type="pres">
      <dgm:prSet presAssocID="{7605D5A2-5A71-4B71-8174-ACB522735125}" presName="sibTrans" presStyleLbl="sibTrans1D1" presStyleIdx="2" presStyleCnt="5"/>
      <dgm:spPr/>
    </dgm:pt>
    <dgm:pt modelId="{86483CBE-0544-42EB-879B-2D2775A30840}" type="pres">
      <dgm:prSet presAssocID="{7605D5A2-5A71-4B71-8174-ACB522735125}" presName="connectorText" presStyleLbl="sibTrans1D1" presStyleIdx="2" presStyleCnt="5"/>
      <dgm:spPr/>
    </dgm:pt>
    <dgm:pt modelId="{979613B6-3244-4C98-A056-C63239D61F87}" type="pres">
      <dgm:prSet presAssocID="{22713061-1153-4102-BCEA-D786E6BECB32}" presName="node" presStyleLbl="node1" presStyleIdx="3" presStyleCnt="6">
        <dgm:presLayoutVars>
          <dgm:bulletEnabled val="1"/>
        </dgm:presLayoutVars>
      </dgm:prSet>
      <dgm:spPr/>
    </dgm:pt>
    <dgm:pt modelId="{741F200D-0023-4052-A8C3-38092EF4BF9D}" type="pres">
      <dgm:prSet presAssocID="{1F95DD86-BF9A-44BA-984B-512C93E7D727}" presName="sibTrans" presStyleLbl="sibTrans1D1" presStyleIdx="3" presStyleCnt="5"/>
      <dgm:spPr/>
    </dgm:pt>
    <dgm:pt modelId="{61C25F0B-1E96-44BB-AED9-FF045DF39DC2}" type="pres">
      <dgm:prSet presAssocID="{1F95DD86-BF9A-44BA-984B-512C93E7D727}" presName="connectorText" presStyleLbl="sibTrans1D1" presStyleIdx="3" presStyleCnt="5"/>
      <dgm:spPr/>
    </dgm:pt>
    <dgm:pt modelId="{EDD4208F-DC62-4200-BAF0-167DDEA0A093}" type="pres">
      <dgm:prSet presAssocID="{E996173C-C5E7-4873-B492-812ECD492D2F}" presName="node" presStyleLbl="node1" presStyleIdx="4" presStyleCnt="6">
        <dgm:presLayoutVars>
          <dgm:bulletEnabled val="1"/>
        </dgm:presLayoutVars>
      </dgm:prSet>
      <dgm:spPr/>
    </dgm:pt>
    <dgm:pt modelId="{3D6E9009-62B6-4D41-AF5A-52238CC9929F}" type="pres">
      <dgm:prSet presAssocID="{DA5AB715-7E4F-4E6C-BCF7-089AE8E5DA3B}" presName="sibTrans" presStyleLbl="sibTrans1D1" presStyleIdx="4" presStyleCnt="5"/>
      <dgm:spPr/>
    </dgm:pt>
    <dgm:pt modelId="{F315FFA5-ECEC-410D-9291-22BC24040FE5}" type="pres">
      <dgm:prSet presAssocID="{DA5AB715-7E4F-4E6C-BCF7-089AE8E5DA3B}" presName="connectorText" presStyleLbl="sibTrans1D1" presStyleIdx="4" presStyleCnt="5"/>
      <dgm:spPr/>
    </dgm:pt>
    <dgm:pt modelId="{407C58AC-EC6A-4415-944E-6CE4A7C2940D}" type="pres">
      <dgm:prSet presAssocID="{3C7A7130-EA95-43B9-849C-8C134F04873A}" presName="node" presStyleLbl="node1" presStyleIdx="5" presStyleCnt="6">
        <dgm:presLayoutVars>
          <dgm:bulletEnabled val="1"/>
        </dgm:presLayoutVars>
      </dgm:prSet>
      <dgm:spPr/>
    </dgm:pt>
  </dgm:ptLst>
  <dgm:cxnLst>
    <dgm:cxn modelId="{A11A4E23-9621-4684-ABF9-E66E9F5B5ECD}" srcId="{350FA59E-2FF2-498E-812E-1E539894413B}" destId="{22713061-1153-4102-BCEA-D786E6BECB32}" srcOrd="3" destOrd="0" parTransId="{07CFD3B0-144D-401D-99D9-CC2925341EEC}" sibTransId="{1F95DD86-BF9A-44BA-984B-512C93E7D727}"/>
    <dgm:cxn modelId="{95EE8332-8556-4337-AF84-C6691BB526D5}" srcId="{350FA59E-2FF2-498E-812E-1E539894413B}" destId="{FEC78D50-4CDF-4365-95E8-8733B0828FF0}" srcOrd="2" destOrd="0" parTransId="{1175FD20-C0B6-4562-BC83-9709FC0EA732}" sibTransId="{7605D5A2-5A71-4B71-8174-ACB522735125}"/>
    <dgm:cxn modelId="{DC80FA33-722F-4666-8850-506011103DA4}" type="presOf" srcId="{128B8DCC-DAD7-4009-B8DA-6EEE63C35DC4}" destId="{BC8FE7F1-D2C0-4145-87DC-0734C9EA47EB}" srcOrd="0" destOrd="0" presId="urn:microsoft.com/office/officeart/2016/7/layout/RepeatingBendingProcessNew"/>
    <dgm:cxn modelId="{E9F3303D-9F60-4146-8358-F66325B15080}" type="presOf" srcId="{98CBAD5F-18A9-40AC-B6B4-86CFAFFCCD01}" destId="{1F7D2E17-087F-4C4F-8FFB-D43D6D874445}" srcOrd="0" destOrd="0" presId="urn:microsoft.com/office/officeart/2016/7/layout/RepeatingBendingProcessNew"/>
    <dgm:cxn modelId="{53DA7660-F37C-42CF-98AB-BBA4E9A75B3B}" srcId="{350FA59E-2FF2-498E-812E-1E539894413B}" destId="{E996173C-C5E7-4873-B492-812ECD492D2F}" srcOrd="4" destOrd="0" parTransId="{5E938ED5-C5AF-4A57-9583-ED435D9B2F40}" sibTransId="{DA5AB715-7E4F-4E6C-BCF7-089AE8E5DA3B}"/>
    <dgm:cxn modelId="{6B1AFA6D-7260-42C4-B074-74AAB5887E08}" type="presOf" srcId="{7605D5A2-5A71-4B71-8174-ACB522735125}" destId="{D9E2DE15-1E34-4D51-B0C7-F306145E3531}" srcOrd="0" destOrd="0" presId="urn:microsoft.com/office/officeart/2016/7/layout/RepeatingBendingProcessNew"/>
    <dgm:cxn modelId="{A7A9CF5A-B28F-40A0-930F-2B8674CCB3C6}" srcId="{350FA59E-2FF2-498E-812E-1E539894413B}" destId="{3C7A7130-EA95-43B9-849C-8C134F04873A}" srcOrd="5" destOrd="0" parTransId="{061BD431-090D-40CE-817B-EC17567BADB4}" sibTransId="{EF837800-5356-4A1B-9401-67E772D69B7B}"/>
    <dgm:cxn modelId="{2C67D082-4219-4710-A266-0DC6174ECAFC}" type="presOf" srcId="{95B86EF8-CE8E-4465-9C31-56E689EB716B}" destId="{36B713ED-253C-4271-BB93-5D7E3DDC1DB9}" srcOrd="0" destOrd="0" presId="urn:microsoft.com/office/officeart/2016/7/layout/RepeatingBendingProcessNew"/>
    <dgm:cxn modelId="{F4ED0A83-8E68-417F-B4B8-A31AC5FD34B2}" srcId="{350FA59E-2FF2-498E-812E-1E539894413B}" destId="{95B86EF8-CE8E-4465-9C31-56E689EB716B}" srcOrd="1" destOrd="0" parTransId="{01F84526-BEDE-42AE-88C6-15967035E0B6}" sibTransId="{128B8DCC-DAD7-4009-B8DA-6EEE63C35DC4}"/>
    <dgm:cxn modelId="{1314378E-D11E-4F0E-B55D-D7790D2F8B05}" type="presOf" srcId="{E996173C-C5E7-4873-B492-812ECD492D2F}" destId="{EDD4208F-DC62-4200-BAF0-167DDEA0A093}" srcOrd="0" destOrd="0" presId="urn:microsoft.com/office/officeart/2016/7/layout/RepeatingBendingProcessNew"/>
    <dgm:cxn modelId="{EB059494-8498-44C7-B779-642D911BBFFA}" type="presOf" srcId="{98CBAD5F-18A9-40AC-B6B4-86CFAFFCCD01}" destId="{36D35519-8284-47F0-9CFE-F0F7E4EA51C2}" srcOrd="1" destOrd="0" presId="urn:microsoft.com/office/officeart/2016/7/layout/RepeatingBendingProcessNew"/>
    <dgm:cxn modelId="{111EF798-155B-440D-877C-703B255A71D9}" type="presOf" srcId="{128B8DCC-DAD7-4009-B8DA-6EEE63C35DC4}" destId="{36C986BB-3599-4D42-943F-89E1C48AB67D}" srcOrd="1" destOrd="0" presId="urn:microsoft.com/office/officeart/2016/7/layout/RepeatingBendingProcessNew"/>
    <dgm:cxn modelId="{E2E272A7-BC13-4EDD-A7FE-3B7DAC0022FA}" type="presOf" srcId="{DA5AB715-7E4F-4E6C-BCF7-089AE8E5DA3B}" destId="{3D6E9009-62B6-4D41-AF5A-52238CC9929F}" srcOrd="0" destOrd="0" presId="urn:microsoft.com/office/officeart/2016/7/layout/RepeatingBendingProcessNew"/>
    <dgm:cxn modelId="{4171A0A8-C1F6-49EB-8515-E85EA6B3D342}" type="presOf" srcId="{3C7A7130-EA95-43B9-849C-8C134F04873A}" destId="{407C58AC-EC6A-4415-944E-6CE4A7C2940D}" srcOrd="0" destOrd="0" presId="urn:microsoft.com/office/officeart/2016/7/layout/RepeatingBendingProcessNew"/>
    <dgm:cxn modelId="{F4B312B9-1496-4EA5-A7F3-7002C416E72E}" type="presOf" srcId="{1F95DD86-BF9A-44BA-984B-512C93E7D727}" destId="{61C25F0B-1E96-44BB-AED9-FF045DF39DC2}" srcOrd="1" destOrd="0" presId="urn:microsoft.com/office/officeart/2016/7/layout/RepeatingBendingProcessNew"/>
    <dgm:cxn modelId="{F9E53EC6-4BD3-448C-86AD-47B7718BE6C4}" type="presOf" srcId="{C51B9128-8944-4337-B14D-0B45BFC8B8E9}" destId="{1785BA40-2D6F-48AC-8B00-292A392D22F4}" srcOrd="0" destOrd="0" presId="urn:microsoft.com/office/officeart/2016/7/layout/RepeatingBendingProcessNew"/>
    <dgm:cxn modelId="{5FC89ECF-4EF8-49E2-821E-A0B82FEDA8DE}" type="presOf" srcId="{1F95DD86-BF9A-44BA-984B-512C93E7D727}" destId="{741F200D-0023-4052-A8C3-38092EF4BF9D}" srcOrd="0" destOrd="0" presId="urn:microsoft.com/office/officeart/2016/7/layout/RepeatingBendingProcessNew"/>
    <dgm:cxn modelId="{BDCA7DD7-0B8F-4B93-B783-09B9D22BA19D}" type="presOf" srcId="{FEC78D50-4CDF-4365-95E8-8733B0828FF0}" destId="{937C1CF6-EE3C-40B4-90E4-1DF2D4FFBB31}" srcOrd="0" destOrd="0" presId="urn:microsoft.com/office/officeart/2016/7/layout/RepeatingBendingProcessNew"/>
    <dgm:cxn modelId="{348CE0DB-CAF2-4A34-A200-3AE1240A5EF7}" type="presOf" srcId="{DA5AB715-7E4F-4E6C-BCF7-089AE8E5DA3B}" destId="{F315FFA5-ECEC-410D-9291-22BC24040FE5}" srcOrd="1" destOrd="0" presId="urn:microsoft.com/office/officeart/2016/7/layout/RepeatingBendingProcessNew"/>
    <dgm:cxn modelId="{CFC9D2E7-F54C-439E-B2FE-612CE20CE26E}" type="presOf" srcId="{7605D5A2-5A71-4B71-8174-ACB522735125}" destId="{86483CBE-0544-42EB-879B-2D2775A30840}" srcOrd="1" destOrd="0" presId="urn:microsoft.com/office/officeart/2016/7/layout/RepeatingBendingProcessNew"/>
    <dgm:cxn modelId="{3AB4A0F1-187F-4A92-AADC-4E4E741570F3}" type="presOf" srcId="{22713061-1153-4102-BCEA-D786E6BECB32}" destId="{979613B6-3244-4C98-A056-C63239D61F87}" srcOrd="0" destOrd="0" presId="urn:microsoft.com/office/officeart/2016/7/layout/RepeatingBendingProcessNew"/>
    <dgm:cxn modelId="{3CF3F5FA-A1DB-4BE9-8B62-FED909760D04}" type="presOf" srcId="{350FA59E-2FF2-498E-812E-1E539894413B}" destId="{335A495F-A8B9-4512-9D1B-C79C6265AB31}" srcOrd="0" destOrd="0" presId="urn:microsoft.com/office/officeart/2016/7/layout/RepeatingBendingProcessNew"/>
    <dgm:cxn modelId="{F7A8AFFC-E0A3-4B10-8BFB-DD7F7D76550E}" srcId="{350FA59E-2FF2-498E-812E-1E539894413B}" destId="{C51B9128-8944-4337-B14D-0B45BFC8B8E9}" srcOrd="0" destOrd="0" parTransId="{CF2BDF24-B406-42AF-9B4C-2A49F0303FEB}" sibTransId="{98CBAD5F-18A9-40AC-B6B4-86CFAFFCCD01}"/>
    <dgm:cxn modelId="{8692252B-05D1-4B2A-B86F-40E19A511B13}" type="presParOf" srcId="{335A495F-A8B9-4512-9D1B-C79C6265AB31}" destId="{1785BA40-2D6F-48AC-8B00-292A392D22F4}" srcOrd="0" destOrd="0" presId="urn:microsoft.com/office/officeart/2016/7/layout/RepeatingBendingProcessNew"/>
    <dgm:cxn modelId="{9FABB6D8-6F1C-4608-BD8C-EE6CA5DC14BB}" type="presParOf" srcId="{335A495F-A8B9-4512-9D1B-C79C6265AB31}" destId="{1F7D2E17-087F-4C4F-8FFB-D43D6D874445}" srcOrd="1" destOrd="0" presId="urn:microsoft.com/office/officeart/2016/7/layout/RepeatingBendingProcessNew"/>
    <dgm:cxn modelId="{19EF8A66-C764-4B18-9430-720FCCAC0060}" type="presParOf" srcId="{1F7D2E17-087F-4C4F-8FFB-D43D6D874445}" destId="{36D35519-8284-47F0-9CFE-F0F7E4EA51C2}" srcOrd="0" destOrd="0" presId="urn:microsoft.com/office/officeart/2016/7/layout/RepeatingBendingProcessNew"/>
    <dgm:cxn modelId="{1D5DD196-D9E3-411A-B15C-966584D5EB0D}" type="presParOf" srcId="{335A495F-A8B9-4512-9D1B-C79C6265AB31}" destId="{36B713ED-253C-4271-BB93-5D7E3DDC1DB9}" srcOrd="2" destOrd="0" presId="urn:microsoft.com/office/officeart/2016/7/layout/RepeatingBendingProcessNew"/>
    <dgm:cxn modelId="{7A361550-1313-4A2C-9DF8-7F7458D65254}" type="presParOf" srcId="{335A495F-A8B9-4512-9D1B-C79C6265AB31}" destId="{BC8FE7F1-D2C0-4145-87DC-0734C9EA47EB}" srcOrd="3" destOrd="0" presId="urn:microsoft.com/office/officeart/2016/7/layout/RepeatingBendingProcessNew"/>
    <dgm:cxn modelId="{08547350-3DB4-4F47-817A-1A792C1E136D}" type="presParOf" srcId="{BC8FE7F1-D2C0-4145-87DC-0734C9EA47EB}" destId="{36C986BB-3599-4D42-943F-89E1C48AB67D}" srcOrd="0" destOrd="0" presId="urn:microsoft.com/office/officeart/2016/7/layout/RepeatingBendingProcessNew"/>
    <dgm:cxn modelId="{8DC34D08-34FC-49F6-B20C-F53C7B58F76B}" type="presParOf" srcId="{335A495F-A8B9-4512-9D1B-C79C6265AB31}" destId="{937C1CF6-EE3C-40B4-90E4-1DF2D4FFBB31}" srcOrd="4" destOrd="0" presId="urn:microsoft.com/office/officeart/2016/7/layout/RepeatingBendingProcessNew"/>
    <dgm:cxn modelId="{61A1CCD9-3DB4-4AA9-9796-A498A5B2B3AF}" type="presParOf" srcId="{335A495F-A8B9-4512-9D1B-C79C6265AB31}" destId="{D9E2DE15-1E34-4D51-B0C7-F306145E3531}" srcOrd="5" destOrd="0" presId="urn:microsoft.com/office/officeart/2016/7/layout/RepeatingBendingProcessNew"/>
    <dgm:cxn modelId="{8D17A14B-A6E9-43CB-9934-59519FFCD527}" type="presParOf" srcId="{D9E2DE15-1E34-4D51-B0C7-F306145E3531}" destId="{86483CBE-0544-42EB-879B-2D2775A30840}" srcOrd="0" destOrd="0" presId="urn:microsoft.com/office/officeart/2016/7/layout/RepeatingBendingProcessNew"/>
    <dgm:cxn modelId="{8FDC0BBF-F975-4914-88FF-601B4F241F99}" type="presParOf" srcId="{335A495F-A8B9-4512-9D1B-C79C6265AB31}" destId="{979613B6-3244-4C98-A056-C63239D61F87}" srcOrd="6" destOrd="0" presId="urn:microsoft.com/office/officeart/2016/7/layout/RepeatingBendingProcessNew"/>
    <dgm:cxn modelId="{EF74FCF8-7C12-4CFE-96CB-5C7BD4857641}" type="presParOf" srcId="{335A495F-A8B9-4512-9D1B-C79C6265AB31}" destId="{741F200D-0023-4052-A8C3-38092EF4BF9D}" srcOrd="7" destOrd="0" presId="urn:microsoft.com/office/officeart/2016/7/layout/RepeatingBendingProcessNew"/>
    <dgm:cxn modelId="{7705CBF3-779E-46C8-9197-FB9E42C838C1}" type="presParOf" srcId="{741F200D-0023-4052-A8C3-38092EF4BF9D}" destId="{61C25F0B-1E96-44BB-AED9-FF045DF39DC2}" srcOrd="0" destOrd="0" presId="urn:microsoft.com/office/officeart/2016/7/layout/RepeatingBendingProcessNew"/>
    <dgm:cxn modelId="{300C9F5D-0E9A-484C-91AC-3189A2CEBE54}" type="presParOf" srcId="{335A495F-A8B9-4512-9D1B-C79C6265AB31}" destId="{EDD4208F-DC62-4200-BAF0-167DDEA0A093}" srcOrd="8" destOrd="0" presId="urn:microsoft.com/office/officeart/2016/7/layout/RepeatingBendingProcessNew"/>
    <dgm:cxn modelId="{E6016F74-50E7-4915-9133-C3DC3C80C631}" type="presParOf" srcId="{335A495F-A8B9-4512-9D1B-C79C6265AB31}" destId="{3D6E9009-62B6-4D41-AF5A-52238CC9929F}" srcOrd="9" destOrd="0" presId="urn:microsoft.com/office/officeart/2016/7/layout/RepeatingBendingProcessNew"/>
    <dgm:cxn modelId="{796CA828-6399-4078-99C5-C5624A50565E}" type="presParOf" srcId="{3D6E9009-62B6-4D41-AF5A-52238CC9929F}" destId="{F315FFA5-ECEC-410D-9291-22BC24040FE5}" srcOrd="0" destOrd="0" presId="urn:microsoft.com/office/officeart/2016/7/layout/RepeatingBendingProcessNew"/>
    <dgm:cxn modelId="{EFEBD19E-75F9-47D3-8697-A36D12305610}" type="presParOf" srcId="{335A495F-A8B9-4512-9D1B-C79C6265AB31}" destId="{407C58AC-EC6A-4415-944E-6CE4A7C2940D}" srcOrd="10" destOrd="0" presId="urn:microsoft.com/office/officeart/2016/7/layout/RepeatingBendingProcessNew"/>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5AB1F07F-4BD1-471F-A869-296738DEF7CC}" type="doc">
      <dgm:prSet loTypeId="urn:microsoft.com/office/officeart/2005/8/layout/hierarchy3" loCatId="hierarchy" qsTypeId="urn:microsoft.com/office/officeart/2005/8/quickstyle/simple3" qsCatId="simple" csTypeId="urn:microsoft.com/office/officeart/2005/8/colors/accent6_2" csCatId="accent6"/>
      <dgm:spPr/>
      <dgm:t>
        <a:bodyPr/>
        <a:lstStyle/>
        <a:p>
          <a:endParaRPr lang="en-US"/>
        </a:p>
      </dgm:t>
    </dgm:pt>
    <dgm:pt modelId="{3F596677-24C2-42A1-94C6-CA44B7375F72}">
      <dgm:prSet/>
      <dgm:spPr/>
      <dgm:t>
        <a:bodyPr/>
        <a:lstStyle/>
        <a:p>
          <a:r>
            <a:rPr lang="en-US" dirty="0"/>
            <a:t>Two ways to resolve with economic logic and without any UDF, copy and paste etc.</a:t>
          </a:r>
        </a:p>
      </dgm:t>
    </dgm:pt>
    <dgm:pt modelId="{8742DF04-B643-4D4C-8BAA-69E7C03AA2C4}" type="parTrans" cxnId="{B74CCFFE-E4F1-4E24-894E-C82181E0D223}">
      <dgm:prSet/>
      <dgm:spPr/>
      <dgm:t>
        <a:bodyPr/>
        <a:lstStyle/>
        <a:p>
          <a:endParaRPr lang="en-US"/>
        </a:p>
      </dgm:t>
    </dgm:pt>
    <dgm:pt modelId="{B83A25D9-315F-45F9-81B5-DF6AD4440F08}" type="sibTrans" cxnId="{B74CCFFE-E4F1-4E24-894E-C82181E0D223}">
      <dgm:prSet/>
      <dgm:spPr/>
      <dgm:t>
        <a:bodyPr/>
        <a:lstStyle/>
        <a:p>
          <a:endParaRPr lang="en-US"/>
        </a:p>
      </dgm:t>
    </dgm:pt>
    <dgm:pt modelId="{57A5F4C7-2380-4FBC-92E3-4257FE1CF2D5}">
      <dgm:prSet/>
      <dgm:spPr/>
      <dgm:t>
        <a:bodyPr/>
        <a:lstStyle/>
        <a:p>
          <a:r>
            <a:rPr lang="en-US" dirty="0"/>
            <a:t>Method 1: DSRA after Cash Sweep in Waterfall</a:t>
          </a:r>
        </a:p>
      </dgm:t>
    </dgm:pt>
    <dgm:pt modelId="{FC5A7922-68E5-4D28-8448-0A3E46D6652A}" type="parTrans" cxnId="{79DB9260-768D-4241-B911-45584924889E}">
      <dgm:prSet/>
      <dgm:spPr/>
      <dgm:t>
        <a:bodyPr/>
        <a:lstStyle/>
        <a:p>
          <a:endParaRPr lang="en-US"/>
        </a:p>
      </dgm:t>
    </dgm:pt>
    <dgm:pt modelId="{D903DE87-70E3-4A27-97CF-986070D82802}" type="sibTrans" cxnId="{79DB9260-768D-4241-B911-45584924889E}">
      <dgm:prSet/>
      <dgm:spPr/>
      <dgm:t>
        <a:bodyPr/>
        <a:lstStyle/>
        <a:p>
          <a:endParaRPr lang="en-US"/>
        </a:p>
      </dgm:t>
    </dgm:pt>
    <dgm:pt modelId="{3440EF95-1BC2-4637-8733-B03B61123800}">
      <dgm:prSet/>
      <dgm:spPr/>
      <dgm:t>
        <a:bodyPr/>
        <a:lstStyle/>
        <a:p>
          <a:r>
            <a:rPr lang="en-US"/>
            <a:t>Now the cash sweep is not a function of the DSRA</a:t>
          </a:r>
        </a:p>
      </dgm:t>
    </dgm:pt>
    <dgm:pt modelId="{EA27B4F9-F59E-44A1-8053-2DAA2D6F5DE8}" type="parTrans" cxnId="{6BCB2F17-7380-4ECD-95AA-A7016C2D4496}">
      <dgm:prSet/>
      <dgm:spPr/>
      <dgm:t>
        <a:bodyPr/>
        <a:lstStyle/>
        <a:p>
          <a:endParaRPr lang="en-US"/>
        </a:p>
      </dgm:t>
    </dgm:pt>
    <dgm:pt modelId="{5190BAB4-3AAC-4ABF-BCF1-9FA174F5F4A0}" type="sibTrans" cxnId="{6BCB2F17-7380-4ECD-95AA-A7016C2D4496}">
      <dgm:prSet/>
      <dgm:spPr/>
      <dgm:t>
        <a:bodyPr/>
        <a:lstStyle/>
        <a:p>
          <a:endParaRPr lang="en-US"/>
        </a:p>
      </dgm:t>
    </dgm:pt>
    <dgm:pt modelId="{366CE205-E076-4EF2-B4A7-1F22A5B2F9B7}">
      <dgm:prSet/>
      <dgm:spPr/>
      <dgm:t>
        <a:bodyPr/>
        <a:lstStyle/>
        <a:p>
          <a:r>
            <a:rPr lang="en-US"/>
            <a:t>Method 2: Adjust interest expense for debt service to include only interest from next year’s scheduled debt service</a:t>
          </a:r>
        </a:p>
      </dgm:t>
    </dgm:pt>
    <dgm:pt modelId="{E91C2856-6BAB-4C85-B610-896FB8935EF7}" type="parTrans" cxnId="{4F5D7A3A-6DA5-49D6-BB9F-C838A1D6CEF2}">
      <dgm:prSet/>
      <dgm:spPr/>
      <dgm:t>
        <a:bodyPr/>
        <a:lstStyle/>
        <a:p>
          <a:endParaRPr lang="en-US"/>
        </a:p>
      </dgm:t>
    </dgm:pt>
    <dgm:pt modelId="{658B2227-CC65-4E95-9F57-A2DFC8A97202}" type="sibTrans" cxnId="{4F5D7A3A-6DA5-49D6-BB9F-C838A1D6CEF2}">
      <dgm:prSet/>
      <dgm:spPr/>
      <dgm:t>
        <a:bodyPr/>
        <a:lstStyle/>
        <a:p>
          <a:endParaRPr lang="en-US"/>
        </a:p>
      </dgm:t>
    </dgm:pt>
    <dgm:pt modelId="{63861D97-2A19-4917-8058-5E7DA476AE65}">
      <dgm:prSet/>
      <dgm:spPr/>
      <dgm:t>
        <a:bodyPr/>
        <a:lstStyle/>
        <a:p>
          <a:r>
            <a:rPr lang="en-US"/>
            <a:t>Separate interest expense to compute DSRA requirement where interest expense is computed from earlier opening balance and scheduled (but not actual repayment)</a:t>
          </a:r>
        </a:p>
      </dgm:t>
    </dgm:pt>
    <dgm:pt modelId="{6754F9D9-6E1B-497E-B9D5-2313CEC6D45E}" type="parTrans" cxnId="{DF6E133D-7822-4E5F-BF96-212C8A5D607F}">
      <dgm:prSet/>
      <dgm:spPr/>
      <dgm:t>
        <a:bodyPr/>
        <a:lstStyle/>
        <a:p>
          <a:endParaRPr lang="en-US"/>
        </a:p>
      </dgm:t>
    </dgm:pt>
    <dgm:pt modelId="{332F5E84-3E3B-43D1-8E46-6A2DF559FF64}" type="sibTrans" cxnId="{DF6E133D-7822-4E5F-BF96-212C8A5D607F}">
      <dgm:prSet/>
      <dgm:spPr/>
      <dgm:t>
        <a:bodyPr/>
        <a:lstStyle/>
        <a:p>
          <a:endParaRPr lang="en-US"/>
        </a:p>
      </dgm:t>
    </dgm:pt>
    <dgm:pt modelId="{C3EBDF6C-63F2-4109-B676-3CB16D6C7167}" type="pres">
      <dgm:prSet presAssocID="{5AB1F07F-4BD1-471F-A869-296738DEF7CC}" presName="diagram" presStyleCnt="0">
        <dgm:presLayoutVars>
          <dgm:chPref val="1"/>
          <dgm:dir/>
          <dgm:animOne val="branch"/>
          <dgm:animLvl val="lvl"/>
          <dgm:resizeHandles/>
        </dgm:presLayoutVars>
      </dgm:prSet>
      <dgm:spPr/>
    </dgm:pt>
    <dgm:pt modelId="{8948AD89-5D87-4F6E-A886-7748FCF36FB2}" type="pres">
      <dgm:prSet presAssocID="{3F596677-24C2-42A1-94C6-CA44B7375F72}" presName="root" presStyleCnt="0"/>
      <dgm:spPr/>
    </dgm:pt>
    <dgm:pt modelId="{A3CA22EE-DE62-412F-B9AF-E67A74BAB41C}" type="pres">
      <dgm:prSet presAssocID="{3F596677-24C2-42A1-94C6-CA44B7375F72}" presName="rootComposite" presStyleCnt="0"/>
      <dgm:spPr/>
    </dgm:pt>
    <dgm:pt modelId="{44204688-9C5D-4020-BB15-1288117539EB}" type="pres">
      <dgm:prSet presAssocID="{3F596677-24C2-42A1-94C6-CA44B7375F72}" presName="rootText" presStyleLbl="node1" presStyleIdx="0" presStyleCnt="3"/>
      <dgm:spPr/>
    </dgm:pt>
    <dgm:pt modelId="{1D7BF8BA-E76A-4860-BD65-A37CAEDBADA4}" type="pres">
      <dgm:prSet presAssocID="{3F596677-24C2-42A1-94C6-CA44B7375F72}" presName="rootConnector" presStyleLbl="node1" presStyleIdx="0" presStyleCnt="3"/>
      <dgm:spPr/>
    </dgm:pt>
    <dgm:pt modelId="{4CE3CF11-79A3-44AF-9AE7-55FC4A6E1D6E}" type="pres">
      <dgm:prSet presAssocID="{3F596677-24C2-42A1-94C6-CA44B7375F72}" presName="childShape" presStyleCnt="0"/>
      <dgm:spPr/>
    </dgm:pt>
    <dgm:pt modelId="{ABC40B95-6883-4331-B1C3-0EE095A9E0F6}" type="pres">
      <dgm:prSet presAssocID="{57A5F4C7-2380-4FBC-92E3-4257FE1CF2D5}" presName="root" presStyleCnt="0"/>
      <dgm:spPr/>
    </dgm:pt>
    <dgm:pt modelId="{2CA821DA-3C2F-42D5-AE2D-350A947D71AC}" type="pres">
      <dgm:prSet presAssocID="{57A5F4C7-2380-4FBC-92E3-4257FE1CF2D5}" presName="rootComposite" presStyleCnt="0"/>
      <dgm:spPr/>
    </dgm:pt>
    <dgm:pt modelId="{A0059B7F-280D-4AC5-BEB0-3FAFDF857E91}" type="pres">
      <dgm:prSet presAssocID="{57A5F4C7-2380-4FBC-92E3-4257FE1CF2D5}" presName="rootText" presStyleLbl="node1" presStyleIdx="1" presStyleCnt="3"/>
      <dgm:spPr/>
    </dgm:pt>
    <dgm:pt modelId="{D0FE5E03-08E8-4BB3-AB73-0206138197C1}" type="pres">
      <dgm:prSet presAssocID="{57A5F4C7-2380-4FBC-92E3-4257FE1CF2D5}" presName="rootConnector" presStyleLbl="node1" presStyleIdx="1" presStyleCnt="3"/>
      <dgm:spPr/>
    </dgm:pt>
    <dgm:pt modelId="{0C5D480B-B1D6-49C3-8620-D7A0FBFB13E7}" type="pres">
      <dgm:prSet presAssocID="{57A5F4C7-2380-4FBC-92E3-4257FE1CF2D5}" presName="childShape" presStyleCnt="0"/>
      <dgm:spPr/>
    </dgm:pt>
    <dgm:pt modelId="{86C8C4EA-50F2-4EF6-A219-A1CF2C5E01B4}" type="pres">
      <dgm:prSet presAssocID="{EA27B4F9-F59E-44A1-8053-2DAA2D6F5DE8}" presName="Name13" presStyleLbl="parChTrans1D2" presStyleIdx="0" presStyleCnt="2"/>
      <dgm:spPr/>
    </dgm:pt>
    <dgm:pt modelId="{0E3DF733-5993-446E-90A8-683408A7C607}" type="pres">
      <dgm:prSet presAssocID="{3440EF95-1BC2-4637-8733-B03B61123800}" presName="childText" presStyleLbl="bgAcc1" presStyleIdx="0" presStyleCnt="2">
        <dgm:presLayoutVars>
          <dgm:bulletEnabled val="1"/>
        </dgm:presLayoutVars>
      </dgm:prSet>
      <dgm:spPr/>
    </dgm:pt>
    <dgm:pt modelId="{F30CD661-E23B-4625-B3AD-A7893786FC96}" type="pres">
      <dgm:prSet presAssocID="{366CE205-E076-4EF2-B4A7-1F22A5B2F9B7}" presName="root" presStyleCnt="0"/>
      <dgm:spPr/>
    </dgm:pt>
    <dgm:pt modelId="{951772B0-9A88-468B-A667-CA59A89140FC}" type="pres">
      <dgm:prSet presAssocID="{366CE205-E076-4EF2-B4A7-1F22A5B2F9B7}" presName="rootComposite" presStyleCnt="0"/>
      <dgm:spPr/>
    </dgm:pt>
    <dgm:pt modelId="{6DEFC345-ED64-432B-8822-B15C98C37979}" type="pres">
      <dgm:prSet presAssocID="{366CE205-E076-4EF2-B4A7-1F22A5B2F9B7}" presName="rootText" presStyleLbl="node1" presStyleIdx="2" presStyleCnt="3"/>
      <dgm:spPr/>
    </dgm:pt>
    <dgm:pt modelId="{21445C8E-BD47-46A9-A878-19927818B56A}" type="pres">
      <dgm:prSet presAssocID="{366CE205-E076-4EF2-B4A7-1F22A5B2F9B7}" presName="rootConnector" presStyleLbl="node1" presStyleIdx="2" presStyleCnt="3"/>
      <dgm:spPr/>
    </dgm:pt>
    <dgm:pt modelId="{248EA745-A888-462A-B5E7-7826E12F6A08}" type="pres">
      <dgm:prSet presAssocID="{366CE205-E076-4EF2-B4A7-1F22A5B2F9B7}" presName="childShape" presStyleCnt="0"/>
      <dgm:spPr/>
    </dgm:pt>
    <dgm:pt modelId="{FE161037-4741-4E03-84B7-53F7010E7912}" type="pres">
      <dgm:prSet presAssocID="{6754F9D9-6E1B-497E-B9D5-2313CEC6D45E}" presName="Name13" presStyleLbl="parChTrans1D2" presStyleIdx="1" presStyleCnt="2"/>
      <dgm:spPr/>
    </dgm:pt>
    <dgm:pt modelId="{64041BEA-424A-4741-8153-C96CA485C257}" type="pres">
      <dgm:prSet presAssocID="{63861D97-2A19-4917-8058-5E7DA476AE65}" presName="childText" presStyleLbl="bgAcc1" presStyleIdx="1" presStyleCnt="2">
        <dgm:presLayoutVars>
          <dgm:bulletEnabled val="1"/>
        </dgm:presLayoutVars>
      </dgm:prSet>
      <dgm:spPr/>
    </dgm:pt>
  </dgm:ptLst>
  <dgm:cxnLst>
    <dgm:cxn modelId="{6BB32910-ABC2-465F-9E80-19EB4EA642D5}" type="presOf" srcId="{EA27B4F9-F59E-44A1-8053-2DAA2D6F5DE8}" destId="{86C8C4EA-50F2-4EF6-A219-A1CF2C5E01B4}" srcOrd="0" destOrd="0" presId="urn:microsoft.com/office/officeart/2005/8/layout/hierarchy3"/>
    <dgm:cxn modelId="{5D121516-BE5D-4380-B4DE-5F6D2F52E07E}" type="presOf" srcId="{366CE205-E076-4EF2-B4A7-1F22A5B2F9B7}" destId="{21445C8E-BD47-46A9-A878-19927818B56A}" srcOrd="1" destOrd="0" presId="urn:microsoft.com/office/officeart/2005/8/layout/hierarchy3"/>
    <dgm:cxn modelId="{6BCB2F17-7380-4ECD-95AA-A7016C2D4496}" srcId="{57A5F4C7-2380-4FBC-92E3-4257FE1CF2D5}" destId="{3440EF95-1BC2-4637-8733-B03B61123800}" srcOrd="0" destOrd="0" parTransId="{EA27B4F9-F59E-44A1-8053-2DAA2D6F5DE8}" sibTransId="{5190BAB4-3AAC-4ABF-BCF1-9FA174F5F4A0}"/>
    <dgm:cxn modelId="{E006AB24-62AC-49DD-BCC8-9C3C19EE036B}" type="presOf" srcId="{57A5F4C7-2380-4FBC-92E3-4257FE1CF2D5}" destId="{A0059B7F-280D-4AC5-BEB0-3FAFDF857E91}" srcOrd="0" destOrd="0" presId="urn:microsoft.com/office/officeart/2005/8/layout/hierarchy3"/>
    <dgm:cxn modelId="{1AC2542D-4A52-48FE-95AB-75C1D8675689}" type="presOf" srcId="{6754F9D9-6E1B-497E-B9D5-2313CEC6D45E}" destId="{FE161037-4741-4E03-84B7-53F7010E7912}" srcOrd="0" destOrd="0" presId="urn:microsoft.com/office/officeart/2005/8/layout/hierarchy3"/>
    <dgm:cxn modelId="{D19BE62F-C5D6-4A18-81D6-51D343EE4A7A}" type="presOf" srcId="{57A5F4C7-2380-4FBC-92E3-4257FE1CF2D5}" destId="{D0FE5E03-08E8-4BB3-AB73-0206138197C1}" srcOrd="1" destOrd="0" presId="urn:microsoft.com/office/officeart/2005/8/layout/hierarchy3"/>
    <dgm:cxn modelId="{4F5D7A3A-6DA5-49D6-BB9F-C838A1D6CEF2}" srcId="{5AB1F07F-4BD1-471F-A869-296738DEF7CC}" destId="{366CE205-E076-4EF2-B4A7-1F22A5B2F9B7}" srcOrd="2" destOrd="0" parTransId="{E91C2856-6BAB-4C85-B610-896FB8935EF7}" sibTransId="{658B2227-CC65-4E95-9F57-A2DFC8A97202}"/>
    <dgm:cxn modelId="{DF6E133D-7822-4E5F-BF96-212C8A5D607F}" srcId="{366CE205-E076-4EF2-B4A7-1F22A5B2F9B7}" destId="{63861D97-2A19-4917-8058-5E7DA476AE65}" srcOrd="0" destOrd="0" parTransId="{6754F9D9-6E1B-497E-B9D5-2313CEC6D45E}" sibTransId="{332F5E84-3E3B-43D1-8E46-6A2DF559FF64}"/>
    <dgm:cxn modelId="{79DB9260-768D-4241-B911-45584924889E}" srcId="{5AB1F07F-4BD1-471F-A869-296738DEF7CC}" destId="{57A5F4C7-2380-4FBC-92E3-4257FE1CF2D5}" srcOrd="1" destOrd="0" parTransId="{FC5A7922-68E5-4D28-8448-0A3E46D6652A}" sibTransId="{D903DE87-70E3-4A27-97CF-986070D82802}"/>
    <dgm:cxn modelId="{96D71A48-5F18-4712-AC18-005F5EDA31A5}" type="presOf" srcId="{5AB1F07F-4BD1-471F-A869-296738DEF7CC}" destId="{C3EBDF6C-63F2-4109-B676-3CB16D6C7167}" srcOrd="0" destOrd="0" presId="urn:microsoft.com/office/officeart/2005/8/layout/hierarchy3"/>
    <dgm:cxn modelId="{B93545C9-2371-435B-AE8C-B4ABC1B8C464}" type="presOf" srcId="{366CE205-E076-4EF2-B4A7-1F22A5B2F9B7}" destId="{6DEFC345-ED64-432B-8822-B15C98C37979}" srcOrd="0" destOrd="0" presId="urn:microsoft.com/office/officeart/2005/8/layout/hierarchy3"/>
    <dgm:cxn modelId="{81127CCA-E091-4748-915F-BE27D292E3BC}" type="presOf" srcId="{3F596677-24C2-42A1-94C6-CA44B7375F72}" destId="{1D7BF8BA-E76A-4860-BD65-A37CAEDBADA4}" srcOrd="1" destOrd="0" presId="urn:microsoft.com/office/officeart/2005/8/layout/hierarchy3"/>
    <dgm:cxn modelId="{F3408FED-936A-4902-8CC0-5BC71F366601}" type="presOf" srcId="{3F596677-24C2-42A1-94C6-CA44B7375F72}" destId="{44204688-9C5D-4020-BB15-1288117539EB}" srcOrd="0" destOrd="0" presId="urn:microsoft.com/office/officeart/2005/8/layout/hierarchy3"/>
    <dgm:cxn modelId="{6038A5F5-BF08-4A38-B32F-93E54DC5D849}" type="presOf" srcId="{3440EF95-1BC2-4637-8733-B03B61123800}" destId="{0E3DF733-5993-446E-90A8-683408A7C607}" srcOrd="0" destOrd="0" presId="urn:microsoft.com/office/officeart/2005/8/layout/hierarchy3"/>
    <dgm:cxn modelId="{704817F8-EF54-44B5-B0AC-00942728F7BC}" type="presOf" srcId="{63861D97-2A19-4917-8058-5E7DA476AE65}" destId="{64041BEA-424A-4741-8153-C96CA485C257}" srcOrd="0" destOrd="0" presId="urn:microsoft.com/office/officeart/2005/8/layout/hierarchy3"/>
    <dgm:cxn modelId="{B74CCFFE-E4F1-4E24-894E-C82181E0D223}" srcId="{5AB1F07F-4BD1-471F-A869-296738DEF7CC}" destId="{3F596677-24C2-42A1-94C6-CA44B7375F72}" srcOrd="0" destOrd="0" parTransId="{8742DF04-B643-4D4C-8BAA-69E7C03AA2C4}" sibTransId="{B83A25D9-315F-45F9-81B5-DF6AD4440F08}"/>
    <dgm:cxn modelId="{4D5B1FD4-0FC8-454C-BCA8-9A20D097D11E}" type="presParOf" srcId="{C3EBDF6C-63F2-4109-B676-3CB16D6C7167}" destId="{8948AD89-5D87-4F6E-A886-7748FCF36FB2}" srcOrd="0" destOrd="0" presId="urn:microsoft.com/office/officeart/2005/8/layout/hierarchy3"/>
    <dgm:cxn modelId="{27B0EFB8-DF4B-40B6-8E27-01D789A6BE6A}" type="presParOf" srcId="{8948AD89-5D87-4F6E-A886-7748FCF36FB2}" destId="{A3CA22EE-DE62-412F-B9AF-E67A74BAB41C}" srcOrd="0" destOrd="0" presId="urn:microsoft.com/office/officeart/2005/8/layout/hierarchy3"/>
    <dgm:cxn modelId="{664525C1-9CC3-4B07-8989-9DC3D0FFFE82}" type="presParOf" srcId="{A3CA22EE-DE62-412F-B9AF-E67A74BAB41C}" destId="{44204688-9C5D-4020-BB15-1288117539EB}" srcOrd="0" destOrd="0" presId="urn:microsoft.com/office/officeart/2005/8/layout/hierarchy3"/>
    <dgm:cxn modelId="{BCFD37B5-48B3-43D4-AB61-8B55FF329FAC}" type="presParOf" srcId="{A3CA22EE-DE62-412F-B9AF-E67A74BAB41C}" destId="{1D7BF8BA-E76A-4860-BD65-A37CAEDBADA4}" srcOrd="1" destOrd="0" presId="urn:microsoft.com/office/officeart/2005/8/layout/hierarchy3"/>
    <dgm:cxn modelId="{76EE3031-DFBD-4145-A616-6AEF3BFF9036}" type="presParOf" srcId="{8948AD89-5D87-4F6E-A886-7748FCF36FB2}" destId="{4CE3CF11-79A3-44AF-9AE7-55FC4A6E1D6E}" srcOrd="1" destOrd="0" presId="urn:microsoft.com/office/officeart/2005/8/layout/hierarchy3"/>
    <dgm:cxn modelId="{454274C6-0FA3-46E3-A629-B0FE3533BF2C}" type="presParOf" srcId="{C3EBDF6C-63F2-4109-B676-3CB16D6C7167}" destId="{ABC40B95-6883-4331-B1C3-0EE095A9E0F6}" srcOrd="1" destOrd="0" presId="urn:microsoft.com/office/officeart/2005/8/layout/hierarchy3"/>
    <dgm:cxn modelId="{952A47EB-59C6-4DFD-BF1D-A98839A1491D}" type="presParOf" srcId="{ABC40B95-6883-4331-B1C3-0EE095A9E0F6}" destId="{2CA821DA-3C2F-42D5-AE2D-350A947D71AC}" srcOrd="0" destOrd="0" presId="urn:microsoft.com/office/officeart/2005/8/layout/hierarchy3"/>
    <dgm:cxn modelId="{7758E4D2-B3E9-47C3-BA18-8B89505F1630}" type="presParOf" srcId="{2CA821DA-3C2F-42D5-AE2D-350A947D71AC}" destId="{A0059B7F-280D-4AC5-BEB0-3FAFDF857E91}" srcOrd="0" destOrd="0" presId="urn:microsoft.com/office/officeart/2005/8/layout/hierarchy3"/>
    <dgm:cxn modelId="{4E1C71F9-A325-4B01-9E15-79116DC6F2F5}" type="presParOf" srcId="{2CA821DA-3C2F-42D5-AE2D-350A947D71AC}" destId="{D0FE5E03-08E8-4BB3-AB73-0206138197C1}" srcOrd="1" destOrd="0" presId="urn:microsoft.com/office/officeart/2005/8/layout/hierarchy3"/>
    <dgm:cxn modelId="{0981974E-DF47-4FFF-9AF5-3E6D808AF399}" type="presParOf" srcId="{ABC40B95-6883-4331-B1C3-0EE095A9E0F6}" destId="{0C5D480B-B1D6-49C3-8620-D7A0FBFB13E7}" srcOrd="1" destOrd="0" presId="urn:microsoft.com/office/officeart/2005/8/layout/hierarchy3"/>
    <dgm:cxn modelId="{F9A4773B-FEA5-4978-89F0-31A5564C7C2F}" type="presParOf" srcId="{0C5D480B-B1D6-49C3-8620-D7A0FBFB13E7}" destId="{86C8C4EA-50F2-4EF6-A219-A1CF2C5E01B4}" srcOrd="0" destOrd="0" presId="urn:microsoft.com/office/officeart/2005/8/layout/hierarchy3"/>
    <dgm:cxn modelId="{6C0389E0-547F-4EF2-89CD-CA21352E98D0}" type="presParOf" srcId="{0C5D480B-B1D6-49C3-8620-D7A0FBFB13E7}" destId="{0E3DF733-5993-446E-90A8-683408A7C607}" srcOrd="1" destOrd="0" presId="urn:microsoft.com/office/officeart/2005/8/layout/hierarchy3"/>
    <dgm:cxn modelId="{F222455B-08D2-4ED9-B5FE-2A0AF41AD8A8}" type="presParOf" srcId="{C3EBDF6C-63F2-4109-B676-3CB16D6C7167}" destId="{F30CD661-E23B-4625-B3AD-A7893786FC96}" srcOrd="2" destOrd="0" presId="urn:microsoft.com/office/officeart/2005/8/layout/hierarchy3"/>
    <dgm:cxn modelId="{17653880-E703-4C0A-B21B-FD19EA7BAC77}" type="presParOf" srcId="{F30CD661-E23B-4625-B3AD-A7893786FC96}" destId="{951772B0-9A88-468B-A667-CA59A89140FC}" srcOrd="0" destOrd="0" presId="urn:microsoft.com/office/officeart/2005/8/layout/hierarchy3"/>
    <dgm:cxn modelId="{998B3A4E-923C-4E3C-BB75-FEB6EEF972A5}" type="presParOf" srcId="{951772B0-9A88-468B-A667-CA59A89140FC}" destId="{6DEFC345-ED64-432B-8822-B15C98C37979}" srcOrd="0" destOrd="0" presId="urn:microsoft.com/office/officeart/2005/8/layout/hierarchy3"/>
    <dgm:cxn modelId="{E4507EF0-AC7F-46D3-98F1-BC5BAD9B1924}" type="presParOf" srcId="{951772B0-9A88-468B-A667-CA59A89140FC}" destId="{21445C8E-BD47-46A9-A878-19927818B56A}" srcOrd="1" destOrd="0" presId="urn:microsoft.com/office/officeart/2005/8/layout/hierarchy3"/>
    <dgm:cxn modelId="{88B21191-B20F-4F32-83FC-A2BE824E0B0C}" type="presParOf" srcId="{F30CD661-E23B-4625-B3AD-A7893786FC96}" destId="{248EA745-A888-462A-B5E7-7826E12F6A08}" srcOrd="1" destOrd="0" presId="urn:microsoft.com/office/officeart/2005/8/layout/hierarchy3"/>
    <dgm:cxn modelId="{73C499A3-7D6C-4B87-AEDA-4181DFC218DD}" type="presParOf" srcId="{248EA745-A888-462A-B5E7-7826E12F6A08}" destId="{FE161037-4741-4E03-84B7-53F7010E7912}" srcOrd="0" destOrd="0" presId="urn:microsoft.com/office/officeart/2005/8/layout/hierarchy3"/>
    <dgm:cxn modelId="{27E3ED08-9EA1-4095-B9DE-52A88FDC25C3}" type="presParOf" srcId="{248EA745-A888-462A-B5E7-7826E12F6A08}" destId="{64041BEA-424A-4741-8153-C96CA485C257}" srcOrd="1"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1F51F457-5B11-4514-8756-6F1F524B2BBE}" type="doc">
      <dgm:prSet loTypeId="urn:microsoft.com/office/officeart/2008/layout/LinedList" loCatId="Inbox" qsTypeId="urn:microsoft.com/office/officeart/2005/8/quickstyle/simple1" qsCatId="simple" csTypeId="urn:microsoft.com/office/officeart/2005/8/colors/colorful2" csCatId="colorful" phldr="1"/>
      <dgm:spPr/>
      <dgm:t>
        <a:bodyPr/>
        <a:lstStyle/>
        <a:p>
          <a:endParaRPr lang="en-US"/>
        </a:p>
      </dgm:t>
    </dgm:pt>
    <dgm:pt modelId="{E24FDA98-AA82-4202-A8DA-FEB90AB0AD01}">
      <dgm:prSet/>
      <dgm:spPr/>
      <dgm:t>
        <a:bodyPr/>
        <a:lstStyle/>
        <a:p>
          <a:r>
            <a:rPr lang="en-US" dirty="0"/>
            <a:t>Building a Model During Construction Period without Actuals that is flexible for pro-rata and equity first</a:t>
          </a:r>
        </a:p>
      </dgm:t>
    </dgm:pt>
    <dgm:pt modelId="{FF27D9E0-91C9-4A5B-A79A-D1B4E98EA3FD}" type="parTrans" cxnId="{EC08B210-4317-44AC-A1DF-F07E92C7A669}">
      <dgm:prSet/>
      <dgm:spPr/>
      <dgm:t>
        <a:bodyPr/>
        <a:lstStyle/>
        <a:p>
          <a:endParaRPr lang="en-US"/>
        </a:p>
      </dgm:t>
    </dgm:pt>
    <dgm:pt modelId="{BCDA2145-0D1D-402F-A443-78109189D10D}" type="sibTrans" cxnId="{EC08B210-4317-44AC-A1DF-F07E92C7A669}">
      <dgm:prSet/>
      <dgm:spPr/>
      <dgm:t>
        <a:bodyPr/>
        <a:lstStyle/>
        <a:p>
          <a:endParaRPr lang="en-US"/>
        </a:p>
      </dgm:t>
    </dgm:pt>
    <dgm:pt modelId="{5A8907D5-8D62-4770-9AA9-CC390F94CC63}">
      <dgm:prSet/>
      <dgm:spPr/>
      <dgm:t>
        <a:bodyPr/>
        <a:lstStyle/>
        <a:p>
          <a:r>
            <a:rPr lang="en-US" dirty="0"/>
            <a:t>Difference between adding actuals in pre-COD and post COD. </a:t>
          </a:r>
        </a:p>
      </dgm:t>
    </dgm:pt>
    <dgm:pt modelId="{84DBE77A-C093-467E-8972-0B82D277FC3F}" type="parTrans" cxnId="{AEEC1FC8-22B7-4ACF-9D95-28088F429065}">
      <dgm:prSet/>
      <dgm:spPr/>
      <dgm:t>
        <a:bodyPr/>
        <a:lstStyle/>
        <a:p>
          <a:endParaRPr lang="en-US"/>
        </a:p>
      </dgm:t>
    </dgm:pt>
    <dgm:pt modelId="{0B888C71-E031-4AEC-91F6-A4AAD25CEF83}" type="sibTrans" cxnId="{AEEC1FC8-22B7-4ACF-9D95-28088F429065}">
      <dgm:prSet/>
      <dgm:spPr/>
      <dgm:t>
        <a:bodyPr/>
        <a:lstStyle/>
        <a:p>
          <a:endParaRPr lang="en-US"/>
        </a:p>
      </dgm:t>
    </dgm:pt>
    <dgm:pt modelId="{D3000349-E0D3-4CC7-AEBC-5AAC978C2EFC}">
      <dgm:prSet/>
      <dgm:spPr/>
      <dgm:t>
        <a:bodyPr/>
        <a:lstStyle/>
        <a:p>
          <a:r>
            <a:rPr lang="en-US" dirty="0"/>
            <a:t>Quarterly summary, user defined function and actuals.</a:t>
          </a:r>
        </a:p>
      </dgm:t>
    </dgm:pt>
    <dgm:pt modelId="{15E8C4A0-7B3F-4A4C-BC4F-2E737C29D0B7}" type="parTrans" cxnId="{97C595BA-E3B9-4564-86E3-109BB2E5209F}">
      <dgm:prSet/>
      <dgm:spPr/>
      <dgm:t>
        <a:bodyPr/>
        <a:lstStyle/>
        <a:p>
          <a:endParaRPr lang="en-US"/>
        </a:p>
      </dgm:t>
    </dgm:pt>
    <dgm:pt modelId="{24A936EB-D804-4C79-AC5D-457977CF0939}" type="sibTrans" cxnId="{97C595BA-E3B9-4564-86E3-109BB2E5209F}">
      <dgm:prSet/>
      <dgm:spPr/>
      <dgm:t>
        <a:bodyPr/>
        <a:lstStyle/>
        <a:p>
          <a:endParaRPr lang="en-US"/>
        </a:p>
      </dgm:t>
    </dgm:pt>
    <dgm:pt modelId="{411C6CDC-D0D7-4E72-BE83-45C5DDF6A7CC}">
      <dgm:prSet/>
      <dgm:spPr/>
      <dgm:t>
        <a:bodyPr/>
        <a:lstStyle/>
        <a:p>
          <a:r>
            <a:rPr lang="en-US" dirty="0"/>
            <a:t>Use of Historic Switch and Different Formulas in History.</a:t>
          </a:r>
        </a:p>
      </dgm:t>
    </dgm:pt>
    <dgm:pt modelId="{32E5DF5F-0386-402D-9CBF-0C470C168E89}" type="parTrans" cxnId="{EB47D13F-B5BD-4D84-B874-A252A9DBAA0D}">
      <dgm:prSet/>
      <dgm:spPr/>
      <dgm:t>
        <a:bodyPr/>
        <a:lstStyle/>
        <a:p>
          <a:endParaRPr lang="en-US"/>
        </a:p>
      </dgm:t>
    </dgm:pt>
    <dgm:pt modelId="{5B9286F5-5873-4C9B-90F9-745D1243CB39}" type="sibTrans" cxnId="{EB47D13F-B5BD-4D84-B874-A252A9DBAA0D}">
      <dgm:prSet/>
      <dgm:spPr/>
      <dgm:t>
        <a:bodyPr/>
        <a:lstStyle/>
        <a:p>
          <a:endParaRPr lang="en-US"/>
        </a:p>
      </dgm:t>
    </dgm:pt>
    <dgm:pt modelId="{6C57056C-0A0F-44DE-B4B2-A90D2B10C443}">
      <dgm:prSet/>
      <dgm:spPr/>
      <dgm:t>
        <a:bodyPr/>
        <a:lstStyle/>
        <a:p>
          <a:r>
            <a:rPr lang="en-US" dirty="0"/>
            <a:t>Remaining values and automatic updates.</a:t>
          </a:r>
        </a:p>
      </dgm:t>
    </dgm:pt>
    <dgm:pt modelId="{BCFF76F7-4F3A-4F37-AC71-2B840083B216}" type="parTrans" cxnId="{8FF024DC-791B-43B9-A7C0-C7BFF009A2D4}">
      <dgm:prSet/>
      <dgm:spPr/>
      <dgm:t>
        <a:bodyPr/>
        <a:lstStyle/>
        <a:p>
          <a:endParaRPr lang="en-US"/>
        </a:p>
      </dgm:t>
    </dgm:pt>
    <dgm:pt modelId="{44E4E38A-9615-4A28-93A5-FC2D8C54ED3D}" type="sibTrans" cxnId="{8FF024DC-791B-43B9-A7C0-C7BFF009A2D4}">
      <dgm:prSet/>
      <dgm:spPr/>
      <dgm:t>
        <a:bodyPr/>
        <a:lstStyle/>
        <a:p>
          <a:endParaRPr lang="en-US"/>
        </a:p>
      </dgm:t>
    </dgm:pt>
    <dgm:pt modelId="{50499B12-2F13-4718-A37C-E033C3EE0360}" type="pres">
      <dgm:prSet presAssocID="{1F51F457-5B11-4514-8756-6F1F524B2BBE}" presName="vert0" presStyleCnt="0">
        <dgm:presLayoutVars>
          <dgm:dir/>
          <dgm:animOne val="branch"/>
          <dgm:animLvl val="lvl"/>
        </dgm:presLayoutVars>
      </dgm:prSet>
      <dgm:spPr/>
    </dgm:pt>
    <dgm:pt modelId="{DB4BF147-9156-49A0-B9C8-342A9FB3E848}" type="pres">
      <dgm:prSet presAssocID="{E24FDA98-AA82-4202-A8DA-FEB90AB0AD01}" presName="thickLine" presStyleLbl="alignNode1" presStyleIdx="0" presStyleCnt="5"/>
      <dgm:spPr/>
    </dgm:pt>
    <dgm:pt modelId="{ED740150-0111-4DC5-92C2-667DD7724D2C}" type="pres">
      <dgm:prSet presAssocID="{E24FDA98-AA82-4202-A8DA-FEB90AB0AD01}" presName="horz1" presStyleCnt="0"/>
      <dgm:spPr/>
    </dgm:pt>
    <dgm:pt modelId="{7E9BEDE7-F884-4693-A15E-9215475B7E9D}" type="pres">
      <dgm:prSet presAssocID="{E24FDA98-AA82-4202-A8DA-FEB90AB0AD01}" presName="tx1" presStyleLbl="revTx" presStyleIdx="0" presStyleCnt="5"/>
      <dgm:spPr/>
    </dgm:pt>
    <dgm:pt modelId="{AD16AE1E-22D6-4E79-AE60-AFE3C3C4B304}" type="pres">
      <dgm:prSet presAssocID="{E24FDA98-AA82-4202-A8DA-FEB90AB0AD01}" presName="vert1" presStyleCnt="0"/>
      <dgm:spPr/>
    </dgm:pt>
    <dgm:pt modelId="{764AC81A-5C52-453F-8BD1-C391B13A8914}" type="pres">
      <dgm:prSet presAssocID="{5A8907D5-8D62-4770-9AA9-CC390F94CC63}" presName="thickLine" presStyleLbl="alignNode1" presStyleIdx="1" presStyleCnt="5"/>
      <dgm:spPr/>
    </dgm:pt>
    <dgm:pt modelId="{B136F654-A240-43FE-BF76-54EE66A48E05}" type="pres">
      <dgm:prSet presAssocID="{5A8907D5-8D62-4770-9AA9-CC390F94CC63}" presName="horz1" presStyleCnt="0"/>
      <dgm:spPr/>
    </dgm:pt>
    <dgm:pt modelId="{7AE29E97-1688-4DA4-ABA2-6ADDC3C9AABF}" type="pres">
      <dgm:prSet presAssocID="{5A8907D5-8D62-4770-9AA9-CC390F94CC63}" presName="tx1" presStyleLbl="revTx" presStyleIdx="1" presStyleCnt="5"/>
      <dgm:spPr/>
    </dgm:pt>
    <dgm:pt modelId="{D34839DC-72AA-4404-99B6-593768A2FFE8}" type="pres">
      <dgm:prSet presAssocID="{5A8907D5-8D62-4770-9AA9-CC390F94CC63}" presName="vert1" presStyleCnt="0"/>
      <dgm:spPr/>
    </dgm:pt>
    <dgm:pt modelId="{4BE4E1C7-DA35-42B2-92BE-71BFA7978F32}" type="pres">
      <dgm:prSet presAssocID="{D3000349-E0D3-4CC7-AEBC-5AAC978C2EFC}" presName="thickLine" presStyleLbl="alignNode1" presStyleIdx="2" presStyleCnt="5"/>
      <dgm:spPr/>
    </dgm:pt>
    <dgm:pt modelId="{7140FAC3-C8FA-454A-BC67-8528B7BB93B5}" type="pres">
      <dgm:prSet presAssocID="{D3000349-E0D3-4CC7-AEBC-5AAC978C2EFC}" presName="horz1" presStyleCnt="0"/>
      <dgm:spPr/>
    </dgm:pt>
    <dgm:pt modelId="{3D4164A3-7D95-4520-B36A-3587935EECD7}" type="pres">
      <dgm:prSet presAssocID="{D3000349-E0D3-4CC7-AEBC-5AAC978C2EFC}" presName="tx1" presStyleLbl="revTx" presStyleIdx="2" presStyleCnt="5"/>
      <dgm:spPr/>
    </dgm:pt>
    <dgm:pt modelId="{2CDE4075-3A01-44E6-BEDD-B99F1A79A5D0}" type="pres">
      <dgm:prSet presAssocID="{D3000349-E0D3-4CC7-AEBC-5AAC978C2EFC}" presName="vert1" presStyleCnt="0"/>
      <dgm:spPr/>
    </dgm:pt>
    <dgm:pt modelId="{566DC2D3-601A-4B9A-A68D-6DEC8732F8B5}" type="pres">
      <dgm:prSet presAssocID="{411C6CDC-D0D7-4E72-BE83-45C5DDF6A7CC}" presName="thickLine" presStyleLbl="alignNode1" presStyleIdx="3" presStyleCnt="5"/>
      <dgm:spPr/>
    </dgm:pt>
    <dgm:pt modelId="{5D144866-D67F-48B2-BCB9-9DB032CB87F0}" type="pres">
      <dgm:prSet presAssocID="{411C6CDC-D0D7-4E72-BE83-45C5DDF6A7CC}" presName="horz1" presStyleCnt="0"/>
      <dgm:spPr/>
    </dgm:pt>
    <dgm:pt modelId="{5EACA11A-25F2-498B-A59A-8450388337F2}" type="pres">
      <dgm:prSet presAssocID="{411C6CDC-D0D7-4E72-BE83-45C5DDF6A7CC}" presName="tx1" presStyleLbl="revTx" presStyleIdx="3" presStyleCnt="5"/>
      <dgm:spPr/>
    </dgm:pt>
    <dgm:pt modelId="{A0382B9D-92C1-4E7F-AF71-0020AC48B524}" type="pres">
      <dgm:prSet presAssocID="{411C6CDC-D0D7-4E72-BE83-45C5DDF6A7CC}" presName="vert1" presStyleCnt="0"/>
      <dgm:spPr/>
    </dgm:pt>
    <dgm:pt modelId="{B43BB1F6-2188-40D8-97F9-DCEEF32FA603}" type="pres">
      <dgm:prSet presAssocID="{6C57056C-0A0F-44DE-B4B2-A90D2B10C443}" presName="thickLine" presStyleLbl="alignNode1" presStyleIdx="4" presStyleCnt="5"/>
      <dgm:spPr/>
    </dgm:pt>
    <dgm:pt modelId="{EE1E70FC-EE10-4CB2-9D08-69903043EF5F}" type="pres">
      <dgm:prSet presAssocID="{6C57056C-0A0F-44DE-B4B2-A90D2B10C443}" presName="horz1" presStyleCnt="0"/>
      <dgm:spPr/>
    </dgm:pt>
    <dgm:pt modelId="{0363B74D-F7A9-4D65-B395-7B0CA3E4B550}" type="pres">
      <dgm:prSet presAssocID="{6C57056C-0A0F-44DE-B4B2-A90D2B10C443}" presName="tx1" presStyleLbl="revTx" presStyleIdx="4" presStyleCnt="5"/>
      <dgm:spPr/>
    </dgm:pt>
    <dgm:pt modelId="{6B5411E3-0CF6-44EC-AC50-F546A3730879}" type="pres">
      <dgm:prSet presAssocID="{6C57056C-0A0F-44DE-B4B2-A90D2B10C443}" presName="vert1" presStyleCnt="0"/>
      <dgm:spPr/>
    </dgm:pt>
  </dgm:ptLst>
  <dgm:cxnLst>
    <dgm:cxn modelId="{EC08B210-4317-44AC-A1DF-F07E92C7A669}" srcId="{1F51F457-5B11-4514-8756-6F1F524B2BBE}" destId="{E24FDA98-AA82-4202-A8DA-FEB90AB0AD01}" srcOrd="0" destOrd="0" parTransId="{FF27D9E0-91C9-4A5B-A79A-D1B4E98EA3FD}" sibTransId="{BCDA2145-0D1D-402F-A443-78109189D10D}"/>
    <dgm:cxn modelId="{FBD23422-7F1B-4670-AEC8-585FBA2EB1D3}" type="presOf" srcId="{E24FDA98-AA82-4202-A8DA-FEB90AB0AD01}" destId="{7E9BEDE7-F884-4693-A15E-9215475B7E9D}" srcOrd="0" destOrd="0" presId="urn:microsoft.com/office/officeart/2008/layout/LinedList"/>
    <dgm:cxn modelId="{EB47D13F-B5BD-4D84-B874-A252A9DBAA0D}" srcId="{1F51F457-5B11-4514-8756-6F1F524B2BBE}" destId="{411C6CDC-D0D7-4E72-BE83-45C5DDF6A7CC}" srcOrd="3" destOrd="0" parTransId="{32E5DF5F-0386-402D-9CBF-0C470C168E89}" sibTransId="{5B9286F5-5873-4C9B-90F9-745D1243CB39}"/>
    <dgm:cxn modelId="{96246E72-B7EB-442B-9C86-328B72BDCF6D}" type="presOf" srcId="{D3000349-E0D3-4CC7-AEBC-5AAC978C2EFC}" destId="{3D4164A3-7D95-4520-B36A-3587935EECD7}" srcOrd="0" destOrd="0" presId="urn:microsoft.com/office/officeart/2008/layout/LinedList"/>
    <dgm:cxn modelId="{23254D8E-00BA-447A-A869-BA9F6E23A535}" type="presOf" srcId="{1F51F457-5B11-4514-8756-6F1F524B2BBE}" destId="{50499B12-2F13-4718-A37C-E033C3EE0360}" srcOrd="0" destOrd="0" presId="urn:microsoft.com/office/officeart/2008/layout/LinedList"/>
    <dgm:cxn modelId="{97C595BA-E3B9-4564-86E3-109BB2E5209F}" srcId="{1F51F457-5B11-4514-8756-6F1F524B2BBE}" destId="{D3000349-E0D3-4CC7-AEBC-5AAC978C2EFC}" srcOrd="2" destOrd="0" parTransId="{15E8C4A0-7B3F-4A4C-BC4F-2E737C29D0B7}" sibTransId="{24A936EB-D804-4C79-AC5D-457977CF0939}"/>
    <dgm:cxn modelId="{AEEC1FC8-22B7-4ACF-9D95-28088F429065}" srcId="{1F51F457-5B11-4514-8756-6F1F524B2BBE}" destId="{5A8907D5-8D62-4770-9AA9-CC390F94CC63}" srcOrd="1" destOrd="0" parTransId="{84DBE77A-C093-467E-8972-0B82D277FC3F}" sibTransId="{0B888C71-E031-4AEC-91F6-A4AAD25CEF83}"/>
    <dgm:cxn modelId="{8FF024DC-791B-43B9-A7C0-C7BFF009A2D4}" srcId="{1F51F457-5B11-4514-8756-6F1F524B2BBE}" destId="{6C57056C-0A0F-44DE-B4B2-A90D2B10C443}" srcOrd="4" destOrd="0" parTransId="{BCFF76F7-4F3A-4F37-AC71-2B840083B216}" sibTransId="{44E4E38A-9615-4A28-93A5-FC2D8C54ED3D}"/>
    <dgm:cxn modelId="{C4FB33E7-7D58-4A77-A363-326540833D63}" type="presOf" srcId="{5A8907D5-8D62-4770-9AA9-CC390F94CC63}" destId="{7AE29E97-1688-4DA4-ABA2-6ADDC3C9AABF}" srcOrd="0" destOrd="0" presId="urn:microsoft.com/office/officeart/2008/layout/LinedList"/>
    <dgm:cxn modelId="{AF5BFCF3-8BB3-4003-83F1-254933CEAA9C}" type="presOf" srcId="{6C57056C-0A0F-44DE-B4B2-A90D2B10C443}" destId="{0363B74D-F7A9-4D65-B395-7B0CA3E4B550}" srcOrd="0" destOrd="0" presId="urn:microsoft.com/office/officeart/2008/layout/LinedList"/>
    <dgm:cxn modelId="{E04662F5-CA0C-431F-907A-5FD00CF2EDCE}" type="presOf" srcId="{411C6CDC-D0D7-4E72-BE83-45C5DDF6A7CC}" destId="{5EACA11A-25F2-498B-A59A-8450388337F2}" srcOrd="0" destOrd="0" presId="urn:microsoft.com/office/officeart/2008/layout/LinedList"/>
    <dgm:cxn modelId="{70E50A2C-F3EF-4173-ADDF-93FF320A8DA6}" type="presParOf" srcId="{50499B12-2F13-4718-A37C-E033C3EE0360}" destId="{DB4BF147-9156-49A0-B9C8-342A9FB3E848}" srcOrd="0" destOrd="0" presId="urn:microsoft.com/office/officeart/2008/layout/LinedList"/>
    <dgm:cxn modelId="{74441E8A-AB65-44E3-9D22-57093D00AD51}" type="presParOf" srcId="{50499B12-2F13-4718-A37C-E033C3EE0360}" destId="{ED740150-0111-4DC5-92C2-667DD7724D2C}" srcOrd="1" destOrd="0" presId="urn:microsoft.com/office/officeart/2008/layout/LinedList"/>
    <dgm:cxn modelId="{BA81DCE4-45CD-4D1B-A2E9-D2923BB6DA5A}" type="presParOf" srcId="{ED740150-0111-4DC5-92C2-667DD7724D2C}" destId="{7E9BEDE7-F884-4693-A15E-9215475B7E9D}" srcOrd="0" destOrd="0" presId="urn:microsoft.com/office/officeart/2008/layout/LinedList"/>
    <dgm:cxn modelId="{54FC049A-D24D-47D9-A32D-C04FD168E3D5}" type="presParOf" srcId="{ED740150-0111-4DC5-92C2-667DD7724D2C}" destId="{AD16AE1E-22D6-4E79-AE60-AFE3C3C4B304}" srcOrd="1" destOrd="0" presId="urn:microsoft.com/office/officeart/2008/layout/LinedList"/>
    <dgm:cxn modelId="{7EF26BC6-BCAE-4F13-BF38-1275C92E52F6}" type="presParOf" srcId="{50499B12-2F13-4718-A37C-E033C3EE0360}" destId="{764AC81A-5C52-453F-8BD1-C391B13A8914}" srcOrd="2" destOrd="0" presId="urn:microsoft.com/office/officeart/2008/layout/LinedList"/>
    <dgm:cxn modelId="{816AA60C-2F51-4392-B876-247CF926D5C5}" type="presParOf" srcId="{50499B12-2F13-4718-A37C-E033C3EE0360}" destId="{B136F654-A240-43FE-BF76-54EE66A48E05}" srcOrd="3" destOrd="0" presId="urn:microsoft.com/office/officeart/2008/layout/LinedList"/>
    <dgm:cxn modelId="{9F6F661F-9F9D-4FFD-9F97-C55843540ADB}" type="presParOf" srcId="{B136F654-A240-43FE-BF76-54EE66A48E05}" destId="{7AE29E97-1688-4DA4-ABA2-6ADDC3C9AABF}" srcOrd="0" destOrd="0" presId="urn:microsoft.com/office/officeart/2008/layout/LinedList"/>
    <dgm:cxn modelId="{FAAEC309-9EAE-4937-B335-385A352BAA97}" type="presParOf" srcId="{B136F654-A240-43FE-BF76-54EE66A48E05}" destId="{D34839DC-72AA-4404-99B6-593768A2FFE8}" srcOrd="1" destOrd="0" presId="urn:microsoft.com/office/officeart/2008/layout/LinedList"/>
    <dgm:cxn modelId="{E4625658-1C11-465A-8792-08B1B109B661}" type="presParOf" srcId="{50499B12-2F13-4718-A37C-E033C3EE0360}" destId="{4BE4E1C7-DA35-42B2-92BE-71BFA7978F32}" srcOrd="4" destOrd="0" presId="urn:microsoft.com/office/officeart/2008/layout/LinedList"/>
    <dgm:cxn modelId="{5FEEB8C4-4364-4C4A-8550-36EFBAFA1D1A}" type="presParOf" srcId="{50499B12-2F13-4718-A37C-E033C3EE0360}" destId="{7140FAC3-C8FA-454A-BC67-8528B7BB93B5}" srcOrd="5" destOrd="0" presId="urn:microsoft.com/office/officeart/2008/layout/LinedList"/>
    <dgm:cxn modelId="{DDE91DBD-2F09-4499-BF65-D1ABA645F055}" type="presParOf" srcId="{7140FAC3-C8FA-454A-BC67-8528B7BB93B5}" destId="{3D4164A3-7D95-4520-B36A-3587935EECD7}" srcOrd="0" destOrd="0" presId="urn:microsoft.com/office/officeart/2008/layout/LinedList"/>
    <dgm:cxn modelId="{0FD139C2-4E66-4237-8A92-1C5307A6B690}" type="presParOf" srcId="{7140FAC3-C8FA-454A-BC67-8528B7BB93B5}" destId="{2CDE4075-3A01-44E6-BEDD-B99F1A79A5D0}" srcOrd="1" destOrd="0" presId="urn:microsoft.com/office/officeart/2008/layout/LinedList"/>
    <dgm:cxn modelId="{7BA401A1-9C4C-4785-9CE4-2D6F1493E204}" type="presParOf" srcId="{50499B12-2F13-4718-A37C-E033C3EE0360}" destId="{566DC2D3-601A-4B9A-A68D-6DEC8732F8B5}" srcOrd="6" destOrd="0" presId="urn:microsoft.com/office/officeart/2008/layout/LinedList"/>
    <dgm:cxn modelId="{A46F7CF8-2998-4E13-A6AB-667DBF54C798}" type="presParOf" srcId="{50499B12-2F13-4718-A37C-E033C3EE0360}" destId="{5D144866-D67F-48B2-BCB9-9DB032CB87F0}" srcOrd="7" destOrd="0" presId="urn:microsoft.com/office/officeart/2008/layout/LinedList"/>
    <dgm:cxn modelId="{006A7939-5D11-4680-9BC2-768F32FCC587}" type="presParOf" srcId="{5D144866-D67F-48B2-BCB9-9DB032CB87F0}" destId="{5EACA11A-25F2-498B-A59A-8450388337F2}" srcOrd="0" destOrd="0" presId="urn:microsoft.com/office/officeart/2008/layout/LinedList"/>
    <dgm:cxn modelId="{62EFED76-DA98-4D7F-846B-F57AB3890249}" type="presParOf" srcId="{5D144866-D67F-48B2-BCB9-9DB032CB87F0}" destId="{A0382B9D-92C1-4E7F-AF71-0020AC48B524}" srcOrd="1" destOrd="0" presId="urn:microsoft.com/office/officeart/2008/layout/LinedList"/>
    <dgm:cxn modelId="{0AE61CFE-213F-4939-921D-1B7B43AE04F9}" type="presParOf" srcId="{50499B12-2F13-4718-A37C-E033C3EE0360}" destId="{B43BB1F6-2188-40D8-97F9-DCEEF32FA603}" srcOrd="8" destOrd="0" presId="urn:microsoft.com/office/officeart/2008/layout/LinedList"/>
    <dgm:cxn modelId="{74BB7F4A-9E72-44C2-91BE-A4E12E27B51C}" type="presParOf" srcId="{50499B12-2F13-4718-A37C-E033C3EE0360}" destId="{EE1E70FC-EE10-4CB2-9D08-69903043EF5F}" srcOrd="9" destOrd="0" presId="urn:microsoft.com/office/officeart/2008/layout/LinedList"/>
    <dgm:cxn modelId="{5A4671EA-F6C3-4125-8583-574C056AB859}" type="presParOf" srcId="{EE1E70FC-EE10-4CB2-9D08-69903043EF5F}" destId="{0363B74D-F7A9-4D65-B395-7B0CA3E4B550}" srcOrd="0" destOrd="0" presId="urn:microsoft.com/office/officeart/2008/layout/LinedList"/>
    <dgm:cxn modelId="{996507FC-3FAC-41EC-BC50-BD752CDFB43F}" type="presParOf" srcId="{EE1E70FC-EE10-4CB2-9D08-69903043EF5F}" destId="{6B5411E3-0CF6-44EC-AC50-F546A3730879}"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B3FCD65-BDF3-45D4-B4AB-96ADAFDC20A6}" type="doc">
      <dgm:prSet loTypeId="urn:microsoft.com/office/officeart/2005/8/layout/chevron1" loCatId="process" qsTypeId="urn:microsoft.com/office/officeart/2005/8/quickstyle/simple2" qsCatId="simple" csTypeId="urn:microsoft.com/office/officeart/2005/8/colors/accent1_1" csCatId="accent1"/>
      <dgm:spPr/>
      <dgm:t>
        <a:bodyPr/>
        <a:lstStyle/>
        <a:p>
          <a:endParaRPr lang="en-US"/>
        </a:p>
      </dgm:t>
    </dgm:pt>
    <dgm:pt modelId="{05628843-BDB1-4498-8F2F-6625BB855C7E}">
      <dgm:prSet/>
      <dgm:spPr/>
      <dgm:t>
        <a:bodyPr/>
        <a:lstStyle/>
        <a:p>
          <a:r>
            <a:rPr lang="en-US" dirty="0"/>
            <a:t>Biggest thing about structure – Modigliani and Miller</a:t>
          </a:r>
        </a:p>
      </dgm:t>
    </dgm:pt>
    <dgm:pt modelId="{591BF971-1E5E-4349-BB3D-01EDBF9E74C4}" type="parTrans" cxnId="{409414CE-DA08-4F05-A66F-BB9EC515144F}">
      <dgm:prSet/>
      <dgm:spPr/>
      <dgm:t>
        <a:bodyPr/>
        <a:lstStyle/>
        <a:p>
          <a:endParaRPr lang="en-US"/>
        </a:p>
      </dgm:t>
    </dgm:pt>
    <dgm:pt modelId="{2F017E0E-1BAC-4DC0-AD96-9434DC09FD35}" type="sibTrans" cxnId="{409414CE-DA08-4F05-A66F-BB9EC515144F}">
      <dgm:prSet/>
      <dgm:spPr/>
      <dgm:t>
        <a:bodyPr/>
        <a:lstStyle/>
        <a:p>
          <a:endParaRPr lang="en-US"/>
        </a:p>
      </dgm:t>
    </dgm:pt>
    <dgm:pt modelId="{37D852C2-F8A7-4BA2-8671-B203D3D474CC}">
      <dgm:prSet/>
      <dgm:spPr/>
      <dgm:t>
        <a:bodyPr/>
        <a:lstStyle/>
        <a:p>
          <a:r>
            <a:rPr lang="en-US" dirty="0"/>
            <a:t>First capacity and volumes – NO MONEY </a:t>
          </a:r>
        </a:p>
      </dgm:t>
    </dgm:pt>
    <dgm:pt modelId="{9A9A8208-3A6A-4F39-A054-B89D8EB97D70}" type="parTrans" cxnId="{EB1CF782-9BA8-49FC-9534-ABD5182AB27D}">
      <dgm:prSet/>
      <dgm:spPr/>
      <dgm:t>
        <a:bodyPr/>
        <a:lstStyle/>
        <a:p>
          <a:endParaRPr lang="en-US"/>
        </a:p>
      </dgm:t>
    </dgm:pt>
    <dgm:pt modelId="{934D0E3C-4C27-4942-906E-CB677F974B2B}" type="sibTrans" cxnId="{EB1CF782-9BA8-49FC-9534-ABD5182AB27D}">
      <dgm:prSet/>
      <dgm:spPr/>
      <dgm:t>
        <a:bodyPr/>
        <a:lstStyle/>
        <a:p>
          <a:endParaRPr lang="en-US"/>
        </a:p>
      </dgm:t>
    </dgm:pt>
    <dgm:pt modelId="{53DBDA95-9EB0-4203-93F4-1641B5E4D9E2}">
      <dgm:prSet/>
      <dgm:spPr/>
      <dgm:t>
        <a:bodyPr/>
        <a:lstStyle/>
        <a:p>
          <a:r>
            <a:rPr lang="en-US" dirty="0"/>
            <a:t>Next Cap Exp, Revenues and Expenses – NO FINANCING</a:t>
          </a:r>
        </a:p>
      </dgm:t>
    </dgm:pt>
    <dgm:pt modelId="{E2072F92-3BAC-4DA0-B279-154D3685BA6F}" type="parTrans" cxnId="{FB559519-1F14-446C-8C9A-97FAB21C6DB1}">
      <dgm:prSet/>
      <dgm:spPr/>
      <dgm:t>
        <a:bodyPr/>
        <a:lstStyle/>
        <a:p>
          <a:endParaRPr lang="en-US"/>
        </a:p>
      </dgm:t>
    </dgm:pt>
    <dgm:pt modelId="{06884A0F-AA89-48D9-8A15-9D437D5CACBD}" type="sibTrans" cxnId="{FB559519-1F14-446C-8C9A-97FAB21C6DB1}">
      <dgm:prSet/>
      <dgm:spPr/>
      <dgm:t>
        <a:bodyPr/>
        <a:lstStyle/>
        <a:p>
          <a:endParaRPr lang="en-US"/>
        </a:p>
      </dgm:t>
    </dgm:pt>
    <dgm:pt modelId="{2905849A-3889-4B38-A192-6D442F2755D4}">
      <dgm:prSet/>
      <dgm:spPr/>
      <dgm:t>
        <a:bodyPr/>
        <a:lstStyle/>
        <a:p>
          <a:r>
            <a:rPr lang="en-US" dirty="0"/>
            <a:t>Then Cap Exp and Operating Tax – Project IRR</a:t>
          </a:r>
        </a:p>
      </dgm:t>
    </dgm:pt>
    <dgm:pt modelId="{F219EC6E-8E4C-47BD-A2F1-B02409B36F3A}" type="parTrans" cxnId="{EBD4906A-BB1D-4B83-B0DA-74AE40A0D98C}">
      <dgm:prSet/>
      <dgm:spPr/>
      <dgm:t>
        <a:bodyPr/>
        <a:lstStyle/>
        <a:p>
          <a:endParaRPr lang="en-US"/>
        </a:p>
      </dgm:t>
    </dgm:pt>
    <dgm:pt modelId="{11DD3ECD-91EE-48C6-8D79-0C5047004B99}" type="sibTrans" cxnId="{EBD4906A-BB1D-4B83-B0DA-74AE40A0D98C}">
      <dgm:prSet/>
      <dgm:spPr/>
      <dgm:t>
        <a:bodyPr/>
        <a:lstStyle/>
        <a:p>
          <a:endParaRPr lang="en-US"/>
        </a:p>
      </dgm:t>
    </dgm:pt>
    <dgm:pt modelId="{930FC0EB-AB9E-42DD-A558-1024E769A05E}">
      <dgm:prSet/>
      <dgm:spPr/>
      <dgm:t>
        <a:bodyPr/>
        <a:lstStyle/>
        <a:p>
          <a:r>
            <a:rPr lang="en-US" dirty="0"/>
            <a:t>Financing only after Project IRR</a:t>
          </a:r>
        </a:p>
      </dgm:t>
    </dgm:pt>
    <dgm:pt modelId="{E1024EEA-BC51-4404-887F-4C0CCDE74C15}" type="parTrans" cxnId="{B568C244-C9D0-4075-8DFB-CE9864FE4D26}">
      <dgm:prSet/>
      <dgm:spPr/>
      <dgm:t>
        <a:bodyPr/>
        <a:lstStyle/>
        <a:p>
          <a:endParaRPr lang="en-US"/>
        </a:p>
      </dgm:t>
    </dgm:pt>
    <dgm:pt modelId="{CB51E4CC-8F95-460B-A1BE-800A58E77316}" type="sibTrans" cxnId="{B568C244-C9D0-4075-8DFB-CE9864FE4D26}">
      <dgm:prSet/>
      <dgm:spPr/>
      <dgm:t>
        <a:bodyPr/>
        <a:lstStyle/>
        <a:p>
          <a:endParaRPr lang="en-US"/>
        </a:p>
      </dgm:t>
    </dgm:pt>
    <dgm:pt modelId="{CA43A952-224D-4D7B-8E48-175651EE7596}">
      <dgm:prSet/>
      <dgm:spPr/>
      <dgm:t>
        <a:bodyPr/>
        <a:lstStyle/>
        <a:p>
          <a:r>
            <a:rPr lang="en-US" dirty="0"/>
            <a:t>Five Parts of Financing</a:t>
          </a:r>
        </a:p>
      </dgm:t>
    </dgm:pt>
    <dgm:pt modelId="{DDED4974-86E2-4F43-BEEE-9367E1068A9B}" type="parTrans" cxnId="{70DDC532-343C-4164-8033-42988E4670AE}">
      <dgm:prSet/>
      <dgm:spPr/>
      <dgm:t>
        <a:bodyPr/>
        <a:lstStyle/>
        <a:p>
          <a:endParaRPr lang="en-US"/>
        </a:p>
      </dgm:t>
    </dgm:pt>
    <dgm:pt modelId="{0C2EF52F-64BE-44A1-A798-56978ED22CA3}" type="sibTrans" cxnId="{70DDC532-343C-4164-8033-42988E4670AE}">
      <dgm:prSet/>
      <dgm:spPr/>
      <dgm:t>
        <a:bodyPr/>
        <a:lstStyle/>
        <a:p>
          <a:endParaRPr lang="en-US"/>
        </a:p>
      </dgm:t>
    </dgm:pt>
    <dgm:pt modelId="{FAB2382F-1692-4783-A19D-285E7CC71DB2}">
      <dgm:prSet/>
      <dgm:spPr/>
      <dgm:t>
        <a:bodyPr/>
        <a:lstStyle/>
        <a:p>
          <a:r>
            <a:rPr lang="en-US" dirty="0"/>
            <a:t>Debt Size</a:t>
          </a:r>
        </a:p>
      </dgm:t>
    </dgm:pt>
    <dgm:pt modelId="{9E1458D6-3D3F-49E8-AC87-F0ECB6848287}" type="parTrans" cxnId="{1E9FFBDA-4848-4D92-9CA1-166AAF853851}">
      <dgm:prSet/>
      <dgm:spPr/>
      <dgm:t>
        <a:bodyPr/>
        <a:lstStyle/>
        <a:p>
          <a:endParaRPr lang="en-US"/>
        </a:p>
      </dgm:t>
    </dgm:pt>
    <dgm:pt modelId="{CCC58CED-EFB0-43DC-B3BB-1283F6B84AEE}" type="sibTrans" cxnId="{1E9FFBDA-4848-4D92-9CA1-166AAF853851}">
      <dgm:prSet/>
      <dgm:spPr/>
      <dgm:t>
        <a:bodyPr/>
        <a:lstStyle/>
        <a:p>
          <a:endParaRPr lang="en-US"/>
        </a:p>
      </dgm:t>
    </dgm:pt>
    <dgm:pt modelId="{1BE4F53E-853B-43A7-B423-D001B4BB0FBB}">
      <dgm:prSet/>
      <dgm:spPr/>
      <dgm:t>
        <a:bodyPr/>
        <a:lstStyle/>
        <a:p>
          <a:r>
            <a:rPr lang="en-US" dirty="0"/>
            <a:t>Debt Funding</a:t>
          </a:r>
        </a:p>
      </dgm:t>
    </dgm:pt>
    <dgm:pt modelId="{5DCD08AE-2796-498E-8E09-5C30D31CE014}" type="parTrans" cxnId="{22B69889-BC7C-4291-AE32-6ADE2FEBCF08}">
      <dgm:prSet/>
      <dgm:spPr/>
      <dgm:t>
        <a:bodyPr/>
        <a:lstStyle/>
        <a:p>
          <a:endParaRPr lang="en-US"/>
        </a:p>
      </dgm:t>
    </dgm:pt>
    <dgm:pt modelId="{23766F89-0048-4C59-9650-D76A6DDD2C71}" type="sibTrans" cxnId="{22B69889-BC7C-4291-AE32-6ADE2FEBCF08}">
      <dgm:prSet/>
      <dgm:spPr/>
      <dgm:t>
        <a:bodyPr/>
        <a:lstStyle/>
        <a:p>
          <a:endParaRPr lang="en-US"/>
        </a:p>
      </dgm:t>
    </dgm:pt>
    <dgm:pt modelId="{566AA70B-09EF-4AE6-BBDD-DB657D9FAB9A}">
      <dgm:prSet/>
      <dgm:spPr/>
      <dgm:t>
        <a:bodyPr/>
        <a:lstStyle/>
        <a:p>
          <a:r>
            <a:rPr lang="en-US" dirty="0"/>
            <a:t>Debt Repayment</a:t>
          </a:r>
        </a:p>
      </dgm:t>
    </dgm:pt>
    <dgm:pt modelId="{305EE69E-9280-4D98-AA1B-9BE39E271E11}" type="parTrans" cxnId="{20CE4AD8-456A-4F9E-825C-DC2BC82B4F90}">
      <dgm:prSet/>
      <dgm:spPr/>
      <dgm:t>
        <a:bodyPr/>
        <a:lstStyle/>
        <a:p>
          <a:endParaRPr lang="en-US"/>
        </a:p>
      </dgm:t>
    </dgm:pt>
    <dgm:pt modelId="{3441A601-1932-4E04-A673-5149272DB17D}" type="sibTrans" cxnId="{20CE4AD8-456A-4F9E-825C-DC2BC82B4F90}">
      <dgm:prSet/>
      <dgm:spPr/>
      <dgm:t>
        <a:bodyPr/>
        <a:lstStyle/>
        <a:p>
          <a:endParaRPr lang="en-US"/>
        </a:p>
      </dgm:t>
    </dgm:pt>
    <dgm:pt modelId="{9B8765E1-BDA3-480F-B9D1-07097A1FB0CC}">
      <dgm:prSet/>
      <dgm:spPr/>
      <dgm:t>
        <a:bodyPr/>
        <a:lstStyle/>
        <a:p>
          <a:r>
            <a:rPr lang="en-US" dirty="0"/>
            <a:t>Interest and Fees</a:t>
          </a:r>
        </a:p>
      </dgm:t>
    </dgm:pt>
    <dgm:pt modelId="{5F5324ED-B8DC-437C-A3F1-442A4BBBC966}" type="parTrans" cxnId="{D8267EC9-FFE0-479D-8EB4-BA8938A839CD}">
      <dgm:prSet/>
      <dgm:spPr/>
      <dgm:t>
        <a:bodyPr/>
        <a:lstStyle/>
        <a:p>
          <a:endParaRPr lang="en-US"/>
        </a:p>
      </dgm:t>
    </dgm:pt>
    <dgm:pt modelId="{04C91CCA-8DB3-4F5A-B649-FF32A98E4305}" type="sibTrans" cxnId="{D8267EC9-FFE0-479D-8EB4-BA8938A839CD}">
      <dgm:prSet/>
      <dgm:spPr/>
      <dgm:t>
        <a:bodyPr/>
        <a:lstStyle/>
        <a:p>
          <a:endParaRPr lang="en-US"/>
        </a:p>
      </dgm:t>
    </dgm:pt>
    <dgm:pt modelId="{D1097F98-903E-430A-82BA-7FE3CD28ACFD}">
      <dgm:prSet/>
      <dgm:spPr/>
      <dgm:t>
        <a:bodyPr/>
        <a:lstStyle/>
        <a:p>
          <a:r>
            <a:rPr lang="en-US" dirty="0"/>
            <a:t>Debt Protections</a:t>
          </a:r>
        </a:p>
      </dgm:t>
    </dgm:pt>
    <dgm:pt modelId="{E1A66E12-A2F2-4C62-AFDE-4B677D2972A1}" type="parTrans" cxnId="{529CA7EB-163F-4679-8909-6CE9BECBDBEF}">
      <dgm:prSet/>
      <dgm:spPr/>
      <dgm:t>
        <a:bodyPr/>
        <a:lstStyle/>
        <a:p>
          <a:endParaRPr lang="en-US"/>
        </a:p>
      </dgm:t>
    </dgm:pt>
    <dgm:pt modelId="{201148B4-AE8C-4A75-BB56-00F9C98C560E}" type="sibTrans" cxnId="{529CA7EB-163F-4679-8909-6CE9BECBDBEF}">
      <dgm:prSet/>
      <dgm:spPr/>
      <dgm:t>
        <a:bodyPr/>
        <a:lstStyle/>
        <a:p>
          <a:endParaRPr lang="en-US"/>
        </a:p>
      </dgm:t>
    </dgm:pt>
    <dgm:pt modelId="{0D92637A-F188-4E1F-B110-F4F73D59FBB4}">
      <dgm:prSet/>
      <dgm:spPr/>
      <dgm:t>
        <a:bodyPr/>
        <a:lstStyle/>
        <a:p>
          <a:r>
            <a:rPr lang="en-US" dirty="0"/>
            <a:t>Then Don’t Forget Refinancing</a:t>
          </a:r>
        </a:p>
      </dgm:t>
    </dgm:pt>
    <dgm:pt modelId="{D8FF11C3-7EA7-4EC8-8874-F8F31D73765E}" type="parTrans" cxnId="{F79877AB-8F7B-4D0B-AF0D-9525F94F20E4}">
      <dgm:prSet/>
      <dgm:spPr/>
      <dgm:t>
        <a:bodyPr/>
        <a:lstStyle/>
        <a:p>
          <a:endParaRPr lang="en-US"/>
        </a:p>
      </dgm:t>
    </dgm:pt>
    <dgm:pt modelId="{6338B50A-3503-4E05-A004-4A8E3122F90D}" type="sibTrans" cxnId="{F79877AB-8F7B-4D0B-AF0D-9525F94F20E4}">
      <dgm:prSet/>
      <dgm:spPr/>
      <dgm:t>
        <a:bodyPr/>
        <a:lstStyle/>
        <a:p>
          <a:endParaRPr lang="en-US"/>
        </a:p>
      </dgm:t>
    </dgm:pt>
    <dgm:pt modelId="{617CEED7-8FDA-4DA0-AB70-29005921667C}">
      <dgm:prSet/>
      <dgm:spPr/>
      <dgm:t>
        <a:bodyPr/>
        <a:lstStyle/>
        <a:p>
          <a:r>
            <a:rPr lang="en-US" dirty="0"/>
            <a:t>Finally Valuation of Equity and Outputs</a:t>
          </a:r>
        </a:p>
      </dgm:t>
    </dgm:pt>
    <dgm:pt modelId="{B2B15717-0650-49FF-98EC-3347369FD13F}" type="parTrans" cxnId="{5EB21A88-1E05-46FC-8999-EFB8B0D94A48}">
      <dgm:prSet/>
      <dgm:spPr/>
      <dgm:t>
        <a:bodyPr/>
        <a:lstStyle/>
        <a:p>
          <a:endParaRPr lang="en-US"/>
        </a:p>
      </dgm:t>
    </dgm:pt>
    <dgm:pt modelId="{C9174F89-B0DA-4003-ABED-246B358280F3}" type="sibTrans" cxnId="{5EB21A88-1E05-46FC-8999-EFB8B0D94A48}">
      <dgm:prSet/>
      <dgm:spPr/>
      <dgm:t>
        <a:bodyPr/>
        <a:lstStyle/>
        <a:p>
          <a:endParaRPr lang="en-US"/>
        </a:p>
      </dgm:t>
    </dgm:pt>
    <dgm:pt modelId="{0840BF00-4669-496C-ACC9-22D23654BFAA}">
      <dgm:prSet/>
      <dgm:spPr/>
      <dgm:t>
        <a:bodyPr/>
        <a:lstStyle/>
        <a:p>
          <a:r>
            <a:rPr lang="en-US" dirty="0"/>
            <a:t>Delete any outputs without affecting anything else</a:t>
          </a:r>
        </a:p>
      </dgm:t>
    </dgm:pt>
    <dgm:pt modelId="{37C8BB79-89A6-4231-A3D4-85B310A25185}" type="parTrans" cxnId="{A141195B-B281-48F3-9435-25D6588E4F34}">
      <dgm:prSet/>
      <dgm:spPr/>
      <dgm:t>
        <a:bodyPr/>
        <a:lstStyle/>
        <a:p>
          <a:endParaRPr lang="en-US"/>
        </a:p>
      </dgm:t>
    </dgm:pt>
    <dgm:pt modelId="{88A45A74-F7C1-4C8B-8909-A339FE8083FE}" type="sibTrans" cxnId="{A141195B-B281-48F3-9435-25D6588E4F34}">
      <dgm:prSet/>
      <dgm:spPr/>
      <dgm:t>
        <a:bodyPr/>
        <a:lstStyle/>
        <a:p>
          <a:endParaRPr lang="en-US"/>
        </a:p>
      </dgm:t>
    </dgm:pt>
    <dgm:pt modelId="{CA3747B9-E03E-4D9D-9FF8-9A56E8FF7366}" type="pres">
      <dgm:prSet presAssocID="{CB3FCD65-BDF3-45D4-B4AB-96ADAFDC20A6}" presName="Name0" presStyleCnt="0">
        <dgm:presLayoutVars>
          <dgm:dir/>
          <dgm:animLvl val="lvl"/>
          <dgm:resizeHandles val="exact"/>
        </dgm:presLayoutVars>
      </dgm:prSet>
      <dgm:spPr/>
    </dgm:pt>
    <dgm:pt modelId="{B87A2C82-8919-4EA5-9E8A-19778F8520A3}" type="pres">
      <dgm:prSet presAssocID="{05628843-BDB1-4498-8F2F-6625BB855C7E}" presName="composite" presStyleCnt="0"/>
      <dgm:spPr/>
    </dgm:pt>
    <dgm:pt modelId="{43AF1442-34A5-4784-85EA-3D35A2827511}" type="pres">
      <dgm:prSet presAssocID="{05628843-BDB1-4498-8F2F-6625BB855C7E}" presName="parTx" presStyleLbl="node1" presStyleIdx="0" presStyleCnt="3">
        <dgm:presLayoutVars>
          <dgm:chMax val="0"/>
          <dgm:chPref val="0"/>
          <dgm:bulletEnabled val="1"/>
        </dgm:presLayoutVars>
      </dgm:prSet>
      <dgm:spPr/>
    </dgm:pt>
    <dgm:pt modelId="{6603D8EE-4D47-40C4-9DBF-80B88B253F65}" type="pres">
      <dgm:prSet presAssocID="{05628843-BDB1-4498-8F2F-6625BB855C7E}" presName="desTx" presStyleLbl="revTx" presStyleIdx="0" presStyleCnt="3">
        <dgm:presLayoutVars>
          <dgm:bulletEnabled val="1"/>
        </dgm:presLayoutVars>
      </dgm:prSet>
      <dgm:spPr/>
    </dgm:pt>
    <dgm:pt modelId="{791B0B54-4AF3-4D9D-B25F-C98BB1CC3121}" type="pres">
      <dgm:prSet presAssocID="{2F017E0E-1BAC-4DC0-AD96-9434DC09FD35}" presName="space" presStyleCnt="0"/>
      <dgm:spPr/>
    </dgm:pt>
    <dgm:pt modelId="{224F3011-98F6-41D3-BE56-A1CFDB7EC230}" type="pres">
      <dgm:prSet presAssocID="{930FC0EB-AB9E-42DD-A558-1024E769A05E}" presName="composite" presStyleCnt="0"/>
      <dgm:spPr/>
    </dgm:pt>
    <dgm:pt modelId="{3F4F39C8-1553-46E6-9B1E-899B342BDE9A}" type="pres">
      <dgm:prSet presAssocID="{930FC0EB-AB9E-42DD-A558-1024E769A05E}" presName="parTx" presStyleLbl="node1" presStyleIdx="1" presStyleCnt="3">
        <dgm:presLayoutVars>
          <dgm:chMax val="0"/>
          <dgm:chPref val="0"/>
          <dgm:bulletEnabled val="1"/>
        </dgm:presLayoutVars>
      </dgm:prSet>
      <dgm:spPr/>
    </dgm:pt>
    <dgm:pt modelId="{9BC2B399-4C3F-472E-A7DA-BA3FA3EE048F}" type="pres">
      <dgm:prSet presAssocID="{930FC0EB-AB9E-42DD-A558-1024E769A05E}" presName="desTx" presStyleLbl="revTx" presStyleIdx="1" presStyleCnt="3">
        <dgm:presLayoutVars>
          <dgm:bulletEnabled val="1"/>
        </dgm:presLayoutVars>
      </dgm:prSet>
      <dgm:spPr/>
    </dgm:pt>
    <dgm:pt modelId="{F6E1720D-8EF7-4FA1-9E67-C4552250C7E7}" type="pres">
      <dgm:prSet presAssocID="{CB51E4CC-8F95-460B-A1BE-800A58E77316}" presName="space" presStyleCnt="0"/>
      <dgm:spPr/>
    </dgm:pt>
    <dgm:pt modelId="{A09EBA95-7503-4845-A50B-39A57EE17F1B}" type="pres">
      <dgm:prSet presAssocID="{617CEED7-8FDA-4DA0-AB70-29005921667C}" presName="composite" presStyleCnt="0"/>
      <dgm:spPr/>
    </dgm:pt>
    <dgm:pt modelId="{D19F820A-DEE9-4477-B41E-DD4394E996A5}" type="pres">
      <dgm:prSet presAssocID="{617CEED7-8FDA-4DA0-AB70-29005921667C}" presName="parTx" presStyleLbl="node1" presStyleIdx="2" presStyleCnt="3">
        <dgm:presLayoutVars>
          <dgm:chMax val="0"/>
          <dgm:chPref val="0"/>
          <dgm:bulletEnabled val="1"/>
        </dgm:presLayoutVars>
      </dgm:prSet>
      <dgm:spPr/>
    </dgm:pt>
    <dgm:pt modelId="{92CBD003-0E6E-47B9-9A88-9524127271B4}" type="pres">
      <dgm:prSet presAssocID="{617CEED7-8FDA-4DA0-AB70-29005921667C}" presName="desTx" presStyleLbl="revTx" presStyleIdx="2" presStyleCnt="3">
        <dgm:presLayoutVars>
          <dgm:bulletEnabled val="1"/>
        </dgm:presLayoutVars>
      </dgm:prSet>
      <dgm:spPr/>
    </dgm:pt>
  </dgm:ptLst>
  <dgm:cxnLst>
    <dgm:cxn modelId="{C792E112-E707-4798-82D1-388C72A758C9}" type="presOf" srcId="{0D92637A-F188-4E1F-B110-F4F73D59FBB4}" destId="{9BC2B399-4C3F-472E-A7DA-BA3FA3EE048F}" srcOrd="0" destOrd="6" presId="urn:microsoft.com/office/officeart/2005/8/layout/chevron1"/>
    <dgm:cxn modelId="{FB559519-1F14-446C-8C9A-97FAB21C6DB1}" srcId="{05628843-BDB1-4498-8F2F-6625BB855C7E}" destId="{53DBDA95-9EB0-4203-93F4-1641B5E4D9E2}" srcOrd="1" destOrd="0" parTransId="{E2072F92-3BAC-4DA0-B279-154D3685BA6F}" sibTransId="{06884A0F-AA89-48D9-8A15-9D437D5CACBD}"/>
    <dgm:cxn modelId="{60CF022B-9516-4E45-AFDF-4DC63A0BEABC}" type="presOf" srcId="{D1097F98-903E-430A-82BA-7FE3CD28ACFD}" destId="{9BC2B399-4C3F-472E-A7DA-BA3FA3EE048F}" srcOrd="0" destOrd="5" presId="urn:microsoft.com/office/officeart/2005/8/layout/chevron1"/>
    <dgm:cxn modelId="{70DDC532-343C-4164-8033-42988E4670AE}" srcId="{930FC0EB-AB9E-42DD-A558-1024E769A05E}" destId="{CA43A952-224D-4D7B-8E48-175651EE7596}" srcOrd="0" destOrd="0" parTransId="{DDED4974-86E2-4F43-BEEE-9367E1068A9B}" sibTransId="{0C2EF52F-64BE-44A1-A798-56978ED22CA3}"/>
    <dgm:cxn modelId="{A141195B-B281-48F3-9435-25D6588E4F34}" srcId="{617CEED7-8FDA-4DA0-AB70-29005921667C}" destId="{0840BF00-4669-496C-ACC9-22D23654BFAA}" srcOrd="0" destOrd="0" parTransId="{37C8BB79-89A6-4231-A3D4-85B310A25185}" sibTransId="{88A45A74-F7C1-4C8B-8909-A339FE8083FE}"/>
    <dgm:cxn modelId="{3B9C8E42-ECC9-47E2-BC85-80FB3898D1E7}" type="presOf" srcId="{1BE4F53E-853B-43A7-B423-D001B4BB0FBB}" destId="{9BC2B399-4C3F-472E-A7DA-BA3FA3EE048F}" srcOrd="0" destOrd="2" presId="urn:microsoft.com/office/officeart/2005/8/layout/chevron1"/>
    <dgm:cxn modelId="{B568C244-C9D0-4075-8DFB-CE9864FE4D26}" srcId="{CB3FCD65-BDF3-45D4-B4AB-96ADAFDC20A6}" destId="{930FC0EB-AB9E-42DD-A558-1024E769A05E}" srcOrd="1" destOrd="0" parTransId="{E1024EEA-BC51-4404-887F-4C0CCDE74C15}" sibTransId="{CB51E4CC-8F95-460B-A1BE-800A58E77316}"/>
    <dgm:cxn modelId="{E3C11967-D7FC-417A-89F8-79348353CC54}" type="presOf" srcId="{CB3FCD65-BDF3-45D4-B4AB-96ADAFDC20A6}" destId="{CA3747B9-E03E-4D9D-9FF8-9A56E8FF7366}" srcOrd="0" destOrd="0" presId="urn:microsoft.com/office/officeart/2005/8/layout/chevron1"/>
    <dgm:cxn modelId="{EBD4906A-BB1D-4B83-B0DA-74AE40A0D98C}" srcId="{05628843-BDB1-4498-8F2F-6625BB855C7E}" destId="{2905849A-3889-4B38-A192-6D442F2755D4}" srcOrd="2" destOrd="0" parTransId="{F219EC6E-8E4C-47BD-A2F1-B02409B36F3A}" sibTransId="{11DD3ECD-91EE-48C6-8D79-0C5047004B99}"/>
    <dgm:cxn modelId="{B6666D4F-607D-4189-83B1-5641FA0DCAA4}" type="presOf" srcId="{05628843-BDB1-4498-8F2F-6625BB855C7E}" destId="{43AF1442-34A5-4784-85EA-3D35A2827511}" srcOrd="0" destOrd="0" presId="urn:microsoft.com/office/officeart/2005/8/layout/chevron1"/>
    <dgm:cxn modelId="{349EC180-A634-46D6-B534-8DF52A52F627}" type="presOf" srcId="{9B8765E1-BDA3-480F-B9D1-07097A1FB0CC}" destId="{9BC2B399-4C3F-472E-A7DA-BA3FA3EE048F}" srcOrd="0" destOrd="4" presId="urn:microsoft.com/office/officeart/2005/8/layout/chevron1"/>
    <dgm:cxn modelId="{EB1CF782-9BA8-49FC-9534-ABD5182AB27D}" srcId="{05628843-BDB1-4498-8F2F-6625BB855C7E}" destId="{37D852C2-F8A7-4BA2-8671-B203D3D474CC}" srcOrd="0" destOrd="0" parTransId="{9A9A8208-3A6A-4F39-A054-B89D8EB97D70}" sibTransId="{934D0E3C-4C27-4942-906E-CB677F974B2B}"/>
    <dgm:cxn modelId="{DC094285-DA84-44F9-BE09-72E9EEB63CBB}" type="presOf" srcId="{566AA70B-09EF-4AE6-BBDD-DB657D9FAB9A}" destId="{9BC2B399-4C3F-472E-A7DA-BA3FA3EE048F}" srcOrd="0" destOrd="3" presId="urn:microsoft.com/office/officeart/2005/8/layout/chevron1"/>
    <dgm:cxn modelId="{5EB21A88-1E05-46FC-8999-EFB8B0D94A48}" srcId="{CB3FCD65-BDF3-45D4-B4AB-96ADAFDC20A6}" destId="{617CEED7-8FDA-4DA0-AB70-29005921667C}" srcOrd="2" destOrd="0" parTransId="{B2B15717-0650-49FF-98EC-3347369FD13F}" sibTransId="{C9174F89-B0DA-4003-ABED-246B358280F3}"/>
    <dgm:cxn modelId="{22B69889-BC7C-4291-AE32-6ADE2FEBCF08}" srcId="{CA43A952-224D-4D7B-8E48-175651EE7596}" destId="{1BE4F53E-853B-43A7-B423-D001B4BB0FBB}" srcOrd="1" destOrd="0" parTransId="{5DCD08AE-2796-498E-8E09-5C30D31CE014}" sibTransId="{23766F89-0048-4C59-9650-D76A6DDD2C71}"/>
    <dgm:cxn modelId="{D1359C97-8674-4D4D-B370-A8FD85F78548}" type="presOf" srcId="{930FC0EB-AB9E-42DD-A558-1024E769A05E}" destId="{3F4F39C8-1553-46E6-9B1E-899B342BDE9A}" srcOrd="0" destOrd="0" presId="urn:microsoft.com/office/officeart/2005/8/layout/chevron1"/>
    <dgm:cxn modelId="{0DEF2CA2-B17F-464F-A537-92E77851F1E8}" type="presOf" srcId="{0840BF00-4669-496C-ACC9-22D23654BFAA}" destId="{92CBD003-0E6E-47B9-9A88-9524127271B4}" srcOrd="0" destOrd="0" presId="urn:microsoft.com/office/officeart/2005/8/layout/chevron1"/>
    <dgm:cxn modelId="{647C0AA9-5964-49F2-801C-18EB7335BCC0}" type="presOf" srcId="{2905849A-3889-4B38-A192-6D442F2755D4}" destId="{6603D8EE-4D47-40C4-9DBF-80B88B253F65}" srcOrd="0" destOrd="2" presId="urn:microsoft.com/office/officeart/2005/8/layout/chevron1"/>
    <dgm:cxn modelId="{F79877AB-8F7B-4D0B-AF0D-9525F94F20E4}" srcId="{930FC0EB-AB9E-42DD-A558-1024E769A05E}" destId="{0D92637A-F188-4E1F-B110-F4F73D59FBB4}" srcOrd="1" destOrd="0" parTransId="{D8FF11C3-7EA7-4EC8-8874-F8F31D73765E}" sibTransId="{6338B50A-3503-4E05-A004-4A8E3122F90D}"/>
    <dgm:cxn modelId="{D161EEB0-0841-40A8-A342-1474ADEC61EB}" type="presOf" srcId="{53DBDA95-9EB0-4203-93F4-1641B5E4D9E2}" destId="{6603D8EE-4D47-40C4-9DBF-80B88B253F65}" srcOrd="0" destOrd="1" presId="urn:microsoft.com/office/officeart/2005/8/layout/chevron1"/>
    <dgm:cxn modelId="{E9CC29B6-98D4-4756-9F56-76E81FC7D913}" type="presOf" srcId="{37D852C2-F8A7-4BA2-8671-B203D3D474CC}" destId="{6603D8EE-4D47-40C4-9DBF-80B88B253F65}" srcOrd="0" destOrd="0" presId="urn:microsoft.com/office/officeart/2005/8/layout/chevron1"/>
    <dgm:cxn modelId="{F8F2B8C3-5B74-4C70-9F7F-000D66AF0B6A}" type="presOf" srcId="{CA43A952-224D-4D7B-8E48-175651EE7596}" destId="{9BC2B399-4C3F-472E-A7DA-BA3FA3EE048F}" srcOrd="0" destOrd="0" presId="urn:microsoft.com/office/officeart/2005/8/layout/chevron1"/>
    <dgm:cxn modelId="{D8267EC9-FFE0-479D-8EB4-BA8938A839CD}" srcId="{CA43A952-224D-4D7B-8E48-175651EE7596}" destId="{9B8765E1-BDA3-480F-B9D1-07097A1FB0CC}" srcOrd="3" destOrd="0" parTransId="{5F5324ED-B8DC-437C-A3F1-442A4BBBC966}" sibTransId="{04C91CCA-8DB3-4F5A-B649-FF32A98E4305}"/>
    <dgm:cxn modelId="{409414CE-DA08-4F05-A66F-BB9EC515144F}" srcId="{CB3FCD65-BDF3-45D4-B4AB-96ADAFDC20A6}" destId="{05628843-BDB1-4498-8F2F-6625BB855C7E}" srcOrd="0" destOrd="0" parTransId="{591BF971-1E5E-4349-BB3D-01EDBF9E74C4}" sibTransId="{2F017E0E-1BAC-4DC0-AD96-9434DC09FD35}"/>
    <dgm:cxn modelId="{CF5060D5-9E08-499A-8E36-5B6DC72899CF}" type="presOf" srcId="{FAB2382F-1692-4783-A19D-285E7CC71DB2}" destId="{9BC2B399-4C3F-472E-A7DA-BA3FA3EE048F}" srcOrd="0" destOrd="1" presId="urn:microsoft.com/office/officeart/2005/8/layout/chevron1"/>
    <dgm:cxn modelId="{20CE4AD8-456A-4F9E-825C-DC2BC82B4F90}" srcId="{CA43A952-224D-4D7B-8E48-175651EE7596}" destId="{566AA70B-09EF-4AE6-BBDD-DB657D9FAB9A}" srcOrd="2" destOrd="0" parTransId="{305EE69E-9280-4D98-AA1B-9BE39E271E11}" sibTransId="{3441A601-1932-4E04-A673-5149272DB17D}"/>
    <dgm:cxn modelId="{1E9FFBDA-4848-4D92-9CA1-166AAF853851}" srcId="{CA43A952-224D-4D7B-8E48-175651EE7596}" destId="{FAB2382F-1692-4783-A19D-285E7CC71DB2}" srcOrd="0" destOrd="0" parTransId="{9E1458D6-3D3F-49E8-AC87-F0ECB6848287}" sibTransId="{CCC58CED-EFB0-43DC-B3BB-1283F6B84AEE}"/>
    <dgm:cxn modelId="{529CA7EB-163F-4679-8909-6CE9BECBDBEF}" srcId="{CA43A952-224D-4D7B-8E48-175651EE7596}" destId="{D1097F98-903E-430A-82BA-7FE3CD28ACFD}" srcOrd="4" destOrd="0" parTransId="{E1A66E12-A2F2-4C62-AFDE-4B677D2972A1}" sibTransId="{201148B4-AE8C-4A75-BB56-00F9C98C560E}"/>
    <dgm:cxn modelId="{3F6DFDF1-BDE8-463B-A0C6-DD1F7C88ACE3}" type="presOf" srcId="{617CEED7-8FDA-4DA0-AB70-29005921667C}" destId="{D19F820A-DEE9-4477-B41E-DD4394E996A5}" srcOrd="0" destOrd="0" presId="urn:microsoft.com/office/officeart/2005/8/layout/chevron1"/>
    <dgm:cxn modelId="{050CFAB0-1966-4909-84D8-3E2FFF6DAE39}" type="presParOf" srcId="{CA3747B9-E03E-4D9D-9FF8-9A56E8FF7366}" destId="{B87A2C82-8919-4EA5-9E8A-19778F8520A3}" srcOrd="0" destOrd="0" presId="urn:microsoft.com/office/officeart/2005/8/layout/chevron1"/>
    <dgm:cxn modelId="{D4DAFAC9-F933-4076-AF78-35E6B4739021}" type="presParOf" srcId="{B87A2C82-8919-4EA5-9E8A-19778F8520A3}" destId="{43AF1442-34A5-4784-85EA-3D35A2827511}" srcOrd="0" destOrd="0" presId="urn:microsoft.com/office/officeart/2005/8/layout/chevron1"/>
    <dgm:cxn modelId="{3EE9F0A2-D0D2-4AEF-88D9-3D435B6A2528}" type="presParOf" srcId="{B87A2C82-8919-4EA5-9E8A-19778F8520A3}" destId="{6603D8EE-4D47-40C4-9DBF-80B88B253F65}" srcOrd="1" destOrd="0" presId="urn:microsoft.com/office/officeart/2005/8/layout/chevron1"/>
    <dgm:cxn modelId="{9A4DE6D8-67B2-424B-834A-EF31AEFE8731}" type="presParOf" srcId="{CA3747B9-E03E-4D9D-9FF8-9A56E8FF7366}" destId="{791B0B54-4AF3-4D9D-B25F-C98BB1CC3121}" srcOrd="1" destOrd="0" presId="urn:microsoft.com/office/officeart/2005/8/layout/chevron1"/>
    <dgm:cxn modelId="{1875C8AC-D2C5-40DC-A615-D56F524052F8}" type="presParOf" srcId="{CA3747B9-E03E-4D9D-9FF8-9A56E8FF7366}" destId="{224F3011-98F6-41D3-BE56-A1CFDB7EC230}" srcOrd="2" destOrd="0" presId="urn:microsoft.com/office/officeart/2005/8/layout/chevron1"/>
    <dgm:cxn modelId="{4007E2E9-4F6E-4FFF-9325-40F3281FD883}" type="presParOf" srcId="{224F3011-98F6-41D3-BE56-A1CFDB7EC230}" destId="{3F4F39C8-1553-46E6-9B1E-899B342BDE9A}" srcOrd="0" destOrd="0" presId="urn:microsoft.com/office/officeart/2005/8/layout/chevron1"/>
    <dgm:cxn modelId="{06B6A609-F9BF-4F03-AF3C-C88D3ED4DBCB}" type="presParOf" srcId="{224F3011-98F6-41D3-BE56-A1CFDB7EC230}" destId="{9BC2B399-4C3F-472E-A7DA-BA3FA3EE048F}" srcOrd="1" destOrd="0" presId="urn:microsoft.com/office/officeart/2005/8/layout/chevron1"/>
    <dgm:cxn modelId="{E57E3CE5-FC2F-4463-958A-250269CDEBDB}" type="presParOf" srcId="{CA3747B9-E03E-4D9D-9FF8-9A56E8FF7366}" destId="{F6E1720D-8EF7-4FA1-9E67-C4552250C7E7}" srcOrd="3" destOrd="0" presId="urn:microsoft.com/office/officeart/2005/8/layout/chevron1"/>
    <dgm:cxn modelId="{C6C861F2-22E4-47C6-8F15-579B7D660E22}" type="presParOf" srcId="{CA3747B9-E03E-4D9D-9FF8-9A56E8FF7366}" destId="{A09EBA95-7503-4845-A50B-39A57EE17F1B}" srcOrd="4" destOrd="0" presId="urn:microsoft.com/office/officeart/2005/8/layout/chevron1"/>
    <dgm:cxn modelId="{85504998-AD15-495B-872D-2AF79FF8ABA7}" type="presParOf" srcId="{A09EBA95-7503-4845-A50B-39A57EE17F1B}" destId="{D19F820A-DEE9-4477-B41E-DD4394E996A5}" srcOrd="0" destOrd="0" presId="urn:microsoft.com/office/officeart/2005/8/layout/chevron1"/>
    <dgm:cxn modelId="{0AD5E434-4797-4360-AFEE-95BDDB5A97E7}" type="presParOf" srcId="{A09EBA95-7503-4845-A50B-39A57EE17F1B}" destId="{92CBD003-0E6E-47B9-9A88-9524127271B4}" srcOrd="1" destOrd="0" presId="urn:microsoft.com/office/officeart/2005/8/layout/chevron1"/>
  </dgm:cxnLst>
  <dgm:bg>
    <a:solidFill>
      <a:srgbClr val="FFFF00"/>
    </a:solid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7B39D642-A1A6-4BE0-947C-D09FC05BC171}" type="doc">
      <dgm:prSet loTypeId="urn:microsoft.com/office/officeart/2005/8/layout/vList2" loCatId="Inbox" qsTypeId="urn:microsoft.com/office/officeart/2005/8/quickstyle/simple1" qsCatId="simple" csTypeId="urn:microsoft.com/office/officeart/2005/8/colors/ColorSchemeForSuggestions" csCatId="other"/>
      <dgm:spPr/>
      <dgm:t>
        <a:bodyPr/>
        <a:lstStyle/>
        <a:p>
          <a:endParaRPr lang="en-US"/>
        </a:p>
      </dgm:t>
    </dgm:pt>
    <dgm:pt modelId="{3581517F-7E64-43D9-A35F-DE2F2788FF32}">
      <dgm:prSet/>
      <dgm:spPr/>
      <dgm:t>
        <a:bodyPr/>
        <a:lstStyle/>
        <a:p>
          <a:r>
            <a:rPr lang="en-US" dirty="0"/>
            <a:t>I have seen models where people manually update the models with actual data by typing over the model values.</a:t>
          </a:r>
        </a:p>
      </dgm:t>
    </dgm:pt>
    <dgm:pt modelId="{21A56197-C430-4991-B9E7-24E7DA3968C5}" type="parTrans" cxnId="{72C370B0-277E-4F02-90CF-AF2FCAA6C4BA}">
      <dgm:prSet/>
      <dgm:spPr/>
      <dgm:t>
        <a:bodyPr/>
        <a:lstStyle/>
        <a:p>
          <a:endParaRPr lang="en-US"/>
        </a:p>
      </dgm:t>
    </dgm:pt>
    <dgm:pt modelId="{AE8EB4FF-7785-471E-943F-666DF7D696F7}" type="sibTrans" cxnId="{72C370B0-277E-4F02-90CF-AF2FCAA6C4BA}">
      <dgm:prSet/>
      <dgm:spPr/>
      <dgm:t>
        <a:bodyPr/>
        <a:lstStyle/>
        <a:p>
          <a:endParaRPr lang="en-US"/>
        </a:p>
      </dgm:t>
    </dgm:pt>
    <dgm:pt modelId="{1D0A39E5-93E9-4BDF-9B02-18546E82E60A}">
      <dgm:prSet/>
      <dgm:spPr/>
      <dgm:t>
        <a:bodyPr/>
        <a:lstStyle/>
        <a:p>
          <a:r>
            <a:rPr lang="en-US" dirty="0"/>
            <a:t>This presentation works through how to avoid this issue and automate updating of the models with actual.</a:t>
          </a:r>
        </a:p>
      </dgm:t>
    </dgm:pt>
    <dgm:pt modelId="{54C74DB1-50C4-48ED-82E2-0CF5B9B64E74}" type="parTrans" cxnId="{CD351825-D165-467F-A703-43A5D7155B05}">
      <dgm:prSet/>
      <dgm:spPr/>
      <dgm:t>
        <a:bodyPr/>
        <a:lstStyle/>
        <a:p>
          <a:endParaRPr lang="en-US"/>
        </a:p>
      </dgm:t>
    </dgm:pt>
    <dgm:pt modelId="{ECA8DB9A-8832-4F6B-A98E-919F03599758}" type="sibTrans" cxnId="{CD351825-D165-467F-A703-43A5D7155B05}">
      <dgm:prSet/>
      <dgm:spPr/>
      <dgm:t>
        <a:bodyPr/>
        <a:lstStyle/>
        <a:p>
          <a:endParaRPr lang="en-US"/>
        </a:p>
      </dgm:t>
    </dgm:pt>
    <dgm:pt modelId="{06BBFB51-1BBB-4B6F-8FEF-76844BA4AB08}">
      <dgm:prSet/>
      <dgm:spPr/>
      <dgm:t>
        <a:bodyPr/>
        <a:lstStyle/>
        <a:p>
          <a:r>
            <a:rPr lang="en-US" dirty="0"/>
            <a:t>Some of the concepts such as incorporating a historic switch are quite simple. Other concepts such as adjusting the circular reference function are difficult.</a:t>
          </a:r>
        </a:p>
      </dgm:t>
    </dgm:pt>
    <dgm:pt modelId="{E73CE118-1E68-4C65-A035-3894FD34D425}" type="parTrans" cxnId="{05C44C9A-D1C8-4FE3-9113-FDC7954FA3AC}">
      <dgm:prSet/>
      <dgm:spPr/>
      <dgm:t>
        <a:bodyPr/>
        <a:lstStyle/>
        <a:p>
          <a:endParaRPr lang="en-US"/>
        </a:p>
      </dgm:t>
    </dgm:pt>
    <dgm:pt modelId="{9ECDA863-8CF4-4AF0-B688-8F4D21B7782C}" type="sibTrans" cxnId="{05C44C9A-D1C8-4FE3-9113-FDC7954FA3AC}">
      <dgm:prSet/>
      <dgm:spPr/>
      <dgm:t>
        <a:bodyPr/>
        <a:lstStyle/>
        <a:p>
          <a:endParaRPr lang="en-US"/>
        </a:p>
      </dgm:t>
    </dgm:pt>
    <dgm:pt modelId="{2C54F7FB-BB56-4C7B-BFCC-7E5DD2E67681}" type="pres">
      <dgm:prSet presAssocID="{7B39D642-A1A6-4BE0-947C-D09FC05BC171}" presName="linear" presStyleCnt="0">
        <dgm:presLayoutVars>
          <dgm:animLvl val="lvl"/>
          <dgm:resizeHandles val="exact"/>
        </dgm:presLayoutVars>
      </dgm:prSet>
      <dgm:spPr/>
    </dgm:pt>
    <dgm:pt modelId="{AD0B1803-44BF-4B51-B737-9C2C8834B08B}" type="pres">
      <dgm:prSet presAssocID="{3581517F-7E64-43D9-A35F-DE2F2788FF32}" presName="parentText" presStyleLbl="node1" presStyleIdx="0" presStyleCnt="3">
        <dgm:presLayoutVars>
          <dgm:chMax val="0"/>
          <dgm:bulletEnabled val="1"/>
        </dgm:presLayoutVars>
      </dgm:prSet>
      <dgm:spPr/>
    </dgm:pt>
    <dgm:pt modelId="{47CB43A4-0716-472D-8C8E-521422B8CB11}" type="pres">
      <dgm:prSet presAssocID="{AE8EB4FF-7785-471E-943F-666DF7D696F7}" presName="spacer" presStyleCnt="0"/>
      <dgm:spPr/>
    </dgm:pt>
    <dgm:pt modelId="{C21BD946-AA19-42A6-A845-8F265FEA5274}" type="pres">
      <dgm:prSet presAssocID="{1D0A39E5-93E9-4BDF-9B02-18546E82E60A}" presName="parentText" presStyleLbl="node1" presStyleIdx="1" presStyleCnt="3">
        <dgm:presLayoutVars>
          <dgm:chMax val="0"/>
          <dgm:bulletEnabled val="1"/>
        </dgm:presLayoutVars>
      </dgm:prSet>
      <dgm:spPr/>
    </dgm:pt>
    <dgm:pt modelId="{484DDFC3-30E1-4BB7-8D0F-018757851C1F}" type="pres">
      <dgm:prSet presAssocID="{ECA8DB9A-8832-4F6B-A98E-919F03599758}" presName="spacer" presStyleCnt="0"/>
      <dgm:spPr/>
    </dgm:pt>
    <dgm:pt modelId="{A33EBB3A-88A2-426B-88AF-E64EF9AF67EE}" type="pres">
      <dgm:prSet presAssocID="{06BBFB51-1BBB-4B6F-8FEF-76844BA4AB08}" presName="parentText" presStyleLbl="node1" presStyleIdx="2" presStyleCnt="3">
        <dgm:presLayoutVars>
          <dgm:chMax val="0"/>
          <dgm:bulletEnabled val="1"/>
        </dgm:presLayoutVars>
      </dgm:prSet>
      <dgm:spPr/>
    </dgm:pt>
  </dgm:ptLst>
  <dgm:cxnLst>
    <dgm:cxn modelId="{983CBC09-8498-4D35-AA2B-3523E58CE2C0}" type="presOf" srcId="{3581517F-7E64-43D9-A35F-DE2F2788FF32}" destId="{AD0B1803-44BF-4B51-B737-9C2C8834B08B}" srcOrd="0" destOrd="0" presId="urn:microsoft.com/office/officeart/2005/8/layout/vList2"/>
    <dgm:cxn modelId="{CD351825-D165-467F-A703-43A5D7155B05}" srcId="{7B39D642-A1A6-4BE0-947C-D09FC05BC171}" destId="{1D0A39E5-93E9-4BDF-9B02-18546E82E60A}" srcOrd="1" destOrd="0" parTransId="{54C74DB1-50C4-48ED-82E2-0CF5B9B64E74}" sibTransId="{ECA8DB9A-8832-4F6B-A98E-919F03599758}"/>
    <dgm:cxn modelId="{05C44C9A-D1C8-4FE3-9113-FDC7954FA3AC}" srcId="{7B39D642-A1A6-4BE0-947C-D09FC05BC171}" destId="{06BBFB51-1BBB-4B6F-8FEF-76844BA4AB08}" srcOrd="2" destOrd="0" parTransId="{E73CE118-1E68-4C65-A035-3894FD34D425}" sibTransId="{9ECDA863-8CF4-4AF0-B688-8F4D21B7782C}"/>
    <dgm:cxn modelId="{72C370B0-277E-4F02-90CF-AF2FCAA6C4BA}" srcId="{7B39D642-A1A6-4BE0-947C-D09FC05BC171}" destId="{3581517F-7E64-43D9-A35F-DE2F2788FF32}" srcOrd="0" destOrd="0" parTransId="{21A56197-C430-4991-B9E7-24E7DA3968C5}" sibTransId="{AE8EB4FF-7785-471E-943F-666DF7D696F7}"/>
    <dgm:cxn modelId="{D48E2EBE-66AB-4114-9AE3-5500751C1869}" type="presOf" srcId="{7B39D642-A1A6-4BE0-947C-D09FC05BC171}" destId="{2C54F7FB-BB56-4C7B-BFCC-7E5DD2E67681}" srcOrd="0" destOrd="0" presId="urn:microsoft.com/office/officeart/2005/8/layout/vList2"/>
    <dgm:cxn modelId="{FC0F60DF-FB58-4FB8-AEC3-50C7DDA96DFE}" type="presOf" srcId="{1D0A39E5-93E9-4BDF-9B02-18546E82E60A}" destId="{C21BD946-AA19-42A6-A845-8F265FEA5274}" srcOrd="0" destOrd="0" presId="urn:microsoft.com/office/officeart/2005/8/layout/vList2"/>
    <dgm:cxn modelId="{9267E3F6-6C63-45E3-80D6-C0C93D7F5425}" type="presOf" srcId="{06BBFB51-1BBB-4B6F-8FEF-76844BA4AB08}" destId="{A33EBB3A-88A2-426B-88AF-E64EF9AF67EE}" srcOrd="0" destOrd="0" presId="urn:microsoft.com/office/officeart/2005/8/layout/vList2"/>
    <dgm:cxn modelId="{380FE157-9827-4A9E-812D-A37AC1A62EB4}" type="presParOf" srcId="{2C54F7FB-BB56-4C7B-BFCC-7E5DD2E67681}" destId="{AD0B1803-44BF-4B51-B737-9C2C8834B08B}" srcOrd="0" destOrd="0" presId="urn:microsoft.com/office/officeart/2005/8/layout/vList2"/>
    <dgm:cxn modelId="{99B6F7B8-1AA5-45CE-A12A-C2B274B9CD31}" type="presParOf" srcId="{2C54F7FB-BB56-4C7B-BFCC-7E5DD2E67681}" destId="{47CB43A4-0716-472D-8C8E-521422B8CB11}" srcOrd="1" destOrd="0" presId="urn:microsoft.com/office/officeart/2005/8/layout/vList2"/>
    <dgm:cxn modelId="{DA45D925-CC29-48D9-96E2-1AC76789A9F1}" type="presParOf" srcId="{2C54F7FB-BB56-4C7B-BFCC-7E5DD2E67681}" destId="{C21BD946-AA19-42A6-A845-8F265FEA5274}" srcOrd="2" destOrd="0" presId="urn:microsoft.com/office/officeart/2005/8/layout/vList2"/>
    <dgm:cxn modelId="{C46E771D-BB01-4622-B1A5-5F82176C5204}" type="presParOf" srcId="{2C54F7FB-BB56-4C7B-BFCC-7E5DD2E67681}" destId="{484DDFC3-30E1-4BB7-8D0F-018757851C1F}" srcOrd="3" destOrd="0" presId="urn:microsoft.com/office/officeart/2005/8/layout/vList2"/>
    <dgm:cxn modelId="{859A08C7-C7BF-4D5D-969A-FD71A9AC13FD}" type="presParOf" srcId="{2C54F7FB-BB56-4C7B-BFCC-7E5DD2E67681}" destId="{A33EBB3A-88A2-426B-88AF-E64EF9AF67EE}"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B261E8E0-6D41-4482-994C-68618CB9768F}" type="doc">
      <dgm:prSet loTypeId="urn:microsoft.com/office/officeart/2005/8/layout/list1" loCatId="Inbox" qsTypeId="urn:microsoft.com/office/officeart/2005/8/quickstyle/simple1" qsCatId="simple" csTypeId="urn:microsoft.com/office/officeart/2005/8/colors/colorful2" csCatId="colorful"/>
      <dgm:spPr/>
      <dgm:t>
        <a:bodyPr/>
        <a:lstStyle/>
        <a:p>
          <a:endParaRPr lang="en-US"/>
        </a:p>
      </dgm:t>
    </dgm:pt>
    <dgm:pt modelId="{10D16802-53EE-4ADF-9BCA-C96F6AD43E64}">
      <dgm:prSet/>
      <dgm:spPr/>
      <dgm:t>
        <a:bodyPr/>
        <a:lstStyle/>
        <a:p>
          <a:r>
            <a:rPr lang="en-US" dirty="0"/>
            <a:t>Original S-Curve</a:t>
          </a:r>
        </a:p>
      </dgm:t>
    </dgm:pt>
    <dgm:pt modelId="{F92F9A42-C0F1-4C65-9171-F015154D5C5B}" type="parTrans" cxnId="{3C9ABF18-592D-42B3-ABEA-DFDA17B56BF2}">
      <dgm:prSet/>
      <dgm:spPr/>
      <dgm:t>
        <a:bodyPr/>
        <a:lstStyle/>
        <a:p>
          <a:endParaRPr lang="en-US"/>
        </a:p>
      </dgm:t>
    </dgm:pt>
    <dgm:pt modelId="{BDB62DD9-E81C-4F39-8E99-9658E20E4426}" type="sibTrans" cxnId="{3C9ABF18-592D-42B3-ABEA-DFDA17B56BF2}">
      <dgm:prSet/>
      <dgm:spPr/>
      <dgm:t>
        <a:bodyPr/>
        <a:lstStyle/>
        <a:p>
          <a:endParaRPr lang="en-US"/>
        </a:p>
      </dgm:t>
    </dgm:pt>
    <dgm:pt modelId="{590FFC1C-A43F-484E-A4AE-C8C5DCE0CE8A}">
      <dgm:prSet/>
      <dgm:spPr/>
      <dgm:t>
        <a:bodyPr/>
        <a:lstStyle/>
        <a:p>
          <a:r>
            <a:rPr lang="en-US" dirty="0"/>
            <a:t>Multiplied by</a:t>
          </a:r>
        </a:p>
      </dgm:t>
    </dgm:pt>
    <dgm:pt modelId="{642C08D9-7F0A-47BD-A277-C1215F8135A6}" type="parTrans" cxnId="{FE72454E-A56D-41CE-A759-B02ADC5CB129}">
      <dgm:prSet/>
      <dgm:spPr/>
      <dgm:t>
        <a:bodyPr/>
        <a:lstStyle/>
        <a:p>
          <a:endParaRPr lang="en-US"/>
        </a:p>
      </dgm:t>
    </dgm:pt>
    <dgm:pt modelId="{B4088CCA-F5FB-42E3-9D58-6C608F42DA72}" type="sibTrans" cxnId="{FE72454E-A56D-41CE-A759-B02ADC5CB129}">
      <dgm:prSet/>
      <dgm:spPr/>
      <dgm:t>
        <a:bodyPr/>
        <a:lstStyle/>
        <a:p>
          <a:endParaRPr lang="en-US"/>
        </a:p>
      </dgm:t>
    </dgm:pt>
    <dgm:pt modelId="{C703152F-D429-43D1-91E2-AF7163CDF3F9}">
      <dgm:prSet/>
      <dgm:spPr/>
      <dgm:t>
        <a:bodyPr/>
        <a:lstStyle/>
        <a:p>
          <a:r>
            <a:rPr lang="en-US" dirty="0"/>
            <a:t>TRUE/FALSE Switch</a:t>
          </a:r>
        </a:p>
      </dgm:t>
    </dgm:pt>
    <dgm:pt modelId="{CF4E184F-C649-488E-AF78-44912129DC76}" type="parTrans" cxnId="{C0B821D0-A5FF-4FF9-B7F8-3D402743788A}">
      <dgm:prSet/>
      <dgm:spPr/>
      <dgm:t>
        <a:bodyPr/>
        <a:lstStyle/>
        <a:p>
          <a:endParaRPr lang="en-US"/>
        </a:p>
      </dgm:t>
    </dgm:pt>
    <dgm:pt modelId="{18819543-E61A-42B4-8E00-A8EDF38CDC00}" type="sibTrans" cxnId="{C0B821D0-A5FF-4FF9-B7F8-3D402743788A}">
      <dgm:prSet/>
      <dgm:spPr/>
      <dgm:t>
        <a:bodyPr/>
        <a:lstStyle/>
        <a:p>
          <a:endParaRPr lang="en-US"/>
        </a:p>
      </dgm:t>
    </dgm:pt>
    <dgm:pt modelId="{BCA510D6-2629-4030-8620-74C7A26826EE}">
      <dgm:prSet/>
      <dgm:spPr/>
      <dgm:t>
        <a:bodyPr/>
        <a:lstStyle/>
        <a:p>
          <a:r>
            <a:rPr lang="en-US" dirty="0"/>
            <a:t>Divided by</a:t>
          </a:r>
        </a:p>
      </dgm:t>
    </dgm:pt>
    <dgm:pt modelId="{02E83BFB-DCEF-48F0-AF14-AA3F0FD4161A}" type="parTrans" cxnId="{A46BD32C-F030-4C71-BEA7-9FE3351B666F}">
      <dgm:prSet/>
      <dgm:spPr/>
      <dgm:t>
        <a:bodyPr/>
        <a:lstStyle/>
        <a:p>
          <a:endParaRPr lang="en-US"/>
        </a:p>
      </dgm:t>
    </dgm:pt>
    <dgm:pt modelId="{C3B68BA0-D2EC-4C74-B8BE-07C9805F1C23}" type="sibTrans" cxnId="{A46BD32C-F030-4C71-BEA7-9FE3351B666F}">
      <dgm:prSet/>
      <dgm:spPr/>
      <dgm:t>
        <a:bodyPr/>
        <a:lstStyle/>
        <a:p>
          <a:endParaRPr lang="en-US"/>
        </a:p>
      </dgm:t>
    </dgm:pt>
    <dgm:pt modelId="{EDFBFCF3-C3A1-4BAA-B052-F6E4D2BA1CAF}">
      <dgm:prSet/>
      <dgm:spPr/>
      <dgm:t>
        <a:bodyPr/>
        <a:lstStyle/>
        <a:p>
          <a:r>
            <a:rPr lang="en-US" dirty="0"/>
            <a:t>SUMPRODUCT of S-Curve over Projected Construction Period</a:t>
          </a:r>
        </a:p>
      </dgm:t>
    </dgm:pt>
    <dgm:pt modelId="{E93C25AB-A566-4E36-8A01-1E86415BA34F}" type="parTrans" cxnId="{6D410350-AA9F-4495-8137-5B69B0CCD19F}">
      <dgm:prSet/>
      <dgm:spPr/>
      <dgm:t>
        <a:bodyPr/>
        <a:lstStyle/>
        <a:p>
          <a:endParaRPr lang="en-US"/>
        </a:p>
      </dgm:t>
    </dgm:pt>
    <dgm:pt modelId="{ED1EE01C-CDDA-4A0B-A6CC-5FC9B8DAE612}" type="sibTrans" cxnId="{6D410350-AA9F-4495-8137-5B69B0CCD19F}">
      <dgm:prSet/>
      <dgm:spPr/>
      <dgm:t>
        <a:bodyPr/>
        <a:lstStyle/>
        <a:p>
          <a:endParaRPr lang="en-US"/>
        </a:p>
      </dgm:t>
    </dgm:pt>
    <dgm:pt modelId="{EFDAB05F-996C-4094-9C14-0474F678BAAF}">
      <dgm:prSet/>
      <dgm:spPr/>
      <dgm:t>
        <a:bodyPr/>
        <a:lstStyle/>
        <a:p>
          <a:r>
            <a:rPr lang="en-US" dirty="0"/>
            <a:t>Multiplied by</a:t>
          </a:r>
        </a:p>
      </dgm:t>
    </dgm:pt>
    <dgm:pt modelId="{78A172C5-C389-412C-BE18-4F5E474F2B49}" type="parTrans" cxnId="{B7FD3B55-677F-4C48-A136-D14BD046E30A}">
      <dgm:prSet/>
      <dgm:spPr/>
      <dgm:t>
        <a:bodyPr/>
        <a:lstStyle/>
        <a:p>
          <a:endParaRPr lang="en-US"/>
        </a:p>
      </dgm:t>
    </dgm:pt>
    <dgm:pt modelId="{1C6D902E-4C55-44DE-AF6E-88D0F3566C07}" type="sibTrans" cxnId="{B7FD3B55-677F-4C48-A136-D14BD046E30A}">
      <dgm:prSet/>
      <dgm:spPr/>
      <dgm:t>
        <a:bodyPr/>
        <a:lstStyle/>
        <a:p>
          <a:endParaRPr lang="en-US"/>
        </a:p>
      </dgm:t>
    </dgm:pt>
    <dgm:pt modelId="{334AAA79-574D-4B10-8B9E-DE043AF854E7}">
      <dgm:prSet/>
      <dgm:spPr/>
      <dgm:t>
        <a:bodyPr/>
        <a:lstStyle/>
        <a:p>
          <a:r>
            <a:rPr lang="en-US" dirty="0"/>
            <a:t>Remaining Construction</a:t>
          </a:r>
        </a:p>
      </dgm:t>
    </dgm:pt>
    <dgm:pt modelId="{80BA5536-5CA6-46FD-8EBD-133CD4A1B0C0}" type="parTrans" cxnId="{3233E4BA-2147-4734-8A77-7654BC17A6CE}">
      <dgm:prSet/>
      <dgm:spPr/>
      <dgm:t>
        <a:bodyPr/>
        <a:lstStyle/>
        <a:p>
          <a:endParaRPr lang="en-US"/>
        </a:p>
      </dgm:t>
    </dgm:pt>
    <dgm:pt modelId="{49D63292-247C-463F-AA31-071596926C00}" type="sibTrans" cxnId="{3233E4BA-2147-4734-8A77-7654BC17A6CE}">
      <dgm:prSet/>
      <dgm:spPr/>
      <dgm:t>
        <a:bodyPr/>
        <a:lstStyle/>
        <a:p>
          <a:endParaRPr lang="en-US"/>
        </a:p>
      </dgm:t>
    </dgm:pt>
    <dgm:pt modelId="{D3DFAAE7-460F-4E31-B5B4-F415A9E3CDDB}" type="pres">
      <dgm:prSet presAssocID="{B261E8E0-6D41-4482-994C-68618CB9768F}" presName="linear" presStyleCnt="0">
        <dgm:presLayoutVars>
          <dgm:dir/>
          <dgm:animLvl val="lvl"/>
          <dgm:resizeHandles val="exact"/>
        </dgm:presLayoutVars>
      </dgm:prSet>
      <dgm:spPr/>
    </dgm:pt>
    <dgm:pt modelId="{F3A1CBF0-1FA4-460D-9D5B-4705124DB296}" type="pres">
      <dgm:prSet presAssocID="{10D16802-53EE-4ADF-9BCA-C96F6AD43E64}" presName="parentLin" presStyleCnt="0"/>
      <dgm:spPr/>
    </dgm:pt>
    <dgm:pt modelId="{C35D77A9-6EB2-4A7F-A422-E740ACD874EB}" type="pres">
      <dgm:prSet presAssocID="{10D16802-53EE-4ADF-9BCA-C96F6AD43E64}" presName="parentLeftMargin" presStyleLbl="node1" presStyleIdx="0" presStyleCnt="4"/>
      <dgm:spPr/>
    </dgm:pt>
    <dgm:pt modelId="{6BB02945-BDDF-43E8-A42C-CECA1C545405}" type="pres">
      <dgm:prSet presAssocID="{10D16802-53EE-4ADF-9BCA-C96F6AD43E64}" presName="parentText" presStyleLbl="node1" presStyleIdx="0" presStyleCnt="4">
        <dgm:presLayoutVars>
          <dgm:chMax val="0"/>
          <dgm:bulletEnabled val="1"/>
        </dgm:presLayoutVars>
      </dgm:prSet>
      <dgm:spPr/>
    </dgm:pt>
    <dgm:pt modelId="{29A319D3-94EB-457C-A3C6-7907DBBA186B}" type="pres">
      <dgm:prSet presAssocID="{10D16802-53EE-4ADF-9BCA-C96F6AD43E64}" presName="negativeSpace" presStyleCnt="0"/>
      <dgm:spPr/>
    </dgm:pt>
    <dgm:pt modelId="{C9B403E0-7BFD-43B7-B4F7-6BFDD0FA1D99}" type="pres">
      <dgm:prSet presAssocID="{10D16802-53EE-4ADF-9BCA-C96F6AD43E64}" presName="childText" presStyleLbl="conFgAcc1" presStyleIdx="0" presStyleCnt="4">
        <dgm:presLayoutVars>
          <dgm:bulletEnabled val="1"/>
        </dgm:presLayoutVars>
      </dgm:prSet>
      <dgm:spPr/>
    </dgm:pt>
    <dgm:pt modelId="{8E16B75F-3BF7-4E29-8DE0-965ED3726E80}" type="pres">
      <dgm:prSet presAssocID="{BDB62DD9-E81C-4F39-8E99-9658E20E4426}" presName="spaceBetweenRectangles" presStyleCnt="0"/>
      <dgm:spPr/>
    </dgm:pt>
    <dgm:pt modelId="{7A949904-C416-4897-9181-930D64E14DEA}" type="pres">
      <dgm:prSet presAssocID="{C703152F-D429-43D1-91E2-AF7163CDF3F9}" presName="parentLin" presStyleCnt="0"/>
      <dgm:spPr/>
    </dgm:pt>
    <dgm:pt modelId="{576F6FBB-021E-4D1C-B481-031FB34A1E2E}" type="pres">
      <dgm:prSet presAssocID="{C703152F-D429-43D1-91E2-AF7163CDF3F9}" presName="parentLeftMargin" presStyleLbl="node1" presStyleIdx="0" presStyleCnt="4"/>
      <dgm:spPr/>
    </dgm:pt>
    <dgm:pt modelId="{232144CE-F8EE-42DB-A5A6-08978CDC7AC5}" type="pres">
      <dgm:prSet presAssocID="{C703152F-D429-43D1-91E2-AF7163CDF3F9}" presName="parentText" presStyleLbl="node1" presStyleIdx="1" presStyleCnt="4">
        <dgm:presLayoutVars>
          <dgm:chMax val="0"/>
          <dgm:bulletEnabled val="1"/>
        </dgm:presLayoutVars>
      </dgm:prSet>
      <dgm:spPr/>
    </dgm:pt>
    <dgm:pt modelId="{4AAB103A-E2EE-47C1-BACD-525040B64D2A}" type="pres">
      <dgm:prSet presAssocID="{C703152F-D429-43D1-91E2-AF7163CDF3F9}" presName="negativeSpace" presStyleCnt="0"/>
      <dgm:spPr/>
    </dgm:pt>
    <dgm:pt modelId="{862141F7-DEF2-4CE4-B35E-C68C09DB5EAF}" type="pres">
      <dgm:prSet presAssocID="{C703152F-D429-43D1-91E2-AF7163CDF3F9}" presName="childText" presStyleLbl="conFgAcc1" presStyleIdx="1" presStyleCnt="4">
        <dgm:presLayoutVars>
          <dgm:bulletEnabled val="1"/>
        </dgm:presLayoutVars>
      </dgm:prSet>
      <dgm:spPr/>
    </dgm:pt>
    <dgm:pt modelId="{43C3E7AF-A983-48C4-B631-B09A48063FD3}" type="pres">
      <dgm:prSet presAssocID="{18819543-E61A-42B4-8E00-A8EDF38CDC00}" presName="spaceBetweenRectangles" presStyleCnt="0"/>
      <dgm:spPr/>
    </dgm:pt>
    <dgm:pt modelId="{5C73DE8D-70A0-4192-9982-D3851311879E}" type="pres">
      <dgm:prSet presAssocID="{EDFBFCF3-C3A1-4BAA-B052-F6E4D2BA1CAF}" presName="parentLin" presStyleCnt="0"/>
      <dgm:spPr/>
    </dgm:pt>
    <dgm:pt modelId="{983FEBA1-B271-4E41-A7E4-5F7BFF65FEDD}" type="pres">
      <dgm:prSet presAssocID="{EDFBFCF3-C3A1-4BAA-B052-F6E4D2BA1CAF}" presName="parentLeftMargin" presStyleLbl="node1" presStyleIdx="1" presStyleCnt="4"/>
      <dgm:spPr/>
    </dgm:pt>
    <dgm:pt modelId="{D8EDE6DB-2B57-406C-8AEA-5B53ED57F3EC}" type="pres">
      <dgm:prSet presAssocID="{EDFBFCF3-C3A1-4BAA-B052-F6E4D2BA1CAF}" presName="parentText" presStyleLbl="node1" presStyleIdx="2" presStyleCnt="4">
        <dgm:presLayoutVars>
          <dgm:chMax val="0"/>
          <dgm:bulletEnabled val="1"/>
        </dgm:presLayoutVars>
      </dgm:prSet>
      <dgm:spPr/>
    </dgm:pt>
    <dgm:pt modelId="{67B46A51-CC3C-48C5-B099-6A84B90F2D14}" type="pres">
      <dgm:prSet presAssocID="{EDFBFCF3-C3A1-4BAA-B052-F6E4D2BA1CAF}" presName="negativeSpace" presStyleCnt="0"/>
      <dgm:spPr/>
    </dgm:pt>
    <dgm:pt modelId="{ABAC3119-C2AD-4A49-A945-1F5A576CD715}" type="pres">
      <dgm:prSet presAssocID="{EDFBFCF3-C3A1-4BAA-B052-F6E4D2BA1CAF}" presName="childText" presStyleLbl="conFgAcc1" presStyleIdx="2" presStyleCnt="4">
        <dgm:presLayoutVars>
          <dgm:bulletEnabled val="1"/>
        </dgm:presLayoutVars>
      </dgm:prSet>
      <dgm:spPr/>
    </dgm:pt>
    <dgm:pt modelId="{EAAF7C46-2BF6-4AE5-AE7C-5A9E019A9D76}" type="pres">
      <dgm:prSet presAssocID="{ED1EE01C-CDDA-4A0B-A6CC-5FC9B8DAE612}" presName="spaceBetweenRectangles" presStyleCnt="0"/>
      <dgm:spPr/>
    </dgm:pt>
    <dgm:pt modelId="{BC55FA32-5CB5-4EB9-A671-E2694B76C0D3}" type="pres">
      <dgm:prSet presAssocID="{334AAA79-574D-4B10-8B9E-DE043AF854E7}" presName="parentLin" presStyleCnt="0"/>
      <dgm:spPr/>
    </dgm:pt>
    <dgm:pt modelId="{F085DD01-D349-4701-9D25-2B840D943F03}" type="pres">
      <dgm:prSet presAssocID="{334AAA79-574D-4B10-8B9E-DE043AF854E7}" presName="parentLeftMargin" presStyleLbl="node1" presStyleIdx="2" presStyleCnt="4"/>
      <dgm:spPr/>
    </dgm:pt>
    <dgm:pt modelId="{48196A83-9A2C-4463-81BD-CD073C4014D1}" type="pres">
      <dgm:prSet presAssocID="{334AAA79-574D-4B10-8B9E-DE043AF854E7}" presName="parentText" presStyleLbl="node1" presStyleIdx="3" presStyleCnt="4">
        <dgm:presLayoutVars>
          <dgm:chMax val="0"/>
          <dgm:bulletEnabled val="1"/>
        </dgm:presLayoutVars>
      </dgm:prSet>
      <dgm:spPr/>
    </dgm:pt>
    <dgm:pt modelId="{B3037D21-147A-43DF-9BD5-7FFBA953BE99}" type="pres">
      <dgm:prSet presAssocID="{334AAA79-574D-4B10-8B9E-DE043AF854E7}" presName="negativeSpace" presStyleCnt="0"/>
      <dgm:spPr/>
    </dgm:pt>
    <dgm:pt modelId="{EE293697-5616-42D3-B6E5-E63911401E4A}" type="pres">
      <dgm:prSet presAssocID="{334AAA79-574D-4B10-8B9E-DE043AF854E7}" presName="childText" presStyleLbl="conFgAcc1" presStyleIdx="3" presStyleCnt="4">
        <dgm:presLayoutVars>
          <dgm:bulletEnabled val="1"/>
        </dgm:presLayoutVars>
      </dgm:prSet>
      <dgm:spPr/>
    </dgm:pt>
  </dgm:ptLst>
  <dgm:cxnLst>
    <dgm:cxn modelId="{F3695B00-2AE4-45CD-9D9D-62E56E52A95B}" type="presOf" srcId="{EFDAB05F-996C-4094-9C14-0474F678BAAF}" destId="{ABAC3119-C2AD-4A49-A945-1F5A576CD715}" srcOrd="0" destOrd="0" presId="urn:microsoft.com/office/officeart/2005/8/layout/list1"/>
    <dgm:cxn modelId="{A51B6303-4D8D-4458-8A97-B6E2CE223BD5}" type="presOf" srcId="{EDFBFCF3-C3A1-4BAA-B052-F6E4D2BA1CAF}" destId="{D8EDE6DB-2B57-406C-8AEA-5B53ED57F3EC}" srcOrd="1" destOrd="0" presId="urn:microsoft.com/office/officeart/2005/8/layout/list1"/>
    <dgm:cxn modelId="{3C9ABF18-592D-42B3-ABEA-DFDA17B56BF2}" srcId="{B261E8E0-6D41-4482-994C-68618CB9768F}" destId="{10D16802-53EE-4ADF-9BCA-C96F6AD43E64}" srcOrd="0" destOrd="0" parTransId="{F92F9A42-C0F1-4C65-9171-F015154D5C5B}" sibTransId="{BDB62DD9-E81C-4F39-8E99-9658E20E4426}"/>
    <dgm:cxn modelId="{A46BD32C-F030-4C71-BEA7-9FE3351B666F}" srcId="{C703152F-D429-43D1-91E2-AF7163CDF3F9}" destId="{BCA510D6-2629-4030-8620-74C7A26826EE}" srcOrd="0" destOrd="0" parTransId="{02E83BFB-DCEF-48F0-AF14-AA3F0FD4161A}" sibTransId="{C3B68BA0-D2EC-4C74-B8BE-07C9805F1C23}"/>
    <dgm:cxn modelId="{D03E473A-96D6-484A-B57A-724C34C58DC7}" type="presOf" srcId="{10D16802-53EE-4ADF-9BCA-C96F6AD43E64}" destId="{6BB02945-BDDF-43E8-A42C-CECA1C545405}" srcOrd="1" destOrd="0" presId="urn:microsoft.com/office/officeart/2005/8/layout/list1"/>
    <dgm:cxn modelId="{EDE50062-3C67-45F2-A214-8B5412C8E159}" type="presOf" srcId="{BCA510D6-2629-4030-8620-74C7A26826EE}" destId="{862141F7-DEF2-4CE4-B35E-C68C09DB5EAF}" srcOrd="0" destOrd="0" presId="urn:microsoft.com/office/officeart/2005/8/layout/list1"/>
    <dgm:cxn modelId="{FE72454E-A56D-41CE-A759-B02ADC5CB129}" srcId="{10D16802-53EE-4ADF-9BCA-C96F6AD43E64}" destId="{590FFC1C-A43F-484E-A4AE-C8C5DCE0CE8A}" srcOrd="0" destOrd="0" parTransId="{642C08D9-7F0A-47BD-A277-C1215F8135A6}" sibTransId="{B4088CCA-F5FB-42E3-9D58-6C608F42DA72}"/>
    <dgm:cxn modelId="{6D410350-AA9F-4495-8137-5B69B0CCD19F}" srcId="{B261E8E0-6D41-4482-994C-68618CB9768F}" destId="{EDFBFCF3-C3A1-4BAA-B052-F6E4D2BA1CAF}" srcOrd="2" destOrd="0" parTransId="{E93C25AB-A566-4E36-8A01-1E86415BA34F}" sibTransId="{ED1EE01C-CDDA-4A0B-A6CC-5FC9B8DAE612}"/>
    <dgm:cxn modelId="{B7FD3B55-677F-4C48-A136-D14BD046E30A}" srcId="{EDFBFCF3-C3A1-4BAA-B052-F6E4D2BA1CAF}" destId="{EFDAB05F-996C-4094-9C14-0474F678BAAF}" srcOrd="0" destOrd="0" parTransId="{78A172C5-C389-412C-BE18-4F5E474F2B49}" sibTransId="{1C6D902E-4C55-44DE-AF6E-88D0F3566C07}"/>
    <dgm:cxn modelId="{D8FD0D57-0D14-422F-B878-00F4B0BA3011}" type="presOf" srcId="{C703152F-D429-43D1-91E2-AF7163CDF3F9}" destId="{232144CE-F8EE-42DB-A5A6-08978CDC7AC5}" srcOrd="1" destOrd="0" presId="urn:microsoft.com/office/officeart/2005/8/layout/list1"/>
    <dgm:cxn modelId="{518B0B86-4EFE-457B-9ED1-D26A2266E9FC}" type="presOf" srcId="{590FFC1C-A43F-484E-A4AE-C8C5DCE0CE8A}" destId="{C9B403E0-7BFD-43B7-B4F7-6BFDD0FA1D99}" srcOrd="0" destOrd="0" presId="urn:microsoft.com/office/officeart/2005/8/layout/list1"/>
    <dgm:cxn modelId="{C8849794-8D4D-4F68-B74A-00A585B87AFE}" type="presOf" srcId="{B261E8E0-6D41-4482-994C-68618CB9768F}" destId="{D3DFAAE7-460F-4E31-B5B4-F415A9E3CDDB}" srcOrd="0" destOrd="0" presId="urn:microsoft.com/office/officeart/2005/8/layout/list1"/>
    <dgm:cxn modelId="{FE24A1A2-E738-49A7-B123-8015A977FFB0}" type="presOf" srcId="{EDFBFCF3-C3A1-4BAA-B052-F6E4D2BA1CAF}" destId="{983FEBA1-B271-4E41-A7E4-5F7BFF65FEDD}" srcOrd="0" destOrd="0" presId="urn:microsoft.com/office/officeart/2005/8/layout/list1"/>
    <dgm:cxn modelId="{5195A8B4-C485-4AB3-A285-8A57E2F73121}" type="presOf" srcId="{334AAA79-574D-4B10-8B9E-DE043AF854E7}" destId="{48196A83-9A2C-4463-81BD-CD073C4014D1}" srcOrd="1" destOrd="0" presId="urn:microsoft.com/office/officeart/2005/8/layout/list1"/>
    <dgm:cxn modelId="{3233E4BA-2147-4734-8A77-7654BC17A6CE}" srcId="{B261E8E0-6D41-4482-994C-68618CB9768F}" destId="{334AAA79-574D-4B10-8B9E-DE043AF854E7}" srcOrd="3" destOrd="0" parTransId="{80BA5536-5CA6-46FD-8EBD-133CD4A1B0C0}" sibTransId="{49D63292-247C-463F-AA31-071596926C00}"/>
    <dgm:cxn modelId="{C0B821D0-A5FF-4FF9-B7F8-3D402743788A}" srcId="{B261E8E0-6D41-4482-994C-68618CB9768F}" destId="{C703152F-D429-43D1-91E2-AF7163CDF3F9}" srcOrd="1" destOrd="0" parTransId="{CF4E184F-C649-488E-AF78-44912129DC76}" sibTransId="{18819543-E61A-42B4-8E00-A8EDF38CDC00}"/>
    <dgm:cxn modelId="{25879FD3-B802-4C16-BC1C-0B35D52D246F}" type="presOf" srcId="{10D16802-53EE-4ADF-9BCA-C96F6AD43E64}" destId="{C35D77A9-6EB2-4A7F-A422-E740ACD874EB}" srcOrd="0" destOrd="0" presId="urn:microsoft.com/office/officeart/2005/8/layout/list1"/>
    <dgm:cxn modelId="{1D61B7DD-AC75-4FFB-9908-421654448C26}" type="presOf" srcId="{334AAA79-574D-4B10-8B9E-DE043AF854E7}" destId="{F085DD01-D349-4701-9D25-2B840D943F03}" srcOrd="0" destOrd="0" presId="urn:microsoft.com/office/officeart/2005/8/layout/list1"/>
    <dgm:cxn modelId="{D9BA59F6-A845-411C-9A18-B9AD3F58765B}" type="presOf" srcId="{C703152F-D429-43D1-91E2-AF7163CDF3F9}" destId="{576F6FBB-021E-4D1C-B481-031FB34A1E2E}" srcOrd="0" destOrd="0" presId="urn:microsoft.com/office/officeart/2005/8/layout/list1"/>
    <dgm:cxn modelId="{A6808A0A-41C8-4CC8-BE99-45F2B7510C49}" type="presParOf" srcId="{D3DFAAE7-460F-4E31-B5B4-F415A9E3CDDB}" destId="{F3A1CBF0-1FA4-460D-9D5B-4705124DB296}" srcOrd="0" destOrd="0" presId="urn:microsoft.com/office/officeart/2005/8/layout/list1"/>
    <dgm:cxn modelId="{6C9DC582-5CCE-4599-AE08-B7CBDD9C64A8}" type="presParOf" srcId="{F3A1CBF0-1FA4-460D-9D5B-4705124DB296}" destId="{C35D77A9-6EB2-4A7F-A422-E740ACD874EB}" srcOrd="0" destOrd="0" presId="urn:microsoft.com/office/officeart/2005/8/layout/list1"/>
    <dgm:cxn modelId="{8C5AFAA2-44E8-454C-9A01-D7EAB4514308}" type="presParOf" srcId="{F3A1CBF0-1FA4-460D-9D5B-4705124DB296}" destId="{6BB02945-BDDF-43E8-A42C-CECA1C545405}" srcOrd="1" destOrd="0" presId="urn:microsoft.com/office/officeart/2005/8/layout/list1"/>
    <dgm:cxn modelId="{8D588E9A-CC62-4643-BD4D-91B16E23270D}" type="presParOf" srcId="{D3DFAAE7-460F-4E31-B5B4-F415A9E3CDDB}" destId="{29A319D3-94EB-457C-A3C6-7907DBBA186B}" srcOrd="1" destOrd="0" presId="urn:microsoft.com/office/officeart/2005/8/layout/list1"/>
    <dgm:cxn modelId="{5EC34B56-1292-4D06-B015-CF6F17B109B0}" type="presParOf" srcId="{D3DFAAE7-460F-4E31-B5B4-F415A9E3CDDB}" destId="{C9B403E0-7BFD-43B7-B4F7-6BFDD0FA1D99}" srcOrd="2" destOrd="0" presId="urn:microsoft.com/office/officeart/2005/8/layout/list1"/>
    <dgm:cxn modelId="{1B7026C2-F81D-4784-8DBB-85ED3C9D876C}" type="presParOf" srcId="{D3DFAAE7-460F-4E31-B5B4-F415A9E3CDDB}" destId="{8E16B75F-3BF7-4E29-8DE0-965ED3726E80}" srcOrd="3" destOrd="0" presId="urn:microsoft.com/office/officeart/2005/8/layout/list1"/>
    <dgm:cxn modelId="{9EA0F66C-7ACE-426A-986A-E2C077EE84B9}" type="presParOf" srcId="{D3DFAAE7-460F-4E31-B5B4-F415A9E3CDDB}" destId="{7A949904-C416-4897-9181-930D64E14DEA}" srcOrd="4" destOrd="0" presId="urn:microsoft.com/office/officeart/2005/8/layout/list1"/>
    <dgm:cxn modelId="{85389C94-BDCF-452A-88F9-BA69E795FC62}" type="presParOf" srcId="{7A949904-C416-4897-9181-930D64E14DEA}" destId="{576F6FBB-021E-4D1C-B481-031FB34A1E2E}" srcOrd="0" destOrd="0" presId="urn:microsoft.com/office/officeart/2005/8/layout/list1"/>
    <dgm:cxn modelId="{80813BD5-7B61-4236-977A-3D88F9D814AB}" type="presParOf" srcId="{7A949904-C416-4897-9181-930D64E14DEA}" destId="{232144CE-F8EE-42DB-A5A6-08978CDC7AC5}" srcOrd="1" destOrd="0" presId="urn:microsoft.com/office/officeart/2005/8/layout/list1"/>
    <dgm:cxn modelId="{EACB99DE-8133-4ABA-A36A-217446134035}" type="presParOf" srcId="{D3DFAAE7-460F-4E31-B5B4-F415A9E3CDDB}" destId="{4AAB103A-E2EE-47C1-BACD-525040B64D2A}" srcOrd="5" destOrd="0" presId="urn:microsoft.com/office/officeart/2005/8/layout/list1"/>
    <dgm:cxn modelId="{5EE818B9-7E1B-491D-B79A-692512C3B571}" type="presParOf" srcId="{D3DFAAE7-460F-4E31-B5B4-F415A9E3CDDB}" destId="{862141F7-DEF2-4CE4-B35E-C68C09DB5EAF}" srcOrd="6" destOrd="0" presId="urn:microsoft.com/office/officeart/2005/8/layout/list1"/>
    <dgm:cxn modelId="{B9BE9B4D-CFD7-435C-BC06-69B2FBDDA997}" type="presParOf" srcId="{D3DFAAE7-460F-4E31-B5B4-F415A9E3CDDB}" destId="{43C3E7AF-A983-48C4-B631-B09A48063FD3}" srcOrd="7" destOrd="0" presId="urn:microsoft.com/office/officeart/2005/8/layout/list1"/>
    <dgm:cxn modelId="{041E8998-0618-4463-9BDE-D68B553F7116}" type="presParOf" srcId="{D3DFAAE7-460F-4E31-B5B4-F415A9E3CDDB}" destId="{5C73DE8D-70A0-4192-9982-D3851311879E}" srcOrd="8" destOrd="0" presId="urn:microsoft.com/office/officeart/2005/8/layout/list1"/>
    <dgm:cxn modelId="{F6146E03-CC42-46F7-AF15-CAD128DB36C0}" type="presParOf" srcId="{5C73DE8D-70A0-4192-9982-D3851311879E}" destId="{983FEBA1-B271-4E41-A7E4-5F7BFF65FEDD}" srcOrd="0" destOrd="0" presId="urn:microsoft.com/office/officeart/2005/8/layout/list1"/>
    <dgm:cxn modelId="{1051B10C-21C9-4F61-AFE9-47767968D51E}" type="presParOf" srcId="{5C73DE8D-70A0-4192-9982-D3851311879E}" destId="{D8EDE6DB-2B57-406C-8AEA-5B53ED57F3EC}" srcOrd="1" destOrd="0" presId="urn:microsoft.com/office/officeart/2005/8/layout/list1"/>
    <dgm:cxn modelId="{454A8B0F-4AAE-48AB-8087-5D9A70B85677}" type="presParOf" srcId="{D3DFAAE7-460F-4E31-B5B4-F415A9E3CDDB}" destId="{67B46A51-CC3C-48C5-B099-6A84B90F2D14}" srcOrd="9" destOrd="0" presId="urn:microsoft.com/office/officeart/2005/8/layout/list1"/>
    <dgm:cxn modelId="{7AFDF189-8107-4935-BF9E-0003867CCF60}" type="presParOf" srcId="{D3DFAAE7-460F-4E31-B5B4-F415A9E3CDDB}" destId="{ABAC3119-C2AD-4A49-A945-1F5A576CD715}" srcOrd="10" destOrd="0" presId="urn:microsoft.com/office/officeart/2005/8/layout/list1"/>
    <dgm:cxn modelId="{3160C615-2CFE-41AC-BDA3-F168BF1BA610}" type="presParOf" srcId="{D3DFAAE7-460F-4E31-B5B4-F415A9E3CDDB}" destId="{EAAF7C46-2BF6-4AE5-AE7C-5A9E019A9D76}" srcOrd="11" destOrd="0" presId="urn:microsoft.com/office/officeart/2005/8/layout/list1"/>
    <dgm:cxn modelId="{C55DED00-C22B-40EF-A59D-B1FC4E0BEF32}" type="presParOf" srcId="{D3DFAAE7-460F-4E31-B5B4-F415A9E3CDDB}" destId="{BC55FA32-5CB5-4EB9-A671-E2694B76C0D3}" srcOrd="12" destOrd="0" presId="urn:microsoft.com/office/officeart/2005/8/layout/list1"/>
    <dgm:cxn modelId="{42D5391A-0C84-4B79-81FC-FD12D4B332FD}" type="presParOf" srcId="{BC55FA32-5CB5-4EB9-A671-E2694B76C0D3}" destId="{F085DD01-D349-4701-9D25-2B840D943F03}" srcOrd="0" destOrd="0" presId="urn:microsoft.com/office/officeart/2005/8/layout/list1"/>
    <dgm:cxn modelId="{7824B043-DDA7-40B6-AA76-3882A1235526}" type="presParOf" srcId="{BC55FA32-5CB5-4EB9-A671-E2694B76C0D3}" destId="{48196A83-9A2C-4463-81BD-CD073C4014D1}" srcOrd="1" destOrd="0" presId="urn:microsoft.com/office/officeart/2005/8/layout/list1"/>
    <dgm:cxn modelId="{70B888BC-5C1B-4157-8C37-FB2371141A11}" type="presParOf" srcId="{D3DFAAE7-460F-4E31-B5B4-F415A9E3CDDB}" destId="{B3037D21-147A-43DF-9BD5-7FFBA953BE99}" srcOrd="13" destOrd="0" presId="urn:microsoft.com/office/officeart/2005/8/layout/list1"/>
    <dgm:cxn modelId="{28CF6B85-24D4-4DE0-9496-16DAAA8B3F4E}" type="presParOf" srcId="{D3DFAAE7-460F-4E31-B5B4-F415A9E3CDDB}" destId="{EE293697-5616-42D3-B6E5-E63911401E4A}"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A6B5C46F-C222-40B9-941D-497BE69D8B83}" type="doc">
      <dgm:prSet loTypeId="urn:microsoft.com/office/officeart/2016/7/layout/RepeatingBendingProcessNew" loCatId="process" qsTypeId="urn:microsoft.com/office/officeart/2005/8/quickstyle/simple1" qsCatId="simple" csTypeId="urn:microsoft.com/office/officeart/2005/8/colors/colorful2" csCatId="colorful"/>
      <dgm:spPr/>
      <dgm:t>
        <a:bodyPr/>
        <a:lstStyle/>
        <a:p>
          <a:endParaRPr lang="en-US"/>
        </a:p>
      </dgm:t>
    </dgm:pt>
    <dgm:pt modelId="{27E4C937-2B36-41F6-AEAE-FF4482898B85}">
      <dgm:prSet/>
      <dgm:spPr/>
      <dgm:t>
        <a:bodyPr/>
        <a:lstStyle/>
        <a:p>
          <a:r>
            <a:rPr lang="en-US" dirty="0"/>
            <a:t>Begin with Total EPC Cost</a:t>
          </a:r>
        </a:p>
      </dgm:t>
    </dgm:pt>
    <dgm:pt modelId="{A7E3E6BE-3E71-425E-A1D7-A9D30B345582}" type="parTrans" cxnId="{B706778E-395D-4963-A3D9-06B97AB2189B}">
      <dgm:prSet/>
      <dgm:spPr/>
      <dgm:t>
        <a:bodyPr/>
        <a:lstStyle/>
        <a:p>
          <a:endParaRPr lang="en-US"/>
        </a:p>
      </dgm:t>
    </dgm:pt>
    <dgm:pt modelId="{DBC2B2B2-4C69-443A-B595-33B157458724}" type="sibTrans" cxnId="{B706778E-395D-4963-A3D9-06B97AB2189B}">
      <dgm:prSet/>
      <dgm:spPr/>
      <dgm:t>
        <a:bodyPr/>
        <a:lstStyle/>
        <a:p>
          <a:endParaRPr lang="en-US" dirty="0"/>
        </a:p>
      </dgm:t>
    </dgm:pt>
    <dgm:pt modelId="{E3B352DE-BC53-4C05-B8DD-3F47B5BCA0BB}">
      <dgm:prSet/>
      <dgm:spPr/>
      <dgm:t>
        <a:bodyPr/>
        <a:lstStyle/>
        <a:p>
          <a:r>
            <a:rPr lang="en-US" dirty="0"/>
            <a:t>Subtract</a:t>
          </a:r>
        </a:p>
      </dgm:t>
    </dgm:pt>
    <dgm:pt modelId="{15E544E9-921C-4E21-A5CD-D123313A5093}" type="parTrans" cxnId="{A2408CB3-38C4-4809-8F28-858CFBDDBB2C}">
      <dgm:prSet/>
      <dgm:spPr/>
      <dgm:t>
        <a:bodyPr/>
        <a:lstStyle/>
        <a:p>
          <a:endParaRPr lang="en-US"/>
        </a:p>
      </dgm:t>
    </dgm:pt>
    <dgm:pt modelId="{30B1FA4D-0299-4668-A7AA-51CF17F20DD5}" type="sibTrans" cxnId="{A2408CB3-38C4-4809-8F28-858CFBDDBB2C}">
      <dgm:prSet/>
      <dgm:spPr/>
      <dgm:t>
        <a:bodyPr/>
        <a:lstStyle/>
        <a:p>
          <a:endParaRPr lang="en-US"/>
        </a:p>
      </dgm:t>
    </dgm:pt>
    <dgm:pt modelId="{4953FA23-105D-40E0-B4D6-142FB9954A2D}">
      <dgm:prSet/>
      <dgm:spPr/>
      <dgm:t>
        <a:bodyPr/>
        <a:lstStyle/>
        <a:p>
          <a:r>
            <a:rPr lang="en-US" dirty="0"/>
            <a:t>Opening Balance of Work-in-Progress</a:t>
          </a:r>
        </a:p>
      </dgm:t>
    </dgm:pt>
    <dgm:pt modelId="{7A7DB1B5-19AA-4D04-A000-9FF8432B07BA}" type="parTrans" cxnId="{A8113DC9-C91D-46D7-8457-AF8522F081E9}">
      <dgm:prSet/>
      <dgm:spPr/>
      <dgm:t>
        <a:bodyPr/>
        <a:lstStyle/>
        <a:p>
          <a:endParaRPr lang="en-US"/>
        </a:p>
      </dgm:t>
    </dgm:pt>
    <dgm:pt modelId="{35CA0EA2-3844-409B-8A2C-EE01D55A295A}" type="sibTrans" cxnId="{A8113DC9-C91D-46D7-8457-AF8522F081E9}">
      <dgm:prSet/>
      <dgm:spPr/>
      <dgm:t>
        <a:bodyPr/>
        <a:lstStyle/>
        <a:p>
          <a:endParaRPr lang="en-US"/>
        </a:p>
      </dgm:t>
    </dgm:pt>
    <dgm:pt modelId="{63D9879B-76B3-4EFF-8E1B-02A4585F7005}">
      <dgm:prSet/>
      <dgm:spPr/>
      <dgm:t>
        <a:bodyPr/>
        <a:lstStyle/>
        <a:p>
          <a:r>
            <a:rPr lang="en-US" dirty="0"/>
            <a:t>Hold Constant in Last Historic Year</a:t>
          </a:r>
        </a:p>
      </dgm:t>
    </dgm:pt>
    <dgm:pt modelId="{029ED78D-5070-47EF-94F0-1BE52920F44B}" type="parTrans" cxnId="{BE7E5604-1FA5-494F-AE3D-1723EA3A58FD}">
      <dgm:prSet/>
      <dgm:spPr/>
      <dgm:t>
        <a:bodyPr/>
        <a:lstStyle/>
        <a:p>
          <a:endParaRPr lang="en-US"/>
        </a:p>
      </dgm:t>
    </dgm:pt>
    <dgm:pt modelId="{615D4643-D479-4F53-9FCD-74BDE9544868}" type="sibTrans" cxnId="{BE7E5604-1FA5-494F-AE3D-1723EA3A58FD}">
      <dgm:prSet/>
      <dgm:spPr/>
      <dgm:t>
        <a:bodyPr/>
        <a:lstStyle/>
        <a:p>
          <a:endParaRPr lang="en-US"/>
        </a:p>
      </dgm:t>
    </dgm:pt>
    <dgm:pt modelId="{404000A6-B668-4DFB-9889-00F00876F0D7}" type="pres">
      <dgm:prSet presAssocID="{A6B5C46F-C222-40B9-941D-497BE69D8B83}" presName="Name0" presStyleCnt="0">
        <dgm:presLayoutVars>
          <dgm:dir/>
          <dgm:resizeHandles val="exact"/>
        </dgm:presLayoutVars>
      </dgm:prSet>
      <dgm:spPr/>
    </dgm:pt>
    <dgm:pt modelId="{29212A5C-9F70-42B2-8AAE-1759B05AF629}" type="pres">
      <dgm:prSet presAssocID="{27E4C937-2B36-41F6-AEAE-FF4482898B85}" presName="node" presStyleLbl="node1" presStyleIdx="0" presStyleCnt="2">
        <dgm:presLayoutVars>
          <dgm:bulletEnabled val="1"/>
        </dgm:presLayoutVars>
      </dgm:prSet>
      <dgm:spPr/>
    </dgm:pt>
    <dgm:pt modelId="{49DB36D4-C1EE-4092-A74B-BA22F9D7F40C}" type="pres">
      <dgm:prSet presAssocID="{DBC2B2B2-4C69-443A-B595-33B157458724}" presName="sibTrans" presStyleLbl="sibTrans1D1" presStyleIdx="0" presStyleCnt="1"/>
      <dgm:spPr/>
    </dgm:pt>
    <dgm:pt modelId="{7EEE33BF-CC3C-44B2-9CBE-43F27CC93D35}" type="pres">
      <dgm:prSet presAssocID="{DBC2B2B2-4C69-443A-B595-33B157458724}" presName="connectorText" presStyleLbl="sibTrans1D1" presStyleIdx="0" presStyleCnt="1"/>
      <dgm:spPr/>
    </dgm:pt>
    <dgm:pt modelId="{EDF8B5ED-FA1A-44E6-BF0E-64D21B6A0069}" type="pres">
      <dgm:prSet presAssocID="{4953FA23-105D-40E0-B4D6-142FB9954A2D}" presName="node" presStyleLbl="node1" presStyleIdx="1" presStyleCnt="2">
        <dgm:presLayoutVars>
          <dgm:bulletEnabled val="1"/>
        </dgm:presLayoutVars>
      </dgm:prSet>
      <dgm:spPr/>
    </dgm:pt>
  </dgm:ptLst>
  <dgm:cxnLst>
    <dgm:cxn modelId="{BE7E5604-1FA5-494F-AE3D-1723EA3A58FD}" srcId="{4953FA23-105D-40E0-B4D6-142FB9954A2D}" destId="{63D9879B-76B3-4EFF-8E1B-02A4585F7005}" srcOrd="0" destOrd="0" parTransId="{029ED78D-5070-47EF-94F0-1BE52920F44B}" sibTransId="{615D4643-D479-4F53-9FCD-74BDE9544868}"/>
    <dgm:cxn modelId="{D458B60A-EE0A-49DB-8670-E56678E75228}" type="presOf" srcId="{27E4C937-2B36-41F6-AEAE-FF4482898B85}" destId="{29212A5C-9F70-42B2-8AAE-1759B05AF629}" srcOrd="0" destOrd="0" presId="urn:microsoft.com/office/officeart/2016/7/layout/RepeatingBendingProcessNew"/>
    <dgm:cxn modelId="{36384937-E46B-4895-BCBE-7D81F341B29D}" type="presOf" srcId="{A6B5C46F-C222-40B9-941D-497BE69D8B83}" destId="{404000A6-B668-4DFB-9889-00F00876F0D7}" srcOrd="0" destOrd="0" presId="urn:microsoft.com/office/officeart/2016/7/layout/RepeatingBendingProcessNew"/>
    <dgm:cxn modelId="{8494E769-F26B-444C-8B43-AE1995CC5A7F}" type="presOf" srcId="{E3B352DE-BC53-4C05-B8DD-3F47B5BCA0BB}" destId="{29212A5C-9F70-42B2-8AAE-1759B05AF629}" srcOrd="0" destOrd="1" presId="urn:microsoft.com/office/officeart/2016/7/layout/RepeatingBendingProcessNew"/>
    <dgm:cxn modelId="{B706778E-395D-4963-A3D9-06B97AB2189B}" srcId="{A6B5C46F-C222-40B9-941D-497BE69D8B83}" destId="{27E4C937-2B36-41F6-AEAE-FF4482898B85}" srcOrd="0" destOrd="0" parTransId="{A7E3E6BE-3E71-425E-A1D7-A9D30B345582}" sibTransId="{DBC2B2B2-4C69-443A-B595-33B157458724}"/>
    <dgm:cxn modelId="{A2408CB3-38C4-4809-8F28-858CFBDDBB2C}" srcId="{27E4C937-2B36-41F6-AEAE-FF4482898B85}" destId="{E3B352DE-BC53-4C05-B8DD-3F47B5BCA0BB}" srcOrd="0" destOrd="0" parTransId="{15E544E9-921C-4E21-A5CD-D123313A5093}" sibTransId="{30B1FA4D-0299-4668-A7AA-51CF17F20DD5}"/>
    <dgm:cxn modelId="{AAAC13C3-4599-4176-BFA6-F01FB1A9DC73}" type="presOf" srcId="{63D9879B-76B3-4EFF-8E1B-02A4585F7005}" destId="{EDF8B5ED-FA1A-44E6-BF0E-64D21B6A0069}" srcOrd="0" destOrd="1" presId="urn:microsoft.com/office/officeart/2016/7/layout/RepeatingBendingProcessNew"/>
    <dgm:cxn modelId="{A8113DC9-C91D-46D7-8457-AF8522F081E9}" srcId="{A6B5C46F-C222-40B9-941D-497BE69D8B83}" destId="{4953FA23-105D-40E0-B4D6-142FB9954A2D}" srcOrd="1" destOrd="0" parTransId="{7A7DB1B5-19AA-4D04-A000-9FF8432B07BA}" sibTransId="{35CA0EA2-3844-409B-8A2C-EE01D55A295A}"/>
    <dgm:cxn modelId="{351FB5DA-8368-4BDC-A26B-9A48399E46B9}" type="presOf" srcId="{DBC2B2B2-4C69-443A-B595-33B157458724}" destId="{7EEE33BF-CC3C-44B2-9CBE-43F27CC93D35}" srcOrd="1" destOrd="0" presId="urn:microsoft.com/office/officeart/2016/7/layout/RepeatingBendingProcessNew"/>
    <dgm:cxn modelId="{FD5F6EE8-D4D0-49A7-85A8-CDA13DC782D3}" type="presOf" srcId="{DBC2B2B2-4C69-443A-B595-33B157458724}" destId="{49DB36D4-C1EE-4092-A74B-BA22F9D7F40C}" srcOrd="0" destOrd="0" presId="urn:microsoft.com/office/officeart/2016/7/layout/RepeatingBendingProcessNew"/>
    <dgm:cxn modelId="{9E9172FD-52EC-4D57-A705-DD77E4E8C4E0}" type="presOf" srcId="{4953FA23-105D-40E0-B4D6-142FB9954A2D}" destId="{EDF8B5ED-FA1A-44E6-BF0E-64D21B6A0069}" srcOrd="0" destOrd="0" presId="urn:microsoft.com/office/officeart/2016/7/layout/RepeatingBendingProcessNew"/>
    <dgm:cxn modelId="{12ED4291-5680-48F9-AED2-90D70BF9465A}" type="presParOf" srcId="{404000A6-B668-4DFB-9889-00F00876F0D7}" destId="{29212A5C-9F70-42B2-8AAE-1759B05AF629}" srcOrd="0" destOrd="0" presId="urn:microsoft.com/office/officeart/2016/7/layout/RepeatingBendingProcessNew"/>
    <dgm:cxn modelId="{FBA0EC37-37C4-48CC-BCBC-707E210D5C78}" type="presParOf" srcId="{404000A6-B668-4DFB-9889-00F00876F0D7}" destId="{49DB36D4-C1EE-4092-A74B-BA22F9D7F40C}" srcOrd="1" destOrd="0" presId="urn:microsoft.com/office/officeart/2016/7/layout/RepeatingBendingProcessNew"/>
    <dgm:cxn modelId="{83B29AA8-D3A1-4E4D-95F5-49008DF8F2AF}" type="presParOf" srcId="{49DB36D4-C1EE-4092-A74B-BA22F9D7F40C}" destId="{7EEE33BF-CC3C-44B2-9CBE-43F27CC93D35}" srcOrd="0" destOrd="0" presId="urn:microsoft.com/office/officeart/2016/7/layout/RepeatingBendingProcessNew"/>
    <dgm:cxn modelId="{EFE98333-87FB-4B84-A9D1-C0103765352D}" type="presParOf" srcId="{404000A6-B668-4DFB-9889-00F00876F0D7}" destId="{EDF8B5ED-FA1A-44E6-BF0E-64D21B6A0069}" srcOrd="2" destOrd="0" presId="urn:microsoft.com/office/officeart/2016/7/layout/RepeatingBendingProcessNew"/>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0020D13-A23C-4BA9-A66D-D123B3B153DD}" type="doc">
      <dgm:prSet loTypeId="urn:microsoft.com/office/officeart/2016/7/layout/BasicLinearProcessNumbered" loCatId="process" qsTypeId="urn:microsoft.com/office/officeart/2005/8/quickstyle/simple3" qsCatId="simple" csTypeId="urn:microsoft.com/office/officeart/2005/8/colors/accent4_1" csCatId="accent4"/>
      <dgm:spPr/>
      <dgm:t>
        <a:bodyPr/>
        <a:lstStyle/>
        <a:p>
          <a:endParaRPr lang="en-US"/>
        </a:p>
      </dgm:t>
    </dgm:pt>
    <dgm:pt modelId="{74CAA47D-405E-4B6F-A683-645480F79878}">
      <dgm:prSet custT="1"/>
      <dgm:spPr/>
      <dgm:t>
        <a:bodyPr/>
        <a:lstStyle/>
        <a:p>
          <a:r>
            <a:rPr lang="en-US" sz="2400" dirty="0"/>
            <a:t>Make the Inputs in the same order and structure as the model</a:t>
          </a:r>
        </a:p>
      </dgm:t>
    </dgm:pt>
    <dgm:pt modelId="{75449DE6-BBA9-4077-A7C3-5D87581B4C7C}" type="parTrans" cxnId="{223F3A4C-80A4-4E21-899A-444E266DE2D9}">
      <dgm:prSet/>
      <dgm:spPr/>
      <dgm:t>
        <a:bodyPr/>
        <a:lstStyle/>
        <a:p>
          <a:endParaRPr lang="en-US"/>
        </a:p>
      </dgm:t>
    </dgm:pt>
    <dgm:pt modelId="{E298A955-5AA2-4AB6-A8B7-EF5B52C4DABC}" type="sibTrans" cxnId="{223F3A4C-80A4-4E21-899A-444E266DE2D9}">
      <dgm:prSet phldrT="1" phldr="0"/>
      <dgm:spPr/>
      <dgm:t>
        <a:bodyPr/>
        <a:lstStyle/>
        <a:p>
          <a:r>
            <a:rPr lang="en-US" dirty="0"/>
            <a:t>1</a:t>
          </a:r>
        </a:p>
      </dgm:t>
    </dgm:pt>
    <dgm:pt modelId="{B0D55B4D-8404-4E5F-B25A-9BF105470918}">
      <dgm:prSet custT="1"/>
      <dgm:spPr/>
      <dgm:t>
        <a:bodyPr/>
        <a:lstStyle/>
        <a:p>
          <a:r>
            <a:rPr lang="en-US" sz="2400" dirty="0"/>
            <a:t>Begin Inputs with Time Line</a:t>
          </a:r>
        </a:p>
      </dgm:t>
    </dgm:pt>
    <dgm:pt modelId="{AD95B8DC-6A9B-4F2C-BA7E-B108C597A422}" type="parTrans" cxnId="{A343BD26-685D-4BFB-B16A-F8B76E3BED3C}">
      <dgm:prSet/>
      <dgm:spPr/>
      <dgm:t>
        <a:bodyPr/>
        <a:lstStyle/>
        <a:p>
          <a:endParaRPr lang="en-US"/>
        </a:p>
      </dgm:t>
    </dgm:pt>
    <dgm:pt modelId="{7EDB513D-863B-403E-9F8D-D7D240C6A0C3}" type="sibTrans" cxnId="{A343BD26-685D-4BFB-B16A-F8B76E3BED3C}">
      <dgm:prSet phldrT="2" phldr="0"/>
      <dgm:spPr/>
      <dgm:t>
        <a:bodyPr/>
        <a:lstStyle/>
        <a:p>
          <a:r>
            <a:rPr lang="en-US" dirty="0"/>
            <a:t>2</a:t>
          </a:r>
        </a:p>
      </dgm:t>
    </dgm:pt>
    <dgm:pt modelId="{A77B4C3F-65CF-47F8-A728-8F8697FD3071}">
      <dgm:prSet custT="1"/>
      <dgm:spPr/>
      <dgm:t>
        <a:bodyPr/>
        <a:lstStyle/>
        <a:p>
          <a:r>
            <a:rPr lang="en-US" sz="2400" dirty="0"/>
            <a:t>Keep time line in sight at the top</a:t>
          </a:r>
        </a:p>
      </dgm:t>
    </dgm:pt>
    <dgm:pt modelId="{F1236F8B-0E5C-41C7-B2F1-7C8C0456A7CC}" type="parTrans" cxnId="{4AAA99DC-025B-4A29-B095-7480059578CB}">
      <dgm:prSet/>
      <dgm:spPr/>
      <dgm:t>
        <a:bodyPr/>
        <a:lstStyle/>
        <a:p>
          <a:endParaRPr lang="en-US"/>
        </a:p>
      </dgm:t>
    </dgm:pt>
    <dgm:pt modelId="{BEDE6900-D878-46B9-A205-6182F5EC1455}" type="sibTrans" cxnId="{4AAA99DC-025B-4A29-B095-7480059578CB}">
      <dgm:prSet/>
      <dgm:spPr/>
      <dgm:t>
        <a:bodyPr/>
        <a:lstStyle/>
        <a:p>
          <a:endParaRPr lang="en-US"/>
        </a:p>
      </dgm:t>
    </dgm:pt>
    <dgm:pt modelId="{0E81F79D-39EC-4C28-9895-AFAC67E651EB}">
      <dgm:prSet custT="1"/>
      <dgm:spPr/>
      <dgm:t>
        <a:bodyPr/>
        <a:lstStyle/>
        <a:p>
          <a:r>
            <a:rPr lang="en-US" sz="1600" dirty="0"/>
            <a:t>Core Model calculations on ONE page.</a:t>
          </a:r>
        </a:p>
      </dgm:t>
    </dgm:pt>
    <dgm:pt modelId="{8904638B-B3F1-4425-85C9-03A033589A65}" type="parTrans" cxnId="{01E9D43F-90B8-4879-93D4-7E5050B0FD67}">
      <dgm:prSet/>
      <dgm:spPr/>
      <dgm:t>
        <a:bodyPr/>
        <a:lstStyle/>
        <a:p>
          <a:endParaRPr lang="en-US"/>
        </a:p>
      </dgm:t>
    </dgm:pt>
    <dgm:pt modelId="{0490427F-FB91-4588-A45E-32431C4DC046}" type="sibTrans" cxnId="{01E9D43F-90B8-4879-93D4-7E5050B0FD67}">
      <dgm:prSet phldrT="3" phldr="0"/>
      <dgm:spPr/>
      <dgm:t>
        <a:bodyPr/>
        <a:lstStyle/>
        <a:p>
          <a:r>
            <a:rPr lang="en-US" dirty="0"/>
            <a:t>3</a:t>
          </a:r>
        </a:p>
      </dgm:t>
    </dgm:pt>
    <dgm:pt modelId="{A105B7C1-B700-44DB-872A-38DCD255F27C}">
      <dgm:prSet custT="1"/>
      <dgm:spPr/>
      <dgm:t>
        <a:bodyPr/>
        <a:lstStyle/>
        <a:p>
          <a:r>
            <a:rPr lang="en-US" sz="1600" dirty="0"/>
            <a:t>Why make users suffer with trace precedent</a:t>
          </a:r>
        </a:p>
      </dgm:t>
    </dgm:pt>
    <dgm:pt modelId="{2CA0844B-0E8B-48B2-8043-19F3F1812E95}" type="parTrans" cxnId="{EEBA596E-B182-4E7F-AEF4-A9891CFD448C}">
      <dgm:prSet/>
      <dgm:spPr/>
      <dgm:t>
        <a:bodyPr/>
        <a:lstStyle/>
        <a:p>
          <a:endParaRPr lang="en-US"/>
        </a:p>
      </dgm:t>
    </dgm:pt>
    <dgm:pt modelId="{A53C3E76-21BF-4DC3-A982-1A69BA1B57AF}" type="sibTrans" cxnId="{EEBA596E-B182-4E7F-AEF4-A9891CFD448C}">
      <dgm:prSet/>
      <dgm:spPr/>
      <dgm:t>
        <a:bodyPr/>
        <a:lstStyle/>
        <a:p>
          <a:endParaRPr lang="en-US"/>
        </a:p>
      </dgm:t>
    </dgm:pt>
    <dgm:pt modelId="{C05C007B-1628-443D-AC6E-41E9B1322A30}">
      <dgm:prSet custT="1"/>
      <dgm:spPr/>
      <dgm:t>
        <a:bodyPr/>
        <a:lstStyle/>
        <a:p>
          <a:r>
            <a:rPr lang="en-US" sz="1600" dirty="0"/>
            <a:t>Show the natural flow</a:t>
          </a:r>
        </a:p>
      </dgm:t>
    </dgm:pt>
    <dgm:pt modelId="{9BB2B279-845A-42A5-8F4F-802584DA6964}" type="parTrans" cxnId="{96DA0E1B-4A57-413B-89EF-B359069BEFB6}">
      <dgm:prSet/>
      <dgm:spPr/>
      <dgm:t>
        <a:bodyPr/>
        <a:lstStyle/>
        <a:p>
          <a:endParaRPr lang="en-US"/>
        </a:p>
      </dgm:t>
    </dgm:pt>
    <dgm:pt modelId="{7CD345E5-C91F-406E-95FC-CECCFA44558C}" type="sibTrans" cxnId="{96DA0E1B-4A57-413B-89EF-B359069BEFB6}">
      <dgm:prSet/>
      <dgm:spPr/>
      <dgm:t>
        <a:bodyPr/>
        <a:lstStyle/>
        <a:p>
          <a:endParaRPr lang="en-US"/>
        </a:p>
      </dgm:t>
    </dgm:pt>
    <dgm:pt modelId="{41EBEFE4-CAAD-484D-B3CB-94646D681825}">
      <dgm:prSet custT="1"/>
      <dgm:spPr/>
      <dgm:t>
        <a:bodyPr/>
        <a:lstStyle/>
        <a:p>
          <a:r>
            <a:rPr lang="en-US" sz="1600" dirty="0"/>
            <a:t>Connect the debt to cash flow</a:t>
          </a:r>
        </a:p>
      </dgm:t>
    </dgm:pt>
    <dgm:pt modelId="{DD624478-74C2-44B6-A711-DAA08C35FEC4}" type="parTrans" cxnId="{A71F60BC-3714-4A29-B9C4-8AF4F9DAE007}">
      <dgm:prSet/>
      <dgm:spPr/>
      <dgm:t>
        <a:bodyPr/>
        <a:lstStyle/>
        <a:p>
          <a:endParaRPr lang="en-US"/>
        </a:p>
      </dgm:t>
    </dgm:pt>
    <dgm:pt modelId="{1F450760-0809-41C2-86BB-DE5EB6AFCB5D}" type="sibTrans" cxnId="{A71F60BC-3714-4A29-B9C4-8AF4F9DAE007}">
      <dgm:prSet/>
      <dgm:spPr/>
      <dgm:t>
        <a:bodyPr/>
        <a:lstStyle/>
        <a:p>
          <a:endParaRPr lang="en-US"/>
        </a:p>
      </dgm:t>
    </dgm:pt>
    <dgm:pt modelId="{52E456CC-3352-4A43-B906-C124CCB6D010}">
      <dgm:prSet custT="1"/>
      <dgm:spPr/>
      <dgm:t>
        <a:bodyPr/>
        <a:lstStyle/>
        <a:p>
          <a:r>
            <a:rPr lang="en-US" sz="1600" dirty="0"/>
            <a:t>Connect the debt funding to debt balance</a:t>
          </a:r>
        </a:p>
      </dgm:t>
    </dgm:pt>
    <dgm:pt modelId="{D85D0C4E-A7AB-46DD-BAFC-1B41542DCEDD}" type="parTrans" cxnId="{6BFF9CDE-A908-4F11-8ADB-A4DAE8DB0EFD}">
      <dgm:prSet/>
      <dgm:spPr/>
      <dgm:t>
        <a:bodyPr/>
        <a:lstStyle/>
        <a:p>
          <a:endParaRPr lang="en-US"/>
        </a:p>
      </dgm:t>
    </dgm:pt>
    <dgm:pt modelId="{6FBB495B-93B2-4328-865D-53FE4099AB00}" type="sibTrans" cxnId="{6BFF9CDE-A908-4F11-8ADB-A4DAE8DB0EFD}">
      <dgm:prSet/>
      <dgm:spPr/>
      <dgm:t>
        <a:bodyPr/>
        <a:lstStyle/>
        <a:p>
          <a:endParaRPr lang="en-US"/>
        </a:p>
      </dgm:t>
    </dgm:pt>
    <dgm:pt modelId="{3EC4B82E-1229-4A70-99A8-3F9480528C63}" type="pres">
      <dgm:prSet presAssocID="{60020D13-A23C-4BA9-A66D-D123B3B153DD}" presName="Name0" presStyleCnt="0">
        <dgm:presLayoutVars>
          <dgm:animLvl val="lvl"/>
          <dgm:resizeHandles val="exact"/>
        </dgm:presLayoutVars>
      </dgm:prSet>
      <dgm:spPr/>
    </dgm:pt>
    <dgm:pt modelId="{10B8DC5A-B07F-4C57-B411-794D7AD75172}" type="pres">
      <dgm:prSet presAssocID="{74CAA47D-405E-4B6F-A683-645480F79878}" presName="compositeNode" presStyleCnt="0">
        <dgm:presLayoutVars>
          <dgm:bulletEnabled val="1"/>
        </dgm:presLayoutVars>
      </dgm:prSet>
      <dgm:spPr/>
    </dgm:pt>
    <dgm:pt modelId="{8A4C6B34-F5D0-49D9-A7FD-947C60076F28}" type="pres">
      <dgm:prSet presAssocID="{74CAA47D-405E-4B6F-A683-645480F79878}" presName="bgRect" presStyleLbl="bgAccFollowNode1" presStyleIdx="0" presStyleCnt="3"/>
      <dgm:spPr/>
    </dgm:pt>
    <dgm:pt modelId="{0F437E39-8C8F-447E-BBCE-82FAA622CAD0}" type="pres">
      <dgm:prSet presAssocID="{E298A955-5AA2-4AB6-A8B7-EF5B52C4DABC}" presName="sibTransNodeCircle" presStyleLbl="alignNode1" presStyleIdx="0" presStyleCnt="6">
        <dgm:presLayoutVars>
          <dgm:chMax val="0"/>
          <dgm:bulletEnabled/>
        </dgm:presLayoutVars>
      </dgm:prSet>
      <dgm:spPr/>
    </dgm:pt>
    <dgm:pt modelId="{3CA34BD6-C4B3-43C1-9DCE-0DB9FF153AF4}" type="pres">
      <dgm:prSet presAssocID="{74CAA47D-405E-4B6F-A683-645480F79878}" presName="bottomLine" presStyleLbl="alignNode1" presStyleIdx="1" presStyleCnt="6">
        <dgm:presLayoutVars/>
      </dgm:prSet>
      <dgm:spPr/>
    </dgm:pt>
    <dgm:pt modelId="{E790ADBD-662C-4CA0-994A-4F6B3C6CBB29}" type="pres">
      <dgm:prSet presAssocID="{74CAA47D-405E-4B6F-A683-645480F79878}" presName="nodeText" presStyleLbl="bgAccFollowNode1" presStyleIdx="0" presStyleCnt="3">
        <dgm:presLayoutVars>
          <dgm:bulletEnabled val="1"/>
        </dgm:presLayoutVars>
      </dgm:prSet>
      <dgm:spPr/>
    </dgm:pt>
    <dgm:pt modelId="{B3024E62-64AB-484D-B8ED-5685D83DBC3B}" type="pres">
      <dgm:prSet presAssocID="{E298A955-5AA2-4AB6-A8B7-EF5B52C4DABC}" presName="sibTrans" presStyleCnt="0"/>
      <dgm:spPr/>
    </dgm:pt>
    <dgm:pt modelId="{974B0BCE-6AEE-4FF2-8FAA-4563651D3718}" type="pres">
      <dgm:prSet presAssocID="{B0D55B4D-8404-4E5F-B25A-9BF105470918}" presName="compositeNode" presStyleCnt="0">
        <dgm:presLayoutVars>
          <dgm:bulletEnabled val="1"/>
        </dgm:presLayoutVars>
      </dgm:prSet>
      <dgm:spPr/>
    </dgm:pt>
    <dgm:pt modelId="{90D0CDC9-9EF1-4DD9-BECA-B17FDE197CA3}" type="pres">
      <dgm:prSet presAssocID="{B0D55B4D-8404-4E5F-B25A-9BF105470918}" presName="bgRect" presStyleLbl="bgAccFollowNode1" presStyleIdx="1" presStyleCnt="3"/>
      <dgm:spPr/>
    </dgm:pt>
    <dgm:pt modelId="{6D7C929B-7C65-4FF7-9422-7EC4D858DA5A}" type="pres">
      <dgm:prSet presAssocID="{7EDB513D-863B-403E-9F8D-D7D240C6A0C3}" presName="sibTransNodeCircle" presStyleLbl="alignNode1" presStyleIdx="2" presStyleCnt="6">
        <dgm:presLayoutVars>
          <dgm:chMax val="0"/>
          <dgm:bulletEnabled/>
        </dgm:presLayoutVars>
      </dgm:prSet>
      <dgm:spPr/>
    </dgm:pt>
    <dgm:pt modelId="{8C83B501-CCD0-4687-8EBF-D6798B710806}" type="pres">
      <dgm:prSet presAssocID="{B0D55B4D-8404-4E5F-B25A-9BF105470918}" presName="bottomLine" presStyleLbl="alignNode1" presStyleIdx="3" presStyleCnt="6">
        <dgm:presLayoutVars/>
      </dgm:prSet>
      <dgm:spPr/>
    </dgm:pt>
    <dgm:pt modelId="{723A428D-2821-4274-A946-8468A4E50DAA}" type="pres">
      <dgm:prSet presAssocID="{B0D55B4D-8404-4E5F-B25A-9BF105470918}" presName="nodeText" presStyleLbl="bgAccFollowNode1" presStyleIdx="1" presStyleCnt="3">
        <dgm:presLayoutVars>
          <dgm:bulletEnabled val="1"/>
        </dgm:presLayoutVars>
      </dgm:prSet>
      <dgm:spPr/>
    </dgm:pt>
    <dgm:pt modelId="{9900B52C-BDE4-454E-9CB0-29E285D55CEB}" type="pres">
      <dgm:prSet presAssocID="{7EDB513D-863B-403E-9F8D-D7D240C6A0C3}" presName="sibTrans" presStyleCnt="0"/>
      <dgm:spPr/>
    </dgm:pt>
    <dgm:pt modelId="{4561D8EB-DCBC-42C3-8433-234BCF77713E}" type="pres">
      <dgm:prSet presAssocID="{0E81F79D-39EC-4C28-9895-AFAC67E651EB}" presName="compositeNode" presStyleCnt="0">
        <dgm:presLayoutVars>
          <dgm:bulletEnabled val="1"/>
        </dgm:presLayoutVars>
      </dgm:prSet>
      <dgm:spPr/>
    </dgm:pt>
    <dgm:pt modelId="{45ABC629-BABE-4F6D-9000-3DB27EF26542}" type="pres">
      <dgm:prSet presAssocID="{0E81F79D-39EC-4C28-9895-AFAC67E651EB}" presName="bgRect" presStyleLbl="bgAccFollowNode1" presStyleIdx="2" presStyleCnt="3"/>
      <dgm:spPr/>
    </dgm:pt>
    <dgm:pt modelId="{AA56CD3F-15B9-413F-B7AC-935E2135F266}" type="pres">
      <dgm:prSet presAssocID="{0490427F-FB91-4588-A45E-32431C4DC046}" presName="sibTransNodeCircle" presStyleLbl="alignNode1" presStyleIdx="4" presStyleCnt="6">
        <dgm:presLayoutVars>
          <dgm:chMax val="0"/>
          <dgm:bulletEnabled/>
        </dgm:presLayoutVars>
      </dgm:prSet>
      <dgm:spPr/>
    </dgm:pt>
    <dgm:pt modelId="{1E6057B6-C020-434B-A34C-D89E0615DD3D}" type="pres">
      <dgm:prSet presAssocID="{0E81F79D-39EC-4C28-9895-AFAC67E651EB}" presName="bottomLine" presStyleLbl="alignNode1" presStyleIdx="5" presStyleCnt="6">
        <dgm:presLayoutVars/>
      </dgm:prSet>
      <dgm:spPr/>
    </dgm:pt>
    <dgm:pt modelId="{32F96B33-F7B2-417C-8B0A-F1630AB3E92D}" type="pres">
      <dgm:prSet presAssocID="{0E81F79D-39EC-4C28-9895-AFAC67E651EB}" presName="nodeText" presStyleLbl="bgAccFollowNode1" presStyleIdx="2" presStyleCnt="3">
        <dgm:presLayoutVars>
          <dgm:bulletEnabled val="1"/>
        </dgm:presLayoutVars>
      </dgm:prSet>
      <dgm:spPr/>
    </dgm:pt>
  </dgm:ptLst>
  <dgm:cxnLst>
    <dgm:cxn modelId="{130D3005-2892-4045-ADD9-F456BFB8C72D}" type="presOf" srcId="{E298A955-5AA2-4AB6-A8B7-EF5B52C4DABC}" destId="{0F437E39-8C8F-447E-BBCE-82FAA622CAD0}" srcOrd="0" destOrd="0" presId="urn:microsoft.com/office/officeart/2016/7/layout/BasicLinearProcessNumbered"/>
    <dgm:cxn modelId="{96DA0E1B-4A57-413B-89EF-B359069BEFB6}" srcId="{0E81F79D-39EC-4C28-9895-AFAC67E651EB}" destId="{C05C007B-1628-443D-AC6E-41E9B1322A30}" srcOrd="1" destOrd="0" parTransId="{9BB2B279-845A-42A5-8F4F-802584DA6964}" sibTransId="{7CD345E5-C91F-406E-95FC-CECCFA44558C}"/>
    <dgm:cxn modelId="{DFADA71B-BC40-4CA5-9247-AC48ECABCC19}" type="presOf" srcId="{0490427F-FB91-4588-A45E-32431C4DC046}" destId="{AA56CD3F-15B9-413F-B7AC-935E2135F266}" srcOrd="0" destOrd="0" presId="urn:microsoft.com/office/officeart/2016/7/layout/BasicLinearProcessNumbered"/>
    <dgm:cxn modelId="{A343BD26-685D-4BFB-B16A-F8B76E3BED3C}" srcId="{60020D13-A23C-4BA9-A66D-D123B3B153DD}" destId="{B0D55B4D-8404-4E5F-B25A-9BF105470918}" srcOrd="1" destOrd="0" parTransId="{AD95B8DC-6A9B-4F2C-BA7E-B108C597A422}" sibTransId="{7EDB513D-863B-403E-9F8D-D7D240C6A0C3}"/>
    <dgm:cxn modelId="{89338129-80BB-434B-9E19-2D45B733FB58}" type="presOf" srcId="{74CAA47D-405E-4B6F-A683-645480F79878}" destId="{8A4C6B34-F5D0-49D9-A7FD-947C60076F28}" srcOrd="0" destOrd="0" presId="urn:microsoft.com/office/officeart/2016/7/layout/BasicLinearProcessNumbered"/>
    <dgm:cxn modelId="{01E9D43F-90B8-4879-93D4-7E5050B0FD67}" srcId="{60020D13-A23C-4BA9-A66D-D123B3B153DD}" destId="{0E81F79D-39EC-4C28-9895-AFAC67E651EB}" srcOrd="2" destOrd="0" parTransId="{8904638B-B3F1-4425-85C9-03A033589A65}" sibTransId="{0490427F-FB91-4588-A45E-32431C4DC046}"/>
    <dgm:cxn modelId="{46017968-6C2F-4A5C-94C3-7C840DF7AEC1}" type="presOf" srcId="{74CAA47D-405E-4B6F-A683-645480F79878}" destId="{E790ADBD-662C-4CA0-994A-4F6B3C6CBB29}" srcOrd="1" destOrd="0" presId="urn:microsoft.com/office/officeart/2016/7/layout/BasicLinearProcessNumbered"/>
    <dgm:cxn modelId="{A0974669-A545-40BA-92D2-B85AC72BA244}" type="presOf" srcId="{0E81F79D-39EC-4C28-9895-AFAC67E651EB}" destId="{32F96B33-F7B2-417C-8B0A-F1630AB3E92D}" srcOrd="1" destOrd="0" presId="urn:microsoft.com/office/officeart/2016/7/layout/BasicLinearProcessNumbered"/>
    <dgm:cxn modelId="{223F3A4C-80A4-4E21-899A-444E266DE2D9}" srcId="{60020D13-A23C-4BA9-A66D-D123B3B153DD}" destId="{74CAA47D-405E-4B6F-A683-645480F79878}" srcOrd="0" destOrd="0" parTransId="{75449DE6-BBA9-4077-A7C3-5D87581B4C7C}" sibTransId="{E298A955-5AA2-4AB6-A8B7-EF5B52C4DABC}"/>
    <dgm:cxn modelId="{EEBA596E-B182-4E7F-AEF4-A9891CFD448C}" srcId="{0E81F79D-39EC-4C28-9895-AFAC67E651EB}" destId="{A105B7C1-B700-44DB-872A-38DCD255F27C}" srcOrd="0" destOrd="0" parTransId="{2CA0844B-0E8B-48B2-8043-19F3F1812E95}" sibTransId="{A53C3E76-21BF-4DC3-A982-1A69BA1B57AF}"/>
    <dgm:cxn modelId="{B4FF0550-5146-45EE-9D45-1E93BE21A8B7}" type="presOf" srcId="{B0D55B4D-8404-4E5F-B25A-9BF105470918}" destId="{723A428D-2821-4274-A946-8468A4E50DAA}" srcOrd="1" destOrd="0" presId="urn:microsoft.com/office/officeart/2016/7/layout/BasicLinearProcessNumbered"/>
    <dgm:cxn modelId="{48674E54-135E-4C3F-95BC-1C1874FE69C3}" type="presOf" srcId="{A105B7C1-B700-44DB-872A-38DCD255F27C}" destId="{32F96B33-F7B2-417C-8B0A-F1630AB3E92D}" srcOrd="0" destOrd="1" presId="urn:microsoft.com/office/officeart/2016/7/layout/BasicLinearProcessNumbered"/>
    <dgm:cxn modelId="{E7464679-5621-4AF1-AD29-83DD9683A0C3}" type="presOf" srcId="{C05C007B-1628-443D-AC6E-41E9B1322A30}" destId="{32F96B33-F7B2-417C-8B0A-F1630AB3E92D}" srcOrd="0" destOrd="2" presId="urn:microsoft.com/office/officeart/2016/7/layout/BasicLinearProcessNumbered"/>
    <dgm:cxn modelId="{18967859-094A-40DA-ADFA-0846E1F55939}" type="presOf" srcId="{A77B4C3F-65CF-47F8-A728-8F8697FD3071}" destId="{723A428D-2821-4274-A946-8468A4E50DAA}" srcOrd="0" destOrd="1" presId="urn:microsoft.com/office/officeart/2016/7/layout/BasicLinearProcessNumbered"/>
    <dgm:cxn modelId="{88082292-B929-4AFB-8F5F-FAFA3F957A90}" type="presOf" srcId="{41EBEFE4-CAAD-484D-B3CB-94646D681825}" destId="{32F96B33-F7B2-417C-8B0A-F1630AB3E92D}" srcOrd="0" destOrd="3" presId="urn:microsoft.com/office/officeart/2016/7/layout/BasicLinearProcessNumbered"/>
    <dgm:cxn modelId="{A71F60BC-3714-4A29-B9C4-8AF4F9DAE007}" srcId="{0E81F79D-39EC-4C28-9895-AFAC67E651EB}" destId="{41EBEFE4-CAAD-484D-B3CB-94646D681825}" srcOrd="2" destOrd="0" parTransId="{DD624478-74C2-44B6-A711-DAA08C35FEC4}" sibTransId="{1F450760-0809-41C2-86BB-DE5EB6AFCB5D}"/>
    <dgm:cxn modelId="{0E1416D3-F191-433D-B2CD-CEA6DC1265EF}" type="presOf" srcId="{B0D55B4D-8404-4E5F-B25A-9BF105470918}" destId="{90D0CDC9-9EF1-4DD9-BECA-B17FDE197CA3}" srcOrd="0" destOrd="0" presId="urn:microsoft.com/office/officeart/2016/7/layout/BasicLinearProcessNumbered"/>
    <dgm:cxn modelId="{936CA1DB-8464-4BDC-B8AE-2AAB9B56182E}" type="presOf" srcId="{52E456CC-3352-4A43-B906-C124CCB6D010}" destId="{32F96B33-F7B2-417C-8B0A-F1630AB3E92D}" srcOrd="0" destOrd="4" presId="urn:microsoft.com/office/officeart/2016/7/layout/BasicLinearProcessNumbered"/>
    <dgm:cxn modelId="{4AAA99DC-025B-4A29-B095-7480059578CB}" srcId="{B0D55B4D-8404-4E5F-B25A-9BF105470918}" destId="{A77B4C3F-65CF-47F8-A728-8F8697FD3071}" srcOrd="0" destOrd="0" parTransId="{F1236F8B-0E5C-41C7-B2F1-7C8C0456A7CC}" sibTransId="{BEDE6900-D878-46B9-A205-6182F5EC1455}"/>
    <dgm:cxn modelId="{48F915DD-D6C1-484F-8470-185AA980D33F}" type="presOf" srcId="{60020D13-A23C-4BA9-A66D-D123B3B153DD}" destId="{3EC4B82E-1229-4A70-99A8-3F9480528C63}" srcOrd="0" destOrd="0" presId="urn:microsoft.com/office/officeart/2016/7/layout/BasicLinearProcessNumbered"/>
    <dgm:cxn modelId="{6BFF9CDE-A908-4F11-8ADB-A4DAE8DB0EFD}" srcId="{0E81F79D-39EC-4C28-9895-AFAC67E651EB}" destId="{52E456CC-3352-4A43-B906-C124CCB6D010}" srcOrd="3" destOrd="0" parTransId="{D85D0C4E-A7AB-46DD-BAFC-1B41542DCEDD}" sibTransId="{6FBB495B-93B2-4328-865D-53FE4099AB00}"/>
    <dgm:cxn modelId="{DCEB64E1-B7C0-48DF-9BCF-5DDE0BD2D8C0}" type="presOf" srcId="{7EDB513D-863B-403E-9F8D-D7D240C6A0C3}" destId="{6D7C929B-7C65-4FF7-9422-7EC4D858DA5A}" srcOrd="0" destOrd="0" presId="urn:microsoft.com/office/officeart/2016/7/layout/BasicLinearProcessNumbered"/>
    <dgm:cxn modelId="{E9FEA3E4-1CA1-42F6-8ADB-ED1312A8DA1C}" type="presOf" srcId="{0E81F79D-39EC-4C28-9895-AFAC67E651EB}" destId="{45ABC629-BABE-4F6D-9000-3DB27EF26542}" srcOrd="0" destOrd="0" presId="urn:microsoft.com/office/officeart/2016/7/layout/BasicLinearProcessNumbered"/>
    <dgm:cxn modelId="{99FFD4E3-898B-458E-AB14-D8C09C49DA0A}" type="presParOf" srcId="{3EC4B82E-1229-4A70-99A8-3F9480528C63}" destId="{10B8DC5A-B07F-4C57-B411-794D7AD75172}" srcOrd="0" destOrd="0" presId="urn:microsoft.com/office/officeart/2016/7/layout/BasicLinearProcessNumbered"/>
    <dgm:cxn modelId="{80DD4AB9-5564-4973-8732-1957AF9A3F58}" type="presParOf" srcId="{10B8DC5A-B07F-4C57-B411-794D7AD75172}" destId="{8A4C6B34-F5D0-49D9-A7FD-947C60076F28}" srcOrd="0" destOrd="0" presId="urn:microsoft.com/office/officeart/2016/7/layout/BasicLinearProcessNumbered"/>
    <dgm:cxn modelId="{7B5E67FB-4831-4DCD-A875-B807276BC6AF}" type="presParOf" srcId="{10B8DC5A-B07F-4C57-B411-794D7AD75172}" destId="{0F437E39-8C8F-447E-BBCE-82FAA622CAD0}" srcOrd="1" destOrd="0" presId="urn:microsoft.com/office/officeart/2016/7/layout/BasicLinearProcessNumbered"/>
    <dgm:cxn modelId="{3982533E-E071-4FDD-BADF-1A30F96CD896}" type="presParOf" srcId="{10B8DC5A-B07F-4C57-B411-794D7AD75172}" destId="{3CA34BD6-C4B3-43C1-9DCE-0DB9FF153AF4}" srcOrd="2" destOrd="0" presId="urn:microsoft.com/office/officeart/2016/7/layout/BasicLinearProcessNumbered"/>
    <dgm:cxn modelId="{660C8DC0-2879-4876-A943-851276D7795F}" type="presParOf" srcId="{10B8DC5A-B07F-4C57-B411-794D7AD75172}" destId="{E790ADBD-662C-4CA0-994A-4F6B3C6CBB29}" srcOrd="3" destOrd="0" presId="urn:microsoft.com/office/officeart/2016/7/layout/BasicLinearProcessNumbered"/>
    <dgm:cxn modelId="{B540BF7B-688F-423A-9F60-0F27920A32D2}" type="presParOf" srcId="{3EC4B82E-1229-4A70-99A8-3F9480528C63}" destId="{B3024E62-64AB-484D-B8ED-5685D83DBC3B}" srcOrd="1" destOrd="0" presId="urn:microsoft.com/office/officeart/2016/7/layout/BasicLinearProcessNumbered"/>
    <dgm:cxn modelId="{F6AE4F6E-D497-453E-8CAC-695032E7516E}" type="presParOf" srcId="{3EC4B82E-1229-4A70-99A8-3F9480528C63}" destId="{974B0BCE-6AEE-4FF2-8FAA-4563651D3718}" srcOrd="2" destOrd="0" presId="urn:microsoft.com/office/officeart/2016/7/layout/BasicLinearProcessNumbered"/>
    <dgm:cxn modelId="{21A55417-2BB5-4F01-B1C2-9574D7A60F52}" type="presParOf" srcId="{974B0BCE-6AEE-4FF2-8FAA-4563651D3718}" destId="{90D0CDC9-9EF1-4DD9-BECA-B17FDE197CA3}" srcOrd="0" destOrd="0" presId="urn:microsoft.com/office/officeart/2016/7/layout/BasicLinearProcessNumbered"/>
    <dgm:cxn modelId="{E08A5E57-1C15-4044-9929-DBC40F7980D8}" type="presParOf" srcId="{974B0BCE-6AEE-4FF2-8FAA-4563651D3718}" destId="{6D7C929B-7C65-4FF7-9422-7EC4D858DA5A}" srcOrd="1" destOrd="0" presId="urn:microsoft.com/office/officeart/2016/7/layout/BasicLinearProcessNumbered"/>
    <dgm:cxn modelId="{47557CC4-1C44-4573-B4A8-DF6553B0611D}" type="presParOf" srcId="{974B0BCE-6AEE-4FF2-8FAA-4563651D3718}" destId="{8C83B501-CCD0-4687-8EBF-D6798B710806}" srcOrd="2" destOrd="0" presId="urn:microsoft.com/office/officeart/2016/7/layout/BasicLinearProcessNumbered"/>
    <dgm:cxn modelId="{F1A36F55-4DE2-41CC-A444-BFF266E2E7A6}" type="presParOf" srcId="{974B0BCE-6AEE-4FF2-8FAA-4563651D3718}" destId="{723A428D-2821-4274-A946-8468A4E50DAA}" srcOrd="3" destOrd="0" presId="urn:microsoft.com/office/officeart/2016/7/layout/BasicLinearProcessNumbered"/>
    <dgm:cxn modelId="{4BFA5043-4371-4898-9526-32A34B46E2E6}" type="presParOf" srcId="{3EC4B82E-1229-4A70-99A8-3F9480528C63}" destId="{9900B52C-BDE4-454E-9CB0-29E285D55CEB}" srcOrd="3" destOrd="0" presId="urn:microsoft.com/office/officeart/2016/7/layout/BasicLinearProcessNumbered"/>
    <dgm:cxn modelId="{721AA194-E338-4C0A-BA77-116B8D38EB6A}" type="presParOf" srcId="{3EC4B82E-1229-4A70-99A8-3F9480528C63}" destId="{4561D8EB-DCBC-42C3-8433-234BCF77713E}" srcOrd="4" destOrd="0" presId="urn:microsoft.com/office/officeart/2016/7/layout/BasicLinearProcessNumbered"/>
    <dgm:cxn modelId="{378CE06B-2896-469B-981C-04BEB2B1C7DA}" type="presParOf" srcId="{4561D8EB-DCBC-42C3-8433-234BCF77713E}" destId="{45ABC629-BABE-4F6D-9000-3DB27EF26542}" srcOrd="0" destOrd="0" presId="urn:microsoft.com/office/officeart/2016/7/layout/BasicLinearProcessNumbered"/>
    <dgm:cxn modelId="{BCB5ABA6-5EE5-465B-A8BD-5965A3598440}" type="presParOf" srcId="{4561D8EB-DCBC-42C3-8433-234BCF77713E}" destId="{AA56CD3F-15B9-413F-B7AC-935E2135F266}" srcOrd="1" destOrd="0" presId="urn:microsoft.com/office/officeart/2016/7/layout/BasicLinearProcessNumbered"/>
    <dgm:cxn modelId="{532E7C5B-3198-46DF-ADFC-B3C063917D42}" type="presParOf" srcId="{4561D8EB-DCBC-42C3-8433-234BCF77713E}" destId="{1E6057B6-C020-434B-A34C-D89E0615DD3D}" srcOrd="2" destOrd="0" presId="urn:microsoft.com/office/officeart/2016/7/layout/BasicLinearProcessNumbered"/>
    <dgm:cxn modelId="{9476A09F-A653-469B-82C9-22B180BA6854}" type="presParOf" srcId="{4561D8EB-DCBC-42C3-8433-234BCF77713E}" destId="{32F96B33-F7B2-417C-8B0A-F1630AB3E92D}" srcOrd="3" destOrd="0" presId="urn:microsoft.com/office/officeart/2016/7/layout/BasicLinearProcessNumbered"/>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86AE7F7-FD68-4E13-BA91-971F02321FB7}" type="doc">
      <dgm:prSet loTypeId="urn:microsoft.com/office/officeart/2016/7/layout/HorizontalActionList" loCatId="List" qsTypeId="urn:microsoft.com/office/officeart/2005/8/quickstyle/simple2" qsCatId="simple" csTypeId="urn:microsoft.com/office/officeart/2005/8/colors/colorful2" csCatId="colorful"/>
      <dgm:spPr/>
      <dgm:t>
        <a:bodyPr/>
        <a:lstStyle/>
        <a:p>
          <a:endParaRPr lang="en-US"/>
        </a:p>
      </dgm:t>
    </dgm:pt>
    <dgm:pt modelId="{0CB76CB1-4E22-4455-A8E6-BB035D85B3B8}">
      <dgm:prSet/>
      <dgm:spPr/>
      <dgm:t>
        <a:bodyPr/>
        <a:lstStyle/>
        <a:p>
          <a:r>
            <a:rPr lang="en-US" dirty="0"/>
            <a:t>Keep</a:t>
          </a:r>
        </a:p>
      </dgm:t>
    </dgm:pt>
    <dgm:pt modelId="{AE420E51-FD70-493E-98F9-966E3E4667AA}" type="parTrans" cxnId="{3F66C107-6E2A-4087-913B-F4607E601775}">
      <dgm:prSet/>
      <dgm:spPr/>
      <dgm:t>
        <a:bodyPr/>
        <a:lstStyle/>
        <a:p>
          <a:endParaRPr lang="en-US"/>
        </a:p>
      </dgm:t>
    </dgm:pt>
    <dgm:pt modelId="{748D3587-79A2-41CE-B0F3-B17A83B47137}" type="sibTrans" cxnId="{3F66C107-6E2A-4087-913B-F4607E601775}">
      <dgm:prSet/>
      <dgm:spPr/>
      <dgm:t>
        <a:bodyPr/>
        <a:lstStyle/>
        <a:p>
          <a:endParaRPr lang="en-US"/>
        </a:p>
      </dgm:t>
    </dgm:pt>
    <dgm:pt modelId="{90BC2F9E-8E43-4273-A0B4-F733FA566E5E}">
      <dgm:prSet/>
      <dgm:spPr/>
      <dgm:t>
        <a:bodyPr/>
        <a:lstStyle/>
        <a:p>
          <a:r>
            <a:rPr lang="en-US" dirty="0"/>
            <a:t>Keep the sensitivity analysis separate from the core model structure</a:t>
          </a:r>
        </a:p>
      </dgm:t>
    </dgm:pt>
    <dgm:pt modelId="{8D5289F7-1A25-4E25-B35F-9EA0B32B855D}" type="parTrans" cxnId="{559C1E22-B20A-4DB7-A4DD-16256EAC0D8F}">
      <dgm:prSet/>
      <dgm:spPr/>
      <dgm:t>
        <a:bodyPr/>
        <a:lstStyle/>
        <a:p>
          <a:endParaRPr lang="en-US"/>
        </a:p>
      </dgm:t>
    </dgm:pt>
    <dgm:pt modelId="{25DE37C9-807E-40A1-ACF0-E99C8247E395}" type="sibTrans" cxnId="{559C1E22-B20A-4DB7-A4DD-16256EAC0D8F}">
      <dgm:prSet/>
      <dgm:spPr/>
      <dgm:t>
        <a:bodyPr/>
        <a:lstStyle/>
        <a:p>
          <a:endParaRPr lang="en-US"/>
        </a:p>
      </dgm:t>
    </dgm:pt>
    <dgm:pt modelId="{7A95D758-FFA2-427D-B4D4-913889BA4CD1}">
      <dgm:prSet/>
      <dgm:spPr/>
      <dgm:t>
        <a:bodyPr/>
        <a:lstStyle/>
        <a:p>
          <a:r>
            <a:rPr lang="en-US" dirty="0"/>
            <a:t>Do not put</a:t>
          </a:r>
        </a:p>
      </dgm:t>
    </dgm:pt>
    <dgm:pt modelId="{E4AB23AC-A700-4F04-AC34-AF397F9E5E0B}" type="parTrans" cxnId="{675192C4-FF8A-4894-9635-5085AF727EA1}">
      <dgm:prSet/>
      <dgm:spPr/>
      <dgm:t>
        <a:bodyPr/>
        <a:lstStyle/>
        <a:p>
          <a:endParaRPr lang="en-US"/>
        </a:p>
      </dgm:t>
    </dgm:pt>
    <dgm:pt modelId="{544F7784-AF47-4FF9-85E9-9050D4636290}" type="sibTrans" cxnId="{675192C4-FF8A-4894-9635-5085AF727EA1}">
      <dgm:prSet/>
      <dgm:spPr/>
      <dgm:t>
        <a:bodyPr/>
        <a:lstStyle/>
        <a:p>
          <a:endParaRPr lang="en-US"/>
        </a:p>
      </dgm:t>
    </dgm:pt>
    <dgm:pt modelId="{9B515AB1-B295-4DE4-8CCD-C35EF8F965E1}">
      <dgm:prSet/>
      <dgm:spPr/>
      <dgm:t>
        <a:bodyPr/>
        <a:lstStyle/>
        <a:p>
          <a:r>
            <a:rPr lang="en-US" dirty="0"/>
            <a:t>Do not put alternative scenarios in the middle of the assumptions sheet (I do this too much)</a:t>
          </a:r>
        </a:p>
      </dgm:t>
    </dgm:pt>
    <dgm:pt modelId="{732305F3-C5B8-46EF-9125-29A8D068650F}" type="parTrans" cxnId="{458713BA-E8EC-49A9-B142-43E25341719D}">
      <dgm:prSet/>
      <dgm:spPr/>
      <dgm:t>
        <a:bodyPr/>
        <a:lstStyle/>
        <a:p>
          <a:endParaRPr lang="en-US"/>
        </a:p>
      </dgm:t>
    </dgm:pt>
    <dgm:pt modelId="{6E918DA1-E605-43C5-8E5E-9E1576075687}" type="sibTrans" cxnId="{458713BA-E8EC-49A9-B142-43E25341719D}">
      <dgm:prSet/>
      <dgm:spPr/>
      <dgm:t>
        <a:bodyPr/>
        <a:lstStyle/>
        <a:p>
          <a:endParaRPr lang="en-US"/>
        </a:p>
      </dgm:t>
    </dgm:pt>
    <dgm:pt modelId="{0F7D0EB4-3B16-4A2C-8E50-39DB62A72D61}">
      <dgm:prSet/>
      <dgm:spPr/>
      <dgm:t>
        <a:bodyPr/>
        <a:lstStyle/>
        <a:p>
          <a:r>
            <a:rPr lang="en-US" dirty="0"/>
            <a:t>Put</a:t>
          </a:r>
        </a:p>
      </dgm:t>
    </dgm:pt>
    <dgm:pt modelId="{DF6C45D5-5A85-429F-BFEE-50C189DFBDF2}" type="parTrans" cxnId="{12BF42DF-AAC6-43BF-B8FE-4177E762F10B}">
      <dgm:prSet/>
      <dgm:spPr/>
      <dgm:t>
        <a:bodyPr/>
        <a:lstStyle/>
        <a:p>
          <a:endParaRPr lang="en-US"/>
        </a:p>
      </dgm:t>
    </dgm:pt>
    <dgm:pt modelId="{581C31AA-CF6C-4FCE-967D-86E5576A098D}" type="sibTrans" cxnId="{12BF42DF-AAC6-43BF-B8FE-4177E762F10B}">
      <dgm:prSet/>
      <dgm:spPr/>
      <dgm:t>
        <a:bodyPr/>
        <a:lstStyle/>
        <a:p>
          <a:endParaRPr lang="en-US"/>
        </a:p>
      </dgm:t>
    </dgm:pt>
    <dgm:pt modelId="{DF2075D5-DBE6-46CC-8BBD-57652E6AD0F5}">
      <dgm:prSet/>
      <dgm:spPr/>
      <dgm:t>
        <a:bodyPr/>
        <a:lstStyle/>
        <a:p>
          <a:r>
            <a:rPr lang="en-US" dirty="0"/>
            <a:t>Put all of the sensitivities including the time series sensitivities on a separate page so users can change them whenever they want.</a:t>
          </a:r>
        </a:p>
      </dgm:t>
    </dgm:pt>
    <dgm:pt modelId="{28E4DA37-BA31-47DF-89AA-57CF0808B034}" type="parTrans" cxnId="{01E2B887-44EB-4AC8-91DB-3DE531B9D288}">
      <dgm:prSet/>
      <dgm:spPr/>
      <dgm:t>
        <a:bodyPr/>
        <a:lstStyle/>
        <a:p>
          <a:endParaRPr lang="en-US"/>
        </a:p>
      </dgm:t>
    </dgm:pt>
    <dgm:pt modelId="{DEC20480-9E1E-40AB-BDB4-936951F5CDC5}" type="sibTrans" cxnId="{01E2B887-44EB-4AC8-91DB-3DE531B9D288}">
      <dgm:prSet/>
      <dgm:spPr/>
      <dgm:t>
        <a:bodyPr/>
        <a:lstStyle/>
        <a:p>
          <a:endParaRPr lang="en-US"/>
        </a:p>
      </dgm:t>
    </dgm:pt>
    <dgm:pt modelId="{8F7A7958-4C7D-4B89-9858-11C691B3E5E7}" type="pres">
      <dgm:prSet presAssocID="{D86AE7F7-FD68-4E13-BA91-971F02321FB7}" presName="Name0" presStyleCnt="0">
        <dgm:presLayoutVars>
          <dgm:dir/>
          <dgm:animLvl val="lvl"/>
          <dgm:resizeHandles val="exact"/>
        </dgm:presLayoutVars>
      </dgm:prSet>
      <dgm:spPr/>
    </dgm:pt>
    <dgm:pt modelId="{DE579439-B019-48CB-AAC2-6E04B19FBC19}" type="pres">
      <dgm:prSet presAssocID="{0CB76CB1-4E22-4455-A8E6-BB035D85B3B8}" presName="composite" presStyleCnt="0"/>
      <dgm:spPr/>
    </dgm:pt>
    <dgm:pt modelId="{1DA36B07-60DB-4086-9D84-6AEECFC0026A}" type="pres">
      <dgm:prSet presAssocID="{0CB76CB1-4E22-4455-A8E6-BB035D85B3B8}" presName="parTx" presStyleLbl="alignNode1" presStyleIdx="0" presStyleCnt="3">
        <dgm:presLayoutVars>
          <dgm:chMax val="0"/>
          <dgm:chPref val="0"/>
        </dgm:presLayoutVars>
      </dgm:prSet>
      <dgm:spPr/>
    </dgm:pt>
    <dgm:pt modelId="{A04AD8D6-F96D-491B-A2B5-AC149F2DBDA8}" type="pres">
      <dgm:prSet presAssocID="{0CB76CB1-4E22-4455-A8E6-BB035D85B3B8}" presName="desTx" presStyleLbl="alignAccFollowNode1" presStyleIdx="0" presStyleCnt="3">
        <dgm:presLayoutVars/>
      </dgm:prSet>
      <dgm:spPr/>
    </dgm:pt>
    <dgm:pt modelId="{68AFD5F9-BB06-4F03-8088-7B7904611DBE}" type="pres">
      <dgm:prSet presAssocID="{748D3587-79A2-41CE-B0F3-B17A83B47137}" presName="space" presStyleCnt="0"/>
      <dgm:spPr/>
    </dgm:pt>
    <dgm:pt modelId="{317DDD29-48C3-4987-BC6E-B6CA120AC314}" type="pres">
      <dgm:prSet presAssocID="{7A95D758-FFA2-427D-B4D4-913889BA4CD1}" presName="composite" presStyleCnt="0"/>
      <dgm:spPr/>
    </dgm:pt>
    <dgm:pt modelId="{2794AD30-0120-45ED-8392-21BB733383F1}" type="pres">
      <dgm:prSet presAssocID="{7A95D758-FFA2-427D-B4D4-913889BA4CD1}" presName="parTx" presStyleLbl="alignNode1" presStyleIdx="1" presStyleCnt="3">
        <dgm:presLayoutVars>
          <dgm:chMax val="0"/>
          <dgm:chPref val="0"/>
        </dgm:presLayoutVars>
      </dgm:prSet>
      <dgm:spPr/>
    </dgm:pt>
    <dgm:pt modelId="{A7223BF6-1752-4CD8-8D08-FBDDE4803C5E}" type="pres">
      <dgm:prSet presAssocID="{7A95D758-FFA2-427D-B4D4-913889BA4CD1}" presName="desTx" presStyleLbl="alignAccFollowNode1" presStyleIdx="1" presStyleCnt="3">
        <dgm:presLayoutVars/>
      </dgm:prSet>
      <dgm:spPr/>
    </dgm:pt>
    <dgm:pt modelId="{9A8923EC-674E-4FCE-BCC7-F5A7E12948B4}" type="pres">
      <dgm:prSet presAssocID="{544F7784-AF47-4FF9-85E9-9050D4636290}" presName="space" presStyleCnt="0"/>
      <dgm:spPr/>
    </dgm:pt>
    <dgm:pt modelId="{A6210FFA-4B6B-4014-8787-C87F1A7E205B}" type="pres">
      <dgm:prSet presAssocID="{0F7D0EB4-3B16-4A2C-8E50-39DB62A72D61}" presName="composite" presStyleCnt="0"/>
      <dgm:spPr/>
    </dgm:pt>
    <dgm:pt modelId="{7FDDFFCA-D57C-40F5-B836-342468232049}" type="pres">
      <dgm:prSet presAssocID="{0F7D0EB4-3B16-4A2C-8E50-39DB62A72D61}" presName="parTx" presStyleLbl="alignNode1" presStyleIdx="2" presStyleCnt="3">
        <dgm:presLayoutVars>
          <dgm:chMax val="0"/>
          <dgm:chPref val="0"/>
        </dgm:presLayoutVars>
      </dgm:prSet>
      <dgm:spPr/>
    </dgm:pt>
    <dgm:pt modelId="{4CE9B6DD-76D3-45CE-BBEB-B0FEED7D36CF}" type="pres">
      <dgm:prSet presAssocID="{0F7D0EB4-3B16-4A2C-8E50-39DB62A72D61}" presName="desTx" presStyleLbl="alignAccFollowNode1" presStyleIdx="2" presStyleCnt="3">
        <dgm:presLayoutVars/>
      </dgm:prSet>
      <dgm:spPr/>
    </dgm:pt>
  </dgm:ptLst>
  <dgm:cxnLst>
    <dgm:cxn modelId="{11504406-2462-4595-9D01-A44749232D71}" type="presOf" srcId="{90BC2F9E-8E43-4273-A0B4-F733FA566E5E}" destId="{A04AD8D6-F96D-491B-A2B5-AC149F2DBDA8}" srcOrd="0" destOrd="0" presId="urn:microsoft.com/office/officeart/2016/7/layout/HorizontalActionList"/>
    <dgm:cxn modelId="{3F66C107-6E2A-4087-913B-F4607E601775}" srcId="{D86AE7F7-FD68-4E13-BA91-971F02321FB7}" destId="{0CB76CB1-4E22-4455-A8E6-BB035D85B3B8}" srcOrd="0" destOrd="0" parTransId="{AE420E51-FD70-493E-98F9-966E3E4667AA}" sibTransId="{748D3587-79A2-41CE-B0F3-B17A83B47137}"/>
    <dgm:cxn modelId="{585A7019-01D0-4845-9CC4-0CC420A812C9}" type="presOf" srcId="{7A95D758-FFA2-427D-B4D4-913889BA4CD1}" destId="{2794AD30-0120-45ED-8392-21BB733383F1}" srcOrd="0" destOrd="0" presId="urn:microsoft.com/office/officeart/2016/7/layout/HorizontalActionList"/>
    <dgm:cxn modelId="{559C1E22-B20A-4DB7-A4DD-16256EAC0D8F}" srcId="{0CB76CB1-4E22-4455-A8E6-BB035D85B3B8}" destId="{90BC2F9E-8E43-4273-A0B4-F733FA566E5E}" srcOrd="0" destOrd="0" parTransId="{8D5289F7-1A25-4E25-B35F-9EA0B32B855D}" sibTransId="{25DE37C9-807E-40A1-ACF0-E99C8247E395}"/>
    <dgm:cxn modelId="{C7A8102C-3B86-4419-ACDA-59CBEAEBDE1B}" type="presOf" srcId="{0F7D0EB4-3B16-4A2C-8E50-39DB62A72D61}" destId="{7FDDFFCA-D57C-40F5-B836-342468232049}" srcOrd="0" destOrd="0" presId="urn:microsoft.com/office/officeart/2016/7/layout/HorizontalActionList"/>
    <dgm:cxn modelId="{4C62CB3D-A6DE-4B5D-8995-44DA588431DE}" type="presOf" srcId="{D86AE7F7-FD68-4E13-BA91-971F02321FB7}" destId="{8F7A7958-4C7D-4B89-9858-11C691B3E5E7}" srcOrd="0" destOrd="0" presId="urn:microsoft.com/office/officeart/2016/7/layout/HorizontalActionList"/>
    <dgm:cxn modelId="{01E2B887-44EB-4AC8-91DB-3DE531B9D288}" srcId="{0F7D0EB4-3B16-4A2C-8E50-39DB62A72D61}" destId="{DF2075D5-DBE6-46CC-8BBD-57652E6AD0F5}" srcOrd="0" destOrd="0" parTransId="{28E4DA37-BA31-47DF-89AA-57CF0808B034}" sibTransId="{DEC20480-9E1E-40AB-BDB4-936951F5CDC5}"/>
    <dgm:cxn modelId="{704B8BAB-862E-4CAA-B90B-1CB7FEA84108}" type="presOf" srcId="{0CB76CB1-4E22-4455-A8E6-BB035D85B3B8}" destId="{1DA36B07-60DB-4086-9D84-6AEECFC0026A}" srcOrd="0" destOrd="0" presId="urn:microsoft.com/office/officeart/2016/7/layout/HorizontalActionList"/>
    <dgm:cxn modelId="{458713BA-E8EC-49A9-B142-43E25341719D}" srcId="{7A95D758-FFA2-427D-B4D4-913889BA4CD1}" destId="{9B515AB1-B295-4DE4-8CCD-C35EF8F965E1}" srcOrd="0" destOrd="0" parTransId="{732305F3-C5B8-46EF-9125-29A8D068650F}" sibTransId="{6E918DA1-E605-43C5-8E5E-9E1576075687}"/>
    <dgm:cxn modelId="{675192C4-FF8A-4894-9635-5085AF727EA1}" srcId="{D86AE7F7-FD68-4E13-BA91-971F02321FB7}" destId="{7A95D758-FFA2-427D-B4D4-913889BA4CD1}" srcOrd="1" destOrd="0" parTransId="{E4AB23AC-A700-4F04-AC34-AF397F9E5E0B}" sibTransId="{544F7784-AF47-4FF9-85E9-9050D4636290}"/>
    <dgm:cxn modelId="{647D77C6-B213-4458-9779-B6B82B6FE280}" type="presOf" srcId="{DF2075D5-DBE6-46CC-8BBD-57652E6AD0F5}" destId="{4CE9B6DD-76D3-45CE-BBEB-B0FEED7D36CF}" srcOrd="0" destOrd="0" presId="urn:microsoft.com/office/officeart/2016/7/layout/HorizontalActionList"/>
    <dgm:cxn modelId="{12BF42DF-AAC6-43BF-B8FE-4177E762F10B}" srcId="{D86AE7F7-FD68-4E13-BA91-971F02321FB7}" destId="{0F7D0EB4-3B16-4A2C-8E50-39DB62A72D61}" srcOrd="2" destOrd="0" parTransId="{DF6C45D5-5A85-429F-BFEE-50C189DFBDF2}" sibTransId="{581C31AA-CF6C-4FCE-967D-86E5576A098D}"/>
    <dgm:cxn modelId="{BEFEFEF4-91DB-4C76-82F4-F735412DCF56}" type="presOf" srcId="{9B515AB1-B295-4DE4-8CCD-C35EF8F965E1}" destId="{A7223BF6-1752-4CD8-8D08-FBDDE4803C5E}" srcOrd="0" destOrd="0" presId="urn:microsoft.com/office/officeart/2016/7/layout/HorizontalActionList"/>
    <dgm:cxn modelId="{06466A0F-B01B-4165-96BA-806310F00845}" type="presParOf" srcId="{8F7A7958-4C7D-4B89-9858-11C691B3E5E7}" destId="{DE579439-B019-48CB-AAC2-6E04B19FBC19}" srcOrd="0" destOrd="0" presId="urn:microsoft.com/office/officeart/2016/7/layout/HorizontalActionList"/>
    <dgm:cxn modelId="{81D21BE3-0C27-4361-83E8-6F6212337E33}" type="presParOf" srcId="{DE579439-B019-48CB-AAC2-6E04B19FBC19}" destId="{1DA36B07-60DB-4086-9D84-6AEECFC0026A}" srcOrd="0" destOrd="0" presId="urn:microsoft.com/office/officeart/2016/7/layout/HorizontalActionList"/>
    <dgm:cxn modelId="{4975F865-6C16-4162-A1BA-C91FF65BC97E}" type="presParOf" srcId="{DE579439-B019-48CB-AAC2-6E04B19FBC19}" destId="{A04AD8D6-F96D-491B-A2B5-AC149F2DBDA8}" srcOrd="1" destOrd="0" presId="urn:microsoft.com/office/officeart/2016/7/layout/HorizontalActionList"/>
    <dgm:cxn modelId="{E33A1C0E-ADE5-4514-84C6-146BCC662DF3}" type="presParOf" srcId="{8F7A7958-4C7D-4B89-9858-11C691B3E5E7}" destId="{68AFD5F9-BB06-4F03-8088-7B7904611DBE}" srcOrd="1" destOrd="0" presId="urn:microsoft.com/office/officeart/2016/7/layout/HorizontalActionList"/>
    <dgm:cxn modelId="{749EE65D-F33B-4D71-B3EA-FCE0C072FF4B}" type="presParOf" srcId="{8F7A7958-4C7D-4B89-9858-11C691B3E5E7}" destId="{317DDD29-48C3-4987-BC6E-B6CA120AC314}" srcOrd="2" destOrd="0" presId="urn:microsoft.com/office/officeart/2016/7/layout/HorizontalActionList"/>
    <dgm:cxn modelId="{39E84D06-4E34-406E-A856-5BF6B6325572}" type="presParOf" srcId="{317DDD29-48C3-4987-BC6E-B6CA120AC314}" destId="{2794AD30-0120-45ED-8392-21BB733383F1}" srcOrd="0" destOrd="0" presId="urn:microsoft.com/office/officeart/2016/7/layout/HorizontalActionList"/>
    <dgm:cxn modelId="{B27F13DB-FE6D-40C4-B93C-8EA7128AE08D}" type="presParOf" srcId="{317DDD29-48C3-4987-BC6E-B6CA120AC314}" destId="{A7223BF6-1752-4CD8-8D08-FBDDE4803C5E}" srcOrd="1" destOrd="0" presId="urn:microsoft.com/office/officeart/2016/7/layout/HorizontalActionList"/>
    <dgm:cxn modelId="{5DCE940C-1545-48BD-BBF3-31520504BE35}" type="presParOf" srcId="{8F7A7958-4C7D-4B89-9858-11C691B3E5E7}" destId="{9A8923EC-674E-4FCE-BCC7-F5A7E12948B4}" srcOrd="3" destOrd="0" presId="urn:microsoft.com/office/officeart/2016/7/layout/HorizontalActionList"/>
    <dgm:cxn modelId="{FB8DBE71-8B13-4958-9E3D-55510C26AAB7}" type="presParOf" srcId="{8F7A7958-4C7D-4B89-9858-11C691B3E5E7}" destId="{A6210FFA-4B6B-4014-8787-C87F1A7E205B}" srcOrd="4" destOrd="0" presId="urn:microsoft.com/office/officeart/2016/7/layout/HorizontalActionList"/>
    <dgm:cxn modelId="{B9494C57-F833-41B8-810C-82A70D7405CA}" type="presParOf" srcId="{A6210FFA-4B6B-4014-8787-C87F1A7E205B}" destId="{7FDDFFCA-D57C-40F5-B836-342468232049}" srcOrd="0" destOrd="0" presId="urn:microsoft.com/office/officeart/2016/7/layout/HorizontalActionList"/>
    <dgm:cxn modelId="{CB7B0373-5CF0-4D55-AFFD-D780AC0703B7}" type="presParOf" srcId="{A6210FFA-4B6B-4014-8787-C87F1A7E205B}" destId="{4CE9B6DD-76D3-45CE-BBEB-B0FEED7D36CF}" srcOrd="1" destOrd="0" presId="urn:microsoft.com/office/officeart/2016/7/layout/HorizontalAc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04BFEA0-82F2-4B60-B910-294076A4BEDC}" type="doc">
      <dgm:prSet loTypeId="urn:microsoft.com/office/officeart/2005/8/layout/vList5" loCatId="Inbox" qsTypeId="urn:microsoft.com/office/officeart/2005/8/quickstyle/simple1" qsCatId="simple" csTypeId="urn:microsoft.com/office/officeart/2005/8/colors/ColorSchemeForSuggestions" csCatId="other"/>
      <dgm:spPr/>
      <dgm:t>
        <a:bodyPr/>
        <a:lstStyle/>
        <a:p>
          <a:endParaRPr lang="en-US"/>
        </a:p>
      </dgm:t>
    </dgm:pt>
    <dgm:pt modelId="{C6D2F125-4979-4446-A2D0-1BF57C50EEA5}">
      <dgm:prSet/>
      <dgm:spPr/>
      <dgm:t>
        <a:bodyPr/>
        <a:lstStyle/>
        <a:p>
          <a:r>
            <a:rPr lang="en-US" dirty="0"/>
            <a:t>Generic Macros</a:t>
          </a:r>
        </a:p>
      </dgm:t>
    </dgm:pt>
    <dgm:pt modelId="{B5F77A1E-F950-455E-BB7E-9D46DF0F950E}" type="parTrans" cxnId="{2948D9F5-0C64-4D92-A0EA-B4E9614C576A}">
      <dgm:prSet/>
      <dgm:spPr/>
      <dgm:t>
        <a:bodyPr/>
        <a:lstStyle/>
        <a:p>
          <a:endParaRPr lang="en-US"/>
        </a:p>
      </dgm:t>
    </dgm:pt>
    <dgm:pt modelId="{59617541-E445-4E06-87B6-EF8FA0EFD1AB}" type="sibTrans" cxnId="{2948D9F5-0C64-4D92-A0EA-B4E9614C576A}">
      <dgm:prSet/>
      <dgm:spPr/>
      <dgm:t>
        <a:bodyPr/>
        <a:lstStyle/>
        <a:p>
          <a:endParaRPr lang="en-US"/>
        </a:p>
      </dgm:t>
    </dgm:pt>
    <dgm:pt modelId="{4C747329-DF5D-4289-834E-D042D5764088}">
      <dgm:prSet/>
      <dgm:spPr/>
      <dgm:t>
        <a:bodyPr/>
        <a:lstStyle/>
        <a:p>
          <a:r>
            <a:rPr lang="en-US" dirty="0"/>
            <a:t>Shift, CNTL, R to copy to the RIGHT</a:t>
          </a:r>
        </a:p>
      </dgm:t>
    </dgm:pt>
    <dgm:pt modelId="{E7ED4B91-316E-484E-A42B-8EB93E01245E}" type="parTrans" cxnId="{FCA8CEF0-AA8E-4F23-81F0-E22AA0D642B6}">
      <dgm:prSet/>
      <dgm:spPr/>
      <dgm:t>
        <a:bodyPr/>
        <a:lstStyle/>
        <a:p>
          <a:endParaRPr lang="en-US"/>
        </a:p>
      </dgm:t>
    </dgm:pt>
    <dgm:pt modelId="{36C54108-F54D-4C1F-9039-B79B84ED1416}" type="sibTrans" cxnId="{FCA8CEF0-AA8E-4F23-81F0-E22AA0D642B6}">
      <dgm:prSet/>
      <dgm:spPr/>
      <dgm:t>
        <a:bodyPr/>
        <a:lstStyle/>
        <a:p>
          <a:endParaRPr lang="en-US"/>
        </a:p>
      </dgm:t>
    </dgm:pt>
    <dgm:pt modelId="{177DAE1E-8AD1-45E5-81C1-D27B12CBCD38}">
      <dgm:prSet/>
      <dgm:spPr/>
      <dgm:t>
        <a:bodyPr/>
        <a:lstStyle/>
        <a:p>
          <a:r>
            <a:rPr lang="en-US" dirty="0"/>
            <a:t>CNTL, ALT, C to colour and format</a:t>
          </a:r>
        </a:p>
      </dgm:t>
    </dgm:pt>
    <dgm:pt modelId="{770E1779-631E-4443-80BA-1396BC5A0ACD}" type="parTrans" cxnId="{7BF80EE4-F609-46ED-9348-7B114098F7AE}">
      <dgm:prSet/>
      <dgm:spPr/>
      <dgm:t>
        <a:bodyPr/>
        <a:lstStyle/>
        <a:p>
          <a:endParaRPr lang="en-US"/>
        </a:p>
      </dgm:t>
    </dgm:pt>
    <dgm:pt modelId="{01720E64-1D65-417C-A147-6CB2685F677A}" type="sibTrans" cxnId="{7BF80EE4-F609-46ED-9348-7B114098F7AE}">
      <dgm:prSet/>
      <dgm:spPr/>
      <dgm:t>
        <a:bodyPr/>
        <a:lstStyle/>
        <a:p>
          <a:endParaRPr lang="en-US"/>
        </a:p>
      </dgm:t>
    </dgm:pt>
    <dgm:pt modelId="{D603335B-B9F5-4DB7-BD92-A1B22D9E2C5A}">
      <dgm:prSet/>
      <dgm:spPr/>
      <dgm:t>
        <a:bodyPr/>
        <a:lstStyle/>
        <a:p>
          <a:r>
            <a:rPr lang="en-US" dirty="0"/>
            <a:t>Must Enable Macros</a:t>
          </a:r>
        </a:p>
      </dgm:t>
    </dgm:pt>
    <dgm:pt modelId="{E30DA0DA-C268-48C0-B1A3-72C948B846C3}" type="parTrans" cxnId="{028B5F61-895A-43DB-B2EA-CA1DDFF76D23}">
      <dgm:prSet/>
      <dgm:spPr/>
      <dgm:t>
        <a:bodyPr/>
        <a:lstStyle/>
        <a:p>
          <a:endParaRPr lang="en-US"/>
        </a:p>
      </dgm:t>
    </dgm:pt>
    <dgm:pt modelId="{612D3048-47A5-4318-8B8B-AB9FDA17662D}" type="sibTrans" cxnId="{028B5F61-895A-43DB-B2EA-CA1DDFF76D23}">
      <dgm:prSet/>
      <dgm:spPr/>
      <dgm:t>
        <a:bodyPr/>
        <a:lstStyle/>
        <a:p>
          <a:endParaRPr lang="en-US"/>
        </a:p>
      </dgm:t>
    </dgm:pt>
    <dgm:pt modelId="{717D5A5B-7092-477A-87CD-9A27BD49137D}">
      <dgm:prSet/>
      <dgm:spPr/>
      <dgm:t>
        <a:bodyPr/>
        <a:lstStyle/>
        <a:p>
          <a:r>
            <a:rPr lang="en-US" dirty="0"/>
            <a:t>Should say CNTL,ALT,C on the bottom of excel</a:t>
          </a:r>
        </a:p>
      </dgm:t>
    </dgm:pt>
    <dgm:pt modelId="{47951A70-16F2-43D9-819A-673ECCFC624B}" type="parTrans" cxnId="{12B9121D-D465-47CE-9B9E-DB5062CD052B}">
      <dgm:prSet/>
      <dgm:spPr/>
      <dgm:t>
        <a:bodyPr/>
        <a:lstStyle/>
        <a:p>
          <a:endParaRPr lang="en-US"/>
        </a:p>
      </dgm:t>
    </dgm:pt>
    <dgm:pt modelId="{D0C5F14B-397D-41B8-B01E-B505754E6F35}" type="sibTrans" cxnId="{12B9121D-D465-47CE-9B9E-DB5062CD052B}">
      <dgm:prSet/>
      <dgm:spPr/>
      <dgm:t>
        <a:bodyPr/>
        <a:lstStyle/>
        <a:p>
          <a:endParaRPr lang="en-US"/>
        </a:p>
      </dgm:t>
    </dgm:pt>
    <dgm:pt modelId="{46547E82-65C0-403A-A107-987FFB717458}">
      <dgm:prSet/>
      <dgm:spPr/>
      <dgm:t>
        <a:bodyPr/>
        <a:lstStyle/>
        <a:p>
          <a:r>
            <a:rPr lang="en-US" dirty="0"/>
            <a:t>Read PDF to Excel</a:t>
          </a:r>
        </a:p>
      </dgm:t>
    </dgm:pt>
    <dgm:pt modelId="{9F54ADC4-FC80-40EE-8FA8-E638F577ADC1}" type="parTrans" cxnId="{28592589-1BF5-44FA-A15B-9B9DACDA89F5}">
      <dgm:prSet/>
      <dgm:spPr/>
      <dgm:t>
        <a:bodyPr/>
        <a:lstStyle/>
        <a:p>
          <a:endParaRPr lang="en-US"/>
        </a:p>
      </dgm:t>
    </dgm:pt>
    <dgm:pt modelId="{2763C55B-E688-43DB-B18B-28136A193DCC}" type="sibTrans" cxnId="{28592589-1BF5-44FA-A15B-9B9DACDA89F5}">
      <dgm:prSet/>
      <dgm:spPr/>
      <dgm:t>
        <a:bodyPr/>
        <a:lstStyle/>
        <a:p>
          <a:endParaRPr lang="en-US"/>
        </a:p>
      </dgm:t>
    </dgm:pt>
    <dgm:pt modelId="{0CEB81F7-15FA-4E36-8793-DF7990727846}">
      <dgm:prSet/>
      <dgm:spPr/>
      <dgm:t>
        <a:bodyPr/>
        <a:lstStyle/>
        <a:p>
          <a:r>
            <a:rPr lang="en-US" dirty="0"/>
            <a:t>Should say SHIFT, CNTL, A on the bottom</a:t>
          </a:r>
        </a:p>
      </dgm:t>
    </dgm:pt>
    <dgm:pt modelId="{4BBD3376-07E0-4F1B-BB7B-A99AD29CE803}" type="parTrans" cxnId="{EC81873C-A9F1-40AF-B9E1-F9A9D42B9A56}">
      <dgm:prSet/>
      <dgm:spPr/>
      <dgm:t>
        <a:bodyPr/>
        <a:lstStyle/>
        <a:p>
          <a:endParaRPr lang="en-US"/>
        </a:p>
      </dgm:t>
    </dgm:pt>
    <dgm:pt modelId="{00EE85B5-F270-4799-9D22-C54AC4B9F252}" type="sibTrans" cxnId="{EC81873C-A9F1-40AF-B9E1-F9A9D42B9A56}">
      <dgm:prSet/>
      <dgm:spPr/>
      <dgm:t>
        <a:bodyPr/>
        <a:lstStyle/>
        <a:p>
          <a:endParaRPr lang="en-US"/>
        </a:p>
      </dgm:t>
    </dgm:pt>
    <dgm:pt modelId="{FCDEAA08-ACA0-435B-BBF3-B8B4C47D9D65}">
      <dgm:prSet/>
      <dgm:spPr/>
      <dgm:t>
        <a:bodyPr/>
        <a:lstStyle/>
        <a:p>
          <a:r>
            <a:rPr lang="en-US" dirty="0"/>
            <a:t>Enable Macros</a:t>
          </a:r>
        </a:p>
      </dgm:t>
    </dgm:pt>
    <dgm:pt modelId="{A9E1AEF3-D50D-4770-9901-B7C0448C3171}" type="parTrans" cxnId="{C39B4159-A8C3-4F6C-BA52-D2B62134DACA}">
      <dgm:prSet/>
      <dgm:spPr/>
      <dgm:t>
        <a:bodyPr/>
        <a:lstStyle/>
        <a:p>
          <a:endParaRPr lang="en-US"/>
        </a:p>
      </dgm:t>
    </dgm:pt>
    <dgm:pt modelId="{55B5A4B6-FC39-49AB-84B8-0F48D6F43D42}" type="sibTrans" cxnId="{C39B4159-A8C3-4F6C-BA52-D2B62134DACA}">
      <dgm:prSet/>
      <dgm:spPr/>
      <dgm:t>
        <a:bodyPr/>
        <a:lstStyle/>
        <a:p>
          <a:endParaRPr lang="en-US"/>
        </a:p>
      </dgm:t>
    </dgm:pt>
    <dgm:pt modelId="{67CE2E1F-F91E-447B-9784-ABC0108C4724}">
      <dgm:prSet/>
      <dgm:spPr/>
      <dgm:t>
        <a:bodyPr/>
        <a:lstStyle/>
        <a:p>
          <a:r>
            <a:rPr lang="en-US" dirty="0"/>
            <a:t>Use Acrobat</a:t>
          </a:r>
        </a:p>
      </dgm:t>
    </dgm:pt>
    <dgm:pt modelId="{6A44143A-4504-4F1F-9B5C-00FF2C9BF6F1}" type="parTrans" cxnId="{A8701E52-DF32-4C5A-9B01-A16AF6E6475E}">
      <dgm:prSet/>
      <dgm:spPr/>
      <dgm:t>
        <a:bodyPr/>
        <a:lstStyle/>
        <a:p>
          <a:endParaRPr lang="en-US"/>
        </a:p>
      </dgm:t>
    </dgm:pt>
    <dgm:pt modelId="{EA81263B-4BAA-4859-8EE5-E70CF4686D34}" type="sibTrans" cxnId="{A8701E52-DF32-4C5A-9B01-A16AF6E6475E}">
      <dgm:prSet/>
      <dgm:spPr/>
      <dgm:t>
        <a:bodyPr/>
        <a:lstStyle/>
        <a:p>
          <a:endParaRPr lang="en-US"/>
        </a:p>
      </dgm:t>
    </dgm:pt>
    <dgm:pt modelId="{25E85975-B8E6-4106-972C-2BF13C0C6254}">
      <dgm:prSet/>
      <dgm:spPr/>
      <dgm:t>
        <a:bodyPr/>
        <a:lstStyle/>
        <a:p>
          <a:r>
            <a:rPr lang="en-US" dirty="0"/>
            <a:t>Use Google Chrome</a:t>
          </a:r>
        </a:p>
      </dgm:t>
    </dgm:pt>
    <dgm:pt modelId="{CD2933B6-6B17-40AD-B5F4-91D6249F657C}" type="parTrans" cxnId="{F3DFDB33-1EAB-4161-85AB-0C7CE29E4D29}">
      <dgm:prSet/>
      <dgm:spPr/>
      <dgm:t>
        <a:bodyPr/>
        <a:lstStyle/>
        <a:p>
          <a:endParaRPr lang="en-US"/>
        </a:p>
      </dgm:t>
    </dgm:pt>
    <dgm:pt modelId="{F280B088-1A1B-4374-8A32-0855CA848238}" type="sibTrans" cxnId="{F3DFDB33-1EAB-4161-85AB-0C7CE29E4D29}">
      <dgm:prSet/>
      <dgm:spPr/>
      <dgm:t>
        <a:bodyPr/>
        <a:lstStyle/>
        <a:p>
          <a:endParaRPr lang="en-US"/>
        </a:p>
      </dgm:t>
    </dgm:pt>
    <dgm:pt modelId="{3316BE2D-D682-4DC0-98A0-C23827082E51}" type="pres">
      <dgm:prSet presAssocID="{D04BFEA0-82F2-4B60-B910-294076A4BEDC}" presName="Name0" presStyleCnt="0">
        <dgm:presLayoutVars>
          <dgm:dir/>
          <dgm:animLvl val="lvl"/>
          <dgm:resizeHandles val="exact"/>
        </dgm:presLayoutVars>
      </dgm:prSet>
      <dgm:spPr/>
    </dgm:pt>
    <dgm:pt modelId="{819E7DA3-C06B-45E4-BB39-8DA8A6CEA302}" type="pres">
      <dgm:prSet presAssocID="{C6D2F125-4979-4446-A2D0-1BF57C50EEA5}" presName="linNode" presStyleCnt="0"/>
      <dgm:spPr/>
    </dgm:pt>
    <dgm:pt modelId="{EA3D6CEA-E929-4025-8CDB-CE6DA9C0FDE3}" type="pres">
      <dgm:prSet presAssocID="{C6D2F125-4979-4446-A2D0-1BF57C50EEA5}" presName="parentText" presStyleLbl="node1" presStyleIdx="0" presStyleCnt="2">
        <dgm:presLayoutVars>
          <dgm:chMax val="1"/>
          <dgm:bulletEnabled val="1"/>
        </dgm:presLayoutVars>
      </dgm:prSet>
      <dgm:spPr/>
    </dgm:pt>
    <dgm:pt modelId="{1C05DE61-23C3-448D-89FF-FCFC84112D80}" type="pres">
      <dgm:prSet presAssocID="{C6D2F125-4979-4446-A2D0-1BF57C50EEA5}" presName="descendantText" presStyleLbl="alignAccFollowNode1" presStyleIdx="0" presStyleCnt="2">
        <dgm:presLayoutVars>
          <dgm:bulletEnabled val="1"/>
        </dgm:presLayoutVars>
      </dgm:prSet>
      <dgm:spPr/>
    </dgm:pt>
    <dgm:pt modelId="{36C4D402-0649-4CB5-B55C-B5BE641F7BCE}" type="pres">
      <dgm:prSet presAssocID="{59617541-E445-4E06-87B6-EF8FA0EFD1AB}" presName="sp" presStyleCnt="0"/>
      <dgm:spPr/>
    </dgm:pt>
    <dgm:pt modelId="{8F2ADA50-E9A4-4E43-8FCB-1031FBF6298D}" type="pres">
      <dgm:prSet presAssocID="{46547E82-65C0-403A-A107-987FFB717458}" presName="linNode" presStyleCnt="0"/>
      <dgm:spPr/>
    </dgm:pt>
    <dgm:pt modelId="{F4C7CB06-2256-4FE9-87E3-8BF93511E8E7}" type="pres">
      <dgm:prSet presAssocID="{46547E82-65C0-403A-A107-987FFB717458}" presName="parentText" presStyleLbl="node1" presStyleIdx="1" presStyleCnt="2">
        <dgm:presLayoutVars>
          <dgm:chMax val="1"/>
          <dgm:bulletEnabled val="1"/>
        </dgm:presLayoutVars>
      </dgm:prSet>
      <dgm:spPr/>
    </dgm:pt>
    <dgm:pt modelId="{2C8EE795-C619-4378-A347-C08790617653}" type="pres">
      <dgm:prSet presAssocID="{46547E82-65C0-403A-A107-987FFB717458}" presName="descendantText" presStyleLbl="alignAccFollowNode1" presStyleIdx="1" presStyleCnt="2">
        <dgm:presLayoutVars>
          <dgm:bulletEnabled val="1"/>
        </dgm:presLayoutVars>
      </dgm:prSet>
      <dgm:spPr/>
    </dgm:pt>
  </dgm:ptLst>
  <dgm:cxnLst>
    <dgm:cxn modelId="{D2B74A09-C3E5-46F7-98C0-6FA807D20005}" type="presOf" srcId="{D603335B-B9F5-4DB7-BD92-A1B22D9E2C5A}" destId="{1C05DE61-23C3-448D-89FF-FCFC84112D80}" srcOrd="0" destOrd="2" presId="urn:microsoft.com/office/officeart/2005/8/layout/vList5"/>
    <dgm:cxn modelId="{12B9121D-D465-47CE-9B9E-DB5062CD052B}" srcId="{C6D2F125-4979-4446-A2D0-1BF57C50EEA5}" destId="{717D5A5B-7092-477A-87CD-9A27BD49137D}" srcOrd="3" destOrd="0" parTransId="{47951A70-16F2-43D9-819A-673ECCFC624B}" sibTransId="{D0C5F14B-397D-41B8-B01E-B505754E6F35}"/>
    <dgm:cxn modelId="{F3DFDB33-1EAB-4161-85AB-0C7CE29E4D29}" srcId="{46547E82-65C0-403A-A107-987FFB717458}" destId="{25E85975-B8E6-4106-972C-2BF13C0C6254}" srcOrd="3" destOrd="0" parTransId="{CD2933B6-6B17-40AD-B5F4-91D6249F657C}" sibTransId="{F280B088-1A1B-4374-8A32-0855CA848238}"/>
    <dgm:cxn modelId="{D5CCF933-3693-454D-9DED-D15E1468D7B6}" type="presOf" srcId="{0CEB81F7-15FA-4E36-8793-DF7990727846}" destId="{2C8EE795-C619-4378-A347-C08790617653}" srcOrd="0" destOrd="0" presId="urn:microsoft.com/office/officeart/2005/8/layout/vList5"/>
    <dgm:cxn modelId="{EC81873C-A9F1-40AF-B9E1-F9A9D42B9A56}" srcId="{46547E82-65C0-403A-A107-987FFB717458}" destId="{0CEB81F7-15FA-4E36-8793-DF7990727846}" srcOrd="0" destOrd="0" parTransId="{4BBD3376-07E0-4F1B-BB7B-A99AD29CE803}" sibTransId="{00EE85B5-F270-4799-9D22-C54AC4B9F252}"/>
    <dgm:cxn modelId="{EE0FD45F-B99E-4B2A-A0E6-3FC6F5624DCA}" type="presOf" srcId="{D04BFEA0-82F2-4B60-B910-294076A4BEDC}" destId="{3316BE2D-D682-4DC0-98A0-C23827082E51}" srcOrd="0" destOrd="0" presId="urn:microsoft.com/office/officeart/2005/8/layout/vList5"/>
    <dgm:cxn modelId="{028B5F61-895A-43DB-B2EA-CA1DDFF76D23}" srcId="{C6D2F125-4979-4446-A2D0-1BF57C50EEA5}" destId="{D603335B-B9F5-4DB7-BD92-A1B22D9E2C5A}" srcOrd="2" destOrd="0" parTransId="{E30DA0DA-C268-48C0-B1A3-72C948B846C3}" sibTransId="{612D3048-47A5-4318-8B8B-AB9FDA17662D}"/>
    <dgm:cxn modelId="{A8701E52-DF32-4C5A-9B01-A16AF6E6475E}" srcId="{46547E82-65C0-403A-A107-987FFB717458}" destId="{67CE2E1F-F91E-447B-9784-ABC0108C4724}" srcOrd="2" destOrd="0" parTransId="{6A44143A-4504-4F1F-9B5C-00FF2C9BF6F1}" sibTransId="{EA81263B-4BAA-4859-8EE5-E70CF4686D34}"/>
    <dgm:cxn modelId="{C39B4159-A8C3-4F6C-BA52-D2B62134DACA}" srcId="{46547E82-65C0-403A-A107-987FFB717458}" destId="{FCDEAA08-ACA0-435B-BBF3-B8B4C47D9D65}" srcOrd="1" destOrd="0" parTransId="{A9E1AEF3-D50D-4770-9901-B7C0448C3171}" sibTransId="{55B5A4B6-FC39-49AB-84B8-0F48D6F43D42}"/>
    <dgm:cxn modelId="{BA741285-9561-4CE2-B45F-69805A03A22C}" type="presOf" srcId="{25E85975-B8E6-4106-972C-2BF13C0C6254}" destId="{2C8EE795-C619-4378-A347-C08790617653}" srcOrd="0" destOrd="3" presId="urn:microsoft.com/office/officeart/2005/8/layout/vList5"/>
    <dgm:cxn modelId="{17C2AD87-63E8-4D38-814E-7AB6EF731CE3}" type="presOf" srcId="{177DAE1E-8AD1-45E5-81C1-D27B12CBCD38}" destId="{1C05DE61-23C3-448D-89FF-FCFC84112D80}" srcOrd="0" destOrd="1" presId="urn:microsoft.com/office/officeart/2005/8/layout/vList5"/>
    <dgm:cxn modelId="{28592589-1BF5-44FA-A15B-9B9DACDA89F5}" srcId="{D04BFEA0-82F2-4B60-B910-294076A4BEDC}" destId="{46547E82-65C0-403A-A107-987FFB717458}" srcOrd="1" destOrd="0" parTransId="{9F54ADC4-FC80-40EE-8FA8-E638F577ADC1}" sibTransId="{2763C55B-E688-43DB-B18B-28136A193DCC}"/>
    <dgm:cxn modelId="{DD72ABA7-33B3-4427-86C4-BEA41752B871}" type="presOf" srcId="{4C747329-DF5D-4289-834E-D042D5764088}" destId="{1C05DE61-23C3-448D-89FF-FCFC84112D80}" srcOrd="0" destOrd="0" presId="urn:microsoft.com/office/officeart/2005/8/layout/vList5"/>
    <dgm:cxn modelId="{C30DF0AF-AFC8-4CC3-9A74-FFD3174BA737}" type="presOf" srcId="{C6D2F125-4979-4446-A2D0-1BF57C50EEA5}" destId="{EA3D6CEA-E929-4025-8CDB-CE6DA9C0FDE3}" srcOrd="0" destOrd="0" presId="urn:microsoft.com/office/officeart/2005/8/layout/vList5"/>
    <dgm:cxn modelId="{6CCFD7C3-9279-411A-843A-9E083850C51D}" type="presOf" srcId="{FCDEAA08-ACA0-435B-BBF3-B8B4C47D9D65}" destId="{2C8EE795-C619-4378-A347-C08790617653}" srcOrd="0" destOrd="1" presId="urn:microsoft.com/office/officeart/2005/8/layout/vList5"/>
    <dgm:cxn modelId="{503C59CE-CD2A-4D7E-8E8C-90D678118EB9}" type="presOf" srcId="{67CE2E1F-F91E-447B-9784-ABC0108C4724}" destId="{2C8EE795-C619-4378-A347-C08790617653}" srcOrd="0" destOrd="2" presId="urn:microsoft.com/office/officeart/2005/8/layout/vList5"/>
    <dgm:cxn modelId="{7BF80EE4-F609-46ED-9348-7B114098F7AE}" srcId="{C6D2F125-4979-4446-A2D0-1BF57C50EEA5}" destId="{177DAE1E-8AD1-45E5-81C1-D27B12CBCD38}" srcOrd="1" destOrd="0" parTransId="{770E1779-631E-4443-80BA-1396BC5A0ACD}" sibTransId="{01720E64-1D65-417C-A147-6CB2685F677A}"/>
    <dgm:cxn modelId="{62B73BE8-0815-4EED-8D2F-6B67B5385BAA}" type="presOf" srcId="{717D5A5B-7092-477A-87CD-9A27BD49137D}" destId="{1C05DE61-23C3-448D-89FF-FCFC84112D80}" srcOrd="0" destOrd="3" presId="urn:microsoft.com/office/officeart/2005/8/layout/vList5"/>
    <dgm:cxn modelId="{B49DB0EE-AE09-46A4-9358-8DD298B6517D}" type="presOf" srcId="{46547E82-65C0-403A-A107-987FFB717458}" destId="{F4C7CB06-2256-4FE9-87E3-8BF93511E8E7}" srcOrd="0" destOrd="0" presId="urn:microsoft.com/office/officeart/2005/8/layout/vList5"/>
    <dgm:cxn modelId="{FCA8CEF0-AA8E-4F23-81F0-E22AA0D642B6}" srcId="{C6D2F125-4979-4446-A2D0-1BF57C50EEA5}" destId="{4C747329-DF5D-4289-834E-D042D5764088}" srcOrd="0" destOrd="0" parTransId="{E7ED4B91-316E-484E-A42B-8EB93E01245E}" sibTransId="{36C54108-F54D-4C1F-9039-B79B84ED1416}"/>
    <dgm:cxn modelId="{2948D9F5-0C64-4D92-A0EA-B4E9614C576A}" srcId="{D04BFEA0-82F2-4B60-B910-294076A4BEDC}" destId="{C6D2F125-4979-4446-A2D0-1BF57C50EEA5}" srcOrd="0" destOrd="0" parTransId="{B5F77A1E-F950-455E-BB7E-9D46DF0F950E}" sibTransId="{59617541-E445-4E06-87B6-EF8FA0EFD1AB}"/>
    <dgm:cxn modelId="{A55B2C70-9EE5-4B3C-A330-90EF3C618C2A}" type="presParOf" srcId="{3316BE2D-D682-4DC0-98A0-C23827082E51}" destId="{819E7DA3-C06B-45E4-BB39-8DA8A6CEA302}" srcOrd="0" destOrd="0" presId="urn:microsoft.com/office/officeart/2005/8/layout/vList5"/>
    <dgm:cxn modelId="{A059D404-470F-4434-B845-918F460A2731}" type="presParOf" srcId="{819E7DA3-C06B-45E4-BB39-8DA8A6CEA302}" destId="{EA3D6CEA-E929-4025-8CDB-CE6DA9C0FDE3}" srcOrd="0" destOrd="0" presId="urn:microsoft.com/office/officeart/2005/8/layout/vList5"/>
    <dgm:cxn modelId="{043867E0-F1C4-45DC-8D86-827543CBA4BD}" type="presParOf" srcId="{819E7DA3-C06B-45E4-BB39-8DA8A6CEA302}" destId="{1C05DE61-23C3-448D-89FF-FCFC84112D80}" srcOrd="1" destOrd="0" presId="urn:microsoft.com/office/officeart/2005/8/layout/vList5"/>
    <dgm:cxn modelId="{69DE4DDB-A44F-4011-9C47-E348B21D9077}" type="presParOf" srcId="{3316BE2D-D682-4DC0-98A0-C23827082E51}" destId="{36C4D402-0649-4CB5-B55C-B5BE641F7BCE}" srcOrd="1" destOrd="0" presId="urn:microsoft.com/office/officeart/2005/8/layout/vList5"/>
    <dgm:cxn modelId="{2DB92B55-E7F8-4FB6-B9D4-56BD4864BD08}" type="presParOf" srcId="{3316BE2D-D682-4DC0-98A0-C23827082E51}" destId="{8F2ADA50-E9A4-4E43-8FCB-1031FBF6298D}" srcOrd="2" destOrd="0" presId="urn:microsoft.com/office/officeart/2005/8/layout/vList5"/>
    <dgm:cxn modelId="{46788175-6D02-4AA3-A623-FC0CE07E9D17}" type="presParOf" srcId="{8F2ADA50-E9A4-4E43-8FCB-1031FBF6298D}" destId="{F4C7CB06-2256-4FE9-87E3-8BF93511E8E7}" srcOrd="0" destOrd="0" presId="urn:microsoft.com/office/officeart/2005/8/layout/vList5"/>
    <dgm:cxn modelId="{625508CD-8A19-48E3-8E9D-1524B440C124}" type="presParOf" srcId="{8F2ADA50-E9A4-4E43-8FCB-1031FBF6298D}" destId="{2C8EE795-C619-4378-A347-C08790617653}"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4D9136B-6672-4C87-99BF-9A80863E87B6}" type="doc">
      <dgm:prSet loTypeId="urn:microsoft.com/office/officeart/2008/layout/LinedList" loCatId="list" qsTypeId="urn:microsoft.com/office/officeart/2005/8/quickstyle/simple5" qsCatId="simple" csTypeId="urn:microsoft.com/office/officeart/2005/8/colors/accent4_4" csCatId="accent4"/>
      <dgm:spPr/>
      <dgm:t>
        <a:bodyPr/>
        <a:lstStyle/>
        <a:p>
          <a:endParaRPr lang="en-US"/>
        </a:p>
      </dgm:t>
    </dgm:pt>
    <dgm:pt modelId="{044A1C35-F636-43E2-AD66-D8BB2BDDA86C}">
      <dgm:prSet/>
      <dgm:spPr/>
      <dgm:t>
        <a:bodyPr/>
        <a:lstStyle/>
        <a:p>
          <a:r>
            <a:rPr lang="en-US" dirty="0"/>
            <a:t>Anytime you have an opening and closing balance, the opening balance comes directly from the prior period closing balance</a:t>
          </a:r>
        </a:p>
      </dgm:t>
    </dgm:pt>
    <dgm:pt modelId="{D3E0C17B-F5FF-4567-BE2C-5C475F60E8C4}" type="parTrans" cxnId="{86DA8DC5-8A72-4944-B761-73E30DFBC92C}">
      <dgm:prSet/>
      <dgm:spPr/>
      <dgm:t>
        <a:bodyPr/>
        <a:lstStyle/>
        <a:p>
          <a:endParaRPr lang="en-US"/>
        </a:p>
      </dgm:t>
    </dgm:pt>
    <dgm:pt modelId="{E5717E36-20AB-4D1A-98F4-5E100AE38B4F}" type="sibTrans" cxnId="{86DA8DC5-8A72-4944-B761-73E30DFBC92C}">
      <dgm:prSet/>
      <dgm:spPr/>
      <dgm:t>
        <a:bodyPr/>
        <a:lstStyle/>
        <a:p>
          <a:endParaRPr lang="en-US"/>
        </a:p>
      </dgm:t>
    </dgm:pt>
    <dgm:pt modelId="{F8EC4841-C835-47F5-B41A-E2164731E50A}">
      <dgm:prSet/>
      <dgm:spPr/>
      <dgm:t>
        <a:bodyPr/>
        <a:lstStyle/>
        <a:p>
          <a:r>
            <a:rPr lang="en-US" dirty="0"/>
            <a:t>This means you start with the closing balance not the opening balance</a:t>
          </a:r>
        </a:p>
      </dgm:t>
    </dgm:pt>
    <dgm:pt modelId="{3A86222F-21C8-4DA7-8C72-9767F4975ACE}" type="parTrans" cxnId="{6FF76F1F-B672-4A03-8EF5-93A60658D7A6}">
      <dgm:prSet/>
      <dgm:spPr/>
      <dgm:t>
        <a:bodyPr/>
        <a:lstStyle/>
        <a:p>
          <a:endParaRPr lang="en-US"/>
        </a:p>
      </dgm:t>
    </dgm:pt>
    <dgm:pt modelId="{A6C96847-BC2A-4E16-A729-9503D6FA548F}" type="sibTrans" cxnId="{6FF76F1F-B672-4A03-8EF5-93A60658D7A6}">
      <dgm:prSet/>
      <dgm:spPr/>
      <dgm:t>
        <a:bodyPr/>
        <a:lstStyle/>
        <a:p>
          <a:endParaRPr lang="en-US"/>
        </a:p>
      </dgm:t>
    </dgm:pt>
    <dgm:pt modelId="{A531CDCE-2DE4-4E45-9896-0B0B3200E45F}">
      <dgm:prSet/>
      <dgm:spPr/>
      <dgm:t>
        <a:bodyPr/>
        <a:lstStyle/>
        <a:p>
          <a:r>
            <a:rPr lang="en-US" dirty="0"/>
            <a:t>Think of new years eve party. You start the year with what was in your accounts at the end of the previous year</a:t>
          </a:r>
        </a:p>
      </dgm:t>
    </dgm:pt>
    <dgm:pt modelId="{26565617-BA3B-421D-9B2D-1E07D7BEE385}" type="parTrans" cxnId="{502F9654-187B-4506-B622-AFC558C4F7AC}">
      <dgm:prSet/>
      <dgm:spPr/>
      <dgm:t>
        <a:bodyPr/>
        <a:lstStyle/>
        <a:p>
          <a:endParaRPr lang="en-US"/>
        </a:p>
      </dgm:t>
    </dgm:pt>
    <dgm:pt modelId="{A5928D16-8354-4CEC-A205-CD6C64C280BC}" type="sibTrans" cxnId="{502F9654-187B-4506-B622-AFC558C4F7AC}">
      <dgm:prSet/>
      <dgm:spPr/>
      <dgm:t>
        <a:bodyPr/>
        <a:lstStyle/>
        <a:p>
          <a:endParaRPr lang="en-US"/>
        </a:p>
      </dgm:t>
    </dgm:pt>
    <dgm:pt modelId="{E28DC582-B6CB-4045-AC60-4D21642C019A}">
      <dgm:prSet/>
      <dgm:spPr/>
      <dgm:t>
        <a:bodyPr/>
        <a:lstStyle/>
        <a:p>
          <a:r>
            <a:rPr lang="en-US" dirty="0"/>
            <a:t>In terms of dates this is the same thing.  The start date is the previous end date plus one day.</a:t>
          </a:r>
        </a:p>
      </dgm:t>
    </dgm:pt>
    <dgm:pt modelId="{BD22AAEC-1AF3-4631-B955-C55D25B74855}" type="parTrans" cxnId="{39FBD457-C42E-4189-B625-FEF5C63D6BAF}">
      <dgm:prSet/>
      <dgm:spPr/>
      <dgm:t>
        <a:bodyPr/>
        <a:lstStyle/>
        <a:p>
          <a:endParaRPr lang="en-US"/>
        </a:p>
      </dgm:t>
    </dgm:pt>
    <dgm:pt modelId="{614AB730-99FF-4BBB-9EE5-6B5F457F7106}" type="sibTrans" cxnId="{39FBD457-C42E-4189-B625-FEF5C63D6BAF}">
      <dgm:prSet/>
      <dgm:spPr/>
      <dgm:t>
        <a:bodyPr/>
        <a:lstStyle/>
        <a:p>
          <a:endParaRPr lang="en-US"/>
        </a:p>
      </dgm:t>
    </dgm:pt>
    <dgm:pt modelId="{C5E179CE-09B1-4112-A15E-ED59D8D0D179}">
      <dgm:prSet/>
      <dgm:spPr/>
      <dgm:t>
        <a:bodyPr/>
        <a:lstStyle/>
        <a:p>
          <a:r>
            <a:rPr lang="en-US" dirty="0"/>
            <a:t>The very first end date (begin with the end) is the start date of the model minus one day.</a:t>
          </a:r>
        </a:p>
      </dgm:t>
    </dgm:pt>
    <dgm:pt modelId="{5FC13133-2969-4272-9687-66000A02E116}" type="parTrans" cxnId="{E91D152E-B244-4313-A672-CC6D1F4B8194}">
      <dgm:prSet/>
      <dgm:spPr/>
      <dgm:t>
        <a:bodyPr/>
        <a:lstStyle/>
        <a:p>
          <a:endParaRPr lang="en-US"/>
        </a:p>
      </dgm:t>
    </dgm:pt>
    <dgm:pt modelId="{9745C392-5E16-4417-ACF7-A8C6E1D043AD}" type="sibTrans" cxnId="{E91D152E-B244-4313-A672-CC6D1F4B8194}">
      <dgm:prSet/>
      <dgm:spPr/>
      <dgm:t>
        <a:bodyPr/>
        <a:lstStyle/>
        <a:p>
          <a:endParaRPr lang="en-US"/>
        </a:p>
      </dgm:t>
    </dgm:pt>
    <dgm:pt modelId="{25A2332A-56FC-44C7-994B-10FC0C4C12EB}" type="pres">
      <dgm:prSet presAssocID="{24D9136B-6672-4C87-99BF-9A80863E87B6}" presName="vert0" presStyleCnt="0">
        <dgm:presLayoutVars>
          <dgm:dir/>
          <dgm:animOne val="branch"/>
          <dgm:animLvl val="lvl"/>
        </dgm:presLayoutVars>
      </dgm:prSet>
      <dgm:spPr/>
    </dgm:pt>
    <dgm:pt modelId="{C467DF36-3770-443E-8876-DCF5B0E471AC}" type="pres">
      <dgm:prSet presAssocID="{044A1C35-F636-43E2-AD66-D8BB2BDDA86C}" presName="thickLine" presStyleLbl="alignNode1" presStyleIdx="0" presStyleCnt="5"/>
      <dgm:spPr/>
    </dgm:pt>
    <dgm:pt modelId="{C44197EB-D778-4E83-9745-093D9735F90E}" type="pres">
      <dgm:prSet presAssocID="{044A1C35-F636-43E2-AD66-D8BB2BDDA86C}" presName="horz1" presStyleCnt="0"/>
      <dgm:spPr/>
    </dgm:pt>
    <dgm:pt modelId="{19C1BCA2-1115-4085-9692-C43A219B431D}" type="pres">
      <dgm:prSet presAssocID="{044A1C35-F636-43E2-AD66-D8BB2BDDA86C}" presName="tx1" presStyleLbl="revTx" presStyleIdx="0" presStyleCnt="5"/>
      <dgm:spPr/>
    </dgm:pt>
    <dgm:pt modelId="{8C771667-1700-4BAD-8D35-24F6313C3634}" type="pres">
      <dgm:prSet presAssocID="{044A1C35-F636-43E2-AD66-D8BB2BDDA86C}" presName="vert1" presStyleCnt="0"/>
      <dgm:spPr/>
    </dgm:pt>
    <dgm:pt modelId="{62DE2D35-4D45-460D-BC1A-AC5DEFDEF0F4}" type="pres">
      <dgm:prSet presAssocID="{F8EC4841-C835-47F5-B41A-E2164731E50A}" presName="thickLine" presStyleLbl="alignNode1" presStyleIdx="1" presStyleCnt="5"/>
      <dgm:spPr/>
    </dgm:pt>
    <dgm:pt modelId="{8AEBACB5-2D54-4D9B-BF75-D1B9A2FC6AD0}" type="pres">
      <dgm:prSet presAssocID="{F8EC4841-C835-47F5-B41A-E2164731E50A}" presName="horz1" presStyleCnt="0"/>
      <dgm:spPr/>
    </dgm:pt>
    <dgm:pt modelId="{0E35573D-1654-4D42-AF05-FC0E40A09ED3}" type="pres">
      <dgm:prSet presAssocID="{F8EC4841-C835-47F5-B41A-E2164731E50A}" presName="tx1" presStyleLbl="revTx" presStyleIdx="1" presStyleCnt="5"/>
      <dgm:spPr/>
    </dgm:pt>
    <dgm:pt modelId="{83F7E0E1-47DC-475B-8800-130FFFB19C44}" type="pres">
      <dgm:prSet presAssocID="{F8EC4841-C835-47F5-B41A-E2164731E50A}" presName="vert1" presStyleCnt="0"/>
      <dgm:spPr/>
    </dgm:pt>
    <dgm:pt modelId="{DDD26F9A-EC87-4B1F-A2B5-226A7A8D69E5}" type="pres">
      <dgm:prSet presAssocID="{A531CDCE-2DE4-4E45-9896-0B0B3200E45F}" presName="thickLine" presStyleLbl="alignNode1" presStyleIdx="2" presStyleCnt="5"/>
      <dgm:spPr/>
    </dgm:pt>
    <dgm:pt modelId="{75B32CAC-67EA-4B43-A61D-F19482117FCE}" type="pres">
      <dgm:prSet presAssocID="{A531CDCE-2DE4-4E45-9896-0B0B3200E45F}" presName="horz1" presStyleCnt="0"/>
      <dgm:spPr/>
    </dgm:pt>
    <dgm:pt modelId="{F1B0C046-6D30-40E9-845C-AAD3A4F02070}" type="pres">
      <dgm:prSet presAssocID="{A531CDCE-2DE4-4E45-9896-0B0B3200E45F}" presName="tx1" presStyleLbl="revTx" presStyleIdx="2" presStyleCnt="5"/>
      <dgm:spPr/>
    </dgm:pt>
    <dgm:pt modelId="{77A7141B-2910-4A63-A47C-D15C21FB336D}" type="pres">
      <dgm:prSet presAssocID="{A531CDCE-2DE4-4E45-9896-0B0B3200E45F}" presName="vert1" presStyleCnt="0"/>
      <dgm:spPr/>
    </dgm:pt>
    <dgm:pt modelId="{9B73271D-6855-4C8C-8926-00E3F8AC7BFD}" type="pres">
      <dgm:prSet presAssocID="{E28DC582-B6CB-4045-AC60-4D21642C019A}" presName="thickLine" presStyleLbl="alignNode1" presStyleIdx="3" presStyleCnt="5"/>
      <dgm:spPr/>
    </dgm:pt>
    <dgm:pt modelId="{59AC04B2-8674-4771-8D72-F47FE887E3C6}" type="pres">
      <dgm:prSet presAssocID="{E28DC582-B6CB-4045-AC60-4D21642C019A}" presName="horz1" presStyleCnt="0"/>
      <dgm:spPr/>
    </dgm:pt>
    <dgm:pt modelId="{AC84EE5E-4779-4A32-8A90-A62986985FE3}" type="pres">
      <dgm:prSet presAssocID="{E28DC582-B6CB-4045-AC60-4D21642C019A}" presName="tx1" presStyleLbl="revTx" presStyleIdx="3" presStyleCnt="5"/>
      <dgm:spPr/>
    </dgm:pt>
    <dgm:pt modelId="{BFCD7DC5-6B66-417A-8248-5F2F8E701410}" type="pres">
      <dgm:prSet presAssocID="{E28DC582-B6CB-4045-AC60-4D21642C019A}" presName="vert1" presStyleCnt="0"/>
      <dgm:spPr/>
    </dgm:pt>
    <dgm:pt modelId="{D1D2CA80-459B-44DA-9D1B-644DDFD89F4C}" type="pres">
      <dgm:prSet presAssocID="{C5E179CE-09B1-4112-A15E-ED59D8D0D179}" presName="thickLine" presStyleLbl="alignNode1" presStyleIdx="4" presStyleCnt="5"/>
      <dgm:spPr/>
    </dgm:pt>
    <dgm:pt modelId="{335B1505-0A33-4D06-99D5-EAD50B600018}" type="pres">
      <dgm:prSet presAssocID="{C5E179CE-09B1-4112-A15E-ED59D8D0D179}" presName="horz1" presStyleCnt="0"/>
      <dgm:spPr/>
    </dgm:pt>
    <dgm:pt modelId="{3B79E74F-78F6-4165-937F-DBFE837D7D82}" type="pres">
      <dgm:prSet presAssocID="{C5E179CE-09B1-4112-A15E-ED59D8D0D179}" presName="tx1" presStyleLbl="revTx" presStyleIdx="4" presStyleCnt="5"/>
      <dgm:spPr/>
    </dgm:pt>
    <dgm:pt modelId="{DDFAC1F5-D783-4B05-AC73-47B9228115E9}" type="pres">
      <dgm:prSet presAssocID="{C5E179CE-09B1-4112-A15E-ED59D8D0D179}" presName="vert1" presStyleCnt="0"/>
      <dgm:spPr/>
    </dgm:pt>
  </dgm:ptLst>
  <dgm:cxnLst>
    <dgm:cxn modelId="{BCFEEB06-68EC-4589-852B-D42087150970}" type="presOf" srcId="{24D9136B-6672-4C87-99BF-9A80863E87B6}" destId="{25A2332A-56FC-44C7-994B-10FC0C4C12EB}" srcOrd="0" destOrd="0" presId="urn:microsoft.com/office/officeart/2008/layout/LinedList"/>
    <dgm:cxn modelId="{9DD10009-D348-4E39-A763-9FBD4D6322F2}" type="presOf" srcId="{F8EC4841-C835-47F5-B41A-E2164731E50A}" destId="{0E35573D-1654-4D42-AF05-FC0E40A09ED3}" srcOrd="0" destOrd="0" presId="urn:microsoft.com/office/officeart/2008/layout/LinedList"/>
    <dgm:cxn modelId="{A868A418-C5C3-4192-9822-767DDCEFEE64}" type="presOf" srcId="{A531CDCE-2DE4-4E45-9896-0B0B3200E45F}" destId="{F1B0C046-6D30-40E9-845C-AAD3A4F02070}" srcOrd="0" destOrd="0" presId="urn:microsoft.com/office/officeart/2008/layout/LinedList"/>
    <dgm:cxn modelId="{6FF76F1F-B672-4A03-8EF5-93A60658D7A6}" srcId="{24D9136B-6672-4C87-99BF-9A80863E87B6}" destId="{F8EC4841-C835-47F5-B41A-E2164731E50A}" srcOrd="1" destOrd="0" parTransId="{3A86222F-21C8-4DA7-8C72-9767F4975ACE}" sibTransId="{A6C96847-BC2A-4E16-A729-9503D6FA548F}"/>
    <dgm:cxn modelId="{E91D152E-B244-4313-A672-CC6D1F4B8194}" srcId="{24D9136B-6672-4C87-99BF-9A80863E87B6}" destId="{C5E179CE-09B1-4112-A15E-ED59D8D0D179}" srcOrd="4" destOrd="0" parTransId="{5FC13133-2969-4272-9687-66000A02E116}" sibTransId="{9745C392-5E16-4417-ACF7-A8C6E1D043AD}"/>
    <dgm:cxn modelId="{E749F834-0AD5-47EF-8631-4CD80E8097A3}" type="presOf" srcId="{E28DC582-B6CB-4045-AC60-4D21642C019A}" destId="{AC84EE5E-4779-4A32-8A90-A62986985FE3}" srcOrd="0" destOrd="0" presId="urn:microsoft.com/office/officeart/2008/layout/LinedList"/>
    <dgm:cxn modelId="{502F9654-187B-4506-B622-AFC558C4F7AC}" srcId="{24D9136B-6672-4C87-99BF-9A80863E87B6}" destId="{A531CDCE-2DE4-4E45-9896-0B0B3200E45F}" srcOrd="2" destOrd="0" parTransId="{26565617-BA3B-421D-9B2D-1E07D7BEE385}" sibTransId="{A5928D16-8354-4CEC-A205-CD6C64C280BC}"/>
    <dgm:cxn modelId="{39FBD457-C42E-4189-B625-FEF5C63D6BAF}" srcId="{24D9136B-6672-4C87-99BF-9A80863E87B6}" destId="{E28DC582-B6CB-4045-AC60-4D21642C019A}" srcOrd="3" destOrd="0" parTransId="{BD22AAEC-1AF3-4631-B955-C55D25B74855}" sibTransId="{614AB730-99FF-4BBB-9EE5-6B5F457F7106}"/>
    <dgm:cxn modelId="{9DA99C9B-37CC-439C-9681-F307BA2D6A3F}" type="presOf" srcId="{C5E179CE-09B1-4112-A15E-ED59D8D0D179}" destId="{3B79E74F-78F6-4165-937F-DBFE837D7D82}" srcOrd="0" destOrd="0" presId="urn:microsoft.com/office/officeart/2008/layout/LinedList"/>
    <dgm:cxn modelId="{86DA8DC5-8A72-4944-B761-73E30DFBC92C}" srcId="{24D9136B-6672-4C87-99BF-9A80863E87B6}" destId="{044A1C35-F636-43E2-AD66-D8BB2BDDA86C}" srcOrd="0" destOrd="0" parTransId="{D3E0C17B-F5FF-4567-BE2C-5C475F60E8C4}" sibTransId="{E5717E36-20AB-4D1A-98F4-5E100AE38B4F}"/>
    <dgm:cxn modelId="{D4F83AC9-CE27-4067-B7EA-D1BA85579870}" type="presOf" srcId="{044A1C35-F636-43E2-AD66-D8BB2BDDA86C}" destId="{19C1BCA2-1115-4085-9692-C43A219B431D}" srcOrd="0" destOrd="0" presId="urn:microsoft.com/office/officeart/2008/layout/LinedList"/>
    <dgm:cxn modelId="{C3FCCB7B-08D5-4E67-905A-8FA6AA0A7BEA}" type="presParOf" srcId="{25A2332A-56FC-44C7-994B-10FC0C4C12EB}" destId="{C467DF36-3770-443E-8876-DCF5B0E471AC}" srcOrd="0" destOrd="0" presId="urn:microsoft.com/office/officeart/2008/layout/LinedList"/>
    <dgm:cxn modelId="{7FA87E74-D597-4727-BB71-39D9F6CEB763}" type="presParOf" srcId="{25A2332A-56FC-44C7-994B-10FC0C4C12EB}" destId="{C44197EB-D778-4E83-9745-093D9735F90E}" srcOrd="1" destOrd="0" presId="urn:microsoft.com/office/officeart/2008/layout/LinedList"/>
    <dgm:cxn modelId="{5BCE632D-36A2-4249-AF43-3FEF96D76FF1}" type="presParOf" srcId="{C44197EB-D778-4E83-9745-093D9735F90E}" destId="{19C1BCA2-1115-4085-9692-C43A219B431D}" srcOrd="0" destOrd="0" presId="urn:microsoft.com/office/officeart/2008/layout/LinedList"/>
    <dgm:cxn modelId="{A40B543C-E24D-4E95-BFF0-9A6D3E41E717}" type="presParOf" srcId="{C44197EB-D778-4E83-9745-093D9735F90E}" destId="{8C771667-1700-4BAD-8D35-24F6313C3634}" srcOrd="1" destOrd="0" presId="urn:microsoft.com/office/officeart/2008/layout/LinedList"/>
    <dgm:cxn modelId="{E4DB602C-E6F8-4E08-9E4A-C5F24FEE5069}" type="presParOf" srcId="{25A2332A-56FC-44C7-994B-10FC0C4C12EB}" destId="{62DE2D35-4D45-460D-BC1A-AC5DEFDEF0F4}" srcOrd="2" destOrd="0" presId="urn:microsoft.com/office/officeart/2008/layout/LinedList"/>
    <dgm:cxn modelId="{D888B78C-ED35-496D-A58A-AB2C40522E31}" type="presParOf" srcId="{25A2332A-56FC-44C7-994B-10FC0C4C12EB}" destId="{8AEBACB5-2D54-4D9B-BF75-D1B9A2FC6AD0}" srcOrd="3" destOrd="0" presId="urn:microsoft.com/office/officeart/2008/layout/LinedList"/>
    <dgm:cxn modelId="{D3E963CD-AFA4-4E3F-8AAA-84B2E8838BE0}" type="presParOf" srcId="{8AEBACB5-2D54-4D9B-BF75-D1B9A2FC6AD0}" destId="{0E35573D-1654-4D42-AF05-FC0E40A09ED3}" srcOrd="0" destOrd="0" presId="urn:microsoft.com/office/officeart/2008/layout/LinedList"/>
    <dgm:cxn modelId="{E3A11B1C-68EF-489C-9784-02DF6232F9BF}" type="presParOf" srcId="{8AEBACB5-2D54-4D9B-BF75-D1B9A2FC6AD0}" destId="{83F7E0E1-47DC-475B-8800-130FFFB19C44}" srcOrd="1" destOrd="0" presId="urn:microsoft.com/office/officeart/2008/layout/LinedList"/>
    <dgm:cxn modelId="{D4D18C1F-FD6D-493F-A29A-983F4255A7E2}" type="presParOf" srcId="{25A2332A-56FC-44C7-994B-10FC0C4C12EB}" destId="{DDD26F9A-EC87-4B1F-A2B5-226A7A8D69E5}" srcOrd="4" destOrd="0" presId="urn:microsoft.com/office/officeart/2008/layout/LinedList"/>
    <dgm:cxn modelId="{B787738D-C128-43C6-802E-33AB788D7324}" type="presParOf" srcId="{25A2332A-56FC-44C7-994B-10FC0C4C12EB}" destId="{75B32CAC-67EA-4B43-A61D-F19482117FCE}" srcOrd="5" destOrd="0" presId="urn:microsoft.com/office/officeart/2008/layout/LinedList"/>
    <dgm:cxn modelId="{9209FF93-B779-4613-9BF1-81E62EFA1B22}" type="presParOf" srcId="{75B32CAC-67EA-4B43-A61D-F19482117FCE}" destId="{F1B0C046-6D30-40E9-845C-AAD3A4F02070}" srcOrd="0" destOrd="0" presId="urn:microsoft.com/office/officeart/2008/layout/LinedList"/>
    <dgm:cxn modelId="{F3F1D63D-5089-4A62-9AB5-966EE1EA10D2}" type="presParOf" srcId="{75B32CAC-67EA-4B43-A61D-F19482117FCE}" destId="{77A7141B-2910-4A63-A47C-D15C21FB336D}" srcOrd="1" destOrd="0" presId="urn:microsoft.com/office/officeart/2008/layout/LinedList"/>
    <dgm:cxn modelId="{0C072E20-CA79-4526-9809-220330D0E749}" type="presParOf" srcId="{25A2332A-56FC-44C7-994B-10FC0C4C12EB}" destId="{9B73271D-6855-4C8C-8926-00E3F8AC7BFD}" srcOrd="6" destOrd="0" presId="urn:microsoft.com/office/officeart/2008/layout/LinedList"/>
    <dgm:cxn modelId="{B6139F1D-B654-4115-B4EE-D1C1E836BEC2}" type="presParOf" srcId="{25A2332A-56FC-44C7-994B-10FC0C4C12EB}" destId="{59AC04B2-8674-4771-8D72-F47FE887E3C6}" srcOrd="7" destOrd="0" presId="urn:microsoft.com/office/officeart/2008/layout/LinedList"/>
    <dgm:cxn modelId="{0647F610-54FC-4856-8AD2-50432C56FEBE}" type="presParOf" srcId="{59AC04B2-8674-4771-8D72-F47FE887E3C6}" destId="{AC84EE5E-4779-4A32-8A90-A62986985FE3}" srcOrd="0" destOrd="0" presId="urn:microsoft.com/office/officeart/2008/layout/LinedList"/>
    <dgm:cxn modelId="{730B8524-382E-4784-A1D8-CF7312EC4C1C}" type="presParOf" srcId="{59AC04B2-8674-4771-8D72-F47FE887E3C6}" destId="{BFCD7DC5-6B66-417A-8248-5F2F8E701410}" srcOrd="1" destOrd="0" presId="urn:microsoft.com/office/officeart/2008/layout/LinedList"/>
    <dgm:cxn modelId="{D0F16490-378E-431B-ADEA-EA450762E22B}" type="presParOf" srcId="{25A2332A-56FC-44C7-994B-10FC0C4C12EB}" destId="{D1D2CA80-459B-44DA-9D1B-644DDFD89F4C}" srcOrd="8" destOrd="0" presId="urn:microsoft.com/office/officeart/2008/layout/LinedList"/>
    <dgm:cxn modelId="{4AA94A3E-EC8C-4027-9836-25AF73B8B416}" type="presParOf" srcId="{25A2332A-56FC-44C7-994B-10FC0C4C12EB}" destId="{335B1505-0A33-4D06-99D5-EAD50B600018}" srcOrd="9" destOrd="0" presId="urn:microsoft.com/office/officeart/2008/layout/LinedList"/>
    <dgm:cxn modelId="{A7CD6FD6-7A38-4646-BD28-9A278AC2288B}" type="presParOf" srcId="{335B1505-0A33-4D06-99D5-EAD50B600018}" destId="{3B79E74F-78F6-4165-937F-DBFE837D7D82}" srcOrd="0" destOrd="0" presId="urn:microsoft.com/office/officeart/2008/layout/LinedList"/>
    <dgm:cxn modelId="{60D963BE-EF19-4255-9AE1-3D29CB5F5500}" type="presParOf" srcId="{335B1505-0A33-4D06-99D5-EAD50B600018}" destId="{DDFAC1F5-D783-4B05-AC73-47B9228115E9}"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CCF71263-172B-4D31-A130-323962AA2C02}" type="doc">
      <dgm:prSet loTypeId="urn:microsoft.com/office/officeart/2005/8/layout/hierarchy3" loCatId="hierarchy" qsTypeId="urn:microsoft.com/office/officeart/2005/8/quickstyle/simple4" qsCatId="simple" csTypeId="urn:microsoft.com/office/officeart/2005/8/colors/accent6_1" csCatId="accent6"/>
      <dgm:spPr/>
      <dgm:t>
        <a:bodyPr/>
        <a:lstStyle/>
        <a:p>
          <a:endParaRPr lang="en-US"/>
        </a:p>
      </dgm:t>
    </dgm:pt>
    <dgm:pt modelId="{F037A8AB-51E1-400A-9B0C-176F10F8F0B4}">
      <dgm:prSet/>
      <dgm:spPr/>
      <dgm:t>
        <a:bodyPr/>
        <a:lstStyle/>
        <a:p>
          <a:r>
            <a:rPr lang="en-US" dirty="0"/>
            <a:t>Just about any project has a defined amount of capacity – the maximum you can produce in some time period </a:t>
          </a:r>
        </a:p>
      </dgm:t>
    </dgm:pt>
    <dgm:pt modelId="{B6909B16-4411-439F-B71D-8F21C81F813A}" type="parTrans" cxnId="{52FEF43A-E7BC-4C85-8B7E-0928D80A9CCA}">
      <dgm:prSet/>
      <dgm:spPr/>
      <dgm:t>
        <a:bodyPr/>
        <a:lstStyle/>
        <a:p>
          <a:endParaRPr lang="en-US"/>
        </a:p>
      </dgm:t>
    </dgm:pt>
    <dgm:pt modelId="{1B8D2A33-C5ED-4083-9CC6-601211C92DA9}" type="sibTrans" cxnId="{52FEF43A-E7BC-4C85-8B7E-0928D80A9CCA}">
      <dgm:prSet/>
      <dgm:spPr/>
      <dgm:t>
        <a:bodyPr/>
        <a:lstStyle/>
        <a:p>
          <a:endParaRPr lang="en-US"/>
        </a:p>
      </dgm:t>
    </dgm:pt>
    <dgm:pt modelId="{9387CCAB-7C02-4B52-A06D-2B01618D0291}">
      <dgm:prSet/>
      <dgm:spPr/>
      <dgm:t>
        <a:bodyPr/>
        <a:lstStyle/>
        <a:p>
          <a:r>
            <a:rPr lang="en-US" dirty="0"/>
            <a:t>The time period can be an instant – MW</a:t>
          </a:r>
        </a:p>
      </dgm:t>
    </dgm:pt>
    <dgm:pt modelId="{02CAD622-D598-4D05-971B-35974E6BD42E}" type="parTrans" cxnId="{3D5DEAEC-08B4-443D-86AA-48081DE2BE97}">
      <dgm:prSet/>
      <dgm:spPr/>
      <dgm:t>
        <a:bodyPr/>
        <a:lstStyle/>
        <a:p>
          <a:endParaRPr lang="en-US"/>
        </a:p>
      </dgm:t>
    </dgm:pt>
    <dgm:pt modelId="{04CBE7C8-19C7-4F4F-B62F-CCD0D623445B}" type="sibTrans" cxnId="{3D5DEAEC-08B4-443D-86AA-48081DE2BE97}">
      <dgm:prSet/>
      <dgm:spPr/>
      <dgm:t>
        <a:bodyPr/>
        <a:lstStyle/>
        <a:p>
          <a:endParaRPr lang="en-US"/>
        </a:p>
      </dgm:t>
    </dgm:pt>
    <dgm:pt modelId="{D4DA67DD-BA52-4070-9333-E80E08A823A8}">
      <dgm:prSet/>
      <dgm:spPr/>
      <dgm:t>
        <a:bodyPr/>
        <a:lstStyle/>
        <a:p>
          <a:r>
            <a:rPr lang="en-US" dirty="0"/>
            <a:t>The time period could be the life of a project – oil reserves</a:t>
          </a:r>
        </a:p>
      </dgm:t>
    </dgm:pt>
    <dgm:pt modelId="{46C73CC3-9991-430D-A4F8-27488827C953}" type="parTrans" cxnId="{23EA1780-48D0-447C-91E7-E1E7CB9BC857}">
      <dgm:prSet/>
      <dgm:spPr/>
      <dgm:t>
        <a:bodyPr/>
        <a:lstStyle/>
        <a:p>
          <a:endParaRPr lang="en-US"/>
        </a:p>
      </dgm:t>
    </dgm:pt>
    <dgm:pt modelId="{A1498708-A935-4D04-B820-5EF94BCFD65D}" type="sibTrans" cxnId="{23EA1780-48D0-447C-91E7-E1E7CB9BC857}">
      <dgm:prSet/>
      <dgm:spPr/>
      <dgm:t>
        <a:bodyPr/>
        <a:lstStyle/>
        <a:p>
          <a:endParaRPr lang="en-US"/>
        </a:p>
      </dgm:t>
    </dgm:pt>
    <dgm:pt modelId="{B7E6B28D-2E19-441E-BCBE-90B4A9342F23}">
      <dgm:prSet/>
      <dgm:spPr/>
      <dgm:t>
        <a:bodyPr/>
        <a:lstStyle/>
        <a:p>
          <a:r>
            <a:rPr lang="en-US" dirty="0"/>
            <a:t>Once the capacity is defined, the manner in which you use the capacity or the capacity utilization can be specified</a:t>
          </a:r>
        </a:p>
      </dgm:t>
    </dgm:pt>
    <dgm:pt modelId="{0F8F4329-0FA2-41AA-968C-FD678B9BE1BC}" type="parTrans" cxnId="{6BFEBA13-01A6-4E85-A17D-F1E6623EB553}">
      <dgm:prSet/>
      <dgm:spPr/>
      <dgm:t>
        <a:bodyPr/>
        <a:lstStyle/>
        <a:p>
          <a:endParaRPr lang="en-US"/>
        </a:p>
      </dgm:t>
    </dgm:pt>
    <dgm:pt modelId="{DCF4272E-39F1-41BC-8802-AC7FEF997917}" type="sibTrans" cxnId="{6BFEBA13-01A6-4E85-A17D-F1E6623EB553}">
      <dgm:prSet/>
      <dgm:spPr/>
      <dgm:t>
        <a:bodyPr/>
        <a:lstStyle/>
        <a:p>
          <a:endParaRPr lang="en-US"/>
        </a:p>
      </dgm:t>
    </dgm:pt>
    <dgm:pt modelId="{0BDFB4C3-338E-4824-8CC6-610F54924C60}">
      <dgm:prSet/>
      <dgm:spPr/>
      <dgm:t>
        <a:bodyPr/>
        <a:lstStyle/>
        <a:p>
          <a:r>
            <a:rPr lang="en-US" dirty="0"/>
            <a:t>For example, the capacity utilization of a hotel</a:t>
          </a:r>
        </a:p>
      </dgm:t>
    </dgm:pt>
    <dgm:pt modelId="{DF2446CB-127C-49F1-A1B7-EDB20D8AEB03}" type="parTrans" cxnId="{59D9A8E3-4649-4585-946F-567F95F647E2}">
      <dgm:prSet/>
      <dgm:spPr/>
      <dgm:t>
        <a:bodyPr/>
        <a:lstStyle/>
        <a:p>
          <a:endParaRPr lang="en-US"/>
        </a:p>
      </dgm:t>
    </dgm:pt>
    <dgm:pt modelId="{29FFCB16-C006-4D0A-BD51-7C71890F4BE4}" type="sibTrans" cxnId="{59D9A8E3-4649-4585-946F-567F95F647E2}">
      <dgm:prSet/>
      <dgm:spPr/>
      <dgm:t>
        <a:bodyPr/>
        <a:lstStyle/>
        <a:p>
          <a:endParaRPr lang="en-US"/>
        </a:p>
      </dgm:t>
    </dgm:pt>
    <dgm:pt modelId="{0922FFF7-FB0A-4B14-9D10-80AB616411EB}">
      <dgm:prSet/>
      <dgm:spPr/>
      <dgm:t>
        <a:bodyPr/>
        <a:lstStyle/>
        <a:p>
          <a:r>
            <a:rPr lang="en-US" dirty="0"/>
            <a:t>The production of gas reserves</a:t>
          </a:r>
        </a:p>
      </dgm:t>
    </dgm:pt>
    <dgm:pt modelId="{F215522B-EC5E-4E19-A004-575B8606E145}" type="parTrans" cxnId="{143B5361-9FAF-48ED-8164-D129E119C10E}">
      <dgm:prSet/>
      <dgm:spPr/>
      <dgm:t>
        <a:bodyPr/>
        <a:lstStyle/>
        <a:p>
          <a:endParaRPr lang="en-US"/>
        </a:p>
      </dgm:t>
    </dgm:pt>
    <dgm:pt modelId="{B26E7A90-0383-4E96-8B27-AEC3B0B32835}" type="sibTrans" cxnId="{143B5361-9FAF-48ED-8164-D129E119C10E}">
      <dgm:prSet/>
      <dgm:spPr/>
      <dgm:t>
        <a:bodyPr/>
        <a:lstStyle/>
        <a:p>
          <a:endParaRPr lang="en-US"/>
        </a:p>
      </dgm:t>
    </dgm:pt>
    <dgm:pt modelId="{418B2B27-2BAF-4734-94B0-7AA5064A7475}">
      <dgm:prSet/>
      <dgm:spPr/>
      <dgm:t>
        <a:bodyPr/>
        <a:lstStyle/>
        <a:p>
          <a:r>
            <a:rPr lang="en-US" dirty="0"/>
            <a:t>Finally, the volumes produced can be computed</a:t>
          </a:r>
        </a:p>
      </dgm:t>
    </dgm:pt>
    <dgm:pt modelId="{261FB29D-A48A-44D0-AEAE-89EAA5F94FCE}" type="parTrans" cxnId="{B90FD502-B7CD-49C2-AF1A-1D954D790D5B}">
      <dgm:prSet/>
      <dgm:spPr/>
      <dgm:t>
        <a:bodyPr/>
        <a:lstStyle/>
        <a:p>
          <a:endParaRPr lang="en-US"/>
        </a:p>
      </dgm:t>
    </dgm:pt>
    <dgm:pt modelId="{3CBBFD3D-55B3-4376-8919-924ACD2553BB}" type="sibTrans" cxnId="{B90FD502-B7CD-49C2-AF1A-1D954D790D5B}">
      <dgm:prSet/>
      <dgm:spPr/>
      <dgm:t>
        <a:bodyPr/>
        <a:lstStyle/>
        <a:p>
          <a:endParaRPr lang="en-US"/>
        </a:p>
      </dgm:t>
    </dgm:pt>
    <dgm:pt modelId="{992E9367-43D3-4B7A-AE44-115C5BA66307}">
      <dgm:prSet/>
      <dgm:spPr/>
      <dgm:t>
        <a:bodyPr/>
        <a:lstStyle/>
        <a:p>
          <a:r>
            <a:rPr lang="en-US" dirty="0"/>
            <a:t>Traffic Volumes from Study</a:t>
          </a:r>
        </a:p>
      </dgm:t>
    </dgm:pt>
    <dgm:pt modelId="{7313AE29-6583-45EE-852F-D10A47E69293}" type="parTrans" cxnId="{43890622-4C05-491B-BCD9-DB82F07DC219}">
      <dgm:prSet/>
      <dgm:spPr/>
      <dgm:t>
        <a:bodyPr/>
        <a:lstStyle/>
        <a:p>
          <a:endParaRPr lang="en-US"/>
        </a:p>
      </dgm:t>
    </dgm:pt>
    <dgm:pt modelId="{93FF7527-8EC7-4F65-A055-9DF6EAB347F9}" type="sibTrans" cxnId="{43890622-4C05-491B-BCD9-DB82F07DC219}">
      <dgm:prSet/>
      <dgm:spPr/>
      <dgm:t>
        <a:bodyPr/>
        <a:lstStyle/>
        <a:p>
          <a:endParaRPr lang="en-US"/>
        </a:p>
      </dgm:t>
    </dgm:pt>
    <dgm:pt modelId="{FED67012-4DED-4B46-AF59-6BFE34D7210B}">
      <dgm:prSet/>
      <dgm:spPr/>
      <dgm:t>
        <a:bodyPr/>
        <a:lstStyle/>
        <a:p>
          <a:r>
            <a:rPr lang="en-US" dirty="0"/>
            <a:t>Electricity Production from Wind</a:t>
          </a:r>
        </a:p>
      </dgm:t>
    </dgm:pt>
    <dgm:pt modelId="{9A895023-A134-423D-9253-92FFF479B92B}" type="parTrans" cxnId="{E8C2C755-13CF-4FA0-A3A4-8AE4E38C1ED2}">
      <dgm:prSet/>
      <dgm:spPr/>
      <dgm:t>
        <a:bodyPr/>
        <a:lstStyle/>
        <a:p>
          <a:endParaRPr lang="en-US"/>
        </a:p>
      </dgm:t>
    </dgm:pt>
    <dgm:pt modelId="{AD47BA92-3776-4E83-94A3-A448ABB16868}" type="sibTrans" cxnId="{E8C2C755-13CF-4FA0-A3A4-8AE4E38C1ED2}">
      <dgm:prSet/>
      <dgm:spPr/>
      <dgm:t>
        <a:bodyPr/>
        <a:lstStyle/>
        <a:p>
          <a:endParaRPr lang="en-US"/>
        </a:p>
      </dgm:t>
    </dgm:pt>
    <dgm:pt modelId="{8D24900F-271D-4682-AAEC-F0CB224D1286}" type="pres">
      <dgm:prSet presAssocID="{CCF71263-172B-4D31-A130-323962AA2C02}" presName="diagram" presStyleCnt="0">
        <dgm:presLayoutVars>
          <dgm:chPref val="1"/>
          <dgm:dir/>
          <dgm:animOne val="branch"/>
          <dgm:animLvl val="lvl"/>
          <dgm:resizeHandles/>
        </dgm:presLayoutVars>
      </dgm:prSet>
      <dgm:spPr/>
    </dgm:pt>
    <dgm:pt modelId="{B1BAE6F7-D9E1-4506-9E4D-ACE211283D26}" type="pres">
      <dgm:prSet presAssocID="{F037A8AB-51E1-400A-9B0C-176F10F8F0B4}" presName="root" presStyleCnt="0"/>
      <dgm:spPr/>
    </dgm:pt>
    <dgm:pt modelId="{2278EF4B-82AA-46BD-9025-F611967EA864}" type="pres">
      <dgm:prSet presAssocID="{F037A8AB-51E1-400A-9B0C-176F10F8F0B4}" presName="rootComposite" presStyleCnt="0"/>
      <dgm:spPr/>
    </dgm:pt>
    <dgm:pt modelId="{410F7F9C-6B00-421B-980E-E9FA909545F9}" type="pres">
      <dgm:prSet presAssocID="{F037A8AB-51E1-400A-9B0C-176F10F8F0B4}" presName="rootText" presStyleLbl="node1" presStyleIdx="0" presStyleCnt="3"/>
      <dgm:spPr/>
    </dgm:pt>
    <dgm:pt modelId="{35AB0ADC-C3DD-4AB4-98ED-BAA3E6F83A16}" type="pres">
      <dgm:prSet presAssocID="{F037A8AB-51E1-400A-9B0C-176F10F8F0B4}" presName="rootConnector" presStyleLbl="node1" presStyleIdx="0" presStyleCnt="3"/>
      <dgm:spPr/>
    </dgm:pt>
    <dgm:pt modelId="{0520DAD3-1441-406E-92FB-EE0250D2D695}" type="pres">
      <dgm:prSet presAssocID="{F037A8AB-51E1-400A-9B0C-176F10F8F0B4}" presName="childShape" presStyleCnt="0"/>
      <dgm:spPr/>
    </dgm:pt>
    <dgm:pt modelId="{FF920745-6FA3-4299-BABA-E4B6ECBA717F}" type="pres">
      <dgm:prSet presAssocID="{02CAD622-D598-4D05-971B-35974E6BD42E}" presName="Name13" presStyleLbl="parChTrans1D2" presStyleIdx="0" presStyleCnt="6"/>
      <dgm:spPr/>
    </dgm:pt>
    <dgm:pt modelId="{DB5D11B4-19A3-4A51-A6D1-BD400D6E6EC5}" type="pres">
      <dgm:prSet presAssocID="{9387CCAB-7C02-4B52-A06D-2B01618D0291}" presName="childText" presStyleLbl="bgAcc1" presStyleIdx="0" presStyleCnt="6">
        <dgm:presLayoutVars>
          <dgm:bulletEnabled val="1"/>
        </dgm:presLayoutVars>
      </dgm:prSet>
      <dgm:spPr/>
    </dgm:pt>
    <dgm:pt modelId="{7BA2C37D-7A4B-4041-AED5-E88B2392A298}" type="pres">
      <dgm:prSet presAssocID="{46C73CC3-9991-430D-A4F8-27488827C953}" presName="Name13" presStyleLbl="parChTrans1D2" presStyleIdx="1" presStyleCnt="6"/>
      <dgm:spPr/>
    </dgm:pt>
    <dgm:pt modelId="{C7F1E3F4-56AA-41F0-BB43-F5E15BFF92A6}" type="pres">
      <dgm:prSet presAssocID="{D4DA67DD-BA52-4070-9333-E80E08A823A8}" presName="childText" presStyleLbl="bgAcc1" presStyleIdx="1" presStyleCnt="6">
        <dgm:presLayoutVars>
          <dgm:bulletEnabled val="1"/>
        </dgm:presLayoutVars>
      </dgm:prSet>
      <dgm:spPr/>
    </dgm:pt>
    <dgm:pt modelId="{248E71E5-21F0-478D-932B-BF9FCF3A61B2}" type="pres">
      <dgm:prSet presAssocID="{B7E6B28D-2E19-441E-BCBE-90B4A9342F23}" presName="root" presStyleCnt="0"/>
      <dgm:spPr/>
    </dgm:pt>
    <dgm:pt modelId="{F7DA34BD-C688-47E6-8375-5E8A346A672D}" type="pres">
      <dgm:prSet presAssocID="{B7E6B28D-2E19-441E-BCBE-90B4A9342F23}" presName="rootComposite" presStyleCnt="0"/>
      <dgm:spPr/>
    </dgm:pt>
    <dgm:pt modelId="{F65F7767-E395-433D-8436-00FE3F9322E0}" type="pres">
      <dgm:prSet presAssocID="{B7E6B28D-2E19-441E-BCBE-90B4A9342F23}" presName="rootText" presStyleLbl="node1" presStyleIdx="1" presStyleCnt="3"/>
      <dgm:spPr/>
    </dgm:pt>
    <dgm:pt modelId="{4E4D26DD-B9DE-4ACD-8AFA-948F97E68D3B}" type="pres">
      <dgm:prSet presAssocID="{B7E6B28D-2E19-441E-BCBE-90B4A9342F23}" presName="rootConnector" presStyleLbl="node1" presStyleIdx="1" presStyleCnt="3"/>
      <dgm:spPr/>
    </dgm:pt>
    <dgm:pt modelId="{A6A460EF-D187-4A95-BCFB-D562760B42AF}" type="pres">
      <dgm:prSet presAssocID="{B7E6B28D-2E19-441E-BCBE-90B4A9342F23}" presName="childShape" presStyleCnt="0"/>
      <dgm:spPr/>
    </dgm:pt>
    <dgm:pt modelId="{A2399A6F-D78E-47E1-8A00-FDECA0568201}" type="pres">
      <dgm:prSet presAssocID="{DF2446CB-127C-49F1-A1B7-EDB20D8AEB03}" presName="Name13" presStyleLbl="parChTrans1D2" presStyleIdx="2" presStyleCnt="6"/>
      <dgm:spPr/>
    </dgm:pt>
    <dgm:pt modelId="{E834F82B-B36D-48CB-AF03-8778E38D7EE7}" type="pres">
      <dgm:prSet presAssocID="{0BDFB4C3-338E-4824-8CC6-610F54924C60}" presName="childText" presStyleLbl="bgAcc1" presStyleIdx="2" presStyleCnt="6">
        <dgm:presLayoutVars>
          <dgm:bulletEnabled val="1"/>
        </dgm:presLayoutVars>
      </dgm:prSet>
      <dgm:spPr/>
    </dgm:pt>
    <dgm:pt modelId="{E54068A7-5919-4644-AC16-B965A486A7EB}" type="pres">
      <dgm:prSet presAssocID="{F215522B-EC5E-4E19-A004-575B8606E145}" presName="Name13" presStyleLbl="parChTrans1D2" presStyleIdx="3" presStyleCnt="6"/>
      <dgm:spPr/>
    </dgm:pt>
    <dgm:pt modelId="{3E5DFC08-BD0C-4D7A-A85A-E620AC8D3BB4}" type="pres">
      <dgm:prSet presAssocID="{0922FFF7-FB0A-4B14-9D10-80AB616411EB}" presName="childText" presStyleLbl="bgAcc1" presStyleIdx="3" presStyleCnt="6">
        <dgm:presLayoutVars>
          <dgm:bulletEnabled val="1"/>
        </dgm:presLayoutVars>
      </dgm:prSet>
      <dgm:spPr/>
    </dgm:pt>
    <dgm:pt modelId="{9091934A-5588-4D3C-9404-D0798BE6F00A}" type="pres">
      <dgm:prSet presAssocID="{418B2B27-2BAF-4734-94B0-7AA5064A7475}" presName="root" presStyleCnt="0"/>
      <dgm:spPr/>
    </dgm:pt>
    <dgm:pt modelId="{5E7CD92E-D677-4364-93CB-18C54A8A47A5}" type="pres">
      <dgm:prSet presAssocID="{418B2B27-2BAF-4734-94B0-7AA5064A7475}" presName="rootComposite" presStyleCnt="0"/>
      <dgm:spPr/>
    </dgm:pt>
    <dgm:pt modelId="{50707145-1F95-41B2-8DDD-1F02BF4B335E}" type="pres">
      <dgm:prSet presAssocID="{418B2B27-2BAF-4734-94B0-7AA5064A7475}" presName="rootText" presStyleLbl="node1" presStyleIdx="2" presStyleCnt="3"/>
      <dgm:spPr/>
    </dgm:pt>
    <dgm:pt modelId="{84C28BE5-7D81-4836-9945-D54C38CE9ADB}" type="pres">
      <dgm:prSet presAssocID="{418B2B27-2BAF-4734-94B0-7AA5064A7475}" presName="rootConnector" presStyleLbl="node1" presStyleIdx="2" presStyleCnt="3"/>
      <dgm:spPr/>
    </dgm:pt>
    <dgm:pt modelId="{2E51615B-4118-4AF4-9F5C-CCE11E6D7466}" type="pres">
      <dgm:prSet presAssocID="{418B2B27-2BAF-4734-94B0-7AA5064A7475}" presName="childShape" presStyleCnt="0"/>
      <dgm:spPr/>
    </dgm:pt>
    <dgm:pt modelId="{ED7E4772-BC84-424C-9F6C-E9DD9D614394}" type="pres">
      <dgm:prSet presAssocID="{7313AE29-6583-45EE-852F-D10A47E69293}" presName="Name13" presStyleLbl="parChTrans1D2" presStyleIdx="4" presStyleCnt="6"/>
      <dgm:spPr/>
    </dgm:pt>
    <dgm:pt modelId="{D865F63F-24F1-4D5C-A4EC-45F295DEE62B}" type="pres">
      <dgm:prSet presAssocID="{992E9367-43D3-4B7A-AE44-115C5BA66307}" presName="childText" presStyleLbl="bgAcc1" presStyleIdx="4" presStyleCnt="6">
        <dgm:presLayoutVars>
          <dgm:bulletEnabled val="1"/>
        </dgm:presLayoutVars>
      </dgm:prSet>
      <dgm:spPr/>
    </dgm:pt>
    <dgm:pt modelId="{8E80E20D-2961-4C1F-8CC5-03C66E2B7659}" type="pres">
      <dgm:prSet presAssocID="{9A895023-A134-423D-9253-92FFF479B92B}" presName="Name13" presStyleLbl="parChTrans1D2" presStyleIdx="5" presStyleCnt="6"/>
      <dgm:spPr/>
    </dgm:pt>
    <dgm:pt modelId="{567ADB5E-E701-423A-9C89-2873E80D7D79}" type="pres">
      <dgm:prSet presAssocID="{FED67012-4DED-4B46-AF59-6BFE34D7210B}" presName="childText" presStyleLbl="bgAcc1" presStyleIdx="5" presStyleCnt="6">
        <dgm:presLayoutVars>
          <dgm:bulletEnabled val="1"/>
        </dgm:presLayoutVars>
      </dgm:prSet>
      <dgm:spPr/>
    </dgm:pt>
  </dgm:ptLst>
  <dgm:cxnLst>
    <dgm:cxn modelId="{B90FD502-B7CD-49C2-AF1A-1D954D790D5B}" srcId="{CCF71263-172B-4D31-A130-323962AA2C02}" destId="{418B2B27-2BAF-4734-94B0-7AA5064A7475}" srcOrd="2" destOrd="0" parTransId="{261FB29D-A48A-44D0-AEAE-89EAA5F94FCE}" sibTransId="{3CBBFD3D-55B3-4376-8919-924ACD2553BB}"/>
    <dgm:cxn modelId="{9E67430D-526F-4E3C-989C-BB4FC4360DC6}" type="presOf" srcId="{B7E6B28D-2E19-441E-BCBE-90B4A9342F23}" destId="{F65F7767-E395-433D-8436-00FE3F9322E0}" srcOrd="0" destOrd="0" presId="urn:microsoft.com/office/officeart/2005/8/layout/hierarchy3"/>
    <dgm:cxn modelId="{D08C8B0E-3A55-471A-811B-622081D8D415}" type="presOf" srcId="{992E9367-43D3-4B7A-AE44-115C5BA66307}" destId="{D865F63F-24F1-4D5C-A4EC-45F295DEE62B}" srcOrd="0" destOrd="0" presId="urn:microsoft.com/office/officeart/2005/8/layout/hierarchy3"/>
    <dgm:cxn modelId="{6BFEBA13-01A6-4E85-A17D-F1E6623EB553}" srcId="{CCF71263-172B-4D31-A130-323962AA2C02}" destId="{B7E6B28D-2E19-441E-BCBE-90B4A9342F23}" srcOrd="1" destOrd="0" parTransId="{0F8F4329-0FA2-41AA-968C-FD678B9BE1BC}" sibTransId="{DCF4272E-39F1-41BC-8802-AC7FEF997917}"/>
    <dgm:cxn modelId="{730DC216-09D8-47DC-AAF4-AF5E0BBA3499}" type="presOf" srcId="{9387CCAB-7C02-4B52-A06D-2B01618D0291}" destId="{DB5D11B4-19A3-4A51-A6D1-BD400D6E6EC5}" srcOrd="0" destOrd="0" presId="urn:microsoft.com/office/officeart/2005/8/layout/hierarchy3"/>
    <dgm:cxn modelId="{65EF161A-104D-4BDE-B413-92DF6EA80108}" type="presOf" srcId="{F215522B-EC5E-4E19-A004-575B8606E145}" destId="{E54068A7-5919-4644-AC16-B965A486A7EB}" srcOrd="0" destOrd="0" presId="urn:microsoft.com/office/officeart/2005/8/layout/hierarchy3"/>
    <dgm:cxn modelId="{43890622-4C05-491B-BCD9-DB82F07DC219}" srcId="{418B2B27-2BAF-4734-94B0-7AA5064A7475}" destId="{992E9367-43D3-4B7A-AE44-115C5BA66307}" srcOrd="0" destOrd="0" parTransId="{7313AE29-6583-45EE-852F-D10A47E69293}" sibTransId="{93FF7527-8EC7-4F65-A055-9DF6EAB347F9}"/>
    <dgm:cxn modelId="{9881662B-692A-49AE-92C3-61E19F261810}" type="presOf" srcId="{0922FFF7-FB0A-4B14-9D10-80AB616411EB}" destId="{3E5DFC08-BD0C-4D7A-A85A-E620AC8D3BB4}" srcOrd="0" destOrd="0" presId="urn:microsoft.com/office/officeart/2005/8/layout/hierarchy3"/>
    <dgm:cxn modelId="{181FE136-C098-44FB-98E1-E25B90E69E7F}" type="presOf" srcId="{DF2446CB-127C-49F1-A1B7-EDB20D8AEB03}" destId="{A2399A6F-D78E-47E1-8A00-FDECA0568201}" srcOrd="0" destOrd="0" presId="urn:microsoft.com/office/officeart/2005/8/layout/hierarchy3"/>
    <dgm:cxn modelId="{BAA77237-7172-4E5C-88E2-69999F8A2D9D}" type="presOf" srcId="{CCF71263-172B-4D31-A130-323962AA2C02}" destId="{8D24900F-271D-4682-AAEC-F0CB224D1286}" srcOrd="0" destOrd="0" presId="urn:microsoft.com/office/officeart/2005/8/layout/hierarchy3"/>
    <dgm:cxn modelId="{52FEF43A-E7BC-4C85-8B7E-0928D80A9CCA}" srcId="{CCF71263-172B-4D31-A130-323962AA2C02}" destId="{F037A8AB-51E1-400A-9B0C-176F10F8F0B4}" srcOrd="0" destOrd="0" parTransId="{B6909B16-4411-439F-B71D-8F21C81F813A}" sibTransId="{1B8D2A33-C5ED-4083-9CC6-601211C92DA9}"/>
    <dgm:cxn modelId="{AFF9983B-ADAA-4C04-BD5F-D25D41B098F5}" type="presOf" srcId="{7313AE29-6583-45EE-852F-D10A47E69293}" destId="{ED7E4772-BC84-424C-9F6C-E9DD9D614394}" srcOrd="0" destOrd="0" presId="urn:microsoft.com/office/officeart/2005/8/layout/hierarchy3"/>
    <dgm:cxn modelId="{D447183E-5F6D-4595-8E8E-3F192EF83EB0}" type="presOf" srcId="{D4DA67DD-BA52-4070-9333-E80E08A823A8}" destId="{C7F1E3F4-56AA-41F0-BB43-F5E15BFF92A6}" srcOrd="0" destOrd="0" presId="urn:microsoft.com/office/officeart/2005/8/layout/hierarchy3"/>
    <dgm:cxn modelId="{B2ACE340-DE95-4828-B369-909ECAAB614F}" type="presOf" srcId="{F037A8AB-51E1-400A-9B0C-176F10F8F0B4}" destId="{35AB0ADC-C3DD-4AB4-98ED-BAA3E6F83A16}" srcOrd="1" destOrd="0" presId="urn:microsoft.com/office/officeart/2005/8/layout/hierarchy3"/>
    <dgm:cxn modelId="{143B5361-9FAF-48ED-8164-D129E119C10E}" srcId="{B7E6B28D-2E19-441E-BCBE-90B4A9342F23}" destId="{0922FFF7-FB0A-4B14-9D10-80AB616411EB}" srcOrd="1" destOrd="0" parTransId="{F215522B-EC5E-4E19-A004-575B8606E145}" sibTransId="{B26E7A90-0383-4E96-8B27-AEC3B0B32835}"/>
    <dgm:cxn modelId="{9EC9FB4A-54A5-4CB6-909E-8F3F469347C4}" type="presOf" srcId="{418B2B27-2BAF-4734-94B0-7AA5064A7475}" destId="{84C28BE5-7D81-4836-9945-D54C38CE9ADB}" srcOrd="1" destOrd="0" presId="urn:microsoft.com/office/officeart/2005/8/layout/hierarchy3"/>
    <dgm:cxn modelId="{E8C2C755-13CF-4FA0-A3A4-8AE4E38C1ED2}" srcId="{418B2B27-2BAF-4734-94B0-7AA5064A7475}" destId="{FED67012-4DED-4B46-AF59-6BFE34D7210B}" srcOrd="1" destOrd="0" parTransId="{9A895023-A134-423D-9253-92FFF479B92B}" sibTransId="{AD47BA92-3776-4E83-94A3-A448ABB16868}"/>
    <dgm:cxn modelId="{B5B7B77A-93C3-46C7-A5FE-32B7CAA058EE}" type="presOf" srcId="{418B2B27-2BAF-4734-94B0-7AA5064A7475}" destId="{50707145-1F95-41B2-8DDD-1F02BF4B335E}" srcOrd="0" destOrd="0" presId="urn:microsoft.com/office/officeart/2005/8/layout/hierarchy3"/>
    <dgm:cxn modelId="{23EA1780-48D0-447C-91E7-E1E7CB9BC857}" srcId="{F037A8AB-51E1-400A-9B0C-176F10F8F0B4}" destId="{D4DA67DD-BA52-4070-9333-E80E08A823A8}" srcOrd="1" destOrd="0" parTransId="{46C73CC3-9991-430D-A4F8-27488827C953}" sibTransId="{A1498708-A935-4D04-B820-5EF94BCFD65D}"/>
    <dgm:cxn modelId="{FFD8CA8E-E7B2-470C-BA23-7B09989167BD}" type="presOf" srcId="{0BDFB4C3-338E-4824-8CC6-610F54924C60}" destId="{E834F82B-B36D-48CB-AF03-8778E38D7EE7}" srcOrd="0" destOrd="0" presId="urn:microsoft.com/office/officeart/2005/8/layout/hierarchy3"/>
    <dgm:cxn modelId="{5F527CBD-55C3-477D-9F58-FC3CE343328B}" type="presOf" srcId="{FED67012-4DED-4B46-AF59-6BFE34D7210B}" destId="{567ADB5E-E701-423A-9C89-2873E80D7D79}" srcOrd="0" destOrd="0" presId="urn:microsoft.com/office/officeart/2005/8/layout/hierarchy3"/>
    <dgm:cxn modelId="{AA4E8FCD-2745-48F4-B057-CA4BDB8EA1B1}" type="presOf" srcId="{B7E6B28D-2E19-441E-BCBE-90B4A9342F23}" destId="{4E4D26DD-B9DE-4ACD-8AFA-948F97E68D3B}" srcOrd="1" destOrd="0" presId="urn:microsoft.com/office/officeart/2005/8/layout/hierarchy3"/>
    <dgm:cxn modelId="{8EF27FD1-51D1-48D0-A02B-04A1CD9F87F4}" type="presOf" srcId="{F037A8AB-51E1-400A-9B0C-176F10F8F0B4}" destId="{410F7F9C-6B00-421B-980E-E9FA909545F9}" srcOrd="0" destOrd="0" presId="urn:microsoft.com/office/officeart/2005/8/layout/hierarchy3"/>
    <dgm:cxn modelId="{C0DF65E1-8989-4755-B14F-7A4E238D3DA6}" type="presOf" srcId="{46C73CC3-9991-430D-A4F8-27488827C953}" destId="{7BA2C37D-7A4B-4041-AED5-E88B2392A298}" srcOrd="0" destOrd="0" presId="urn:microsoft.com/office/officeart/2005/8/layout/hierarchy3"/>
    <dgm:cxn modelId="{59D9A8E3-4649-4585-946F-567F95F647E2}" srcId="{B7E6B28D-2E19-441E-BCBE-90B4A9342F23}" destId="{0BDFB4C3-338E-4824-8CC6-610F54924C60}" srcOrd="0" destOrd="0" parTransId="{DF2446CB-127C-49F1-A1B7-EDB20D8AEB03}" sibTransId="{29FFCB16-C006-4D0A-BD51-7C71890F4BE4}"/>
    <dgm:cxn modelId="{5609C4E3-E644-46AE-8291-A5FF48B4EB1C}" type="presOf" srcId="{02CAD622-D598-4D05-971B-35974E6BD42E}" destId="{FF920745-6FA3-4299-BABA-E4B6ECBA717F}" srcOrd="0" destOrd="0" presId="urn:microsoft.com/office/officeart/2005/8/layout/hierarchy3"/>
    <dgm:cxn modelId="{3D5DEAEC-08B4-443D-86AA-48081DE2BE97}" srcId="{F037A8AB-51E1-400A-9B0C-176F10F8F0B4}" destId="{9387CCAB-7C02-4B52-A06D-2B01618D0291}" srcOrd="0" destOrd="0" parTransId="{02CAD622-D598-4D05-971B-35974E6BD42E}" sibTransId="{04CBE7C8-19C7-4F4F-B62F-CCD0D623445B}"/>
    <dgm:cxn modelId="{14CA76ED-CE10-4275-BC19-58822ABD53BD}" type="presOf" srcId="{9A895023-A134-423D-9253-92FFF479B92B}" destId="{8E80E20D-2961-4C1F-8CC5-03C66E2B7659}" srcOrd="0" destOrd="0" presId="urn:microsoft.com/office/officeart/2005/8/layout/hierarchy3"/>
    <dgm:cxn modelId="{196E071D-260C-4479-B6C8-E8E6A2DC03E7}" type="presParOf" srcId="{8D24900F-271D-4682-AAEC-F0CB224D1286}" destId="{B1BAE6F7-D9E1-4506-9E4D-ACE211283D26}" srcOrd="0" destOrd="0" presId="urn:microsoft.com/office/officeart/2005/8/layout/hierarchy3"/>
    <dgm:cxn modelId="{8B591206-4E08-477A-BA91-FAC4D0570B02}" type="presParOf" srcId="{B1BAE6F7-D9E1-4506-9E4D-ACE211283D26}" destId="{2278EF4B-82AA-46BD-9025-F611967EA864}" srcOrd="0" destOrd="0" presId="urn:microsoft.com/office/officeart/2005/8/layout/hierarchy3"/>
    <dgm:cxn modelId="{B63D59E4-3959-4DF2-8F19-75C3DC96EFBF}" type="presParOf" srcId="{2278EF4B-82AA-46BD-9025-F611967EA864}" destId="{410F7F9C-6B00-421B-980E-E9FA909545F9}" srcOrd="0" destOrd="0" presId="urn:microsoft.com/office/officeart/2005/8/layout/hierarchy3"/>
    <dgm:cxn modelId="{EFEDE012-F289-4C15-9F8C-BA84219FEC51}" type="presParOf" srcId="{2278EF4B-82AA-46BD-9025-F611967EA864}" destId="{35AB0ADC-C3DD-4AB4-98ED-BAA3E6F83A16}" srcOrd="1" destOrd="0" presId="urn:microsoft.com/office/officeart/2005/8/layout/hierarchy3"/>
    <dgm:cxn modelId="{D25F8CFB-69EC-4DE9-A007-BBEF846D6621}" type="presParOf" srcId="{B1BAE6F7-D9E1-4506-9E4D-ACE211283D26}" destId="{0520DAD3-1441-406E-92FB-EE0250D2D695}" srcOrd="1" destOrd="0" presId="urn:microsoft.com/office/officeart/2005/8/layout/hierarchy3"/>
    <dgm:cxn modelId="{8D4DCF59-16B1-4440-9348-975061D054E6}" type="presParOf" srcId="{0520DAD3-1441-406E-92FB-EE0250D2D695}" destId="{FF920745-6FA3-4299-BABA-E4B6ECBA717F}" srcOrd="0" destOrd="0" presId="urn:microsoft.com/office/officeart/2005/8/layout/hierarchy3"/>
    <dgm:cxn modelId="{4AD2E059-1E91-4502-8DE1-90CDF5267961}" type="presParOf" srcId="{0520DAD3-1441-406E-92FB-EE0250D2D695}" destId="{DB5D11B4-19A3-4A51-A6D1-BD400D6E6EC5}" srcOrd="1" destOrd="0" presId="urn:microsoft.com/office/officeart/2005/8/layout/hierarchy3"/>
    <dgm:cxn modelId="{16896F56-A165-4385-87B3-4427BA8EF8EE}" type="presParOf" srcId="{0520DAD3-1441-406E-92FB-EE0250D2D695}" destId="{7BA2C37D-7A4B-4041-AED5-E88B2392A298}" srcOrd="2" destOrd="0" presId="urn:microsoft.com/office/officeart/2005/8/layout/hierarchy3"/>
    <dgm:cxn modelId="{1DFAA46D-5318-4F5E-ADD4-C6239A7529CF}" type="presParOf" srcId="{0520DAD3-1441-406E-92FB-EE0250D2D695}" destId="{C7F1E3F4-56AA-41F0-BB43-F5E15BFF92A6}" srcOrd="3" destOrd="0" presId="urn:microsoft.com/office/officeart/2005/8/layout/hierarchy3"/>
    <dgm:cxn modelId="{ECA1EFEF-C154-4ED4-B4B4-B833DADB1176}" type="presParOf" srcId="{8D24900F-271D-4682-AAEC-F0CB224D1286}" destId="{248E71E5-21F0-478D-932B-BF9FCF3A61B2}" srcOrd="1" destOrd="0" presId="urn:microsoft.com/office/officeart/2005/8/layout/hierarchy3"/>
    <dgm:cxn modelId="{074E7E57-9C60-4A51-A57B-AC5962D1A76C}" type="presParOf" srcId="{248E71E5-21F0-478D-932B-BF9FCF3A61B2}" destId="{F7DA34BD-C688-47E6-8375-5E8A346A672D}" srcOrd="0" destOrd="0" presId="urn:microsoft.com/office/officeart/2005/8/layout/hierarchy3"/>
    <dgm:cxn modelId="{33BB1150-9DF4-43A0-BDAC-87CE2B2AE707}" type="presParOf" srcId="{F7DA34BD-C688-47E6-8375-5E8A346A672D}" destId="{F65F7767-E395-433D-8436-00FE3F9322E0}" srcOrd="0" destOrd="0" presId="urn:microsoft.com/office/officeart/2005/8/layout/hierarchy3"/>
    <dgm:cxn modelId="{6F9CD029-B92E-4227-AD7A-CD2DAFDDCF78}" type="presParOf" srcId="{F7DA34BD-C688-47E6-8375-5E8A346A672D}" destId="{4E4D26DD-B9DE-4ACD-8AFA-948F97E68D3B}" srcOrd="1" destOrd="0" presId="urn:microsoft.com/office/officeart/2005/8/layout/hierarchy3"/>
    <dgm:cxn modelId="{0A946F53-5DEF-4196-ACF7-86DD5DD08585}" type="presParOf" srcId="{248E71E5-21F0-478D-932B-BF9FCF3A61B2}" destId="{A6A460EF-D187-4A95-BCFB-D562760B42AF}" srcOrd="1" destOrd="0" presId="urn:microsoft.com/office/officeart/2005/8/layout/hierarchy3"/>
    <dgm:cxn modelId="{4C216F48-C735-4C8D-A9EB-03866FADD951}" type="presParOf" srcId="{A6A460EF-D187-4A95-BCFB-D562760B42AF}" destId="{A2399A6F-D78E-47E1-8A00-FDECA0568201}" srcOrd="0" destOrd="0" presId="urn:microsoft.com/office/officeart/2005/8/layout/hierarchy3"/>
    <dgm:cxn modelId="{96B02D9F-E3CB-4D08-B1C4-DB496A6BC7EE}" type="presParOf" srcId="{A6A460EF-D187-4A95-BCFB-D562760B42AF}" destId="{E834F82B-B36D-48CB-AF03-8778E38D7EE7}" srcOrd="1" destOrd="0" presId="urn:microsoft.com/office/officeart/2005/8/layout/hierarchy3"/>
    <dgm:cxn modelId="{A4237FDB-8E32-4FCD-89A7-C0D6997FFDA5}" type="presParOf" srcId="{A6A460EF-D187-4A95-BCFB-D562760B42AF}" destId="{E54068A7-5919-4644-AC16-B965A486A7EB}" srcOrd="2" destOrd="0" presId="urn:microsoft.com/office/officeart/2005/8/layout/hierarchy3"/>
    <dgm:cxn modelId="{0DB51764-6D3E-4EC9-BFCF-42E192DE94A5}" type="presParOf" srcId="{A6A460EF-D187-4A95-BCFB-D562760B42AF}" destId="{3E5DFC08-BD0C-4D7A-A85A-E620AC8D3BB4}" srcOrd="3" destOrd="0" presId="urn:microsoft.com/office/officeart/2005/8/layout/hierarchy3"/>
    <dgm:cxn modelId="{AC13C2AF-12BD-4E64-8FF4-2B13B7B3A13B}" type="presParOf" srcId="{8D24900F-271D-4682-AAEC-F0CB224D1286}" destId="{9091934A-5588-4D3C-9404-D0798BE6F00A}" srcOrd="2" destOrd="0" presId="urn:microsoft.com/office/officeart/2005/8/layout/hierarchy3"/>
    <dgm:cxn modelId="{E8B867B0-F5B2-4B8E-8E7E-10BCF945CA00}" type="presParOf" srcId="{9091934A-5588-4D3C-9404-D0798BE6F00A}" destId="{5E7CD92E-D677-4364-93CB-18C54A8A47A5}" srcOrd="0" destOrd="0" presId="urn:microsoft.com/office/officeart/2005/8/layout/hierarchy3"/>
    <dgm:cxn modelId="{B1431A2A-8CE5-4571-A8BB-CFDFF4C846DC}" type="presParOf" srcId="{5E7CD92E-D677-4364-93CB-18C54A8A47A5}" destId="{50707145-1F95-41B2-8DDD-1F02BF4B335E}" srcOrd="0" destOrd="0" presId="urn:microsoft.com/office/officeart/2005/8/layout/hierarchy3"/>
    <dgm:cxn modelId="{0C836DC8-BFB0-44DD-B781-9C925494D1D1}" type="presParOf" srcId="{5E7CD92E-D677-4364-93CB-18C54A8A47A5}" destId="{84C28BE5-7D81-4836-9945-D54C38CE9ADB}" srcOrd="1" destOrd="0" presId="urn:microsoft.com/office/officeart/2005/8/layout/hierarchy3"/>
    <dgm:cxn modelId="{04A1E420-0445-49A6-89FC-6374F4B2AC1D}" type="presParOf" srcId="{9091934A-5588-4D3C-9404-D0798BE6F00A}" destId="{2E51615B-4118-4AF4-9F5C-CCE11E6D7466}" srcOrd="1" destOrd="0" presId="urn:microsoft.com/office/officeart/2005/8/layout/hierarchy3"/>
    <dgm:cxn modelId="{82FE69EE-47DF-4BD9-84B9-F47C4038F705}" type="presParOf" srcId="{2E51615B-4118-4AF4-9F5C-CCE11E6D7466}" destId="{ED7E4772-BC84-424C-9F6C-E9DD9D614394}" srcOrd="0" destOrd="0" presId="urn:microsoft.com/office/officeart/2005/8/layout/hierarchy3"/>
    <dgm:cxn modelId="{0C7B9E8D-2466-403B-860C-B1A281CCECC2}" type="presParOf" srcId="{2E51615B-4118-4AF4-9F5C-CCE11E6D7466}" destId="{D865F63F-24F1-4D5C-A4EC-45F295DEE62B}" srcOrd="1" destOrd="0" presId="urn:microsoft.com/office/officeart/2005/8/layout/hierarchy3"/>
    <dgm:cxn modelId="{6069F968-9767-4FB0-B136-EE8D39BAC991}" type="presParOf" srcId="{2E51615B-4118-4AF4-9F5C-CCE11E6D7466}" destId="{8E80E20D-2961-4C1F-8CC5-03C66E2B7659}" srcOrd="2" destOrd="0" presId="urn:microsoft.com/office/officeart/2005/8/layout/hierarchy3"/>
    <dgm:cxn modelId="{3E518591-9E31-4A46-8979-1A1786E38029}" type="presParOf" srcId="{2E51615B-4118-4AF4-9F5C-CCE11E6D7466}" destId="{567ADB5E-E701-423A-9C89-2873E80D7D79}" srcOrd="3"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240436DF-88F2-4CD9-976E-3CF9FBF85AC0}" type="doc">
      <dgm:prSet loTypeId="urn:microsoft.com/office/officeart/2016/7/layout/RepeatingBendingProcessNew" loCatId="process" qsTypeId="urn:microsoft.com/office/officeart/2005/8/quickstyle/simple3" qsCatId="simple" csTypeId="urn:microsoft.com/office/officeart/2005/8/colors/accent2_3" csCatId="accent2"/>
      <dgm:spPr/>
      <dgm:t>
        <a:bodyPr/>
        <a:lstStyle/>
        <a:p>
          <a:endParaRPr lang="en-US"/>
        </a:p>
      </dgm:t>
    </dgm:pt>
    <dgm:pt modelId="{A4ED58AB-9333-40BD-A4F0-D8C057433D80}">
      <dgm:prSet/>
      <dgm:spPr/>
      <dgm:t>
        <a:bodyPr/>
        <a:lstStyle/>
        <a:p>
          <a:r>
            <a:rPr lang="en-US" dirty="0"/>
            <a:t>There can be a lot of detail about how you compute volumes in supplementary sheets.</a:t>
          </a:r>
        </a:p>
      </dgm:t>
    </dgm:pt>
    <dgm:pt modelId="{E2458FF2-7BF1-4E19-B268-C7FB91D57D9E}" type="parTrans" cxnId="{7AD0BA26-DF21-499E-A810-748113FDD989}">
      <dgm:prSet/>
      <dgm:spPr/>
      <dgm:t>
        <a:bodyPr/>
        <a:lstStyle/>
        <a:p>
          <a:endParaRPr lang="en-US"/>
        </a:p>
      </dgm:t>
    </dgm:pt>
    <dgm:pt modelId="{8DC6546E-1D49-446D-ACF1-710389EE08A0}" type="sibTrans" cxnId="{7AD0BA26-DF21-499E-A810-748113FDD989}">
      <dgm:prSet/>
      <dgm:spPr/>
      <dgm:t>
        <a:bodyPr/>
        <a:lstStyle/>
        <a:p>
          <a:endParaRPr lang="en-US" dirty="0"/>
        </a:p>
      </dgm:t>
    </dgm:pt>
    <dgm:pt modelId="{E774971F-CB9C-401A-9FE3-05479F83B56A}">
      <dgm:prSet/>
      <dgm:spPr/>
      <dgm:t>
        <a:bodyPr/>
        <a:lstStyle/>
        <a:p>
          <a:r>
            <a:rPr lang="en-US" dirty="0"/>
            <a:t>If you have detail, it is not bad to put it at the back of the workbook in other sheets.</a:t>
          </a:r>
        </a:p>
      </dgm:t>
    </dgm:pt>
    <dgm:pt modelId="{7BA32FBF-69C6-4DB8-9B90-7B33D02C1CC9}" type="parTrans" cxnId="{1874ED90-590A-45D0-9D96-9D00C07C7E0F}">
      <dgm:prSet/>
      <dgm:spPr/>
      <dgm:t>
        <a:bodyPr/>
        <a:lstStyle/>
        <a:p>
          <a:endParaRPr lang="en-US"/>
        </a:p>
      </dgm:t>
    </dgm:pt>
    <dgm:pt modelId="{90550A34-7D3C-4368-91E8-A9BB93BDE2DA}" type="sibTrans" cxnId="{1874ED90-590A-45D0-9D96-9D00C07C7E0F}">
      <dgm:prSet/>
      <dgm:spPr/>
      <dgm:t>
        <a:bodyPr/>
        <a:lstStyle/>
        <a:p>
          <a:endParaRPr lang="en-US"/>
        </a:p>
      </dgm:t>
    </dgm:pt>
    <dgm:pt modelId="{447D3C4B-CB12-4A16-936F-DF94304F8D74}" type="pres">
      <dgm:prSet presAssocID="{240436DF-88F2-4CD9-976E-3CF9FBF85AC0}" presName="Name0" presStyleCnt="0">
        <dgm:presLayoutVars>
          <dgm:dir/>
          <dgm:resizeHandles val="exact"/>
        </dgm:presLayoutVars>
      </dgm:prSet>
      <dgm:spPr/>
    </dgm:pt>
    <dgm:pt modelId="{9AED2DF6-60F1-4A60-BF9E-AEB1820C139B}" type="pres">
      <dgm:prSet presAssocID="{A4ED58AB-9333-40BD-A4F0-D8C057433D80}" presName="node" presStyleLbl="node1" presStyleIdx="0" presStyleCnt="2">
        <dgm:presLayoutVars>
          <dgm:bulletEnabled val="1"/>
        </dgm:presLayoutVars>
      </dgm:prSet>
      <dgm:spPr/>
    </dgm:pt>
    <dgm:pt modelId="{A44398E6-A8B1-4D58-9361-6073B255D0D0}" type="pres">
      <dgm:prSet presAssocID="{8DC6546E-1D49-446D-ACF1-710389EE08A0}" presName="sibTrans" presStyleLbl="sibTrans1D1" presStyleIdx="0" presStyleCnt="1"/>
      <dgm:spPr/>
    </dgm:pt>
    <dgm:pt modelId="{F95ED2AA-24AA-46A9-A074-E8EEE8E86169}" type="pres">
      <dgm:prSet presAssocID="{8DC6546E-1D49-446D-ACF1-710389EE08A0}" presName="connectorText" presStyleLbl="sibTrans1D1" presStyleIdx="0" presStyleCnt="1"/>
      <dgm:spPr/>
    </dgm:pt>
    <dgm:pt modelId="{A74236A4-A854-43B1-AE0B-3EA4F09B10BD}" type="pres">
      <dgm:prSet presAssocID="{E774971F-CB9C-401A-9FE3-05479F83B56A}" presName="node" presStyleLbl="node1" presStyleIdx="1" presStyleCnt="2">
        <dgm:presLayoutVars>
          <dgm:bulletEnabled val="1"/>
        </dgm:presLayoutVars>
      </dgm:prSet>
      <dgm:spPr/>
    </dgm:pt>
  </dgm:ptLst>
  <dgm:cxnLst>
    <dgm:cxn modelId="{73305800-5C62-4BB2-A3A1-90E600E6907B}" type="presOf" srcId="{A4ED58AB-9333-40BD-A4F0-D8C057433D80}" destId="{9AED2DF6-60F1-4A60-BF9E-AEB1820C139B}" srcOrd="0" destOrd="0" presId="urn:microsoft.com/office/officeart/2016/7/layout/RepeatingBendingProcessNew"/>
    <dgm:cxn modelId="{06034303-9751-42DF-A950-A5ABAF960637}" type="presOf" srcId="{240436DF-88F2-4CD9-976E-3CF9FBF85AC0}" destId="{447D3C4B-CB12-4A16-936F-DF94304F8D74}" srcOrd="0" destOrd="0" presId="urn:microsoft.com/office/officeart/2016/7/layout/RepeatingBendingProcessNew"/>
    <dgm:cxn modelId="{7AD0BA26-DF21-499E-A810-748113FDD989}" srcId="{240436DF-88F2-4CD9-976E-3CF9FBF85AC0}" destId="{A4ED58AB-9333-40BD-A4F0-D8C057433D80}" srcOrd="0" destOrd="0" parTransId="{E2458FF2-7BF1-4E19-B268-C7FB91D57D9E}" sibTransId="{8DC6546E-1D49-446D-ACF1-710389EE08A0}"/>
    <dgm:cxn modelId="{1874ED90-590A-45D0-9D96-9D00C07C7E0F}" srcId="{240436DF-88F2-4CD9-976E-3CF9FBF85AC0}" destId="{E774971F-CB9C-401A-9FE3-05479F83B56A}" srcOrd="1" destOrd="0" parTransId="{7BA32FBF-69C6-4DB8-9B90-7B33D02C1CC9}" sibTransId="{90550A34-7D3C-4368-91E8-A9BB93BDE2DA}"/>
    <dgm:cxn modelId="{09D33CC1-A265-47E6-8AC6-6ED6BA73D3F5}" type="presOf" srcId="{8DC6546E-1D49-446D-ACF1-710389EE08A0}" destId="{A44398E6-A8B1-4D58-9361-6073B255D0D0}" srcOrd="0" destOrd="0" presId="urn:microsoft.com/office/officeart/2016/7/layout/RepeatingBendingProcessNew"/>
    <dgm:cxn modelId="{D57A18C8-34F7-4409-846D-E000682603E0}" type="presOf" srcId="{E774971F-CB9C-401A-9FE3-05479F83B56A}" destId="{A74236A4-A854-43B1-AE0B-3EA4F09B10BD}" srcOrd="0" destOrd="0" presId="urn:microsoft.com/office/officeart/2016/7/layout/RepeatingBendingProcessNew"/>
    <dgm:cxn modelId="{C1A708D5-C5F4-402A-8CCB-5637E6DED790}" type="presOf" srcId="{8DC6546E-1D49-446D-ACF1-710389EE08A0}" destId="{F95ED2AA-24AA-46A9-A074-E8EEE8E86169}" srcOrd="1" destOrd="0" presId="urn:microsoft.com/office/officeart/2016/7/layout/RepeatingBendingProcessNew"/>
    <dgm:cxn modelId="{DF7F789E-4AC6-48FE-89F1-230DD91BB4C7}" type="presParOf" srcId="{447D3C4B-CB12-4A16-936F-DF94304F8D74}" destId="{9AED2DF6-60F1-4A60-BF9E-AEB1820C139B}" srcOrd="0" destOrd="0" presId="urn:microsoft.com/office/officeart/2016/7/layout/RepeatingBendingProcessNew"/>
    <dgm:cxn modelId="{2C100F94-80D1-4013-B3A0-383FE64BB6F2}" type="presParOf" srcId="{447D3C4B-CB12-4A16-936F-DF94304F8D74}" destId="{A44398E6-A8B1-4D58-9361-6073B255D0D0}" srcOrd="1" destOrd="0" presId="urn:microsoft.com/office/officeart/2016/7/layout/RepeatingBendingProcessNew"/>
    <dgm:cxn modelId="{06D7AAE1-76D5-4781-B3A6-006838A8F66E}" type="presParOf" srcId="{A44398E6-A8B1-4D58-9361-6073B255D0D0}" destId="{F95ED2AA-24AA-46A9-A074-E8EEE8E86169}" srcOrd="0" destOrd="0" presId="urn:microsoft.com/office/officeart/2016/7/layout/RepeatingBendingProcessNew"/>
    <dgm:cxn modelId="{8405A77F-1497-4C92-B292-40148665753E}" type="presParOf" srcId="{447D3C4B-CB12-4A16-936F-DF94304F8D74}" destId="{A74236A4-A854-43B1-AE0B-3EA4F09B10BD}" srcOrd="2" destOrd="0" presId="urn:microsoft.com/office/officeart/2016/7/layout/RepeatingBendingProcessNew"/>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E6C4FD2A-83A9-4D10-99BF-F5C6CBC9AFD5}" type="doc">
      <dgm:prSet loTypeId="urn:microsoft.com/office/officeart/2016/7/layout/VerticalDownArrowProcess" loCatId="process" qsTypeId="urn:microsoft.com/office/officeart/2005/8/quickstyle/simple1" qsCatId="simple" csTypeId="urn:microsoft.com/office/officeart/2005/8/colors/accent2_4" csCatId="accent2"/>
      <dgm:spPr/>
      <dgm:t>
        <a:bodyPr/>
        <a:lstStyle/>
        <a:p>
          <a:endParaRPr lang="en-US"/>
        </a:p>
      </dgm:t>
    </dgm:pt>
    <dgm:pt modelId="{C3706C93-8EFB-4248-9C42-1FF2F425341F}">
      <dgm:prSet/>
      <dgm:spPr/>
      <dgm:t>
        <a:bodyPr/>
        <a:lstStyle/>
        <a:p>
          <a:r>
            <a:rPr lang="en-US" dirty="0"/>
            <a:t>Do not do</a:t>
          </a:r>
        </a:p>
      </dgm:t>
    </dgm:pt>
    <dgm:pt modelId="{788D4210-5493-4FE6-B7F0-EFB030E7D157}" type="parTrans" cxnId="{974C8794-AB5F-493F-975C-79AE5F26403D}">
      <dgm:prSet/>
      <dgm:spPr/>
      <dgm:t>
        <a:bodyPr/>
        <a:lstStyle/>
        <a:p>
          <a:endParaRPr lang="en-US"/>
        </a:p>
      </dgm:t>
    </dgm:pt>
    <dgm:pt modelId="{7518B1DE-140C-4981-9B3E-9228FBDEF5F2}" type="sibTrans" cxnId="{974C8794-AB5F-493F-975C-79AE5F26403D}">
      <dgm:prSet/>
      <dgm:spPr/>
      <dgm:t>
        <a:bodyPr/>
        <a:lstStyle/>
        <a:p>
          <a:endParaRPr lang="en-US"/>
        </a:p>
      </dgm:t>
    </dgm:pt>
    <dgm:pt modelId="{5ED8F130-5FCE-451D-A4A7-A3292AF9D658}">
      <dgm:prSet/>
      <dgm:spPr/>
      <dgm:t>
        <a:bodyPr/>
        <a:lstStyle/>
        <a:p>
          <a:r>
            <a:rPr lang="en-US" dirty="0"/>
            <a:t>Do not do what I have done too much, that is making different downside or upside cases for volumes and capacity utilization in the core assumptions sheet.</a:t>
          </a:r>
        </a:p>
      </dgm:t>
    </dgm:pt>
    <dgm:pt modelId="{ACA3D049-3DF5-43DD-B05F-20A959F53C1D}" type="parTrans" cxnId="{1380102F-FFDB-42CE-8D14-0DEDD7867808}">
      <dgm:prSet/>
      <dgm:spPr/>
      <dgm:t>
        <a:bodyPr/>
        <a:lstStyle/>
        <a:p>
          <a:endParaRPr lang="en-US"/>
        </a:p>
      </dgm:t>
    </dgm:pt>
    <dgm:pt modelId="{3D8A42F8-5425-4FFB-A91C-A23C38B935C3}" type="sibTrans" cxnId="{1380102F-FFDB-42CE-8D14-0DEDD7867808}">
      <dgm:prSet/>
      <dgm:spPr/>
      <dgm:t>
        <a:bodyPr/>
        <a:lstStyle/>
        <a:p>
          <a:endParaRPr lang="en-US"/>
        </a:p>
      </dgm:t>
    </dgm:pt>
    <dgm:pt modelId="{A7724DDB-5BB8-4AA3-9571-DA02274E9731}">
      <dgm:prSet/>
      <dgm:spPr/>
      <dgm:t>
        <a:bodyPr/>
        <a:lstStyle/>
        <a:p>
          <a:r>
            <a:rPr lang="en-US" dirty="0"/>
            <a:t>Put</a:t>
          </a:r>
        </a:p>
      </dgm:t>
    </dgm:pt>
    <dgm:pt modelId="{96215C3E-35DC-4BB6-A030-1DB431F4104C}" type="parTrans" cxnId="{0FE950CA-777C-4A2A-BFE1-336D114F8390}">
      <dgm:prSet/>
      <dgm:spPr/>
      <dgm:t>
        <a:bodyPr/>
        <a:lstStyle/>
        <a:p>
          <a:endParaRPr lang="en-US"/>
        </a:p>
      </dgm:t>
    </dgm:pt>
    <dgm:pt modelId="{4F85E4F4-5814-4FC1-A9AC-A22B3E560A0B}" type="sibTrans" cxnId="{0FE950CA-777C-4A2A-BFE1-336D114F8390}">
      <dgm:prSet/>
      <dgm:spPr/>
      <dgm:t>
        <a:bodyPr/>
        <a:lstStyle/>
        <a:p>
          <a:endParaRPr lang="en-US"/>
        </a:p>
      </dgm:t>
    </dgm:pt>
    <dgm:pt modelId="{2AFD2BB6-14B7-40CC-A17E-1484116E9CFE}">
      <dgm:prSet/>
      <dgm:spPr/>
      <dgm:t>
        <a:bodyPr/>
        <a:lstStyle/>
        <a:p>
          <a:r>
            <a:rPr lang="en-US" dirty="0"/>
            <a:t>Put only one scenario in the model and allow different scenarios to be input in the scenario page.</a:t>
          </a:r>
        </a:p>
      </dgm:t>
    </dgm:pt>
    <dgm:pt modelId="{D2A8886A-6E71-485C-B794-1DDA0A64E29C}" type="parTrans" cxnId="{173D135B-ABD1-49D5-8BEF-3F916D9D13B9}">
      <dgm:prSet/>
      <dgm:spPr/>
      <dgm:t>
        <a:bodyPr/>
        <a:lstStyle/>
        <a:p>
          <a:endParaRPr lang="en-US"/>
        </a:p>
      </dgm:t>
    </dgm:pt>
    <dgm:pt modelId="{5C445E15-0927-430B-A5B4-02293DB89274}" type="sibTrans" cxnId="{173D135B-ABD1-49D5-8BEF-3F916D9D13B9}">
      <dgm:prSet/>
      <dgm:spPr/>
      <dgm:t>
        <a:bodyPr/>
        <a:lstStyle/>
        <a:p>
          <a:endParaRPr lang="en-US"/>
        </a:p>
      </dgm:t>
    </dgm:pt>
    <dgm:pt modelId="{B34C6C95-24C7-48F9-96AA-273D2826CDA6}">
      <dgm:prSet/>
      <dgm:spPr/>
      <dgm:t>
        <a:bodyPr/>
        <a:lstStyle/>
        <a:p>
          <a:r>
            <a:rPr lang="en-US" dirty="0"/>
            <a:t>See</a:t>
          </a:r>
        </a:p>
      </dgm:t>
    </dgm:pt>
    <dgm:pt modelId="{C7C3EC08-8B2A-4015-9B3C-68CDC60D5FF6}" type="parTrans" cxnId="{5EDF8FC4-D3BE-4EE0-BDC9-3DEDB01D2CB7}">
      <dgm:prSet/>
      <dgm:spPr/>
      <dgm:t>
        <a:bodyPr/>
        <a:lstStyle/>
        <a:p>
          <a:endParaRPr lang="en-US"/>
        </a:p>
      </dgm:t>
    </dgm:pt>
    <dgm:pt modelId="{4543BE26-F010-4AB9-B725-CB4D8290CF18}" type="sibTrans" cxnId="{5EDF8FC4-D3BE-4EE0-BDC9-3DEDB01D2CB7}">
      <dgm:prSet/>
      <dgm:spPr/>
      <dgm:t>
        <a:bodyPr/>
        <a:lstStyle/>
        <a:p>
          <a:endParaRPr lang="en-US"/>
        </a:p>
      </dgm:t>
    </dgm:pt>
    <dgm:pt modelId="{6251DC78-3590-47CB-B088-886466924966}">
      <dgm:prSet/>
      <dgm:spPr/>
      <dgm:t>
        <a:bodyPr/>
        <a:lstStyle/>
        <a:p>
          <a:r>
            <a:rPr lang="en-US" dirty="0"/>
            <a:t>See the subsequent section on scenarios for this.</a:t>
          </a:r>
        </a:p>
      </dgm:t>
    </dgm:pt>
    <dgm:pt modelId="{49ACDAFC-F1F9-499B-8332-962682A737C9}" type="parTrans" cxnId="{5A5025A3-4F55-47AF-A7D1-6CF7C7ED165A}">
      <dgm:prSet/>
      <dgm:spPr/>
      <dgm:t>
        <a:bodyPr/>
        <a:lstStyle/>
        <a:p>
          <a:endParaRPr lang="en-US"/>
        </a:p>
      </dgm:t>
    </dgm:pt>
    <dgm:pt modelId="{3B780B1F-E5DC-4059-BC7F-1731E33B56BE}" type="sibTrans" cxnId="{5A5025A3-4F55-47AF-A7D1-6CF7C7ED165A}">
      <dgm:prSet/>
      <dgm:spPr/>
      <dgm:t>
        <a:bodyPr/>
        <a:lstStyle/>
        <a:p>
          <a:endParaRPr lang="en-US"/>
        </a:p>
      </dgm:t>
    </dgm:pt>
    <dgm:pt modelId="{A80ADA6C-DC3B-47D7-B986-513884521ABD}" type="pres">
      <dgm:prSet presAssocID="{E6C4FD2A-83A9-4D10-99BF-F5C6CBC9AFD5}" presName="Name0" presStyleCnt="0">
        <dgm:presLayoutVars>
          <dgm:dir/>
          <dgm:animLvl val="lvl"/>
          <dgm:resizeHandles val="exact"/>
        </dgm:presLayoutVars>
      </dgm:prSet>
      <dgm:spPr/>
    </dgm:pt>
    <dgm:pt modelId="{3BA7289F-61B6-4391-A97A-B6D6527CAC13}" type="pres">
      <dgm:prSet presAssocID="{B34C6C95-24C7-48F9-96AA-273D2826CDA6}" presName="boxAndChildren" presStyleCnt="0"/>
      <dgm:spPr/>
    </dgm:pt>
    <dgm:pt modelId="{8D2EF9C0-FA6B-4E6C-AECF-7E6ACDBC11E1}" type="pres">
      <dgm:prSet presAssocID="{B34C6C95-24C7-48F9-96AA-273D2826CDA6}" presName="parentTextBox" presStyleLbl="alignNode1" presStyleIdx="0" presStyleCnt="3"/>
      <dgm:spPr/>
    </dgm:pt>
    <dgm:pt modelId="{FDCCC360-A8F6-4BE1-9C4E-C244DD50758B}" type="pres">
      <dgm:prSet presAssocID="{B34C6C95-24C7-48F9-96AA-273D2826CDA6}" presName="descendantBox" presStyleLbl="bgAccFollowNode1" presStyleIdx="0" presStyleCnt="3"/>
      <dgm:spPr/>
    </dgm:pt>
    <dgm:pt modelId="{45D02956-CB78-49D2-B416-761EDF1B3F54}" type="pres">
      <dgm:prSet presAssocID="{4F85E4F4-5814-4FC1-A9AC-A22B3E560A0B}" presName="sp" presStyleCnt="0"/>
      <dgm:spPr/>
    </dgm:pt>
    <dgm:pt modelId="{8CE9278B-F8A3-4CAA-9576-0EA606AA3D17}" type="pres">
      <dgm:prSet presAssocID="{A7724DDB-5BB8-4AA3-9571-DA02274E9731}" presName="arrowAndChildren" presStyleCnt="0"/>
      <dgm:spPr/>
    </dgm:pt>
    <dgm:pt modelId="{4B3408A4-F75F-4781-9975-1903115DE46A}" type="pres">
      <dgm:prSet presAssocID="{A7724DDB-5BB8-4AA3-9571-DA02274E9731}" presName="parentTextArrow" presStyleLbl="node1" presStyleIdx="0" presStyleCnt="0"/>
      <dgm:spPr/>
    </dgm:pt>
    <dgm:pt modelId="{9BBA2838-AC56-46E4-AE6F-4137285E096C}" type="pres">
      <dgm:prSet presAssocID="{A7724DDB-5BB8-4AA3-9571-DA02274E9731}" presName="arrow" presStyleLbl="alignNode1" presStyleIdx="1" presStyleCnt="3"/>
      <dgm:spPr/>
    </dgm:pt>
    <dgm:pt modelId="{D3ED98F2-F147-4918-8FCD-0BB5C1ABD7F7}" type="pres">
      <dgm:prSet presAssocID="{A7724DDB-5BB8-4AA3-9571-DA02274E9731}" presName="descendantArrow" presStyleLbl="bgAccFollowNode1" presStyleIdx="1" presStyleCnt="3"/>
      <dgm:spPr/>
    </dgm:pt>
    <dgm:pt modelId="{D7DBCAE2-19FB-4E28-A21F-E4C8F8035DB4}" type="pres">
      <dgm:prSet presAssocID="{7518B1DE-140C-4981-9B3E-9228FBDEF5F2}" presName="sp" presStyleCnt="0"/>
      <dgm:spPr/>
    </dgm:pt>
    <dgm:pt modelId="{C8C27611-8C7D-423E-914E-293A0C52B150}" type="pres">
      <dgm:prSet presAssocID="{C3706C93-8EFB-4248-9C42-1FF2F425341F}" presName="arrowAndChildren" presStyleCnt="0"/>
      <dgm:spPr/>
    </dgm:pt>
    <dgm:pt modelId="{D9AA6913-1CFF-4498-9556-0FAF7F91E820}" type="pres">
      <dgm:prSet presAssocID="{C3706C93-8EFB-4248-9C42-1FF2F425341F}" presName="parentTextArrow" presStyleLbl="node1" presStyleIdx="0" presStyleCnt="0"/>
      <dgm:spPr/>
    </dgm:pt>
    <dgm:pt modelId="{DFE15528-65D4-437A-A7B5-9CBEE9FD8D9B}" type="pres">
      <dgm:prSet presAssocID="{C3706C93-8EFB-4248-9C42-1FF2F425341F}" presName="arrow" presStyleLbl="alignNode1" presStyleIdx="2" presStyleCnt="3"/>
      <dgm:spPr/>
    </dgm:pt>
    <dgm:pt modelId="{47E5DC03-A977-4EBE-A34E-EE6CE8455610}" type="pres">
      <dgm:prSet presAssocID="{C3706C93-8EFB-4248-9C42-1FF2F425341F}" presName="descendantArrow" presStyleLbl="bgAccFollowNode1" presStyleIdx="2" presStyleCnt="3"/>
      <dgm:spPr/>
    </dgm:pt>
  </dgm:ptLst>
  <dgm:cxnLst>
    <dgm:cxn modelId="{40C7081C-D076-4572-AB52-9E17985D9CF5}" type="presOf" srcId="{C3706C93-8EFB-4248-9C42-1FF2F425341F}" destId="{D9AA6913-1CFF-4498-9556-0FAF7F91E820}" srcOrd="0" destOrd="0" presId="urn:microsoft.com/office/officeart/2016/7/layout/VerticalDownArrowProcess"/>
    <dgm:cxn modelId="{1380102F-FFDB-42CE-8D14-0DEDD7867808}" srcId="{C3706C93-8EFB-4248-9C42-1FF2F425341F}" destId="{5ED8F130-5FCE-451D-A4A7-A3292AF9D658}" srcOrd="0" destOrd="0" parTransId="{ACA3D049-3DF5-43DD-B05F-20A959F53C1D}" sibTransId="{3D8A42F8-5425-4FFB-A91C-A23C38B935C3}"/>
    <dgm:cxn modelId="{173D135B-ABD1-49D5-8BEF-3F916D9D13B9}" srcId="{A7724DDB-5BB8-4AA3-9571-DA02274E9731}" destId="{2AFD2BB6-14B7-40CC-A17E-1484116E9CFE}" srcOrd="0" destOrd="0" parTransId="{D2A8886A-6E71-485C-B794-1DDA0A64E29C}" sibTransId="{5C445E15-0927-430B-A5B4-02293DB89274}"/>
    <dgm:cxn modelId="{15258C60-15D4-4D2C-9F99-0121A9D0B91F}" type="presOf" srcId="{A7724DDB-5BB8-4AA3-9571-DA02274E9731}" destId="{4B3408A4-F75F-4781-9975-1903115DE46A}" srcOrd="0" destOrd="0" presId="urn:microsoft.com/office/officeart/2016/7/layout/VerticalDownArrowProcess"/>
    <dgm:cxn modelId="{DF2E4B42-08A6-41DC-8B90-E0B119593C46}" type="presOf" srcId="{B34C6C95-24C7-48F9-96AA-273D2826CDA6}" destId="{8D2EF9C0-FA6B-4E6C-AECF-7E6ACDBC11E1}" srcOrd="0" destOrd="0" presId="urn:microsoft.com/office/officeart/2016/7/layout/VerticalDownArrowProcess"/>
    <dgm:cxn modelId="{186BE077-223D-41FC-858E-4ADCC018B5E1}" type="presOf" srcId="{2AFD2BB6-14B7-40CC-A17E-1484116E9CFE}" destId="{D3ED98F2-F147-4918-8FCD-0BB5C1ABD7F7}" srcOrd="0" destOrd="0" presId="urn:microsoft.com/office/officeart/2016/7/layout/VerticalDownArrowProcess"/>
    <dgm:cxn modelId="{8B59CD86-935F-4113-BC6F-7B4C9B321428}" type="presOf" srcId="{6251DC78-3590-47CB-B088-886466924966}" destId="{FDCCC360-A8F6-4BE1-9C4E-C244DD50758B}" srcOrd="0" destOrd="0" presId="urn:microsoft.com/office/officeart/2016/7/layout/VerticalDownArrowProcess"/>
    <dgm:cxn modelId="{B984F791-97AA-4069-8FC5-30D889E26B54}" type="presOf" srcId="{A7724DDB-5BB8-4AA3-9571-DA02274E9731}" destId="{9BBA2838-AC56-46E4-AE6F-4137285E096C}" srcOrd="1" destOrd="0" presId="urn:microsoft.com/office/officeart/2016/7/layout/VerticalDownArrowProcess"/>
    <dgm:cxn modelId="{974C8794-AB5F-493F-975C-79AE5F26403D}" srcId="{E6C4FD2A-83A9-4D10-99BF-F5C6CBC9AFD5}" destId="{C3706C93-8EFB-4248-9C42-1FF2F425341F}" srcOrd="0" destOrd="0" parTransId="{788D4210-5493-4FE6-B7F0-EFB030E7D157}" sibTransId="{7518B1DE-140C-4981-9B3E-9228FBDEF5F2}"/>
    <dgm:cxn modelId="{5A5025A3-4F55-47AF-A7D1-6CF7C7ED165A}" srcId="{B34C6C95-24C7-48F9-96AA-273D2826CDA6}" destId="{6251DC78-3590-47CB-B088-886466924966}" srcOrd="0" destOrd="0" parTransId="{49ACDAFC-F1F9-499B-8332-962682A737C9}" sibTransId="{3B780B1F-E5DC-4059-BC7F-1731E33B56BE}"/>
    <dgm:cxn modelId="{D13DD4B1-8944-4B9D-B4D0-482E5D9641B6}" type="presOf" srcId="{5ED8F130-5FCE-451D-A4A7-A3292AF9D658}" destId="{47E5DC03-A977-4EBE-A34E-EE6CE8455610}" srcOrd="0" destOrd="0" presId="urn:microsoft.com/office/officeart/2016/7/layout/VerticalDownArrowProcess"/>
    <dgm:cxn modelId="{5EDF8FC4-D3BE-4EE0-BDC9-3DEDB01D2CB7}" srcId="{E6C4FD2A-83A9-4D10-99BF-F5C6CBC9AFD5}" destId="{B34C6C95-24C7-48F9-96AA-273D2826CDA6}" srcOrd="2" destOrd="0" parTransId="{C7C3EC08-8B2A-4015-9B3C-68CDC60D5FF6}" sibTransId="{4543BE26-F010-4AB9-B725-CB4D8290CF18}"/>
    <dgm:cxn modelId="{0FE950CA-777C-4A2A-BFE1-336D114F8390}" srcId="{E6C4FD2A-83A9-4D10-99BF-F5C6CBC9AFD5}" destId="{A7724DDB-5BB8-4AA3-9571-DA02274E9731}" srcOrd="1" destOrd="0" parTransId="{96215C3E-35DC-4BB6-A030-1DB431F4104C}" sibTransId="{4F85E4F4-5814-4FC1-A9AC-A22B3E560A0B}"/>
    <dgm:cxn modelId="{F2FB35D5-BA0E-4BDA-BD03-40D6C1D73213}" type="presOf" srcId="{C3706C93-8EFB-4248-9C42-1FF2F425341F}" destId="{DFE15528-65D4-437A-A7B5-9CBEE9FD8D9B}" srcOrd="1" destOrd="0" presId="urn:microsoft.com/office/officeart/2016/7/layout/VerticalDownArrowProcess"/>
    <dgm:cxn modelId="{C5890AF6-FA11-43DA-AED4-65C9DE9FE2A9}" type="presOf" srcId="{E6C4FD2A-83A9-4D10-99BF-F5C6CBC9AFD5}" destId="{A80ADA6C-DC3B-47D7-B986-513884521ABD}" srcOrd="0" destOrd="0" presId="urn:microsoft.com/office/officeart/2016/7/layout/VerticalDownArrowProcess"/>
    <dgm:cxn modelId="{6B3F0FB3-5F7B-479D-ACA5-D7A2F0DEC3FC}" type="presParOf" srcId="{A80ADA6C-DC3B-47D7-B986-513884521ABD}" destId="{3BA7289F-61B6-4391-A97A-B6D6527CAC13}" srcOrd="0" destOrd="0" presId="urn:microsoft.com/office/officeart/2016/7/layout/VerticalDownArrowProcess"/>
    <dgm:cxn modelId="{FD1BB48D-0BB1-474F-ACF5-73601C854892}" type="presParOf" srcId="{3BA7289F-61B6-4391-A97A-B6D6527CAC13}" destId="{8D2EF9C0-FA6B-4E6C-AECF-7E6ACDBC11E1}" srcOrd="0" destOrd="0" presId="urn:microsoft.com/office/officeart/2016/7/layout/VerticalDownArrowProcess"/>
    <dgm:cxn modelId="{747D2587-827D-4F9C-9CC8-C375CFB60CB7}" type="presParOf" srcId="{3BA7289F-61B6-4391-A97A-B6D6527CAC13}" destId="{FDCCC360-A8F6-4BE1-9C4E-C244DD50758B}" srcOrd="1" destOrd="0" presId="urn:microsoft.com/office/officeart/2016/7/layout/VerticalDownArrowProcess"/>
    <dgm:cxn modelId="{5870B953-91C5-4EFD-A832-AE2DA797AF37}" type="presParOf" srcId="{A80ADA6C-DC3B-47D7-B986-513884521ABD}" destId="{45D02956-CB78-49D2-B416-761EDF1B3F54}" srcOrd="1" destOrd="0" presId="urn:microsoft.com/office/officeart/2016/7/layout/VerticalDownArrowProcess"/>
    <dgm:cxn modelId="{2A2E13AF-1924-4FA0-8465-99F3E07950D9}" type="presParOf" srcId="{A80ADA6C-DC3B-47D7-B986-513884521ABD}" destId="{8CE9278B-F8A3-4CAA-9576-0EA606AA3D17}" srcOrd="2" destOrd="0" presId="urn:microsoft.com/office/officeart/2016/7/layout/VerticalDownArrowProcess"/>
    <dgm:cxn modelId="{C14B9E1C-E5C8-4AAC-A7D9-24FCC6C33CF3}" type="presParOf" srcId="{8CE9278B-F8A3-4CAA-9576-0EA606AA3D17}" destId="{4B3408A4-F75F-4781-9975-1903115DE46A}" srcOrd="0" destOrd="0" presId="urn:microsoft.com/office/officeart/2016/7/layout/VerticalDownArrowProcess"/>
    <dgm:cxn modelId="{4EEB3BAA-9EA2-4C17-B875-81021294D66F}" type="presParOf" srcId="{8CE9278B-F8A3-4CAA-9576-0EA606AA3D17}" destId="{9BBA2838-AC56-46E4-AE6F-4137285E096C}" srcOrd="1" destOrd="0" presId="urn:microsoft.com/office/officeart/2016/7/layout/VerticalDownArrowProcess"/>
    <dgm:cxn modelId="{CBD91681-DF1F-481F-8F6C-D7CC3B387B31}" type="presParOf" srcId="{8CE9278B-F8A3-4CAA-9576-0EA606AA3D17}" destId="{D3ED98F2-F147-4918-8FCD-0BB5C1ABD7F7}" srcOrd="2" destOrd="0" presId="urn:microsoft.com/office/officeart/2016/7/layout/VerticalDownArrowProcess"/>
    <dgm:cxn modelId="{A4CF382B-8A8B-4921-B43E-72862CA25397}" type="presParOf" srcId="{A80ADA6C-DC3B-47D7-B986-513884521ABD}" destId="{D7DBCAE2-19FB-4E28-A21F-E4C8F8035DB4}" srcOrd="3" destOrd="0" presId="urn:microsoft.com/office/officeart/2016/7/layout/VerticalDownArrowProcess"/>
    <dgm:cxn modelId="{F8DD4796-1175-4B53-A507-2BBD0655E4BF}" type="presParOf" srcId="{A80ADA6C-DC3B-47D7-B986-513884521ABD}" destId="{C8C27611-8C7D-423E-914E-293A0C52B150}" srcOrd="4" destOrd="0" presId="urn:microsoft.com/office/officeart/2016/7/layout/VerticalDownArrowProcess"/>
    <dgm:cxn modelId="{65227805-6180-46D1-BC75-1AB4748A5898}" type="presParOf" srcId="{C8C27611-8C7D-423E-914E-293A0C52B150}" destId="{D9AA6913-1CFF-4498-9556-0FAF7F91E820}" srcOrd="0" destOrd="0" presId="urn:microsoft.com/office/officeart/2016/7/layout/VerticalDownArrowProcess"/>
    <dgm:cxn modelId="{EB5237BA-8ECA-4C59-B1D0-D0D01BDD6EC3}" type="presParOf" srcId="{C8C27611-8C7D-423E-914E-293A0C52B150}" destId="{DFE15528-65D4-437A-A7B5-9CBEE9FD8D9B}" srcOrd="1" destOrd="0" presId="urn:microsoft.com/office/officeart/2016/7/layout/VerticalDownArrowProcess"/>
    <dgm:cxn modelId="{9A295D99-E0BA-4657-888C-25E28954377C}" type="presParOf" srcId="{C8C27611-8C7D-423E-914E-293A0C52B150}" destId="{47E5DC03-A977-4EBE-A34E-EE6CE8455610}" srcOrd="2" destOrd="0" presId="urn:microsoft.com/office/officeart/2016/7/layout/VerticalDownArrow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BEB3DD-76DC-45F4-94FC-25274A7A5870}">
      <dsp:nvSpPr>
        <dsp:cNvPr id="0" name=""/>
        <dsp:cNvSpPr/>
      </dsp:nvSpPr>
      <dsp:spPr>
        <a:xfrm>
          <a:off x="632145" y="3334"/>
          <a:ext cx="1636898" cy="982139"/>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t>Excel Functions and Tools</a:t>
          </a:r>
        </a:p>
      </dsp:txBody>
      <dsp:txXfrm>
        <a:off x="632145" y="3334"/>
        <a:ext cx="1636898" cy="982139"/>
      </dsp:txXfrm>
    </dsp:sp>
    <dsp:sp modelId="{4F784A94-8915-4F41-A0C1-ECA706C58BFE}">
      <dsp:nvSpPr>
        <dsp:cNvPr id="0" name=""/>
        <dsp:cNvSpPr/>
      </dsp:nvSpPr>
      <dsp:spPr>
        <a:xfrm>
          <a:off x="2432734" y="3334"/>
          <a:ext cx="1636898" cy="982139"/>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t>Time Lines – Pre-Cod and Post-Cod</a:t>
          </a:r>
        </a:p>
      </dsp:txBody>
      <dsp:txXfrm>
        <a:off x="2432734" y="3334"/>
        <a:ext cx="1636898" cy="982139"/>
      </dsp:txXfrm>
    </dsp:sp>
    <dsp:sp modelId="{95DB1DA8-2580-45D0-80FB-53A1B0874EEF}">
      <dsp:nvSpPr>
        <dsp:cNvPr id="0" name=""/>
        <dsp:cNvSpPr/>
      </dsp:nvSpPr>
      <dsp:spPr>
        <a:xfrm>
          <a:off x="632145" y="1149163"/>
          <a:ext cx="1636898" cy="982139"/>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t>Modelling how the machine works</a:t>
          </a:r>
        </a:p>
      </dsp:txBody>
      <dsp:txXfrm>
        <a:off x="632145" y="1149163"/>
        <a:ext cx="1636898" cy="982139"/>
      </dsp:txXfrm>
    </dsp:sp>
    <dsp:sp modelId="{AA10F5C1-712C-4696-AF99-12ACE9168004}">
      <dsp:nvSpPr>
        <dsp:cNvPr id="0" name=""/>
        <dsp:cNvSpPr/>
      </dsp:nvSpPr>
      <dsp:spPr>
        <a:xfrm>
          <a:off x="2432734" y="1149163"/>
          <a:ext cx="1636898" cy="982139"/>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t>Modelling how any business works – investments to get operating cash flows </a:t>
          </a:r>
        </a:p>
      </dsp:txBody>
      <dsp:txXfrm>
        <a:off x="2432734" y="1149163"/>
        <a:ext cx="1636898" cy="982139"/>
      </dsp:txXfrm>
    </dsp:sp>
    <dsp:sp modelId="{490077CA-9943-4340-A0D0-38B9C3346921}">
      <dsp:nvSpPr>
        <dsp:cNvPr id="0" name=""/>
        <dsp:cNvSpPr/>
      </dsp:nvSpPr>
      <dsp:spPr>
        <a:xfrm>
          <a:off x="632145" y="2294992"/>
          <a:ext cx="1636898" cy="982139"/>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t>Modelling the depreciation expense and operating taxes for a project</a:t>
          </a:r>
        </a:p>
      </dsp:txBody>
      <dsp:txXfrm>
        <a:off x="632145" y="2294992"/>
        <a:ext cx="1636898" cy="982139"/>
      </dsp:txXfrm>
    </dsp:sp>
    <dsp:sp modelId="{FD61C93F-D979-4067-9BC9-62788EF6D5F9}">
      <dsp:nvSpPr>
        <dsp:cNvPr id="0" name=""/>
        <dsp:cNvSpPr/>
      </dsp:nvSpPr>
      <dsp:spPr>
        <a:xfrm>
          <a:off x="2432734" y="2294992"/>
          <a:ext cx="1636898" cy="982139"/>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t>Accounting principles as applied to project finance (depreciation, financial statement linkage, working capital)</a:t>
          </a:r>
        </a:p>
      </dsp:txBody>
      <dsp:txXfrm>
        <a:off x="2432734" y="2294992"/>
        <a:ext cx="1636898" cy="982139"/>
      </dsp:txXfrm>
    </dsp:sp>
    <dsp:sp modelId="{8131D2B5-9034-4787-87DD-F08BA395A61E}">
      <dsp:nvSpPr>
        <dsp:cNvPr id="0" name=""/>
        <dsp:cNvSpPr/>
      </dsp:nvSpPr>
      <dsp:spPr>
        <a:xfrm>
          <a:off x="632145" y="3440821"/>
          <a:ext cx="1636898" cy="982139"/>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t>Entering Fixed Debt into Model to Evaluate Funding, IDC, Fees</a:t>
          </a:r>
        </a:p>
      </dsp:txBody>
      <dsp:txXfrm>
        <a:off x="632145" y="3440821"/>
        <a:ext cx="1636898" cy="982139"/>
      </dsp:txXfrm>
    </dsp:sp>
    <dsp:sp modelId="{7D51C292-F97C-4349-98C6-AF8BA5C17A14}">
      <dsp:nvSpPr>
        <dsp:cNvPr id="0" name=""/>
        <dsp:cNvSpPr/>
      </dsp:nvSpPr>
      <dsp:spPr>
        <a:xfrm>
          <a:off x="2432734" y="3440821"/>
          <a:ext cx="1636898" cy="982139"/>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t>Incorporating DSRA, MRA, Cash Seeps into models</a:t>
          </a:r>
        </a:p>
      </dsp:txBody>
      <dsp:txXfrm>
        <a:off x="2432734" y="3440821"/>
        <a:ext cx="1636898" cy="982139"/>
      </dsp:txXfrm>
    </dsp:sp>
    <dsp:sp modelId="{B4648061-3673-4522-B8B2-203EB6BE7A1D}">
      <dsp:nvSpPr>
        <dsp:cNvPr id="0" name=""/>
        <dsp:cNvSpPr/>
      </dsp:nvSpPr>
      <dsp:spPr>
        <a:xfrm>
          <a:off x="632145" y="4586651"/>
          <a:ext cx="1636898" cy="982139"/>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t>Sculpting, Funding, Taxes, Fees after Construction</a:t>
          </a:r>
        </a:p>
      </dsp:txBody>
      <dsp:txXfrm>
        <a:off x="632145" y="4586651"/>
        <a:ext cx="1636898" cy="982139"/>
      </dsp:txXfrm>
    </dsp:sp>
    <dsp:sp modelId="{0371310C-2974-41AC-B9DC-1649D8B5F221}">
      <dsp:nvSpPr>
        <dsp:cNvPr id="0" name=""/>
        <dsp:cNvSpPr/>
      </dsp:nvSpPr>
      <dsp:spPr>
        <a:xfrm>
          <a:off x="2432734" y="4586651"/>
          <a:ext cx="1636898" cy="982139"/>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t>Sensitivity Analysis (Structuring and Risk Analysis)</a:t>
          </a:r>
        </a:p>
      </dsp:txBody>
      <dsp:txXfrm>
        <a:off x="2432734" y="4586651"/>
        <a:ext cx="1636898" cy="982139"/>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FAB62E1-FB63-4666-9D4A-C2302BDD52B0}">
      <dsp:nvSpPr>
        <dsp:cNvPr id="0" name=""/>
        <dsp:cNvSpPr/>
      </dsp:nvSpPr>
      <dsp:spPr>
        <a:xfrm>
          <a:off x="1444" y="624962"/>
          <a:ext cx="1659749" cy="829874"/>
        </a:xfrm>
        <a:prstGeom prst="roundRect">
          <a:avLst>
            <a:gd name="adj" fmla="val 10000"/>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4765" tIns="16510" rIns="24765" bIns="16510" numCol="1" spcCol="1270" anchor="ctr" anchorCtr="0">
          <a:noAutofit/>
        </a:bodyPr>
        <a:lstStyle/>
        <a:p>
          <a:pPr marL="0" lvl="0" indent="0" algn="ctr" defTabSz="577850">
            <a:lnSpc>
              <a:spcPct val="90000"/>
            </a:lnSpc>
            <a:spcBef>
              <a:spcPct val="0"/>
            </a:spcBef>
            <a:spcAft>
              <a:spcPct val="35000"/>
            </a:spcAft>
            <a:buNone/>
          </a:pPr>
          <a:r>
            <a:rPr lang="en-US" sz="1300" kern="1200" dirty="0"/>
            <a:t>Sometimes no capacity until the COD and no capacity at decommissioning</a:t>
          </a:r>
        </a:p>
      </dsp:txBody>
      <dsp:txXfrm>
        <a:off x="25750" y="649268"/>
        <a:ext cx="1611137" cy="781262"/>
      </dsp:txXfrm>
    </dsp:sp>
    <dsp:sp modelId="{63086A28-5BCD-493A-91DF-1B88C7E28EC7}">
      <dsp:nvSpPr>
        <dsp:cNvPr id="0" name=""/>
        <dsp:cNvSpPr/>
      </dsp:nvSpPr>
      <dsp:spPr>
        <a:xfrm>
          <a:off x="167419" y="1454837"/>
          <a:ext cx="165974" cy="622406"/>
        </a:xfrm>
        <a:custGeom>
          <a:avLst/>
          <a:gdLst/>
          <a:ahLst/>
          <a:cxnLst/>
          <a:rect l="0" t="0" r="0" b="0"/>
          <a:pathLst>
            <a:path>
              <a:moveTo>
                <a:pt x="0" y="0"/>
              </a:moveTo>
              <a:lnTo>
                <a:pt x="0" y="622406"/>
              </a:lnTo>
              <a:lnTo>
                <a:pt x="165974" y="622406"/>
              </a:lnTo>
            </a:path>
          </a:pathLst>
        </a:cu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DE8226D-2A68-4D83-9791-5F0F969E7E3E}">
      <dsp:nvSpPr>
        <dsp:cNvPr id="0" name=""/>
        <dsp:cNvSpPr/>
      </dsp:nvSpPr>
      <dsp:spPr>
        <a:xfrm>
          <a:off x="333394" y="1662306"/>
          <a:ext cx="1327799" cy="829874"/>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marL="0" lvl="0" indent="0" algn="ctr" defTabSz="488950">
            <a:lnSpc>
              <a:spcPct val="90000"/>
            </a:lnSpc>
            <a:spcBef>
              <a:spcPct val="0"/>
            </a:spcBef>
            <a:spcAft>
              <a:spcPct val="35000"/>
            </a:spcAft>
            <a:buNone/>
          </a:pPr>
          <a:r>
            <a:rPr lang="en-US" sz="1100" kern="1200" dirty="0"/>
            <a:t>Here just use the switch variables</a:t>
          </a:r>
        </a:p>
      </dsp:txBody>
      <dsp:txXfrm>
        <a:off x="357700" y="1686612"/>
        <a:ext cx="1279187" cy="781262"/>
      </dsp:txXfrm>
    </dsp:sp>
    <dsp:sp modelId="{8D0CA3A2-E151-4A78-A5E3-64F02E92745F}">
      <dsp:nvSpPr>
        <dsp:cNvPr id="0" name=""/>
        <dsp:cNvSpPr/>
      </dsp:nvSpPr>
      <dsp:spPr>
        <a:xfrm>
          <a:off x="2076131" y="624962"/>
          <a:ext cx="1659749" cy="829874"/>
        </a:xfrm>
        <a:prstGeom prst="roundRect">
          <a:avLst>
            <a:gd name="adj" fmla="val 10000"/>
          </a:avLst>
        </a:prstGeom>
        <a:solidFill>
          <a:schemeClr val="accent2">
            <a:hueOff val="-485121"/>
            <a:satOff val="-27976"/>
            <a:lumOff val="2876"/>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4765" tIns="16510" rIns="24765" bIns="16510" numCol="1" spcCol="1270" anchor="ctr" anchorCtr="0">
          <a:noAutofit/>
        </a:bodyPr>
        <a:lstStyle/>
        <a:p>
          <a:pPr marL="0" lvl="0" indent="0" algn="ctr" defTabSz="577850">
            <a:lnSpc>
              <a:spcPct val="90000"/>
            </a:lnSpc>
            <a:spcBef>
              <a:spcPct val="0"/>
            </a:spcBef>
            <a:spcAft>
              <a:spcPct val="35000"/>
            </a:spcAft>
            <a:buNone/>
          </a:pPr>
          <a:r>
            <a:rPr lang="en-US" sz="1300" kern="1200" dirty="0"/>
            <a:t>Other situations</a:t>
          </a:r>
        </a:p>
      </dsp:txBody>
      <dsp:txXfrm>
        <a:off x="2100437" y="649268"/>
        <a:ext cx="1611137" cy="781262"/>
      </dsp:txXfrm>
    </dsp:sp>
    <dsp:sp modelId="{48D0957F-CA36-42A7-AD4D-14A8AFB82AA1}">
      <dsp:nvSpPr>
        <dsp:cNvPr id="0" name=""/>
        <dsp:cNvSpPr/>
      </dsp:nvSpPr>
      <dsp:spPr>
        <a:xfrm>
          <a:off x="2242106" y="1454837"/>
          <a:ext cx="165974" cy="622406"/>
        </a:xfrm>
        <a:custGeom>
          <a:avLst/>
          <a:gdLst/>
          <a:ahLst/>
          <a:cxnLst/>
          <a:rect l="0" t="0" r="0" b="0"/>
          <a:pathLst>
            <a:path>
              <a:moveTo>
                <a:pt x="0" y="0"/>
              </a:moveTo>
              <a:lnTo>
                <a:pt x="0" y="622406"/>
              </a:lnTo>
              <a:lnTo>
                <a:pt x="165974" y="622406"/>
              </a:lnTo>
            </a:path>
          </a:pathLst>
        </a:cu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F733018-A741-48A9-8313-DADA79B23DA5}">
      <dsp:nvSpPr>
        <dsp:cNvPr id="0" name=""/>
        <dsp:cNvSpPr/>
      </dsp:nvSpPr>
      <dsp:spPr>
        <a:xfrm>
          <a:off x="2408081" y="1662306"/>
          <a:ext cx="1327799" cy="829874"/>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291073"/>
              <a:satOff val="-16786"/>
              <a:lumOff val="1726"/>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marL="0" lvl="0" indent="0" algn="ctr" defTabSz="488950">
            <a:lnSpc>
              <a:spcPct val="90000"/>
            </a:lnSpc>
            <a:spcBef>
              <a:spcPct val="0"/>
            </a:spcBef>
            <a:spcAft>
              <a:spcPct val="35000"/>
            </a:spcAft>
            <a:buNone/>
          </a:pPr>
          <a:r>
            <a:rPr lang="en-US" sz="1100" kern="1200" dirty="0"/>
            <a:t>Some capacity and volume produced before COD and will generate income</a:t>
          </a:r>
        </a:p>
      </dsp:txBody>
      <dsp:txXfrm>
        <a:off x="2432387" y="1686612"/>
        <a:ext cx="1279187" cy="781262"/>
      </dsp:txXfrm>
    </dsp:sp>
    <dsp:sp modelId="{B134A6D2-AEC8-42AA-85AE-341080F58C43}">
      <dsp:nvSpPr>
        <dsp:cNvPr id="0" name=""/>
        <dsp:cNvSpPr/>
      </dsp:nvSpPr>
      <dsp:spPr>
        <a:xfrm>
          <a:off x="2242106" y="1454837"/>
          <a:ext cx="165974" cy="1659749"/>
        </a:xfrm>
        <a:custGeom>
          <a:avLst/>
          <a:gdLst/>
          <a:ahLst/>
          <a:cxnLst/>
          <a:rect l="0" t="0" r="0" b="0"/>
          <a:pathLst>
            <a:path>
              <a:moveTo>
                <a:pt x="0" y="0"/>
              </a:moveTo>
              <a:lnTo>
                <a:pt x="0" y="1659749"/>
              </a:lnTo>
              <a:lnTo>
                <a:pt x="165974" y="1659749"/>
              </a:lnTo>
            </a:path>
          </a:pathLst>
        </a:cu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F4F4404-9E65-4F76-BC0D-688954217BE3}">
      <dsp:nvSpPr>
        <dsp:cNvPr id="0" name=""/>
        <dsp:cNvSpPr/>
      </dsp:nvSpPr>
      <dsp:spPr>
        <a:xfrm>
          <a:off x="2408081" y="2699650"/>
          <a:ext cx="1327799" cy="829874"/>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582145"/>
              <a:satOff val="-33571"/>
              <a:lumOff val="3451"/>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marL="0" lvl="0" indent="0" algn="ctr" defTabSz="488950">
            <a:lnSpc>
              <a:spcPct val="90000"/>
            </a:lnSpc>
            <a:spcBef>
              <a:spcPct val="0"/>
            </a:spcBef>
            <a:spcAft>
              <a:spcPct val="35000"/>
            </a:spcAft>
            <a:buNone/>
          </a:pPr>
          <a:r>
            <a:rPr lang="en-US" sz="1100" kern="1200" dirty="0"/>
            <a:t>Examples, early traffic, oil production, electricity from wind turbines</a:t>
          </a:r>
        </a:p>
      </dsp:txBody>
      <dsp:txXfrm>
        <a:off x="2432387" y="2723956"/>
        <a:ext cx="1279187" cy="781262"/>
      </dsp:txXfrm>
    </dsp:sp>
    <dsp:sp modelId="{2517236C-96E7-4F7F-8ADE-4AF1D7BDA984}">
      <dsp:nvSpPr>
        <dsp:cNvPr id="0" name=""/>
        <dsp:cNvSpPr/>
      </dsp:nvSpPr>
      <dsp:spPr>
        <a:xfrm>
          <a:off x="4150818" y="624962"/>
          <a:ext cx="1659749" cy="829874"/>
        </a:xfrm>
        <a:prstGeom prst="roundRect">
          <a:avLst>
            <a:gd name="adj" fmla="val 10000"/>
          </a:avLst>
        </a:prstGeom>
        <a:solidFill>
          <a:schemeClr val="accent2">
            <a:hueOff val="-970242"/>
            <a:satOff val="-55952"/>
            <a:lumOff val="5752"/>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4765" tIns="16510" rIns="24765" bIns="16510" numCol="1" spcCol="1270" anchor="ctr" anchorCtr="0">
          <a:noAutofit/>
        </a:bodyPr>
        <a:lstStyle/>
        <a:p>
          <a:pPr marL="0" lvl="0" indent="0" algn="ctr" defTabSz="577850">
            <a:lnSpc>
              <a:spcPct val="90000"/>
            </a:lnSpc>
            <a:spcBef>
              <a:spcPct val="0"/>
            </a:spcBef>
            <a:spcAft>
              <a:spcPct val="35000"/>
            </a:spcAft>
            <a:buNone/>
          </a:pPr>
          <a:r>
            <a:rPr lang="en-US" sz="1300" kern="1200" dirty="0"/>
            <a:t>Setting-up assumptions with dates</a:t>
          </a:r>
        </a:p>
      </dsp:txBody>
      <dsp:txXfrm>
        <a:off x="4175124" y="649268"/>
        <a:ext cx="1611137" cy="781262"/>
      </dsp:txXfrm>
    </dsp:sp>
    <dsp:sp modelId="{DC21CD60-A38C-4523-817F-2661251ED76D}">
      <dsp:nvSpPr>
        <dsp:cNvPr id="0" name=""/>
        <dsp:cNvSpPr/>
      </dsp:nvSpPr>
      <dsp:spPr>
        <a:xfrm>
          <a:off x="4316793" y="1454837"/>
          <a:ext cx="165974" cy="622406"/>
        </a:xfrm>
        <a:custGeom>
          <a:avLst/>
          <a:gdLst/>
          <a:ahLst/>
          <a:cxnLst/>
          <a:rect l="0" t="0" r="0" b="0"/>
          <a:pathLst>
            <a:path>
              <a:moveTo>
                <a:pt x="0" y="0"/>
              </a:moveTo>
              <a:lnTo>
                <a:pt x="0" y="622406"/>
              </a:lnTo>
              <a:lnTo>
                <a:pt x="165974" y="622406"/>
              </a:lnTo>
            </a:path>
          </a:pathLst>
        </a:cu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8E796BD-D71F-4468-9E39-1BC5093A2278}">
      <dsp:nvSpPr>
        <dsp:cNvPr id="0" name=""/>
        <dsp:cNvSpPr/>
      </dsp:nvSpPr>
      <dsp:spPr>
        <a:xfrm>
          <a:off x="4482768" y="1662306"/>
          <a:ext cx="1327799" cy="829874"/>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873218"/>
              <a:satOff val="-50357"/>
              <a:lumOff val="5177"/>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marL="0" lvl="0" indent="0" algn="ctr" defTabSz="488950">
            <a:lnSpc>
              <a:spcPct val="90000"/>
            </a:lnSpc>
            <a:spcBef>
              <a:spcPct val="0"/>
            </a:spcBef>
            <a:spcAft>
              <a:spcPct val="35000"/>
            </a:spcAft>
            <a:buNone/>
          </a:pPr>
          <a:r>
            <a:rPr lang="en-US" sz="1100" kern="1200" dirty="0"/>
            <a:t>Include the model start with zero to avoid #NA</a:t>
          </a:r>
        </a:p>
      </dsp:txBody>
      <dsp:txXfrm>
        <a:off x="4507074" y="1686612"/>
        <a:ext cx="1279187" cy="781262"/>
      </dsp:txXfrm>
    </dsp:sp>
    <dsp:sp modelId="{F0DE255E-0BF7-44CB-946A-2F32C5BFD8A6}">
      <dsp:nvSpPr>
        <dsp:cNvPr id="0" name=""/>
        <dsp:cNvSpPr/>
      </dsp:nvSpPr>
      <dsp:spPr>
        <a:xfrm>
          <a:off x="4316793" y="1454837"/>
          <a:ext cx="165974" cy="1659749"/>
        </a:xfrm>
        <a:custGeom>
          <a:avLst/>
          <a:gdLst/>
          <a:ahLst/>
          <a:cxnLst/>
          <a:rect l="0" t="0" r="0" b="0"/>
          <a:pathLst>
            <a:path>
              <a:moveTo>
                <a:pt x="0" y="0"/>
              </a:moveTo>
              <a:lnTo>
                <a:pt x="0" y="1659749"/>
              </a:lnTo>
              <a:lnTo>
                <a:pt x="165974" y="1659749"/>
              </a:lnTo>
            </a:path>
          </a:pathLst>
        </a:cu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8811E9E-4743-4811-A27D-274F673BC34F}">
      <dsp:nvSpPr>
        <dsp:cNvPr id="0" name=""/>
        <dsp:cNvSpPr/>
      </dsp:nvSpPr>
      <dsp:spPr>
        <a:xfrm>
          <a:off x="4482768" y="2699650"/>
          <a:ext cx="1327799" cy="829874"/>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1164290"/>
              <a:satOff val="-67142"/>
              <a:lumOff val="6902"/>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marL="0" lvl="0" indent="0" algn="ctr" defTabSz="488950">
            <a:lnSpc>
              <a:spcPct val="90000"/>
            </a:lnSpc>
            <a:spcBef>
              <a:spcPct val="0"/>
            </a:spcBef>
            <a:spcAft>
              <a:spcPct val="35000"/>
            </a:spcAft>
            <a:buNone/>
          </a:pPr>
          <a:r>
            <a:rPr lang="en-US" sz="1100" kern="1200" dirty="0"/>
            <a:t>Include the decommissioning date with zero to turn off the capacity</a:t>
          </a:r>
        </a:p>
      </dsp:txBody>
      <dsp:txXfrm>
        <a:off x="4507074" y="2723956"/>
        <a:ext cx="1279187" cy="781262"/>
      </dsp:txXfrm>
    </dsp:sp>
    <dsp:sp modelId="{D81973F1-D5A2-4FC5-AA4A-78F3A01BECE6}">
      <dsp:nvSpPr>
        <dsp:cNvPr id="0" name=""/>
        <dsp:cNvSpPr/>
      </dsp:nvSpPr>
      <dsp:spPr>
        <a:xfrm>
          <a:off x="6225506" y="624962"/>
          <a:ext cx="1659749" cy="829874"/>
        </a:xfrm>
        <a:prstGeom prst="roundRect">
          <a:avLst>
            <a:gd name="adj" fmla="val 10000"/>
          </a:avLst>
        </a:prstGeom>
        <a:solidFill>
          <a:schemeClr val="accent2">
            <a:hueOff val="-1455363"/>
            <a:satOff val="-83928"/>
            <a:lumOff val="8628"/>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4765" tIns="16510" rIns="24765" bIns="16510" numCol="1" spcCol="1270" anchor="ctr" anchorCtr="0">
          <a:noAutofit/>
        </a:bodyPr>
        <a:lstStyle/>
        <a:p>
          <a:pPr marL="0" lvl="0" indent="0" algn="ctr" defTabSz="577850">
            <a:lnSpc>
              <a:spcPct val="90000"/>
            </a:lnSpc>
            <a:spcBef>
              <a:spcPct val="0"/>
            </a:spcBef>
            <a:spcAft>
              <a:spcPct val="35000"/>
            </a:spcAft>
            <a:buNone/>
          </a:pPr>
          <a:r>
            <a:rPr lang="en-US" sz="1300" kern="1200" dirty="0"/>
            <a:t>Complexities</a:t>
          </a:r>
        </a:p>
      </dsp:txBody>
      <dsp:txXfrm>
        <a:off x="6249812" y="649268"/>
        <a:ext cx="1611137" cy="781262"/>
      </dsp:txXfrm>
    </dsp:sp>
    <dsp:sp modelId="{92860A68-F016-43E3-B717-7D3CE0D6B4A2}">
      <dsp:nvSpPr>
        <dsp:cNvPr id="0" name=""/>
        <dsp:cNvSpPr/>
      </dsp:nvSpPr>
      <dsp:spPr>
        <a:xfrm>
          <a:off x="6391481" y="1454837"/>
          <a:ext cx="165974" cy="622406"/>
        </a:xfrm>
        <a:custGeom>
          <a:avLst/>
          <a:gdLst/>
          <a:ahLst/>
          <a:cxnLst/>
          <a:rect l="0" t="0" r="0" b="0"/>
          <a:pathLst>
            <a:path>
              <a:moveTo>
                <a:pt x="0" y="0"/>
              </a:moveTo>
              <a:lnTo>
                <a:pt x="0" y="622406"/>
              </a:lnTo>
              <a:lnTo>
                <a:pt x="165974" y="622406"/>
              </a:lnTo>
            </a:path>
          </a:pathLst>
        </a:cu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AEE7F33-3E42-4211-B5E2-1962EFFCDDA1}">
      <dsp:nvSpPr>
        <dsp:cNvPr id="0" name=""/>
        <dsp:cNvSpPr/>
      </dsp:nvSpPr>
      <dsp:spPr>
        <a:xfrm>
          <a:off x="6557456" y="1662306"/>
          <a:ext cx="1327799" cy="829874"/>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1455363"/>
              <a:satOff val="-83928"/>
              <a:lumOff val="8628"/>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marL="0" lvl="0" indent="0" algn="ctr" defTabSz="488950">
            <a:lnSpc>
              <a:spcPct val="90000"/>
            </a:lnSpc>
            <a:spcBef>
              <a:spcPct val="0"/>
            </a:spcBef>
            <a:spcAft>
              <a:spcPct val="35000"/>
            </a:spcAft>
            <a:buNone/>
          </a:pPr>
          <a:r>
            <a:rPr lang="en-US" sz="1100" kern="1200" dirty="0"/>
            <a:t>Major overhauls and lost time</a:t>
          </a:r>
        </a:p>
      </dsp:txBody>
      <dsp:txXfrm>
        <a:off x="6581762" y="1686612"/>
        <a:ext cx="1279187" cy="781262"/>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E92BEF-779F-43B7-9485-FD71400D7F83}">
      <dsp:nvSpPr>
        <dsp:cNvPr id="0" name=""/>
        <dsp:cNvSpPr/>
      </dsp:nvSpPr>
      <dsp:spPr>
        <a:xfrm>
          <a:off x="0" y="680"/>
          <a:ext cx="5048835" cy="0"/>
        </a:xfrm>
        <a:prstGeom prst="line">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dk2">
              <a:shade val="80000"/>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sp>
    <dsp:sp modelId="{D9A2375C-71FE-48FD-8672-696D528BCA94}">
      <dsp:nvSpPr>
        <dsp:cNvPr id="0" name=""/>
        <dsp:cNvSpPr/>
      </dsp:nvSpPr>
      <dsp:spPr>
        <a:xfrm>
          <a:off x="0" y="680"/>
          <a:ext cx="5048835" cy="7957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kern="1200" dirty="0"/>
            <a:t>We will use short-cuts, excel enhancements, TRUE/FALSE switches and only four functions.  </a:t>
          </a:r>
        </a:p>
      </dsp:txBody>
      <dsp:txXfrm>
        <a:off x="0" y="680"/>
        <a:ext cx="5048835" cy="795747"/>
      </dsp:txXfrm>
    </dsp:sp>
    <dsp:sp modelId="{EE15AAE0-C9F9-4579-96B5-62BCDA2A8DA2}">
      <dsp:nvSpPr>
        <dsp:cNvPr id="0" name=""/>
        <dsp:cNvSpPr/>
      </dsp:nvSpPr>
      <dsp:spPr>
        <a:xfrm>
          <a:off x="0" y="796427"/>
          <a:ext cx="5048835" cy="0"/>
        </a:xfrm>
        <a:prstGeom prst="line">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dk2">
              <a:shade val="80000"/>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sp>
    <dsp:sp modelId="{1BF897F7-FB5F-4964-ADFC-131C4F0A92F0}">
      <dsp:nvSpPr>
        <dsp:cNvPr id="0" name=""/>
        <dsp:cNvSpPr/>
      </dsp:nvSpPr>
      <dsp:spPr>
        <a:xfrm>
          <a:off x="0" y="796427"/>
          <a:ext cx="5048835" cy="7957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kern="1200" dirty="0"/>
            <a:t>The functions should be used in a way that you are probably not used to.</a:t>
          </a:r>
        </a:p>
      </dsp:txBody>
      <dsp:txXfrm>
        <a:off x="0" y="796427"/>
        <a:ext cx="5048835" cy="795747"/>
      </dsp:txXfrm>
    </dsp:sp>
    <dsp:sp modelId="{770D6AC0-86CE-4CCF-9212-D7145DE54EA1}">
      <dsp:nvSpPr>
        <dsp:cNvPr id="0" name=""/>
        <dsp:cNvSpPr/>
      </dsp:nvSpPr>
      <dsp:spPr>
        <a:xfrm>
          <a:off x="0" y="1592175"/>
          <a:ext cx="5048835" cy="0"/>
        </a:xfrm>
        <a:prstGeom prst="line">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dk2">
              <a:shade val="80000"/>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sp>
    <dsp:sp modelId="{C50FFF00-BE57-46E5-8227-BA5E0CBB758D}">
      <dsp:nvSpPr>
        <dsp:cNvPr id="0" name=""/>
        <dsp:cNvSpPr/>
      </dsp:nvSpPr>
      <dsp:spPr>
        <a:xfrm>
          <a:off x="0" y="1592175"/>
          <a:ext cx="5048835" cy="7957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kern="1200" dirty="0"/>
            <a:t>INDEX</a:t>
          </a:r>
        </a:p>
      </dsp:txBody>
      <dsp:txXfrm>
        <a:off x="0" y="1592175"/>
        <a:ext cx="5048835" cy="795747"/>
      </dsp:txXfrm>
    </dsp:sp>
    <dsp:sp modelId="{2DAB1C1B-490A-4E0E-802D-1D87683993F5}">
      <dsp:nvSpPr>
        <dsp:cNvPr id="0" name=""/>
        <dsp:cNvSpPr/>
      </dsp:nvSpPr>
      <dsp:spPr>
        <a:xfrm>
          <a:off x="0" y="2387923"/>
          <a:ext cx="5048835" cy="0"/>
        </a:xfrm>
        <a:prstGeom prst="line">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dk2">
              <a:shade val="80000"/>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sp>
    <dsp:sp modelId="{934579BF-0B05-46C3-B651-A2AD404367DA}">
      <dsp:nvSpPr>
        <dsp:cNvPr id="0" name=""/>
        <dsp:cNvSpPr/>
      </dsp:nvSpPr>
      <dsp:spPr>
        <a:xfrm>
          <a:off x="0" y="2387923"/>
          <a:ext cx="5048835" cy="7957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kern="1200" dirty="0"/>
            <a:t>LOOKUP (not VLOOKUP or HLOOKUP)</a:t>
          </a:r>
        </a:p>
      </dsp:txBody>
      <dsp:txXfrm>
        <a:off x="0" y="2387923"/>
        <a:ext cx="5048835" cy="795747"/>
      </dsp:txXfrm>
    </dsp:sp>
    <dsp:sp modelId="{DA0B8F08-01C8-4357-8033-ED9A8513E79A}">
      <dsp:nvSpPr>
        <dsp:cNvPr id="0" name=""/>
        <dsp:cNvSpPr/>
      </dsp:nvSpPr>
      <dsp:spPr>
        <a:xfrm>
          <a:off x="0" y="3183671"/>
          <a:ext cx="5048835" cy="0"/>
        </a:xfrm>
        <a:prstGeom prst="line">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dk2">
              <a:shade val="80000"/>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sp>
    <dsp:sp modelId="{CD66551C-4502-41BB-8A11-56A4731158FB}">
      <dsp:nvSpPr>
        <dsp:cNvPr id="0" name=""/>
        <dsp:cNvSpPr/>
      </dsp:nvSpPr>
      <dsp:spPr>
        <a:xfrm>
          <a:off x="0" y="3183671"/>
          <a:ext cx="5048835" cy="7957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kern="1200" dirty="0"/>
            <a:t>SUMIF (or AVERAGEIF or COUNTIF)</a:t>
          </a:r>
        </a:p>
      </dsp:txBody>
      <dsp:txXfrm>
        <a:off x="0" y="3183671"/>
        <a:ext cx="5048835" cy="795747"/>
      </dsp:txXfrm>
    </dsp:sp>
    <dsp:sp modelId="{4A7A256E-753B-4B1E-B6D2-23EEBB9E0713}">
      <dsp:nvSpPr>
        <dsp:cNvPr id="0" name=""/>
        <dsp:cNvSpPr/>
      </dsp:nvSpPr>
      <dsp:spPr>
        <a:xfrm>
          <a:off x="0" y="3979419"/>
          <a:ext cx="5048835" cy="0"/>
        </a:xfrm>
        <a:prstGeom prst="line">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dk2">
              <a:shade val="80000"/>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sp>
    <dsp:sp modelId="{ACAB3C79-FA0D-48E2-B779-24FA89FE6F68}">
      <dsp:nvSpPr>
        <dsp:cNvPr id="0" name=""/>
        <dsp:cNvSpPr/>
      </dsp:nvSpPr>
      <dsp:spPr>
        <a:xfrm>
          <a:off x="0" y="3979419"/>
          <a:ext cx="5048835" cy="7957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kern="1200" dirty="0"/>
            <a:t>EDATE</a:t>
          </a:r>
        </a:p>
      </dsp:txBody>
      <dsp:txXfrm>
        <a:off x="0" y="3979419"/>
        <a:ext cx="5048835" cy="795747"/>
      </dsp:txXfrm>
    </dsp:sp>
    <dsp:sp modelId="{52CFE01F-D51B-420A-ADB8-0409FF06535F}">
      <dsp:nvSpPr>
        <dsp:cNvPr id="0" name=""/>
        <dsp:cNvSpPr/>
      </dsp:nvSpPr>
      <dsp:spPr>
        <a:xfrm>
          <a:off x="0" y="4775167"/>
          <a:ext cx="5048835" cy="0"/>
        </a:xfrm>
        <a:prstGeom prst="line">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dk2">
              <a:shade val="80000"/>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sp>
    <dsp:sp modelId="{919AA4DE-E804-4E8E-93B2-45D1BBDA6C6F}">
      <dsp:nvSpPr>
        <dsp:cNvPr id="0" name=""/>
        <dsp:cNvSpPr/>
      </dsp:nvSpPr>
      <dsp:spPr>
        <a:xfrm>
          <a:off x="0" y="4775167"/>
          <a:ext cx="5048835" cy="7957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kern="1200" dirty="0"/>
            <a:t>MAX and MIN for Waterfalls (not IF)</a:t>
          </a:r>
        </a:p>
      </dsp:txBody>
      <dsp:txXfrm>
        <a:off x="0" y="4775167"/>
        <a:ext cx="5048835" cy="795747"/>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22DA6E-6776-4FC8-8FA9-911C61F05D22}">
      <dsp:nvSpPr>
        <dsp:cNvPr id="0" name=""/>
        <dsp:cNvSpPr/>
      </dsp:nvSpPr>
      <dsp:spPr>
        <a:xfrm>
          <a:off x="0" y="0"/>
          <a:ext cx="4701779" cy="0"/>
        </a:xfrm>
        <a:prstGeom prst="line">
          <a:avLst/>
        </a:prstGeom>
        <a:gradFill rotWithShape="0">
          <a:gsLst>
            <a:gs pos="0">
              <a:schemeClr val="accent3">
                <a:shade val="50000"/>
                <a:hueOff val="0"/>
                <a:satOff val="0"/>
                <a:lumOff val="0"/>
                <a:alphaOff val="0"/>
                <a:lumMod val="110000"/>
                <a:satMod val="105000"/>
                <a:tint val="67000"/>
              </a:schemeClr>
            </a:gs>
            <a:gs pos="50000">
              <a:schemeClr val="accent3">
                <a:shade val="50000"/>
                <a:hueOff val="0"/>
                <a:satOff val="0"/>
                <a:lumOff val="0"/>
                <a:alphaOff val="0"/>
                <a:lumMod val="105000"/>
                <a:satMod val="103000"/>
                <a:tint val="73000"/>
              </a:schemeClr>
            </a:gs>
            <a:gs pos="100000">
              <a:schemeClr val="accent3">
                <a:shade val="50000"/>
                <a:hueOff val="0"/>
                <a:satOff val="0"/>
                <a:lumOff val="0"/>
                <a:alphaOff val="0"/>
                <a:lumMod val="105000"/>
                <a:satMod val="109000"/>
                <a:tint val="81000"/>
              </a:schemeClr>
            </a:gs>
          </a:gsLst>
          <a:lin ang="5400000" scaled="0"/>
        </a:gradFill>
        <a:ln w="6350" cap="flat" cmpd="sng" algn="ctr">
          <a:solidFill>
            <a:schemeClr val="accent3">
              <a:shade val="50000"/>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sp>
    <dsp:sp modelId="{B5348176-2648-470C-9F8C-460A3D31BEFE}">
      <dsp:nvSpPr>
        <dsp:cNvPr id="0" name=""/>
        <dsp:cNvSpPr/>
      </dsp:nvSpPr>
      <dsp:spPr>
        <a:xfrm>
          <a:off x="0" y="0"/>
          <a:ext cx="4701779" cy="13930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dirty="0"/>
            <a:t>Works just like lookup</a:t>
          </a:r>
        </a:p>
      </dsp:txBody>
      <dsp:txXfrm>
        <a:off x="0" y="0"/>
        <a:ext cx="4701779" cy="1393031"/>
      </dsp:txXfrm>
    </dsp:sp>
    <dsp:sp modelId="{BFA468B7-3809-4044-994A-DE2E933A1AFD}">
      <dsp:nvSpPr>
        <dsp:cNvPr id="0" name=""/>
        <dsp:cNvSpPr/>
      </dsp:nvSpPr>
      <dsp:spPr>
        <a:xfrm>
          <a:off x="0" y="1393031"/>
          <a:ext cx="4701779" cy="0"/>
        </a:xfrm>
        <a:prstGeom prst="line">
          <a:avLst/>
        </a:prstGeom>
        <a:gradFill rotWithShape="0">
          <a:gsLst>
            <a:gs pos="0">
              <a:schemeClr val="accent3">
                <a:shade val="50000"/>
                <a:hueOff val="0"/>
                <a:satOff val="0"/>
                <a:lumOff val="17981"/>
                <a:alphaOff val="0"/>
                <a:lumMod val="110000"/>
                <a:satMod val="105000"/>
                <a:tint val="67000"/>
              </a:schemeClr>
            </a:gs>
            <a:gs pos="50000">
              <a:schemeClr val="accent3">
                <a:shade val="50000"/>
                <a:hueOff val="0"/>
                <a:satOff val="0"/>
                <a:lumOff val="17981"/>
                <a:alphaOff val="0"/>
                <a:lumMod val="105000"/>
                <a:satMod val="103000"/>
                <a:tint val="73000"/>
              </a:schemeClr>
            </a:gs>
            <a:gs pos="100000">
              <a:schemeClr val="accent3">
                <a:shade val="50000"/>
                <a:hueOff val="0"/>
                <a:satOff val="0"/>
                <a:lumOff val="17981"/>
                <a:alphaOff val="0"/>
                <a:lumMod val="105000"/>
                <a:satMod val="109000"/>
                <a:tint val="81000"/>
              </a:schemeClr>
            </a:gs>
          </a:gsLst>
          <a:lin ang="5400000" scaled="0"/>
        </a:gradFill>
        <a:ln w="6350" cap="flat" cmpd="sng" algn="ctr">
          <a:solidFill>
            <a:schemeClr val="accent3">
              <a:shade val="50000"/>
              <a:hueOff val="0"/>
              <a:satOff val="0"/>
              <a:lumOff val="17981"/>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sp>
    <dsp:sp modelId="{0CFACF9A-639C-44ED-8292-08308BB97433}">
      <dsp:nvSpPr>
        <dsp:cNvPr id="0" name=""/>
        <dsp:cNvSpPr/>
      </dsp:nvSpPr>
      <dsp:spPr>
        <a:xfrm>
          <a:off x="0" y="1393031"/>
          <a:ext cx="4701779" cy="13930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dirty="0"/>
            <a:t>For UDF (user defined functions) you need to copy them – you cannot just have another sheet open</a:t>
          </a:r>
        </a:p>
      </dsp:txBody>
      <dsp:txXfrm>
        <a:off x="0" y="1393031"/>
        <a:ext cx="4701779" cy="1393031"/>
      </dsp:txXfrm>
    </dsp:sp>
    <dsp:sp modelId="{970447F8-2430-4E78-A670-0E4CC9B52E08}">
      <dsp:nvSpPr>
        <dsp:cNvPr id="0" name=""/>
        <dsp:cNvSpPr/>
      </dsp:nvSpPr>
      <dsp:spPr>
        <a:xfrm>
          <a:off x="0" y="2786062"/>
          <a:ext cx="4701779" cy="0"/>
        </a:xfrm>
        <a:prstGeom prst="line">
          <a:avLst/>
        </a:prstGeom>
        <a:gradFill rotWithShape="0">
          <a:gsLst>
            <a:gs pos="0">
              <a:schemeClr val="accent3">
                <a:shade val="50000"/>
                <a:hueOff val="0"/>
                <a:satOff val="0"/>
                <a:lumOff val="35962"/>
                <a:alphaOff val="0"/>
                <a:lumMod val="110000"/>
                <a:satMod val="105000"/>
                <a:tint val="67000"/>
              </a:schemeClr>
            </a:gs>
            <a:gs pos="50000">
              <a:schemeClr val="accent3">
                <a:shade val="50000"/>
                <a:hueOff val="0"/>
                <a:satOff val="0"/>
                <a:lumOff val="35962"/>
                <a:alphaOff val="0"/>
                <a:lumMod val="105000"/>
                <a:satMod val="103000"/>
                <a:tint val="73000"/>
              </a:schemeClr>
            </a:gs>
            <a:gs pos="100000">
              <a:schemeClr val="accent3">
                <a:shade val="50000"/>
                <a:hueOff val="0"/>
                <a:satOff val="0"/>
                <a:lumOff val="35962"/>
                <a:alphaOff val="0"/>
                <a:lumMod val="105000"/>
                <a:satMod val="109000"/>
                <a:tint val="81000"/>
              </a:schemeClr>
            </a:gs>
          </a:gsLst>
          <a:lin ang="5400000" scaled="0"/>
        </a:gradFill>
        <a:ln w="6350" cap="flat" cmpd="sng" algn="ctr">
          <a:solidFill>
            <a:schemeClr val="accent3">
              <a:shade val="50000"/>
              <a:hueOff val="0"/>
              <a:satOff val="0"/>
              <a:lumOff val="35962"/>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sp>
    <dsp:sp modelId="{A63C07F6-6991-41EC-AC1C-0453D7090AE3}">
      <dsp:nvSpPr>
        <dsp:cNvPr id="0" name=""/>
        <dsp:cNvSpPr/>
      </dsp:nvSpPr>
      <dsp:spPr>
        <a:xfrm>
          <a:off x="0" y="2786062"/>
          <a:ext cx="4701779" cy="13930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dirty="0"/>
            <a:t>Allows smooth transitions rather than step functions</a:t>
          </a:r>
        </a:p>
      </dsp:txBody>
      <dsp:txXfrm>
        <a:off x="0" y="2786062"/>
        <a:ext cx="4701779" cy="1393031"/>
      </dsp:txXfrm>
    </dsp:sp>
    <dsp:sp modelId="{CB3DAF44-8029-4433-9098-0B9780405EEA}">
      <dsp:nvSpPr>
        <dsp:cNvPr id="0" name=""/>
        <dsp:cNvSpPr/>
      </dsp:nvSpPr>
      <dsp:spPr>
        <a:xfrm>
          <a:off x="0" y="4179093"/>
          <a:ext cx="4701779" cy="0"/>
        </a:xfrm>
        <a:prstGeom prst="line">
          <a:avLst/>
        </a:prstGeom>
        <a:gradFill rotWithShape="0">
          <a:gsLst>
            <a:gs pos="0">
              <a:schemeClr val="accent3">
                <a:shade val="50000"/>
                <a:hueOff val="0"/>
                <a:satOff val="0"/>
                <a:lumOff val="17981"/>
                <a:alphaOff val="0"/>
                <a:lumMod val="110000"/>
                <a:satMod val="105000"/>
                <a:tint val="67000"/>
              </a:schemeClr>
            </a:gs>
            <a:gs pos="50000">
              <a:schemeClr val="accent3">
                <a:shade val="50000"/>
                <a:hueOff val="0"/>
                <a:satOff val="0"/>
                <a:lumOff val="17981"/>
                <a:alphaOff val="0"/>
                <a:lumMod val="105000"/>
                <a:satMod val="103000"/>
                <a:tint val="73000"/>
              </a:schemeClr>
            </a:gs>
            <a:gs pos="100000">
              <a:schemeClr val="accent3">
                <a:shade val="50000"/>
                <a:hueOff val="0"/>
                <a:satOff val="0"/>
                <a:lumOff val="17981"/>
                <a:alphaOff val="0"/>
                <a:lumMod val="105000"/>
                <a:satMod val="109000"/>
                <a:tint val="81000"/>
              </a:schemeClr>
            </a:gs>
          </a:gsLst>
          <a:lin ang="5400000" scaled="0"/>
        </a:gradFill>
        <a:ln w="6350" cap="flat" cmpd="sng" algn="ctr">
          <a:solidFill>
            <a:schemeClr val="accent3">
              <a:shade val="50000"/>
              <a:hueOff val="0"/>
              <a:satOff val="0"/>
              <a:lumOff val="17981"/>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sp>
    <dsp:sp modelId="{4710BD7A-35F0-4A8F-9A41-82DBF9E165BA}">
      <dsp:nvSpPr>
        <dsp:cNvPr id="0" name=""/>
        <dsp:cNvSpPr/>
      </dsp:nvSpPr>
      <dsp:spPr>
        <a:xfrm>
          <a:off x="0" y="4179093"/>
          <a:ext cx="4701779" cy="13930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dirty="0"/>
            <a:t>To get lookup_interpolate into your model, go to the website and open the file named interpolate lookup and follow the instructions.</a:t>
          </a:r>
        </a:p>
      </dsp:txBody>
      <dsp:txXfrm>
        <a:off x="0" y="4179093"/>
        <a:ext cx="4701779" cy="1393031"/>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8B3E215-36B9-4B6A-AEA9-9042074CC674}">
      <dsp:nvSpPr>
        <dsp:cNvPr id="0" name=""/>
        <dsp:cNvSpPr/>
      </dsp:nvSpPr>
      <dsp:spPr>
        <a:xfrm>
          <a:off x="0" y="680"/>
          <a:ext cx="4701779" cy="0"/>
        </a:xfrm>
        <a:prstGeom prst="line">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B465BB30-6762-44BB-827E-CD29E1F95CB9}">
      <dsp:nvSpPr>
        <dsp:cNvPr id="0" name=""/>
        <dsp:cNvSpPr/>
      </dsp:nvSpPr>
      <dsp:spPr>
        <a:xfrm>
          <a:off x="0" y="680"/>
          <a:ext cx="4701779" cy="11141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US" sz="2200" kern="1200" dirty="0"/>
            <a:t>In finance courses, valuation is computed from after-tax free cash flow</a:t>
          </a:r>
        </a:p>
      </dsp:txBody>
      <dsp:txXfrm>
        <a:off x="0" y="680"/>
        <a:ext cx="4701779" cy="1114152"/>
      </dsp:txXfrm>
    </dsp:sp>
    <dsp:sp modelId="{1C122C6E-8585-43FB-A9B6-EF197A82358B}">
      <dsp:nvSpPr>
        <dsp:cNvPr id="0" name=""/>
        <dsp:cNvSpPr/>
      </dsp:nvSpPr>
      <dsp:spPr>
        <a:xfrm>
          <a:off x="0" y="1114833"/>
          <a:ext cx="4701779" cy="0"/>
        </a:xfrm>
        <a:prstGeom prst="line">
          <a:avLst/>
        </a:prstGeom>
        <a:solidFill>
          <a:schemeClr val="accent4">
            <a:hueOff val="2450223"/>
            <a:satOff val="-10194"/>
            <a:lumOff val="2402"/>
            <a:alphaOff val="0"/>
          </a:schemeClr>
        </a:solidFill>
        <a:ln w="12700" cap="flat" cmpd="sng" algn="ctr">
          <a:solidFill>
            <a:schemeClr val="accent4">
              <a:hueOff val="2450223"/>
              <a:satOff val="-10194"/>
              <a:lumOff val="2402"/>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08A8EF43-F5E7-4176-89B5-CC176A8A3B07}">
      <dsp:nvSpPr>
        <dsp:cNvPr id="0" name=""/>
        <dsp:cNvSpPr/>
      </dsp:nvSpPr>
      <dsp:spPr>
        <a:xfrm>
          <a:off x="0" y="1114833"/>
          <a:ext cx="4701779" cy="11141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US" sz="2200" kern="1200" dirty="0"/>
            <a:t>Taxes are computed without any distortions from financing</a:t>
          </a:r>
        </a:p>
      </dsp:txBody>
      <dsp:txXfrm>
        <a:off x="0" y="1114833"/>
        <a:ext cx="4701779" cy="1114152"/>
      </dsp:txXfrm>
    </dsp:sp>
    <dsp:sp modelId="{D966433C-8C4B-4E33-BC9F-DF79BA405C60}">
      <dsp:nvSpPr>
        <dsp:cNvPr id="0" name=""/>
        <dsp:cNvSpPr/>
      </dsp:nvSpPr>
      <dsp:spPr>
        <a:xfrm>
          <a:off x="0" y="2228986"/>
          <a:ext cx="4701779" cy="0"/>
        </a:xfrm>
        <a:prstGeom prst="line">
          <a:avLst/>
        </a:prstGeom>
        <a:solidFill>
          <a:schemeClr val="accent4">
            <a:hueOff val="4900445"/>
            <a:satOff val="-20388"/>
            <a:lumOff val="4804"/>
            <a:alphaOff val="0"/>
          </a:schemeClr>
        </a:solidFill>
        <a:ln w="12700" cap="flat" cmpd="sng" algn="ctr">
          <a:solidFill>
            <a:schemeClr val="accent4">
              <a:hueOff val="4900445"/>
              <a:satOff val="-20388"/>
              <a:lumOff val="4804"/>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0B93E00A-3248-4FAB-B085-0C9A4717D877}">
      <dsp:nvSpPr>
        <dsp:cNvPr id="0" name=""/>
        <dsp:cNvSpPr/>
      </dsp:nvSpPr>
      <dsp:spPr>
        <a:xfrm>
          <a:off x="0" y="2228986"/>
          <a:ext cx="4701779" cy="11141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US" sz="2200" kern="1200" dirty="0"/>
            <a:t>Tax effects of IDC depreciation, fee amortization, interest are excluded</a:t>
          </a:r>
        </a:p>
      </dsp:txBody>
      <dsp:txXfrm>
        <a:off x="0" y="2228986"/>
        <a:ext cx="4701779" cy="1114152"/>
      </dsp:txXfrm>
    </dsp:sp>
    <dsp:sp modelId="{B9948423-C622-427F-A6EC-2CC713900821}">
      <dsp:nvSpPr>
        <dsp:cNvPr id="0" name=""/>
        <dsp:cNvSpPr/>
      </dsp:nvSpPr>
      <dsp:spPr>
        <a:xfrm>
          <a:off x="0" y="3343138"/>
          <a:ext cx="4701779" cy="0"/>
        </a:xfrm>
        <a:prstGeom prst="line">
          <a:avLst/>
        </a:prstGeom>
        <a:solidFill>
          <a:schemeClr val="accent4">
            <a:hueOff val="7350668"/>
            <a:satOff val="-30583"/>
            <a:lumOff val="7206"/>
            <a:alphaOff val="0"/>
          </a:schemeClr>
        </a:solidFill>
        <a:ln w="12700" cap="flat" cmpd="sng" algn="ctr">
          <a:solidFill>
            <a:schemeClr val="accent4">
              <a:hueOff val="7350668"/>
              <a:satOff val="-30583"/>
              <a:lumOff val="7206"/>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A10314FC-F082-42C1-AC73-0C4C887D7200}">
      <dsp:nvSpPr>
        <dsp:cNvPr id="0" name=""/>
        <dsp:cNvSpPr/>
      </dsp:nvSpPr>
      <dsp:spPr>
        <a:xfrm>
          <a:off x="0" y="3343138"/>
          <a:ext cx="4701779" cy="11141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US" sz="2200" kern="1200" dirty="0"/>
            <a:t>If project finance is all-equity IRR, some include shareholder loans</a:t>
          </a:r>
        </a:p>
      </dsp:txBody>
      <dsp:txXfrm>
        <a:off x="0" y="3343138"/>
        <a:ext cx="4701779" cy="1114152"/>
      </dsp:txXfrm>
    </dsp:sp>
    <dsp:sp modelId="{987EA5C7-D33A-48B6-9A05-4CF99FBE4EE9}">
      <dsp:nvSpPr>
        <dsp:cNvPr id="0" name=""/>
        <dsp:cNvSpPr/>
      </dsp:nvSpPr>
      <dsp:spPr>
        <a:xfrm>
          <a:off x="0" y="4457291"/>
          <a:ext cx="4701779" cy="0"/>
        </a:xfrm>
        <a:prstGeom prst="line">
          <a:avLst/>
        </a:prstGeom>
        <a:solidFill>
          <a:schemeClr val="accent4">
            <a:hueOff val="9800891"/>
            <a:satOff val="-40777"/>
            <a:lumOff val="9608"/>
            <a:alphaOff val="0"/>
          </a:schemeClr>
        </a:solidFill>
        <a:ln w="12700" cap="flat" cmpd="sng" algn="ctr">
          <a:solidFill>
            <a:schemeClr val="accent4">
              <a:hueOff val="9800891"/>
              <a:satOff val="-40777"/>
              <a:lumOff val="9608"/>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9DED022C-C9EE-4C78-85D8-89D0AECC6E51}">
      <dsp:nvSpPr>
        <dsp:cNvPr id="0" name=""/>
        <dsp:cNvSpPr/>
      </dsp:nvSpPr>
      <dsp:spPr>
        <a:xfrm>
          <a:off x="0" y="4457291"/>
          <a:ext cx="4701779" cy="11141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US" sz="2200" kern="1200" dirty="0"/>
            <a:t>By computing depreciation, you can put together financial statements</a:t>
          </a:r>
        </a:p>
      </dsp:txBody>
      <dsp:txXfrm>
        <a:off x="0" y="4457291"/>
        <a:ext cx="4701779" cy="1114152"/>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DAFC602-C1C2-4AE9-9352-411A645A2291}">
      <dsp:nvSpPr>
        <dsp:cNvPr id="0" name=""/>
        <dsp:cNvSpPr/>
      </dsp:nvSpPr>
      <dsp:spPr>
        <a:xfrm>
          <a:off x="174" y="90986"/>
          <a:ext cx="4051175" cy="1579852"/>
        </a:xfrm>
        <a:prstGeom prst="chevron">
          <a:avLst/>
        </a:prstGeom>
        <a:solidFill>
          <a:schemeClr val="accent4">
            <a:shade val="80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08014" tIns="36005" rIns="36005" bIns="36005" numCol="1" spcCol="1270" anchor="ctr" anchorCtr="0">
          <a:noAutofit/>
        </a:bodyPr>
        <a:lstStyle/>
        <a:p>
          <a:pPr marL="0" lvl="0" indent="0" algn="ctr" defTabSz="1200150">
            <a:lnSpc>
              <a:spcPct val="90000"/>
            </a:lnSpc>
            <a:spcBef>
              <a:spcPct val="0"/>
            </a:spcBef>
            <a:spcAft>
              <a:spcPct val="35000"/>
            </a:spcAft>
            <a:buNone/>
          </a:pPr>
          <a:r>
            <a:rPr lang="en-US" sz="2700" kern="1200" dirty="0"/>
            <a:t>Replacement capital expenditures can occur from:</a:t>
          </a:r>
        </a:p>
      </dsp:txBody>
      <dsp:txXfrm>
        <a:off x="790100" y="90986"/>
        <a:ext cx="2471323" cy="1579852"/>
      </dsp:txXfrm>
    </dsp:sp>
    <dsp:sp modelId="{11C68CBF-8162-4F06-B594-B7E06D2DA029}">
      <dsp:nvSpPr>
        <dsp:cNvPr id="0" name=""/>
        <dsp:cNvSpPr/>
      </dsp:nvSpPr>
      <dsp:spPr>
        <a:xfrm>
          <a:off x="174" y="1868320"/>
          <a:ext cx="3240940" cy="23920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228600" lvl="1" indent="-228600" algn="l" defTabSz="1200150">
            <a:lnSpc>
              <a:spcPct val="90000"/>
            </a:lnSpc>
            <a:spcBef>
              <a:spcPct val="0"/>
            </a:spcBef>
            <a:spcAft>
              <a:spcPct val="15000"/>
            </a:spcAft>
            <a:buChar char="•"/>
          </a:pPr>
          <a:r>
            <a:rPr lang="en-US" sz="2700" kern="1200" dirty="0"/>
            <a:t>Expansion of wells</a:t>
          </a:r>
        </a:p>
        <a:p>
          <a:pPr marL="228600" lvl="1" indent="-228600" algn="l" defTabSz="1200150">
            <a:lnSpc>
              <a:spcPct val="90000"/>
            </a:lnSpc>
            <a:spcBef>
              <a:spcPct val="0"/>
            </a:spcBef>
            <a:spcAft>
              <a:spcPct val="15000"/>
            </a:spcAft>
            <a:buChar char="•"/>
          </a:pPr>
          <a:r>
            <a:rPr lang="en-US" sz="2700" kern="1200" dirty="0"/>
            <a:t>Inverters</a:t>
          </a:r>
        </a:p>
        <a:p>
          <a:pPr marL="228600" lvl="1" indent="-228600" algn="l" defTabSz="1200150">
            <a:lnSpc>
              <a:spcPct val="90000"/>
            </a:lnSpc>
            <a:spcBef>
              <a:spcPct val="0"/>
            </a:spcBef>
            <a:spcAft>
              <a:spcPct val="15000"/>
            </a:spcAft>
            <a:buChar char="•"/>
          </a:pPr>
          <a:r>
            <a:rPr lang="en-US" sz="2700" kern="1200" dirty="0"/>
            <a:t>Overhaul costs</a:t>
          </a:r>
        </a:p>
        <a:p>
          <a:pPr marL="228600" lvl="1" indent="-228600" algn="l" defTabSz="1200150">
            <a:lnSpc>
              <a:spcPct val="90000"/>
            </a:lnSpc>
            <a:spcBef>
              <a:spcPct val="0"/>
            </a:spcBef>
            <a:spcAft>
              <a:spcPct val="15000"/>
            </a:spcAft>
            <a:buChar char="•"/>
          </a:pPr>
          <a:r>
            <a:rPr lang="en-US" sz="2700" kern="1200" dirty="0"/>
            <a:t>Extraordinary costs</a:t>
          </a:r>
        </a:p>
      </dsp:txBody>
      <dsp:txXfrm>
        <a:off x="174" y="1868320"/>
        <a:ext cx="3240940" cy="2392031"/>
      </dsp:txXfrm>
    </dsp:sp>
    <dsp:sp modelId="{CEEC19E0-E7AF-4F68-8884-D68E4C2350D3}">
      <dsp:nvSpPr>
        <dsp:cNvPr id="0" name=""/>
        <dsp:cNvSpPr/>
      </dsp:nvSpPr>
      <dsp:spPr>
        <a:xfrm>
          <a:off x="3835350" y="90986"/>
          <a:ext cx="4051175" cy="1579852"/>
        </a:xfrm>
        <a:prstGeom prst="chevron">
          <a:avLst/>
        </a:prstGeom>
        <a:solidFill>
          <a:schemeClr val="accent4">
            <a:shade val="80000"/>
            <a:hueOff val="-513283"/>
            <a:satOff val="0"/>
            <a:lumOff val="33875"/>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08014" tIns="36005" rIns="36005" bIns="36005" numCol="1" spcCol="1270" anchor="ctr" anchorCtr="0">
          <a:noAutofit/>
        </a:bodyPr>
        <a:lstStyle/>
        <a:p>
          <a:pPr marL="0" lvl="0" indent="0" algn="ctr" defTabSz="1200150">
            <a:lnSpc>
              <a:spcPct val="90000"/>
            </a:lnSpc>
            <a:spcBef>
              <a:spcPct val="0"/>
            </a:spcBef>
            <a:spcAft>
              <a:spcPct val="35000"/>
            </a:spcAft>
            <a:buNone/>
          </a:pPr>
          <a:r>
            <a:rPr lang="en-US" sz="2700" kern="1200" dirty="0"/>
            <a:t>Depreciation can occur over remaining life</a:t>
          </a:r>
        </a:p>
      </dsp:txBody>
      <dsp:txXfrm>
        <a:off x="4625276" y="90986"/>
        <a:ext cx="2471323" cy="1579852"/>
      </dsp:txXfrm>
    </dsp:sp>
    <dsp:sp modelId="{EC2FE23F-6AC9-402D-9F3B-8710A3BDB9DB}">
      <dsp:nvSpPr>
        <dsp:cNvPr id="0" name=""/>
        <dsp:cNvSpPr/>
      </dsp:nvSpPr>
      <dsp:spPr>
        <a:xfrm>
          <a:off x="3835350" y="1868320"/>
          <a:ext cx="3240940" cy="23920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228600" lvl="1" indent="-228600" algn="l" defTabSz="1200150">
            <a:lnSpc>
              <a:spcPct val="90000"/>
            </a:lnSpc>
            <a:spcBef>
              <a:spcPct val="0"/>
            </a:spcBef>
            <a:spcAft>
              <a:spcPct val="15000"/>
            </a:spcAft>
            <a:buChar char="•"/>
          </a:pPr>
          <a:r>
            <a:rPr lang="en-US" sz="2700" kern="1200" dirty="0"/>
            <a:t>Need some kind of function</a:t>
          </a:r>
        </a:p>
        <a:p>
          <a:pPr marL="228600" lvl="1" indent="-228600" algn="l" defTabSz="1200150">
            <a:lnSpc>
              <a:spcPct val="90000"/>
            </a:lnSpc>
            <a:spcBef>
              <a:spcPct val="0"/>
            </a:spcBef>
            <a:spcAft>
              <a:spcPct val="15000"/>
            </a:spcAft>
            <a:buChar char="•"/>
          </a:pPr>
          <a:r>
            <a:rPr lang="en-US" sz="2700" kern="1200" dirty="0"/>
            <a:t>Array is painful</a:t>
          </a:r>
        </a:p>
        <a:p>
          <a:pPr marL="228600" lvl="1" indent="-228600" algn="l" defTabSz="1200150">
            <a:lnSpc>
              <a:spcPct val="90000"/>
            </a:lnSpc>
            <a:spcBef>
              <a:spcPct val="0"/>
            </a:spcBef>
            <a:spcAft>
              <a:spcPct val="15000"/>
            </a:spcAft>
            <a:buChar char="•"/>
          </a:pPr>
          <a:r>
            <a:rPr lang="en-US" sz="2700" kern="1200" dirty="0"/>
            <a:t>Errors from assuming tax deductible in current period</a:t>
          </a:r>
        </a:p>
      </dsp:txBody>
      <dsp:txXfrm>
        <a:off x="3835350" y="1868320"/>
        <a:ext cx="3240940" cy="2392031"/>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9A435E-527A-4B4C-A612-7A2FF1FB5077}">
      <dsp:nvSpPr>
        <dsp:cNvPr id="0" name=""/>
        <dsp:cNvSpPr/>
      </dsp:nvSpPr>
      <dsp:spPr>
        <a:xfrm>
          <a:off x="154" y="961245"/>
          <a:ext cx="1859998" cy="2231997"/>
        </a:xfrm>
        <a:prstGeom prst="rect">
          <a:avLst/>
        </a:prstGeom>
        <a:solidFill>
          <a:schemeClr val="dk2">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3726" tIns="0" rIns="183726" bIns="330200" numCol="1" spcCol="1270" anchor="t" anchorCtr="0">
          <a:noAutofit/>
        </a:bodyPr>
        <a:lstStyle/>
        <a:p>
          <a:pPr marL="0" lvl="0" indent="0" algn="l" defTabSz="533400">
            <a:lnSpc>
              <a:spcPct val="90000"/>
            </a:lnSpc>
            <a:spcBef>
              <a:spcPct val="0"/>
            </a:spcBef>
            <a:spcAft>
              <a:spcPct val="35000"/>
            </a:spcAft>
            <a:buNone/>
          </a:pPr>
          <a:r>
            <a:rPr lang="en-US" sz="1200" kern="1200" dirty="0"/>
            <a:t>To model post-COD capital expenditures that only occur for one single period, use the MATCH function with a zero for an exact match.</a:t>
          </a:r>
        </a:p>
      </dsp:txBody>
      <dsp:txXfrm>
        <a:off x="154" y="1854044"/>
        <a:ext cx="1859998" cy="1339198"/>
      </dsp:txXfrm>
    </dsp:sp>
    <dsp:sp modelId="{65EE8D61-F93A-4FEE-84D6-9EFB88C3B7A2}">
      <dsp:nvSpPr>
        <dsp:cNvPr id="0" name=""/>
        <dsp:cNvSpPr/>
      </dsp:nvSpPr>
      <dsp:spPr>
        <a:xfrm>
          <a:off x="154" y="961245"/>
          <a:ext cx="1859998" cy="892799"/>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183726" tIns="165100" rIns="183726" bIns="165100" numCol="1" spcCol="1270" anchor="ctr" anchorCtr="0">
          <a:noAutofit/>
        </a:bodyPr>
        <a:lstStyle/>
        <a:p>
          <a:pPr marL="0" lvl="0" indent="0" algn="l" defTabSz="1778000">
            <a:lnSpc>
              <a:spcPct val="90000"/>
            </a:lnSpc>
            <a:spcBef>
              <a:spcPct val="0"/>
            </a:spcBef>
            <a:spcAft>
              <a:spcPct val="35000"/>
            </a:spcAft>
            <a:buNone/>
          </a:pPr>
          <a:r>
            <a:rPr lang="en-US" sz="4000" kern="1200" dirty="0"/>
            <a:t>01</a:t>
          </a:r>
        </a:p>
      </dsp:txBody>
      <dsp:txXfrm>
        <a:off x="154" y="961245"/>
        <a:ext cx="1859998" cy="892799"/>
      </dsp:txXfrm>
    </dsp:sp>
    <dsp:sp modelId="{8C12A767-188E-4CD2-942C-9E0E853CFC8F}">
      <dsp:nvSpPr>
        <dsp:cNvPr id="0" name=""/>
        <dsp:cNvSpPr/>
      </dsp:nvSpPr>
      <dsp:spPr>
        <a:xfrm>
          <a:off x="2008951" y="961245"/>
          <a:ext cx="1859998" cy="2231997"/>
        </a:xfrm>
        <a:prstGeom prst="rect">
          <a:avLst/>
        </a:prstGeom>
        <a:solidFill>
          <a:schemeClr val="dk2">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3726" tIns="0" rIns="183726" bIns="330200" numCol="1" spcCol="1270" anchor="t" anchorCtr="0">
          <a:noAutofit/>
        </a:bodyPr>
        <a:lstStyle/>
        <a:p>
          <a:pPr marL="0" lvl="0" indent="0" algn="l" defTabSz="533400">
            <a:lnSpc>
              <a:spcPct val="90000"/>
            </a:lnSpc>
            <a:spcBef>
              <a:spcPct val="0"/>
            </a:spcBef>
            <a:spcAft>
              <a:spcPct val="35000"/>
            </a:spcAft>
            <a:buNone/>
          </a:pPr>
          <a:r>
            <a:rPr lang="en-US" sz="1200" kern="1200" dirty="0"/>
            <a:t>Then use IFERROR or ISNA to make TRUE/FALSE switch</a:t>
          </a:r>
        </a:p>
      </dsp:txBody>
      <dsp:txXfrm>
        <a:off x="2008951" y="1854044"/>
        <a:ext cx="1859998" cy="1339198"/>
      </dsp:txXfrm>
    </dsp:sp>
    <dsp:sp modelId="{87230932-ABFA-4944-A68B-03E0425B8C77}">
      <dsp:nvSpPr>
        <dsp:cNvPr id="0" name=""/>
        <dsp:cNvSpPr/>
      </dsp:nvSpPr>
      <dsp:spPr>
        <a:xfrm>
          <a:off x="2008951" y="961245"/>
          <a:ext cx="1859998" cy="892799"/>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183726" tIns="165100" rIns="183726" bIns="165100" numCol="1" spcCol="1270" anchor="ctr" anchorCtr="0">
          <a:noAutofit/>
        </a:bodyPr>
        <a:lstStyle/>
        <a:p>
          <a:pPr marL="0" lvl="0" indent="0" algn="l" defTabSz="1778000">
            <a:lnSpc>
              <a:spcPct val="90000"/>
            </a:lnSpc>
            <a:spcBef>
              <a:spcPct val="0"/>
            </a:spcBef>
            <a:spcAft>
              <a:spcPct val="35000"/>
            </a:spcAft>
            <a:buNone/>
          </a:pPr>
          <a:r>
            <a:rPr lang="en-US" sz="4000" kern="1200" dirty="0"/>
            <a:t>02</a:t>
          </a:r>
        </a:p>
      </dsp:txBody>
      <dsp:txXfrm>
        <a:off x="2008951" y="961245"/>
        <a:ext cx="1859998" cy="892799"/>
      </dsp:txXfrm>
    </dsp:sp>
    <dsp:sp modelId="{D1A269FB-FBDA-4DBC-A8B6-2064DC7591C9}">
      <dsp:nvSpPr>
        <dsp:cNvPr id="0" name=""/>
        <dsp:cNvSpPr/>
      </dsp:nvSpPr>
      <dsp:spPr>
        <a:xfrm>
          <a:off x="4017749" y="961245"/>
          <a:ext cx="1859998" cy="2231997"/>
        </a:xfrm>
        <a:prstGeom prst="rect">
          <a:avLst/>
        </a:prstGeom>
        <a:solidFill>
          <a:schemeClr val="dk2">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3726" tIns="0" rIns="183726" bIns="330200" numCol="1" spcCol="1270" anchor="t" anchorCtr="0">
          <a:noAutofit/>
        </a:bodyPr>
        <a:lstStyle/>
        <a:p>
          <a:pPr marL="0" lvl="0" indent="0" algn="l" defTabSz="533400">
            <a:lnSpc>
              <a:spcPct val="90000"/>
            </a:lnSpc>
            <a:spcBef>
              <a:spcPct val="0"/>
            </a:spcBef>
            <a:spcAft>
              <a:spcPct val="35000"/>
            </a:spcAft>
            <a:buNone/>
          </a:pPr>
          <a:r>
            <a:rPr lang="en-US" sz="1200" kern="1200" dirty="0"/>
            <a:t>Finally, use LOOKUP to get the data into the model.</a:t>
          </a:r>
        </a:p>
      </dsp:txBody>
      <dsp:txXfrm>
        <a:off x="4017749" y="1854044"/>
        <a:ext cx="1859998" cy="1339198"/>
      </dsp:txXfrm>
    </dsp:sp>
    <dsp:sp modelId="{B346C388-33EC-423B-B241-E251B241FD13}">
      <dsp:nvSpPr>
        <dsp:cNvPr id="0" name=""/>
        <dsp:cNvSpPr/>
      </dsp:nvSpPr>
      <dsp:spPr>
        <a:xfrm>
          <a:off x="4017749" y="961245"/>
          <a:ext cx="1859998" cy="892799"/>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183726" tIns="165100" rIns="183726" bIns="165100" numCol="1" spcCol="1270" anchor="ctr" anchorCtr="0">
          <a:noAutofit/>
        </a:bodyPr>
        <a:lstStyle/>
        <a:p>
          <a:pPr marL="0" lvl="0" indent="0" algn="l" defTabSz="1778000">
            <a:lnSpc>
              <a:spcPct val="90000"/>
            </a:lnSpc>
            <a:spcBef>
              <a:spcPct val="0"/>
            </a:spcBef>
            <a:spcAft>
              <a:spcPct val="35000"/>
            </a:spcAft>
            <a:buNone/>
          </a:pPr>
          <a:r>
            <a:rPr lang="en-US" sz="4000" kern="1200" dirty="0"/>
            <a:t>03</a:t>
          </a:r>
        </a:p>
      </dsp:txBody>
      <dsp:txXfrm>
        <a:off x="4017749" y="961245"/>
        <a:ext cx="1859998" cy="892799"/>
      </dsp:txXfrm>
    </dsp:sp>
    <dsp:sp modelId="{91DBBDAE-0B42-4409-88D5-4CF34EE47CE7}">
      <dsp:nvSpPr>
        <dsp:cNvPr id="0" name=""/>
        <dsp:cNvSpPr/>
      </dsp:nvSpPr>
      <dsp:spPr>
        <a:xfrm>
          <a:off x="6026547" y="961245"/>
          <a:ext cx="1859998" cy="2231997"/>
        </a:xfrm>
        <a:prstGeom prst="rect">
          <a:avLst/>
        </a:prstGeom>
        <a:solidFill>
          <a:schemeClr val="dk2">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3726" tIns="0" rIns="183726" bIns="330200" numCol="1" spcCol="1270" anchor="t" anchorCtr="0">
          <a:noAutofit/>
        </a:bodyPr>
        <a:lstStyle/>
        <a:p>
          <a:pPr marL="0" lvl="0" indent="0" algn="l" defTabSz="533400">
            <a:lnSpc>
              <a:spcPct val="90000"/>
            </a:lnSpc>
            <a:spcBef>
              <a:spcPct val="0"/>
            </a:spcBef>
            <a:spcAft>
              <a:spcPct val="35000"/>
            </a:spcAft>
            <a:buNone/>
          </a:pPr>
          <a:r>
            <a:rPr lang="en-US" sz="1200" kern="1200" dirty="0"/>
            <a:t>Note, do not confuse the actual expenditure with the MRA account.  The MRA comes after debt is added to the model.</a:t>
          </a:r>
        </a:p>
      </dsp:txBody>
      <dsp:txXfrm>
        <a:off x="6026547" y="1854044"/>
        <a:ext cx="1859998" cy="1339198"/>
      </dsp:txXfrm>
    </dsp:sp>
    <dsp:sp modelId="{8EE6742B-EEF6-44A0-80F9-4D83CE38CD53}">
      <dsp:nvSpPr>
        <dsp:cNvPr id="0" name=""/>
        <dsp:cNvSpPr/>
      </dsp:nvSpPr>
      <dsp:spPr>
        <a:xfrm>
          <a:off x="6026547" y="961245"/>
          <a:ext cx="1859998" cy="892799"/>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183726" tIns="165100" rIns="183726" bIns="165100" numCol="1" spcCol="1270" anchor="ctr" anchorCtr="0">
          <a:noAutofit/>
        </a:bodyPr>
        <a:lstStyle/>
        <a:p>
          <a:pPr marL="0" lvl="0" indent="0" algn="l" defTabSz="1778000">
            <a:lnSpc>
              <a:spcPct val="90000"/>
            </a:lnSpc>
            <a:spcBef>
              <a:spcPct val="0"/>
            </a:spcBef>
            <a:spcAft>
              <a:spcPct val="35000"/>
            </a:spcAft>
            <a:buNone/>
          </a:pPr>
          <a:r>
            <a:rPr lang="en-US" sz="4000" kern="1200" dirty="0"/>
            <a:t>04</a:t>
          </a:r>
        </a:p>
      </dsp:txBody>
      <dsp:txXfrm>
        <a:off x="6026547" y="961245"/>
        <a:ext cx="1859998" cy="892799"/>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DE2A99-A72D-44CC-AD5F-4E1B7C496EAD}">
      <dsp:nvSpPr>
        <dsp:cNvPr id="0" name=""/>
        <dsp:cNvSpPr/>
      </dsp:nvSpPr>
      <dsp:spPr>
        <a:xfrm>
          <a:off x="1540" y="826181"/>
          <a:ext cx="3284841" cy="2502125"/>
        </a:xfrm>
        <a:prstGeom prst="roundRect">
          <a:avLst>
            <a:gd name="adj" fmla="val 10000"/>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The tax treatment of development fees, interest during construction, amortization of fees, depreciation, interest on shareholder loans and other items depends on the specific tax rules of a country.</a:t>
          </a:r>
        </a:p>
      </dsp:txBody>
      <dsp:txXfrm>
        <a:off x="74825" y="899466"/>
        <a:ext cx="3138271" cy="2355555"/>
      </dsp:txXfrm>
    </dsp:sp>
    <dsp:sp modelId="{0EC121D2-1EF1-4D63-AD49-FD4BC50FE4E4}">
      <dsp:nvSpPr>
        <dsp:cNvPr id="0" name=""/>
        <dsp:cNvSpPr/>
      </dsp:nvSpPr>
      <dsp:spPr>
        <a:xfrm>
          <a:off x="3614865" y="1669923"/>
          <a:ext cx="696386" cy="814640"/>
        </a:xfrm>
        <a:prstGeom prst="rightArrow">
          <a:avLst>
            <a:gd name="adj1" fmla="val 60000"/>
            <a:gd name="adj2" fmla="val 50000"/>
          </a:avLst>
        </a:prstGeom>
        <a:gradFill rotWithShape="0">
          <a:gsLst>
            <a:gs pos="0">
              <a:schemeClr val="accent2">
                <a:tint val="60000"/>
                <a:hueOff val="0"/>
                <a:satOff val="0"/>
                <a:lumOff val="0"/>
                <a:alphaOff val="0"/>
                <a:lumMod val="110000"/>
                <a:satMod val="105000"/>
                <a:tint val="67000"/>
              </a:schemeClr>
            </a:gs>
            <a:gs pos="50000">
              <a:schemeClr val="accent2">
                <a:tint val="60000"/>
                <a:hueOff val="0"/>
                <a:satOff val="0"/>
                <a:lumOff val="0"/>
                <a:alphaOff val="0"/>
                <a:lumMod val="105000"/>
                <a:satMod val="103000"/>
                <a:tint val="73000"/>
              </a:schemeClr>
            </a:gs>
            <a:gs pos="100000">
              <a:schemeClr val="accent2">
                <a:tint val="60000"/>
                <a:hueOff val="0"/>
                <a:satOff val="0"/>
                <a:lumOff val="0"/>
                <a:alphaOff val="0"/>
                <a:lumMod val="105000"/>
                <a:satMod val="109000"/>
                <a:tint val="81000"/>
              </a:schemeClr>
            </a:gs>
          </a:gsLst>
          <a:lin ang="5400000" scaled="0"/>
        </a:gradFill>
        <a:ln>
          <a:noFill/>
        </a:ln>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dirty="0"/>
        </a:p>
      </dsp:txBody>
      <dsp:txXfrm>
        <a:off x="3614865" y="1832851"/>
        <a:ext cx="487470" cy="488784"/>
      </dsp:txXfrm>
    </dsp:sp>
    <dsp:sp modelId="{D2E86E97-C6A6-4AB1-B2A5-37E379ABDCD8}">
      <dsp:nvSpPr>
        <dsp:cNvPr id="0" name=""/>
        <dsp:cNvSpPr/>
      </dsp:nvSpPr>
      <dsp:spPr>
        <a:xfrm>
          <a:off x="4600318" y="826181"/>
          <a:ext cx="3284841" cy="2502125"/>
        </a:xfrm>
        <a:prstGeom prst="roundRect">
          <a:avLst>
            <a:gd name="adj" fmla="val 10000"/>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kern="1200" dirty="0"/>
            <a:t>Tax treatment can conflict with financing strategy:</a:t>
          </a:r>
        </a:p>
        <a:p>
          <a:pPr marL="114300" lvl="1" indent="-114300" algn="l" defTabSz="622300">
            <a:lnSpc>
              <a:spcPct val="90000"/>
            </a:lnSpc>
            <a:spcBef>
              <a:spcPct val="0"/>
            </a:spcBef>
            <a:spcAft>
              <a:spcPct val="15000"/>
            </a:spcAft>
            <a:buChar char="•"/>
          </a:pPr>
          <a:r>
            <a:rPr lang="en-US" sz="1400" kern="1200" dirty="0"/>
            <a:t>Development fees increase taxes if taxes are paid on the gain from the asset write-up</a:t>
          </a:r>
        </a:p>
        <a:p>
          <a:pPr marL="114300" lvl="1" indent="-114300" algn="l" defTabSz="622300">
            <a:lnSpc>
              <a:spcPct val="90000"/>
            </a:lnSpc>
            <a:spcBef>
              <a:spcPct val="0"/>
            </a:spcBef>
            <a:spcAft>
              <a:spcPct val="15000"/>
            </a:spcAft>
            <a:buChar char="•"/>
          </a:pPr>
          <a:r>
            <a:rPr lang="en-US" sz="1400" kern="1200" dirty="0"/>
            <a:t>It is not good to extend the construction period with multiple projects from a tax standpoint if interest deductions for taxes are delayed.</a:t>
          </a:r>
        </a:p>
      </dsp:txBody>
      <dsp:txXfrm>
        <a:off x="4673603" y="899466"/>
        <a:ext cx="3138271" cy="2355555"/>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F7D2E17-087F-4C4F-8FFB-D43D6D874445}">
      <dsp:nvSpPr>
        <dsp:cNvPr id="0" name=""/>
        <dsp:cNvSpPr/>
      </dsp:nvSpPr>
      <dsp:spPr>
        <a:xfrm>
          <a:off x="2106722" y="991087"/>
          <a:ext cx="454133" cy="91440"/>
        </a:xfrm>
        <a:custGeom>
          <a:avLst/>
          <a:gdLst/>
          <a:ahLst/>
          <a:cxnLst/>
          <a:rect l="0" t="0" r="0" b="0"/>
          <a:pathLst>
            <a:path>
              <a:moveTo>
                <a:pt x="0" y="45720"/>
              </a:moveTo>
              <a:lnTo>
                <a:pt x="454133"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2321671" y="1034384"/>
        <a:ext cx="24236" cy="4847"/>
      </dsp:txXfrm>
    </dsp:sp>
    <dsp:sp modelId="{1785BA40-2D6F-48AC-8B00-292A392D22F4}">
      <dsp:nvSpPr>
        <dsp:cNvPr id="0" name=""/>
        <dsp:cNvSpPr/>
      </dsp:nvSpPr>
      <dsp:spPr>
        <a:xfrm>
          <a:off x="987" y="404547"/>
          <a:ext cx="2107535" cy="1264521"/>
        </a:xfrm>
        <a:prstGeom prst="rect">
          <a:avLst/>
        </a:prstGeom>
        <a:solidFill>
          <a:schemeClr val="lt1">
            <a:hueOff val="0"/>
            <a:satOff val="0"/>
            <a:lumOff val="0"/>
            <a:alphaOff val="0"/>
          </a:schemeClr>
        </a:solidFill>
        <a:ln w="19050" cap="flat" cmpd="sng" algn="ctr">
          <a:solidFill>
            <a:schemeClr val="accent1">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03271" tIns="108401" rIns="103271" bIns="108401" numCol="1" spcCol="1270" anchor="ctr" anchorCtr="0">
          <a:noAutofit/>
        </a:bodyPr>
        <a:lstStyle/>
        <a:p>
          <a:pPr marL="0" lvl="0" indent="0" algn="ctr" defTabSz="577850">
            <a:lnSpc>
              <a:spcPct val="90000"/>
            </a:lnSpc>
            <a:spcBef>
              <a:spcPct val="0"/>
            </a:spcBef>
            <a:spcAft>
              <a:spcPct val="35000"/>
            </a:spcAft>
            <a:buNone/>
          </a:pPr>
          <a:r>
            <a:rPr lang="en-US" sz="1300" kern="1200" dirty="0"/>
            <a:t>Structure like balance sheet</a:t>
          </a:r>
        </a:p>
      </dsp:txBody>
      <dsp:txXfrm>
        <a:off x="987" y="404547"/>
        <a:ext cx="2107535" cy="1264521"/>
      </dsp:txXfrm>
    </dsp:sp>
    <dsp:sp modelId="{BC8FE7F1-D2C0-4145-87DC-0734C9EA47EB}">
      <dsp:nvSpPr>
        <dsp:cNvPr id="0" name=""/>
        <dsp:cNvSpPr/>
      </dsp:nvSpPr>
      <dsp:spPr>
        <a:xfrm>
          <a:off x="1054755" y="1667268"/>
          <a:ext cx="2592268" cy="454133"/>
        </a:xfrm>
        <a:custGeom>
          <a:avLst/>
          <a:gdLst/>
          <a:ahLst/>
          <a:cxnLst/>
          <a:rect l="0" t="0" r="0" b="0"/>
          <a:pathLst>
            <a:path>
              <a:moveTo>
                <a:pt x="2592268" y="0"/>
              </a:moveTo>
              <a:lnTo>
                <a:pt x="2592268" y="244166"/>
              </a:lnTo>
              <a:lnTo>
                <a:pt x="0" y="244166"/>
              </a:lnTo>
              <a:lnTo>
                <a:pt x="0" y="454133"/>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2284959" y="1891911"/>
        <a:ext cx="131860" cy="4847"/>
      </dsp:txXfrm>
    </dsp:sp>
    <dsp:sp modelId="{36B713ED-253C-4271-BB93-5D7E3DDC1DB9}">
      <dsp:nvSpPr>
        <dsp:cNvPr id="0" name=""/>
        <dsp:cNvSpPr/>
      </dsp:nvSpPr>
      <dsp:spPr>
        <a:xfrm>
          <a:off x="2593256" y="404547"/>
          <a:ext cx="2107535" cy="1264521"/>
        </a:xfrm>
        <a:prstGeom prst="rect">
          <a:avLst/>
        </a:prstGeom>
        <a:solidFill>
          <a:schemeClr val="lt1">
            <a:hueOff val="0"/>
            <a:satOff val="0"/>
            <a:lumOff val="0"/>
            <a:alphaOff val="0"/>
          </a:schemeClr>
        </a:solidFill>
        <a:ln w="19050" cap="flat" cmpd="sng" algn="ctr">
          <a:solidFill>
            <a:schemeClr val="accent1">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03271" tIns="108401" rIns="103271" bIns="108401" numCol="1" spcCol="1270" anchor="ctr" anchorCtr="0">
          <a:noAutofit/>
        </a:bodyPr>
        <a:lstStyle/>
        <a:p>
          <a:pPr marL="0" lvl="0" indent="0" algn="ctr" defTabSz="577850">
            <a:lnSpc>
              <a:spcPct val="90000"/>
            </a:lnSpc>
            <a:spcBef>
              <a:spcPct val="0"/>
            </a:spcBef>
            <a:spcAft>
              <a:spcPct val="35000"/>
            </a:spcAft>
            <a:buNone/>
          </a:pPr>
          <a:r>
            <a:rPr lang="en-US" sz="1300" kern="1200" dirty="0"/>
            <a:t>Include development fees and development costs. Could include gain on development fee detailed models</a:t>
          </a:r>
        </a:p>
      </dsp:txBody>
      <dsp:txXfrm>
        <a:off x="2593256" y="404547"/>
        <a:ext cx="2107535" cy="1264521"/>
      </dsp:txXfrm>
    </dsp:sp>
    <dsp:sp modelId="{D9E2DE15-1E34-4D51-B0C7-F306145E3531}">
      <dsp:nvSpPr>
        <dsp:cNvPr id="0" name=""/>
        <dsp:cNvSpPr/>
      </dsp:nvSpPr>
      <dsp:spPr>
        <a:xfrm>
          <a:off x="2106722" y="2740342"/>
          <a:ext cx="454133" cy="91440"/>
        </a:xfrm>
        <a:custGeom>
          <a:avLst/>
          <a:gdLst/>
          <a:ahLst/>
          <a:cxnLst/>
          <a:rect l="0" t="0" r="0" b="0"/>
          <a:pathLst>
            <a:path>
              <a:moveTo>
                <a:pt x="0" y="45720"/>
              </a:moveTo>
              <a:lnTo>
                <a:pt x="454133"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2321671" y="2783638"/>
        <a:ext cx="24236" cy="4847"/>
      </dsp:txXfrm>
    </dsp:sp>
    <dsp:sp modelId="{937C1CF6-EE3C-40B4-90E4-1DF2D4FFBB31}">
      <dsp:nvSpPr>
        <dsp:cNvPr id="0" name=""/>
        <dsp:cNvSpPr/>
      </dsp:nvSpPr>
      <dsp:spPr>
        <a:xfrm>
          <a:off x="987" y="2153801"/>
          <a:ext cx="2107535" cy="1264521"/>
        </a:xfrm>
        <a:prstGeom prst="rect">
          <a:avLst/>
        </a:prstGeom>
        <a:solidFill>
          <a:schemeClr val="lt1">
            <a:hueOff val="0"/>
            <a:satOff val="0"/>
            <a:lumOff val="0"/>
            <a:alphaOff val="0"/>
          </a:schemeClr>
        </a:solidFill>
        <a:ln w="19050" cap="flat" cmpd="sng" algn="ctr">
          <a:solidFill>
            <a:schemeClr val="accent1">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03271" tIns="108401" rIns="103271" bIns="108401" numCol="1" spcCol="1270" anchor="ctr" anchorCtr="0">
          <a:noAutofit/>
        </a:bodyPr>
        <a:lstStyle/>
        <a:p>
          <a:pPr marL="0" lvl="0" indent="0" algn="ctr" defTabSz="577850">
            <a:lnSpc>
              <a:spcPct val="90000"/>
            </a:lnSpc>
            <a:spcBef>
              <a:spcPct val="0"/>
            </a:spcBef>
            <a:spcAft>
              <a:spcPct val="35000"/>
            </a:spcAft>
            <a:buNone/>
          </a:pPr>
          <a:r>
            <a:rPr lang="en-US" sz="1300" kern="1200" dirty="0"/>
            <a:t>Include working capital pre-COD as well as EBITDA and taxes pre-COD</a:t>
          </a:r>
        </a:p>
      </dsp:txBody>
      <dsp:txXfrm>
        <a:off x="987" y="2153801"/>
        <a:ext cx="2107535" cy="1264521"/>
      </dsp:txXfrm>
    </dsp:sp>
    <dsp:sp modelId="{741F200D-0023-4052-A8C3-38092EF4BF9D}">
      <dsp:nvSpPr>
        <dsp:cNvPr id="0" name=""/>
        <dsp:cNvSpPr/>
      </dsp:nvSpPr>
      <dsp:spPr>
        <a:xfrm>
          <a:off x="1054755" y="3416523"/>
          <a:ext cx="2592268" cy="454133"/>
        </a:xfrm>
        <a:custGeom>
          <a:avLst/>
          <a:gdLst/>
          <a:ahLst/>
          <a:cxnLst/>
          <a:rect l="0" t="0" r="0" b="0"/>
          <a:pathLst>
            <a:path>
              <a:moveTo>
                <a:pt x="2592268" y="0"/>
              </a:moveTo>
              <a:lnTo>
                <a:pt x="2592268" y="244166"/>
              </a:lnTo>
              <a:lnTo>
                <a:pt x="0" y="244166"/>
              </a:lnTo>
              <a:lnTo>
                <a:pt x="0" y="454133"/>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2284959" y="3641166"/>
        <a:ext cx="131860" cy="4847"/>
      </dsp:txXfrm>
    </dsp:sp>
    <dsp:sp modelId="{979613B6-3244-4C98-A056-C63239D61F87}">
      <dsp:nvSpPr>
        <dsp:cNvPr id="0" name=""/>
        <dsp:cNvSpPr/>
      </dsp:nvSpPr>
      <dsp:spPr>
        <a:xfrm>
          <a:off x="2593256" y="2153801"/>
          <a:ext cx="2107535" cy="1264521"/>
        </a:xfrm>
        <a:prstGeom prst="rect">
          <a:avLst/>
        </a:prstGeom>
        <a:solidFill>
          <a:schemeClr val="lt1">
            <a:hueOff val="0"/>
            <a:satOff val="0"/>
            <a:lumOff val="0"/>
            <a:alphaOff val="0"/>
          </a:schemeClr>
        </a:solidFill>
        <a:ln w="19050" cap="flat" cmpd="sng" algn="ctr">
          <a:solidFill>
            <a:schemeClr val="accent1">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03271" tIns="108401" rIns="103271" bIns="108401" numCol="1" spcCol="1270" anchor="ctr" anchorCtr="0">
          <a:noAutofit/>
        </a:bodyPr>
        <a:lstStyle/>
        <a:p>
          <a:pPr marL="0" lvl="0" indent="0" algn="ctr" defTabSz="577850">
            <a:lnSpc>
              <a:spcPct val="90000"/>
            </a:lnSpc>
            <a:spcBef>
              <a:spcPct val="0"/>
            </a:spcBef>
            <a:spcAft>
              <a:spcPct val="35000"/>
            </a:spcAft>
            <a:buNone/>
          </a:pPr>
          <a:r>
            <a:rPr lang="en-US" sz="1300" kern="1200" dirty="0"/>
            <a:t>Income less taxes is on the equity side of the balance sheet like common equity</a:t>
          </a:r>
        </a:p>
      </dsp:txBody>
      <dsp:txXfrm>
        <a:off x="2593256" y="2153801"/>
        <a:ext cx="2107535" cy="1264521"/>
      </dsp:txXfrm>
    </dsp:sp>
    <dsp:sp modelId="{3D6E9009-62B6-4D41-AF5A-52238CC9929F}">
      <dsp:nvSpPr>
        <dsp:cNvPr id="0" name=""/>
        <dsp:cNvSpPr/>
      </dsp:nvSpPr>
      <dsp:spPr>
        <a:xfrm>
          <a:off x="2106722" y="4489597"/>
          <a:ext cx="454133" cy="91440"/>
        </a:xfrm>
        <a:custGeom>
          <a:avLst/>
          <a:gdLst/>
          <a:ahLst/>
          <a:cxnLst/>
          <a:rect l="0" t="0" r="0" b="0"/>
          <a:pathLst>
            <a:path>
              <a:moveTo>
                <a:pt x="0" y="45720"/>
              </a:moveTo>
              <a:lnTo>
                <a:pt x="454133"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2321671" y="4532893"/>
        <a:ext cx="24236" cy="4847"/>
      </dsp:txXfrm>
    </dsp:sp>
    <dsp:sp modelId="{EDD4208F-DC62-4200-BAF0-167DDEA0A093}">
      <dsp:nvSpPr>
        <dsp:cNvPr id="0" name=""/>
        <dsp:cNvSpPr/>
      </dsp:nvSpPr>
      <dsp:spPr>
        <a:xfrm>
          <a:off x="987" y="3903056"/>
          <a:ext cx="2107535" cy="1264521"/>
        </a:xfrm>
        <a:prstGeom prst="rect">
          <a:avLst/>
        </a:prstGeom>
        <a:solidFill>
          <a:schemeClr val="lt1">
            <a:hueOff val="0"/>
            <a:satOff val="0"/>
            <a:lumOff val="0"/>
            <a:alphaOff val="0"/>
          </a:schemeClr>
        </a:solidFill>
        <a:ln w="19050" cap="flat" cmpd="sng" algn="ctr">
          <a:solidFill>
            <a:schemeClr val="accent1">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03271" tIns="108401" rIns="103271" bIns="108401" numCol="1" spcCol="1270" anchor="ctr" anchorCtr="0">
          <a:noAutofit/>
        </a:bodyPr>
        <a:lstStyle/>
        <a:p>
          <a:pPr marL="0" lvl="0" indent="0" algn="ctr" defTabSz="577850">
            <a:lnSpc>
              <a:spcPct val="90000"/>
            </a:lnSpc>
            <a:spcBef>
              <a:spcPct val="0"/>
            </a:spcBef>
            <a:spcAft>
              <a:spcPct val="35000"/>
            </a:spcAft>
            <a:buNone/>
          </a:pPr>
          <a:r>
            <a:rPr lang="en-US" sz="1300" kern="1200" dirty="0"/>
            <a:t>Use SUMIF with TRUE/FALSE and entire rows to find EBITDA, Working Capital and Equity over the Construction Period</a:t>
          </a:r>
        </a:p>
      </dsp:txBody>
      <dsp:txXfrm>
        <a:off x="987" y="3903056"/>
        <a:ext cx="2107535" cy="1264521"/>
      </dsp:txXfrm>
    </dsp:sp>
    <dsp:sp modelId="{407C58AC-EC6A-4415-944E-6CE4A7C2940D}">
      <dsp:nvSpPr>
        <dsp:cNvPr id="0" name=""/>
        <dsp:cNvSpPr/>
      </dsp:nvSpPr>
      <dsp:spPr>
        <a:xfrm>
          <a:off x="2593256" y="3903056"/>
          <a:ext cx="2107535" cy="1264521"/>
        </a:xfrm>
        <a:prstGeom prst="rect">
          <a:avLst/>
        </a:prstGeom>
        <a:solidFill>
          <a:schemeClr val="lt1">
            <a:hueOff val="0"/>
            <a:satOff val="0"/>
            <a:lumOff val="0"/>
            <a:alphaOff val="0"/>
          </a:schemeClr>
        </a:solidFill>
        <a:ln w="19050" cap="flat" cmpd="sng" algn="ctr">
          <a:solidFill>
            <a:schemeClr val="accent1">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03271" tIns="108401" rIns="103271" bIns="108401" numCol="1" spcCol="1270" anchor="ctr" anchorCtr="0">
          <a:noAutofit/>
        </a:bodyPr>
        <a:lstStyle/>
        <a:p>
          <a:pPr marL="0" lvl="0" indent="0" algn="ctr" defTabSz="577850">
            <a:lnSpc>
              <a:spcPct val="90000"/>
            </a:lnSpc>
            <a:spcBef>
              <a:spcPct val="0"/>
            </a:spcBef>
            <a:spcAft>
              <a:spcPct val="35000"/>
            </a:spcAft>
            <a:buNone/>
          </a:pPr>
          <a:r>
            <a:rPr lang="en-US" sz="1300" kern="1200" dirty="0"/>
            <a:t>The last line of the summary sources and uses statement is equity contributions</a:t>
          </a:r>
        </a:p>
      </dsp:txBody>
      <dsp:txXfrm>
        <a:off x="2593256" y="3903056"/>
        <a:ext cx="2107535" cy="1264521"/>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4204688-9C5D-4020-BB15-1288117539EB}">
      <dsp:nvSpPr>
        <dsp:cNvPr id="0" name=""/>
        <dsp:cNvSpPr/>
      </dsp:nvSpPr>
      <dsp:spPr>
        <a:xfrm>
          <a:off x="962" y="810048"/>
          <a:ext cx="2252792" cy="1126396"/>
        </a:xfrm>
        <a:prstGeom prst="roundRect">
          <a:avLst>
            <a:gd name="adj" fmla="val 10000"/>
          </a:avLst>
        </a:prstGeom>
        <a:gradFill rotWithShape="0">
          <a:gsLst>
            <a:gs pos="0">
              <a:schemeClr val="accent6">
                <a:hueOff val="0"/>
                <a:satOff val="0"/>
                <a:lumOff val="0"/>
                <a:alphaOff val="0"/>
                <a:lumMod val="110000"/>
                <a:satMod val="105000"/>
                <a:tint val="67000"/>
              </a:schemeClr>
            </a:gs>
            <a:gs pos="50000">
              <a:schemeClr val="accent6">
                <a:hueOff val="0"/>
                <a:satOff val="0"/>
                <a:lumOff val="0"/>
                <a:alphaOff val="0"/>
                <a:lumMod val="105000"/>
                <a:satMod val="103000"/>
                <a:tint val="73000"/>
              </a:schemeClr>
            </a:gs>
            <a:gs pos="100000">
              <a:schemeClr val="accent6">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US" sz="1400" kern="1200" dirty="0"/>
            <a:t>Two ways to resolve with economic logic and without any UDF, copy and paste etc.</a:t>
          </a:r>
        </a:p>
      </dsp:txBody>
      <dsp:txXfrm>
        <a:off x="33953" y="843039"/>
        <a:ext cx="2186810" cy="1060414"/>
      </dsp:txXfrm>
    </dsp:sp>
    <dsp:sp modelId="{A0059B7F-280D-4AC5-BEB0-3FAFDF857E91}">
      <dsp:nvSpPr>
        <dsp:cNvPr id="0" name=""/>
        <dsp:cNvSpPr/>
      </dsp:nvSpPr>
      <dsp:spPr>
        <a:xfrm>
          <a:off x="2816953" y="810048"/>
          <a:ext cx="2252792" cy="1126396"/>
        </a:xfrm>
        <a:prstGeom prst="roundRect">
          <a:avLst>
            <a:gd name="adj" fmla="val 10000"/>
          </a:avLst>
        </a:prstGeom>
        <a:gradFill rotWithShape="0">
          <a:gsLst>
            <a:gs pos="0">
              <a:schemeClr val="accent6">
                <a:hueOff val="0"/>
                <a:satOff val="0"/>
                <a:lumOff val="0"/>
                <a:alphaOff val="0"/>
                <a:lumMod val="110000"/>
                <a:satMod val="105000"/>
                <a:tint val="67000"/>
              </a:schemeClr>
            </a:gs>
            <a:gs pos="50000">
              <a:schemeClr val="accent6">
                <a:hueOff val="0"/>
                <a:satOff val="0"/>
                <a:lumOff val="0"/>
                <a:alphaOff val="0"/>
                <a:lumMod val="105000"/>
                <a:satMod val="103000"/>
                <a:tint val="73000"/>
              </a:schemeClr>
            </a:gs>
            <a:gs pos="100000">
              <a:schemeClr val="accent6">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US" sz="1400" kern="1200" dirty="0"/>
            <a:t>Method 1: DSRA after Cash Sweep in Waterfall</a:t>
          </a:r>
        </a:p>
      </dsp:txBody>
      <dsp:txXfrm>
        <a:off x="2849944" y="843039"/>
        <a:ext cx="2186810" cy="1060414"/>
      </dsp:txXfrm>
    </dsp:sp>
    <dsp:sp modelId="{86C8C4EA-50F2-4EF6-A219-A1CF2C5E01B4}">
      <dsp:nvSpPr>
        <dsp:cNvPr id="0" name=""/>
        <dsp:cNvSpPr/>
      </dsp:nvSpPr>
      <dsp:spPr>
        <a:xfrm>
          <a:off x="3042232" y="1936444"/>
          <a:ext cx="225279" cy="844797"/>
        </a:xfrm>
        <a:custGeom>
          <a:avLst/>
          <a:gdLst/>
          <a:ahLst/>
          <a:cxnLst/>
          <a:rect l="0" t="0" r="0" b="0"/>
          <a:pathLst>
            <a:path>
              <a:moveTo>
                <a:pt x="0" y="0"/>
              </a:moveTo>
              <a:lnTo>
                <a:pt x="0" y="844797"/>
              </a:lnTo>
              <a:lnTo>
                <a:pt x="225279" y="844797"/>
              </a:lnTo>
            </a:path>
          </a:pathLst>
        </a:custGeom>
        <a:noFill/>
        <a:ln w="12700" cap="flat" cmpd="sng" algn="ctr">
          <a:solidFill>
            <a:schemeClr val="accent6">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E3DF733-5993-446E-90A8-683408A7C607}">
      <dsp:nvSpPr>
        <dsp:cNvPr id="0" name=""/>
        <dsp:cNvSpPr/>
      </dsp:nvSpPr>
      <dsp:spPr>
        <a:xfrm>
          <a:off x="3267512" y="2218043"/>
          <a:ext cx="1802234" cy="1126396"/>
        </a:xfrm>
        <a:prstGeom prst="roundRect">
          <a:avLst>
            <a:gd name="adj" fmla="val 10000"/>
          </a:avLst>
        </a:prstGeom>
        <a:solidFill>
          <a:schemeClr val="lt1">
            <a:alpha val="90000"/>
            <a:hueOff val="0"/>
            <a:satOff val="0"/>
            <a:lumOff val="0"/>
            <a:alphaOff val="0"/>
          </a:schemeClr>
        </a:solidFill>
        <a:ln w="6350" cap="flat" cmpd="sng" algn="ctr">
          <a:solidFill>
            <a:schemeClr val="accent6">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marL="0" lvl="0" indent="0" algn="ctr" defTabSz="444500">
            <a:lnSpc>
              <a:spcPct val="90000"/>
            </a:lnSpc>
            <a:spcBef>
              <a:spcPct val="0"/>
            </a:spcBef>
            <a:spcAft>
              <a:spcPct val="35000"/>
            </a:spcAft>
            <a:buNone/>
          </a:pPr>
          <a:r>
            <a:rPr lang="en-US" sz="1000" kern="1200"/>
            <a:t>Now the cash sweep is not a function of the DSRA</a:t>
          </a:r>
        </a:p>
      </dsp:txBody>
      <dsp:txXfrm>
        <a:off x="3300503" y="2251034"/>
        <a:ext cx="1736252" cy="1060414"/>
      </dsp:txXfrm>
    </dsp:sp>
    <dsp:sp modelId="{6DEFC345-ED64-432B-8822-B15C98C37979}">
      <dsp:nvSpPr>
        <dsp:cNvPr id="0" name=""/>
        <dsp:cNvSpPr/>
      </dsp:nvSpPr>
      <dsp:spPr>
        <a:xfrm>
          <a:off x="5632944" y="810048"/>
          <a:ext cx="2252792" cy="1126396"/>
        </a:xfrm>
        <a:prstGeom prst="roundRect">
          <a:avLst>
            <a:gd name="adj" fmla="val 10000"/>
          </a:avLst>
        </a:prstGeom>
        <a:gradFill rotWithShape="0">
          <a:gsLst>
            <a:gs pos="0">
              <a:schemeClr val="accent6">
                <a:hueOff val="0"/>
                <a:satOff val="0"/>
                <a:lumOff val="0"/>
                <a:alphaOff val="0"/>
                <a:lumMod val="110000"/>
                <a:satMod val="105000"/>
                <a:tint val="67000"/>
              </a:schemeClr>
            </a:gs>
            <a:gs pos="50000">
              <a:schemeClr val="accent6">
                <a:hueOff val="0"/>
                <a:satOff val="0"/>
                <a:lumOff val="0"/>
                <a:alphaOff val="0"/>
                <a:lumMod val="105000"/>
                <a:satMod val="103000"/>
                <a:tint val="73000"/>
              </a:schemeClr>
            </a:gs>
            <a:gs pos="100000">
              <a:schemeClr val="accent6">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US" sz="1400" kern="1200"/>
            <a:t>Method 2: Adjust interest expense for debt service to include only interest from next year’s scheduled debt service</a:t>
          </a:r>
        </a:p>
      </dsp:txBody>
      <dsp:txXfrm>
        <a:off x="5665935" y="843039"/>
        <a:ext cx="2186810" cy="1060414"/>
      </dsp:txXfrm>
    </dsp:sp>
    <dsp:sp modelId="{FE161037-4741-4E03-84B7-53F7010E7912}">
      <dsp:nvSpPr>
        <dsp:cNvPr id="0" name=""/>
        <dsp:cNvSpPr/>
      </dsp:nvSpPr>
      <dsp:spPr>
        <a:xfrm>
          <a:off x="5858223" y="1936444"/>
          <a:ext cx="225279" cy="844797"/>
        </a:xfrm>
        <a:custGeom>
          <a:avLst/>
          <a:gdLst/>
          <a:ahLst/>
          <a:cxnLst/>
          <a:rect l="0" t="0" r="0" b="0"/>
          <a:pathLst>
            <a:path>
              <a:moveTo>
                <a:pt x="0" y="0"/>
              </a:moveTo>
              <a:lnTo>
                <a:pt x="0" y="844797"/>
              </a:lnTo>
              <a:lnTo>
                <a:pt x="225279" y="844797"/>
              </a:lnTo>
            </a:path>
          </a:pathLst>
        </a:custGeom>
        <a:noFill/>
        <a:ln w="12700" cap="flat" cmpd="sng" algn="ctr">
          <a:solidFill>
            <a:schemeClr val="accent6">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4041BEA-424A-4741-8153-C96CA485C257}">
      <dsp:nvSpPr>
        <dsp:cNvPr id="0" name=""/>
        <dsp:cNvSpPr/>
      </dsp:nvSpPr>
      <dsp:spPr>
        <a:xfrm>
          <a:off x="6083503" y="2218043"/>
          <a:ext cx="1802234" cy="1126396"/>
        </a:xfrm>
        <a:prstGeom prst="roundRect">
          <a:avLst>
            <a:gd name="adj" fmla="val 10000"/>
          </a:avLst>
        </a:prstGeom>
        <a:solidFill>
          <a:schemeClr val="lt1">
            <a:alpha val="90000"/>
            <a:hueOff val="0"/>
            <a:satOff val="0"/>
            <a:lumOff val="0"/>
            <a:alphaOff val="0"/>
          </a:schemeClr>
        </a:solidFill>
        <a:ln w="6350" cap="flat" cmpd="sng" algn="ctr">
          <a:solidFill>
            <a:schemeClr val="accent6">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marL="0" lvl="0" indent="0" algn="ctr" defTabSz="444500">
            <a:lnSpc>
              <a:spcPct val="90000"/>
            </a:lnSpc>
            <a:spcBef>
              <a:spcPct val="0"/>
            </a:spcBef>
            <a:spcAft>
              <a:spcPct val="35000"/>
            </a:spcAft>
            <a:buNone/>
          </a:pPr>
          <a:r>
            <a:rPr lang="en-US" sz="1000" kern="1200"/>
            <a:t>Separate interest expense to compute DSRA requirement where interest expense is computed from earlier opening balance and scheduled (but not actual repayment)</a:t>
          </a:r>
        </a:p>
      </dsp:txBody>
      <dsp:txXfrm>
        <a:off x="6116494" y="2251034"/>
        <a:ext cx="1736252" cy="1060414"/>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B4BF147-9156-49A0-B9C8-342A9FB3E848}">
      <dsp:nvSpPr>
        <dsp:cNvPr id="0" name=""/>
        <dsp:cNvSpPr/>
      </dsp:nvSpPr>
      <dsp:spPr>
        <a:xfrm>
          <a:off x="0" y="599"/>
          <a:ext cx="7902575"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E9BEDE7-F884-4693-A15E-9215475B7E9D}">
      <dsp:nvSpPr>
        <dsp:cNvPr id="0" name=""/>
        <dsp:cNvSpPr/>
      </dsp:nvSpPr>
      <dsp:spPr>
        <a:xfrm>
          <a:off x="0" y="599"/>
          <a:ext cx="7902575" cy="9824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en-US" sz="2700" kern="1200" dirty="0"/>
            <a:t>Building a Model During Construction Period without Actuals that is flexible for pro-rata and equity first</a:t>
          </a:r>
        </a:p>
      </dsp:txBody>
      <dsp:txXfrm>
        <a:off x="0" y="599"/>
        <a:ext cx="7902575" cy="982422"/>
      </dsp:txXfrm>
    </dsp:sp>
    <dsp:sp modelId="{764AC81A-5C52-453F-8BD1-C391B13A8914}">
      <dsp:nvSpPr>
        <dsp:cNvPr id="0" name=""/>
        <dsp:cNvSpPr/>
      </dsp:nvSpPr>
      <dsp:spPr>
        <a:xfrm>
          <a:off x="0" y="983022"/>
          <a:ext cx="7902575" cy="0"/>
        </a:xfrm>
        <a:prstGeom prst="line">
          <a:avLst/>
        </a:prstGeom>
        <a:solidFill>
          <a:schemeClr val="accent2">
            <a:hueOff val="-363841"/>
            <a:satOff val="-20982"/>
            <a:lumOff val="2157"/>
            <a:alphaOff val="0"/>
          </a:schemeClr>
        </a:solidFill>
        <a:ln w="12700" cap="flat" cmpd="sng" algn="ctr">
          <a:solidFill>
            <a:schemeClr val="accent2">
              <a:hueOff val="-363841"/>
              <a:satOff val="-20982"/>
              <a:lumOff val="2157"/>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AE29E97-1688-4DA4-ABA2-6ADDC3C9AABF}">
      <dsp:nvSpPr>
        <dsp:cNvPr id="0" name=""/>
        <dsp:cNvSpPr/>
      </dsp:nvSpPr>
      <dsp:spPr>
        <a:xfrm>
          <a:off x="0" y="983022"/>
          <a:ext cx="7902575" cy="9824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en-US" sz="2700" kern="1200" dirty="0"/>
            <a:t>Difference between adding actuals in pre-COD and post COD. </a:t>
          </a:r>
        </a:p>
      </dsp:txBody>
      <dsp:txXfrm>
        <a:off x="0" y="983022"/>
        <a:ext cx="7902575" cy="982422"/>
      </dsp:txXfrm>
    </dsp:sp>
    <dsp:sp modelId="{4BE4E1C7-DA35-42B2-92BE-71BFA7978F32}">
      <dsp:nvSpPr>
        <dsp:cNvPr id="0" name=""/>
        <dsp:cNvSpPr/>
      </dsp:nvSpPr>
      <dsp:spPr>
        <a:xfrm>
          <a:off x="0" y="1965444"/>
          <a:ext cx="7902575" cy="0"/>
        </a:xfrm>
        <a:prstGeom prst="line">
          <a:avLst/>
        </a:prstGeom>
        <a:solidFill>
          <a:schemeClr val="accent2">
            <a:hueOff val="-727682"/>
            <a:satOff val="-41964"/>
            <a:lumOff val="4314"/>
            <a:alphaOff val="0"/>
          </a:schemeClr>
        </a:solidFill>
        <a:ln w="12700" cap="flat" cmpd="sng" algn="ctr">
          <a:solidFill>
            <a:schemeClr val="accent2">
              <a:hueOff val="-727682"/>
              <a:satOff val="-41964"/>
              <a:lumOff val="4314"/>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D4164A3-7D95-4520-B36A-3587935EECD7}">
      <dsp:nvSpPr>
        <dsp:cNvPr id="0" name=""/>
        <dsp:cNvSpPr/>
      </dsp:nvSpPr>
      <dsp:spPr>
        <a:xfrm>
          <a:off x="0" y="1965444"/>
          <a:ext cx="7902575" cy="9824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en-US" sz="2700" kern="1200" dirty="0"/>
            <a:t>Quarterly summary, user defined function and actuals.</a:t>
          </a:r>
        </a:p>
      </dsp:txBody>
      <dsp:txXfrm>
        <a:off x="0" y="1965444"/>
        <a:ext cx="7902575" cy="982422"/>
      </dsp:txXfrm>
    </dsp:sp>
    <dsp:sp modelId="{566DC2D3-601A-4B9A-A68D-6DEC8732F8B5}">
      <dsp:nvSpPr>
        <dsp:cNvPr id="0" name=""/>
        <dsp:cNvSpPr/>
      </dsp:nvSpPr>
      <dsp:spPr>
        <a:xfrm>
          <a:off x="0" y="2947867"/>
          <a:ext cx="7902575" cy="0"/>
        </a:xfrm>
        <a:prstGeom prst="line">
          <a:avLst/>
        </a:prstGeom>
        <a:solidFill>
          <a:schemeClr val="accent2">
            <a:hueOff val="-1091522"/>
            <a:satOff val="-62946"/>
            <a:lumOff val="6471"/>
            <a:alphaOff val="0"/>
          </a:schemeClr>
        </a:solidFill>
        <a:ln w="12700" cap="flat" cmpd="sng" algn="ctr">
          <a:solidFill>
            <a:schemeClr val="accent2">
              <a:hueOff val="-1091522"/>
              <a:satOff val="-62946"/>
              <a:lumOff val="6471"/>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EACA11A-25F2-498B-A59A-8450388337F2}">
      <dsp:nvSpPr>
        <dsp:cNvPr id="0" name=""/>
        <dsp:cNvSpPr/>
      </dsp:nvSpPr>
      <dsp:spPr>
        <a:xfrm>
          <a:off x="0" y="2947867"/>
          <a:ext cx="7902575" cy="9824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en-US" sz="2700" kern="1200" dirty="0"/>
            <a:t>Use of Historic Switch and Different Formulas in History.</a:t>
          </a:r>
        </a:p>
      </dsp:txBody>
      <dsp:txXfrm>
        <a:off x="0" y="2947867"/>
        <a:ext cx="7902575" cy="982422"/>
      </dsp:txXfrm>
    </dsp:sp>
    <dsp:sp modelId="{B43BB1F6-2188-40D8-97F9-DCEEF32FA603}">
      <dsp:nvSpPr>
        <dsp:cNvPr id="0" name=""/>
        <dsp:cNvSpPr/>
      </dsp:nvSpPr>
      <dsp:spPr>
        <a:xfrm>
          <a:off x="0" y="3930289"/>
          <a:ext cx="7902575" cy="0"/>
        </a:xfrm>
        <a:prstGeom prst="line">
          <a:avLst/>
        </a:prstGeom>
        <a:solidFill>
          <a:schemeClr val="accent2">
            <a:hueOff val="-1455363"/>
            <a:satOff val="-83928"/>
            <a:lumOff val="8628"/>
            <a:alphaOff val="0"/>
          </a:schemeClr>
        </a:solidFill>
        <a:ln w="12700" cap="flat" cmpd="sng" algn="ctr">
          <a:solidFill>
            <a:schemeClr val="accent2">
              <a:hueOff val="-1455363"/>
              <a:satOff val="-83928"/>
              <a:lumOff val="862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363B74D-F7A9-4D65-B395-7B0CA3E4B550}">
      <dsp:nvSpPr>
        <dsp:cNvPr id="0" name=""/>
        <dsp:cNvSpPr/>
      </dsp:nvSpPr>
      <dsp:spPr>
        <a:xfrm>
          <a:off x="0" y="3930289"/>
          <a:ext cx="7902575" cy="9824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en-US" sz="2700" kern="1200" dirty="0"/>
            <a:t>Remaining values and automatic updates.</a:t>
          </a:r>
        </a:p>
      </dsp:txBody>
      <dsp:txXfrm>
        <a:off x="0" y="3930289"/>
        <a:ext cx="7902575" cy="98242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3AF1442-34A5-4784-85EA-3D35A2827511}">
      <dsp:nvSpPr>
        <dsp:cNvPr id="0" name=""/>
        <dsp:cNvSpPr/>
      </dsp:nvSpPr>
      <dsp:spPr>
        <a:xfrm>
          <a:off x="5104" y="305770"/>
          <a:ext cx="3109081" cy="1229928"/>
        </a:xfrm>
        <a:prstGeom prst="chevron">
          <a:avLst/>
        </a:prstGeom>
        <a:solidFill>
          <a:schemeClr val="lt1">
            <a:hueOff val="0"/>
            <a:satOff val="0"/>
            <a:lumOff val="0"/>
            <a:alphaOff val="0"/>
          </a:schemeClr>
        </a:solidFill>
        <a:ln w="19050" cap="flat" cmpd="sng" algn="ctr">
          <a:solidFill>
            <a:schemeClr val="accent1">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4011" tIns="28004" rIns="28004" bIns="28004" numCol="1" spcCol="1270" anchor="ctr" anchorCtr="0">
          <a:noAutofit/>
        </a:bodyPr>
        <a:lstStyle/>
        <a:p>
          <a:pPr marL="0" lvl="0" indent="0" algn="ctr" defTabSz="933450">
            <a:lnSpc>
              <a:spcPct val="90000"/>
            </a:lnSpc>
            <a:spcBef>
              <a:spcPct val="0"/>
            </a:spcBef>
            <a:spcAft>
              <a:spcPct val="35000"/>
            </a:spcAft>
            <a:buNone/>
          </a:pPr>
          <a:r>
            <a:rPr lang="en-US" sz="2100" kern="1200" dirty="0"/>
            <a:t>Biggest thing about structure – Modigliani and Miller</a:t>
          </a:r>
        </a:p>
      </dsp:txBody>
      <dsp:txXfrm>
        <a:off x="620068" y="305770"/>
        <a:ext cx="1879153" cy="1229928"/>
      </dsp:txXfrm>
    </dsp:sp>
    <dsp:sp modelId="{6603D8EE-4D47-40C4-9DBF-80B88B253F65}">
      <dsp:nvSpPr>
        <dsp:cNvPr id="0" name=""/>
        <dsp:cNvSpPr/>
      </dsp:nvSpPr>
      <dsp:spPr>
        <a:xfrm>
          <a:off x="5104" y="1689439"/>
          <a:ext cx="2487265" cy="3118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228600" lvl="1" indent="-228600" algn="l" defTabSz="933450">
            <a:lnSpc>
              <a:spcPct val="90000"/>
            </a:lnSpc>
            <a:spcBef>
              <a:spcPct val="0"/>
            </a:spcBef>
            <a:spcAft>
              <a:spcPct val="15000"/>
            </a:spcAft>
            <a:buChar char="•"/>
          </a:pPr>
          <a:r>
            <a:rPr lang="en-US" sz="2100" kern="1200" dirty="0"/>
            <a:t>First capacity and volumes – NO MONEY </a:t>
          </a:r>
        </a:p>
        <a:p>
          <a:pPr marL="228600" lvl="1" indent="-228600" algn="l" defTabSz="933450">
            <a:lnSpc>
              <a:spcPct val="90000"/>
            </a:lnSpc>
            <a:spcBef>
              <a:spcPct val="0"/>
            </a:spcBef>
            <a:spcAft>
              <a:spcPct val="15000"/>
            </a:spcAft>
            <a:buChar char="•"/>
          </a:pPr>
          <a:r>
            <a:rPr lang="en-US" sz="2100" kern="1200" dirty="0"/>
            <a:t>Next Cap Exp, Revenues and Expenses – NO FINANCING</a:t>
          </a:r>
        </a:p>
        <a:p>
          <a:pPr marL="228600" lvl="1" indent="-228600" algn="l" defTabSz="933450">
            <a:lnSpc>
              <a:spcPct val="90000"/>
            </a:lnSpc>
            <a:spcBef>
              <a:spcPct val="0"/>
            </a:spcBef>
            <a:spcAft>
              <a:spcPct val="15000"/>
            </a:spcAft>
            <a:buChar char="•"/>
          </a:pPr>
          <a:r>
            <a:rPr lang="en-US" sz="2100" kern="1200" dirty="0"/>
            <a:t>Then Cap Exp and Operating Tax – Project IRR</a:t>
          </a:r>
        </a:p>
      </dsp:txBody>
      <dsp:txXfrm>
        <a:off x="5104" y="1689439"/>
        <a:ext cx="2487265" cy="3118500"/>
      </dsp:txXfrm>
    </dsp:sp>
    <dsp:sp modelId="{3F4F39C8-1553-46E6-9B1E-899B342BDE9A}">
      <dsp:nvSpPr>
        <dsp:cNvPr id="0" name=""/>
        <dsp:cNvSpPr/>
      </dsp:nvSpPr>
      <dsp:spPr>
        <a:xfrm>
          <a:off x="2898185" y="305770"/>
          <a:ext cx="3109081" cy="1229928"/>
        </a:xfrm>
        <a:prstGeom prst="chevron">
          <a:avLst/>
        </a:prstGeom>
        <a:solidFill>
          <a:schemeClr val="lt1">
            <a:hueOff val="0"/>
            <a:satOff val="0"/>
            <a:lumOff val="0"/>
            <a:alphaOff val="0"/>
          </a:schemeClr>
        </a:solidFill>
        <a:ln w="19050" cap="flat" cmpd="sng" algn="ctr">
          <a:solidFill>
            <a:schemeClr val="accent1">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4011" tIns="28004" rIns="28004" bIns="28004" numCol="1" spcCol="1270" anchor="ctr" anchorCtr="0">
          <a:noAutofit/>
        </a:bodyPr>
        <a:lstStyle/>
        <a:p>
          <a:pPr marL="0" lvl="0" indent="0" algn="ctr" defTabSz="933450">
            <a:lnSpc>
              <a:spcPct val="90000"/>
            </a:lnSpc>
            <a:spcBef>
              <a:spcPct val="0"/>
            </a:spcBef>
            <a:spcAft>
              <a:spcPct val="35000"/>
            </a:spcAft>
            <a:buNone/>
          </a:pPr>
          <a:r>
            <a:rPr lang="en-US" sz="2100" kern="1200" dirty="0"/>
            <a:t>Financing only after Project IRR</a:t>
          </a:r>
        </a:p>
      </dsp:txBody>
      <dsp:txXfrm>
        <a:off x="3513149" y="305770"/>
        <a:ext cx="1879153" cy="1229928"/>
      </dsp:txXfrm>
    </dsp:sp>
    <dsp:sp modelId="{9BC2B399-4C3F-472E-A7DA-BA3FA3EE048F}">
      <dsp:nvSpPr>
        <dsp:cNvPr id="0" name=""/>
        <dsp:cNvSpPr/>
      </dsp:nvSpPr>
      <dsp:spPr>
        <a:xfrm>
          <a:off x="2898185" y="1689439"/>
          <a:ext cx="2487265" cy="3118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228600" lvl="1" indent="-228600" algn="l" defTabSz="933450">
            <a:lnSpc>
              <a:spcPct val="90000"/>
            </a:lnSpc>
            <a:spcBef>
              <a:spcPct val="0"/>
            </a:spcBef>
            <a:spcAft>
              <a:spcPct val="15000"/>
            </a:spcAft>
            <a:buChar char="•"/>
          </a:pPr>
          <a:r>
            <a:rPr lang="en-US" sz="2100" kern="1200" dirty="0"/>
            <a:t>Five Parts of Financing</a:t>
          </a:r>
        </a:p>
        <a:p>
          <a:pPr marL="457200" lvl="2" indent="-228600" algn="l" defTabSz="933450">
            <a:lnSpc>
              <a:spcPct val="90000"/>
            </a:lnSpc>
            <a:spcBef>
              <a:spcPct val="0"/>
            </a:spcBef>
            <a:spcAft>
              <a:spcPct val="15000"/>
            </a:spcAft>
            <a:buChar char="•"/>
          </a:pPr>
          <a:r>
            <a:rPr lang="en-US" sz="2100" kern="1200" dirty="0"/>
            <a:t>Debt Size</a:t>
          </a:r>
        </a:p>
        <a:p>
          <a:pPr marL="457200" lvl="2" indent="-228600" algn="l" defTabSz="933450">
            <a:lnSpc>
              <a:spcPct val="90000"/>
            </a:lnSpc>
            <a:spcBef>
              <a:spcPct val="0"/>
            </a:spcBef>
            <a:spcAft>
              <a:spcPct val="15000"/>
            </a:spcAft>
            <a:buChar char="•"/>
          </a:pPr>
          <a:r>
            <a:rPr lang="en-US" sz="2100" kern="1200" dirty="0"/>
            <a:t>Debt Funding</a:t>
          </a:r>
        </a:p>
        <a:p>
          <a:pPr marL="457200" lvl="2" indent="-228600" algn="l" defTabSz="933450">
            <a:lnSpc>
              <a:spcPct val="90000"/>
            </a:lnSpc>
            <a:spcBef>
              <a:spcPct val="0"/>
            </a:spcBef>
            <a:spcAft>
              <a:spcPct val="15000"/>
            </a:spcAft>
            <a:buChar char="•"/>
          </a:pPr>
          <a:r>
            <a:rPr lang="en-US" sz="2100" kern="1200" dirty="0"/>
            <a:t>Debt Repayment</a:t>
          </a:r>
        </a:p>
        <a:p>
          <a:pPr marL="457200" lvl="2" indent="-228600" algn="l" defTabSz="933450">
            <a:lnSpc>
              <a:spcPct val="90000"/>
            </a:lnSpc>
            <a:spcBef>
              <a:spcPct val="0"/>
            </a:spcBef>
            <a:spcAft>
              <a:spcPct val="15000"/>
            </a:spcAft>
            <a:buChar char="•"/>
          </a:pPr>
          <a:r>
            <a:rPr lang="en-US" sz="2100" kern="1200" dirty="0"/>
            <a:t>Interest and Fees</a:t>
          </a:r>
        </a:p>
        <a:p>
          <a:pPr marL="457200" lvl="2" indent="-228600" algn="l" defTabSz="933450">
            <a:lnSpc>
              <a:spcPct val="90000"/>
            </a:lnSpc>
            <a:spcBef>
              <a:spcPct val="0"/>
            </a:spcBef>
            <a:spcAft>
              <a:spcPct val="15000"/>
            </a:spcAft>
            <a:buChar char="•"/>
          </a:pPr>
          <a:r>
            <a:rPr lang="en-US" sz="2100" kern="1200" dirty="0"/>
            <a:t>Debt Protections</a:t>
          </a:r>
        </a:p>
        <a:p>
          <a:pPr marL="228600" lvl="1" indent="-228600" algn="l" defTabSz="933450">
            <a:lnSpc>
              <a:spcPct val="90000"/>
            </a:lnSpc>
            <a:spcBef>
              <a:spcPct val="0"/>
            </a:spcBef>
            <a:spcAft>
              <a:spcPct val="15000"/>
            </a:spcAft>
            <a:buChar char="•"/>
          </a:pPr>
          <a:r>
            <a:rPr lang="en-US" sz="2100" kern="1200" dirty="0"/>
            <a:t>Then Don’t Forget Refinancing</a:t>
          </a:r>
        </a:p>
      </dsp:txBody>
      <dsp:txXfrm>
        <a:off x="2898185" y="1689439"/>
        <a:ext cx="2487265" cy="3118500"/>
      </dsp:txXfrm>
    </dsp:sp>
    <dsp:sp modelId="{D19F820A-DEE9-4477-B41E-DD4394E996A5}">
      <dsp:nvSpPr>
        <dsp:cNvPr id="0" name=""/>
        <dsp:cNvSpPr/>
      </dsp:nvSpPr>
      <dsp:spPr>
        <a:xfrm>
          <a:off x="5791267" y="305770"/>
          <a:ext cx="3109081" cy="1229928"/>
        </a:xfrm>
        <a:prstGeom prst="chevron">
          <a:avLst/>
        </a:prstGeom>
        <a:solidFill>
          <a:schemeClr val="lt1">
            <a:hueOff val="0"/>
            <a:satOff val="0"/>
            <a:lumOff val="0"/>
            <a:alphaOff val="0"/>
          </a:schemeClr>
        </a:solidFill>
        <a:ln w="19050" cap="flat" cmpd="sng" algn="ctr">
          <a:solidFill>
            <a:schemeClr val="accent1">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4011" tIns="28004" rIns="28004" bIns="28004" numCol="1" spcCol="1270" anchor="ctr" anchorCtr="0">
          <a:noAutofit/>
        </a:bodyPr>
        <a:lstStyle/>
        <a:p>
          <a:pPr marL="0" lvl="0" indent="0" algn="ctr" defTabSz="933450">
            <a:lnSpc>
              <a:spcPct val="90000"/>
            </a:lnSpc>
            <a:spcBef>
              <a:spcPct val="0"/>
            </a:spcBef>
            <a:spcAft>
              <a:spcPct val="35000"/>
            </a:spcAft>
            <a:buNone/>
          </a:pPr>
          <a:r>
            <a:rPr lang="en-US" sz="2100" kern="1200" dirty="0"/>
            <a:t>Finally Valuation of Equity and Outputs</a:t>
          </a:r>
        </a:p>
      </dsp:txBody>
      <dsp:txXfrm>
        <a:off x="6406231" y="305770"/>
        <a:ext cx="1879153" cy="1229928"/>
      </dsp:txXfrm>
    </dsp:sp>
    <dsp:sp modelId="{92CBD003-0E6E-47B9-9A88-9524127271B4}">
      <dsp:nvSpPr>
        <dsp:cNvPr id="0" name=""/>
        <dsp:cNvSpPr/>
      </dsp:nvSpPr>
      <dsp:spPr>
        <a:xfrm>
          <a:off x="5791267" y="1689439"/>
          <a:ext cx="2487265" cy="3118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228600" lvl="1" indent="-228600" algn="l" defTabSz="933450">
            <a:lnSpc>
              <a:spcPct val="90000"/>
            </a:lnSpc>
            <a:spcBef>
              <a:spcPct val="0"/>
            </a:spcBef>
            <a:spcAft>
              <a:spcPct val="15000"/>
            </a:spcAft>
            <a:buChar char="•"/>
          </a:pPr>
          <a:r>
            <a:rPr lang="en-US" sz="2100" kern="1200" dirty="0"/>
            <a:t>Delete any outputs without affecting anything else</a:t>
          </a:r>
        </a:p>
      </dsp:txBody>
      <dsp:txXfrm>
        <a:off x="5791267" y="1689439"/>
        <a:ext cx="2487265" cy="3118500"/>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D0B1803-44BF-4B51-B737-9C2C8834B08B}">
      <dsp:nvSpPr>
        <dsp:cNvPr id="0" name=""/>
        <dsp:cNvSpPr/>
      </dsp:nvSpPr>
      <dsp:spPr>
        <a:xfrm>
          <a:off x="0" y="151800"/>
          <a:ext cx="7902575" cy="148473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en-US" sz="2700" kern="1200"/>
            <a:t>I have seen models where people manually update the models with actual data by typing over the model values.</a:t>
          </a:r>
        </a:p>
      </dsp:txBody>
      <dsp:txXfrm>
        <a:off x="72479" y="224279"/>
        <a:ext cx="7757617" cy="1339772"/>
      </dsp:txXfrm>
    </dsp:sp>
    <dsp:sp modelId="{C21BD946-AA19-42A6-A845-8F265FEA5274}">
      <dsp:nvSpPr>
        <dsp:cNvPr id="0" name=""/>
        <dsp:cNvSpPr/>
      </dsp:nvSpPr>
      <dsp:spPr>
        <a:xfrm>
          <a:off x="0" y="1714291"/>
          <a:ext cx="7902575" cy="148473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en-US" sz="2700" kern="1200"/>
            <a:t>This presentation works through how to avoid this issue and automate updating of the models with actual.</a:t>
          </a:r>
        </a:p>
      </dsp:txBody>
      <dsp:txXfrm>
        <a:off x="72479" y="1786770"/>
        <a:ext cx="7757617" cy="1339772"/>
      </dsp:txXfrm>
    </dsp:sp>
    <dsp:sp modelId="{A33EBB3A-88A2-426B-88AF-E64EF9AF67EE}">
      <dsp:nvSpPr>
        <dsp:cNvPr id="0" name=""/>
        <dsp:cNvSpPr/>
      </dsp:nvSpPr>
      <dsp:spPr>
        <a:xfrm>
          <a:off x="0" y="3276781"/>
          <a:ext cx="7902575" cy="148473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en-US" sz="2700" kern="1200"/>
            <a:t>Some of the concepts such as incorporating a historic switch are quite simple. Other concepts such as adjusting the circular reference function are difficult.</a:t>
          </a:r>
        </a:p>
      </dsp:txBody>
      <dsp:txXfrm>
        <a:off x="72479" y="3349260"/>
        <a:ext cx="7757617" cy="1339772"/>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B403E0-7BFD-43B7-B4F7-6BFDD0FA1D99}">
      <dsp:nvSpPr>
        <dsp:cNvPr id="0" name=""/>
        <dsp:cNvSpPr/>
      </dsp:nvSpPr>
      <dsp:spPr>
        <a:xfrm>
          <a:off x="0" y="489283"/>
          <a:ext cx="7886700" cy="6804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12096" tIns="333248" rIns="612096"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a:t>Multiplied by</a:t>
          </a:r>
        </a:p>
      </dsp:txBody>
      <dsp:txXfrm>
        <a:off x="0" y="489283"/>
        <a:ext cx="7886700" cy="680400"/>
      </dsp:txXfrm>
    </dsp:sp>
    <dsp:sp modelId="{6BB02945-BDDF-43E8-A42C-CECA1C545405}">
      <dsp:nvSpPr>
        <dsp:cNvPr id="0" name=""/>
        <dsp:cNvSpPr/>
      </dsp:nvSpPr>
      <dsp:spPr>
        <a:xfrm>
          <a:off x="394335" y="253123"/>
          <a:ext cx="5520690" cy="47232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8669" tIns="0" rIns="208669" bIns="0" numCol="1" spcCol="1270" anchor="ctr" anchorCtr="0">
          <a:noAutofit/>
        </a:bodyPr>
        <a:lstStyle/>
        <a:p>
          <a:pPr marL="0" lvl="0" indent="0" algn="l" defTabSz="711200">
            <a:lnSpc>
              <a:spcPct val="90000"/>
            </a:lnSpc>
            <a:spcBef>
              <a:spcPct val="0"/>
            </a:spcBef>
            <a:spcAft>
              <a:spcPct val="35000"/>
            </a:spcAft>
            <a:buNone/>
          </a:pPr>
          <a:r>
            <a:rPr lang="en-US" sz="1600" kern="1200"/>
            <a:t>Original S-Curve</a:t>
          </a:r>
        </a:p>
      </dsp:txBody>
      <dsp:txXfrm>
        <a:off x="417392" y="276180"/>
        <a:ext cx="5474576" cy="426206"/>
      </dsp:txXfrm>
    </dsp:sp>
    <dsp:sp modelId="{862141F7-DEF2-4CE4-B35E-C68C09DB5EAF}">
      <dsp:nvSpPr>
        <dsp:cNvPr id="0" name=""/>
        <dsp:cNvSpPr/>
      </dsp:nvSpPr>
      <dsp:spPr>
        <a:xfrm>
          <a:off x="0" y="1492243"/>
          <a:ext cx="7886700" cy="680400"/>
        </a:xfrm>
        <a:prstGeom prst="rect">
          <a:avLst/>
        </a:prstGeom>
        <a:solidFill>
          <a:schemeClr val="lt1">
            <a:alpha val="90000"/>
            <a:hueOff val="0"/>
            <a:satOff val="0"/>
            <a:lumOff val="0"/>
            <a:alphaOff val="0"/>
          </a:schemeClr>
        </a:solidFill>
        <a:ln w="12700" cap="flat" cmpd="sng" algn="ctr">
          <a:solidFill>
            <a:schemeClr val="accent2">
              <a:hueOff val="-485121"/>
              <a:satOff val="-27976"/>
              <a:lumOff val="2876"/>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12096" tIns="333248" rIns="612096"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a:t>Divided by</a:t>
          </a:r>
        </a:p>
      </dsp:txBody>
      <dsp:txXfrm>
        <a:off x="0" y="1492243"/>
        <a:ext cx="7886700" cy="680400"/>
      </dsp:txXfrm>
    </dsp:sp>
    <dsp:sp modelId="{232144CE-F8EE-42DB-A5A6-08978CDC7AC5}">
      <dsp:nvSpPr>
        <dsp:cNvPr id="0" name=""/>
        <dsp:cNvSpPr/>
      </dsp:nvSpPr>
      <dsp:spPr>
        <a:xfrm>
          <a:off x="394335" y="1256083"/>
          <a:ext cx="5520690" cy="472320"/>
        </a:xfrm>
        <a:prstGeom prst="roundRect">
          <a:avLst/>
        </a:prstGeom>
        <a:solidFill>
          <a:schemeClr val="accent2">
            <a:hueOff val="-485121"/>
            <a:satOff val="-27976"/>
            <a:lumOff val="287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8669" tIns="0" rIns="208669" bIns="0" numCol="1" spcCol="1270" anchor="ctr" anchorCtr="0">
          <a:noAutofit/>
        </a:bodyPr>
        <a:lstStyle/>
        <a:p>
          <a:pPr marL="0" lvl="0" indent="0" algn="l" defTabSz="711200">
            <a:lnSpc>
              <a:spcPct val="90000"/>
            </a:lnSpc>
            <a:spcBef>
              <a:spcPct val="0"/>
            </a:spcBef>
            <a:spcAft>
              <a:spcPct val="35000"/>
            </a:spcAft>
            <a:buNone/>
          </a:pPr>
          <a:r>
            <a:rPr lang="en-US" sz="1600" kern="1200"/>
            <a:t>TRUE/FALSE Switch</a:t>
          </a:r>
        </a:p>
      </dsp:txBody>
      <dsp:txXfrm>
        <a:off x="417392" y="1279140"/>
        <a:ext cx="5474576" cy="426206"/>
      </dsp:txXfrm>
    </dsp:sp>
    <dsp:sp modelId="{ABAC3119-C2AD-4A49-A945-1F5A576CD715}">
      <dsp:nvSpPr>
        <dsp:cNvPr id="0" name=""/>
        <dsp:cNvSpPr/>
      </dsp:nvSpPr>
      <dsp:spPr>
        <a:xfrm>
          <a:off x="0" y="2495203"/>
          <a:ext cx="7886700" cy="680400"/>
        </a:xfrm>
        <a:prstGeom prst="rect">
          <a:avLst/>
        </a:prstGeom>
        <a:solidFill>
          <a:schemeClr val="lt1">
            <a:alpha val="90000"/>
            <a:hueOff val="0"/>
            <a:satOff val="0"/>
            <a:lumOff val="0"/>
            <a:alphaOff val="0"/>
          </a:schemeClr>
        </a:solidFill>
        <a:ln w="12700" cap="flat" cmpd="sng" algn="ctr">
          <a:solidFill>
            <a:schemeClr val="accent2">
              <a:hueOff val="-970242"/>
              <a:satOff val="-55952"/>
              <a:lumOff val="5752"/>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12096" tIns="333248" rIns="612096"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a:t>Multiplied by</a:t>
          </a:r>
        </a:p>
      </dsp:txBody>
      <dsp:txXfrm>
        <a:off x="0" y="2495203"/>
        <a:ext cx="7886700" cy="680400"/>
      </dsp:txXfrm>
    </dsp:sp>
    <dsp:sp modelId="{D8EDE6DB-2B57-406C-8AEA-5B53ED57F3EC}">
      <dsp:nvSpPr>
        <dsp:cNvPr id="0" name=""/>
        <dsp:cNvSpPr/>
      </dsp:nvSpPr>
      <dsp:spPr>
        <a:xfrm>
          <a:off x="394335" y="2259044"/>
          <a:ext cx="5520690" cy="472320"/>
        </a:xfrm>
        <a:prstGeom prst="roundRect">
          <a:avLst/>
        </a:prstGeom>
        <a:solidFill>
          <a:schemeClr val="accent2">
            <a:hueOff val="-970242"/>
            <a:satOff val="-55952"/>
            <a:lumOff val="575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8669" tIns="0" rIns="208669" bIns="0" numCol="1" spcCol="1270" anchor="ctr" anchorCtr="0">
          <a:noAutofit/>
        </a:bodyPr>
        <a:lstStyle/>
        <a:p>
          <a:pPr marL="0" lvl="0" indent="0" algn="l" defTabSz="711200">
            <a:lnSpc>
              <a:spcPct val="90000"/>
            </a:lnSpc>
            <a:spcBef>
              <a:spcPct val="0"/>
            </a:spcBef>
            <a:spcAft>
              <a:spcPct val="35000"/>
            </a:spcAft>
            <a:buNone/>
          </a:pPr>
          <a:r>
            <a:rPr lang="en-US" sz="1600" kern="1200"/>
            <a:t>SUMPRODUCT of S-Curve over Projected Construction Period</a:t>
          </a:r>
        </a:p>
      </dsp:txBody>
      <dsp:txXfrm>
        <a:off x="417392" y="2282101"/>
        <a:ext cx="5474576" cy="426206"/>
      </dsp:txXfrm>
    </dsp:sp>
    <dsp:sp modelId="{EE293697-5616-42D3-B6E5-E63911401E4A}">
      <dsp:nvSpPr>
        <dsp:cNvPr id="0" name=""/>
        <dsp:cNvSpPr/>
      </dsp:nvSpPr>
      <dsp:spPr>
        <a:xfrm>
          <a:off x="0" y="3498164"/>
          <a:ext cx="7886700" cy="403200"/>
        </a:xfrm>
        <a:prstGeom prst="rect">
          <a:avLst/>
        </a:prstGeom>
        <a:solidFill>
          <a:schemeClr val="lt1">
            <a:alpha val="90000"/>
            <a:hueOff val="0"/>
            <a:satOff val="0"/>
            <a:lumOff val="0"/>
            <a:alphaOff val="0"/>
          </a:schemeClr>
        </a:solidFill>
        <a:ln w="12700" cap="flat" cmpd="sng" algn="ctr">
          <a:solidFill>
            <a:schemeClr val="accent2">
              <a:hueOff val="-1455363"/>
              <a:satOff val="-83928"/>
              <a:lumOff val="8628"/>
              <a:alphaOff val="0"/>
            </a:schemeClr>
          </a:solidFill>
          <a:prstDash val="solid"/>
          <a:miter lim="800000"/>
        </a:ln>
        <a:effectLst/>
      </dsp:spPr>
      <dsp:style>
        <a:lnRef idx="2">
          <a:scrgbClr r="0" g="0" b="0"/>
        </a:lnRef>
        <a:fillRef idx="1">
          <a:scrgbClr r="0" g="0" b="0"/>
        </a:fillRef>
        <a:effectRef idx="0">
          <a:scrgbClr r="0" g="0" b="0"/>
        </a:effectRef>
        <a:fontRef idx="minor"/>
      </dsp:style>
    </dsp:sp>
    <dsp:sp modelId="{48196A83-9A2C-4463-81BD-CD073C4014D1}">
      <dsp:nvSpPr>
        <dsp:cNvPr id="0" name=""/>
        <dsp:cNvSpPr/>
      </dsp:nvSpPr>
      <dsp:spPr>
        <a:xfrm>
          <a:off x="394335" y="3262004"/>
          <a:ext cx="5520690" cy="472320"/>
        </a:xfrm>
        <a:prstGeom prst="roundRect">
          <a:avLst/>
        </a:prstGeom>
        <a:solidFill>
          <a:schemeClr val="accent2">
            <a:hueOff val="-1455363"/>
            <a:satOff val="-83928"/>
            <a:lumOff val="8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8669" tIns="0" rIns="208669" bIns="0" numCol="1" spcCol="1270" anchor="ctr" anchorCtr="0">
          <a:noAutofit/>
        </a:bodyPr>
        <a:lstStyle/>
        <a:p>
          <a:pPr marL="0" lvl="0" indent="0" algn="l" defTabSz="711200">
            <a:lnSpc>
              <a:spcPct val="90000"/>
            </a:lnSpc>
            <a:spcBef>
              <a:spcPct val="0"/>
            </a:spcBef>
            <a:spcAft>
              <a:spcPct val="35000"/>
            </a:spcAft>
            <a:buNone/>
          </a:pPr>
          <a:r>
            <a:rPr lang="en-US" sz="1600" kern="1200"/>
            <a:t>Remaining Construction</a:t>
          </a:r>
        </a:p>
      </dsp:txBody>
      <dsp:txXfrm>
        <a:off x="417392" y="3285061"/>
        <a:ext cx="5474576" cy="426206"/>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DB36D4-C1EE-4092-A74B-BA22F9D7F40C}">
      <dsp:nvSpPr>
        <dsp:cNvPr id="0" name=""/>
        <dsp:cNvSpPr/>
      </dsp:nvSpPr>
      <dsp:spPr>
        <a:xfrm>
          <a:off x="3535007" y="2031524"/>
          <a:ext cx="782484" cy="91440"/>
        </a:xfrm>
        <a:custGeom>
          <a:avLst/>
          <a:gdLst/>
          <a:ahLst/>
          <a:cxnLst/>
          <a:rect l="0" t="0" r="0" b="0"/>
          <a:pathLst>
            <a:path>
              <a:moveTo>
                <a:pt x="0" y="45720"/>
              </a:moveTo>
              <a:lnTo>
                <a:pt x="782484" y="45720"/>
              </a:lnTo>
            </a:path>
          </a:pathLst>
        </a:custGeom>
        <a:noFill/>
        <a:ln w="6350" cap="flat" cmpd="sng" algn="ctr">
          <a:solidFill>
            <a:schemeClr val="accent2">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905922" y="2073178"/>
        <a:ext cx="40654" cy="8130"/>
      </dsp:txXfrm>
    </dsp:sp>
    <dsp:sp modelId="{29212A5C-9F70-42B2-8AAE-1759B05AF629}">
      <dsp:nvSpPr>
        <dsp:cNvPr id="0" name=""/>
        <dsp:cNvSpPr/>
      </dsp:nvSpPr>
      <dsp:spPr>
        <a:xfrm>
          <a:off x="1655" y="1016698"/>
          <a:ext cx="3535151" cy="2121090"/>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3225" tIns="181831" rIns="173225" bIns="181831" numCol="1" spcCol="1270" anchor="t" anchorCtr="0">
          <a:noAutofit/>
        </a:bodyPr>
        <a:lstStyle/>
        <a:p>
          <a:pPr marL="0" lvl="0" indent="0" algn="l" defTabSz="1377950">
            <a:lnSpc>
              <a:spcPct val="90000"/>
            </a:lnSpc>
            <a:spcBef>
              <a:spcPct val="0"/>
            </a:spcBef>
            <a:spcAft>
              <a:spcPct val="35000"/>
            </a:spcAft>
            <a:buNone/>
          </a:pPr>
          <a:r>
            <a:rPr lang="en-US" sz="3100" kern="1200"/>
            <a:t>Begin with Total EPC Cost</a:t>
          </a:r>
        </a:p>
        <a:p>
          <a:pPr marL="228600" lvl="1" indent="-228600" algn="l" defTabSz="1066800">
            <a:lnSpc>
              <a:spcPct val="90000"/>
            </a:lnSpc>
            <a:spcBef>
              <a:spcPct val="0"/>
            </a:spcBef>
            <a:spcAft>
              <a:spcPct val="15000"/>
            </a:spcAft>
            <a:buChar char="•"/>
          </a:pPr>
          <a:r>
            <a:rPr lang="en-US" sz="2400" kern="1200"/>
            <a:t>Subtract</a:t>
          </a:r>
        </a:p>
      </dsp:txBody>
      <dsp:txXfrm>
        <a:off x="1655" y="1016698"/>
        <a:ext cx="3535151" cy="2121090"/>
      </dsp:txXfrm>
    </dsp:sp>
    <dsp:sp modelId="{EDF8B5ED-FA1A-44E6-BF0E-64D21B6A0069}">
      <dsp:nvSpPr>
        <dsp:cNvPr id="0" name=""/>
        <dsp:cNvSpPr/>
      </dsp:nvSpPr>
      <dsp:spPr>
        <a:xfrm>
          <a:off x="4349892" y="1016698"/>
          <a:ext cx="3535151" cy="2121090"/>
        </a:xfrm>
        <a:prstGeom prst="rect">
          <a:avLst/>
        </a:prstGeom>
        <a:solidFill>
          <a:schemeClr val="accent2">
            <a:hueOff val="-1455363"/>
            <a:satOff val="-83928"/>
            <a:lumOff val="8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3225" tIns="181831" rIns="173225" bIns="181831" numCol="1" spcCol="1270" anchor="t" anchorCtr="0">
          <a:noAutofit/>
        </a:bodyPr>
        <a:lstStyle/>
        <a:p>
          <a:pPr marL="0" lvl="0" indent="0" algn="l" defTabSz="1377950">
            <a:lnSpc>
              <a:spcPct val="90000"/>
            </a:lnSpc>
            <a:spcBef>
              <a:spcPct val="0"/>
            </a:spcBef>
            <a:spcAft>
              <a:spcPct val="35000"/>
            </a:spcAft>
            <a:buNone/>
          </a:pPr>
          <a:r>
            <a:rPr lang="en-US" sz="3100" kern="1200"/>
            <a:t>Opening Balance of Work-in-Progress</a:t>
          </a:r>
        </a:p>
        <a:p>
          <a:pPr marL="228600" lvl="1" indent="-228600" algn="l" defTabSz="1066800">
            <a:lnSpc>
              <a:spcPct val="90000"/>
            </a:lnSpc>
            <a:spcBef>
              <a:spcPct val="0"/>
            </a:spcBef>
            <a:spcAft>
              <a:spcPct val="15000"/>
            </a:spcAft>
            <a:buChar char="•"/>
          </a:pPr>
          <a:r>
            <a:rPr lang="en-US" sz="2400" kern="1200"/>
            <a:t>Hold Constant in Last Historic Year</a:t>
          </a:r>
        </a:p>
      </dsp:txBody>
      <dsp:txXfrm>
        <a:off x="4349892" y="1016698"/>
        <a:ext cx="3535151" cy="212109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A4C6B34-F5D0-49D9-A7FD-947C60076F28}">
      <dsp:nvSpPr>
        <dsp:cNvPr id="0" name=""/>
        <dsp:cNvSpPr/>
      </dsp:nvSpPr>
      <dsp:spPr>
        <a:xfrm>
          <a:off x="0" y="450453"/>
          <a:ext cx="2464593" cy="3450431"/>
        </a:xfrm>
        <a:prstGeom prst="rect">
          <a:avLst/>
        </a:prstGeom>
        <a:solidFill>
          <a:schemeClr val="lt1">
            <a:alpha val="90000"/>
            <a:tint val="40000"/>
            <a:hueOff val="0"/>
            <a:satOff val="0"/>
            <a:lumOff val="0"/>
            <a:alphaOff val="0"/>
          </a:schemeClr>
        </a:solidFill>
        <a:ln w="6350" cap="flat" cmpd="sng" algn="ctr">
          <a:solidFill>
            <a:schemeClr val="accent4">
              <a:alpha val="9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92149" tIns="330200" rIns="192149" bIns="330200" numCol="1" spcCol="1270" anchor="t" anchorCtr="0">
          <a:noAutofit/>
        </a:bodyPr>
        <a:lstStyle/>
        <a:p>
          <a:pPr marL="0" lvl="0" indent="0" algn="l" defTabSz="1066800">
            <a:lnSpc>
              <a:spcPct val="90000"/>
            </a:lnSpc>
            <a:spcBef>
              <a:spcPct val="0"/>
            </a:spcBef>
            <a:spcAft>
              <a:spcPct val="35000"/>
            </a:spcAft>
            <a:buNone/>
          </a:pPr>
          <a:r>
            <a:rPr lang="en-US" sz="2400" kern="1200" dirty="0"/>
            <a:t>Make the Inputs in the same order and structure as the model</a:t>
          </a:r>
        </a:p>
      </dsp:txBody>
      <dsp:txXfrm>
        <a:off x="0" y="1761617"/>
        <a:ext cx="2464593" cy="2070258"/>
      </dsp:txXfrm>
    </dsp:sp>
    <dsp:sp modelId="{0F437E39-8C8F-447E-BBCE-82FAA622CAD0}">
      <dsp:nvSpPr>
        <dsp:cNvPr id="0" name=""/>
        <dsp:cNvSpPr/>
      </dsp:nvSpPr>
      <dsp:spPr>
        <a:xfrm>
          <a:off x="714732" y="795496"/>
          <a:ext cx="1035129" cy="1035129"/>
        </a:xfrm>
        <a:prstGeom prst="ellipse">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accent4">
              <a:shade val="80000"/>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80703" tIns="12700" rIns="80703" bIns="12700" numCol="1" spcCol="1270" anchor="ctr" anchorCtr="0">
          <a:noAutofit/>
        </a:bodyPr>
        <a:lstStyle/>
        <a:p>
          <a:pPr marL="0" lvl="0" indent="0" algn="ctr" defTabSz="2133600">
            <a:lnSpc>
              <a:spcPct val="90000"/>
            </a:lnSpc>
            <a:spcBef>
              <a:spcPct val="0"/>
            </a:spcBef>
            <a:spcAft>
              <a:spcPct val="35000"/>
            </a:spcAft>
            <a:buNone/>
          </a:pPr>
          <a:r>
            <a:rPr lang="en-US" sz="4800" kern="1200" dirty="0"/>
            <a:t>1</a:t>
          </a:r>
        </a:p>
      </dsp:txBody>
      <dsp:txXfrm>
        <a:off x="866323" y="947087"/>
        <a:ext cx="731947" cy="731947"/>
      </dsp:txXfrm>
    </dsp:sp>
    <dsp:sp modelId="{3CA34BD6-C4B3-43C1-9DCE-0DB9FF153AF4}">
      <dsp:nvSpPr>
        <dsp:cNvPr id="0" name=""/>
        <dsp:cNvSpPr/>
      </dsp:nvSpPr>
      <dsp:spPr>
        <a:xfrm>
          <a:off x="0" y="3900812"/>
          <a:ext cx="2464593" cy="72"/>
        </a:xfrm>
        <a:prstGeom prst="rect">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accent4">
              <a:shade val="80000"/>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sp>
    <dsp:sp modelId="{90D0CDC9-9EF1-4DD9-BECA-B17FDE197CA3}">
      <dsp:nvSpPr>
        <dsp:cNvPr id="0" name=""/>
        <dsp:cNvSpPr/>
      </dsp:nvSpPr>
      <dsp:spPr>
        <a:xfrm>
          <a:off x="2711053" y="450453"/>
          <a:ext cx="2464593" cy="3450431"/>
        </a:xfrm>
        <a:prstGeom prst="rect">
          <a:avLst/>
        </a:prstGeom>
        <a:solidFill>
          <a:schemeClr val="lt1">
            <a:alpha val="90000"/>
            <a:tint val="40000"/>
            <a:hueOff val="0"/>
            <a:satOff val="0"/>
            <a:lumOff val="0"/>
            <a:alphaOff val="0"/>
          </a:schemeClr>
        </a:solidFill>
        <a:ln w="6350" cap="flat" cmpd="sng" algn="ctr">
          <a:solidFill>
            <a:schemeClr val="accent4">
              <a:alpha val="9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92149" tIns="330200" rIns="192149" bIns="330200" numCol="1" spcCol="1270" anchor="t" anchorCtr="0">
          <a:noAutofit/>
        </a:bodyPr>
        <a:lstStyle/>
        <a:p>
          <a:pPr marL="0" lvl="0" indent="0" algn="l" defTabSz="1066800">
            <a:lnSpc>
              <a:spcPct val="90000"/>
            </a:lnSpc>
            <a:spcBef>
              <a:spcPct val="0"/>
            </a:spcBef>
            <a:spcAft>
              <a:spcPct val="35000"/>
            </a:spcAft>
            <a:buNone/>
          </a:pPr>
          <a:r>
            <a:rPr lang="en-US" sz="2400" kern="1200" dirty="0"/>
            <a:t>Begin Inputs with Time Line</a:t>
          </a:r>
        </a:p>
        <a:p>
          <a:pPr marL="228600" lvl="1" indent="-228600" algn="l" defTabSz="1066800">
            <a:lnSpc>
              <a:spcPct val="90000"/>
            </a:lnSpc>
            <a:spcBef>
              <a:spcPct val="0"/>
            </a:spcBef>
            <a:spcAft>
              <a:spcPct val="15000"/>
            </a:spcAft>
            <a:buChar char="•"/>
          </a:pPr>
          <a:r>
            <a:rPr lang="en-US" sz="2400" kern="1200" dirty="0"/>
            <a:t>Keep time line in sight at the top</a:t>
          </a:r>
        </a:p>
      </dsp:txBody>
      <dsp:txXfrm>
        <a:off x="2711053" y="1761617"/>
        <a:ext cx="2464593" cy="2070258"/>
      </dsp:txXfrm>
    </dsp:sp>
    <dsp:sp modelId="{6D7C929B-7C65-4FF7-9422-7EC4D858DA5A}">
      <dsp:nvSpPr>
        <dsp:cNvPr id="0" name=""/>
        <dsp:cNvSpPr/>
      </dsp:nvSpPr>
      <dsp:spPr>
        <a:xfrm>
          <a:off x="3425785" y="795496"/>
          <a:ext cx="1035129" cy="1035129"/>
        </a:xfrm>
        <a:prstGeom prst="ellipse">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accent4">
              <a:shade val="80000"/>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80703" tIns="12700" rIns="80703" bIns="12700" numCol="1" spcCol="1270" anchor="ctr" anchorCtr="0">
          <a:noAutofit/>
        </a:bodyPr>
        <a:lstStyle/>
        <a:p>
          <a:pPr marL="0" lvl="0" indent="0" algn="ctr" defTabSz="2133600">
            <a:lnSpc>
              <a:spcPct val="90000"/>
            </a:lnSpc>
            <a:spcBef>
              <a:spcPct val="0"/>
            </a:spcBef>
            <a:spcAft>
              <a:spcPct val="35000"/>
            </a:spcAft>
            <a:buNone/>
          </a:pPr>
          <a:r>
            <a:rPr lang="en-US" sz="4800" kern="1200" dirty="0"/>
            <a:t>2</a:t>
          </a:r>
        </a:p>
      </dsp:txBody>
      <dsp:txXfrm>
        <a:off x="3577376" y="947087"/>
        <a:ext cx="731947" cy="731947"/>
      </dsp:txXfrm>
    </dsp:sp>
    <dsp:sp modelId="{8C83B501-CCD0-4687-8EBF-D6798B710806}">
      <dsp:nvSpPr>
        <dsp:cNvPr id="0" name=""/>
        <dsp:cNvSpPr/>
      </dsp:nvSpPr>
      <dsp:spPr>
        <a:xfrm>
          <a:off x="2711053" y="3900812"/>
          <a:ext cx="2464593" cy="72"/>
        </a:xfrm>
        <a:prstGeom prst="rect">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accent4">
              <a:shade val="80000"/>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sp>
    <dsp:sp modelId="{45ABC629-BABE-4F6D-9000-3DB27EF26542}">
      <dsp:nvSpPr>
        <dsp:cNvPr id="0" name=""/>
        <dsp:cNvSpPr/>
      </dsp:nvSpPr>
      <dsp:spPr>
        <a:xfrm>
          <a:off x="5422106" y="450453"/>
          <a:ext cx="2464593" cy="3450431"/>
        </a:xfrm>
        <a:prstGeom prst="rect">
          <a:avLst/>
        </a:prstGeom>
        <a:solidFill>
          <a:schemeClr val="lt1">
            <a:alpha val="90000"/>
            <a:tint val="40000"/>
            <a:hueOff val="0"/>
            <a:satOff val="0"/>
            <a:lumOff val="0"/>
            <a:alphaOff val="0"/>
          </a:schemeClr>
        </a:solidFill>
        <a:ln w="6350" cap="flat" cmpd="sng" algn="ctr">
          <a:solidFill>
            <a:schemeClr val="accent4">
              <a:alpha val="9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92149" tIns="330200" rIns="192149" bIns="330200" numCol="1" spcCol="1270" anchor="t" anchorCtr="0">
          <a:noAutofit/>
        </a:bodyPr>
        <a:lstStyle/>
        <a:p>
          <a:pPr marL="0" lvl="0" indent="0" algn="l" defTabSz="711200">
            <a:lnSpc>
              <a:spcPct val="90000"/>
            </a:lnSpc>
            <a:spcBef>
              <a:spcPct val="0"/>
            </a:spcBef>
            <a:spcAft>
              <a:spcPct val="35000"/>
            </a:spcAft>
            <a:buNone/>
          </a:pPr>
          <a:r>
            <a:rPr lang="en-US" sz="1600" kern="1200" dirty="0"/>
            <a:t>Core Model calculations on ONE page.</a:t>
          </a:r>
        </a:p>
        <a:p>
          <a:pPr marL="171450" lvl="1" indent="-171450" algn="l" defTabSz="711200">
            <a:lnSpc>
              <a:spcPct val="90000"/>
            </a:lnSpc>
            <a:spcBef>
              <a:spcPct val="0"/>
            </a:spcBef>
            <a:spcAft>
              <a:spcPct val="15000"/>
            </a:spcAft>
            <a:buChar char="•"/>
          </a:pPr>
          <a:r>
            <a:rPr lang="en-US" sz="1600" kern="1200" dirty="0"/>
            <a:t>Why make users suffer with trace precedent</a:t>
          </a:r>
        </a:p>
        <a:p>
          <a:pPr marL="171450" lvl="1" indent="-171450" algn="l" defTabSz="711200">
            <a:lnSpc>
              <a:spcPct val="90000"/>
            </a:lnSpc>
            <a:spcBef>
              <a:spcPct val="0"/>
            </a:spcBef>
            <a:spcAft>
              <a:spcPct val="15000"/>
            </a:spcAft>
            <a:buChar char="•"/>
          </a:pPr>
          <a:r>
            <a:rPr lang="en-US" sz="1600" kern="1200" dirty="0"/>
            <a:t>Show the natural flow</a:t>
          </a:r>
        </a:p>
        <a:p>
          <a:pPr marL="171450" lvl="1" indent="-171450" algn="l" defTabSz="711200">
            <a:lnSpc>
              <a:spcPct val="90000"/>
            </a:lnSpc>
            <a:spcBef>
              <a:spcPct val="0"/>
            </a:spcBef>
            <a:spcAft>
              <a:spcPct val="15000"/>
            </a:spcAft>
            <a:buChar char="•"/>
          </a:pPr>
          <a:r>
            <a:rPr lang="en-US" sz="1600" kern="1200" dirty="0"/>
            <a:t>Connect the debt to cash flow</a:t>
          </a:r>
        </a:p>
        <a:p>
          <a:pPr marL="171450" lvl="1" indent="-171450" algn="l" defTabSz="711200">
            <a:lnSpc>
              <a:spcPct val="90000"/>
            </a:lnSpc>
            <a:spcBef>
              <a:spcPct val="0"/>
            </a:spcBef>
            <a:spcAft>
              <a:spcPct val="15000"/>
            </a:spcAft>
            <a:buChar char="•"/>
          </a:pPr>
          <a:r>
            <a:rPr lang="en-US" sz="1600" kern="1200" dirty="0"/>
            <a:t>Connect the debt funding to debt balance</a:t>
          </a:r>
        </a:p>
      </dsp:txBody>
      <dsp:txXfrm>
        <a:off x="5422106" y="1761617"/>
        <a:ext cx="2464593" cy="2070258"/>
      </dsp:txXfrm>
    </dsp:sp>
    <dsp:sp modelId="{AA56CD3F-15B9-413F-B7AC-935E2135F266}">
      <dsp:nvSpPr>
        <dsp:cNvPr id="0" name=""/>
        <dsp:cNvSpPr/>
      </dsp:nvSpPr>
      <dsp:spPr>
        <a:xfrm>
          <a:off x="6136838" y="795496"/>
          <a:ext cx="1035129" cy="1035129"/>
        </a:xfrm>
        <a:prstGeom prst="ellipse">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accent4">
              <a:shade val="80000"/>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80703" tIns="12700" rIns="80703" bIns="12700" numCol="1" spcCol="1270" anchor="ctr" anchorCtr="0">
          <a:noAutofit/>
        </a:bodyPr>
        <a:lstStyle/>
        <a:p>
          <a:pPr marL="0" lvl="0" indent="0" algn="ctr" defTabSz="2133600">
            <a:lnSpc>
              <a:spcPct val="90000"/>
            </a:lnSpc>
            <a:spcBef>
              <a:spcPct val="0"/>
            </a:spcBef>
            <a:spcAft>
              <a:spcPct val="35000"/>
            </a:spcAft>
            <a:buNone/>
          </a:pPr>
          <a:r>
            <a:rPr lang="en-US" sz="4800" kern="1200" dirty="0"/>
            <a:t>3</a:t>
          </a:r>
        </a:p>
      </dsp:txBody>
      <dsp:txXfrm>
        <a:off x="6288429" y="947087"/>
        <a:ext cx="731947" cy="731947"/>
      </dsp:txXfrm>
    </dsp:sp>
    <dsp:sp modelId="{1E6057B6-C020-434B-A34C-D89E0615DD3D}">
      <dsp:nvSpPr>
        <dsp:cNvPr id="0" name=""/>
        <dsp:cNvSpPr/>
      </dsp:nvSpPr>
      <dsp:spPr>
        <a:xfrm>
          <a:off x="5422106" y="3900812"/>
          <a:ext cx="2464593" cy="72"/>
        </a:xfrm>
        <a:prstGeom prst="rect">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accent4">
              <a:shade val="80000"/>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A36B07-60DB-4086-9D84-6AEECFC0026A}">
      <dsp:nvSpPr>
        <dsp:cNvPr id="0" name=""/>
        <dsp:cNvSpPr/>
      </dsp:nvSpPr>
      <dsp:spPr>
        <a:xfrm>
          <a:off x="9447" y="364178"/>
          <a:ext cx="2550671" cy="765201"/>
        </a:xfrm>
        <a:prstGeom prst="rect">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201560" tIns="201560" rIns="201560" bIns="201560" numCol="1" spcCol="1270" anchor="ctr" anchorCtr="0">
          <a:noAutofit/>
        </a:bodyPr>
        <a:lstStyle/>
        <a:p>
          <a:pPr marL="0" lvl="0" indent="0" algn="ctr" defTabSz="1111250">
            <a:lnSpc>
              <a:spcPct val="90000"/>
            </a:lnSpc>
            <a:spcBef>
              <a:spcPct val="0"/>
            </a:spcBef>
            <a:spcAft>
              <a:spcPct val="35000"/>
            </a:spcAft>
            <a:buNone/>
          </a:pPr>
          <a:r>
            <a:rPr lang="en-US" sz="2500" kern="1200" dirty="0"/>
            <a:t>Keep</a:t>
          </a:r>
        </a:p>
      </dsp:txBody>
      <dsp:txXfrm>
        <a:off x="9447" y="364178"/>
        <a:ext cx="2550671" cy="765201"/>
      </dsp:txXfrm>
    </dsp:sp>
    <dsp:sp modelId="{A04AD8D6-F96D-491B-A2B5-AC149F2DBDA8}">
      <dsp:nvSpPr>
        <dsp:cNvPr id="0" name=""/>
        <dsp:cNvSpPr/>
      </dsp:nvSpPr>
      <dsp:spPr>
        <a:xfrm>
          <a:off x="9447" y="1129379"/>
          <a:ext cx="2550671" cy="2660930"/>
        </a:xfrm>
        <a:prstGeom prst="rect">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51950" tIns="251950" rIns="251950" bIns="251950" numCol="1" spcCol="1270" anchor="t" anchorCtr="0">
          <a:noAutofit/>
        </a:bodyPr>
        <a:lstStyle/>
        <a:p>
          <a:pPr marL="0" lvl="0" indent="0" algn="l" defTabSz="844550">
            <a:lnSpc>
              <a:spcPct val="90000"/>
            </a:lnSpc>
            <a:spcBef>
              <a:spcPct val="0"/>
            </a:spcBef>
            <a:spcAft>
              <a:spcPct val="35000"/>
            </a:spcAft>
            <a:buNone/>
          </a:pPr>
          <a:r>
            <a:rPr lang="en-US" sz="1900" kern="1200" dirty="0"/>
            <a:t>Keep the sensitivity analysis separate from the core model structure</a:t>
          </a:r>
        </a:p>
      </dsp:txBody>
      <dsp:txXfrm>
        <a:off x="9447" y="1129379"/>
        <a:ext cx="2550671" cy="2660930"/>
      </dsp:txXfrm>
    </dsp:sp>
    <dsp:sp modelId="{2794AD30-0120-45ED-8392-21BB733383F1}">
      <dsp:nvSpPr>
        <dsp:cNvPr id="0" name=""/>
        <dsp:cNvSpPr/>
      </dsp:nvSpPr>
      <dsp:spPr>
        <a:xfrm>
          <a:off x="2668014" y="364178"/>
          <a:ext cx="2550671" cy="765201"/>
        </a:xfrm>
        <a:prstGeom prst="rect">
          <a:avLst/>
        </a:prstGeom>
        <a:solidFill>
          <a:schemeClr val="accent2">
            <a:hueOff val="-727682"/>
            <a:satOff val="-41964"/>
            <a:lumOff val="4314"/>
            <a:alphaOff val="0"/>
          </a:schemeClr>
        </a:solidFill>
        <a:ln w="12700" cap="flat" cmpd="sng" algn="ctr">
          <a:solidFill>
            <a:schemeClr val="accent2">
              <a:hueOff val="-727682"/>
              <a:satOff val="-41964"/>
              <a:lumOff val="4314"/>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201560" tIns="201560" rIns="201560" bIns="201560" numCol="1" spcCol="1270" anchor="ctr" anchorCtr="0">
          <a:noAutofit/>
        </a:bodyPr>
        <a:lstStyle/>
        <a:p>
          <a:pPr marL="0" lvl="0" indent="0" algn="ctr" defTabSz="1111250">
            <a:lnSpc>
              <a:spcPct val="90000"/>
            </a:lnSpc>
            <a:spcBef>
              <a:spcPct val="0"/>
            </a:spcBef>
            <a:spcAft>
              <a:spcPct val="35000"/>
            </a:spcAft>
            <a:buNone/>
          </a:pPr>
          <a:r>
            <a:rPr lang="en-US" sz="2500" kern="1200" dirty="0"/>
            <a:t>Do not put</a:t>
          </a:r>
        </a:p>
      </dsp:txBody>
      <dsp:txXfrm>
        <a:off x="2668014" y="364178"/>
        <a:ext cx="2550671" cy="765201"/>
      </dsp:txXfrm>
    </dsp:sp>
    <dsp:sp modelId="{A7223BF6-1752-4CD8-8D08-FBDDE4803C5E}">
      <dsp:nvSpPr>
        <dsp:cNvPr id="0" name=""/>
        <dsp:cNvSpPr/>
      </dsp:nvSpPr>
      <dsp:spPr>
        <a:xfrm>
          <a:off x="2668014" y="1129379"/>
          <a:ext cx="2550671" cy="2660930"/>
        </a:xfrm>
        <a:prstGeom prst="rect">
          <a:avLst/>
        </a:prstGeom>
        <a:solidFill>
          <a:schemeClr val="accent2">
            <a:tint val="40000"/>
            <a:alpha val="90000"/>
            <a:hueOff val="-424613"/>
            <a:satOff val="-37673"/>
            <a:lumOff val="-385"/>
            <a:alphaOff val="0"/>
          </a:schemeClr>
        </a:solidFill>
        <a:ln w="12700" cap="flat" cmpd="sng" algn="ctr">
          <a:solidFill>
            <a:schemeClr val="accent2">
              <a:tint val="40000"/>
              <a:alpha val="90000"/>
              <a:hueOff val="-424613"/>
              <a:satOff val="-37673"/>
              <a:lumOff val="-38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51950" tIns="251950" rIns="251950" bIns="251950" numCol="1" spcCol="1270" anchor="t" anchorCtr="0">
          <a:noAutofit/>
        </a:bodyPr>
        <a:lstStyle/>
        <a:p>
          <a:pPr marL="0" lvl="0" indent="0" algn="l" defTabSz="844550">
            <a:lnSpc>
              <a:spcPct val="90000"/>
            </a:lnSpc>
            <a:spcBef>
              <a:spcPct val="0"/>
            </a:spcBef>
            <a:spcAft>
              <a:spcPct val="35000"/>
            </a:spcAft>
            <a:buNone/>
          </a:pPr>
          <a:r>
            <a:rPr lang="en-US" sz="1900" kern="1200" dirty="0"/>
            <a:t>Do not put alternative scenarios in the middle of the assumptions sheet (I do this too much)</a:t>
          </a:r>
        </a:p>
      </dsp:txBody>
      <dsp:txXfrm>
        <a:off x="2668014" y="1129379"/>
        <a:ext cx="2550671" cy="2660930"/>
      </dsp:txXfrm>
    </dsp:sp>
    <dsp:sp modelId="{7FDDFFCA-D57C-40F5-B836-342468232049}">
      <dsp:nvSpPr>
        <dsp:cNvPr id="0" name=""/>
        <dsp:cNvSpPr/>
      </dsp:nvSpPr>
      <dsp:spPr>
        <a:xfrm>
          <a:off x="5326580" y="364178"/>
          <a:ext cx="2550671" cy="765201"/>
        </a:xfrm>
        <a:prstGeom prst="rect">
          <a:avLst/>
        </a:prstGeom>
        <a:solidFill>
          <a:schemeClr val="accent2">
            <a:hueOff val="-1455363"/>
            <a:satOff val="-83928"/>
            <a:lumOff val="8628"/>
            <a:alphaOff val="0"/>
          </a:schemeClr>
        </a:solidFill>
        <a:ln w="12700" cap="flat" cmpd="sng" algn="ctr">
          <a:solidFill>
            <a:schemeClr val="accent2">
              <a:hueOff val="-1455363"/>
              <a:satOff val="-83928"/>
              <a:lumOff val="8628"/>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201560" tIns="201560" rIns="201560" bIns="201560" numCol="1" spcCol="1270" anchor="ctr" anchorCtr="0">
          <a:noAutofit/>
        </a:bodyPr>
        <a:lstStyle/>
        <a:p>
          <a:pPr marL="0" lvl="0" indent="0" algn="ctr" defTabSz="1111250">
            <a:lnSpc>
              <a:spcPct val="90000"/>
            </a:lnSpc>
            <a:spcBef>
              <a:spcPct val="0"/>
            </a:spcBef>
            <a:spcAft>
              <a:spcPct val="35000"/>
            </a:spcAft>
            <a:buNone/>
          </a:pPr>
          <a:r>
            <a:rPr lang="en-US" sz="2500" kern="1200" dirty="0"/>
            <a:t>Put</a:t>
          </a:r>
        </a:p>
      </dsp:txBody>
      <dsp:txXfrm>
        <a:off x="5326580" y="364178"/>
        <a:ext cx="2550671" cy="765201"/>
      </dsp:txXfrm>
    </dsp:sp>
    <dsp:sp modelId="{4CE9B6DD-76D3-45CE-BBEB-B0FEED7D36CF}">
      <dsp:nvSpPr>
        <dsp:cNvPr id="0" name=""/>
        <dsp:cNvSpPr/>
      </dsp:nvSpPr>
      <dsp:spPr>
        <a:xfrm>
          <a:off x="5326580" y="1129379"/>
          <a:ext cx="2550671" cy="2660930"/>
        </a:xfrm>
        <a:prstGeom prst="rect">
          <a:avLst/>
        </a:prstGeom>
        <a:solidFill>
          <a:schemeClr val="accent2">
            <a:tint val="40000"/>
            <a:alpha val="90000"/>
            <a:hueOff val="-849226"/>
            <a:satOff val="-75346"/>
            <a:lumOff val="-769"/>
            <a:alphaOff val="0"/>
          </a:schemeClr>
        </a:solidFill>
        <a:ln w="12700" cap="flat" cmpd="sng" algn="ctr">
          <a:solidFill>
            <a:schemeClr val="accent2">
              <a:tint val="40000"/>
              <a:alpha val="90000"/>
              <a:hueOff val="-849226"/>
              <a:satOff val="-75346"/>
              <a:lumOff val="-769"/>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51950" tIns="251950" rIns="251950" bIns="251950" numCol="1" spcCol="1270" anchor="t" anchorCtr="0">
          <a:noAutofit/>
        </a:bodyPr>
        <a:lstStyle/>
        <a:p>
          <a:pPr marL="0" lvl="0" indent="0" algn="l" defTabSz="844550">
            <a:lnSpc>
              <a:spcPct val="90000"/>
            </a:lnSpc>
            <a:spcBef>
              <a:spcPct val="0"/>
            </a:spcBef>
            <a:spcAft>
              <a:spcPct val="35000"/>
            </a:spcAft>
            <a:buNone/>
          </a:pPr>
          <a:r>
            <a:rPr lang="en-US" sz="1900" kern="1200" dirty="0"/>
            <a:t>Put all of the sensitivities including the time series sensitivities on a separate page so users can change them whenever they want.</a:t>
          </a:r>
        </a:p>
      </dsp:txBody>
      <dsp:txXfrm>
        <a:off x="5326580" y="1129379"/>
        <a:ext cx="2550671" cy="266093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05DE61-23C3-448D-89FF-FCFC84112D80}">
      <dsp:nvSpPr>
        <dsp:cNvPr id="0" name=""/>
        <dsp:cNvSpPr/>
      </dsp:nvSpPr>
      <dsp:spPr>
        <a:xfrm rot="5400000">
          <a:off x="2109992" y="-145479"/>
          <a:ext cx="2174434" cy="3009138"/>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34290" rIns="68580" bIns="3429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a:t>Shift, CNTL, R to copy to the RIGHT</a:t>
          </a:r>
        </a:p>
        <a:p>
          <a:pPr marL="171450" lvl="1" indent="-171450" algn="l" defTabSz="800100">
            <a:lnSpc>
              <a:spcPct val="90000"/>
            </a:lnSpc>
            <a:spcBef>
              <a:spcPct val="0"/>
            </a:spcBef>
            <a:spcAft>
              <a:spcPct val="15000"/>
            </a:spcAft>
            <a:buChar char="•"/>
          </a:pPr>
          <a:r>
            <a:rPr lang="en-US" sz="1800" kern="1200" dirty="0"/>
            <a:t>CNTL, ALT, C to colour and format</a:t>
          </a:r>
        </a:p>
        <a:p>
          <a:pPr marL="171450" lvl="1" indent="-171450" algn="l" defTabSz="800100">
            <a:lnSpc>
              <a:spcPct val="90000"/>
            </a:lnSpc>
            <a:spcBef>
              <a:spcPct val="0"/>
            </a:spcBef>
            <a:spcAft>
              <a:spcPct val="15000"/>
            </a:spcAft>
            <a:buChar char="•"/>
          </a:pPr>
          <a:r>
            <a:rPr lang="en-US" sz="1800" kern="1200" dirty="0"/>
            <a:t>Must Enable Macros</a:t>
          </a:r>
        </a:p>
        <a:p>
          <a:pPr marL="171450" lvl="1" indent="-171450" algn="l" defTabSz="800100">
            <a:lnSpc>
              <a:spcPct val="90000"/>
            </a:lnSpc>
            <a:spcBef>
              <a:spcPct val="0"/>
            </a:spcBef>
            <a:spcAft>
              <a:spcPct val="15000"/>
            </a:spcAft>
            <a:buChar char="•"/>
          </a:pPr>
          <a:r>
            <a:rPr lang="en-US" sz="1800" kern="1200" dirty="0"/>
            <a:t>Should say CNTL,ALT,C on the bottom of excel</a:t>
          </a:r>
        </a:p>
      </dsp:txBody>
      <dsp:txXfrm rot="-5400000">
        <a:off x="1692641" y="378019"/>
        <a:ext cx="2902991" cy="1962140"/>
      </dsp:txXfrm>
    </dsp:sp>
    <dsp:sp modelId="{EA3D6CEA-E929-4025-8CDB-CE6DA9C0FDE3}">
      <dsp:nvSpPr>
        <dsp:cNvPr id="0" name=""/>
        <dsp:cNvSpPr/>
      </dsp:nvSpPr>
      <dsp:spPr>
        <a:xfrm>
          <a:off x="0" y="68"/>
          <a:ext cx="1692640" cy="271804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marL="0" lvl="0" indent="0" algn="ctr" defTabSz="1422400">
            <a:lnSpc>
              <a:spcPct val="90000"/>
            </a:lnSpc>
            <a:spcBef>
              <a:spcPct val="0"/>
            </a:spcBef>
            <a:spcAft>
              <a:spcPct val="35000"/>
            </a:spcAft>
            <a:buNone/>
          </a:pPr>
          <a:r>
            <a:rPr lang="en-US" sz="3200" kern="1200" dirty="0"/>
            <a:t>Generic Macros</a:t>
          </a:r>
        </a:p>
      </dsp:txBody>
      <dsp:txXfrm>
        <a:off x="82628" y="82696"/>
        <a:ext cx="1527384" cy="2552787"/>
      </dsp:txXfrm>
    </dsp:sp>
    <dsp:sp modelId="{2C8EE795-C619-4378-A347-C08790617653}">
      <dsp:nvSpPr>
        <dsp:cNvPr id="0" name=""/>
        <dsp:cNvSpPr/>
      </dsp:nvSpPr>
      <dsp:spPr>
        <a:xfrm rot="5400000">
          <a:off x="2109992" y="2708466"/>
          <a:ext cx="2174434" cy="3009138"/>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34290" rIns="68580" bIns="3429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a:t>Should say SHIFT, CNTL, A on the bottom</a:t>
          </a:r>
        </a:p>
        <a:p>
          <a:pPr marL="171450" lvl="1" indent="-171450" algn="l" defTabSz="800100">
            <a:lnSpc>
              <a:spcPct val="90000"/>
            </a:lnSpc>
            <a:spcBef>
              <a:spcPct val="0"/>
            </a:spcBef>
            <a:spcAft>
              <a:spcPct val="15000"/>
            </a:spcAft>
            <a:buChar char="•"/>
          </a:pPr>
          <a:r>
            <a:rPr lang="en-US" sz="1800" kern="1200" dirty="0"/>
            <a:t>Enable Macros</a:t>
          </a:r>
        </a:p>
        <a:p>
          <a:pPr marL="171450" lvl="1" indent="-171450" algn="l" defTabSz="800100">
            <a:lnSpc>
              <a:spcPct val="90000"/>
            </a:lnSpc>
            <a:spcBef>
              <a:spcPct val="0"/>
            </a:spcBef>
            <a:spcAft>
              <a:spcPct val="15000"/>
            </a:spcAft>
            <a:buChar char="•"/>
          </a:pPr>
          <a:r>
            <a:rPr lang="en-US" sz="1800" kern="1200" dirty="0"/>
            <a:t>Use Acrobat</a:t>
          </a:r>
        </a:p>
        <a:p>
          <a:pPr marL="171450" lvl="1" indent="-171450" algn="l" defTabSz="800100">
            <a:lnSpc>
              <a:spcPct val="90000"/>
            </a:lnSpc>
            <a:spcBef>
              <a:spcPct val="0"/>
            </a:spcBef>
            <a:spcAft>
              <a:spcPct val="15000"/>
            </a:spcAft>
            <a:buChar char="•"/>
          </a:pPr>
          <a:r>
            <a:rPr lang="en-US" sz="1800" kern="1200" dirty="0"/>
            <a:t>Use Google Chrome</a:t>
          </a:r>
        </a:p>
      </dsp:txBody>
      <dsp:txXfrm rot="-5400000">
        <a:off x="1692641" y="3231965"/>
        <a:ext cx="2902991" cy="1962140"/>
      </dsp:txXfrm>
    </dsp:sp>
    <dsp:sp modelId="{F4C7CB06-2256-4FE9-87E3-8BF93511E8E7}">
      <dsp:nvSpPr>
        <dsp:cNvPr id="0" name=""/>
        <dsp:cNvSpPr/>
      </dsp:nvSpPr>
      <dsp:spPr>
        <a:xfrm>
          <a:off x="0" y="2854013"/>
          <a:ext cx="1692640" cy="271804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marL="0" lvl="0" indent="0" algn="ctr" defTabSz="1422400">
            <a:lnSpc>
              <a:spcPct val="90000"/>
            </a:lnSpc>
            <a:spcBef>
              <a:spcPct val="0"/>
            </a:spcBef>
            <a:spcAft>
              <a:spcPct val="35000"/>
            </a:spcAft>
            <a:buNone/>
          </a:pPr>
          <a:r>
            <a:rPr lang="en-US" sz="3200" kern="1200" dirty="0"/>
            <a:t>Read PDF to Excel</a:t>
          </a:r>
        </a:p>
      </dsp:txBody>
      <dsp:txXfrm>
        <a:off x="82628" y="2936641"/>
        <a:ext cx="1527384" cy="255278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467DF36-3770-443E-8876-DCF5B0E471AC}">
      <dsp:nvSpPr>
        <dsp:cNvPr id="0" name=""/>
        <dsp:cNvSpPr/>
      </dsp:nvSpPr>
      <dsp:spPr>
        <a:xfrm>
          <a:off x="0" y="680"/>
          <a:ext cx="4701779" cy="0"/>
        </a:xfrm>
        <a:prstGeom prst="line">
          <a:avLst/>
        </a:prstGeom>
        <a:gradFill rotWithShape="0">
          <a:gsLst>
            <a:gs pos="0">
              <a:schemeClr val="accent4">
                <a:shade val="50000"/>
                <a:hueOff val="0"/>
                <a:satOff val="0"/>
                <a:lumOff val="0"/>
                <a:alphaOff val="0"/>
                <a:satMod val="103000"/>
                <a:lumMod val="102000"/>
                <a:tint val="94000"/>
              </a:schemeClr>
            </a:gs>
            <a:gs pos="50000">
              <a:schemeClr val="accent4">
                <a:shade val="50000"/>
                <a:hueOff val="0"/>
                <a:satOff val="0"/>
                <a:lumOff val="0"/>
                <a:alphaOff val="0"/>
                <a:satMod val="110000"/>
                <a:lumMod val="100000"/>
                <a:shade val="100000"/>
              </a:schemeClr>
            </a:gs>
            <a:gs pos="100000">
              <a:schemeClr val="accent4">
                <a:shade val="50000"/>
                <a:hueOff val="0"/>
                <a:satOff val="0"/>
                <a:lumOff val="0"/>
                <a:alphaOff val="0"/>
                <a:lumMod val="99000"/>
                <a:satMod val="120000"/>
                <a:shade val="78000"/>
              </a:schemeClr>
            </a:gs>
          </a:gsLst>
          <a:lin ang="5400000" scaled="0"/>
        </a:gradFill>
        <a:ln w="6350" cap="flat" cmpd="sng" algn="ctr">
          <a:solidFill>
            <a:schemeClr val="accent4">
              <a:shade val="50000"/>
              <a:hueOff val="0"/>
              <a:satOff val="0"/>
              <a:lumOff val="0"/>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19C1BCA2-1115-4085-9692-C43A219B431D}">
      <dsp:nvSpPr>
        <dsp:cNvPr id="0" name=""/>
        <dsp:cNvSpPr/>
      </dsp:nvSpPr>
      <dsp:spPr>
        <a:xfrm>
          <a:off x="0" y="680"/>
          <a:ext cx="4701779" cy="11141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kern="1200" dirty="0"/>
            <a:t>Anytime you have an opening and closing balance, the opening balance comes directly from the prior period closing balance</a:t>
          </a:r>
        </a:p>
      </dsp:txBody>
      <dsp:txXfrm>
        <a:off x="0" y="680"/>
        <a:ext cx="4701779" cy="1114152"/>
      </dsp:txXfrm>
    </dsp:sp>
    <dsp:sp modelId="{62DE2D35-4D45-460D-BC1A-AC5DEFDEF0F4}">
      <dsp:nvSpPr>
        <dsp:cNvPr id="0" name=""/>
        <dsp:cNvSpPr/>
      </dsp:nvSpPr>
      <dsp:spPr>
        <a:xfrm>
          <a:off x="0" y="1114833"/>
          <a:ext cx="4701779" cy="0"/>
        </a:xfrm>
        <a:prstGeom prst="line">
          <a:avLst/>
        </a:prstGeom>
        <a:gradFill rotWithShape="0">
          <a:gsLst>
            <a:gs pos="0">
              <a:schemeClr val="accent4">
                <a:shade val="50000"/>
                <a:hueOff val="-237682"/>
                <a:satOff val="0"/>
                <a:lumOff val="19321"/>
                <a:alphaOff val="0"/>
                <a:satMod val="103000"/>
                <a:lumMod val="102000"/>
                <a:tint val="94000"/>
              </a:schemeClr>
            </a:gs>
            <a:gs pos="50000">
              <a:schemeClr val="accent4">
                <a:shade val="50000"/>
                <a:hueOff val="-237682"/>
                <a:satOff val="0"/>
                <a:lumOff val="19321"/>
                <a:alphaOff val="0"/>
                <a:satMod val="110000"/>
                <a:lumMod val="100000"/>
                <a:shade val="100000"/>
              </a:schemeClr>
            </a:gs>
            <a:gs pos="100000">
              <a:schemeClr val="accent4">
                <a:shade val="50000"/>
                <a:hueOff val="-237682"/>
                <a:satOff val="0"/>
                <a:lumOff val="19321"/>
                <a:alphaOff val="0"/>
                <a:lumMod val="99000"/>
                <a:satMod val="120000"/>
                <a:shade val="78000"/>
              </a:schemeClr>
            </a:gs>
          </a:gsLst>
          <a:lin ang="5400000" scaled="0"/>
        </a:gradFill>
        <a:ln w="6350" cap="flat" cmpd="sng" algn="ctr">
          <a:solidFill>
            <a:schemeClr val="accent4">
              <a:shade val="50000"/>
              <a:hueOff val="-237682"/>
              <a:satOff val="0"/>
              <a:lumOff val="19321"/>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0E35573D-1654-4D42-AF05-FC0E40A09ED3}">
      <dsp:nvSpPr>
        <dsp:cNvPr id="0" name=""/>
        <dsp:cNvSpPr/>
      </dsp:nvSpPr>
      <dsp:spPr>
        <a:xfrm>
          <a:off x="0" y="1114833"/>
          <a:ext cx="4701779" cy="11141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kern="1200" dirty="0"/>
            <a:t>This means you start with the closing balance not the opening balance</a:t>
          </a:r>
        </a:p>
      </dsp:txBody>
      <dsp:txXfrm>
        <a:off x="0" y="1114833"/>
        <a:ext cx="4701779" cy="1114152"/>
      </dsp:txXfrm>
    </dsp:sp>
    <dsp:sp modelId="{DDD26F9A-EC87-4B1F-A2B5-226A7A8D69E5}">
      <dsp:nvSpPr>
        <dsp:cNvPr id="0" name=""/>
        <dsp:cNvSpPr/>
      </dsp:nvSpPr>
      <dsp:spPr>
        <a:xfrm>
          <a:off x="0" y="2228986"/>
          <a:ext cx="4701779" cy="0"/>
        </a:xfrm>
        <a:prstGeom prst="line">
          <a:avLst/>
        </a:prstGeom>
        <a:gradFill rotWithShape="0">
          <a:gsLst>
            <a:gs pos="0">
              <a:schemeClr val="accent4">
                <a:shade val="50000"/>
                <a:hueOff val="-475363"/>
                <a:satOff val="0"/>
                <a:lumOff val="38642"/>
                <a:alphaOff val="0"/>
                <a:satMod val="103000"/>
                <a:lumMod val="102000"/>
                <a:tint val="94000"/>
              </a:schemeClr>
            </a:gs>
            <a:gs pos="50000">
              <a:schemeClr val="accent4">
                <a:shade val="50000"/>
                <a:hueOff val="-475363"/>
                <a:satOff val="0"/>
                <a:lumOff val="38642"/>
                <a:alphaOff val="0"/>
                <a:satMod val="110000"/>
                <a:lumMod val="100000"/>
                <a:shade val="100000"/>
              </a:schemeClr>
            </a:gs>
            <a:gs pos="100000">
              <a:schemeClr val="accent4">
                <a:shade val="50000"/>
                <a:hueOff val="-475363"/>
                <a:satOff val="0"/>
                <a:lumOff val="38642"/>
                <a:alphaOff val="0"/>
                <a:lumMod val="99000"/>
                <a:satMod val="120000"/>
                <a:shade val="78000"/>
              </a:schemeClr>
            </a:gs>
          </a:gsLst>
          <a:lin ang="5400000" scaled="0"/>
        </a:gradFill>
        <a:ln w="6350" cap="flat" cmpd="sng" algn="ctr">
          <a:solidFill>
            <a:schemeClr val="accent4">
              <a:shade val="50000"/>
              <a:hueOff val="-475363"/>
              <a:satOff val="0"/>
              <a:lumOff val="38642"/>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F1B0C046-6D30-40E9-845C-AAD3A4F02070}">
      <dsp:nvSpPr>
        <dsp:cNvPr id="0" name=""/>
        <dsp:cNvSpPr/>
      </dsp:nvSpPr>
      <dsp:spPr>
        <a:xfrm>
          <a:off x="0" y="2228986"/>
          <a:ext cx="4701779" cy="11141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kern="1200" dirty="0"/>
            <a:t>Think of new years eve party. You start the year with what was in your accounts at the end of the previous year</a:t>
          </a:r>
        </a:p>
      </dsp:txBody>
      <dsp:txXfrm>
        <a:off x="0" y="2228986"/>
        <a:ext cx="4701779" cy="1114152"/>
      </dsp:txXfrm>
    </dsp:sp>
    <dsp:sp modelId="{9B73271D-6855-4C8C-8926-00E3F8AC7BFD}">
      <dsp:nvSpPr>
        <dsp:cNvPr id="0" name=""/>
        <dsp:cNvSpPr/>
      </dsp:nvSpPr>
      <dsp:spPr>
        <a:xfrm>
          <a:off x="0" y="3343138"/>
          <a:ext cx="4701779" cy="0"/>
        </a:xfrm>
        <a:prstGeom prst="line">
          <a:avLst/>
        </a:prstGeom>
        <a:gradFill rotWithShape="0">
          <a:gsLst>
            <a:gs pos="0">
              <a:schemeClr val="accent4">
                <a:shade val="50000"/>
                <a:hueOff val="-475363"/>
                <a:satOff val="0"/>
                <a:lumOff val="38642"/>
                <a:alphaOff val="0"/>
                <a:satMod val="103000"/>
                <a:lumMod val="102000"/>
                <a:tint val="94000"/>
              </a:schemeClr>
            </a:gs>
            <a:gs pos="50000">
              <a:schemeClr val="accent4">
                <a:shade val="50000"/>
                <a:hueOff val="-475363"/>
                <a:satOff val="0"/>
                <a:lumOff val="38642"/>
                <a:alphaOff val="0"/>
                <a:satMod val="110000"/>
                <a:lumMod val="100000"/>
                <a:shade val="100000"/>
              </a:schemeClr>
            </a:gs>
            <a:gs pos="100000">
              <a:schemeClr val="accent4">
                <a:shade val="50000"/>
                <a:hueOff val="-475363"/>
                <a:satOff val="0"/>
                <a:lumOff val="38642"/>
                <a:alphaOff val="0"/>
                <a:lumMod val="99000"/>
                <a:satMod val="120000"/>
                <a:shade val="78000"/>
              </a:schemeClr>
            </a:gs>
          </a:gsLst>
          <a:lin ang="5400000" scaled="0"/>
        </a:gradFill>
        <a:ln w="6350" cap="flat" cmpd="sng" algn="ctr">
          <a:solidFill>
            <a:schemeClr val="accent4">
              <a:shade val="50000"/>
              <a:hueOff val="-475363"/>
              <a:satOff val="0"/>
              <a:lumOff val="38642"/>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AC84EE5E-4779-4A32-8A90-A62986985FE3}">
      <dsp:nvSpPr>
        <dsp:cNvPr id="0" name=""/>
        <dsp:cNvSpPr/>
      </dsp:nvSpPr>
      <dsp:spPr>
        <a:xfrm>
          <a:off x="0" y="3343138"/>
          <a:ext cx="4701779" cy="11141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kern="1200" dirty="0"/>
            <a:t>In terms of dates this is the same thing.  The start date is the previous end date plus one day.</a:t>
          </a:r>
        </a:p>
      </dsp:txBody>
      <dsp:txXfrm>
        <a:off x="0" y="3343138"/>
        <a:ext cx="4701779" cy="1114152"/>
      </dsp:txXfrm>
    </dsp:sp>
    <dsp:sp modelId="{D1D2CA80-459B-44DA-9D1B-644DDFD89F4C}">
      <dsp:nvSpPr>
        <dsp:cNvPr id="0" name=""/>
        <dsp:cNvSpPr/>
      </dsp:nvSpPr>
      <dsp:spPr>
        <a:xfrm>
          <a:off x="0" y="4457291"/>
          <a:ext cx="4701779" cy="0"/>
        </a:xfrm>
        <a:prstGeom prst="line">
          <a:avLst/>
        </a:prstGeom>
        <a:gradFill rotWithShape="0">
          <a:gsLst>
            <a:gs pos="0">
              <a:schemeClr val="accent4">
                <a:shade val="50000"/>
                <a:hueOff val="-237682"/>
                <a:satOff val="0"/>
                <a:lumOff val="19321"/>
                <a:alphaOff val="0"/>
                <a:satMod val="103000"/>
                <a:lumMod val="102000"/>
                <a:tint val="94000"/>
              </a:schemeClr>
            </a:gs>
            <a:gs pos="50000">
              <a:schemeClr val="accent4">
                <a:shade val="50000"/>
                <a:hueOff val="-237682"/>
                <a:satOff val="0"/>
                <a:lumOff val="19321"/>
                <a:alphaOff val="0"/>
                <a:satMod val="110000"/>
                <a:lumMod val="100000"/>
                <a:shade val="100000"/>
              </a:schemeClr>
            </a:gs>
            <a:gs pos="100000">
              <a:schemeClr val="accent4">
                <a:shade val="50000"/>
                <a:hueOff val="-237682"/>
                <a:satOff val="0"/>
                <a:lumOff val="19321"/>
                <a:alphaOff val="0"/>
                <a:lumMod val="99000"/>
                <a:satMod val="120000"/>
                <a:shade val="78000"/>
              </a:schemeClr>
            </a:gs>
          </a:gsLst>
          <a:lin ang="5400000" scaled="0"/>
        </a:gradFill>
        <a:ln w="6350" cap="flat" cmpd="sng" algn="ctr">
          <a:solidFill>
            <a:schemeClr val="accent4">
              <a:shade val="50000"/>
              <a:hueOff val="-237682"/>
              <a:satOff val="0"/>
              <a:lumOff val="19321"/>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3B79E74F-78F6-4165-937F-DBFE837D7D82}">
      <dsp:nvSpPr>
        <dsp:cNvPr id="0" name=""/>
        <dsp:cNvSpPr/>
      </dsp:nvSpPr>
      <dsp:spPr>
        <a:xfrm>
          <a:off x="0" y="4457291"/>
          <a:ext cx="4701779" cy="11141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kern="1200" dirty="0"/>
            <a:t>The very first end date (begin with the end) is the start date of the model minus one day.</a:t>
          </a:r>
        </a:p>
      </dsp:txBody>
      <dsp:txXfrm>
        <a:off x="0" y="4457291"/>
        <a:ext cx="4701779" cy="1114152"/>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10F7F9C-6B00-421B-980E-E9FA909545F9}">
      <dsp:nvSpPr>
        <dsp:cNvPr id="0" name=""/>
        <dsp:cNvSpPr/>
      </dsp:nvSpPr>
      <dsp:spPr>
        <a:xfrm>
          <a:off x="962" y="106050"/>
          <a:ext cx="2252792" cy="1126396"/>
        </a:xfrm>
        <a:prstGeom prst="roundRect">
          <a:avLst>
            <a:gd name="adj" fmla="val 10000"/>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US" sz="1400" kern="1200" dirty="0"/>
            <a:t>Just about any project has a defined amount of capacity – the maximum you can produce in some time period </a:t>
          </a:r>
        </a:p>
      </dsp:txBody>
      <dsp:txXfrm>
        <a:off x="33953" y="139041"/>
        <a:ext cx="2186810" cy="1060414"/>
      </dsp:txXfrm>
    </dsp:sp>
    <dsp:sp modelId="{FF920745-6FA3-4299-BABA-E4B6ECBA717F}">
      <dsp:nvSpPr>
        <dsp:cNvPr id="0" name=""/>
        <dsp:cNvSpPr/>
      </dsp:nvSpPr>
      <dsp:spPr>
        <a:xfrm>
          <a:off x="226242" y="1232446"/>
          <a:ext cx="225279" cy="844797"/>
        </a:xfrm>
        <a:custGeom>
          <a:avLst/>
          <a:gdLst/>
          <a:ahLst/>
          <a:cxnLst/>
          <a:rect l="0" t="0" r="0" b="0"/>
          <a:pathLst>
            <a:path>
              <a:moveTo>
                <a:pt x="0" y="0"/>
              </a:moveTo>
              <a:lnTo>
                <a:pt x="0" y="844797"/>
              </a:lnTo>
              <a:lnTo>
                <a:pt x="225279" y="844797"/>
              </a:lnTo>
            </a:path>
          </a:pathLst>
        </a:custGeom>
        <a:noFill/>
        <a:ln w="6350" cap="flat" cmpd="sng" algn="ctr">
          <a:solidFill>
            <a:schemeClr val="accent6">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DB5D11B4-19A3-4A51-A6D1-BD400D6E6EC5}">
      <dsp:nvSpPr>
        <dsp:cNvPr id="0" name=""/>
        <dsp:cNvSpPr/>
      </dsp:nvSpPr>
      <dsp:spPr>
        <a:xfrm>
          <a:off x="451521" y="1514045"/>
          <a:ext cx="1802234" cy="1126396"/>
        </a:xfrm>
        <a:prstGeom prst="roundRect">
          <a:avLst>
            <a:gd name="adj" fmla="val 10000"/>
          </a:avLst>
        </a:prstGeom>
        <a:solidFill>
          <a:schemeClr val="accent6">
            <a:alpha val="90000"/>
            <a:tint val="40000"/>
            <a:hueOff val="0"/>
            <a:satOff val="0"/>
            <a:lumOff val="0"/>
            <a:alphaOff val="0"/>
          </a:schemeClr>
        </a:solidFill>
        <a:ln w="6350" cap="flat" cmpd="sng" algn="ctr">
          <a:solidFill>
            <a:schemeClr val="accent6">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n-US" sz="1800" kern="1200" dirty="0"/>
            <a:t>The time period can be an instant – MW</a:t>
          </a:r>
        </a:p>
      </dsp:txBody>
      <dsp:txXfrm>
        <a:off x="484512" y="1547036"/>
        <a:ext cx="1736252" cy="1060414"/>
      </dsp:txXfrm>
    </dsp:sp>
    <dsp:sp modelId="{7BA2C37D-7A4B-4041-AED5-E88B2392A298}">
      <dsp:nvSpPr>
        <dsp:cNvPr id="0" name=""/>
        <dsp:cNvSpPr/>
      </dsp:nvSpPr>
      <dsp:spPr>
        <a:xfrm>
          <a:off x="226242" y="1232446"/>
          <a:ext cx="225279" cy="2252792"/>
        </a:xfrm>
        <a:custGeom>
          <a:avLst/>
          <a:gdLst/>
          <a:ahLst/>
          <a:cxnLst/>
          <a:rect l="0" t="0" r="0" b="0"/>
          <a:pathLst>
            <a:path>
              <a:moveTo>
                <a:pt x="0" y="0"/>
              </a:moveTo>
              <a:lnTo>
                <a:pt x="0" y="2252792"/>
              </a:lnTo>
              <a:lnTo>
                <a:pt x="225279" y="2252792"/>
              </a:lnTo>
            </a:path>
          </a:pathLst>
        </a:custGeom>
        <a:noFill/>
        <a:ln w="6350" cap="flat" cmpd="sng" algn="ctr">
          <a:solidFill>
            <a:schemeClr val="accent6">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C7F1E3F4-56AA-41F0-BB43-F5E15BFF92A6}">
      <dsp:nvSpPr>
        <dsp:cNvPr id="0" name=""/>
        <dsp:cNvSpPr/>
      </dsp:nvSpPr>
      <dsp:spPr>
        <a:xfrm>
          <a:off x="451521" y="2922041"/>
          <a:ext cx="1802234" cy="1126396"/>
        </a:xfrm>
        <a:prstGeom prst="roundRect">
          <a:avLst>
            <a:gd name="adj" fmla="val 10000"/>
          </a:avLst>
        </a:prstGeom>
        <a:solidFill>
          <a:schemeClr val="accent6">
            <a:alpha val="90000"/>
            <a:tint val="40000"/>
            <a:hueOff val="0"/>
            <a:satOff val="0"/>
            <a:lumOff val="0"/>
            <a:alphaOff val="0"/>
          </a:schemeClr>
        </a:solidFill>
        <a:ln w="6350" cap="flat" cmpd="sng" algn="ctr">
          <a:solidFill>
            <a:schemeClr val="accent6">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n-US" sz="1800" kern="1200" dirty="0"/>
            <a:t>The time period could be the life of a project – oil reserves</a:t>
          </a:r>
        </a:p>
      </dsp:txBody>
      <dsp:txXfrm>
        <a:off x="484512" y="2955032"/>
        <a:ext cx="1736252" cy="1060414"/>
      </dsp:txXfrm>
    </dsp:sp>
    <dsp:sp modelId="{F65F7767-E395-433D-8436-00FE3F9322E0}">
      <dsp:nvSpPr>
        <dsp:cNvPr id="0" name=""/>
        <dsp:cNvSpPr/>
      </dsp:nvSpPr>
      <dsp:spPr>
        <a:xfrm>
          <a:off x="2816953" y="106050"/>
          <a:ext cx="2252792" cy="1126396"/>
        </a:xfrm>
        <a:prstGeom prst="roundRect">
          <a:avLst>
            <a:gd name="adj" fmla="val 10000"/>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US" sz="1400" kern="1200" dirty="0"/>
            <a:t>Once the capacity is defined, the manner in which you use the capacity or the capacity utilization can be specified</a:t>
          </a:r>
        </a:p>
      </dsp:txBody>
      <dsp:txXfrm>
        <a:off x="2849944" y="139041"/>
        <a:ext cx="2186810" cy="1060414"/>
      </dsp:txXfrm>
    </dsp:sp>
    <dsp:sp modelId="{A2399A6F-D78E-47E1-8A00-FDECA0568201}">
      <dsp:nvSpPr>
        <dsp:cNvPr id="0" name=""/>
        <dsp:cNvSpPr/>
      </dsp:nvSpPr>
      <dsp:spPr>
        <a:xfrm>
          <a:off x="3042232" y="1232446"/>
          <a:ext cx="225279" cy="844797"/>
        </a:xfrm>
        <a:custGeom>
          <a:avLst/>
          <a:gdLst/>
          <a:ahLst/>
          <a:cxnLst/>
          <a:rect l="0" t="0" r="0" b="0"/>
          <a:pathLst>
            <a:path>
              <a:moveTo>
                <a:pt x="0" y="0"/>
              </a:moveTo>
              <a:lnTo>
                <a:pt x="0" y="844797"/>
              </a:lnTo>
              <a:lnTo>
                <a:pt x="225279" y="844797"/>
              </a:lnTo>
            </a:path>
          </a:pathLst>
        </a:custGeom>
        <a:noFill/>
        <a:ln w="6350" cap="flat" cmpd="sng" algn="ctr">
          <a:solidFill>
            <a:schemeClr val="accent6">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E834F82B-B36D-48CB-AF03-8778E38D7EE7}">
      <dsp:nvSpPr>
        <dsp:cNvPr id="0" name=""/>
        <dsp:cNvSpPr/>
      </dsp:nvSpPr>
      <dsp:spPr>
        <a:xfrm>
          <a:off x="3267512" y="1514045"/>
          <a:ext cx="1802234" cy="1126396"/>
        </a:xfrm>
        <a:prstGeom prst="roundRect">
          <a:avLst>
            <a:gd name="adj" fmla="val 10000"/>
          </a:avLst>
        </a:prstGeom>
        <a:solidFill>
          <a:schemeClr val="accent6">
            <a:alpha val="90000"/>
            <a:tint val="40000"/>
            <a:hueOff val="0"/>
            <a:satOff val="0"/>
            <a:lumOff val="0"/>
            <a:alphaOff val="0"/>
          </a:schemeClr>
        </a:solidFill>
        <a:ln w="6350" cap="flat" cmpd="sng" algn="ctr">
          <a:solidFill>
            <a:schemeClr val="accent6">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n-US" sz="1800" kern="1200" dirty="0"/>
            <a:t>For example, the capacity utilization of a hotel</a:t>
          </a:r>
        </a:p>
      </dsp:txBody>
      <dsp:txXfrm>
        <a:off x="3300503" y="1547036"/>
        <a:ext cx="1736252" cy="1060414"/>
      </dsp:txXfrm>
    </dsp:sp>
    <dsp:sp modelId="{E54068A7-5919-4644-AC16-B965A486A7EB}">
      <dsp:nvSpPr>
        <dsp:cNvPr id="0" name=""/>
        <dsp:cNvSpPr/>
      </dsp:nvSpPr>
      <dsp:spPr>
        <a:xfrm>
          <a:off x="3042232" y="1232446"/>
          <a:ext cx="225279" cy="2252792"/>
        </a:xfrm>
        <a:custGeom>
          <a:avLst/>
          <a:gdLst/>
          <a:ahLst/>
          <a:cxnLst/>
          <a:rect l="0" t="0" r="0" b="0"/>
          <a:pathLst>
            <a:path>
              <a:moveTo>
                <a:pt x="0" y="0"/>
              </a:moveTo>
              <a:lnTo>
                <a:pt x="0" y="2252792"/>
              </a:lnTo>
              <a:lnTo>
                <a:pt x="225279" y="2252792"/>
              </a:lnTo>
            </a:path>
          </a:pathLst>
        </a:custGeom>
        <a:noFill/>
        <a:ln w="6350" cap="flat" cmpd="sng" algn="ctr">
          <a:solidFill>
            <a:schemeClr val="accent6">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3E5DFC08-BD0C-4D7A-A85A-E620AC8D3BB4}">
      <dsp:nvSpPr>
        <dsp:cNvPr id="0" name=""/>
        <dsp:cNvSpPr/>
      </dsp:nvSpPr>
      <dsp:spPr>
        <a:xfrm>
          <a:off x="3267512" y="2922041"/>
          <a:ext cx="1802234" cy="1126396"/>
        </a:xfrm>
        <a:prstGeom prst="roundRect">
          <a:avLst>
            <a:gd name="adj" fmla="val 10000"/>
          </a:avLst>
        </a:prstGeom>
        <a:solidFill>
          <a:schemeClr val="accent6">
            <a:alpha val="90000"/>
            <a:tint val="40000"/>
            <a:hueOff val="0"/>
            <a:satOff val="0"/>
            <a:lumOff val="0"/>
            <a:alphaOff val="0"/>
          </a:schemeClr>
        </a:solidFill>
        <a:ln w="6350" cap="flat" cmpd="sng" algn="ctr">
          <a:solidFill>
            <a:schemeClr val="accent6">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n-US" sz="1800" kern="1200" dirty="0"/>
            <a:t>The production of gas reserves</a:t>
          </a:r>
        </a:p>
      </dsp:txBody>
      <dsp:txXfrm>
        <a:off x="3300503" y="2955032"/>
        <a:ext cx="1736252" cy="1060414"/>
      </dsp:txXfrm>
    </dsp:sp>
    <dsp:sp modelId="{50707145-1F95-41B2-8DDD-1F02BF4B335E}">
      <dsp:nvSpPr>
        <dsp:cNvPr id="0" name=""/>
        <dsp:cNvSpPr/>
      </dsp:nvSpPr>
      <dsp:spPr>
        <a:xfrm>
          <a:off x="5632944" y="106050"/>
          <a:ext cx="2252792" cy="1126396"/>
        </a:xfrm>
        <a:prstGeom prst="roundRect">
          <a:avLst>
            <a:gd name="adj" fmla="val 10000"/>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US" sz="1400" kern="1200" dirty="0"/>
            <a:t>Finally, the volumes produced can be computed</a:t>
          </a:r>
        </a:p>
      </dsp:txBody>
      <dsp:txXfrm>
        <a:off x="5665935" y="139041"/>
        <a:ext cx="2186810" cy="1060414"/>
      </dsp:txXfrm>
    </dsp:sp>
    <dsp:sp modelId="{ED7E4772-BC84-424C-9F6C-E9DD9D614394}">
      <dsp:nvSpPr>
        <dsp:cNvPr id="0" name=""/>
        <dsp:cNvSpPr/>
      </dsp:nvSpPr>
      <dsp:spPr>
        <a:xfrm>
          <a:off x="5858223" y="1232446"/>
          <a:ext cx="225279" cy="844797"/>
        </a:xfrm>
        <a:custGeom>
          <a:avLst/>
          <a:gdLst/>
          <a:ahLst/>
          <a:cxnLst/>
          <a:rect l="0" t="0" r="0" b="0"/>
          <a:pathLst>
            <a:path>
              <a:moveTo>
                <a:pt x="0" y="0"/>
              </a:moveTo>
              <a:lnTo>
                <a:pt x="0" y="844797"/>
              </a:lnTo>
              <a:lnTo>
                <a:pt x="225279" y="844797"/>
              </a:lnTo>
            </a:path>
          </a:pathLst>
        </a:custGeom>
        <a:noFill/>
        <a:ln w="6350" cap="flat" cmpd="sng" algn="ctr">
          <a:solidFill>
            <a:schemeClr val="accent6">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D865F63F-24F1-4D5C-A4EC-45F295DEE62B}">
      <dsp:nvSpPr>
        <dsp:cNvPr id="0" name=""/>
        <dsp:cNvSpPr/>
      </dsp:nvSpPr>
      <dsp:spPr>
        <a:xfrm>
          <a:off x="6083503" y="1514045"/>
          <a:ext cx="1802234" cy="1126396"/>
        </a:xfrm>
        <a:prstGeom prst="roundRect">
          <a:avLst>
            <a:gd name="adj" fmla="val 10000"/>
          </a:avLst>
        </a:prstGeom>
        <a:solidFill>
          <a:schemeClr val="accent6">
            <a:alpha val="90000"/>
            <a:tint val="40000"/>
            <a:hueOff val="0"/>
            <a:satOff val="0"/>
            <a:lumOff val="0"/>
            <a:alphaOff val="0"/>
          </a:schemeClr>
        </a:solidFill>
        <a:ln w="6350" cap="flat" cmpd="sng" algn="ctr">
          <a:solidFill>
            <a:schemeClr val="accent6">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n-US" sz="1800" kern="1200" dirty="0"/>
            <a:t>Traffic Volumes from Study</a:t>
          </a:r>
        </a:p>
      </dsp:txBody>
      <dsp:txXfrm>
        <a:off x="6116494" y="1547036"/>
        <a:ext cx="1736252" cy="1060414"/>
      </dsp:txXfrm>
    </dsp:sp>
    <dsp:sp modelId="{8E80E20D-2961-4C1F-8CC5-03C66E2B7659}">
      <dsp:nvSpPr>
        <dsp:cNvPr id="0" name=""/>
        <dsp:cNvSpPr/>
      </dsp:nvSpPr>
      <dsp:spPr>
        <a:xfrm>
          <a:off x="5858223" y="1232446"/>
          <a:ext cx="225279" cy="2252792"/>
        </a:xfrm>
        <a:custGeom>
          <a:avLst/>
          <a:gdLst/>
          <a:ahLst/>
          <a:cxnLst/>
          <a:rect l="0" t="0" r="0" b="0"/>
          <a:pathLst>
            <a:path>
              <a:moveTo>
                <a:pt x="0" y="0"/>
              </a:moveTo>
              <a:lnTo>
                <a:pt x="0" y="2252792"/>
              </a:lnTo>
              <a:lnTo>
                <a:pt x="225279" y="2252792"/>
              </a:lnTo>
            </a:path>
          </a:pathLst>
        </a:custGeom>
        <a:noFill/>
        <a:ln w="6350" cap="flat" cmpd="sng" algn="ctr">
          <a:solidFill>
            <a:schemeClr val="accent6">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567ADB5E-E701-423A-9C89-2873E80D7D79}">
      <dsp:nvSpPr>
        <dsp:cNvPr id="0" name=""/>
        <dsp:cNvSpPr/>
      </dsp:nvSpPr>
      <dsp:spPr>
        <a:xfrm>
          <a:off x="6083503" y="2922041"/>
          <a:ext cx="1802234" cy="1126396"/>
        </a:xfrm>
        <a:prstGeom prst="roundRect">
          <a:avLst>
            <a:gd name="adj" fmla="val 10000"/>
          </a:avLst>
        </a:prstGeom>
        <a:solidFill>
          <a:schemeClr val="accent6">
            <a:alpha val="90000"/>
            <a:tint val="40000"/>
            <a:hueOff val="0"/>
            <a:satOff val="0"/>
            <a:lumOff val="0"/>
            <a:alphaOff val="0"/>
          </a:schemeClr>
        </a:solidFill>
        <a:ln w="6350" cap="flat" cmpd="sng" algn="ctr">
          <a:solidFill>
            <a:schemeClr val="accent6">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n-US" sz="1800" kern="1200" dirty="0"/>
            <a:t>Electricity Production from Wind</a:t>
          </a:r>
        </a:p>
      </dsp:txBody>
      <dsp:txXfrm>
        <a:off x="6116494" y="2955032"/>
        <a:ext cx="1736252" cy="1060414"/>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4398E6-A8B1-4D58-9361-6073B255D0D0}">
      <dsp:nvSpPr>
        <dsp:cNvPr id="0" name=""/>
        <dsp:cNvSpPr/>
      </dsp:nvSpPr>
      <dsp:spPr>
        <a:xfrm>
          <a:off x="2305169" y="2336491"/>
          <a:ext cx="91440" cy="864941"/>
        </a:xfrm>
        <a:custGeom>
          <a:avLst/>
          <a:gdLst/>
          <a:ahLst/>
          <a:cxnLst/>
          <a:rect l="0" t="0" r="0" b="0"/>
          <a:pathLst>
            <a:path>
              <a:moveTo>
                <a:pt x="45720" y="0"/>
              </a:moveTo>
              <a:lnTo>
                <a:pt x="45720" y="864941"/>
              </a:lnTo>
            </a:path>
          </a:pathLst>
        </a:custGeom>
        <a:noFill/>
        <a:ln w="6350" cap="flat" cmpd="sng" algn="ctr">
          <a:solidFill>
            <a:schemeClr val="accent2">
              <a:shade val="90000"/>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2328500" y="2764484"/>
        <a:ext cx="44777" cy="8955"/>
      </dsp:txXfrm>
    </dsp:sp>
    <dsp:sp modelId="{9AED2DF6-60F1-4A60-BF9E-AEB1820C139B}">
      <dsp:nvSpPr>
        <dsp:cNvPr id="0" name=""/>
        <dsp:cNvSpPr/>
      </dsp:nvSpPr>
      <dsp:spPr>
        <a:xfrm>
          <a:off x="404059" y="2095"/>
          <a:ext cx="3893660" cy="2336196"/>
        </a:xfrm>
        <a:prstGeom prst="rect">
          <a:avLst/>
        </a:prstGeom>
        <a:gradFill rotWithShape="0">
          <a:gsLst>
            <a:gs pos="0">
              <a:schemeClr val="accent2">
                <a:shade val="80000"/>
                <a:hueOff val="0"/>
                <a:satOff val="0"/>
                <a:lumOff val="0"/>
                <a:alphaOff val="0"/>
                <a:lumMod val="110000"/>
                <a:satMod val="105000"/>
                <a:tint val="67000"/>
              </a:schemeClr>
            </a:gs>
            <a:gs pos="50000">
              <a:schemeClr val="accent2">
                <a:shade val="80000"/>
                <a:hueOff val="0"/>
                <a:satOff val="0"/>
                <a:lumOff val="0"/>
                <a:alphaOff val="0"/>
                <a:lumMod val="105000"/>
                <a:satMod val="103000"/>
                <a:tint val="73000"/>
              </a:schemeClr>
            </a:gs>
            <a:gs pos="100000">
              <a:schemeClr val="accent2">
                <a:shade val="80000"/>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90793" tIns="200270" rIns="190793" bIns="200270" numCol="1" spcCol="1270" anchor="ctr" anchorCtr="0">
          <a:noAutofit/>
        </a:bodyPr>
        <a:lstStyle/>
        <a:p>
          <a:pPr marL="0" lvl="0" indent="0" algn="ctr" defTabSz="1289050">
            <a:lnSpc>
              <a:spcPct val="90000"/>
            </a:lnSpc>
            <a:spcBef>
              <a:spcPct val="0"/>
            </a:spcBef>
            <a:spcAft>
              <a:spcPct val="35000"/>
            </a:spcAft>
            <a:buNone/>
          </a:pPr>
          <a:r>
            <a:rPr lang="en-US" sz="2900" kern="1200" dirty="0"/>
            <a:t>There can be a lot of detail about how you compute volumes in supplementary sheets.</a:t>
          </a:r>
        </a:p>
      </dsp:txBody>
      <dsp:txXfrm>
        <a:off x="404059" y="2095"/>
        <a:ext cx="3893660" cy="2336196"/>
      </dsp:txXfrm>
    </dsp:sp>
    <dsp:sp modelId="{A74236A4-A854-43B1-AE0B-3EA4F09B10BD}">
      <dsp:nvSpPr>
        <dsp:cNvPr id="0" name=""/>
        <dsp:cNvSpPr/>
      </dsp:nvSpPr>
      <dsp:spPr>
        <a:xfrm>
          <a:off x="404059" y="3233833"/>
          <a:ext cx="3893660" cy="2336196"/>
        </a:xfrm>
        <a:prstGeom prst="rect">
          <a:avLst/>
        </a:prstGeom>
        <a:gradFill rotWithShape="0">
          <a:gsLst>
            <a:gs pos="0">
              <a:schemeClr val="accent2">
                <a:shade val="80000"/>
                <a:hueOff val="-481415"/>
                <a:satOff val="10166"/>
                <a:lumOff val="27081"/>
                <a:alphaOff val="0"/>
                <a:lumMod val="110000"/>
                <a:satMod val="105000"/>
                <a:tint val="67000"/>
              </a:schemeClr>
            </a:gs>
            <a:gs pos="50000">
              <a:schemeClr val="accent2">
                <a:shade val="80000"/>
                <a:hueOff val="-481415"/>
                <a:satOff val="10166"/>
                <a:lumOff val="27081"/>
                <a:alphaOff val="0"/>
                <a:lumMod val="105000"/>
                <a:satMod val="103000"/>
                <a:tint val="73000"/>
              </a:schemeClr>
            </a:gs>
            <a:gs pos="100000">
              <a:schemeClr val="accent2">
                <a:shade val="80000"/>
                <a:hueOff val="-481415"/>
                <a:satOff val="10166"/>
                <a:lumOff val="27081"/>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90793" tIns="200270" rIns="190793" bIns="200270" numCol="1" spcCol="1270" anchor="ctr" anchorCtr="0">
          <a:noAutofit/>
        </a:bodyPr>
        <a:lstStyle/>
        <a:p>
          <a:pPr marL="0" lvl="0" indent="0" algn="ctr" defTabSz="1289050">
            <a:lnSpc>
              <a:spcPct val="90000"/>
            </a:lnSpc>
            <a:spcBef>
              <a:spcPct val="0"/>
            </a:spcBef>
            <a:spcAft>
              <a:spcPct val="35000"/>
            </a:spcAft>
            <a:buNone/>
          </a:pPr>
          <a:r>
            <a:rPr lang="en-US" sz="2900" kern="1200" dirty="0"/>
            <a:t>If you have detail, it is not bad to put it at the back of the workbook in other sheets.</a:t>
          </a:r>
        </a:p>
      </dsp:txBody>
      <dsp:txXfrm>
        <a:off x="404059" y="3233833"/>
        <a:ext cx="3893660" cy="2336196"/>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2EF9C0-FA6B-4E6C-AECF-7E6ACDBC11E1}">
      <dsp:nvSpPr>
        <dsp:cNvPr id="0" name=""/>
        <dsp:cNvSpPr/>
      </dsp:nvSpPr>
      <dsp:spPr>
        <a:xfrm>
          <a:off x="0" y="4194433"/>
          <a:ext cx="1175444" cy="1376706"/>
        </a:xfrm>
        <a:prstGeom prst="rect">
          <a:avLst/>
        </a:prstGeom>
        <a:solidFill>
          <a:schemeClr val="accent2">
            <a:shade val="50000"/>
            <a:hueOff val="0"/>
            <a:satOff val="0"/>
            <a:lumOff val="0"/>
            <a:alphaOff val="0"/>
          </a:schemeClr>
        </a:solidFill>
        <a:ln w="12700" cap="flat" cmpd="sng" algn="ctr">
          <a:solidFill>
            <a:schemeClr val="accent2">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598" tIns="206248" rIns="83598" bIns="206248" numCol="1" spcCol="1270" anchor="ctr" anchorCtr="0">
          <a:noAutofit/>
        </a:bodyPr>
        <a:lstStyle/>
        <a:p>
          <a:pPr marL="0" lvl="0" indent="0" algn="ctr" defTabSz="1289050">
            <a:lnSpc>
              <a:spcPct val="90000"/>
            </a:lnSpc>
            <a:spcBef>
              <a:spcPct val="0"/>
            </a:spcBef>
            <a:spcAft>
              <a:spcPct val="35000"/>
            </a:spcAft>
            <a:buNone/>
          </a:pPr>
          <a:r>
            <a:rPr lang="en-US" sz="2900" kern="1200" dirty="0"/>
            <a:t>See</a:t>
          </a:r>
        </a:p>
      </dsp:txBody>
      <dsp:txXfrm>
        <a:off x="0" y="4194433"/>
        <a:ext cx="1175444" cy="1376706"/>
      </dsp:txXfrm>
    </dsp:sp>
    <dsp:sp modelId="{FDCCC360-A8F6-4BE1-9C4E-C244DD50758B}">
      <dsp:nvSpPr>
        <dsp:cNvPr id="0" name=""/>
        <dsp:cNvSpPr/>
      </dsp:nvSpPr>
      <dsp:spPr>
        <a:xfrm>
          <a:off x="1175444" y="4194433"/>
          <a:ext cx="3526334" cy="1376706"/>
        </a:xfrm>
        <a:prstGeom prst="rect">
          <a:avLst/>
        </a:prstGeom>
        <a:solidFill>
          <a:schemeClr val="accent2">
            <a:alpha val="90000"/>
            <a:tint val="55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1531" tIns="203200" rIns="71531" bIns="203200" numCol="1" spcCol="1270" anchor="ctr" anchorCtr="0">
          <a:noAutofit/>
        </a:bodyPr>
        <a:lstStyle/>
        <a:p>
          <a:pPr marL="0" lvl="0" indent="0" algn="l" defTabSz="711200">
            <a:lnSpc>
              <a:spcPct val="90000"/>
            </a:lnSpc>
            <a:spcBef>
              <a:spcPct val="0"/>
            </a:spcBef>
            <a:spcAft>
              <a:spcPct val="35000"/>
            </a:spcAft>
            <a:buNone/>
          </a:pPr>
          <a:r>
            <a:rPr lang="en-US" sz="1600" kern="1200" dirty="0"/>
            <a:t>See the subsequent section on scenarios for this.</a:t>
          </a:r>
        </a:p>
      </dsp:txBody>
      <dsp:txXfrm>
        <a:off x="1175444" y="4194433"/>
        <a:ext cx="3526334" cy="1376706"/>
      </dsp:txXfrm>
    </dsp:sp>
    <dsp:sp modelId="{9BBA2838-AC56-46E4-AE6F-4137285E096C}">
      <dsp:nvSpPr>
        <dsp:cNvPr id="0" name=""/>
        <dsp:cNvSpPr/>
      </dsp:nvSpPr>
      <dsp:spPr>
        <a:xfrm rot="10800000">
          <a:off x="0" y="2097709"/>
          <a:ext cx="1175444" cy="2117374"/>
        </a:xfrm>
        <a:prstGeom prst="upArrowCallout">
          <a:avLst>
            <a:gd name="adj1" fmla="val 5000"/>
            <a:gd name="adj2" fmla="val 10000"/>
            <a:gd name="adj3" fmla="val 15000"/>
            <a:gd name="adj4" fmla="val 64977"/>
          </a:avLst>
        </a:prstGeom>
        <a:solidFill>
          <a:schemeClr val="accent2">
            <a:shade val="50000"/>
            <a:hueOff val="-394115"/>
            <a:satOff val="5189"/>
            <a:lumOff val="31078"/>
            <a:alphaOff val="0"/>
          </a:schemeClr>
        </a:solidFill>
        <a:ln w="12700" cap="flat" cmpd="sng" algn="ctr">
          <a:solidFill>
            <a:schemeClr val="accent2">
              <a:shade val="50000"/>
              <a:hueOff val="-394115"/>
              <a:satOff val="5189"/>
              <a:lumOff val="3107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598" tIns="206248" rIns="83598" bIns="206248" numCol="1" spcCol="1270" anchor="ctr" anchorCtr="0">
          <a:noAutofit/>
        </a:bodyPr>
        <a:lstStyle/>
        <a:p>
          <a:pPr marL="0" lvl="0" indent="0" algn="ctr" defTabSz="1289050">
            <a:lnSpc>
              <a:spcPct val="90000"/>
            </a:lnSpc>
            <a:spcBef>
              <a:spcPct val="0"/>
            </a:spcBef>
            <a:spcAft>
              <a:spcPct val="35000"/>
            </a:spcAft>
            <a:buNone/>
          </a:pPr>
          <a:r>
            <a:rPr lang="en-US" sz="2900" kern="1200" dirty="0"/>
            <a:t>Put</a:t>
          </a:r>
        </a:p>
      </dsp:txBody>
      <dsp:txXfrm rot="-10800000">
        <a:off x="0" y="2097709"/>
        <a:ext cx="1175444" cy="1376293"/>
      </dsp:txXfrm>
    </dsp:sp>
    <dsp:sp modelId="{D3ED98F2-F147-4918-8FCD-0BB5C1ABD7F7}">
      <dsp:nvSpPr>
        <dsp:cNvPr id="0" name=""/>
        <dsp:cNvSpPr/>
      </dsp:nvSpPr>
      <dsp:spPr>
        <a:xfrm>
          <a:off x="1175444" y="2097709"/>
          <a:ext cx="3526334" cy="1376293"/>
        </a:xfrm>
        <a:prstGeom prst="rect">
          <a:avLst/>
        </a:prstGeom>
        <a:solidFill>
          <a:schemeClr val="accent2">
            <a:alpha val="90000"/>
            <a:tint val="55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1531" tIns="203200" rIns="71531" bIns="203200" numCol="1" spcCol="1270" anchor="ctr" anchorCtr="0">
          <a:noAutofit/>
        </a:bodyPr>
        <a:lstStyle/>
        <a:p>
          <a:pPr marL="0" lvl="0" indent="0" algn="l" defTabSz="711200">
            <a:lnSpc>
              <a:spcPct val="90000"/>
            </a:lnSpc>
            <a:spcBef>
              <a:spcPct val="0"/>
            </a:spcBef>
            <a:spcAft>
              <a:spcPct val="35000"/>
            </a:spcAft>
            <a:buNone/>
          </a:pPr>
          <a:r>
            <a:rPr lang="en-US" sz="1600" kern="1200" dirty="0"/>
            <a:t>Put only one scenario in the model and allow different scenarios to be input in the scenario page.</a:t>
          </a:r>
        </a:p>
      </dsp:txBody>
      <dsp:txXfrm>
        <a:off x="1175444" y="2097709"/>
        <a:ext cx="3526334" cy="1376293"/>
      </dsp:txXfrm>
    </dsp:sp>
    <dsp:sp modelId="{DFE15528-65D4-437A-A7B5-9CBEE9FD8D9B}">
      <dsp:nvSpPr>
        <dsp:cNvPr id="0" name=""/>
        <dsp:cNvSpPr/>
      </dsp:nvSpPr>
      <dsp:spPr>
        <a:xfrm rot="10800000">
          <a:off x="0" y="984"/>
          <a:ext cx="1175444" cy="2117374"/>
        </a:xfrm>
        <a:prstGeom prst="upArrowCallout">
          <a:avLst>
            <a:gd name="adj1" fmla="val 5000"/>
            <a:gd name="adj2" fmla="val 10000"/>
            <a:gd name="adj3" fmla="val 15000"/>
            <a:gd name="adj4" fmla="val 64977"/>
          </a:avLst>
        </a:prstGeom>
        <a:solidFill>
          <a:schemeClr val="accent2">
            <a:shade val="50000"/>
            <a:hueOff val="-394115"/>
            <a:satOff val="5189"/>
            <a:lumOff val="31078"/>
            <a:alphaOff val="0"/>
          </a:schemeClr>
        </a:solidFill>
        <a:ln w="12700" cap="flat" cmpd="sng" algn="ctr">
          <a:solidFill>
            <a:schemeClr val="accent2">
              <a:shade val="50000"/>
              <a:hueOff val="-394115"/>
              <a:satOff val="5189"/>
              <a:lumOff val="3107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598" tIns="206248" rIns="83598" bIns="206248" numCol="1" spcCol="1270" anchor="ctr" anchorCtr="0">
          <a:noAutofit/>
        </a:bodyPr>
        <a:lstStyle/>
        <a:p>
          <a:pPr marL="0" lvl="0" indent="0" algn="ctr" defTabSz="1289050">
            <a:lnSpc>
              <a:spcPct val="90000"/>
            </a:lnSpc>
            <a:spcBef>
              <a:spcPct val="0"/>
            </a:spcBef>
            <a:spcAft>
              <a:spcPct val="35000"/>
            </a:spcAft>
            <a:buNone/>
          </a:pPr>
          <a:r>
            <a:rPr lang="en-US" sz="2900" kern="1200" dirty="0"/>
            <a:t>Do not do</a:t>
          </a:r>
        </a:p>
      </dsp:txBody>
      <dsp:txXfrm rot="-10800000">
        <a:off x="0" y="984"/>
        <a:ext cx="1175444" cy="1376293"/>
      </dsp:txXfrm>
    </dsp:sp>
    <dsp:sp modelId="{47E5DC03-A977-4EBE-A34E-EE6CE8455610}">
      <dsp:nvSpPr>
        <dsp:cNvPr id="0" name=""/>
        <dsp:cNvSpPr/>
      </dsp:nvSpPr>
      <dsp:spPr>
        <a:xfrm>
          <a:off x="1175444" y="984"/>
          <a:ext cx="3526334" cy="1376293"/>
        </a:xfrm>
        <a:prstGeom prst="rect">
          <a:avLst/>
        </a:prstGeom>
        <a:solidFill>
          <a:schemeClr val="accent2">
            <a:alpha val="90000"/>
            <a:tint val="55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1531" tIns="203200" rIns="71531" bIns="203200" numCol="1" spcCol="1270" anchor="ctr" anchorCtr="0">
          <a:noAutofit/>
        </a:bodyPr>
        <a:lstStyle/>
        <a:p>
          <a:pPr marL="0" lvl="0" indent="0" algn="l" defTabSz="711200">
            <a:lnSpc>
              <a:spcPct val="90000"/>
            </a:lnSpc>
            <a:spcBef>
              <a:spcPct val="0"/>
            </a:spcBef>
            <a:spcAft>
              <a:spcPct val="35000"/>
            </a:spcAft>
            <a:buNone/>
          </a:pPr>
          <a:r>
            <a:rPr lang="en-US" sz="1600" kern="1200" dirty="0"/>
            <a:t>Do not do what I have done too much, that is making different downside or upside cases for volumes and capacity utilization in the core assumptions sheet.</a:t>
          </a:r>
        </a:p>
      </dsp:txBody>
      <dsp:txXfrm>
        <a:off x="1175444" y="984"/>
        <a:ext cx="3526334" cy="1376293"/>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4.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5.xml><?xml version="1.0" encoding="utf-8"?>
<dgm:layoutDef xmlns:dgm="http://schemas.openxmlformats.org/drawingml/2006/diagram" xmlns:a="http://schemas.openxmlformats.org/drawingml/2006/main" uniqueId="urn:microsoft.com/office/officeart/2016/7/layout/LinearBlockProcessNumbered">
  <dgm:title val="Linear Block Process Numbered"/>
  <dgm:desc val="Used to show a progression; a timeline; sequential steps in a task, process, or workflow; or to emphasize movement or direction. Automatic numbers have been introduced to show the steps of the process. Level 1 text and Level 2 text both appears in a rectangle."/>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101" type="sibTrans" cxnId="4">
          <dgm:prSet phldrT="1"/>
          <dgm:t>
            <a:bodyPr/>
            <a:lstStyle/>
            <a:p>
              <a:r>
                <a:t>01</a:t>
              </a:r>
            </a:p>
          </dgm:t>
        </dgm:pt>
        <dgm:pt modelId="201" type="sibTrans" cxnId="5">
          <dgm:prSet phldrT="2"/>
          <dgm:t>
            <a:bodyPr/>
            <a:lstStyle/>
            <a:p>
              <a:r>
                <a:t>02</a:t>
              </a:r>
            </a:p>
          </dgm:t>
        </dgm:pt>
        <dgm:pt modelId="301" type="sibTrans" cxnId="6">
          <dgm:prSet phldrT="3"/>
          <dgm:t>
            <a:bodyPr/>
            <a:lstStyle/>
            <a:p>
              <a:r>
                <a:t>03</a:t>
              </a:r>
            </a:p>
          </dgm:t>
        </dgm:pt>
      </dgm:ptLst>
      <dgm:cxnLst>
        <dgm:cxn modelId="4" srcId="0" destId="1" srcOrd="0" destOrd="0" sibTransId="101"/>
        <dgm:cxn modelId="5" srcId="0" destId="2" srcOrd="1" destOrd="0" sibTransId="201"/>
        <dgm:cxn modelId="6" srcId="0" destId="3" srcOrd="2" destOrd="0" sibTransId="301"/>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animLvl val="lvl"/>
      <dgm:resizeHandles val="exact"/>
    </dgm:varLst>
    <dgm:alg type="lin">
      <dgm:param type="linDir" val="fromL"/>
      <dgm:param type="nodeVertAlign" val="t"/>
    </dgm:alg>
    <dgm:shape xmlns:r="http://schemas.openxmlformats.org/officeDocument/2006/relationships" r:blip="">
      <dgm:adjLst/>
    </dgm:shape>
    <dgm:presOf/>
    <dgm:constrLst>
      <dgm:constr type="h" for="ch" forName="compositeNode" refType="h"/>
      <dgm:constr type="w" for="ch" forName="compositeNode" refType="w"/>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sibTransNodeRect" op="equ"/>
      <dgm:constr type="primFontSz" for="des" forName="nodeRect" op="equ"/>
    </dgm:constrLst>
    <dgm:ruleLst/>
    <dgm:forEach name="Name4" axis="ch" ptType="node">
      <dgm:layoutNode name="compositeNode">
        <dgm:varLst>
          <dgm:bulletEnabled val="1"/>
        </dgm:varLst>
        <dgm:alg type="composite"/>
        <dgm:constrLst>
          <dgm:constr type="h" refType="w" op="lte" fact="1.2"/>
          <dgm:constr type="w" for="ch" forName="bgRect" refType="w"/>
          <dgm:constr type="h" for="ch" forName="bgRect" refType="h"/>
          <dgm:constr type="t" for="ch" forName="bgRect"/>
          <dgm:constr type="l" for="ch" forName="bgRect"/>
          <dgm:constr type="w" for="ch" forName="sibTransNodeRect" refType="w" refFor="ch" refForName="bgRect"/>
          <dgm:constr type="h" for="ch" forName="sibTransNodeRect" refType="h" refFor="ch" refForName="bgRect" fact="0.4"/>
          <dgm:constr type="t" for="ch" forName="sibTransNodeRect"/>
          <dgm:constr type="l" for="ch" forName="sibTransNodeRect"/>
          <dgm:constr type="r" for="ch" forName="nodeRect" refType="r" refFor="ch" refForName="bgRect"/>
          <dgm:constr type="h" for="ch" forName="nodeRect" refType="h" refFor="ch" refForName="bgRect" fact="0.6"/>
          <dgm:constr type="t" for="ch" forName="nodeRect" refType="b" refFor="ch" refForName="sibTransNodeRect"/>
          <dgm:constr type="l" for="ch" forName="nodeRect" refType="l" refFor="ch" refForName="bgRect"/>
        </dgm:constrLst>
        <dgm:ruleLst>
          <dgm:rule type="w" for="ch" forName="nodeRect" val="NaN" fact="NaN" max="30"/>
        </dgm:ruleLst>
        <dgm:layoutNode name="bgRect" styleLbl="alignNode1">
          <dgm:alg type="sp"/>
          <dgm:shape xmlns:r="http://schemas.openxmlformats.org/officeDocument/2006/relationships" type="rect" r:blip="">
            <dgm:adjLst>
              <dgm:adj idx="1" val="0.05"/>
            </dgm:adjLst>
          </dgm:shape>
          <dgm:presOf axis="self"/>
          <dgm:constrLst/>
          <dgm:ruleLst/>
        </dgm:layoutNode>
        <dgm:forEach name="Name19" axis="followSib" ptType="sibTrans" hideLastTrans="0" cnt="1">
          <dgm:layoutNode name="sibTransNodeRect" styleLbl="alignNode1">
            <dgm:varLst>
              <dgm:chMax val="0"/>
              <dgm:bulletEnabled val="1"/>
            </dgm:varLst>
            <dgm:presOf axis="self"/>
            <dgm:alg type="tx">
              <dgm:param type="parTxLTRAlign" val="l"/>
              <dgm:param type="parTxRTLAlign" val="l"/>
            </dgm:alg>
            <dgm:shape xmlns:r="http://schemas.openxmlformats.org/officeDocument/2006/relationships" type="rect" r:blip="" hideGeom="1">
              <dgm:adjLst/>
            </dgm:shape>
            <dgm:constrLst>
              <dgm:constr type="primFontSz" val="66"/>
              <dgm:constr type="tMarg" val="13"/>
              <dgm:constr type="lMarg" refType="w" fact="0.28"/>
              <dgm:constr type="rMarg" refType="w" fact="0.28"/>
              <dgm:constr type="bMarg" val="13"/>
            </dgm:constrLst>
            <dgm:ruleLst>
              <dgm:rule type="primFontSz" val="14" fact="NaN" max="NaN"/>
              <dgm:rule type="tMarg" val="13" fact="NaN" max="NaN"/>
            </dgm:ruleLst>
          </dgm:layoutNode>
        </dgm:forEach>
        <dgm:layoutNode name="nodeRect" styleLbl="alignNode1" moveWith="bgRect">
          <dgm:varLst>
            <dgm:bulletEnabled val="1"/>
          </dgm:varLst>
          <dgm:alg type="tx">
            <dgm:param type="parTxLTRAlign" val="l"/>
            <dgm:param type="parTxRTLAlign" val="r"/>
            <dgm:param type="txAnchorVert" val="t"/>
            <dgm:param type="stBulletLvl" val="2"/>
          </dgm:alg>
          <dgm:shape xmlns:r="http://schemas.openxmlformats.org/officeDocument/2006/relationships" type="rect" r:blip="" hideGeom="1">
            <dgm:adjLst/>
          </dgm:shape>
          <dgm:presOf axis="desOrSelf" ptType="node"/>
          <dgm:constrLst>
            <dgm:constr type="primFontSz" val="26"/>
            <dgm:constr type="tMarg"/>
            <dgm:constr type="lMarg" refType="w" fact="0.28"/>
            <dgm:constr type="rMarg" refType="w" fact="0.28"/>
            <dgm:constr type="bMarg" val="26"/>
          </dgm:constrLst>
          <dgm:ruleLst>
            <dgm:rule type="primFontSz" val="11" fact="NaN" max="NaN"/>
          </dgm:ruleLst>
        </dgm:layoutNode>
      </dgm:layoutNode>
      <dgm:forEach name="Name14" axis="followSib" ptType="sibTrans" cnt="1">
        <dgm:layoutNode name="sibTrans">
          <dgm:alg type="sp"/>
          <dgm:shape xmlns:r="http://schemas.openxmlformats.org/officeDocument/2006/relationships" r:blip="">
            <dgm:adjLst/>
          </dgm:shape>
          <dgm:presOf/>
          <dgm:constrLst/>
          <dgm:ruleLst/>
        </dgm:layoutNode>
      </dgm:forEach>
    </dgm:forEach>
  </dgm:layoutNode>
  <dgm:extLst>
    <a:ext uri="{4F341089-5ED1-44EC-B178-C955D00A3D55}">
      <dgm1611:autoBuNodeInfoLst xmlns:dgm1611="http://schemas.microsoft.com/office/drawing/2016/11/diagram">
        <dgm1611:autoBuNodeInfo lvl="1" ptType="sibTrans">
          <dgm1611:buPr prefix="" leadZeros="1">
            <a:buAutoNum type="arabicParenBoth"/>
          </dgm1611:buPr>
        </dgm1611:autoBuNodeInfo>
      </dgm1611:autoBuNodeInfoLst>
    </a:ext>
  </dgm:extLst>
</dgm:layoutDef>
</file>

<file path=ppt/diagrams/layout16.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16/7/layout/RepeatingBendingProcessNew">
  <dgm:title val="Repeating Bending Process New"/>
  <dgm:desc val=""/>
  <dgm:catLst>
    <dgm:cat type="process" pri="5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 type="tMarg" refType="h" fact="0.243"/>
          <dgm:constr type="bMarg" refType="h" fact="0.243"/>
          <dgm:constr type="lMarg" refType="w" fact="0.1389"/>
          <dgm:constr type="rMarg" refType="w" fact="0.1389"/>
        </dgm:constrLst>
        <dgm:ruleLst>
          <dgm:rule type="primFontSz" val="12"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16/7/layout/RepeatingBendingProcessNew">
  <dgm:title val="Repeating Bending Process New"/>
  <dgm:desc val=""/>
  <dgm:catLst>
    <dgm:cat type="process" pri="5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 type="tMarg" refType="h" fact="0.243"/>
          <dgm:constr type="bMarg" refType="h" fact="0.243"/>
          <dgm:constr type="lMarg" refType="w" fact="0.1389"/>
          <dgm:constr type="rMarg" refType="w" fact="0.1389"/>
        </dgm:constrLst>
        <dgm:ruleLst>
          <dgm:rule type="primFontSz" val="12"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16/7/layout/BasicLinearProcessNumbered">
  <dgm:title val="Basic Linear Process Numbered"/>
  <dgm:desc val="Used to show a progression; a timeline; sequential steps in a task, process, or workflow; or to emphasize movement or direction. Automatic numbers have been introduced to show the steps of the process which appears in a circle. Level 1 and Level 2 text appear in a rectangle."/>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101" type="sibTrans" cxnId="4">
          <dgm:prSet phldrT="1"/>
          <dgm:t>
            <a:bodyPr/>
            <a:lstStyle/>
            <a:p>
              <a:r>
                <a:t>1</a:t>
              </a:r>
            </a:p>
          </dgm:t>
        </dgm:pt>
        <dgm:pt modelId="201" type="sibTrans" cxnId="5">
          <dgm:prSet phldrT="2"/>
          <dgm:t>
            <a:bodyPr/>
            <a:lstStyle/>
            <a:p>
              <a:r>
                <a:t>2</a:t>
              </a:r>
            </a:p>
          </dgm:t>
        </dgm:pt>
        <dgm:pt modelId="301" type="sibTrans" cxnId="6">
          <dgm:prSet phldrT="3"/>
          <dgm:t>
            <a:bodyPr/>
            <a:lstStyle/>
            <a:p>
              <a:r>
                <a:t>3</a:t>
              </a:r>
            </a:p>
          </dgm:t>
        </dgm:pt>
      </dgm:ptLst>
      <dgm:cxnLst>
        <dgm:cxn modelId="4" srcId="0" destId="1" srcOrd="0" destOrd="0" sibTransId="101"/>
        <dgm:cxn modelId="5" srcId="0" destId="2" srcOrd="1" destOrd="0" sibTransId="201"/>
        <dgm:cxn modelId="6" srcId="0" destId="3" srcOrd="2" destOrd="0" sibTransId="301"/>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animLvl val="lvl"/>
      <dgm:resizeHandles val="exact"/>
    </dgm:varLst>
    <dgm:alg type="lin">
      <dgm:param type="linDir" val="fromL"/>
      <dgm:param type="nodeVertAlign" val="t"/>
    </dgm:alg>
    <dgm:shape xmlns:r="http://schemas.openxmlformats.org/officeDocument/2006/relationships" r:blip="">
      <dgm:adjLst/>
    </dgm:shape>
    <dgm:presOf/>
    <dgm:constrLst>
      <dgm:constr type="h" for="ch" forName="compositeNode" refType="h"/>
      <dgm:constr type="w" for="ch" forName="compositeNode" refType="w"/>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1"/>
      <dgm:constr type="primFontSz" for="des" forName="sibTransNodeCircle" op="equ"/>
      <dgm:constr type="primFontSz" for="des" forName="nodeText" op="equ"/>
      <dgm:constr type="h" for="des" forName="sibTransNodeCircle" op="equ"/>
      <dgm:constr type="w" for="des" forName="sibTransNodeCircle" op="equ"/>
    </dgm:constrLst>
    <dgm:ruleLst>
      <dgm:rule type="h" val="NaN" fact="1.2" max="NaN"/>
    </dgm:ruleLst>
    <dgm:forEach name="Name4" axis="ch" ptType="node">
      <dgm:layoutNode name="compositeNode">
        <dgm:varLst>
          <dgm:bulletEnabled val="1"/>
        </dgm:varLst>
        <dgm:alg type="composite"/>
        <dgm:constrLst>
          <dgm:constr type="h" refType="w" op="lte" fact="1.4"/>
          <dgm:constr type="w" for="ch" forName="bgRect" refType="w"/>
          <dgm:constr type="h" for="ch" forName="bgRect" refType="h"/>
          <dgm:constr type="t" for="ch" forName="bgRect"/>
          <dgm:constr type="l" for="ch" forName="bgRect"/>
          <dgm:constr type="h" for="ch" forName="sibTransNodeCircle" refType="h" refFor="ch" refForName="bgRect" fact="0.3"/>
          <dgm:constr type="w" for="ch" forName="sibTransNodeCircle" refType="h" refFor="ch" refForName="sibTransNodeCircle"/>
          <dgm:constr type="ctrX" for="ch" forName="sibTransNodeCircle" refType="w" fact="0.5"/>
          <dgm:constr type="ctrY" for="ch" forName="sibTransNodeCircle" refType="h" fact="0.25"/>
          <dgm:constr type="r" for="ch" forName="nodeText" refType="r" refFor="ch" refForName="bgRect"/>
          <dgm:constr type="h" for="ch" forName="nodeText" refType="h" refFor="ch" refForName="bgRect" fact="0.6"/>
          <dgm:constr type="t" for="ch" forName="nodeText" refType="h" refFor="ch" refForName="bgRect" fact="0.38"/>
          <dgm:constr type="b" for="ch" forName="bottomLine" refType="b" refFor="ch" refForName="bgRect"/>
          <dgm:constr type="w" for="ch" forName="bottomLine" refType="w" refFor="ch" refForName="bgRect"/>
          <dgm:constr type="h" for="ch" forName="bottomLine" val="0.002"/>
        </dgm:constrLst>
        <dgm:ruleLst/>
        <dgm:layoutNode name="bgRect" styleLbl="bgAccFollowNode1">
          <dgm:alg type="sp"/>
          <dgm:shape xmlns:r="http://schemas.openxmlformats.org/officeDocument/2006/relationships" type="rect" r:blip="">
            <dgm:adjLst/>
          </dgm:shape>
          <dgm:presOf axis="self"/>
          <dgm:constrLst/>
          <dgm:ruleLst/>
        </dgm:layoutNode>
        <dgm:forEach name="Name19" axis="followSib" ptType="sibTrans" hideLastTrans="0" cnt="1">
          <dgm:layoutNode name="sibTransNodeCircle" styleLbl="alignNode1">
            <dgm:varLst>
              <dgm:chMax val="0"/>
              <dgm:bulletEnabled/>
            </dgm:varLst>
            <dgm:presOf axis="self" ptType="sibTrans"/>
            <dgm:alg type="tx">
              <dgm:param type="txAnchorVert" val="mid"/>
              <dgm:param type="txAnchorHorzCh" val="ctr"/>
            </dgm:alg>
            <dgm:shape xmlns:r="http://schemas.openxmlformats.org/officeDocument/2006/relationships" type="ellipse" r:blip="">
              <dgm:adjLst/>
            </dgm:shape>
            <dgm:constrLst>
              <dgm:constr type="w" refType="h" op="lte"/>
              <dgm:constr type="primFontSz" val="48"/>
              <dgm:constr type="tMarg" val="1"/>
              <dgm:constr type="lMarg" refType="w" fact="0.221"/>
              <dgm:constr type="rMarg" refType="w" fact="0.221"/>
              <dgm:constr type="bMarg" val="1"/>
            </dgm:constrLst>
            <dgm:ruleLst>
              <dgm:rule type="primFontSz" val="14" fact="NaN" max="NaN"/>
            </dgm:ruleLst>
          </dgm:layoutNode>
        </dgm:forEach>
        <dgm:layoutNode name="bottomLine" styleLbl="alignNode1">
          <dgm:varLst/>
          <dgm:presOf/>
          <dgm:alg type="sp"/>
          <dgm:shape xmlns:r="http://schemas.openxmlformats.org/officeDocument/2006/relationships" type="rect" r:blip="">
            <dgm:adjLst/>
          </dgm:shape>
          <dgm:constrLst/>
          <dgm:ruleLst/>
        </dgm:layoutNode>
        <dgm:layoutNode name="nodeText" styleLbl="bgAccFollowNode1" moveWith="bgRect">
          <dgm:varLst>
            <dgm:bulletEnabled val="1"/>
          </dgm:varLst>
          <dgm:alg type="tx">
            <dgm:param type="parTxLTRAlign" val="l"/>
            <dgm:param type="parTxRTLAlign" val="r"/>
            <dgm:param type="txAnchorVert" val="t"/>
          </dgm:alg>
          <dgm:shape xmlns:r="http://schemas.openxmlformats.org/officeDocument/2006/relationships" type="rect" r:blip="" zOrderOff="-1" hideGeom="1">
            <dgm:adjLst/>
          </dgm:shape>
          <dgm:presOf axis="desOrSelf" ptType="node"/>
          <dgm:constrLst>
            <dgm:constr type="primFontSz" val="26"/>
            <dgm:constr type="tMarg" val="26"/>
            <dgm:constr type="lMarg" refType="w" fact="0.221"/>
            <dgm:constr type="rMarg" refType="w" fact="0.221"/>
            <dgm:constr type="bMarg" val="26"/>
          </dgm:constrLst>
          <dgm:ruleLst>
            <dgm:rule type="primFontSz" val="11" fact="NaN" max="NaN"/>
          </dgm:ruleLst>
        </dgm:layoutNode>
      </dgm:layoutNode>
      <dgm:forEach name="Name14" axis="followSib" ptType="sibTrans" cnt="1">
        <dgm:layoutNode name="sibTrans">
          <dgm:alg type="sp"/>
          <dgm:shape xmlns:r="http://schemas.openxmlformats.org/officeDocument/2006/relationships" r:blip="">
            <dgm:adjLst/>
          </dgm:shape>
          <dgm:presOf/>
          <dgm:constrLst/>
          <dgm:ruleLst/>
        </dgm:layoutNode>
      </dgm:forEach>
    </dgm:forEach>
  </dgm:layoutNode>
  <dgm:extLst>
    <a:ext uri="{4F341089-5ED1-44EC-B178-C955D00A3D55}">
      <dgm1611:autoBuNodeInfoLst xmlns:dgm1611="http://schemas.microsoft.com/office/drawing/2016/11/diagram">
        <dgm1611:autoBuNodeInfo lvl="1" ptType="sibTrans">
          <dgm1611:buPr prefix="" leadZeros="0">
            <a:buAutoNum type="arabicParenBoth"/>
          </dgm1611:buPr>
        </dgm1611:autoBuNodeInfo>
      </dgm1611:autoBuNodeInfoLst>
    </a:ext>
  </dgm:extLst>
</dgm:layoutDef>
</file>

<file path=ppt/diagrams/layout4.xml><?xml version="1.0" encoding="utf-8"?>
<dgm:layoutDef xmlns:dgm="http://schemas.openxmlformats.org/drawingml/2006/diagram" xmlns:a="http://schemas.openxmlformats.org/drawingml/2006/main" uniqueId="urn:microsoft.com/office/officeart/2016/7/layout/HorizontalActionList">
  <dgm:title val="Horizontal Action List"/>
  <dgm:desc val="Used to show non-sequential or grouped lists of information. Works well with large amounts of text. All text has the same level of emphasis, and direction is not implied."/>
  <dgm:catLst>
    <dgm:cat type="list" pri="5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fact="0.6"/>
      <dgm:constr type="h" for="des" forName="composite" op="equ"/>
      <dgm:constr type="w" for="ch" forName="composite" refType="w"/>
      <dgm:constr type="w" for="des" forName="parTx"/>
      <dgm:constr type="h" for="des" forName="parTx" op="equ"/>
      <dgm:constr type="w" for="des" forName="desTx"/>
      <dgm:constr type="primFontSz" for="des" forName="parTx" val="54"/>
      <dgm:constr type="primFontSz" for="des" forName="desTx" refType="primFontSz" refFor="des" refForName="parTx" op="lte" fact="0.75"/>
      <dgm:constr type="h" for="des" forName="desTx" op="equ"/>
      <dgm:constr type="w" for="ch" forName="space" op="equ" val="3"/>
    </dgm:constrLst>
    <dgm:ruleLst>
      <dgm:rule type="w" for="ch" forName="composite" val="0" fact="NaN" max="NaN"/>
    </dgm:ruleLst>
    <dgm:forEach name="Name6"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varLst>
          <dgm:alg type="tx"/>
          <dgm:shape xmlns:r="http://schemas.openxmlformats.org/officeDocument/2006/relationships" type="rect" r:blip="">
            <dgm:adjLst/>
          </dgm:shape>
          <dgm:presOf axis="self" ptType="node"/>
          <dgm:constrLst>
            <dgm:constr type="h" refType="w" op="lte" fact="0.3"/>
            <dgm:constr type="h"/>
            <dgm:constr type="tMarg" refType="w" fact="0.224"/>
            <dgm:constr type="bMarg" refType="w" fact="0.224"/>
            <dgm:constr type="lMarg" refType="w" fact="0.224"/>
            <dgm:constr type="rMarg" refType="w" fact="0.224"/>
          </dgm:constrLst>
          <dgm:ruleLst>
            <dgm:rule type="h" val="INF" fact="NaN" max="NaN"/>
            <dgm:rule type="primFontSz" val="14" fact="NaN" max="NaN"/>
          </dgm:ruleLst>
        </dgm:layoutNode>
        <dgm:layoutNode name="desTx" styleLbl="alignAccFollowNode1">
          <dgm:varLst/>
          <dgm:alg type="tx">
            <dgm:param type="stBulletLvl" val="0"/>
            <dgm:param type="txAnchorVert" val="t"/>
            <dgm:param type="parTxLTRAlign" val="l"/>
            <dgm:param type="shpTxLTRAlignCh" val="l"/>
            <dgm:param type="parTxRTLAlign" val="r"/>
            <dgm:param type="shpTxRTLAlignCh" val="r"/>
          </dgm:alg>
          <dgm:shape xmlns:r="http://schemas.openxmlformats.org/officeDocument/2006/relationships" type="rect" r:blip="">
            <dgm:adjLst/>
          </dgm:shape>
          <dgm:presOf axis="des" ptType="node"/>
          <dgm:constrLst>
            <dgm:constr type="primFontSz" val="28"/>
            <dgm:constr type="tMarg" refType="w" fact="0.28"/>
            <dgm:constr type="bMarg" refType="w" fact="0.28"/>
            <dgm:constr type="lMarg" refType="w" fact="0.28"/>
            <dgm:constr type="rMarg" refType="w" fact="0.28"/>
          </dgm:constrLst>
          <dgm:ruleLst>
            <dgm:rule type="h" val="INF" fact="NaN" max="NaN"/>
            <dgm:rule type="primFontSz" val="11"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16/7/layout/RepeatingBendingProcessNew">
  <dgm:title val="Repeating Bending Process New"/>
  <dgm:desc val=""/>
  <dgm:catLst>
    <dgm:cat type="process" pri="5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 type="tMarg" refType="h" fact="0.243"/>
          <dgm:constr type="bMarg" refType="h" fact="0.243"/>
          <dgm:constr type="lMarg" refType="w" fact="0.1389"/>
          <dgm:constr type="rMarg" refType="w" fact="0.1389"/>
        </dgm:constrLst>
        <dgm:ruleLst>
          <dgm:rule type="primFontSz" val="12"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16/7/layout/VerticalDownArrowProcess">
  <dgm:title val="Vertical Down Arrow Process"/>
  <dgm:desc val="Use to show a progression; a timeline; sequential steps in a task, process, or workflow; or to emphasize movement or direction. Level 1 text appears inside an arrow shape while Level 2 text appears below the arrow shapes."/>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36"/>
      <dgm:constr type="primFontSz" for="des" forName="parentTextArrow" refType="primFontSz" refFor="des" refForName="parentTextBox" op="equ"/>
      <dgm:constr type="primFontSz" for="des" forName="descendantArrow" val="24"/>
      <dgm:constr type="primFontSz" for="des" forName="descendantArrow" refType="primFontSz" refFor="des" refForName="parentTextArrow" op="lte"/>
      <dgm:constr type="primFontSz" for="des" forName="descendantBox" refType="primFontSz" refFor="des" refForName="parentTextArrow" op="lte"/>
      <dgm:constr type="primFontSz" for="des" forName="descendantBox" refType="primFontSz" refFor="des" refForName="parentTextBox" op="lte"/>
      <dgm:constr type="primFontSz" for="des" forName="descendantArrow" refType="primFontSz" refFor="des" refForName="parentTextBox" op="lte"/>
      <dgm:constr type="primFontSz" for="des" forName="descendantBox" refType="primFontSz" refFor="des" refForName="descendan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onstrLst>
              <dgm:constr type="w" for="ch" forName="parentTextBox" refType="w" fact="0.25"/>
              <dgm:constr type="h" for="ch" forName="parentTextBox" refType="h"/>
              <dgm:constr type="t" for="ch" forName="parentTextBox"/>
              <dgm:constr type="w" for="ch" forName="descendantBox" refType="w" fact="0.75"/>
              <dgm:constr type="l" for="ch" forName="descendantBox" refType="w" fact="0.25"/>
              <dgm:constr type="b" for="ch" forName="descendantBox" refType="h"/>
              <dgm:constr type="h" for="ch" forName="descendantBox" refType="h"/>
            </dgm:constrLst>
            <dgm:ruleLst/>
            <dgm:layoutNode name="parentTextBox" styleLbl="alignNode1">
              <dgm:alg type="tx"/>
              <dgm:shape xmlns:r="http://schemas.openxmlformats.org/officeDocument/2006/relationships" type="rect" r:blip="">
                <dgm:adjLst/>
              </dgm:shape>
              <dgm:presOf axis="self"/>
              <dgm:constrLst>
                <dgm:constr type="primFontSz" refType="h" op="lte" fact="0.5"/>
                <dgm:constr type="lMarg" refType="w" fact="0.2016"/>
                <dgm:constr type="rMarg" refType="w" fact="0.2016"/>
              </dgm:constrLst>
              <dgm:ruleLst>
                <dgm:rule type="primFontSz" val="13" fact="NaN" max="NaN"/>
              </dgm:ruleLst>
            </dgm:layoutNode>
            <dgm:layoutNode name="descendantBox" styleLbl="bgAccFollowNode1">
              <dgm:alg type="tx">
                <dgm:param type="stBulletLvl" val="0"/>
                <dgm:param type="parTxLTRAlign" val="l"/>
              </dgm:alg>
              <dgm:shape xmlns:r="http://schemas.openxmlformats.org/officeDocument/2006/relationships" type="rect" r:blip="">
                <dgm:adjLst/>
              </dgm:shape>
              <dgm:presOf/>
              <dgm:constrLst>
                <dgm:constr type="tMarg" refType="primFontSz"/>
                <dgm:constr type="bMarg" refType="primFontSz"/>
                <dgm:constr type="lMarg" refType="w" fact="0.0575"/>
                <dgm:constr type="rMarg" refType="w" fact="0.0575"/>
              </dgm:constrLst>
              <dgm:presOf axis="des" ptType="node"/>
              <dgm:ruleLst>
                <dgm:rule type="primFontSz" val="11" fact="NaN" max="NaN"/>
              </dgm:ruleLst>
            </dgm:layoutNode>
          </dgm:layoutNode>
        </dgm:if>
        <dgm:else name="Name17">
          <dgm:layoutNode name="arrowAndChildren">
            <dgm:alg type="composite"/>
            <dgm:shape xmlns:r="http://schemas.openxmlformats.org/officeDocument/2006/relationships" r:blip="">
              <dgm:adjLst/>
            </dgm:shape>
            <dgm:presOf/>
            <dgm:constrLst>
              <dgm:constr type="w" for="ch" forName="parentTextArrow" refType="w" fact="0.25"/>
              <dgm:constr type="t" for="ch" forName="parentTextArrow"/>
              <dgm:constr type="h" for="ch" forName="parentTextArrow" refType="h" fact="0.65"/>
              <dgm:constr type="w" for="ch" forName="arrow" refType="w" fact="0.25"/>
              <dgm:constr type="h" for="ch" forName="arrow" refType="h"/>
              <dgm:constr type="l" for="ch" forName="descendantArrow" refType="w" fact="0.25"/>
              <dgm:constr type="w" for="ch" forName="descendantArrow" refType="w" fact="0.75"/>
              <dgm:constr type="b" for="ch" forName="descendantArrow" refType="h" fact="0.65"/>
              <dgm:constr type="h" for="ch" forName="descendantArrow" refType="h" fact="0.65"/>
            </dgm:constrLst>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constr type="primFontSz" refType="h" op="lte" fact="0.5"/>
                <dgm:constr type="lMarg" refType="w" fact="0.2016"/>
                <dgm:constr type="rMarg" refType="w" fact="0.2016"/>
              </dgm:constrLst>
              <dgm:ruleLst>
                <dgm:rule type="primFontSz" val="13" fact="NaN" max="NaN"/>
              </dgm:ruleLst>
            </dgm:layoutNode>
            <dgm:layoutNode name="arrow" styleLbl="alignNode1">
              <dgm:alg type="sp"/>
              <dgm:shape xmlns:r="http://schemas.openxmlformats.org/officeDocument/2006/relationships" rot="180" type="upArrowCallout" r:blip="">
                <dgm:adjLst>
                  <dgm:adj idx="1" val="0.05"/>
                  <dgm:adj idx="2" val="0.1"/>
                  <dgm:adj idx="3" val="0.15"/>
                </dgm:adjLst>
              </dgm:shape>
              <dgm:presOf axis="self"/>
              <dgm:constrLst/>
              <dgm:ruleLst/>
            </dgm:layoutNode>
            <dgm:layoutNode name="descendantArrow" styleLbl="bgAccFollowNode1">
              <dgm:alg type="tx">
                <dgm:param type="stBulletLvl" val="0"/>
                <dgm:param type="parTxLTRAlign" val="l"/>
              </dgm:alg>
              <dgm:shape xmlns:r="http://schemas.openxmlformats.org/officeDocument/2006/relationships" type="rect" r:blip="">
                <dgm:adjLst/>
              </dgm:shape>
              <dgm:presOf axis="des" ptType="node"/>
              <dgm:constrLst>
                <dgm:constr type="tMarg" refType="primFontSz"/>
                <dgm:constr type="bMarg" refType="primFontSz"/>
                <dgm:constr type="lMarg" refType="w" fact="0.0575"/>
                <dgm:constr type="rMarg" refType="w" fact="0.0575"/>
              </dgm:constrLst>
              <dgm:ruleLst>
                <dgm:rule type="primFontSz" val="11" fact="NaN" max="NaN"/>
              </dgm:ruleLst>
            </dgm:layoutNod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51819E7-D336-4FDF-9DA9-995FDC931D8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173174D8-0C49-4C61-B33C-7CC1173F202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F3E6362-C243-4BD7-8116-525C59CC8567}" type="datetimeFigureOut">
              <a:rPr lang="en-US" smtClean="0"/>
              <a:t>1/15/2018</a:t>
            </a:fld>
            <a:endParaRPr lang="en-US" dirty="0"/>
          </a:p>
        </p:txBody>
      </p:sp>
      <p:sp>
        <p:nvSpPr>
          <p:cNvPr id="4" name="Footer Placeholder 3">
            <a:extLst>
              <a:ext uri="{FF2B5EF4-FFF2-40B4-BE49-F238E27FC236}">
                <a16:creationId xmlns:a16="http://schemas.microsoft.com/office/drawing/2014/main" id="{98764A41-3FA9-4EF1-8980-6FFFC21CF89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81FB549E-CB35-449F-9813-5897D560764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70E321F-EEE9-4F4F-B3D0-DE68EC469953}" type="slidenum">
              <a:rPr lang="en-US" smtClean="0"/>
              <a:t>‹#›</a:t>
            </a:fld>
            <a:endParaRPr lang="en-US" dirty="0"/>
          </a:p>
        </p:txBody>
      </p:sp>
    </p:spTree>
    <p:extLst>
      <p:ext uri="{BB962C8B-B14F-4D97-AF65-F5344CB8AC3E}">
        <p14:creationId xmlns:p14="http://schemas.microsoft.com/office/powerpoint/2010/main" val="21948475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FFE369-2E8F-48E2-856E-6FD93C2D32AA}" type="datetimeFigureOut">
              <a:rPr lang="en-US" smtClean="0"/>
              <a:t>1/13/2018</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35CFB40-4400-4E60-8B5A-EE890C62C97E}" type="slidenum">
              <a:rPr lang="en-US" smtClean="0"/>
              <a:t>‹#›</a:t>
            </a:fld>
            <a:endParaRPr lang="en-US" dirty="0"/>
          </a:p>
        </p:txBody>
      </p:sp>
    </p:spTree>
    <p:extLst>
      <p:ext uri="{BB962C8B-B14F-4D97-AF65-F5344CB8AC3E}">
        <p14:creationId xmlns:p14="http://schemas.microsoft.com/office/powerpoint/2010/main" val="30558713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28355"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dirty="0"/>
          </a:p>
        </p:txBody>
      </p:sp>
    </p:spTree>
    <p:extLst>
      <p:ext uri="{BB962C8B-B14F-4D97-AF65-F5344CB8AC3E}">
        <p14:creationId xmlns:p14="http://schemas.microsoft.com/office/powerpoint/2010/main" val="8597702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a:extLst>
              <a:ext uri="{FF2B5EF4-FFF2-40B4-BE49-F238E27FC236}">
                <a16:creationId xmlns:a16="http://schemas.microsoft.com/office/drawing/2014/main" id="{B6A2D792-8E16-44E4-8F93-F1B8C578726B}"/>
              </a:ext>
            </a:extLst>
          </p:cNvPr>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21859" name="Rectangle 3">
            <a:extLst>
              <a:ext uri="{FF2B5EF4-FFF2-40B4-BE49-F238E27FC236}">
                <a16:creationId xmlns:a16="http://schemas.microsoft.com/office/drawing/2014/main" id="{B1AC3FB8-2C79-4909-AD04-DF36CFAAB15C}"/>
              </a:ext>
            </a:extLst>
          </p:cNvPr>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dirty="0"/>
          </a:p>
        </p:txBody>
      </p:sp>
    </p:spTree>
    <p:extLst>
      <p:ext uri="{BB962C8B-B14F-4D97-AF65-F5344CB8AC3E}">
        <p14:creationId xmlns:p14="http://schemas.microsoft.com/office/powerpoint/2010/main" val="40610162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a:extLst>
              <a:ext uri="{FF2B5EF4-FFF2-40B4-BE49-F238E27FC236}">
                <a16:creationId xmlns:a16="http://schemas.microsoft.com/office/drawing/2014/main" id="{C7F05B70-CE1C-4640-9C41-F3E3BFAE85B4}"/>
              </a:ext>
            </a:extLst>
          </p:cNvPr>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96259" name="Rectangle 3">
            <a:extLst>
              <a:ext uri="{FF2B5EF4-FFF2-40B4-BE49-F238E27FC236}">
                <a16:creationId xmlns:a16="http://schemas.microsoft.com/office/drawing/2014/main" id="{EBC7B713-5AD0-4C5F-ACB3-60C5B0B9398C}"/>
              </a:ext>
            </a:extLst>
          </p:cNvPr>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dirty="0"/>
          </a:p>
        </p:txBody>
      </p:sp>
    </p:spTree>
    <p:extLst>
      <p:ext uri="{BB962C8B-B14F-4D97-AF65-F5344CB8AC3E}">
        <p14:creationId xmlns:p14="http://schemas.microsoft.com/office/powerpoint/2010/main" val="210418174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732344" y="1055803"/>
            <a:ext cx="7902608" cy="4913771"/>
          </a:xfrm>
        </p:spPr>
        <p:txBody>
          <a:bodyPr>
            <a:normAutofit/>
          </a:bodyPr>
          <a:lstStyle>
            <a:lvl1pPr>
              <a:defRPr sz="3200">
                <a:latin typeface="Times New Roman" panose="02020603050405020304" pitchFamily="18" charset="0"/>
                <a:cs typeface="Times New Roman" panose="02020603050405020304" pitchFamily="18" charset="0"/>
              </a:defRPr>
            </a:lvl1pPr>
            <a:lvl2pPr>
              <a:defRPr sz="2800">
                <a:latin typeface="Times New Roman" panose="02020603050405020304" pitchFamily="18" charset="0"/>
                <a:cs typeface="Times New Roman" panose="02020603050405020304" pitchFamily="18" charset="0"/>
              </a:defRPr>
            </a:lvl2pPr>
            <a:lvl3pPr>
              <a:defRPr sz="2400">
                <a:latin typeface="Times New Roman" panose="02020603050405020304" pitchFamily="18" charset="0"/>
                <a:cs typeface="Times New Roman" panose="02020603050405020304" pitchFamily="18" charset="0"/>
              </a:defRPr>
            </a:lvl3pPr>
            <a:lvl4pPr>
              <a:defRPr sz="2000">
                <a:latin typeface="Times New Roman" panose="02020603050405020304" pitchFamily="18" charset="0"/>
                <a:cs typeface="Times New Roman" panose="02020603050405020304" pitchFamily="18" charset="0"/>
              </a:defRPr>
            </a:lvl4pPr>
            <a:lvl5pPr>
              <a:defRPr sz="2000">
                <a:latin typeface="Times New Roman" panose="02020603050405020304" pitchFamily="18" charset="0"/>
                <a:cs typeface="Times New Roman" panose="02020603050405020304" pitchFamily="18"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itle 7">
            <a:extLst>
              <a:ext uri="{FF2B5EF4-FFF2-40B4-BE49-F238E27FC236}">
                <a16:creationId xmlns:a16="http://schemas.microsoft.com/office/drawing/2014/main" id="{56B3EF04-CBD9-44A7-828D-D03E9B23CBDD}"/>
              </a:ext>
            </a:extLst>
          </p:cNvPr>
          <p:cNvSpPr>
            <a:spLocks noGrp="1"/>
          </p:cNvSpPr>
          <p:nvPr>
            <p:ph type="title"/>
          </p:nvPr>
        </p:nvSpPr>
        <p:spPr>
          <a:xfrm>
            <a:off x="732344" y="198385"/>
            <a:ext cx="7666938" cy="690676"/>
          </a:xfrm>
        </p:spPr>
        <p:txBody>
          <a:bodyPr>
            <a:normAutofit/>
          </a:bodyPr>
          <a:lstStyle>
            <a:lvl1pPr algn="ctr">
              <a:defRPr sz="3200" b="0">
                <a:latin typeface="Franklin Gothic Demi" panose="020B0703020102020204" pitchFamily="34" charset="0"/>
                <a:cs typeface="Times New Roman" panose="02020603050405020304" pitchFamily="18" charset="0"/>
              </a:defRPr>
            </a:lvl1pPr>
          </a:lstStyle>
          <a:p>
            <a:r>
              <a:rPr lang="en-US" dirty="0"/>
              <a:t>Click to edit Master title style</a:t>
            </a:r>
          </a:p>
        </p:txBody>
      </p:sp>
      <p:sp>
        <p:nvSpPr>
          <p:cNvPr id="9" name="슬라이드 번호 개체 틀 5">
            <a:extLst>
              <a:ext uri="{FF2B5EF4-FFF2-40B4-BE49-F238E27FC236}">
                <a16:creationId xmlns:a16="http://schemas.microsoft.com/office/drawing/2014/main" id="{B775D987-4BB2-4315-9290-E5AA81557DF0}"/>
              </a:ext>
            </a:extLst>
          </p:cNvPr>
          <p:cNvSpPr>
            <a:spLocks noGrp="1"/>
          </p:cNvSpPr>
          <p:nvPr>
            <p:ph type="sldNum" sz="quarter" idx="12"/>
          </p:nvPr>
        </p:nvSpPr>
        <p:spPr>
          <a:xfrm>
            <a:off x="8531258" y="6482601"/>
            <a:ext cx="546754" cy="266991"/>
          </a:xfrm>
          <a:prstGeom prst="rect">
            <a:avLst/>
          </a:prstGeom>
        </p:spPr>
        <p:txBody>
          <a:bodyPr/>
          <a:lstStyle>
            <a:lvl1pPr>
              <a:defRPr sz="1100">
                <a:solidFill>
                  <a:schemeClr val="accent1"/>
                </a:solidFill>
              </a:defRPr>
            </a:lvl1pPr>
          </a:lstStyle>
          <a:p>
            <a:pPr algn="ctr"/>
            <a:fld id="{0C3A1854-6B63-4059-B360-A3C4972BF0FC}" type="slidenum">
              <a:rPr lang="ko-KR" altLang="en-US" smtClean="0"/>
              <a:pPr algn="ctr"/>
              <a:t>‹#›</a:t>
            </a:fld>
            <a:endParaRPr lang="ko-KR" altLang="en-US" dirty="0"/>
          </a:p>
        </p:txBody>
      </p:sp>
      <p:pic>
        <p:nvPicPr>
          <p:cNvPr id="5" name="Picture 4">
            <a:extLst>
              <a:ext uri="{FF2B5EF4-FFF2-40B4-BE49-F238E27FC236}">
                <a16:creationId xmlns:a16="http://schemas.microsoft.com/office/drawing/2014/main" id="{79BD383C-1CEA-4166-811A-1A88F198B9B2}"/>
              </a:ext>
            </a:extLst>
          </p:cNvPr>
          <p:cNvPicPr>
            <a:picLocks noChangeAspect="1"/>
          </p:cNvPicPr>
          <p:nvPr userDrawn="1"/>
        </p:nvPicPr>
        <p:blipFill>
          <a:blip r:embed="rId2"/>
          <a:stretch>
            <a:fillRect/>
          </a:stretch>
        </p:blipFill>
        <p:spPr>
          <a:xfrm>
            <a:off x="6080289" y="6632598"/>
            <a:ext cx="2861624" cy="225402"/>
          </a:xfrm>
          <a:prstGeom prst="rect">
            <a:avLst/>
          </a:prstGeom>
        </p:spPr>
      </p:pic>
    </p:spTree>
    <p:extLst>
      <p:ext uri="{BB962C8B-B14F-4D97-AF65-F5344CB8AC3E}">
        <p14:creationId xmlns:p14="http://schemas.microsoft.com/office/powerpoint/2010/main" val="317790557"/>
      </p:ext>
    </p:extLst>
  </p:cSld>
  <p:clrMapOvr>
    <a:masterClrMapping/>
  </p:clrMapOvr>
  <p:hf hdr="0" dt="0"/>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6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734535770"/>
      </p:ext>
    </p:extLst>
  </p:cSld>
  <p:clrMapOvr>
    <a:masterClrMapping/>
  </p:clrMapOvr>
  <p:transitio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NaturEner 1 Column">
    <p:spTree>
      <p:nvGrpSpPr>
        <p:cNvPr id="1" name=""/>
        <p:cNvGrpSpPr/>
        <p:nvPr/>
      </p:nvGrpSpPr>
      <p:grpSpPr>
        <a:xfrm>
          <a:off x="0" y="0"/>
          <a:ext cx="0" cy="0"/>
          <a:chOff x="0" y="0"/>
          <a:chExt cx="0" cy="0"/>
        </a:xfrm>
      </p:grpSpPr>
      <p:sp>
        <p:nvSpPr>
          <p:cNvPr id="7" name="Rectangle 6"/>
          <p:cNvSpPr/>
          <p:nvPr userDrawn="1"/>
        </p:nvSpPr>
        <p:spPr>
          <a:xfrm>
            <a:off x="0" y="0"/>
            <a:ext cx="7263924" cy="418744"/>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Rectangle 7"/>
          <p:cNvSpPr/>
          <p:nvPr userDrawn="1"/>
        </p:nvSpPr>
        <p:spPr>
          <a:xfrm>
            <a:off x="7254876" y="6439256"/>
            <a:ext cx="1889125" cy="418744"/>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1" name="Slide Number Placeholder 5"/>
          <p:cNvSpPr>
            <a:spLocks noGrp="1"/>
          </p:cNvSpPr>
          <p:nvPr>
            <p:ph type="sldNum" sz="quarter" idx="12"/>
          </p:nvPr>
        </p:nvSpPr>
        <p:spPr>
          <a:xfrm>
            <a:off x="8468890" y="6470618"/>
            <a:ext cx="525566" cy="365125"/>
          </a:xfrm>
        </p:spPr>
        <p:txBody>
          <a:bodyPr/>
          <a:lstStyle>
            <a:lvl1pPr>
              <a:defRPr b="1" i="0" baseline="0">
                <a:solidFill>
                  <a:schemeClr val="bg1"/>
                </a:solidFill>
                <a:latin typeface="Calibri" pitchFamily="34" charset="0"/>
              </a:defRPr>
            </a:lvl1pPr>
          </a:lstStyle>
          <a:p>
            <a:fld id="{544D8C8E-B901-46BC-B69F-216056E5919B}" type="slidenum">
              <a:rPr lang="en-US" smtClean="0"/>
              <a:pPr/>
              <a:t>‹#›</a:t>
            </a:fld>
            <a:endParaRPr lang="en-US" dirty="0"/>
          </a:p>
        </p:txBody>
      </p:sp>
      <p:sp>
        <p:nvSpPr>
          <p:cNvPr id="12" name="Title 1"/>
          <p:cNvSpPr>
            <a:spLocks noGrp="1"/>
          </p:cNvSpPr>
          <p:nvPr>
            <p:ph type="ctrTitle" hasCustomPrompt="1"/>
          </p:nvPr>
        </p:nvSpPr>
        <p:spPr>
          <a:xfrm>
            <a:off x="238117" y="566590"/>
            <a:ext cx="8649509" cy="488877"/>
          </a:xfrm>
          <a:noFill/>
        </p:spPr>
        <p:txBody>
          <a:bodyPr>
            <a:noAutofit/>
          </a:bodyPr>
          <a:lstStyle>
            <a:lvl1pPr algn="l">
              <a:defRPr sz="1800" b="1" baseline="0">
                <a:solidFill>
                  <a:srgbClr val="002060"/>
                </a:solidFill>
                <a:latin typeface="Calibri" pitchFamily="34" charset="0"/>
              </a:defRPr>
            </a:lvl1pPr>
          </a:lstStyle>
          <a:p>
            <a:r>
              <a:rPr lang="en-US" dirty="0"/>
              <a:t>Title</a:t>
            </a:r>
          </a:p>
        </p:txBody>
      </p:sp>
      <p:sp>
        <p:nvSpPr>
          <p:cNvPr id="13" name="Text Placeholder 12"/>
          <p:cNvSpPr>
            <a:spLocks noGrp="1"/>
          </p:cNvSpPr>
          <p:nvPr>
            <p:ph type="body" sz="quarter" idx="13"/>
          </p:nvPr>
        </p:nvSpPr>
        <p:spPr>
          <a:xfrm>
            <a:off x="247102" y="1136652"/>
            <a:ext cx="8640524" cy="5221421"/>
          </a:xfrm>
        </p:spPr>
        <p:txBody>
          <a:bodyPr/>
          <a:lstStyle>
            <a:lvl1pPr>
              <a:buFont typeface="Wingdings" pitchFamily="2" charset="2"/>
              <a:buChar char="§"/>
              <a:defRPr sz="1650" b="1" i="0" baseline="0">
                <a:solidFill>
                  <a:srgbClr val="898989"/>
                </a:solidFill>
                <a:latin typeface="Calibri" pitchFamily="34" charset="0"/>
              </a:defRPr>
            </a:lvl1pPr>
            <a:lvl2pPr>
              <a:buFont typeface="Wingdings" pitchFamily="2" charset="2"/>
              <a:buChar char="ú"/>
              <a:defRPr sz="1500" b="1" i="0" baseline="0">
                <a:solidFill>
                  <a:srgbClr val="898989"/>
                </a:solidFill>
                <a:latin typeface="Calibri" pitchFamily="34" charset="0"/>
              </a:defRPr>
            </a:lvl2pPr>
            <a:lvl3pPr>
              <a:buFont typeface="Wingdings 2" pitchFamily="18" charset="2"/>
              <a:buChar char=""/>
              <a:defRPr sz="1350" b="1" i="0" baseline="0">
                <a:solidFill>
                  <a:srgbClr val="898989"/>
                </a:solidFill>
                <a:latin typeface="Calibri" pitchFamily="34" charset="0"/>
              </a:defRPr>
            </a:lvl3pPr>
            <a:lvl4pPr>
              <a:buFont typeface="Courier New" pitchFamily="49" charset="0"/>
              <a:buChar char="o"/>
              <a:defRPr sz="1200" b="1" i="0" baseline="0">
                <a:solidFill>
                  <a:srgbClr val="898989"/>
                </a:solidFill>
                <a:latin typeface="Calibri" pitchFamily="34" charset="0"/>
              </a:defRPr>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2599220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62000" y="1524000"/>
            <a:ext cx="38481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762500" y="1524000"/>
            <a:ext cx="38481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26747914"/>
      </p:ext>
    </p:extLst>
  </p:cSld>
  <p:clrMapOvr>
    <a:masterClrMapping/>
  </p:clrMapOvr>
  <p:transition>
    <p:zo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751762" cy="777875"/>
          </a:xfrm>
        </p:spPr>
        <p:txBody>
          <a:bodyPr/>
          <a:lstStyle>
            <a:lvl1pPr>
              <a:defRPr lang="en-US" sz="2954" kern="1200" baseline="0" dirty="0" smtClean="0">
                <a:solidFill>
                  <a:schemeClr val="tx1"/>
                </a:solidFill>
                <a:latin typeface="Franklin Gothic Demi" pitchFamily="34" charset="0"/>
                <a:ea typeface="+mj-ea"/>
                <a:cs typeface="Times New Roman" pitchFamily="18" charset="0"/>
              </a:defRPr>
            </a:lvl1pPr>
          </a:lstStyle>
          <a:p>
            <a:r>
              <a:rPr lang="en-US" dirty="0"/>
              <a:t>Click to edit Master title style</a:t>
            </a:r>
          </a:p>
        </p:txBody>
      </p:sp>
      <p:sp>
        <p:nvSpPr>
          <p:cNvPr id="3" name="Text Placeholder 2"/>
          <p:cNvSpPr>
            <a:spLocks noGrp="1"/>
          </p:cNvSpPr>
          <p:nvPr>
            <p:ph type="body" idx="1"/>
          </p:nvPr>
        </p:nvSpPr>
        <p:spPr>
          <a:xfrm>
            <a:off x="630237" y="1202582"/>
            <a:ext cx="3868738" cy="441159"/>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381000" y="1774763"/>
            <a:ext cx="4117975" cy="4343462"/>
          </a:xfrm>
        </p:spPr>
        <p:txBody>
          <a:bodyPr>
            <a:normAutofit/>
          </a:bodyPr>
          <a:lstStyle>
            <a:lvl1pPr>
              <a:defRPr sz="2000"/>
            </a:lvl1pPr>
            <a:lvl2pPr>
              <a:defRPr sz="18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29150" y="1202582"/>
            <a:ext cx="3752850" cy="431058"/>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29150" y="1774763"/>
            <a:ext cx="4210050" cy="4294332"/>
          </a:xfrm>
        </p:spPr>
        <p:txBody>
          <a:bodyPr>
            <a:normAutofit/>
          </a:bodyPr>
          <a:lstStyle>
            <a:lvl1pPr>
              <a:defRPr sz="2000"/>
            </a:lvl1pPr>
            <a:lvl2pPr>
              <a:defRPr sz="18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직사각형 42"/>
          <p:cNvSpPr/>
          <p:nvPr userDrawn="1"/>
        </p:nvSpPr>
        <p:spPr>
          <a:xfrm>
            <a:off x="0" y="6249245"/>
            <a:ext cx="9144000" cy="7143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108"/>
          </a:p>
        </p:txBody>
      </p:sp>
      <p:sp>
        <p:nvSpPr>
          <p:cNvPr id="15" name="슬라이드 번호 개체 틀 5"/>
          <p:cNvSpPr>
            <a:spLocks noGrp="1"/>
          </p:cNvSpPr>
          <p:nvPr>
            <p:ph type="sldNum" sz="quarter" idx="12"/>
          </p:nvPr>
        </p:nvSpPr>
        <p:spPr>
          <a:xfrm>
            <a:off x="8053382" y="6513781"/>
            <a:ext cx="785818" cy="214314"/>
          </a:xfrm>
        </p:spPr>
        <p:txBody>
          <a:bodyPr/>
          <a:lstStyle>
            <a:lvl1pPr>
              <a:defRPr>
                <a:solidFill>
                  <a:schemeClr val="accent1"/>
                </a:solidFill>
              </a:defRPr>
            </a:lvl1pPr>
          </a:lstStyle>
          <a:p>
            <a:pPr algn="ctr"/>
            <a:fld id="{0C3A1854-6B63-4059-B360-A3C4972BF0FC}" type="slidenum">
              <a:rPr lang="ko-KR" altLang="en-US" smtClean="0"/>
              <a:pPr algn="ctr"/>
              <a:t>‹#›</a:t>
            </a:fld>
            <a:endParaRPr lang="ko-KR" altLang="en-US" dirty="0"/>
          </a:p>
        </p:txBody>
      </p:sp>
    </p:spTree>
    <p:extLst>
      <p:ext uri="{BB962C8B-B14F-4D97-AF65-F5344CB8AC3E}">
        <p14:creationId xmlns:p14="http://schemas.microsoft.com/office/powerpoint/2010/main" val="37162116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6" name="자유형 12">
            <a:extLst>
              <a:ext uri="{FF2B5EF4-FFF2-40B4-BE49-F238E27FC236}">
                <a16:creationId xmlns:a16="http://schemas.microsoft.com/office/drawing/2014/main" id="{E09B705A-D507-4F62-972A-A1394A025C15}"/>
              </a:ext>
            </a:extLst>
          </p:cNvPr>
          <p:cNvSpPr>
            <a:spLocks noEditPoints="1"/>
          </p:cNvSpPr>
          <p:nvPr userDrawn="1"/>
        </p:nvSpPr>
        <p:spPr bwMode="auto">
          <a:xfrm>
            <a:off x="0" y="386499"/>
            <a:ext cx="9144000" cy="6471501"/>
          </a:xfrm>
          <a:custGeom>
            <a:avLst/>
            <a:gdLst>
              <a:gd name="T0" fmla="*/ 2528 w 3842"/>
              <a:gd name="T1" fmla="*/ 2084 h 2164"/>
              <a:gd name="T2" fmla="*/ 2619 w 3842"/>
              <a:gd name="T3" fmla="*/ 1953 h 2164"/>
              <a:gd name="T4" fmla="*/ 2540 w 3842"/>
              <a:gd name="T5" fmla="*/ 1830 h 2164"/>
              <a:gd name="T6" fmla="*/ 2558 w 3842"/>
              <a:gd name="T7" fmla="*/ 1824 h 2164"/>
              <a:gd name="T8" fmla="*/ 2599 w 3842"/>
              <a:gd name="T9" fmla="*/ 1886 h 2164"/>
              <a:gd name="T10" fmla="*/ 534 w 3842"/>
              <a:gd name="T11" fmla="*/ 34 h 2164"/>
              <a:gd name="T12" fmla="*/ 1063 w 3842"/>
              <a:gd name="T13" fmla="*/ 16 h 2164"/>
              <a:gd name="T14" fmla="*/ 418 w 3842"/>
              <a:gd name="T15" fmla="*/ 91 h 2164"/>
              <a:gd name="T16" fmla="*/ 441 w 3842"/>
              <a:gd name="T17" fmla="*/ 47 h 2164"/>
              <a:gd name="T18" fmla="*/ 2955 w 3842"/>
              <a:gd name="T19" fmla="*/ 197 h 2164"/>
              <a:gd name="T20" fmla="*/ 2102 w 3842"/>
              <a:gd name="T21" fmla="*/ 39 h 2164"/>
              <a:gd name="T22" fmla="*/ 1208 w 3842"/>
              <a:gd name="T23" fmla="*/ 395 h 2164"/>
              <a:gd name="T24" fmla="*/ 1335 w 3842"/>
              <a:gd name="T25" fmla="*/ 191 h 2164"/>
              <a:gd name="T26" fmla="*/ 1512 w 3842"/>
              <a:gd name="T27" fmla="*/ 309 h 2164"/>
              <a:gd name="T28" fmla="*/ 2495 w 3842"/>
              <a:gd name="T29" fmla="*/ 1883 h 2164"/>
              <a:gd name="T30" fmla="*/ 2402 w 3842"/>
              <a:gd name="T31" fmla="*/ 1994 h 2164"/>
              <a:gd name="T32" fmla="*/ 2122 w 3842"/>
              <a:gd name="T33" fmla="*/ 2051 h 2164"/>
              <a:gd name="T34" fmla="*/ 52 w 3842"/>
              <a:gd name="T35" fmla="*/ 888 h 2164"/>
              <a:gd name="T36" fmla="*/ 84 w 3842"/>
              <a:gd name="T37" fmla="*/ 841 h 2164"/>
              <a:gd name="T38" fmla="*/ 12 w 3842"/>
              <a:gd name="T39" fmla="*/ 865 h 2164"/>
              <a:gd name="T40" fmla="*/ 435 w 3842"/>
              <a:gd name="T41" fmla="*/ 1316 h 2164"/>
              <a:gd name="T42" fmla="*/ 506 w 3842"/>
              <a:gd name="T43" fmla="*/ 811 h 2164"/>
              <a:gd name="T44" fmla="*/ 453 w 3842"/>
              <a:gd name="T45" fmla="*/ 1187 h 2164"/>
              <a:gd name="T46" fmla="*/ 2961 w 3842"/>
              <a:gd name="T47" fmla="*/ 1204 h 2164"/>
              <a:gd name="T48" fmla="*/ 2942 w 3842"/>
              <a:gd name="T49" fmla="*/ 903 h 2164"/>
              <a:gd name="T50" fmla="*/ 2924 w 3842"/>
              <a:gd name="T51" fmla="*/ 1291 h 2164"/>
              <a:gd name="T52" fmla="*/ 2703 w 3842"/>
              <a:gd name="T53" fmla="*/ 1452 h 2164"/>
              <a:gd name="T54" fmla="*/ 3737 w 3842"/>
              <a:gd name="T55" fmla="*/ 481 h 2164"/>
              <a:gd name="T56" fmla="*/ 2969 w 3842"/>
              <a:gd name="T57" fmla="*/ 323 h 2164"/>
              <a:gd name="T58" fmla="*/ 2435 w 3842"/>
              <a:gd name="T59" fmla="*/ 286 h 2164"/>
              <a:gd name="T60" fmla="*/ 2096 w 3842"/>
              <a:gd name="T61" fmla="*/ 183 h 2164"/>
              <a:gd name="T62" fmla="*/ 1622 w 3842"/>
              <a:gd name="T63" fmla="*/ 348 h 2164"/>
              <a:gd name="T64" fmla="*/ 1457 w 3842"/>
              <a:gd name="T65" fmla="*/ 390 h 2164"/>
              <a:gd name="T66" fmla="*/ 995 w 3842"/>
              <a:gd name="T67" fmla="*/ 551 h 2164"/>
              <a:gd name="T68" fmla="*/ 721 w 3842"/>
              <a:gd name="T69" fmla="*/ 429 h 2164"/>
              <a:gd name="T70" fmla="*/ 510 w 3842"/>
              <a:gd name="T71" fmla="*/ 438 h 2164"/>
              <a:gd name="T72" fmla="*/ 364 w 3842"/>
              <a:gd name="T73" fmla="*/ 600 h 2164"/>
              <a:gd name="T74" fmla="*/ 245 w 3842"/>
              <a:gd name="T75" fmla="*/ 751 h 2164"/>
              <a:gd name="T76" fmla="*/ 479 w 3842"/>
              <a:gd name="T77" fmla="*/ 667 h 2164"/>
              <a:gd name="T78" fmla="*/ 616 w 3842"/>
              <a:gd name="T79" fmla="*/ 789 h 2164"/>
              <a:gd name="T80" fmla="*/ 295 w 3842"/>
              <a:gd name="T81" fmla="*/ 868 h 2164"/>
              <a:gd name="T82" fmla="*/ 73 w 3842"/>
              <a:gd name="T83" fmla="*/ 1180 h 2164"/>
              <a:gd name="T84" fmla="*/ 442 w 3842"/>
              <a:gd name="T85" fmla="*/ 1213 h 2164"/>
              <a:gd name="T86" fmla="*/ 603 w 3842"/>
              <a:gd name="T87" fmla="*/ 1309 h 2164"/>
              <a:gd name="T88" fmla="*/ 700 w 3842"/>
              <a:gd name="T89" fmla="*/ 1335 h 2164"/>
              <a:gd name="T90" fmla="*/ 159 w 3842"/>
              <a:gd name="T91" fmla="*/ 1972 h 2164"/>
              <a:gd name="T92" fmla="*/ 908 w 3842"/>
              <a:gd name="T93" fmla="*/ 1771 h 2164"/>
              <a:gd name="T94" fmla="*/ 1247 w 3842"/>
              <a:gd name="T95" fmla="*/ 1561 h 2164"/>
              <a:gd name="T96" fmla="*/ 1468 w 3842"/>
              <a:gd name="T97" fmla="*/ 1612 h 2164"/>
              <a:gd name="T98" fmla="*/ 1870 w 3842"/>
              <a:gd name="T99" fmla="*/ 1656 h 2164"/>
              <a:gd name="T100" fmla="*/ 2075 w 3842"/>
              <a:gd name="T101" fmla="*/ 1936 h 2164"/>
              <a:gd name="T102" fmla="*/ 2283 w 3842"/>
              <a:gd name="T103" fmla="*/ 1796 h 2164"/>
              <a:gd name="T104" fmla="*/ 2512 w 3842"/>
              <a:gd name="T105" fmla="*/ 1539 h 2164"/>
              <a:gd name="T106" fmla="*/ 2607 w 3842"/>
              <a:gd name="T107" fmla="*/ 1312 h 2164"/>
              <a:gd name="T108" fmla="*/ 2904 w 3842"/>
              <a:gd name="T109" fmla="*/ 1004 h 2164"/>
              <a:gd name="T110" fmla="*/ 3290 w 3842"/>
              <a:gd name="T111" fmla="*/ 695 h 2164"/>
              <a:gd name="T112" fmla="*/ 3427 w 3842"/>
              <a:gd name="T113" fmla="*/ 731 h 2164"/>
              <a:gd name="T114" fmla="*/ 3832 w 3842"/>
              <a:gd name="T115" fmla="*/ 573 h 2164"/>
              <a:gd name="T116" fmla="*/ 818 w 3842"/>
              <a:gd name="T117" fmla="*/ 668 h 2164"/>
              <a:gd name="T118" fmla="*/ 776 w 3842"/>
              <a:gd name="T119" fmla="*/ 1102 h 2164"/>
              <a:gd name="T120" fmla="*/ 1104 w 3842"/>
              <a:gd name="T121" fmla="*/ 1280 h 2164"/>
              <a:gd name="T122" fmla="*/ 1310 w 3842"/>
              <a:gd name="T123" fmla="*/ 1119 h 2164"/>
              <a:gd name="T124" fmla="*/ 3790 w 3842"/>
              <a:gd name="T125" fmla="*/ 961 h 2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42" h="2164">
                <a:moveTo>
                  <a:pt x="2528" y="1974"/>
                </a:moveTo>
                <a:cubicBezTo>
                  <a:pt x="2527" y="1974"/>
                  <a:pt x="2526" y="1974"/>
                  <a:pt x="2525" y="1974"/>
                </a:cubicBezTo>
                <a:cubicBezTo>
                  <a:pt x="2524" y="1974"/>
                  <a:pt x="2524" y="1974"/>
                  <a:pt x="2524" y="1973"/>
                </a:cubicBezTo>
                <a:cubicBezTo>
                  <a:pt x="2523" y="1972"/>
                  <a:pt x="2522" y="1972"/>
                  <a:pt x="2522" y="1972"/>
                </a:cubicBezTo>
                <a:cubicBezTo>
                  <a:pt x="2521" y="1972"/>
                  <a:pt x="2520" y="1973"/>
                  <a:pt x="2520" y="1973"/>
                </a:cubicBezTo>
                <a:cubicBezTo>
                  <a:pt x="2519" y="1974"/>
                  <a:pt x="2518" y="1974"/>
                  <a:pt x="2518" y="1975"/>
                </a:cubicBezTo>
                <a:cubicBezTo>
                  <a:pt x="2517" y="1975"/>
                  <a:pt x="2518" y="1976"/>
                  <a:pt x="2518" y="1976"/>
                </a:cubicBezTo>
                <a:cubicBezTo>
                  <a:pt x="2519" y="1977"/>
                  <a:pt x="2519" y="1976"/>
                  <a:pt x="2519" y="1976"/>
                </a:cubicBezTo>
                <a:cubicBezTo>
                  <a:pt x="2520" y="1976"/>
                  <a:pt x="2520" y="1975"/>
                  <a:pt x="2521" y="1976"/>
                </a:cubicBezTo>
                <a:cubicBezTo>
                  <a:pt x="2521" y="1976"/>
                  <a:pt x="2521" y="1977"/>
                  <a:pt x="2522" y="1977"/>
                </a:cubicBezTo>
                <a:cubicBezTo>
                  <a:pt x="2521" y="1976"/>
                  <a:pt x="2522" y="1976"/>
                  <a:pt x="2523" y="1976"/>
                </a:cubicBezTo>
                <a:cubicBezTo>
                  <a:pt x="2523" y="1975"/>
                  <a:pt x="2524" y="1975"/>
                  <a:pt x="2525" y="1975"/>
                </a:cubicBezTo>
                <a:cubicBezTo>
                  <a:pt x="2525" y="1976"/>
                  <a:pt x="2525" y="1976"/>
                  <a:pt x="2525" y="1976"/>
                </a:cubicBezTo>
                <a:cubicBezTo>
                  <a:pt x="2525" y="1976"/>
                  <a:pt x="2525" y="1977"/>
                  <a:pt x="2525" y="1977"/>
                </a:cubicBezTo>
                <a:cubicBezTo>
                  <a:pt x="2526" y="1977"/>
                  <a:pt x="2527" y="1976"/>
                  <a:pt x="2527" y="1976"/>
                </a:cubicBezTo>
                <a:cubicBezTo>
                  <a:pt x="2527" y="1975"/>
                  <a:pt x="2528" y="1975"/>
                  <a:pt x="2528" y="1975"/>
                </a:cubicBezTo>
                <a:cubicBezTo>
                  <a:pt x="2528" y="1974"/>
                  <a:pt x="2528" y="1974"/>
                  <a:pt x="2528" y="1974"/>
                </a:cubicBezTo>
                <a:cubicBezTo>
                  <a:pt x="2528" y="1974"/>
                  <a:pt x="2529" y="1974"/>
                  <a:pt x="2529" y="1973"/>
                </a:cubicBezTo>
                <a:cubicBezTo>
                  <a:pt x="2529" y="1973"/>
                  <a:pt x="2528" y="1974"/>
                  <a:pt x="2528" y="1974"/>
                </a:cubicBezTo>
                <a:close/>
                <a:moveTo>
                  <a:pt x="2578" y="1829"/>
                </a:moveTo>
                <a:cubicBezTo>
                  <a:pt x="2578" y="1828"/>
                  <a:pt x="2577" y="1828"/>
                  <a:pt x="2577" y="1829"/>
                </a:cubicBezTo>
                <a:cubicBezTo>
                  <a:pt x="2577" y="1829"/>
                  <a:pt x="2578" y="1829"/>
                  <a:pt x="2579" y="1829"/>
                </a:cubicBezTo>
                <a:cubicBezTo>
                  <a:pt x="2579" y="1830"/>
                  <a:pt x="2580" y="1830"/>
                  <a:pt x="2580" y="1829"/>
                </a:cubicBezTo>
                <a:cubicBezTo>
                  <a:pt x="2580" y="1828"/>
                  <a:pt x="2578" y="1829"/>
                  <a:pt x="2578" y="1829"/>
                </a:cubicBezTo>
                <a:close/>
                <a:moveTo>
                  <a:pt x="2586" y="1840"/>
                </a:moveTo>
                <a:cubicBezTo>
                  <a:pt x="2585" y="1840"/>
                  <a:pt x="2585" y="1841"/>
                  <a:pt x="2586" y="1841"/>
                </a:cubicBezTo>
                <a:cubicBezTo>
                  <a:pt x="2586" y="1841"/>
                  <a:pt x="2587" y="1841"/>
                  <a:pt x="2586" y="1841"/>
                </a:cubicBezTo>
                <a:cubicBezTo>
                  <a:pt x="2586" y="1840"/>
                  <a:pt x="2586" y="1841"/>
                  <a:pt x="2586" y="1840"/>
                </a:cubicBezTo>
                <a:close/>
                <a:moveTo>
                  <a:pt x="2585" y="1842"/>
                </a:moveTo>
                <a:cubicBezTo>
                  <a:pt x="2585" y="1842"/>
                  <a:pt x="2585" y="1843"/>
                  <a:pt x="2585" y="1843"/>
                </a:cubicBezTo>
                <a:cubicBezTo>
                  <a:pt x="2586" y="1843"/>
                  <a:pt x="2587" y="1842"/>
                  <a:pt x="2587" y="1842"/>
                </a:cubicBezTo>
                <a:cubicBezTo>
                  <a:pt x="2587" y="1842"/>
                  <a:pt x="2586" y="1842"/>
                  <a:pt x="2586" y="1842"/>
                </a:cubicBezTo>
                <a:cubicBezTo>
                  <a:pt x="2586" y="1842"/>
                  <a:pt x="2585" y="1841"/>
                  <a:pt x="2585" y="1842"/>
                </a:cubicBezTo>
                <a:close/>
                <a:moveTo>
                  <a:pt x="2574" y="1826"/>
                </a:moveTo>
                <a:cubicBezTo>
                  <a:pt x="2574" y="1826"/>
                  <a:pt x="2575" y="1827"/>
                  <a:pt x="2575" y="1827"/>
                </a:cubicBezTo>
                <a:cubicBezTo>
                  <a:pt x="2575" y="1827"/>
                  <a:pt x="2574" y="1826"/>
                  <a:pt x="2574" y="1826"/>
                </a:cubicBezTo>
                <a:close/>
                <a:moveTo>
                  <a:pt x="2530" y="1844"/>
                </a:moveTo>
                <a:cubicBezTo>
                  <a:pt x="2530" y="1843"/>
                  <a:pt x="2530" y="1843"/>
                  <a:pt x="2530" y="1843"/>
                </a:cubicBezTo>
                <a:cubicBezTo>
                  <a:pt x="2531" y="1842"/>
                  <a:pt x="2532" y="1841"/>
                  <a:pt x="2531" y="1841"/>
                </a:cubicBezTo>
                <a:cubicBezTo>
                  <a:pt x="2530" y="1840"/>
                  <a:pt x="2530" y="1839"/>
                  <a:pt x="2530" y="1838"/>
                </a:cubicBezTo>
                <a:cubicBezTo>
                  <a:pt x="2530" y="1838"/>
                  <a:pt x="2530" y="1838"/>
                  <a:pt x="2530" y="1837"/>
                </a:cubicBezTo>
                <a:cubicBezTo>
                  <a:pt x="2530" y="1837"/>
                  <a:pt x="2530" y="1837"/>
                  <a:pt x="2530" y="1836"/>
                </a:cubicBezTo>
                <a:cubicBezTo>
                  <a:pt x="2530" y="1836"/>
                  <a:pt x="2530" y="1836"/>
                  <a:pt x="2530" y="1836"/>
                </a:cubicBezTo>
                <a:cubicBezTo>
                  <a:pt x="2530" y="1835"/>
                  <a:pt x="2530" y="1835"/>
                  <a:pt x="2530" y="1835"/>
                </a:cubicBezTo>
                <a:cubicBezTo>
                  <a:pt x="2530" y="1834"/>
                  <a:pt x="2530" y="1834"/>
                  <a:pt x="2530" y="1833"/>
                </a:cubicBezTo>
                <a:cubicBezTo>
                  <a:pt x="2531" y="1833"/>
                  <a:pt x="2531" y="1832"/>
                  <a:pt x="2531" y="1832"/>
                </a:cubicBezTo>
                <a:cubicBezTo>
                  <a:pt x="2531" y="1831"/>
                  <a:pt x="2531" y="1831"/>
                  <a:pt x="2531" y="1831"/>
                </a:cubicBezTo>
                <a:cubicBezTo>
                  <a:pt x="2530" y="1830"/>
                  <a:pt x="2530" y="1831"/>
                  <a:pt x="2530" y="1831"/>
                </a:cubicBezTo>
                <a:cubicBezTo>
                  <a:pt x="2529" y="1831"/>
                  <a:pt x="2529" y="1831"/>
                  <a:pt x="2529" y="1830"/>
                </a:cubicBezTo>
                <a:cubicBezTo>
                  <a:pt x="2528" y="1830"/>
                  <a:pt x="2528" y="1829"/>
                  <a:pt x="2528" y="1829"/>
                </a:cubicBezTo>
                <a:cubicBezTo>
                  <a:pt x="2527" y="1828"/>
                  <a:pt x="2527" y="1828"/>
                  <a:pt x="2526" y="1827"/>
                </a:cubicBezTo>
                <a:cubicBezTo>
                  <a:pt x="2526" y="1827"/>
                  <a:pt x="2525" y="1827"/>
                  <a:pt x="2525" y="1826"/>
                </a:cubicBezTo>
                <a:cubicBezTo>
                  <a:pt x="2524" y="1825"/>
                  <a:pt x="2522" y="1827"/>
                  <a:pt x="2521" y="1826"/>
                </a:cubicBezTo>
                <a:cubicBezTo>
                  <a:pt x="2520" y="1825"/>
                  <a:pt x="2520" y="1823"/>
                  <a:pt x="2519" y="1824"/>
                </a:cubicBezTo>
                <a:cubicBezTo>
                  <a:pt x="2517" y="1824"/>
                  <a:pt x="2517" y="1825"/>
                  <a:pt x="2515" y="1825"/>
                </a:cubicBezTo>
                <a:cubicBezTo>
                  <a:pt x="2514" y="1825"/>
                  <a:pt x="2513" y="1824"/>
                  <a:pt x="2511" y="1824"/>
                </a:cubicBezTo>
                <a:cubicBezTo>
                  <a:pt x="2510" y="1824"/>
                  <a:pt x="2510" y="1824"/>
                  <a:pt x="2509" y="1824"/>
                </a:cubicBezTo>
                <a:cubicBezTo>
                  <a:pt x="2508" y="1824"/>
                  <a:pt x="2508" y="1824"/>
                  <a:pt x="2507" y="1825"/>
                </a:cubicBezTo>
                <a:cubicBezTo>
                  <a:pt x="2507" y="1825"/>
                  <a:pt x="2507" y="1826"/>
                  <a:pt x="2508" y="1826"/>
                </a:cubicBezTo>
                <a:cubicBezTo>
                  <a:pt x="2509" y="1827"/>
                  <a:pt x="2509" y="1825"/>
                  <a:pt x="2510" y="1826"/>
                </a:cubicBezTo>
                <a:cubicBezTo>
                  <a:pt x="2511" y="1827"/>
                  <a:pt x="2510" y="1829"/>
                  <a:pt x="2511" y="1829"/>
                </a:cubicBezTo>
                <a:cubicBezTo>
                  <a:pt x="2511" y="1830"/>
                  <a:pt x="2512" y="1830"/>
                  <a:pt x="2513" y="1830"/>
                </a:cubicBezTo>
                <a:cubicBezTo>
                  <a:pt x="2513" y="1830"/>
                  <a:pt x="2514" y="1831"/>
                  <a:pt x="2514" y="1831"/>
                </a:cubicBezTo>
                <a:cubicBezTo>
                  <a:pt x="2515" y="1832"/>
                  <a:pt x="2515" y="1833"/>
                  <a:pt x="2516" y="1835"/>
                </a:cubicBezTo>
                <a:cubicBezTo>
                  <a:pt x="2516" y="1835"/>
                  <a:pt x="2516" y="1836"/>
                  <a:pt x="2516" y="1837"/>
                </a:cubicBezTo>
                <a:cubicBezTo>
                  <a:pt x="2516" y="1837"/>
                  <a:pt x="2516" y="1837"/>
                  <a:pt x="2516" y="1837"/>
                </a:cubicBezTo>
                <a:cubicBezTo>
                  <a:pt x="2516" y="1838"/>
                  <a:pt x="2516" y="1838"/>
                  <a:pt x="2516" y="1838"/>
                </a:cubicBezTo>
                <a:cubicBezTo>
                  <a:pt x="2516" y="1839"/>
                  <a:pt x="2516" y="1840"/>
                  <a:pt x="2517" y="1840"/>
                </a:cubicBezTo>
                <a:cubicBezTo>
                  <a:pt x="2518" y="1840"/>
                  <a:pt x="2518" y="1841"/>
                  <a:pt x="2519" y="1842"/>
                </a:cubicBezTo>
                <a:cubicBezTo>
                  <a:pt x="2519" y="1843"/>
                  <a:pt x="2518" y="1843"/>
                  <a:pt x="2519" y="1844"/>
                </a:cubicBezTo>
                <a:cubicBezTo>
                  <a:pt x="2519" y="1844"/>
                  <a:pt x="2519" y="1845"/>
                  <a:pt x="2520" y="1846"/>
                </a:cubicBezTo>
                <a:cubicBezTo>
                  <a:pt x="2520" y="1846"/>
                  <a:pt x="2521" y="1846"/>
                  <a:pt x="2521" y="1847"/>
                </a:cubicBezTo>
                <a:cubicBezTo>
                  <a:pt x="2521" y="1847"/>
                  <a:pt x="2522" y="1847"/>
                  <a:pt x="2522" y="1848"/>
                </a:cubicBezTo>
                <a:cubicBezTo>
                  <a:pt x="2522" y="1849"/>
                  <a:pt x="2522" y="1849"/>
                  <a:pt x="2523" y="1849"/>
                </a:cubicBezTo>
                <a:cubicBezTo>
                  <a:pt x="2524" y="1849"/>
                  <a:pt x="2524" y="1849"/>
                  <a:pt x="2524" y="1849"/>
                </a:cubicBezTo>
                <a:cubicBezTo>
                  <a:pt x="2524" y="1850"/>
                  <a:pt x="2525" y="1850"/>
                  <a:pt x="2525" y="1850"/>
                </a:cubicBezTo>
                <a:cubicBezTo>
                  <a:pt x="2526" y="1850"/>
                  <a:pt x="2526" y="1849"/>
                  <a:pt x="2526" y="1848"/>
                </a:cubicBezTo>
                <a:cubicBezTo>
                  <a:pt x="2527" y="1848"/>
                  <a:pt x="2528" y="1849"/>
                  <a:pt x="2528" y="1848"/>
                </a:cubicBezTo>
                <a:cubicBezTo>
                  <a:pt x="2528" y="1848"/>
                  <a:pt x="2527" y="1848"/>
                  <a:pt x="2528" y="1847"/>
                </a:cubicBezTo>
                <a:cubicBezTo>
                  <a:pt x="2528" y="1847"/>
                  <a:pt x="2529" y="1847"/>
                  <a:pt x="2529" y="1846"/>
                </a:cubicBezTo>
                <a:cubicBezTo>
                  <a:pt x="2528" y="1846"/>
                  <a:pt x="2528" y="1845"/>
                  <a:pt x="2529" y="1844"/>
                </a:cubicBezTo>
                <a:cubicBezTo>
                  <a:pt x="2529" y="1844"/>
                  <a:pt x="2530" y="1844"/>
                  <a:pt x="2530" y="1844"/>
                </a:cubicBezTo>
                <a:close/>
                <a:moveTo>
                  <a:pt x="2534" y="1816"/>
                </a:moveTo>
                <a:cubicBezTo>
                  <a:pt x="2534" y="1817"/>
                  <a:pt x="2535" y="1817"/>
                  <a:pt x="2535" y="1817"/>
                </a:cubicBezTo>
                <a:cubicBezTo>
                  <a:pt x="2536" y="1816"/>
                  <a:pt x="2535" y="1815"/>
                  <a:pt x="2534" y="1816"/>
                </a:cubicBezTo>
                <a:close/>
                <a:moveTo>
                  <a:pt x="2595" y="1861"/>
                </a:moveTo>
                <a:cubicBezTo>
                  <a:pt x="2596" y="1861"/>
                  <a:pt x="2596" y="1860"/>
                  <a:pt x="2595" y="1860"/>
                </a:cubicBezTo>
                <a:cubicBezTo>
                  <a:pt x="2595" y="1860"/>
                  <a:pt x="2595" y="1861"/>
                  <a:pt x="2595" y="1861"/>
                </a:cubicBezTo>
                <a:close/>
                <a:moveTo>
                  <a:pt x="2523" y="1977"/>
                </a:moveTo>
                <a:cubicBezTo>
                  <a:pt x="2522" y="1977"/>
                  <a:pt x="2523" y="1979"/>
                  <a:pt x="2524" y="1978"/>
                </a:cubicBezTo>
                <a:cubicBezTo>
                  <a:pt x="2524" y="1978"/>
                  <a:pt x="2525" y="1977"/>
                  <a:pt x="2523" y="1977"/>
                </a:cubicBezTo>
                <a:close/>
                <a:moveTo>
                  <a:pt x="2501" y="1770"/>
                </a:moveTo>
                <a:cubicBezTo>
                  <a:pt x="2502" y="1770"/>
                  <a:pt x="2502" y="1769"/>
                  <a:pt x="2501" y="1769"/>
                </a:cubicBezTo>
                <a:cubicBezTo>
                  <a:pt x="2501" y="1769"/>
                  <a:pt x="2502" y="1768"/>
                  <a:pt x="2501" y="1768"/>
                </a:cubicBezTo>
                <a:cubicBezTo>
                  <a:pt x="2501" y="1768"/>
                  <a:pt x="2500" y="1768"/>
                  <a:pt x="2500" y="1768"/>
                </a:cubicBezTo>
                <a:cubicBezTo>
                  <a:pt x="2500" y="1769"/>
                  <a:pt x="2501" y="1769"/>
                  <a:pt x="2501" y="1770"/>
                </a:cubicBezTo>
                <a:close/>
                <a:moveTo>
                  <a:pt x="2525" y="1808"/>
                </a:moveTo>
                <a:cubicBezTo>
                  <a:pt x="2525" y="1808"/>
                  <a:pt x="2525" y="1807"/>
                  <a:pt x="2525" y="1807"/>
                </a:cubicBezTo>
                <a:cubicBezTo>
                  <a:pt x="2524" y="1807"/>
                  <a:pt x="2524" y="1809"/>
                  <a:pt x="2525" y="1808"/>
                </a:cubicBezTo>
                <a:close/>
                <a:moveTo>
                  <a:pt x="2500" y="1766"/>
                </a:moveTo>
                <a:cubicBezTo>
                  <a:pt x="2499" y="1766"/>
                  <a:pt x="2500" y="1767"/>
                  <a:pt x="2500" y="1767"/>
                </a:cubicBezTo>
                <a:cubicBezTo>
                  <a:pt x="2501" y="1767"/>
                  <a:pt x="2500" y="1765"/>
                  <a:pt x="2500" y="1766"/>
                </a:cubicBezTo>
                <a:close/>
                <a:moveTo>
                  <a:pt x="2602" y="1893"/>
                </a:moveTo>
                <a:cubicBezTo>
                  <a:pt x="2603" y="1893"/>
                  <a:pt x="2603" y="1894"/>
                  <a:pt x="2604" y="1895"/>
                </a:cubicBezTo>
                <a:cubicBezTo>
                  <a:pt x="2604" y="1895"/>
                  <a:pt x="2604" y="1896"/>
                  <a:pt x="2604" y="1895"/>
                </a:cubicBezTo>
                <a:cubicBezTo>
                  <a:pt x="2605" y="1895"/>
                  <a:pt x="2604" y="1895"/>
                  <a:pt x="2604" y="1894"/>
                </a:cubicBezTo>
                <a:cubicBezTo>
                  <a:pt x="2603" y="1893"/>
                  <a:pt x="2603" y="1892"/>
                  <a:pt x="2602" y="1891"/>
                </a:cubicBezTo>
                <a:cubicBezTo>
                  <a:pt x="2602" y="1890"/>
                  <a:pt x="2601" y="1891"/>
                  <a:pt x="2601" y="1891"/>
                </a:cubicBezTo>
                <a:cubicBezTo>
                  <a:pt x="2601" y="1892"/>
                  <a:pt x="2601" y="1892"/>
                  <a:pt x="2602" y="1893"/>
                </a:cubicBezTo>
                <a:close/>
                <a:moveTo>
                  <a:pt x="2539" y="1590"/>
                </a:moveTo>
                <a:cubicBezTo>
                  <a:pt x="2539" y="1588"/>
                  <a:pt x="2537" y="1588"/>
                  <a:pt x="2536" y="1588"/>
                </a:cubicBezTo>
                <a:cubicBezTo>
                  <a:pt x="2535" y="1587"/>
                  <a:pt x="2534" y="1586"/>
                  <a:pt x="2532" y="1586"/>
                </a:cubicBezTo>
                <a:cubicBezTo>
                  <a:pt x="2532" y="1585"/>
                  <a:pt x="2531" y="1585"/>
                  <a:pt x="2531" y="1584"/>
                </a:cubicBezTo>
                <a:cubicBezTo>
                  <a:pt x="2530" y="1584"/>
                  <a:pt x="2530" y="1583"/>
                  <a:pt x="2530" y="1583"/>
                </a:cubicBezTo>
                <a:cubicBezTo>
                  <a:pt x="2528" y="1583"/>
                  <a:pt x="2527" y="1585"/>
                  <a:pt x="2527" y="1585"/>
                </a:cubicBezTo>
                <a:cubicBezTo>
                  <a:pt x="2525" y="1587"/>
                  <a:pt x="2524" y="1588"/>
                  <a:pt x="2523" y="1588"/>
                </a:cubicBezTo>
                <a:cubicBezTo>
                  <a:pt x="2521" y="1589"/>
                  <a:pt x="2520" y="1589"/>
                  <a:pt x="2519" y="1590"/>
                </a:cubicBezTo>
                <a:cubicBezTo>
                  <a:pt x="2517" y="1592"/>
                  <a:pt x="2518" y="1593"/>
                  <a:pt x="2517" y="1595"/>
                </a:cubicBezTo>
                <a:cubicBezTo>
                  <a:pt x="2517" y="1596"/>
                  <a:pt x="2516" y="1597"/>
                  <a:pt x="2515" y="1598"/>
                </a:cubicBezTo>
                <a:cubicBezTo>
                  <a:pt x="2513" y="1599"/>
                  <a:pt x="2512" y="1601"/>
                  <a:pt x="2511" y="1602"/>
                </a:cubicBezTo>
                <a:cubicBezTo>
                  <a:pt x="2510" y="1603"/>
                  <a:pt x="2509" y="1605"/>
                  <a:pt x="2508" y="1606"/>
                </a:cubicBezTo>
                <a:cubicBezTo>
                  <a:pt x="2507" y="1608"/>
                  <a:pt x="2507" y="1610"/>
                  <a:pt x="2506" y="1612"/>
                </a:cubicBezTo>
                <a:cubicBezTo>
                  <a:pt x="2505" y="1613"/>
                  <a:pt x="2503" y="1615"/>
                  <a:pt x="2503" y="1617"/>
                </a:cubicBezTo>
                <a:cubicBezTo>
                  <a:pt x="2502" y="1619"/>
                  <a:pt x="2502" y="1621"/>
                  <a:pt x="2502" y="1622"/>
                </a:cubicBezTo>
                <a:cubicBezTo>
                  <a:pt x="2502" y="1624"/>
                  <a:pt x="2501" y="1626"/>
                  <a:pt x="2501" y="1627"/>
                </a:cubicBezTo>
                <a:cubicBezTo>
                  <a:pt x="2501" y="1629"/>
                  <a:pt x="2502" y="1632"/>
                  <a:pt x="2503" y="1634"/>
                </a:cubicBezTo>
                <a:cubicBezTo>
                  <a:pt x="2503" y="1634"/>
                  <a:pt x="2504" y="1635"/>
                  <a:pt x="2504" y="1636"/>
                </a:cubicBezTo>
                <a:cubicBezTo>
                  <a:pt x="2504" y="1637"/>
                  <a:pt x="2504" y="1638"/>
                  <a:pt x="2505" y="1639"/>
                </a:cubicBezTo>
                <a:cubicBezTo>
                  <a:pt x="2505" y="1640"/>
                  <a:pt x="2506" y="1640"/>
                  <a:pt x="2507" y="1641"/>
                </a:cubicBezTo>
                <a:cubicBezTo>
                  <a:pt x="2507" y="1641"/>
                  <a:pt x="2508" y="1642"/>
                  <a:pt x="2508" y="1643"/>
                </a:cubicBezTo>
                <a:cubicBezTo>
                  <a:pt x="2508" y="1644"/>
                  <a:pt x="2509" y="1645"/>
                  <a:pt x="2510" y="1646"/>
                </a:cubicBezTo>
                <a:cubicBezTo>
                  <a:pt x="2511" y="1647"/>
                  <a:pt x="2510" y="1649"/>
                  <a:pt x="2512" y="1650"/>
                </a:cubicBezTo>
                <a:cubicBezTo>
                  <a:pt x="2513" y="1651"/>
                  <a:pt x="2514" y="1652"/>
                  <a:pt x="2515" y="1653"/>
                </a:cubicBezTo>
                <a:cubicBezTo>
                  <a:pt x="2516" y="1653"/>
                  <a:pt x="2516" y="1655"/>
                  <a:pt x="2517" y="1654"/>
                </a:cubicBezTo>
                <a:cubicBezTo>
                  <a:pt x="2517" y="1654"/>
                  <a:pt x="2517" y="1653"/>
                  <a:pt x="2517" y="1652"/>
                </a:cubicBezTo>
                <a:cubicBezTo>
                  <a:pt x="2517" y="1650"/>
                  <a:pt x="2517" y="1647"/>
                  <a:pt x="2519" y="1645"/>
                </a:cubicBezTo>
                <a:cubicBezTo>
                  <a:pt x="2521" y="1643"/>
                  <a:pt x="2521" y="1639"/>
                  <a:pt x="2522" y="1636"/>
                </a:cubicBezTo>
                <a:cubicBezTo>
                  <a:pt x="2523" y="1635"/>
                  <a:pt x="2524" y="1633"/>
                  <a:pt x="2525" y="1632"/>
                </a:cubicBezTo>
                <a:cubicBezTo>
                  <a:pt x="2526" y="1630"/>
                  <a:pt x="2527" y="1629"/>
                  <a:pt x="2527" y="1627"/>
                </a:cubicBezTo>
                <a:cubicBezTo>
                  <a:pt x="2528" y="1625"/>
                  <a:pt x="2529" y="1624"/>
                  <a:pt x="2530" y="1622"/>
                </a:cubicBezTo>
                <a:cubicBezTo>
                  <a:pt x="2531" y="1620"/>
                  <a:pt x="2531" y="1617"/>
                  <a:pt x="2532" y="1615"/>
                </a:cubicBezTo>
                <a:cubicBezTo>
                  <a:pt x="2532" y="1611"/>
                  <a:pt x="2533" y="1607"/>
                  <a:pt x="2535" y="1604"/>
                </a:cubicBezTo>
                <a:cubicBezTo>
                  <a:pt x="2536" y="1602"/>
                  <a:pt x="2537" y="1601"/>
                  <a:pt x="2537" y="1599"/>
                </a:cubicBezTo>
                <a:cubicBezTo>
                  <a:pt x="2536" y="1597"/>
                  <a:pt x="2536" y="1596"/>
                  <a:pt x="2536" y="1594"/>
                </a:cubicBezTo>
                <a:cubicBezTo>
                  <a:pt x="2537" y="1592"/>
                  <a:pt x="2538" y="1592"/>
                  <a:pt x="2539" y="1590"/>
                </a:cubicBezTo>
                <a:close/>
                <a:moveTo>
                  <a:pt x="2443" y="1949"/>
                </a:moveTo>
                <a:cubicBezTo>
                  <a:pt x="2443" y="1949"/>
                  <a:pt x="2443" y="1949"/>
                  <a:pt x="2442" y="1950"/>
                </a:cubicBezTo>
                <a:cubicBezTo>
                  <a:pt x="2442" y="1950"/>
                  <a:pt x="2441" y="1952"/>
                  <a:pt x="2442" y="1952"/>
                </a:cubicBezTo>
                <a:cubicBezTo>
                  <a:pt x="2443" y="1953"/>
                  <a:pt x="2444" y="1951"/>
                  <a:pt x="2445" y="1951"/>
                </a:cubicBezTo>
                <a:cubicBezTo>
                  <a:pt x="2445" y="1951"/>
                  <a:pt x="2446" y="1951"/>
                  <a:pt x="2446" y="1950"/>
                </a:cubicBezTo>
                <a:cubicBezTo>
                  <a:pt x="2447" y="1949"/>
                  <a:pt x="2447" y="1948"/>
                  <a:pt x="2446" y="1948"/>
                </a:cubicBezTo>
                <a:cubicBezTo>
                  <a:pt x="2446" y="1948"/>
                  <a:pt x="2446" y="1948"/>
                  <a:pt x="2445" y="1948"/>
                </a:cubicBezTo>
                <a:cubicBezTo>
                  <a:pt x="2445" y="1948"/>
                  <a:pt x="2445" y="1948"/>
                  <a:pt x="2444" y="1948"/>
                </a:cubicBezTo>
                <a:cubicBezTo>
                  <a:pt x="2443" y="1947"/>
                  <a:pt x="2444" y="1948"/>
                  <a:pt x="2443" y="1949"/>
                </a:cubicBezTo>
                <a:close/>
                <a:moveTo>
                  <a:pt x="2567" y="2116"/>
                </a:moveTo>
                <a:cubicBezTo>
                  <a:pt x="2566" y="2116"/>
                  <a:pt x="2565" y="2118"/>
                  <a:pt x="2564" y="2117"/>
                </a:cubicBezTo>
                <a:cubicBezTo>
                  <a:pt x="2563" y="2116"/>
                  <a:pt x="2564" y="2115"/>
                  <a:pt x="2562" y="2115"/>
                </a:cubicBezTo>
                <a:cubicBezTo>
                  <a:pt x="2561" y="2114"/>
                  <a:pt x="2560" y="2115"/>
                  <a:pt x="2559" y="2116"/>
                </a:cubicBezTo>
                <a:cubicBezTo>
                  <a:pt x="2558" y="2117"/>
                  <a:pt x="2556" y="2116"/>
                  <a:pt x="2555" y="2118"/>
                </a:cubicBezTo>
                <a:cubicBezTo>
                  <a:pt x="2555" y="2118"/>
                  <a:pt x="2556" y="2119"/>
                  <a:pt x="2556" y="2119"/>
                </a:cubicBezTo>
                <a:cubicBezTo>
                  <a:pt x="2556" y="2120"/>
                  <a:pt x="2556" y="2121"/>
                  <a:pt x="2556" y="2122"/>
                </a:cubicBezTo>
                <a:cubicBezTo>
                  <a:pt x="2556" y="2122"/>
                  <a:pt x="2556" y="2123"/>
                  <a:pt x="2556" y="2123"/>
                </a:cubicBezTo>
                <a:cubicBezTo>
                  <a:pt x="2557" y="2123"/>
                  <a:pt x="2558" y="2123"/>
                  <a:pt x="2558" y="2122"/>
                </a:cubicBezTo>
                <a:cubicBezTo>
                  <a:pt x="2559" y="2121"/>
                  <a:pt x="2559" y="2122"/>
                  <a:pt x="2560" y="2121"/>
                </a:cubicBezTo>
                <a:cubicBezTo>
                  <a:pt x="2561" y="2121"/>
                  <a:pt x="2560" y="2120"/>
                  <a:pt x="2561" y="2120"/>
                </a:cubicBezTo>
                <a:cubicBezTo>
                  <a:pt x="2562" y="2118"/>
                  <a:pt x="2563" y="2120"/>
                  <a:pt x="2562" y="2121"/>
                </a:cubicBezTo>
                <a:cubicBezTo>
                  <a:pt x="2562" y="2122"/>
                  <a:pt x="2562" y="2122"/>
                  <a:pt x="2562" y="2123"/>
                </a:cubicBezTo>
                <a:cubicBezTo>
                  <a:pt x="2562" y="2124"/>
                  <a:pt x="2562" y="2125"/>
                  <a:pt x="2563" y="2125"/>
                </a:cubicBezTo>
                <a:cubicBezTo>
                  <a:pt x="2564" y="2125"/>
                  <a:pt x="2563" y="2122"/>
                  <a:pt x="2564" y="2121"/>
                </a:cubicBezTo>
                <a:cubicBezTo>
                  <a:pt x="2565" y="2121"/>
                  <a:pt x="2565" y="2121"/>
                  <a:pt x="2566" y="2121"/>
                </a:cubicBezTo>
                <a:cubicBezTo>
                  <a:pt x="2567" y="2120"/>
                  <a:pt x="2567" y="2120"/>
                  <a:pt x="2567" y="2119"/>
                </a:cubicBezTo>
                <a:cubicBezTo>
                  <a:pt x="2568" y="2118"/>
                  <a:pt x="2570" y="2118"/>
                  <a:pt x="2570" y="2117"/>
                </a:cubicBezTo>
                <a:cubicBezTo>
                  <a:pt x="2569" y="2117"/>
                  <a:pt x="2569" y="2117"/>
                  <a:pt x="2568" y="2117"/>
                </a:cubicBezTo>
                <a:cubicBezTo>
                  <a:pt x="2568" y="2117"/>
                  <a:pt x="2567" y="2116"/>
                  <a:pt x="2567" y="2116"/>
                </a:cubicBezTo>
                <a:close/>
                <a:moveTo>
                  <a:pt x="2593" y="2076"/>
                </a:moveTo>
                <a:cubicBezTo>
                  <a:pt x="2594" y="2075"/>
                  <a:pt x="2595" y="2075"/>
                  <a:pt x="2596" y="2074"/>
                </a:cubicBezTo>
                <a:cubicBezTo>
                  <a:pt x="2597" y="2073"/>
                  <a:pt x="2597" y="2071"/>
                  <a:pt x="2598" y="2070"/>
                </a:cubicBezTo>
                <a:cubicBezTo>
                  <a:pt x="2598" y="2069"/>
                  <a:pt x="2599" y="2068"/>
                  <a:pt x="2600" y="2066"/>
                </a:cubicBezTo>
                <a:cubicBezTo>
                  <a:pt x="2601" y="2064"/>
                  <a:pt x="2603" y="2061"/>
                  <a:pt x="2601" y="2058"/>
                </a:cubicBezTo>
                <a:cubicBezTo>
                  <a:pt x="2599" y="2055"/>
                  <a:pt x="2596" y="2060"/>
                  <a:pt x="2595" y="2062"/>
                </a:cubicBezTo>
                <a:cubicBezTo>
                  <a:pt x="2595" y="2063"/>
                  <a:pt x="2594" y="2064"/>
                  <a:pt x="2592" y="2064"/>
                </a:cubicBezTo>
                <a:cubicBezTo>
                  <a:pt x="2592" y="2065"/>
                  <a:pt x="2590" y="2065"/>
                  <a:pt x="2590" y="2066"/>
                </a:cubicBezTo>
                <a:cubicBezTo>
                  <a:pt x="2589" y="2066"/>
                  <a:pt x="2590" y="2067"/>
                  <a:pt x="2590" y="2067"/>
                </a:cubicBezTo>
                <a:cubicBezTo>
                  <a:pt x="2591" y="2068"/>
                  <a:pt x="2590" y="2069"/>
                  <a:pt x="2589" y="2069"/>
                </a:cubicBezTo>
                <a:cubicBezTo>
                  <a:pt x="2588" y="2070"/>
                  <a:pt x="2587" y="2071"/>
                  <a:pt x="2586" y="2071"/>
                </a:cubicBezTo>
                <a:cubicBezTo>
                  <a:pt x="2584" y="2072"/>
                  <a:pt x="2583" y="2072"/>
                  <a:pt x="2582" y="2073"/>
                </a:cubicBezTo>
                <a:cubicBezTo>
                  <a:pt x="2581" y="2074"/>
                  <a:pt x="2579" y="2075"/>
                  <a:pt x="2578" y="2075"/>
                </a:cubicBezTo>
                <a:cubicBezTo>
                  <a:pt x="2576" y="2076"/>
                  <a:pt x="2575" y="2076"/>
                  <a:pt x="2573" y="2076"/>
                </a:cubicBezTo>
                <a:cubicBezTo>
                  <a:pt x="2572" y="2076"/>
                  <a:pt x="2571" y="2075"/>
                  <a:pt x="2569" y="2075"/>
                </a:cubicBezTo>
                <a:cubicBezTo>
                  <a:pt x="2568" y="2074"/>
                  <a:pt x="2566" y="2075"/>
                  <a:pt x="2565" y="2074"/>
                </a:cubicBezTo>
                <a:cubicBezTo>
                  <a:pt x="2563" y="2074"/>
                  <a:pt x="2562" y="2074"/>
                  <a:pt x="2560" y="2074"/>
                </a:cubicBezTo>
                <a:cubicBezTo>
                  <a:pt x="2558" y="2075"/>
                  <a:pt x="2557" y="2076"/>
                  <a:pt x="2555" y="2076"/>
                </a:cubicBezTo>
                <a:cubicBezTo>
                  <a:pt x="2554" y="2076"/>
                  <a:pt x="2554" y="2076"/>
                  <a:pt x="2553" y="2076"/>
                </a:cubicBezTo>
                <a:cubicBezTo>
                  <a:pt x="2552" y="2075"/>
                  <a:pt x="2552" y="2075"/>
                  <a:pt x="2551" y="2075"/>
                </a:cubicBezTo>
                <a:cubicBezTo>
                  <a:pt x="2550" y="2074"/>
                  <a:pt x="2548" y="2074"/>
                  <a:pt x="2547" y="2074"/>
                </a:cubicBezTo>
                <a:cubicBezTo>
                  <a:pt x="2545" y="2073"/>
                  <a:pt x="2544" y="2072"/>
                  <a:pt x="2543" y="2072"/>
                </a:cubicBezTo>
                <a:cubicBezTo>
                  <a:pt x="2540" y="2071"/>
                  <a:pt x="2537" y="2072"/>
                  <a:pt x="2534" y="2072"/>
                </a:cubicBezTo>
                <a:cubicBezTo>
                  <a:pt x="2532" y="2072"/>
                  <a:pt x="2531" y="2072"/>
                  <a:pt x="2530" y="2070"/>
                </a:cubicBezTo>
                <a:cubicBezTo>
                  <a:pt x="2530" y="2069"/>
                  <a:pt x="2529" y="2068"/>
                  <a:pt x="2528" y="2068"/>
                </a:cubicBezTo>
                <a:cubicBezTo>
                  <a:pt x="2527" y="2067"/>
                  <a:pt x="2525" y="2067"/>
                  <a:pt x="2524" y="2067"/>
                </a:cubicBezTo>
                <a:cubicBezTo>
                  <a:pt x="2522" y="2067"/>
                  <a:pt x="2521" y="2067"/>
                  <a:pt x="2519" y="2067"/>
                </a:cubicBezTo>
                <a:cubicBezTo>
                  <a:pt x="2518" y="2067"/>
                  <a:pt x="2516" y="2066"/>
                  <a:pt x="2516" y="2068"/>
                </a:cubicBezTo>
                <a:cubicBezTo>
                  <a:pt x="2516" y="2070"/>
                  <a:pt x="2517" y="2071"/>
                  <a:pt x="2515" y="2072"/>
                </a:cubicBezTo>
                <a:cubicBezTo>
                  <a:pt x="2514" y="2073"/>
                  <a:pt x="2513" y="2074"/>
                  <a:pt x="2512" y="2075"/>
                </a:cubicBezTo>
                <a:cubicBezTo>
                  <a:pt x="2511" y="2076"/>
                  <a:pt x="2510" y="2078"/>
                  <a:pt x="2509" y="2077"/>
                </a:cubicBezTo>
                <a:cubicBezTo>
                  <a:pt x="2508" y="2076"/>
                  <a:pt x="2508" y="2075"/>
                  <a:pt x="2507" y="2075"/>
                </a:cubicBezTo>
                <a:cubicBezTo>
                  <a:pt x="2507" y="2075"/>
                  <a:pt x="2507" y="2075"/>
                  <a:pt x="2506" y="2074"/>
                </a:cubicBezTo>
                <a:cubicBezTo>
                  <a:pt x="2506" y="2073"/>
                  <a:pt x="2506" y="2072"/>
                  <a:pt x="2505" y="2073"/>
                </a:cubicBezTo>
                <a:cubicBezTo>
                  <a:pt x="2504" y="2074"/>
                  <a:pt x="2504" y="2075"/>
                  <a:pt x="2504" y="2076"/>
                </a:cubicBezTo>
                <a:cubicBezTo>
                  <a:pt x="2504" y="2077"/>
                  <a:pt x="2503" y="2077"/>
                  <a:pt x="2503" y="2077"/>
                </a:cubicBezTo>
                <a:cubicBezTo>
                  <a:pt x="2501" y="2078"/>
                  <a:pt x="2500" y="2078"/>
                  <a:pt x="2500" y="2080"/>
                </a:cubicBezTo>
                <a:cubicBezTo>
                  <a:pt x="2500" y="2081"/>
                  <a:pt x="2500" y="2082"/>
                  <a:pt x="2499" y="2083"/>
                </a:cubicBezTo>
                <a:cubicBezTo>
                  <a:pt x="2499" y="2083"/>
                  <a:pt x="2498" y="2083"/>
                  <a:pt x="2498" y="2084"/>
                </a:cubicBezTo>
                <a:cubicBezTo>
                  <a:pt x="2497" y="2085"/>
                  <a:pt x="2496" y="2087"/>
                  <a:pt x="2496" y="2088"/>
                </a:cubicBezTo>
                <a:cubicBezTo>
                  <a:pt x="2495" y="2089"/>
                  <a:pt x="2495" y="2091"/>
                  <a:pt x="2494" y="2092"/>
                </a:cubicBezTo>
                <a:cubicBezTo>
                  <a:pt x="2493" y="2092"/>
                  <a:pt x="2492" y="2092"/>
                  <a:pt x="2493" y="2093"/>
                </a:cubicBezTo>
                <a:cubicBezTo>
                  <a:pt x="2493" y="2093"/>
                  <a:pt x="2494" y="2093"/>
                  <a:pt x="2494" y="2094"/>
                </a:cubicBezTo>
                <a:cubicBezTo>
                  <a:pt x="2495" y="2094"/>
                  <a:pt x="2495" y="2095"/>
                  <a:pt x="2495" y="2095"/>
                </a:cubicBezTo>
                <a:cubicBezTo>
                  <a:pt x="2496" y="2096"/>
                  <a:pt x="2496" y="2096"/>
                  <a:pt x="2497" y="2097"/>
                </a:cubicBezTo>
                <a:cubicBezTo>
                  <a:pt x="2497" y="2098"/>
                  <a:pt x="2497" y="2099"/>
                  <a:pt x="2497" y="2100"/>
                </a:cubicBezTo>
                <a:cubicBezTo>
                  <a:pt x="2497" y="2101"/>
                  <a:pt x="2497" y="2103"/>
                  <a:pt x="2497" y="2105"/>
                </a:cubicBezTo>
                <a:cubicBezTo>
                  <a:pt x="2497" y="2105"/>
                  <a:pt x="2497" y="2105"/>
                  <a:pt x="2497" y="2106"/>
                </a:cubicBezTo>
                <a:cubicBezTo>
                  <a:pt x="2496" y="2106"/>
                  <a:pt x="2497" y="2107"/>
                  <a:pt x="2496" y="2107"/>
                </a:cubicBezTo>
                <a:cubicBezTo>
                  <a:pt x="2496" y="2108"/>
                  <a:pt x="2496" y="2107"/>
                  <a:pt x="2495" y="2106"/>
                </a:cubicBezTo>
                <a:cubicBezTo>
                  <a:pt x="2495" y="2106"/>
                  <a:pt x="2495" y="2105"/>
                  <a:pt x="2494" y="2105"/>
                </a:cubicBezTo>
                <a:cubicBezTo>
                  <a:pt x="2493" y="2105"/>
                  <a:pt x="2493" y="2106"/>
                  <a:pt x="2493" y="2107"/>
                </a:cubicBezTo>
                <a:cubicBezTo>
                  <a:pt x="2493" y="2109"/>
                  <a:pt x="2491" y="2109"/>
                  <a:pt x="2490" y="2111"/>
                </a:cubicBezTo>
                <a:cubicBezTo>
                  <a:pt x="2489" y="2112"/>
                  <a:pt x="2489" y="2114"/>
                  <a:pt x="2488" y="2116"/>
                </a:cubicBezTo>
                <a:cubicBezTo>
                  <a:pt x="2487" y="2117"/>
                  <a:pt x="2486" y="2117"/>
                  <a:pt x="2486" y="2118"/>
                </a:cubicBezTo>
                <a:cubicBezTo>
                  <a:pt x="2486" y="2119"/>
                  <a:pt x="2486" y="2121"/>
                  <a:pt x="2486" y="2122"/>
                </a:cubicBezTo>
                <a:cubicBezTo>
                  <a:pt x="2486" y="2122"/>
                  <a:pt x="2486" y="2123"/>
                  <a:pt x="2486" y="2123"/>
                </a:cubicBezTo>
                <a:cubicBezTo>
                  <a:pt x="2486" y="2124"/>
                  <a:pt x="2487" y="2124"/>
                  <a:pt x="2487" y="2125"/>
                </a:cubicBezTo>
                <a:cubicBezTo>
                  <a:pt x="2487" y="2126"/>
                  <a:pt x="2486" y="2127"/>
                  <a:pt x="2486" y="2128"/>
                </a:cubicBezTo>
                <a:cubicBezTo>
                  <a:pt x="2485" y="2130"/>
                  <a:pt x="2485" y="2131"/>
                  <a:pt x="2485" y="2132"/>
                </a:cubicBezTo>
                <a:cubicBezTo>
                  <a:pt x="2484" y="2133"/>
                  <a:pt x="2484" y="2134"/>
                  <a:pt x="2483" y="2135"/>
                </a:cubicBezTo>
                <a:cubicBezTo>
                  <a:pt x="2482" y="2136"/>
                  <a:pt x="2481" y="2137"/>
                  <a:pt x="2480" y="2139"/>
                </a:cubicBezTo>
                <a:cubicBezTo>
                  <a:pt x="2480" y="2141"/>
                  <a:pt x="2479" y="2142"/>
                  <a:pt x="2478" y="2144"/>
                </a:cubicBezTo>
                <a:cubicBezTo>
                  <a:pt x="2477" y="2145"/>
                  <a:pt x="2476" y="2145"/>
                  <a:pt x="2476" y="2147"/>
                </a:cubicBezTo>
                <a:cubicBezTo>
                  <a:pt x="2476" y="2147"/>
                  <a:pt x="2477" y="2148"/>
                  <a:pt x="2477" y="2148"/>
                </a:cubicBezTo>
                <a:cubicBezTo>
                  <a:pt x="2477" y="2149"/>
                  <a:pt x="2478" y="2150"/>
                  <a:pt x="2477" y="2150"/>
                </a:cubicBezTo>
                <a:cubicBezTo>
                  <a:pt x="2477" y="2151"/>
                  <a:pt x="2476" y="2151"/>
                  <a:pt x="2476" y="2152"/>
                </a:cubicBezTo>
                <a:cubicBezTo>
                  <a:pt x="2476" y="2152"/>
                  <a:pt x="2476" y="2153"/>
                  <a:pt x="2476" y="2153"/>
                </a:cubicBezTo>
                <a:cubicBezTo>
                  <a:pt x="2505" y="2153"/>
                  <a:pt x="2505" y="2153"/>
                  <a:pt x="2505" y="2153"/>
                </a:cubicBezTo>
                <a:cubicBezTo>
                  <a:pt x="2505" y="2152"/>
                  <a:pt x="2505" y="2152"/>
                  <a:pt x="2505" y="2151"/>
                </a:cubicBezTo>
                <a:cubicBezTo>
                  <a:pt x="2506" y="2149"/>
                  <a:pt x="2507" y="2150"/>
                  <a:pt x="2508" y="2149"/>
                </a:cubicBezTo>
                <a:cubicBezTo>
                  <a:pt x="2509" y="2148"/>
                  <a:pt x="2510" y="2147"/>
                  <a:pt x="2511" y="2146"/>
                </a:cubicBezTo>
                <a:cubicBezTo>
                  <a:pt x="2512" y="2146"/>
                  <a:pt x="2513" y="2146"/>
                  <a:pt x="2513" y="2145"/>
                </a:cubicBezTo>
                <a:cubicBezTo>
                  <a:pt x="2514" y="2145"/>
                  <a:pt x="2514" y="2144"/>
                  <a:pt x="2515" y="2144"/>
                </a:cubicBezTo>
                <a:cubicBezTo>
                  <a:pt x="2516" y="2144"/>
                  <a:pt x="2518" y="2144"/>
                  <a:pt x="2519" y="2145"/>
                </a:cubicBezTo>
                <a:cubicBezTo>
                  <a:pt x="2520" y="2146"/>
                  <a:pt x="2520" y="2147"/>
                  <a:pt x="2520" y="2148"/>
                </a:cubicBezTo>
                <a:cubicBezTo>
                  <a:pt x="2521" y="2150"/>
                  <a:pt x="2521" y="2151"/>
                  <a:pt x="2521" y="2153"/>
                </a:cubicBezTo>
                <a:cubicBezTo>
                  <a:pt x="2546" y="2153"/>
                  <a:pt x="2546" y="2153"/>
                  <a:pt x="2546" y="2153"/>
                </a:cubicBezTo>
                <a:cubicBezTo>
                  <a:pt x="2545" y="2152"/>
                  <a:pt x="2545" y="2152"/>
                  <a:pt x="2544" y="2151"/>
                </a:cubicBezTo>
                <a:cubicBezTo>
                  <a:pt x="2544" y="2150"/>
                  <a:pt x="2543" y="2149"/>
                  <a:pt x="2542" y="2148"/>
                </a:cubicBezTo>
                <a:cubicBezTo>
                  <a:pt x="2542" y="2147"/>
                  <a:pt x="2540" y="2146"/>
                  <a:pt x="2539" y="2145"/>
                </a:cubicBezTo>
                <a:cubicBezTo>
                  <a:pt x="2539" y="2144"/>
                  <a:pt x="2539" y="2142"/>
                  <a:pt x="2539" y="2141"/>
                </a:cubicBezTo>
                <a:cubicBezTo>
                  <a:pt x="2538" y="2140"/>
                  <a:pt x="2537" y="2139"/>
                  <a:pt x="2536" y="2138"/>
                </a:cubicBezTo>
                <a:cubicBezTo>
                  <a:pt x="2536" y="2137"/>
                  <a:pt x="2535" y="2136"/>
                  <a:pt x="2534" y="2135"/>
                </a:cubicBezTo>
                <a:cubicBezTo>
                  <a:pt x="2533" y="2135"/>
                  <a:pt x="2531" y="2135"/>
                  <a:pt x="2530" y="2134"/>
                </a:cubicBezTo>
                <a:cubicBezTo>
                  <a:pt x="2530" y="2133"/>
                  <a:pt x="2530" y="2132"/>
                  <a:pt x="2529" y="2131"/>
                </a:cubicBezTo>
                <a:cubicBezTo>
                  <a:pt x="2528" y="2131"/>
                  <a:pt x="2526" y="2130"/>
                  <a:pt x="2526" y="2129"/>
                </a:cubicBezTo>
                <a:cubicBezTo>
                  <a:pt x="2527" y="2129"/>
                  <a:pt x="2528" y="2130"/>
                  <a:pt x="2528" y="2130"/>
                </a:cubicBezTo>
                <a:cubicBezTo>
                  <a:pt x="2529" y="2130"/>
                  <a:pt x="2529" y="2130"/>
                  <a:pt x="2530" y="2130"/>
                </a:cubicBezTo>
                <a:cubicBezTo>
                  <a:pt x="2532" y="2130"/>
                  <a:pt x="2533" y="2130"/>
                  <a:pt x="2534" y="2130"/>
                </a:cubicBezTo>
                <a:cubicBezTo>
                  <a:pt x="2535" y="2129"/>
                  <a:pt x="2536" y="2127"/>
                  <a:pt x="2538" y="2127"/>
                </a:cubicBezTo>
                <a:cubicBezTo>
                  <a:pt x="2539" y="2126"/>
                  <a:pt x="2540" y="2125"/>
                  <a:pt x="2541" y="2124"/>
                </a:cubicBezTo>
                <a:cubicBezTo>
                  <a:pt x="2542" y="2123"/>
                  <a:pt x="2543" y="2122"/>
                  <a:pt x="2545" y="2122"/>
                </a:cubicBezTo>
                <a:cubicBezTo>
                  <a:pt x="2546" y="2121"/>
                  <a:pt x="2548" y="2120"/>
                  <a:pt x="2549" y="2119"/>
                </a:cubicBezTo>
                <a:cubicBezTo>
                  <a:pt x="2549" y="2118"/>
                  <a:pt x="2550" y="2118"/>
                  <a:pt x="2550" y="2117"/>
                </a:cubicBezTo>
                <a:cubicBezTo>
                  <a:pt x="2551" y="2116"/>
                  <a:pt x="2553" y="2115"/>
                  <a:pt x="2554" y="2114"/>
                </a:cubicBezTo>
                <a:cubicBezTo>
                  <a:pt x="2555" y="2112"/>
                  <a:pt x="2557" y="2109"/>
                  <a:pt x="2560" y="2109"/>
                </a:cubicBezTo>
                <a:cubicBezTo>
                  <a:pt x="2561" y="2109"/>
                  <a:pt x="2563" y="2109"/>
                  <a:pt x="2564" y="2110"/>
                </a:cubicBezTo>
                <a:cubicBezTo>
                  <a:pt x="2565" y="2111"/>
                  <a:pt x="2565" y="2114"/>
                  <a:pt x="2566" y="2113"/>
                </a:cubicBezTo>
                <a:cubicBezTo>
                  <a:pt x="2567" y="2113"/>
                  <a:pt x="2567" y="2112"/>
                  <a:pt x="2566" y="2111"/>
                </a:cubicBezTo>
                <a:cubicBezTo>
                  <a:pt x="2566" y="2110"/>
                  <a:pt x="2567" y="2110"/>
                  <a:pt x="2567" y="2109"/>
                </a:cubicBezTo>
                <a:cubicBezTo>
                  <a:pt x="2568" y="2107"/>
                  <a:pt x="2568" y="2107"/>
                  <a:pt x="2566" y="2106"/>
                </a:cubicBezTo>
                <a:cubicBezTo>
                  <a:pt x="2565" y="2105"/>
                  <a:pt x="2565" y="2103"/>
                  <a:pt x="2564" y="2103"/>
                </a:cubicBezTo>
                <a:cubicBezTo>
                  <a:pt x="2562" y="2103"/>
                  <a:pt x="2561" y="2103"/>
                  <a:pt x="2560" y="2104"/>
                </a:cubicBezTo>
                <a:cubicBezTo>
                  <a:pt x="2558" y="2104"/>
                  <a:pt x="2558" y="2106"/>
                  <a:pt x="2557" y="2107"/>
                </a:cubicBezTo>
                <a:cubicBezTo>
                  <a:pt x="2555" y="2108"/>
                  <a:pt x="2554" y="2107"/>
                  <a:pt x="2553" y="2107"/>
                </a:cubicBezTo>
                <a:cubicBezTo>
                  <a:pt x="2552" y="2107"/>
                  <a:pt x="2551" y="2107"/>
                  <a:pt x="2550" y="2107"/>
                </a:cubicBezTo>
                <a:cubicBezTo>
                  <a:pt x="2548" y="2107"/>
                  <a:pt x="2546" y="2107"/>
                  <a:pt x="2545" y="2107"/>
                </a:cubicBezTo>
                <a:cubicBezTo>
                  <a:pt x="2543" y="2107"/>
                  <a:pt x="2542" y="2108"/>
                  <a:pt x="2541" y="2108"/>
                </a:cubicBezTo>
                <a:cubicBezTo>
                  <a:pt x="2540" y="2109"/>
                  <a:pt x="2540" y="2109"/>
                  <a:pt x="2539" y="2109"/>
                </a:cubicBezTo>
                <a:cubicBezTo>
                  <a:pt x="2538" y="2109"/>
                  <a:pt x="2538" y="2110"/>
                  <a:pt x="2537" y="2110"/>
                </a:cubicBezTo>
                <a:cubicBezTo>
                  <a:pt x="2536" y="2111"/>
                  <a:pt x="2535" y="2111"/>
                  <a:pt x="2534" y="2110"/>
                </a:cubicBezTo>
                <a:cubicBezTo>
                  <a:pt x="2533" y="2109"/>
                  <a:pt x="2533" y="2109"/>
                  <a:pt x="2532" y="2109"/>
                </a:cubicBezTo>
                <a:cubicBezTo>
                  <a:pt x="2532" y="2108"/>
                  <a:pt x="2531" y="2108"/>
                  <a:pt x="2531" y="2108"/>
                </a:cubicBezTo>
                <a:cubicBezTo>
                  <a:pt x="2530" y="2109"/>
                  <a:pt x="2529" y="2111"/>
                  <a:pt x="2528" y="2112"/>
                </a:cubicBezTo>
                <a:cubicBezTo>
                  <a:pt x="2527" y="2112"/>
                  <a:pt x="2526" y="2113"/>
                  <a:pt x="2525" y="2115"/>
                </a:cubicBezTo>
                <a:cubicBezTo>
                  <a:pt x="2524" y="2117"/>
                  <a:pt x="2523" y="2121"/>
                  <a:pt x="2520" y="2120"/>
                </a:cubicBezTo>
                <a:cubicBezTo>
                  <a:pt x="2519" y="2120"/>
                  <a:pt x="2518" y="2119"/>
                  <a:pt x="2517" y="2119"/>
                </a:cubicBezTo>
                <a:cubicBezTo>
                  <a:pt x="2515" y="2119"/>
                  <a:pt x="2514" y="2119"/>
                  <a:pt x="2513" y="2118"/>
                </a:cubicBezTo>
                <a:cubicBezTo>
                  <a:pt x="2512" y="2117"/>
                  <a:pt x="2512" y="2115"/>
                  <a:pt x="2512" y="2114"/>
                </a:cubicBezTo>
                <a:cubicBezTo>
                  <a:pt x="2511" y="2114"/>
                  <a:pt x="2511" y="2113"/>
                  <a:pt x="2510" y="2113"/>
                </a:cubicBezTo>
                <a:cubicBezTo>
                  <a:pt x="2510" y="2112"/>
                  <a:pt x="2510" y="2112"/>
                  <a:pt x="2509" y="2111"/>
                </a:cubicBezTo>
                <a:cubicBezTo>
                  <a:pt x="2508" y="2110"/>
                  <a:pt x="2507" y="2110"/>
                  <a:pt x="2505" y="2110"/>
                </a:cubicBezTo>
                <a:cubicBezTo>
                  <a:pt x="2504" y="2110"/>
                  <a:pt x="2503" y="2109"/>
                  <a:pt x="2503" y="2108"/>
                </a:cubicBezTo>
                <a:cubicBezTo>
                  <a:pt x="2502" y="2107"/>
                  <a:pt x="2503" y="2105"/>
                  <a:pt x="2502" y="2104"/>
                </a:cubicBezTo>
                <a:cubicBezTo>
                  <a:pt x="2501" y="2103"/>
                  <a:pt x="2500" y="2102"/>
                  <a:pt x="2500" y="2100"/>
                </a:cubicBezTo>
                <a:cubicBezTo>
                  <a:pt x="2500" y="2097"/>
                  <a:pt x="2499" y="2094"/>
                  <a:pt x="2501" y="2091"/>
                </a:cubicBezTo>
                <a:cubicBezTo>
                  <a:pt x="2502" y="2089"/>
                  <a:pt x="2503" y="2089"/>
                  <a:pt x="2504" y="2087"/>
                </a:cubicBezTo>
                <a:cubicBezTo>
                  <a:pt x="2505" y="2086"/>
                  <a:pt x="2505" y="2085"/>
                  <a:pt x="2506" y="2083"/>
                </a:cubicBezTo>
                <a:cubicBezTo>
                  <a:pt x="2507" y="2083"/>
                  <a:pt x="2509" y="2082"/>
                  <a:pt x="2510" y="2082"/>
                </a:cubicBezTo>
                <a:cubicBezTo>
                  <a:pt x="2512" y="2082"/>
                  <a:pt x="2514" y="2081"/>
                  <a:pt x="2515" y="2081"/>
                </a:cubicBezTo>
                <a:cubicBezTo>
                  <a:pt x="2517" y="2082"/>
                  <a:pt x="2518" y="2082"/>
                  <a:pt x="2519" y="2082"/>
                </a:cubicBezTo>
                <a:cubicBezTo>
                  <a:pt x="2521" y="2083"/>
                  <a:pt x="2522" y="2083"/>
                  <a:pt x="2524" y="2083"/>
                </a:cubicBezTo>
                <a:cubicBezTo>
                  <a:pt x="2525" y="2083"/>
                  <a:pt x="2527" y="2084"/>
                  <a:pt x="2528" y="2084"/>
                </a:cubicBezTo>
                <a:cubicBezTo>
                  <a:pt x="2530" y="2083"/>
                  <a:pt x="2532" y="2083"/>
                  <a:pt x="2533" y="2083"/>
                </a:cubicBezTo>
                <a:cubicBezTo>
                  <a:pt x="2536" y="2083"/>
                  <a:pt x="2540" y="2083"/>
                  <a:pt x="2543" y="2083"/>
                </a:cubicBezTo>
                <a:cubicBezTo>
                  <a:pt x="2546" y="2083"/>
                  <a:pt x="2549" y="2083"/>
                  <a:pt x="2552" y="2083"/>
                </a:cubicBezTo>
                <a:cubicBezTo>
                  <a:pt x="2554" y="2082"/>
                  <a:pt x="2555" y="2082"/>
                  <a:pt x="2557" y="2083"/>
                </a:cubicBezTo>
                <a:cubicBezTo>
                  <a:pt x="2558" y="2083"/>
                  <a:pt x="2559" y="2084"/>
                  <a:pt x="2561" y="2084"/>
                </a:cubicBezTo>
                <a:cubicBezTo>
                  <a:pt x="2562" y="2085"/>
                  <a:pt x="2564" y="2084"/>
                  <a:pt x="2565" y="2085"/>
                </a:cubicBezTo>
                <a:cubicBezTo>
                  <a:pt x="2567" y="2086"/>
                  <a:pt x="2568" y="2087"/>
                  <a:pt x="2570" y="2087"/>
                </a:cubicBezTo>
                <a:cubicBezTo>
                  <a:pt x="2571" y="2087"/>
                  <a:pt x="2573" y="2087"/>
                  <a:pt x="2574" y="2087"/>
                </a:cubicBezTo>
                <a:cubicBezTo>
                  <a:pt x="2576" y="2087"/>
                  <a:pt x="2578" y="2086"/>
                  <a:pt x="2579" y="2086"/>
                </a:cubicBezTo>
                <a:cubicBezTo>
                  <a:pt x="2582" y="2086"/>
                  <a:pt x="2583" y="2086"/>
                  <a:pt x="2585" y="2084"/>
                </a:cubicBezTo>
                <a:cubicBezTo>
                  <a:pt x="2585" y="2084"/>
                  <a:pt x="2586" y="2083"/>
                  <a:pt x="2586" y="2083"/>
                </a:cubicBezTo>
                <a:cubicBezTo>
                  <a:pt x="2587" y="2081"/>
                  <a:pt x="2588" y="2080"/>
                  <a:pt x="2590" y="2079"/>
                </a:cubicBezTo>
                <a:cubicBezTo>
                  <a:pt x="2590" y="2078"/>
                  <a:pt x="2591" y="2077"/>
                  <a:pt x="2593" y="2076"/>
                </a:cubicBezTo>
                <a:close/>
                <a:moveTo>
                  <a:pt x="2446" y="1928"/>
                </a:moveTo>
                <a:cubicBezTo>
                  <a:pt x="2446" y="1929"/>
                  <a:pt x="2446" y="1930"/>
                  <a:pt x="2447" y="1930"/>
                </a:cubicBezTo>
                <a:cubicBezTo>
                  <a:pt x="2448" y="1929"/>
                  <a:pt x="2448" y="1928"/>
                  <a:pt x="2448" y="1928"/>
                </a:cubicBezTo>
                <a:cubicBezTo>
                  <a:pt x="2448" y="1928"/>
                  <a:pt x="2449" y="1927"/>
                  <a:pt x="2448" y="1927"/>
                </a:cubicBezTo>
                <a:cubicBezTo>
                  <a:pt x="2447" y="1927"/>
                  <a:pt x="2447" y="1928"/>
                  <a:pt x="2446" y="1928"/>
                </a:cubicBezTo>
                <a:close/>
                <a:moveTo>
                  <a:pt x="2523" y="1851"/>
                </a:moveTo>
                <a:cubicBezTo>
                  <a:pt x="2523" y="1850"/>
                  <a:pt x="2522" y="1850"/>
                  <a:pt x="2522" y="1849"/>
                </a:cubicBezTo>
                <a:cubicBezTo>
                  <a:pt x="2522" y="1849"/>
                  <a:pt x="2522" y="1848"/>
                  <a:pt x="2521" y="1848"/>
                </a:cubicBezTo>
                <a:cubicBezTo>
                  <a:pt x="2521" y="1848"/>
                  <a:pt x="2521" y="1849"/>
                  <a:pt x="2521" y="1850"/>
                </a:cubicBezTo>
                <a:cubicBezTo>
                  <a:pt x="2522" y="1850"/>
                  <a:pt x="2522" y="1851"/>
                  <a:pt x="2523" y="1851"/>
                </a:cubicBezTo>
                <a:close/>
                <a:moveTo>
                  <a:pt x="2557" y="1948"/>
                </a:moveTo>
                <a:cubicBezTo>
                  <a:pt x="2557" y="1948"/>
                  <a:pt x="2557" y="1948"/>
                  <a:pt x="2558" y="1947"/>
                </a:cubicBezTo>
                <a:cubicBezTo>
                  <a:pt x="2558" y="1947"/>
                  <a:pt x="2559" y="1947"/>
                  <a:pt x="2559" y="1946"/>
                </a:cubicBezTo>
                <a:cubicBezTo>
                  <a:pt x="2559" y="1946"/>
                  <a:pt x="2558" y="1945"/>
                  <a:pt x="2558" y="1946"/>
                </a:cubicBezTo>
                <a:cubicBezTo>
                  <a:pt x="2557" y="1946"/>
                  <a:pt x="2557" y="1947"/>
                  <a:pt x="2557" y="1947"/>
                </a:cubicBezTo>
                <a:cubicBezTo>
                  <a:pt x="2557" y="1946"/>
                  <a:pt x="2557" y="1946"/>
                  <a:pt x="2556" y="1946"/>
                </a:cubicBezTo>
                <a:cubicBezTo>
                  <a:pt x="2556" y="1946"/>
                  <a:pt x="2556" y="1947"/>
                  <a:pt x="2556" y="1947"/>
                </a:cubicBezTo>
                <a:cubicBezTo>
                  <a:pt x="2556" y="1947"/>
                  <a:pt x="2556" y="1949"/>
                  <a:pt x="2557" y="1948"/>
                </a:cubicBezTo>
                <a:close/>
                <a:moveTo>
                  <a:pt x="2623" y="2128"/>
                </a:moveTo>
                <a:cubicBezTo>
                  <a:pt x="2622" y="2128"/>
                  <a:pt x="2621" y="2128"/>
                  <a:pt x="2621" y="2128"/>
                </a:cubicBezTo>
                <a:cubicBezTo>
                  <a:pt x="2620" y="2128"/>
                  <a:pt x="2619" y="2128"/>
                  <a:pt x="2618" y="2128"/>
                </a:cubicBezTo>
                <a:cubicBezTo>
                  <a:pt x="2618" y="2128"/>
                  <a:pt x="2617" y="2128"/>
                  <a:pt x="2616" y="2128"/>
                </a:cubicBezTo>
                <a:cubicBezTo>
                  <a:pt x="2616" y="2128"/>
                  <a:pt x="2615" y="2128"/>
                  <a:pt x="2615" y="2128"/>
                </a:cubicBezTo>
                <a:cubicBezTo>
                  <a:pt x="2613" y="2128"/>
                  <a:pt x="2612" y="2128"/>
                  <a:pt x="2610" y="2127"/>
                </a:cubicBezTo>
                <a:cubicBezTo>
                  <a:pt x="2609" y="2126"/>
                  <a:pt x="2608" y="2127"/>
                  <a:pt x="2606" y="2127"/>
                </a:cubicBezTo>
                <a:cubicBezTo>
                  <a:pt x="2606" y="2127"/>
                  <a:pt x="2606" y="2127"/>
                  <a:pt x="2605" y="2127"/>
                </a:cubicBezTo>
                <a:cubicBezTo>
                  <a:pt x="2605" y="2127"/>
                  <a:pt x="2605" y="2127"/>
                  <a:pt x="2605" y="2127"/>
                </a:cubicBezTo>
                <a:cubicBezTo>
                  <a:pt x="2604" y="2126"/>
                  <a:pt x="2603" y="2126"/>
                  <a:pt x="2603" y="2126"/>
                </a:cubicBezTo>
                <a:cubicBezTo>
                  <a:pt x="2602" y="2126"/>
                  <a:pt x="2602" y="2127"/>
                  <a:pt x="2601" y="2126"/>
                </a:cubicBezTo>
                <a:cubicBezTo>
                  <a:pt x="2600" y="2126"/>
                  <a:pt x="2599" y="2126"/>
                  <a:pt x="2599" y="2126"/>
                </a:cubicBezTo>
                <a:cubicBezTo>
                  <a:pt x="2598" y="2126"/>
                  <a:pt x="2597" y="2126"/>
                  <a:pt x="2596" y="2126"/>
                </a:cubicBezTo>
                <a:cubicBezTo>
                  <a:pt x="2595" y="2124"/>
                  <a:pt x="2592" y="2124"/>
                  <a:pt x="2590" y="2124"/>
                </a:cubicBezTo>
                <a:cubicBezTo>
                  <a:pt x="2588" y="2124"/>
                  <a:pt x="2587" y="2125"/>
                  <a:pt x="2587" y="2127"/>
                </a:cubicBezTo>
                <a:cubicBezTo>
                  <a:pt x="2587" y="2129"/>
                  <a:pt x="2587" y="2130"/>
                  <a:pt x="2587" y="2132"/>
                </a:cubicBezTo>
                <a:cubicBezTo>
                  <a:pt x="2587" y="2134"/>
                  <a:pt x="2589" y="2132"/>
                  <a:pt x="2590" y="2131"/>
                </a:cubicBezTo>
                <a:cubicBezTo>
                  <a:pt x="2591" y="2131"/>
                  <a:pt x="2592" y="2131"/>
                  <a:pt x="2592" y="2131"/>
                </a:cubicBezTo>
                <a:cubicBezTo>
                  <a:pt x="2593" y="2131"/>
                  <a:pt x="2593" y="2131"/>
                  <a:pt x="2594" y="2130"/>
                </a:cubicBezTo>
                <a:cubicBezTo>
                  <a:pt x="2595" y="2130"/>
                  <a:pt x="2596" y="2130"/>
                  <a:pt x="2596" y="2130"/>
                </a:cubicBezTo>
                <a:cubicBezTo>
                  <a:pt x="2597" y="2130"/>
                  <a:pt x="2597" y="2131"/>
                  <a:pt x="2598" y="2131"/>
                </a:cubicBezTo>
                <a:cubicBezTo>
                  <a:pt x="2599" y="2131"/>
                  <a:pt x="2600" y="2131"/>
                  <a:pt x="2600" y="2130"/>
                </a:cubicBezTo>
                <a:cubicBezTo>
                  <a:pt x="2601" y="2130"/>
                  <a:pt x="2601" y="2130"/>
                  <a:pt x="2602" y="2130"/>
                </a:cubicBezTo>
                <a:cubicBezTo>
                  <a:pt x="2603" y="2130"/>
                  <a:pt x="2603" y="2130"/>
                  <a:pt x="2604" y="2130"/>
                </a:cubicBezTo>
                <a:cubicBezTo>
                  <a:pt x="2605" y="2130"/>
                  <a:pt x="2605" y="2129"/>
                  <a:pt x="2606" y="2129"/>
                </a:cubicBezTo>
                <a:cubicBezTo>
                  <a:pt x="2607" y="2129"/>
                  <a:pt x="2607" y="2130"/>
                  <a:pt x="2607" y="2130"/>
                </a:cubicBezTo>
                <a:cubicBezTo>
                  <a:pt x="2607" y="2131"/>
                  <a:pt x="2608" y="2131"/>
                  <a:pt x="2609" y="2131"/>
                </a:cubicBezTo>
                <a:cubicBezTo>
                  <a:pt x="2610" y="2131"/>
                  <a:pt x="2611" y="2131"/>
                  <a:pt x="2611" y="2131"/>
                </a:cubicBezTo>
                <a:cubicBezTo>
                  <a:pt x="2612" y="2130"/>
                  <a:pt x="2612" y="2130"/>
                  <a:pt x="2613" y="2130"/>
                </a:cubicBezTo>
                <a:cubicBezTo>
                  <a:pt x="2614" y="2129"/>
                  <a:pt x="2616" y="2130"/>
                  <a:pt x="2616" y="2132"/>
                </a:cubicBezTo>
                <a:cubicBezTo>
                  <a:pt x="2616" y="2132"/>
                  <a:pt x="2615" y="2133"/>
                  <a:pt x="2615" y="2134"/>
                </a:cubicBezTo>
                <a:cubicBezTo>
                  <a:pt x="2615" y="2135"/>
                  <a:pt x="2616" y="2134"/>
                  <a:pt x="2616" y="2135"/>
                </a:cubicBezTo>
                <a:cubicBezTo>
                  <a:pt x="2618" y="2136"/>
                  <a:pt x="2617" y="2138"/>
                  <a:pt x="2617" y="2139"/>
                </a:cubicBezTo>
                <a:cubicBezTo>
                  <a:pt x="2618" y="2139"/>
                  <a:pt x="2618" y="2140"/>
                  <a:pt x="2618" y="2140"/>
                </a:cubicBezTo>
                <a:cubicBezTo>
                  <a:pt x="2619" y="2141"/>
                  <a:pt x="2619" y="2142"/>
                  <a:pt x="2619" y="2142"/>
                </a:cubicBezTo>
                <a:cubicBezTo>
                  <a:pt x="2620" y="2142"/>
                  <a:pt x="2620" y="2140"/>
                  <a:pt x="2620" y="2140"/>
                </a:cubicBezTo>
                <a:cubicBezTo>
                  <a:pt x="2620" y="2139"/>
                  <a:pt x="2619" y="2139"/>
                  <a:pt x="2619" y="2138"/>
                </a:cubicBezTo>
                <a:cubicBezTo>
                  <a:pt x="2618" y="2138"/>
                  <a:pt x="2618" y="2137"/>
                  <a:pt x="2618" y="2136"/>
                </a:cubicBezTo>
                <a:cubicBezTo>
                  <a:pt x="2618" y="2135"/>
                  <a:pt x="2618" y="2135"/>
                  <a:pt x="2618" y="2134"/>
                </a:cubicBezTo>
                <a:cubicBezTo>
                  <a:pt x="2617" y="2133"/>
                  <a:pt x="2617" y="2131"/>
                  <a:pt x="2618" y="2130"/>
                </a:cubicBezTo>
                <a:cubicBezTo>
                  <a:pt x="2619" y="2130"/>
                  <a:pt x="2620" y="2130"/>
                  <a:pt x="2620" y="2130"/>
                </a:cubicBezTo>
                <a:cubicBezTo>
                  <a:pt x="2621" y="2130"/>
                  <a:pt x="2622" y="2130"/>
                  <a:pt x="2622" y="2130"/>
                </a:cubicBezTo>
                <a:cubicBezTo>
                  <a:pt x="2624" y="2129"/>
                  <a:pt x="2625" y="2128"/>
                  <a:pt x="2623" y="2128"/>
                </a:cubicBezTo>
                <a:close/>
                <a:moveTo>
                  <a:pt x="2496" y="1864"/>
                </a:moveTo>
                <a:cubicBezTo>
                  <a:pt x="2496" y="1864"/>
                  <a:pt x="2496" y="1865"/>
                  <a:pt x="2496" y="1865"/>
                </a:cubicBezTo>
                <a:cubicBezTo>
                  <a:pt x="2496" y="1865"/>
                  <a:pt x="2495" y="1865"/>
                  <a:pt x="2495" y="1865"/>
                </a:cubicBezTo>
                <a:cubicBezTo>
                  <a:pt x="2495" y="1865"/>
                  <a:pt x="2496" y="1866"/>
                  <a:pt x="2496" y="1866"/>
                </a:cubicBezTo>
                <a:cubicBezTo>
                  <a:pt x="2497" y="1866"/>
                  <a:pt x="2497" y="1865"/>
                  <a:pt x="2497" y="1866"/>
                </a:cubicBezTo>
                <a:cubicBezTo>
                  <a:pt x="2497" y="1866"/>
                  <a:pt x="2497" y="1867"/>
                  <a:pt x="2498" y="1867"/>
                </a:cubicBezTo>
                <a:cubicBezTo>
                  <a:pt x="2498" y="1866"/>
                  <a:pt x="2498" y="1865"/>
                  <a:pt x="2498" y="1864"/>
                </a:cubicBezTo>
                <a:cubicBezTo>
                  <a:pt x="2498" y="1864"/>
                  <a:pt x="2497" y="1863"/>
                  <a:pt x="2497" y="1864"/>
                </a:cubicBezTo>
                <a:cubicBezTo>
                  <a:pt x="2497" y="1864"/>
                  <a:pt x="2497" y="1864"/>
                  <a:pt x="2497" y="1864"/>
                </a:cubicBezTo>
                <a:cubicBezTo>
                  <a:pt x="2498" y="1865"/>
                  <a:pt x="2497" y="1865"/>
                  <a:pt x="2497" y="1865"/>
                </a:cubicBezTo>
                <a:cubicBezTo>
                  <a:pt x="2497" y="1865"/>
                  <a:pt x="2497" y="1864"/>
                  <a:pt x="2496" y="1864"/>
                </a:cubicBezTo>
                <a:close/>
                <a:moveTo>
                  <a:pt x="2519" y="1821"/>
                </a:moveTo>
                <a:cubicBezTo>
                  <a:pt x="2519" y="1821"/>
                  <a:pt x="2518" y="1821"/>
                  <a:pt x="2518" y="1821"/>
                </a:cubicBezTo>
                <a:cubicBezTo>
                  <a:pt x="2518" y="1821"/>
                  <a:pt x="2517" y="1821"/>
                  <a:pt x="2517" y="1821"/>
                </a:cubicBezTo>
                <a:cubicBezTo>
                  <a:pt x="2517" y="1821"/>
                  <a:pt x="2517" y="1820"/>
                  <a:pt x="2517" y="1821"/>
                </a:cubicBezTo>
                <a:cubicBezTo>
                  <a:pt x="2517" y="1821"/>
                  <a:pt x="2518" y="1822"/>
                  <a:pt x="2518" y="1822"/>
                </a:cubicBezTo>
                <a:cubicBezTo>
                  <a:pt x="2518" y="1822"/>
                  <a:pt x="2520" y="1822"/>
                  <a:pt x="2519" y="1821"/>
                </a:cubicBezTo>
                <a:close/>
                <a:moveTo>
                  <a:pt x="2610" y="1986"/>
                </a:moveTo>
                <a:cubicBezTo>
                  <a:pt x="2610" y="1985"/>
                  <a:pt x="2610" y="1983"/>
                  <a:pt x="2609" y="1984"/>
                </a:cubicBezTo>
                <a:cubicBezTo>
                  <a:pt x="2609" y="1985"/>
                  <a:pt x="2609" y="1986"/>
                  <a:pt x="2610" y="1986"/>
                </a:cubicBezTo>
                <a:close/>
                <a:moveTo>
                  <a:pt x="2519" y="1980"/>
                </a:moveTo>
                <a:cubicBezTo>
                  <a:pt x="2519" y="1979"/>
                  <a:pt x="2518" y="1979"/>
                  <a:pt x="2518" y="1979"/>
                </a:cubicBezTo>
                <a:cubicBezTo>
                  <a:pt x="2517" y="1980"/>
                  <a:pt x="2517" y="1980"/>
                  <a:pt x="2517" y="1980"/>
                </a:cubicBezTo>
                <a:cubicBezTo>
                  <a:pt x="2516" y="1980"/>
                  <a:pt x="2516" y="1980"/>
                  <a:pt x="2516" y="1981"/>
                </a:cubicBezTo>
                <a:cubicBezTo>
                  <a:pt x="2516" y="1981"/>
                  <a:pt x="2517" y="1981"/>
                  <a:pt x="2517" y="1980"/>
                </a:cubicBezTo>
                <a:cubicBezTo>
                  <a:pt x="2518" y="1980"/>
                  <a:pt x="2518" y="1981"/>
                  <a:pt x="2519" y="1980"/>
                </a:cubicBezTo>
                <a:close/>
                <a:moveTo>
                  <a:pt x="2608" y="1986"/>
                </a:moveTo>
                <a:cubicBezTo>
                  <a:pt x="2608" y="1984"/>
                  <a:pt x="2607" y="1985"/>
                  <a:pt x="2606" y="1986"/>
                </a:cubicBezTo>
                <a:cubicBezTo>
                  <a:pt x="2606" y="1987"/>
                  <a:pt x="2608" y="1986"/>
                  <a:pt x="2608" y="1986"/>
                </a:cubicBezTo>
                <a:close/>
                <a:moveTo>
                  <a:pt x="2630" y="1945"/>
                </a:moveTo>
                <a:cubicBezTo>
                  <a:pt x="2630" y="1944"/>
                  <a:pt x="2631" y="1944"/>
                  <a:pt x="2631" y="1944"/>
                </a:cubicBezTo>
                <a:cubicBezTo>
                  <a:pt x="2631" y="1943"/>
                  <a:pt x="2631" y="1943"/>
                  <a:pt x="2630" y="1942"/>
                </a:cubicBezTo>
                <a:cubicBezTo>
                  <a:pt x="2630" y="1942"/>
                  <a:pt x="2630" y="1941"/>
                  <a:pt x="2630" y="1941"/>
                </a:cubicBezTo>
                <a:cubicBezTo>
                  <a:pt x="2630" y="1940"/>
                  <a:pt x="2630" y="1940"/>
                  <a:pt x="2630" y="1940"/>
                </a:cubicBezTo>
                <a:cubicBezTo>
                  <a:pt x="2630" y="1939"/>
                  <a:pt x="2630" y="1938"/>
                  <a:pt x="2629" y="1938"/>
                </a:cubicBezTo>
                <a:cubicBezTo>
                  <a:pt x="2628" y="1938"/>
                  <a:pt x="2628" y="1938"/>
                  <a:pt x="2628" y="1937"/>
                </a:cubicBezTo>
                <a:cubicBezTo>
                  <a:pt x="2628" y="1936"/>
                  <a:pt x="2627" y="1937"/>
                  <a:pt x="2626" y="1936"/>
                </a:cubicBezTo>
                <a:cubicBezTo>
                  <a:pt x="2626" y="1935"/>
                  <a:pt x="2626" y="1935"/>
                  <a:pt x="2627" y="1935"/>
                </a:cubicBezTo>
                <a:cubicBezTo>
                  <a:pt x="2627" y="1934"/>
                  <a:pt x="2628" y="1934"/>
                  <a:pt x="2627" y="1933"/>
                </a:cubicBezTo>
                <a:cubicBezTo>
                  <a:pt x="2627" y="1933"/>
                  <a:pt x="2627" y="1933"/>
                  <a:pt x="2627" y="1932"/>
                </a:cubicBezTo>
                <a:cubicBezTo>
                  <a:pt x="2628" y="1932"/>
                  <a:pt x="2627" y="1931"/>
                  <a:pt x="2627" y="1931"/>
                </a:cubicBezTo>
                <a:cubicBezTo>
                  <a:pt x="2627" y="1930"/>
                  <a:pt x="2628" y="1929"/>
                  <a:pt x="2628" y="1929"/>
                </a:cubicBezTo>
                <a:cubicBezTo>
                  <a:pt x="2628" y="1928"/>
                  <a:pt x="2627" y="1928"/>
                  <a:pt x="2627" y="1929"/>
                </a:cubicBezTo>
                <a:cubicBezTo>
                  <a:pt x="2627" y="1929"/>
                  <a:pt x="2626" y="1929"/>
                  <a:pt x="2626" y="1929"/>
                </a:cubicBezTo>
                <a:cubicBezTo>
                  <a:pt x="2625" y="1930"/>
                  <a:pt x="2625" y="1929"/>
                  <a:pt x="2625" y="1929"/>
                </a:cubicBezTo>
                <a:cubicBezTo>
                  <a:pt x="2626" y="1928"/>
                  <a:pt x="2627" y="1928"/>
                  <a:pt x="2626" y="1927"/>
                </a:cubicBezTo>
                <a:cubicBezTo>
                  <a:pt x="2625" y="1927"/>
                  <a:pt x="2625" y="1926"/>
                  <a:pt x="2625" y="1926"/>
                </a:cubicBezTo>
                <a:cubicBezTo>
                  <a:pt x="2625" y="1925"/>
                  <a:pt x="2626" y="1925"/>
                  <a:pt x="2626" y="1925"/>
                </a:cubicBezTo>
                <a:cubicBezTo>
                  <a:pt x="2626" y="1925"/>
                  <a:pt x="2625" y="1924"/>
                  <a:pt x="2626" y="1924"/>
                </a:cubicBezTo>
                <a:cubicBezTo>
                  <a:pt x="2626" y="1924"/>
                  <a:pt x="2627" y="1924"/>
                  <a:pt x="2627" y="1923"/>
                </a:cubicBezTo>
                <a:cubicBezTo>
                  <a:pt x="2626" y="1922"/>
                  <a:pt x="2625" y="1923"/>
                  <a:pt x="2624" y="1923"/>
                </a:cubicBezTo>
                <a:cubicBezTo>
                  <a:pt x="2624" y="1922"/>
                  <a:pt x="2623" y="1922"/>
                  <a:pt x="2623" y="1922"/>
                </a:cubicBezTo>
                <a:cubicBezTo>
                  <a:pt x="2623" y="1922"/>
                  <a:pt x="2623" y="1923"/>
                  <a:pt x="2623" y="1923"/>
                </a:cubicBezTo>
                <a:cubicBezTo>
                  <a:pt x="2622" y="1923"/>
                  <a:pt x="2621" y="1923"/>
                  <a:pt x="2621" y="1923"/>
                </a:cubicBezTo>
                <a:cubicBezTo>
                  <a:pt x="2621" y="1922"/>
                  <a:pt x="2621" y="1922"/>
                  <a:pt x="2621" y="1921"/>
                </a:cubicBezTo>
                <a:cubicBezTo>
                  <a:pt x="2620" y="1921"/>
                  <a:pt x="2620" y="1921"/>
                  <a:pt x="2621" y="1920"/>
                </a:cubicBezTo>
                <a:cubicBezTo>
                  <a:pt x="2621" y="1920"/>
                  <a:pt x="2622" y="1920"/>
                  <a:pt x="2622" y="1919"/>
                </a:cubicBezTo>
                <a:cubicBezTo>
                  <a:pt x="2623" y="1919"/>
                  <a:pt x="2623" y="1919"/>
                  <a:pt x="2623" y="1918"/>
                </a:cubicBezTo>
                <a:cubicBezTo>
                  <a:pt x="2624" y="1918"/>
                  <a:pt x="2625" y="1917"/>
                  <a:pt x="2625" y="1916"/>
                </a:cubicBezTo>
                <a:cubicBezTo>
                  <a:pt x="2625" y="1914"/>
                  <a:pt x="2622" y="1913"/>
                  <a:pt x="2622" y="1911"/>
                </a:cubicBezTo>
                <a:cubicBezTo>
                  <a:pt x="2622" y="1910"/>
                  <a:pt x="2622" y="1909"/>
                  <a:pt x="2622" y="1909"/>
                </a:cubicBezTo>
                <a:cubicBezTo>
                  <a:pt x="2622" y="1908"/>
                  <a:pt x="2623" y="1907"/>
                  <a:pt x="2622" y="1907"/>
                </a:cubicBezTo>
                <a:cubicBezTo>
                  <a:pt x="2622" y="1907"/>
                  <a:pt x="2621" y="1908"/>
                  <a:pt x="2620" y="1908"/>
                </a:cubicBezTo>
                <a:cubicBezTo>
                  <a:pt x="2619" y="1909"/>
                  <a:pt x="2619" y="1908"/>
                  <a:pt x="2618" y="1907"/>
                </a:cubicBezTo>
                <a:cubicBezTo>
                  <a:pt x="2618" y="1906"/>
                  <a:pt x="2618" y="1906"/>
                  <a:pt x="2617" y="1906"/>
                </a:cubicBezTo>
                <a:cubicBezTo>
                  <a:pt x="2616" y="1906"/>
                  <a:pt x="2617" y="1905"/>
                  <a:pt x="2617" y="1905"/>
                </a:cubicBezTo>
                <a:cubicBezTo>
                  <a:pt x="2617" y="1904"/>
                  <a:pt x="2615" y="1902"/>
                  <a:pt x="2615" y="1902"/>
                </a:cubicBezTo>
                <a:cubicBezTo>
                  <a:pt x="2614" y="1902"/>
                  <a:pt x="2614" y="1902"/>
                  <a:pt x="2613" y="1902"/>
                </a:cubicBezTo>
                <a:cubicBezTo>
                  <a:pt x="2613" y="1902"/>
                  <a:pt x="2613" y="1901"/>
                  <a:pt x="2612" y="1901"/>
                </a:cubicBezTo>
                <a:cubicBezTo>
                  <a:pt x="2611" y="1901"/>
                  <a:pt x="2610" y="1900"/>
                  <a:pt x="2611" y="1899"/>
                </a:cubicBezTo>
                <a:cubicBezTo>
                  <a:pt x="2611" y="1899"/>
                  <a:pt x="2609" y="1898"/>
                  <a:pt x="2609" y="1898"/>
                </a:cubicBezTo>
                <a:cubicBezTo>
                  <a:pt x="2609" y="1898"/>
                  <a:pt x="2608" y="1898"/>
                  <a:pt x="2608" y="1897"/>
                </a:cubicBezTo>
                <a:cubicBezTo>
                  <a:pt x="2607" y="1897"/>
                  <a:pt x="2607" y="1898"/>
                  <a:pt x="2606" y="1899"/>
                </a:cubicBezTo>
                <a:cubicBezTo>
                  <a:pt x="2605" y="1900"/>
                  <a:pt x="2606" y="1901"/>
                  <a:pt x="2607" y="1902"/>
                </a:cubicBezTo>
                <a:cubicBezTo>
                  <a:pt x="2607" y="1903"/>
                  <a:pt x="2608" y="1904"/>
                  <a:pt x="2608" y="1906"/>
                </a:cubicBezTo>
                <a:cubicBezTo>
                  <a:pt x="2608" y="1906"/>
                  <a:pt x="2608" y="1907"/>
                  <a:pt x="2609" y="1908"/>
                </a:cubicBezTo>
                <a:cubicBezTo>
                  <a:pt x="2609" y="1909"/>
                  <a:pt x="2609" y="1911"/>
                  <a:pt x="2609" y="1913"/>
                </a:cubicBezTo>
                <a:cubicBezTo>
                  <a:pt x="2609" y="1914"/>
                  <a:pt x="2606" y="1914"/>
                  <a:pt x="2605" y="1914"/>
                </a:cubicBezTo>
                <a:cubicBezTo>
                  <a:pt x="2604" y="1913"/>
                  <a:pt x="2604" y="1912"/>
                  <a:pt x="2603" y="1912"/>
                </a:cubicBezTo>
                <a:cubicBezTo>
                  <a:pt x="2602" y="1912"/>
                  <a:pt x="2602" y="1914"/>
                  <a:pt x="2602" y="1914"/>
                </a:cubicBezTo>
                <a:cubicBezTo>
                  <a:pt x="2602" y="1916"/>
                  <a:pt x="2602" y="1918"/>
                  <a:pt x="2600" y="1917"/>
                </a:cubicBezTo>
                <a:cubicBezTo>
                  <a:pt x="2598" y="1916"/>
                  <a:pt x="2598" y="1914"/>
                  <a:pt x="2596" y="1913"/>
                </a:cubicBezTo>
                <a:cubicBezTo>
                  <a:pt x="2594" y="1913"/>
                  <a:pt x="2595" y="1918"/>
                  <a:pt x="2594" y="1919"/>
                </a:cubicBezTo>
                <a:cubicBezTo>
                  <a:pt x="2594" y="1920"/>
                  <a:pt x="2593" y="1920"/>
                  <a:pt x="2594" y="1920"/>
                </a:cubicBezTo>
                <a:cubicBezTo>
                  <a:pt x="2594" y="1921"/>
                  <a:pt x="2595" y="1921"/>
                  <a:pt x="2594" y="1922"/>
                </a:cubicBezTo>
                <a:cubicBezTo>
                  <a:pt x="2594" y="1922"/>
                  <a:pt x="2594" y="1923"/>
                  <a:pt x="2594" y="1923"/>
                </a:cubicBezTo>
                <a:cubicBezTo>
                  <a:pt x="2594" y="1925"/>
                  <a:pt x="2593" y="1924"/>
                  <a:pt x="2592" y="1924"/>
                </a:cubicBezTo>
                <a:cubicBezTo>
                  <a:pt x="2591" y="1923"/>
                  <a:pt x="2590" y="1923"/>
                  <a:pt x="2589" y="1922"/>
                </a:cubicBezTo>
                <a:cubicBezTo>
                  <a:pt x="2588" y="1921"/>
                  <a:pt x="2587" y="1922"/>
                  <a:pt x="2587" y="1922"/>
                </a:cubicBezTo>
                <a:cubicBezTo>
                  <a:pt x="2586" y="1923"/>
                  <a:pt x="2586" y="1923"/>
                  <a:pt x="2585" y="1924"/>
                </a:cubicBezTo>
                <a:cubicBezTo>
                  <a:pt x="2585" y="1924"/>
                  <a:pt x="2585" y="1925"/>
                  <a:pt x="2585" y="1926"/>
                </a:cubicBezTo>
                <a:cubicBezTo>
                  <a:pt x="2585" y="1926"/>
                  <a:pt x="2584" y="1927"/>
                  <a:pt x="2584" y="1927"/>
                </a:cubicBezTo>
                <a:cubicBezTo>
                  <a:pt x="2584" y="1928"/>
                  <a:pt x="2584" y="1929"/>
                  <a:pt x="2584" y="1929"/>
                </a:cubicBezTo>
                <a:cubicBezTo>
                  <a:pt x="2583" y="1930"/>
                  <a:pt x="2581" y="1930"/>
                  <a:pt x="2580" y="1930"/>
                </a:cubicBezTo>
                <a:cubicBezTo>
                  <a:pt x="2579" y="1930"/>
                  <a:pt x="2579" y="1930"/>
                  <a:pt x="2578" y="1931"/>
                </a:cubicBezTo>
                <a:cubicBezTo>
                  <a:pt x="2578" y="1931"/>
                  <a:pt x="2577" y="1931"/>
                  <a:pt x="2577" y="1932"/>
                </a:cubicBezTo>
                <a:cubicBezTo>
                  <a:pt x="2576" y="1932"/>
                  <a:pt x="2576" y="1932"/>
                  <a:pt x="2575" y="1933"/>
                </a:cubicBezTo>
                <a:cubicBezTo>
                  <a:pt x="2575" y="1933"/>
                  <a:pt x="2574" y="1934"/>
                  <a:pt x="2574" y="1934"/>
                </a:cubicBezTo>
                <a:cubicBezTo>
                  <a:pt x="2573" y="1934"/>
                  <a:pt x="2573" y="1935"/>
                  <a:pt x="2573" y="1935"/>
                </a:cubicBezTo>
                <a:cubicBezTo>
                  <a:pt x="2572" y="1935"/>
                  <a:pt x="2572" y="1934"/>
                  <a:pt x="2573" y="1934"/>
                </a:cubicBezTo>
                <a:cubicBezTo>
                  <a:pt x="2573" y="1933"/>
                  <a:pt x="2575" y="1932"/>
                  <a:pt x="2576" y="1932"/>
                </a:cubicBezTo>
                <a:cubicBezTo>
                  <a:pt x="2577" y="1930"/>
                  <a:pt x="2577" y="1930"/>
                  <a:pt x="2576" y="1928"/>
                </a:cubicBezTo>
                <a:cubicBezTo>
                  <a:pt x="2576" y="1927"/>
                  <a:pt x="2576" y="1926"/>
                  <a:pt x="2576" y="1925"/>
                </a:cubicBezTo>
                <a:cubicBezTo>
                  <a:pt x="2575" y="1924"/>
                  <a:pt x="2575" y="1923"/>
                  <a:pt x="2574" y="1922"/>
                </a:cubicBezTo>
                <a:cubicBezTo>
                  <a:pt x="2573" y="1921"/>
                  <a:pt x="2573" y="1921"/>
                  <a:pt x="2571" y="1921"/>
                </a:cubicBezTo>
                <a:cubicBezTo>
                  <a:pt x="2571" y="1920"/>
                  <a:pt x="2571" y="1923"/>
                  <a:pt x="2570" y="1921"/>
                </a:cubicBezTo>
                <a:cubicBezTo>
                  <a:pt x="2570" y="1921"/>
                  <a:pt x="2569" y="1921"/>
                  <a:pt x="2569" y="1921"/>
                </a:cubicBezTo>
                <a:cubicBezTo>
                  <a:pt x="2569" y="1920"/>
                  <a:pt x="2569" y="1920"/>
                  <a:pt x="2569" y="1920"/>
                </a:cubicBezTo>
                <a:cubicBezTo>
                  <a:pt x="2568" y="1920"/>
                  <a:pt x="2567" y="1919"/>
                  <a:pt x="2567" y="1919"/>
                </a:cubicBezTo>
                <a:cubicBezTo>
                  <a:pt x="2567" y="1920"/>
                  <a:pt x="2567" y="1920"/>
                  <a:pt x="2567" y="1920"/>
                </a:cubicBezTo>
                <a:cubicBezTo>
                  <a:pt x="2568" y="1921"/>
                  <a:pt x="2566" y="1921"/>
                  <a:pt x="2566" y="1922"/>
                </a:cubicBezTo>
                <a:cubicBezTo>
                  <a:pt x="2566" y="1923"/>
                  <a:pt x="2565" y="1923"/>
                  <a:pt x="2563" y="1923"/>
                </a:cubicBezTo>
                <a:cubicBezTo>
                  <a:pt x="2562" y="1923"/>
                  <a:pt x="2561" y="1924"/>
                  <a:pt x="2560" y="1925"/>
                </a:cubicBezTo>
                <a:cubicBezTo>
                  <a:pt x="2559" y="1925"/>
                  <a:pt x="2559" y="1927"/>
                  <a:pt x="2559" y="1928"/>
                </a:cubicBezTo>
                <a:cubicBezTo>
                  <a:pt x="2559" y="1928"/>
                  <a:pt x="2560" y="1929"/>
                  <a:pt x="2559" y="1930"/>
                </a:cubicBezTo>
                <a:cubicBezTo>
                  <a:pt x="2559" y="1931"/>
                  <a:pt x="2558" y="1931"/>
                  <a:pt x="2557" y="1931"/>
                </a:cubicBezTo>
                <a:cubicBezTo>
                  <a:pt x="2557" y="1931"/>
                  <a:pt x="2556" y="1932"/>
                  <a:pt x="2555" y="1932"/>
                </a:cubicBezTo>
                <a:cubicBezTo>
                  <a:pt x="2554" y="1932"/>
                  <a:pt x="2554" y="1931"/>
                  <a:pt x="2553" y="1931"/>
                </a:cubicBezTo>
                <a:cubicBezTo>
                  <a:pt x="2553" y="1931"/>
                  <a:pt x="2553" y="1931"/>
                  <a:pt x="2552" y="1932"/>
                </a:cubicBezTo>
                <a:cubicBezTo>
                  <a:pt x="2552" y="1932"/>
                  <a:pt x="2552" y="1932"/>
                  <a:pt x="2551" y="1933"/>
                </a:cubicBezTo>
                <a:cubicBezTo>
                  <a:pt x="2550" y="1933"/>
                  <a:pt x="2549" y="1933"/>
                  <a:pt x="2547" y="1933"/>
                </a:cubicBezTo>
                <a:cubicBezTo>
                  <a:pt x="2546" y="1934"/>
                  <a:pt x="2545" y="1934"/>
                  <a:pt x="2544" y="1935"/>
                </a:cubicBezTo>
                <a:cubicBezTo>
                  <a:pt x="2544" y="1936"/>
                  <a:pt x="2543" y="1937"/>
                  <a:pt x="2543" y="1938"/>
                </a:cubicBezTo>
                <a:cubicBezTo>
                  <a:pt x="2542" y="1939"/>
                  <a:pt x="2542" y="1940"/>
                  <a:pt x="2542" y="1941"/>
                </a:cubicBezTo>
                <a:cubicBezTo>
                  <a:pt x="2542" y="1942"/>
                  <a:pt x="2542" y="1943"/>
                  <a:pt x="2542" y="1944"/>
                </a:cubicBezTo>
                <a:cubicBezTo>
                  <a:pt x="2541" y="1945"/>
                  <a:pt x="2541" y="1945"/>
                  <a:pt x="2541" y="1947"/>
                </a:cubicBezTo>
                <a:cubicBezTo>
                  <a:pt x="2541" y="1947"/>
                  <a:pt x="2541" y="1948"/>
                  <a:pt x="2540" y="1949"/>
                </a:cubicBezTo>
                <a:cubicBezTo>
                  <a:pt x="2540" y="1949"/>
                  <a:pt x="2539" y="1949"/>
                  <a:pt x="2538" y="1950"/>
                </a:cubicBezTo>
                <a:cubicBezTo>
                  <a:pt x="2537" y="1952"/>
                  <a:pt x="2539" y="1956"/>
                  <a:pt x="2541" y="1956"/>
                </a:cubicBezTo>
                <a:cubicBezTo>
                  <a:pt x="2541" y="1956"/>
                  <a:pt x="2542" y="1956"/>
                  <a:pt x="2543" y="1956"/>
                </a:cubicBezTo>
                <a:cubicBezTo>
                  <a:pt x="2543" y="1955"/>
                  <a:pt x="2544" y="1955"/>
                  <a:pt x="2544" y="1954"/>
                </a:cubicBezTo>
                <a:cubicBezTo>
                  <a:pt x="2544" y="1953"/>
                  <a:pt x="2545" y="1952"/>
                  <a:pt x="2545" y="1951"/>
                </a:cubicBezTo>
                <a:cubicBezTo>
                  <a:pt x="2545" y="1951"/>
                  <a:pt x="2545" y="1950"/>
                  <a:pt x="2545" y="1949"/>
                </a:cubicBezTo>
                <a:cubicBezTo>
                  <a:pt x="2545" y="1949"/>
                  <a:pt x="2546" y="1947"/>
                  <a:pt x="2547" y="1948"/>
                </a:cubicBezTo>
                <a:cubicBezTo>
                  <a:pt x="2547" y="1948"/>
                  <a:pt x="2548" y="1946"/>
                  <a:pt x="2547" y="1946"/>
                </a:cubicBezTo>
                <a:cubicBezTo>
                  <a:pt x="2547" y="1946"/>
                  <a:pt x="2547" y="1946"/>
                  <a:pt x="2547" y="1946"/>
                </a:cubicBezTo>
                <a:cubicBezTo>
                  <a:pt x="2546" y="1946"/>
                  <a:pt x="2547" y="1945"/>
                  <a:pt x="2547" y="1944"/>
                </a:cubicBezTo>
                <a:cubicBezTo>
                  <a:pt x="2547" y="1944"/>
                  <a:pt x="2548" y="1943"/>
                  <a:pt x="2549" y="1943"/>
                </a:cubicBezTo>
                <a:cubicBezTo>
                  <a:pt x="2549" y="1944"/>
                  <a:pt x="2549" y="1943"/>
                  <a:pt x="2550" y="1943"/>
                </a:cubicBezTo>
                <a:cubicBezTo>
                  <a:pt x="2550" y="1943"/>
                  <a:pt x="2550" y="1942"/>
                  <a:pt x="2550" y="1942"/>
                </a:cubicBezTo>
                <a:cubicBezTo>
                  <a:pt x="2549" y="1942"/>
                  <a:pt x="2549" y="1943"/>
                  <a:pt x="2549" y="1943"/>
                </a:cubicBezTo>
                <a:cubicBezTo>
                  <a:pt x="2548" y="1943"/>
                  <a:pt x="2550" y="1940"/>
                  <a:pt x="2550" y="1940"/>
                </a:cubicBezTo>
                <a:cubicBezTo>
                  <a:pt x="2551" y="1939"/>
                  <a:pt x="2552" y="1938"/>
                  <a:pt x="2554" y="1938"/>
                </a:cubicBezTo>
                <a:cubicBezTo>
                  <a:pt x="2554" y="1939"/>
                  <a:pt x="2555" y="1939"/>
                  <a:pt x="2556" y="1939"/>
                </a:cubicBezTo>
                <a:cubicBezTo>
                  <a:pt x="2556" y="1940"/>
                  <a:pt x="2556" y="1940"/>
                  <a:pt x="2555" y="1940"/>
                </a:cubicBezTo>
                <a:cubicBezTo>
                  <a:pt x="2555" y="1941"/>
                  <a:pt x="2555" y="1942"/>
                  <a:pt x="2555" y="1942"/>
                </a:cubicBezTo>
                <a:cubicBezTo>
                  <a:pt x="2556" y="1943"/>
                  <a:pt x="2556" y="1943"/>
                  <a:pt x="2556" y="1943"/>
                </a:cubicBezTo>
                <a:cubicBezTo>
                  <a:pt x="2555" y="1944"/>
                  <a:pt x="2557" y="1946"/>
                  <a:pt x="2557" y="1944"/>
                </a:cubicBezTo>
                <a:cubicBezTo>
                  <a:pt x="2557" y="1944"/>
                  <a:pt x="2558" y="1943"/>
                  <a:pt x="2558" y="1943"/>
                </a:cubicBezTo>
                <a:cubicBezTo>
                  <a:pt x="2558" y="1944"/>
                  <a:pt x="2559" y="1944"/>
                  <a:pt x="2559" y="1945"/>
                </a:cubicBezTo>
                <a:cubicBezTo>
                  <a:pt x="2559" y="1945"/>
                  <a:pt x="2559" y="1945"/>
                  <a:pt x="2559" y="1944"/>
                </a:cubicBezTo>
                <a:cubicBezTo>
                  <a:pt x="2559" y="1944"/>
                  <a:pt x="2559" y="1943"/>
                  <a:pt x="2560" y="1943"/>
                </a:cubicBezTo>
                <a:cubicBezTo>
                  <a:pt x="2560" y="1943"/>
                  <a:pt x="2560" y="1943"/>
                  <a:pt x="2560" y="1943"/>
                </a:cubicBezTo>
                <a:cubicBezTo>
                  <a:pt x="2560" y="1943"/>
                  <a:pt x="2560" y="1942"/>
                  <a:pt x="2560" y="1942"/>
                </a:cubicBezTo>
                <a:cubicBezTo>
                  <a:pt x="2560" y="1941"/>
                  <a:pt x="2561" y="1941"/>
                  <a:pt x="2561" y="1940"/>
                </a:cubicBezTo>
                <a:cubicBezTo>
                  <a:pt x="2561" y="1940"/>
                  <a:pt x="2562" y="1939"/>
                  <a:pt x="2562" y="1940"/>
                </a:cubicBezTo>
                <a:cubicBezTo>
                  <a:pt x="2563" y="1940"/>
                  <a:pt x="2562" y="1941"/>
                  <a:pt x="2563" y="1941"/>
                </a:cubicBezTo>
                <a:cubicBezTo>
                  <a:pt x="2563" y="1941"/>
                  <a:pt x="2563" y="1941"/>
                  <a:pt x="2563" y="1942"/>
                </a:cubicBezTo>
                <a:cubicBezTo>
                  <a:pt x="2564" y="1942"/>
                  <a:pt x="2563" y="1943"/>
                  <a:pt x="2563" y="1943"/>
                </a:cubicBezTo>
                <a:cubicBezTo>
                  <a:pt x="2562" y="1942"/>
                  <a:pt x="2563" y="1942"/>
                  <a:pt x="2562" y="1942"/>
                </a:cubicBezTo>
                <a:cubicBezTo>
                  <a:pt x="2562" y="1943"/>
                  <a:pt x="2561" y="1944"/>
                  <a:pt x="2563" y="1944"/>
                </a:cubicBezTo>
                <a:cubicBezTo>
                  <a:pt x="2563" y="1945"/>
                  <a:pt x="2564" y="1943"/>
                  <a:pt x="2564" y="1943"/>
                </a:cubicBezTo>
                <a:cubicBezTo>
                  <a:pt x="2566" y="1943"/>
                  <a:pt x="2565" y="1944"/>
                  <a:pt x="2566" y="1945"/>
                </a:cubicBezTo>
                <a:cubicBezTo>
                  <a:pt x="2566" y="1945"/>
                  <a:pt x="2567" y="1945"/>
                  <a:pt x="2567" y="1946"/>
                </a:cubicBezTo>
                <a:cubicBezTo>
                  <a:pt x="2567" y="1946"/>
                  <a:pt x="2567" y="1946"/>
                  <a:pt x="2567" y="1947"/>
                </a:cubicBezTo>
                <a:cubicBezTo>
                  <a:pt x="2567" y="1947"/>
                  <a:pt x="2569" y="1946"/>
                  <a:pt x="2569" y="1946"/>
                </a:cubicBezTo>
                <a:cubicBezTo>
                  <a:pt x="2569" y="1945"/>
                  <a:pt x="2567" y="1945"/>
                  <a:pt x="2567" y="1944"/>
                </a:cubicBezTo>
                <a:cubicBezTo>
                  <a:pt x="2567" y="1944"/>
                  <a:pt x="2567" y="1944"/>
                  <a:pt x="2567" y="1943"/>
                </a:cubicBezTo>
                <a:cubicBezTo>
                  <a:pt x="2567" y="1943"/>
                  <a:pt x="2566" y="1943"/>
                  <a:pt x="2566" y="1943"/>
                </a:cubicBezTo>
                <a:cubicBezTo>
                  <a:pt x="2567" y="1942"/>
                  <a:pt x="2568" y="1942"/>
                  <a:pt x="2568" y="1942"/>
                </a:cubicBezTo>
                <a:cubicBezTo>
                  <a:pt x="2569" y="1941"/>
                  <a:pt x="2569" y="1940"/>
                  <a:pt x="2569" y="1939"/>
                </a:cubicBezTo>
                <a:cubicBezTo>
                  <a:pt x="2568" y="1938"/>
                  <a:pt x="2569" y="1937"/>
                  <a:pt x="2570" y="1937"/>
                </a:cubicBezTo>
                <a:cubicBezTo>
                  <a:pt x="2571" y="1937"/>
                  <a:pt x="2572" y="1937"/>
                  <a:pt x="2573" y="1938"/>
                </a:cubicBezTo>
                <a:cubicBezTo>
                  <a:pt x="2574" y="1938"/>
                  <a:pt x="2574" y="1938"/>
                  <a:pt x="2574" y="1939"/>
                </a:cubicBezTo>
                <a:cubicBezTo>
                  <a:pt x="2575" y="1940"/>
                  <a:pt x="2576" y="1940"/>
                  <a:pt x="2577" y="1940"/>
                </a:cubicBezTo>
                <a:cubicBezTo>
                  <a:pt x="2578" y="1940"/>
                  <a:pt x="2579" y="1940"/>
                  <a:pt x="2579" y="1941"/>
                </a:cubicBezTo>
                <a:cubicBezTo>
                  <a:pt x="2580" y="1941"/>
                  <a:pt x="2581" y="1942"/>
                  <a:pt x="2581" y="1943"/>
                </a:cubicBezTo>
                <a:cubicBezTo>
                  <a:pt x="2582" y="1944"/>
                  <a:pt x="2582" y="1946"/>
                  <a:pt x="2583" y="1946"/>
                </a:cubicBezTo>
                <a:cubicBezTo>
                  <a:pt x="2583" y="1946"/>
                  <a:pt x="2584" y="1945"/>
                  <a:pt x="2584" y="1946"/>
                </a:cubicBezTo>
                <a:cubicBezTo>
                  <a:pt x="2585" y="1946"/>
                  <a:pt x="2585" y="1947"/>
                  <a:pt x="2584" y="1947"/>
                </a:cubicBezTo>
                <a:cubicBezTo>
                  <a:pt x="2584" y="1947"/>
                  <a:pt x="2584" y="1947"/>
                  <a:pt x="2584" y="1948"/>
                </a:cubicBezTo>
                <a:cubicBezTo>
                  <a:pt x="2584" y="1948"/>
                  <a:pt x="2584" y="1949"/>
                  <a:pt x="2583" y="1949"/>
                </a:cubicBezTo>
                <a:cubicBezTo>
                  <a:pt x="2583" y="1950"/>
                  <a:pt x="2583" y="1950"/>
                  <a:pt x="2582" y="1951"/>
                </a:cubicBezTo>
                <a:cubicBezTo>
                  <a:pt x="2581" y="1951"/>
                  <a:pt x="2581" y="1951"/>
                  <a:pt x="2581" y="1951"/>
                </a:cubicBezTo>
                <a:cubicBezTo>
                  <a:pt x="2580" y="1951"/>
                  <a:pt x="2580" y="1952"/>
                  <a:pt x="2580" y="1952"/>
                </a:cubicBezTo>
                <a:cubicBezTo>
                  <a:pt x="2580" y="1953"/>
                  <a:pt x="2579" y="1953"/>
                  <a:pt x="2579" y="1954"/>
                </a:cubicBezTo>
                <a:cubicBezTo>
                  <a:pt x="2578" y="1955"/>
                  <a:pt x="2578" y="1955"/>
                  <a:pt x="2579" y="1956"/>
                </a:cubicBezTo>
                <a:cubicBezTo>
                  <a:pt x="2579" y="1956"/>
                  <a:pt x="2579" y="1957"/>
                  <a:pt x="2579" y="1957"/>
                </a:cubicBezTo>
                <a:cubicBezTo>
                  <a:pt x="2579" y="1959"/>
                  <a:pt x="2580" y="1958"/>
                  <a:pt x="2580" y="1958"/>
                </a:cubicBezTo>
                <a:cubicBezTo>
                  <a:pt x="2581" y="1959"/>
                  <a:pt x="2580" y="1959"/>
                  <a:pt x="2580" y="1960"/>
                </a:cubicBezTo>
                <a:cubicBezTo>
                  <a:pt x="2580" y="1960"/>
                  <a:pt x="2581" y="1961"/>
                  <a:pt x="2581" y="1961"/>
                </a:cubicBezTo>
                <a:cubicBezTo>
                  <a:pt x="2581" y="1962"/>
                  <a:pt x="2580" y="1963"/>
                  <a:pt x="2580" y="1964"/>
                </a:cubicBezTo>
                <a:cubicBezTo>
                  <a:pt x="2580" y="1965"/>
                  <a:pt x="2580" y="1965"/>
                  <a:pt x="2581" y="1966"/>
                </a:cubicBezTo>
                <a:cubicBezTo>
                  <a:pt x="2582" y="1967"/>
                  <a:pt x="2583" y="1968"/>
                  <a:pt x="2584" y="1969"/>
                </a:cubicBezTo>
                <a:cubicBezTo>
                  <a:pt x="2584" y="1970"/>
                  <a:pt x="2585" y="1971"/>
                  <a:pt x="2587" y="1971"/>
                </a:cubicBezTo>
                <a:cubicBezTo>
                  <a:pt x="2588" y="1972"/>
                  <a:pt x="2589" y="1972"/>
                  <a:pt x="2590" y="1973"/>
                </a:cubicBezTo>
                <a:cubicBezTo>
                  <a:pt x="2591" y="1974"/>
                  <a:pt x="2592" y="1974"/>
                  <a:pt x="2594" y="1975"/>
                </a:cubicBezTo>
                <a:cubicBezTo>
                  <a:pt x="2595" y="1975"/>
                  <a:pt x="2595" y="1975"/>
                  <a:pt x="2596" y="1975"/>
                </a:cubicBezTo>
                <a:cubicBezTo>
                  <a:pt x="2597" y="1976"/>
                  <a:pt x="2600" y="1979"/>
                  <a:pt x="2601" y="1976"/>
                </a:cubicBezTo>
                <a:cubicBezTo>
                  <a:pt x="2602" y="1975"/>
                  <a:pt x="2602" y="1973"/>
                  <a:pt x="2604" y="1972"/>
                </a:cubicBezTo>
                <a:cubicBezTo>
                  <a:pt x="2605" y="1971"/>
                  <a:pt x="2606" y="1973"/>
                  <a:pt x="2605" y="1974"/>
                </a:cubicBezTo>
                <a:cubicBezTo>
                  <a:pt x="2605" y="1975"/>
                  <a:pt x="2604" y="1976"/>
                  <a:pt x="2603" y="1977"/>
                </a:cubicBezTo>
                <a:cubicBezTo>
                  <a:pt x="2603" y="1978"/>
                  <a:pt x="2604" y="1978"/>
                  <a:pt x="2604" y="1978"/>
                </a:cubicBezTo>
                <a:cubicBezTo>
                  <a:pt x="2605" y="1979"/>
                  <a:pt x="2605" y="1980"/>
                  <a:pt x="2606" y="1982"/>
                </a:cubicBezTo>
                <a:cubicBezTo>
                  <a:pt x="2606" y="1983"/>
                  <a:pt x="2608" y="1983"/>
                  <a:pt x="2608" y="1982"/>
                </a:cubicBezTo>
                <a:cubicBezTo>
                  <a:pt x="2609" y="1979"/>
                  <a:pt x="2611" y="1977"/>
                  <a:pt x="2613" y="1975"/>
                </a:cubicBezTo>
                <a:cubicBezTo>
                  <a:pt x="2615" y="1973"/>
                  <a:pt x="2613" y="1970"/>
                  <a:pt x="2613" y="1967"/>
                </a:cubicBezTo>
                <a:cubicBezTo>
                  <a:pt x="2612" y="1967"/>
                  <a:pt x="2612" y="1966"/>
                  <a:pt x="2611" y="1965"/>
                </a:cubicBezTo>
                <a:cubicBezTo>
                  <a:pt x="2611" y="1965"/>
                  <a:pt x="2612" y="1964"/>
                  <a:pt x="2611" y="1964"/>
                </a:cubicBezTo>
                <a:cubicBezTo>
                  <a:pt x="2611" y="1963"/>
                  <a:pt x="2610" y="1963"/>
                  <a:pt x="2609" y="1962"/>
                </a:cubicBezTo>
                <a:cubicBezTo>
                  <a:pt x="2609" y="1962"/>
                  <a:pt x="2609" y="1961"/>
                  <a:pt x="2608" y="1962"/>
                </a:cubicBezTo>
                <a:cubicBezTo>
                  <a:pt x="2607" y="1962"/>
                  <a:pt x="2607" y="1961"/>
                  <a:pt x="2607" y="1960"/>
                </a:cubicBezTo>
                <a:cubicBezTo>
                  <a:pt x="2607" y="1959"/>
                  <a:pt x="2607" y="1958"/>
                  <a:pt x="2608" y="1957"/>
                </a:cubicBezTo>
                <a:cubicBezTo>
                  <a:pt x="2608" y="1956"/>
                  <a:pt x="2609" y="1956"/>
                  <a:pt x="2609" y="1954"/>
                </a:cubicBezTo>
                <a:cubicBezTo>
                  <a:pt x="2609" y="1954"/>
                  <a:pt x="2609" y="1953"/>
                  <a:pt x="2610" y="1953"/>
                </a:cubicBezTo>
                <a:cubicBezTo>
                  <a:pt x="2610" y="1953"/>
                  <a:pt x="2611" y="1953"/>
                  <a:pt x="2611" y="1953"/>
                </a:cubicBezTo>
                <a:cubicBezTo>
                  <a:pt x="2612" y="1953"/>
                  <a:pt x="2612" y="1952"/>
                  <a:pt x="2613" y="1952"/>
                </a:cubicBezTo>
                <a:cubicBezTo>
                  <a:pt x="2613" y="1952"/>
                  <a:pt x="2614" y="1953"/>
                  <a:pt x="2614" y="1953"/>
                </a:cubicBezTo>
                <a:cubicBezTo>
                  <a:pt x="2614" y="1953"/>
                  <a:pt x="2614" y="1954"/>
                  <a:pt x="2614" y="1954"/>
                </a:cubicBezTo>
                <a:cubicBezTo>
                  <a:pt x="2613" y="1954"/>
                  <a:pt x="2613" y="1954"/>
                  <a:pt x="2613" y="1954"/>
                </a:cubicBezTo>
                <a:cubicBezTo>
                  <a:pt x="2613" y="1955"/>
                  <a:pt x="2613" y="1955"/>
                  <a:pt x="2613" y="1955"/>
                </a:cubicBezTo>
                <a:cubicBezTo>
                  <a:pt x="2614" y="1955"/>
                  <a:pt x="2614" y="1955"/>
                  <a:pt x="2614" y="1955"/>
                </a:cubicBezTo>
                <a:cubicBezTo>
                  <a:pt x="2614" y="1954"/>
                  <a:pt x="2614" y="1956"/>
                  <a:pt x="2615" y="1956"/>
                </a:cubicBezTo>
                <a:cubicBezTo>
                  <a:pt x="2616" y="1954"/>
                  <a:pt x="2615" y="1953"/>
                  <a:pt x="2615" y="1952"/>
                </a:cubicBezTo>
                <a:cubicBezTo>
                  <a:pt x="2615" y="1951"/>
                  <a:pt x="2614" y="1951"/>
                  <a:pt x="2613" y="1951"/>
                </a:cubicBezTo>
                <a:cubicBezTo>
                  <a:pt x="2612" y="1952"/>
                  <a:pt x="2612" y="1950"/>
                  <a:pt x="2612" y="1950"/>
                </a:cubicBezTo>
                <a:cubicBezTo>
                  <a:pt x="2612" y="1949"/>
                  <a:pt x="2613" y="1948"/>
                  <a:pt x="2613" y="1948"/>
                </a:cubicBezTo>
                <a:cubicBezTo>
                  <a:pt x="2614" y="1947"/>
                  <a:pt x="2615" y="1947"/>
                  <a:pt x="2615" y="1946"/>
                </a:cubicBezTo>
                <a:cubicBezTo>
                  <a:pt x="2615" y="1946"/>
                  <a:pt x="2616" y="1946"/>
                  <a:pt x="2616" y="1946"/>
                </a:cubicBezTo>
                <a:cubicBezTo>
                  <a:pt x="2616" y="1947"/>
                  <a:pt x="2616" y="1948"/>
                  <a:pt x="2616" y="1949"/>
                </a:cubicBezTo>
                <a:cubicBezTo>
                  <a:pt x="2616" y="1949"/>
                  <a:pt x="2617" y="1950"/>
                  <a:pt x="2617" y="1950"/>
                </a:cubicBezTo>
                <a:cubicBezTo>
                  <a:pt x="2617" y="1950"/>
                  <a:pt x="2617" y="1950"/>
                  <a:pt x="2617" y="1951"/>
                </a:cubicBezTo>
                <a:cubicBezTo>
                  <a:pt x="2617" y="1951"/>
                  <a:pt x="2618" y="1952"/>
                  <a:pt x="2618" y="1952"/>
                </a:cubicBezTo>
                <a:cubicBezTo>
                  <a:pt x="2618" y="1952"/>
                  <a:pt x="2619" y="1953"/>
                  <a:pt x="2619" y="1953"/>
                </a:cubicBezTo>
                <a:cubicBezTo>
                  <a:pt x="2619" y="1954"/>
                  <a:pt x="2619" y="1955"/>
                  <a:pt x="2619" y="1955"/>
                </a:cubicBezTo>
                <a:cubicBezTo>
                  <a:pt x="2619" y="1956"/>
                  <a:pt x="2620" y="1956"/>
                  <a:pt x="2620" y="1956"/>
                </a:cubicBezTo>
                <a:cubicBezTo>
                  <a:pt x="2621" y="1957"/>
                  <a:pt x="2621" y="1958"/>
                  <a:pt x="2621" y="1958"/>
                </a:cubicBezTo>
                <a:cubicBezTo>
                  <a:pt x="2621" y="1959"/>
                  <a:pt x="2621" y="1961"/>
                  <a:pt x="2621" y="1962"/>
                </a:cubicBezTo>
                <a:cubicBezTo>
                  <a:pt x="2621" y="1963"/>
                  <a:pt x="2621" y="1963"/>
                  <a:pt x="2621" y="1964"/>
                </a:cubicBezTo>
                <a:cubicBezTo>
                  <a:pt x="2622" y="1964"/>
                  <a:pt x="2622" y="1964"/>
                  <a:pt x="2622" y="1965"/>
                </a:cubicBezTo>
                <a:cubicBezTo>
                  <a:pt x="2622" y="1966"/>
                  <a:pt x="2623" y="1966"/>
                  <a:pt x="2623" y="1966"/>
                </a:cubicBezTo>
                <a:cubicBezTo>
                  <a:pt x="2623" y="1967"/>
                  <a:pt x="2623" y="1967"/>
                  <a:pt x="2623" y="1968"/>
                </a:cubicBezTo>
                <a:cubicBezTo>
                  <a:pt x="2624" y="1968"/>
                  <a:pt x="2623" y="1966"/>
                  <a:pt x="2623" y="1966"/>
                </a:cubicBezTo>
                <a:cubicBezTo>
                  <a:pt x="2623" y="1964"/>
                  <a:pt x="2623" y="1962"/>
                  <a:pt x="2624" y="1960"/>
                </a:cubicBezTo>
                <a:cubicBezTo>
                  <a:pt x="2624" y="1960"/>
                  <a:pt x="2624" y="1959"/>
                  <a:pt x="2624" y="1958"/>
                </a:cubicBezTo>
                <a:cubicBezTo>
                  <a:pt x="2624" y="1957"/>
                  <a:pt x="2623" y="1957"/>
                  <a:pt x="2623" y="1955"/>
                </a:cubicBezTo>
                <a:cubicBezTo>
                  <a:pt x="2623" y="1955"/>
                  <a:pt x="2623" y="1954"/>
                  <a:pt x="2624" y="1955"/>
                </a:cubicBezTo>
                <a:cubicBezTo>
                  <a:pt x="2625" y="1955"/>
                  <a:pt x="2625" y="1955"/>
                  <a:pt x="2625" y="1954"/>
                </a:cubicBezTo>
                <a:cubicBezTo>
                  <a:pt x="2626" y="1952"/>
                  <a:pt x="2627" y="1954"/>
                  <a:pt x="2628" y="1953"/>
                </a:cubicBezTo>
                <a:cubicBezTo>
                  <a:pt x="2628" y="1953"/>
                  <a:pt x="2629" y="1951"/>
                  <a:pt x="2629" y="1950"/>
                </a:cubicBezTo>
                <a:cubicBezTo>
                  <a:pt x="2629" y="1949"/>
                  <a:pt x="2631" y="1949"/>
                  <a:pt x="2631" y="1948"/>
                </a:cubicBezTo>
                <a:cubicBezTo>
                  <a:pt x="2631" y="1947"/>
                  <a:pt x="2630" y="1947"/>
                  <a:pt x="2630" y="1947"/>
                </a:cubicBezTo>
                <a:cubicBezTo>
                  <a:pt x="2630" y="1946"/>
                  <a:pt x="2630" y="1946"/>
                  <a:pt x="2630" y="1945"/>
                </a:cubicBezTo>
                <a:close/>
                <a:moveTo>
                  <a:pt x="2505" y="1819"/>
                </a:moveTo>
                <a:cubicBezTo>
                  <a:pt x="2506" y="1820"/>
                  <a:pt x="2505" y="1821"/>
                  <a:pt x="2506" y="1821"/>
                </a:cubicBezTo>
                <a:cubicBezTo>
                  <a:pt x="2507" y="1820"/>
                  <a:pt x="2508" y="1821"/>
                  <a:pt x="2509" y="1822"/>
                </a:cubicBezTo>
                <a:cubicBezTo>
                  <a:pt x="2509" y="1822"/>
                  <a:pt x="2509" y="1822"/>
                  <a:pt x="2509" y="1821"/>
                </a:cubicBezTo>
                <a:cubicBezTo>
                  <a:pt x="2509" y="1821"/>
                  <a:pt x="2509" y="1821"/>
                  <a:pt x="2508" y="1821"/>
                </a:cubicBezTo>
                <a:cubicBezTo>
                  <a:pt x="2508" y="1821"/>
                  <a:pt x="2507" y="1821"/>
                  <a:pt x="2507" y="1820"/>
                </a:cubicBezTo>
                <a:cubicBezTo>
                  <a:pt x="2506" y="1820"/>
                  <a:pt x="2506" y="1818"/>
                  <a:pt x="2505" y="1818"/>
                </a:cubicBezTo>
                <a:cubicBezTo>
                  <a:pt x="2504" y="1818"/>
                  <a:pt x="2504" y="1817"/>
                  <a:pt x="2503" y="1817"/>
                </a:cubicBezTo>
                <a:cubicBezTo>
                  <a:pt x="2503" y="1817"/>
                  <a:pt x="2503" y="1818"/>
                  <a:pt x="2503" y="1818"/>
                </a:cubicBezTo>
                <a:cubicBezTo>
                  <a:pt x="2503" y="1819"/>
                  <a:pt x="2504" y="1819"/>
                  <a:pt x="2505" y="1819"/>
                </a:cubicBezTo>
                <a:close/>
                <a:moveTo>
                  <a:pt x="2617" y="1902"/>
                </a:moveTo>
                <a:cubicBezTo>
                  <a:pt x="2618" y="1902"/>
                  <a:pt x="2618" y="1901"/>
                  <a:pt x="2618" y="1901"/>
                </a:cubicBezTo>
                <a:cubicBezTo>
                  <a:pt x="2618" y="1900"/>
                  <a:pt x="2618" y="1900"/>
                  <a:pt x="2618" y="1899"/>
                </a:cubicBezTo>
                <a:cubicBezTo>
                  <a:pt x="2618" y="1899"/>
                  <a:pt x="2618" y="1899"/>
                  <a:pt x="2617" y="1898"/>
                </a:cubicBezTo>
                <a:cubicBezTo>
                  <a:pt x="2617" y="1898"/>
                  <a:pt x="2616" y="1898"/>
                  <a:pt x="2617" y="1899"/>
                </a:cubicBezTo>
                <a:cubicBezTo>
                  <a:pt x="2617" y="1899"/>
                  <a:pt x="2617" y="1900"/>
                  <a:pt x="2617" y="1900"/>
                </a:cubicBezTo>
                <a:cubicBezTo>
                  <a:pt x="2616" y="1901"/>
                  <a:pt x="2616" y="1902"/>
                  <a:pt x="2617" y="1902"/>
                </a:cubicBezTo>
                <a:close/>
                <a:moveTo>
                  <a:pt x="2521" y="1814"/>
                </a:moveTo>
                <a:cubicBezTo>
                  <a:pt x="2521" y="1814"/>
                  <a:pt x="2520" y="1813"/>
                  <a:pt x="2520" y="1814"/>
                </a:cubicBezTo>
                <a:cubicBezTo>
                  <a:pt x="2520" y="1815"/>
                  <a:pt x="2520" y="1815"/>
                  <a:pt x="2521" y="1814"/>
                </a:cubicBezTo>
                <a:close/>
                <a:moveTo>
                  <a:pt x="2511" y="1968"/>
                </a:moveTo>
                <a:cubicBezTo>
                  <a:pt x="2511" y="1968"/>
                  <a:pt x="2509" y="1969"/>
                  <a:pt x="2510" y="1969"/>
                </a:cubicBezTo>
                <a:cubicBezTo>
                  <a:pt x="2511" y="1969"/>
                  <a:pt x="2511" y="1970"/>
                  <a:pt x="2512" y="1969"/>
                </a:cubicBezTo>
                <a:cubicBezTo>
                  <a:pt x="2512" y="1968"/>
                  <a:pt x="2512" y="1968"/>
                  <a:pt x="2512" y="1967"/>
                </a:cubicBezTo>
                <a:cubicBezTo>
                  <a:pt x="2512" y="1967"/>
                  <a:pt x="2512" y="1966"/>
                  <a:pt x="2512" y="1966"/>
                </a:cubicBezTo>
                <a:cubicBezTo>
                  <a:pt x="2511" y="1965"/>
                  <a:pt x="2511" y="1968"/>
                  <a:pt x="2511" y="1968"/>
                </a:cubicBezTo>
                <a:close/>
                <a:moveTo>
                  <a:pt x="2520" y="1878"/>
                </a:moveTo>
                <a:cubicBezTo>
                  <a:pt x="2519" y="1878"/>
                  <a:pt x="2521" y="1878"/>
                  <a:pt x="2521" y="1878"/>
                </a:cubicBezTo>
                <a:cubicBezTo>
                  <a:pt x="2521" y="1879"/>
                  <a:pt x="2521" y="1878"/>
                  <a:pt x="2522" y="1878"/>
                </a:cubicBezTo>
                <a:cubicBezTo>
                  <a:pt x="2522" y="1877"/>
                  <a:pt x="2522" y="1876"/>
                  <a:pt x="2521" y="1876"/>
                </a:cubicBezTo>
                <a:cubicBezTo>
                  <a:pt x="2521" y="1876"/>
                  <a:pt x="2521" y="1876"/>
                  <a:pt x="2521" y="1876"/>
                </a:cubicBezTo>
                <a:cubicBezTo>
                  <a:pt x="2521" y="1877"/>
                  <a:pt x="2521" y="1877"/>
                  <a:pt x="2521" y="1877"/>
                </a:cubicBezTo>
                <a:cubicBezTo>
                  <a:pt x="2520" y="1877"/>
                  <a:pt x="2520" y="1877"/>
                  <a:pt x="2520" y="1878"/>
                </a:cubicBezTo>
                <a:close/>
                <a:moveTo>
                  <a:pt x="2517" y="1983"/>
                </a:moveTo>
                <a:cubicBezTo>
                  <a:pt x="2516" y="1983"/>
                  <a:pt x="2516" y="1983"/>
                  <a:pt x="2516" y="1983"/>
                </a:cubicBezTo>
                <a:cubicBezTo>
                  <a:pt x="2516" y="1983"/>
                  <a:pt x="2516" y="1983"/>
                  <a:pt x="2516" y="1983"/>
                </a:cubicBezTo>
                <a:cubicBezTo>
                  <a:pt x="2515" y="1983"/>
                  <a:pt x="2515" y="1983"/>
                  <a:pt x="2515" y="1984"/>
                </a:cubicBezTo>
                <a:cubicBezTo>
                  <a:pt x="2515" y="1985"/>
                  <a:pt x="2516" y="1983"/>
                  <a:pt x="2517" y="1984"/>
                </a:cubicBezTo>
                <a:cubicBezTo>
                  <a:pt x="2517" y="1984"/>
                  <a:pt x="2518" y="1984"/>
                  <a:pt x="2518" y="1984"/>
                </a:cubicBezTo>
                <a:cubicBezTo>
                  <a:pt x="2518" y="1983"/>
                  <a:pt x="2518" y="1983"/>
                  <a:pt x="2518" y="1983"/>
                </a:cubicBezTo>
                <a:cubicBezTo>
                  <a:pt x="2517" y="1982"/>
                  <a:pt x="2517" y="1982"/>
                  <a:pt x="2517" y="1983"/>
                </a:cubicBezTo>
                <a:close/>
                <a:moveTo>
                  <a:pt x="2498" y="1992"/>
                </a:moveTo>
                <a:cubicBezTo>
                  <a:pt x="2498" y="1992"/>
                  <a:pt x="2499" y="1993"/>
                  <a:pt x="2500" y="1992"/>
                </a:cubicBezTo>
                <a:cubicBezTo>
                  <a:pt x="2500" y="1992"/>
                  <a:pt x="2500" y="1991"/>
                  <a:pt x="2500" y="1991"/>
                </a:cubicBezTo>
                <a:cubicBezTo>
                  <a:pt x="2501" y="1990"/>
                  <a:pt x="2501" y="1990"/>
                  <a:pt x="2501" y="1991"/>
                </a:cubicBezTo>
                <a:cubicBezTo>
                  <a:pt x="2502" y="1992"/>
                  <a:pt x="2502" y="1991"/>
                  <a:pt x="2502" y="1990"/>
                </a:cubicBezTo>
                <a:cubicBezTo>
                  <a:pt x="2502" y="1989"/>
                  <a:pt x="2503" y="1990"/>
                  <a:pt x="2503" y="1990"/>
                </a:cubicBezTo>
                <a:cubicBezTo>
                  <a:pt x="2504" y="1991"/>
                  <a:pt x="2503" y="1991"/>
                  <a:pt x="2504" y="1991"/>
                </a:cubicBezTo>
                <a:cubicBezTo>
                  <a:pt x="2505" y="1992"/>
                  <a:pt x="2504" y="1991"/>
                  <a:pt x="2505" y="1990"/>
                </a:cubicBezTo>
                <a:cubicBezTo>
                  <a:pt x="2505" y="1990"/>
                  <a:pt x="2506" y="1991"/>
                  <a:pt x="2506" y="1990"/>
                </a:cubicBezTo>
                <a:cubicBezTo>
                  <a:pt x="2506" y="1990"/>
                  <a:pt x="2506" y="1990"/>
                  <a:pt x="2506" y="1989"/>
                </a:cubicBezTo>
                <a:cubicBezTo>
                  <a:pt x="2506" y="1989"/>
                  <a:pt x="2506" y="1989"/>
                  <a:pt x="2505" y="1989"/>
                </a:cubicBezTo>
                <a:cubicBezTo>
                  <a:pt x="2505" y="1988"/>
                  <a:pt x="2504" y="1989"/>
                  <a:pt x="2505" y="1988"/>
                </a:cubicBezTo>
                <a:cubicBezTo>
                  <a:pt x="2505" y="1987"/>
                  <a:pt x="2504" y="1987"/>
                  <a:pt x="2504" y="1987"/>
                </a:cubicBezTo>
                <a:cubicBezTo>
                  <a:pt x="2503" y="1988"/>
                  <a:pt x="2503" y="1988"/>
                  <a:pt x="2502" y="1988"/>
                </a:cubicBezTo>
                <a:cubicBezTo>
                  <a:pt x="2501" y="1988"/>
                  <a:pt x="2501" y="1989"/>
                  <a:pt x="2500" y="1989"/>
                </a:cubicBezTo>
                <a:cubicBezTo>
                  <a:pt x="2499" y="1990"/>
                  <a:pt x="2499" y="1990"/>
                  <a:pt x="2499" y="1990"/>
                </a:cubicBezTo>
                <a:cubicBezTo>
                  <a:pt x="2498" y="1991"/>
                  <a:pt x="2498" y="1991"/>
                  <a:pt x="2497" y="1991"/>
                </a:cubicBezTo>
                <a:cubicBezTo>
                  <a:pt x="2497" y="1991"/>
                  <a:pt x="2497" y="1991"/>
                  <a:pt x="2496" y="1991"/>
                </a:cubicBezTo>
                <a:cubicBezTo>
                  <a:pt x="2496" y="1992"/>
                  <a:pt x="2497" y="1992"/>
                  <a:pt x="2498" y="1992"/>
                </a:cubicBezTo>
                <a:close/>
                <a:moveTo>
                  <a:pt x="2507" y="1854"/>
                </a:moveTo>
                <a:cubicBezTo>
                  <a:pt x="2507" y="1853"/>
                  <a:pt x="2507" y="1853"/>
                  <a:pt x="2507" y="1853"/>
                </a:cubicBezTo>
                <a:cubicBezTo>
                  <a:pt x="2507" y="1852"/>
                  <a:pt x="2507" y="1852"/>
                  <a:pt x="2506" y="1852"/>
                </a:cubicBezTo>
                <a:cubicBezTo>
                  <a:pt x="2506" y="1852"/>
                  <a:pt x="2506" y="1852"/>
                  <a:pt x="2506" y="1851"/>
                </a:cubicBezTo>
                <a:cubicBezTo>
                  <a:pt x="2506" y="1851"/>
                  <a:pt x="2506" y="1850"/>
                  <a:pt x="2505" y="1850"/>
                </a:cubicBezTo>
                <a:cubicBezTo>
                  <a:pt x="2505" y="1850"/>
                  <a:pt x="2505" y="1851"/>
                  <a:pt x="2505" y="1851"/>
                </a:cubicBezTo>
                <a:cubicBezTo>
                  <a:pt x="2504" y="1851"/>
                  <a:pt x="2504" y="1851"/>
                  <a:pt x="2504" y="1850"/>
                </a:cubicBezTo>
                <a:cubicBezTo>
                  <a:pt x="2504" y="1850"/>
                  <a:pt x="2504" y="1850"/>
                  <a:pt x="2504" y="1851"/>
                </a:cubicBezTo>
                <a:cubicBezTo>
                  <a:pt x="2504" y="1851"/>
                  <a:pt x="2505" y="1852"/>
                  <a:pt x="2504" y="1852"/>
                </a:cubicBezTo>
                <a:cubicBezTo>
                  <a:pt x="2504" y="1852"/>
                  <a:pt x="2503" y="1852"/>
                  <a:pt x="2503" y="1851"/>
                </a:cubicBezTo>
                <a:cubicBezTo>
                  <a:pt x="2503" y="1851"/>
                  <a:pt x="2503" y="1851"/>
                  <a:pt x="2503" y="1850"/>
                </a:cubicBezTo>
                <a:cubicBezTo>
                  <a:pt x="2503" y="1850"/>
                  <a:pt x="2502" y="1850"/>
                  <a:pt x="2502" y="1850"/>
                </a:cubicBezTo>
                <a:cubicBezTo>
                  <a:pt x="2501" y="1849"/>
                  <a:pt x="2501" y="1849"/>
                  <a:pt x="2501" y="1849"/>
                </a:cubicBezTo>
                <a:cubicBezTo>
                  <a:pt x="2500" y="1849"/>
                  <a:pt x="2500" y="1849"/>
                  <a:pt x="2500" y="1849"/>
                </a:cubicBezTo>
                <a:cubicBezTo>
                  <a:pt x="2500" y="1848"/>
                  <a:pt x="2500" y="1848"/>
                  <a:pt x="2499" y="1848"/>
                </a:cubicBezTo>
                <a:cubicBezTo>
                  <a:pt x="2499" y="1847"/>
                  <a:pt x="2498" y="1848"/>
                  <a:pt x="2498" y="1848"/>
                </a:cubicBezTo>
                <a:cubicBezTo>
                  <a:pt x="2499" y="1849"/>
                  <a:pt x="2498" y="1849"/>
                  <a:pt x="2498" y="1850"/>
                </a:cubicBezTo>
                <a:cubicBezTo>
                  <a:pt x="2498" y="1850"/>
                  <a:pt x="2498" y="1851"/>
                  <a:pt x="2498" y="1852"/>
                </a:cubicBezTo>
                <a:cubicBezTo>
                  <a:pt x="2498" y="1852"/>
                  <a:pt x="2498" y="1851"/>
                  <a:pt x="2498" y="1850"/>
                </a:cubicBezTo>
                <a:cubicBezTo>
                  <a:pt x="2499" y="1850"/>
                  <a:pt x="2499" y="1852"/>
                  <a:pt x="2499" y="1852"/>
                </a:cubicBezTo>
                <a:cubicBezTo>
                  <a:pt x="2499" y="1852"/>
                  <a:pt x="2500" y="1852"/>
                  <a:pt x="2500" y="1853"/>
                </a:cubicBezTo>
                <a:cubicBezTo>
                  <a:pt x="2500" y="1853"/>
                  <a:pt x="2500" y="1853"/>
                  <a:pt x="2500" y="1854"/>
                </a:cubicBezTo>
                <a:cubicBezTo>
                  <a:pt x="2501" y="1855"/>
                  <a:pt x="2501" y="1854"/>
                  <a:pt x="2502" y="1854"/>
                </a:cubicBezTo>
                <a:cubicBezTo>
                  <a:pt x="2502" y="1854"/>
                  <a:pt x="2502" y="1855"/>
                  <a:pt x="2502" y="1855"/>
                </a:cubicBezTo>
                <a:cubicBezTo>
                  <a:pt x="2503" y="1855"/>
                  <a:pt x="2502" y="1854"/>
                  <a:pt x="2502" y="1854"/>
                </a:cubicBezTo>
                <a:cubicBezTo>
                  <a:pt x="2503" y="1854"/>
                  <a:pt x="2503" y="1854"/>
                  <a:pt x="2503" y="1854"/>
                </a:cubicBezTo>
                <a:cubicBezTo>
                  <a:pt x="2503" y="1854"/>
                  <a:pt x="2503" y="1854"/>
                  <a:pt x="2503" y="1854"/>
                </a:cubicBezTo>
                <a:cubicBezTo>
                  <a:pt x="2503" y="1853"/>
                  <a:pt x="2504" y="1854"/>
                  <a:pt x="2504" y="1854"/>
                </a:cubicBezTo>
                <a:cubicBezTo>
                  <a:pt x="2504" y="1854"/>
                  <a:pt x="2504" y="1854"/>
                  <a:pt x="2504" y="1855"/>
                </a:cubicBezTo>
                <a:cubicBezTo>
                  <a:pt x="2505" y="1855"/>
                  <a:pt x="2504" y="1854"/>
                  <a:pt x="2504" y="1854"/>
                </a:cubicBezTo>
                <a:cubicBezTo>
                  <a:pt x="2505" y="1854"/>
                  <a:pt x="2505" y="1855"/>
                  <a:pt x="2505" y="1855"/>
                </a:cubicBezTo>
                <a:cubicBezTo>
                  <a:pt x="2505" y="1856"/>
                  <a:pt x="2504" y="1855"/>
                  <a:pt x="2505" y="1856"/>
                </a:cubicBezTo>
                <a:cubicBezTo>
                  <a:pt x="2505" y="1856"/>
                  <a:pt x="2505" y="1856"/>
                  <a:pt x="2505" y="1857"/>
                </a:cubicBezTo>
                <a:cubicBezTo>
                  <a:pt x="2505" y="1857"/>
                  <a:pt x="2505" y="1858"/>
                  <a:pt x="2506" y="1858"/>
                </a:cubicBezTo>
                <a:cubicBezTo>
                  <a:pt x="2506" y="1858"/>
                  <a:pt x="2506" y="1858"/>
                  <a:pt x="2506" y="1858"/>
                </a:cubicBezTo>
                <a:cubicBezTo>
                  <a:pt x="2506" y="1857"/>
                  <a:pt x="2506" y="1857"/>
                  <a:pt x="2506" y="1856"/>
                </a:cubicBezTo>
                <a:cubicBezTo>
                  <a:pt x="2506" y="1856"/>
                  <a:pt x="2506" y="1856"/>
                  <a:pt x="2506" y="1855"/>
                </a:cubicBezTo>
                <a:cubicBezTo>
                  <a:pt x="2506" y="1855"/>
                  <a:pt x="2506" y="1855"/>
                  <a:pt x="2505" y="1855"/>
                </a:cubicBezTo>
                <a:cubicBezTo>
                  <a:pt x="2505" y="1855"/>
                  <a:pt x="2505" y="1854"/>
                  <a:pt x="2506" y="1854"/>
                </a:cubicBezTo>
                <a:cubicBezTo>
                  <a:pt x="2506" y="1854"/>
                  <a:pt x="2506" y="1855"/>
                  <a:pt x="2507" y="1854"/>
                </a:cubicBezTo>
                <a:close/>
                <a:moveTo>
                  <a:pt x="2497" y="1885"/>
                </a:moveTo>
                <a:cubicBezTo>
                  <a:pt x="2497" y="1885"/>
                  <a:pt x="2497" y="1885"/>
                  <a:pt x="2498" y="1885"/>
                </a:cubicBezTo>
                <a:cubicBezTo>
                  <a:pt x="2498" y="1884"/>
                  <a:pt x="2498" y="1885"/>
                  <a:pt x="2499" y="1885"/>
                </a:cubicBezTo>
                <a:cubicBezTo>
                  <a:pt x="2499" y="1885"/>
                  <a:pt x="2499" y="1884"/>
                  <a:pt x="2499" y="1883"/>
                </a:cubicBezTo>
                <a:cubicBezTo>
                  <a:pt x="2499" y="1883"/>
                  <a:pt x="2499" y="1884"/>
                  <a:pt x="2500" y="1884"/>
                </a:cubicBezTo>
                <a:cubicBezTo>
                  <a:pt x="2500" y="1884"/>
                  <a:pt x="2501" y="1883"/>
                  <a:pt x="2501" y="1883"/>
                </a:cubicBezTo>
                <a:cubicBezTo>
                  <a:pt x="2501" y="1882"/>
                  <a:pt x="2500" y="1882"/>
                  <a:pt x="2500" y="1882"/>
                </a:cubicBezTo>
                <a:cubicBezTo>
                  <a:pt x="2499" y="1882"/>
                  <a:pt x="2498" y="1882"/>
                  <a:pt x="2498" y="1881"/>
                </a:cubicBezTo>
                <a:cubicBezTo>
                  <a:pt x="2497" y="1880"/>
                  <a:pt x="2497" y="1882"/>
                  <a:pt x="2497" y="1882"/>
                </a:cubicBezTo>
                <a:cubicBezTo>
                  <a:pt x="2497" y="1882"/>
                  <a:pt x="2497" y="1883"/>
                  <a:pt x="2496" y="1883"/>
                </a:cubicBezTo>
                <a:cubicBezTo>
                  <a:pt x="2496" y="1883"/>
                  <a:pt x="2496" y="1883"/>
                  <a:pt x="2496" y="1883"/>
                </a:cubicBezTo>
                <a:cubicBezTo>
                  <a:pt x="2496" y="1884"/>
                  <a:pt x="2496" y="1884"/>
                  <a:pt x="2496" y="1884"/>
                </a:cubicBezTo>
                <a:cubicBezTo>
                  <a:pt x="2496" y="1885"/>
                  <a:pt x="2496" y="1885"/>
                  <a:pt x="2497" y="1885"/>
                </a:cubicBezTo>
                <a:close/>
                <a:moveTo>
                  <a:pt x="2498" y="1856"/>
                </a:moveTo>
                <a:cubicBezTo>
                  <a:pt x="2498" y="1857"/>
                  <a:pt x="2499" y="1857"/>
                  <a:pt x="2499" y="1857"/>
                </a:cubicBezTo>
                <a:cubicBezTo>
                  <a:pt x="2499" y="1858"/>
                  <a:pt x="2499" y="1858"/>
                  <a:pt x="2499" y="1858"/>
                </a:cubicBezTo>
                <a:cubicBezTo>
                  <a:pt x="2499" y="1860"/>
                  <a:pt x="2500" y="1858"/>
                  <a:pt x="2501" y="1858"/>
                </a:cubicBezTo>
                <a:cubicBezTo>
                  <a:pt x="2501" y="1859"/>
                  <a:pt x="2500" y="1859"/>
                  <a:pt x="2500" y="1859"/>
                </a:cubicBezTo>
                <a:cubicBezTo>
                  <a:pt x="2500" y="1860"/>
                  <a:pt x="2500" y="1860"/>
                  <a:pt x="2500" y="1860"/>
                </a:cubicBezTo>
                <a:cubicBezTo>
                  <a:pt x="2500" y="1861"/>
                  <a:pt x="2500" y="1861"/>
                  <a:pt x="2500" y="1861"/>
                </a:cubicBezTo>
                <a:cubicBezTo>
                  <a:pt x="2500" y="1861"/>
                  <a:pt x="2500" y="1862"/>
                  <a:pt x="2500" y="1862"/>
                </a:cubicBezTo>
                <a:cubicBezTo>
                  <a:pt x="2500" y="1861"/>
                  <a:pt x="2500" y="1861"/>
                  <a:pt x="2500" y="1861"/>
                </a:cubicBezTo>
                <a:cubicBezTo>
                  <a:pt x="2501" y="1860"/>
                  <a:pt x="2501" y="1860"/>
                  <a:pt x="2501" y="1860"/>
                </a:cubicBezTo>
                <a:cubicBezTo>
                  <a:pt x="2502" y="1860"/>
                  <a:pt x="2501" y="1859"/>
                  <a:pt x="2502" y="1858"/>
                </a:cubicBezTo>
                <a:cubicBezTo>
                  <a:pt x="2502" y="1858"/>
                  <a:pt x="2501" y="1857"/>
                  <a:pt x="2501" y="1857"/>
                </a:cubicBezTo>
                <a:cubicBezTo>
                  <a:pt x="2502" y="1857"/>
                  <a:pt x="2502" y="1858"/>
                  <a:pt x="2503" y="1858"/>
                </a:cubicBezTo>
                <a:cubicBezTo>
                  <a:pt x="2503" y="1857"/>
                  <a:pt x="2501" y="1857"/>
                  <a:pt x="2502" y="1856"/>
                </a:cubicBezTo>
                <a:cubicBezTo>
                  <a:pt x="2502" y="1856"/>
                  <a:pt x="2502" y="1855"/>
                  <a:pt x="2501" y="1856"/>
                </a:cubicBezTo>
                <a:cubicBezTo>
                  <a:pt x="2501" y="1856"/>
                  <a:pt x="2501" y="1856"/>
                  <a:pt x="2500" y="1856"/>
                </a:cubicBezTo>
                <a:cubicBezTo>
                  <a:pt x="2500" y="1856"/>
                  <a:pt x="2500" y="1855"/>
                  <a:pt x="2500" y="1855"/>
                </a:cubicBezTo>
                <a:cubicBezTo>
                  <a:pt x="2501" y="1855"/>
                  <a:pt x="2500" y="1855"/>
                  <a:pt x="2500" y="1855"/>
                </a:cubicBezTo>
                <a:cubicBezTo>
                  <a:pt x="2500" y="1855"/>
                  <a:pt x="2500" y="1855"/>
                  <a:pt x="2500" y="1855"/>
                </a:cubicBezTo>
                <a:cubicBezTo>
                  <a:pt x="2499" y="1855"/>
                  <a:pt x="2499" y="1854"/>
                  <a:pt x="2498" y="1854"/>
                </a:cubicBezTo>
                <a:cubicBezTo>
                  <a:pt x="2498" y="1854"/>
                  <a:pt x="2497" y="1855"/>
                  <a:pt x="2498" y="1855"/>
                </a:cubicBezTo>
                <a:cubicBezTo>
                  <a:pt x="2498" y="1855"/>
                  <a:pt x="2498" y="1854"/>
                  <a:pt x="2498" y="1855"/>
                </a:cubicBezTo>
                <a:cubicBezTo>
                  <a:pt x="2498" y="1855"/>
                  <a:pt x="2498" y="1856"/>
                  <a:pt x="2498" y="1856"/>
                </a:cubicBezTo>
                <a:close/>
                <a:moveTo>
                  <a:pt x="2577" y="1887"/>
                </a:moveTo>
                <a:cubicBezTo>
                  <a:pt x="2577" y="1888"/>
                  <a:pt x="2577" y="1888"/>
                  <a:pt x="2577" y="1888"/>
                </a:cubicBezTo>
                <a:cubicBezTo>
                  <a:pt x="2577" y="1888"/>
                  <a:pt x="2576" y="1889"/>
                  <a:pt x="2577" y="1889"/>
                </a:cubicBezTo>
                <a:cubicBezTo>
                  <a:pt x="2577" y="1889"/>
                  <a:pt x="2578" y="1888"/>
                  <a:pt x="2578" y="1888"/>
                </a:cubicBezTo>
                <a:cubicBezTo>
                  <a:pt x="2578" y="1888"/>
                  <a:pt x="2578" y="1887"/>
                  <a:pt x="2578" y="1887"/>
                </a:cubicBezTo>
                <a:cubicBezTo>
                  <a:pt x="2578" y="1887"/>
                  <a:pt x="2578" y="1887"/>
                  <a:pt x="2577" y="1887"/>
                </a:cubicBezTo>
                <a:close/>
                <a:moveTo>
                  <a:pt x="2538" y="1886"/>
                </a:moveTo>
                <a:cubicBezTo>
                  <a:pt x="2538" y="1886"/>
                  <a:pt x="2539" y="1886"/>
                  <a:pt x="2540" y="1885"/>
                </a:cubicBezTo>
                <a:cubicBezTo>
                  <a:pt x="2540" y="1885"/>
                  <a:pt x="2541" y="1885"/>
                  <a:pt x="2541" y="1884"/>
                </a:cubicBezTo>
                <a:cubicBezTo>
                  <a:pt x="2541" y="1883"/>
                  <a:pt x="2542" y="1883"/>
                  <a:pt x="2543" y="1882"/>
                </a:cubicBezTo>
                <a:cubicBezTo>
                  <a:pt x="2543" y="1882"/>
                  <a:pt x="2543" y="1882"/>
                  <a:pt x="2544" y="1881"/>
                </a:cubicBezTo>
                <a:cubicBezTo>
                  <a:pt x="2545" y="1881"/>
                  <a:pt x="2545" y="1881"/>
                  <a:pt x="2546" y="1881"/>
                </a:cubicBezTo>
                <a:cubicBezTo>
                  <a:pt x="2548" y="1881"/>
                  <a:pt x="2549" y="1881"/>
                  <a:pt x="2550" y="1880"/>
                </a:cubicBezTo>
                <a:cubicBezTo>
                  <a:pt x="2551" y="1879"/>
                  <a:pt x="2551" y="1878"/>
                  <a:pt x="2552" y="1878"/>
                </a:cubicBezTo>
                <a:cubicBezTo>
                  <a:pt x="2553" y="1878"/>
                  <a:pt x="2553" y="1878"/>
                  <a:pt x="2554" y="1878"/>
                </a:cubicBezTo>
                <a:cubicBezTo>
                  <a:pt x="2554" y="1878"/>
                  <a:pt x="2554" y="1877"/>
                  <a:pt x="2554" y="1877"/>
                </a:cubicBezTo>
                <a:cubicBezTo>
                  <a:pt x="2555" y="1877"/>
                  <a:pt x="2555" y="1876"/>
                  <a:pt x="2555" y="1876"/>
                </a:cubicBezTo>
                <a:cubicBezTo>
                  <a:pt x="2555" y="1876"/>
                  <a:pt x="2555" y="1875"/>
                  <a:pt x="2555" y="1875"/>
                </a:cubicBezTo>
                <a:cubicBezTo>
                  <a:pt x="2555" y="1875"/>
                  <a:pt x="2555" y="1874"/>
                  <a:pt x="2556" y="1874"/>
                </a:cubicBezTo>
                <a:cubicBezTo>
                  <a:pt x="2556" y="1874"/>
                  <a:pt x="2556" y="1874"/>
                  <a:pt x="2557" y="1873"/>
                </a:cubicBezTo>
                <a:cubicBezTo>
                  <a:pt x="2558" y="1873"/>
                  <a:pt x="2558" y="1874"/>
                  <a:pt x="2559" y="1873"/>
                </a:cubicBezTo>
                <a:cubicBezTo>
                  <a:pt x="2560" y="1873"/>
                  <a:pt x="2560" y="1872"/>
                  <a:pt x="2560" y="1872"/>
                </a:cubicBezTo>
                <a:cubicBezTo>
                  <a:pt x="2560" y="1871"/>
                  <a:pt x="2560" y="1871"/>
                  <a:pt x="2560" y="1871"/>
                </a:cubicBezTo>
                <a:cubicBezTo>
                  <a:pt x="2561" y="1870"/>
                  <a:pt x="2562" y="1872"/>
                  <a:pt x="2562" y="1871"/>
                </a:cubicBezTo>
                <a:cubicBezTo>
                  <a:pt x="2562" y="1870"/>
                  <a:pt x="2562" y="1870"/>
                  <a:pt x="2562" y="1869"/>
                </a:cubicBezTo>
                <a:cubicBezTo>
                  <a:pt x="2562" y="1869"/>
                  <a:pt x="2563" y="1869"/>
                  <a:pt x="2563" y="1868"/>
                </a:cubicBezTo>
                <a:cubicBezTo>
                  <a:pt x="2562" y="1868"/>
                  <a:pt x="2562" y="1868"/>
                  <a:pt x="2562" y="1869"/>
                </a:cubicBezTo>
                <a:cubicBezTo>
                  <a:pt x="2562" y="1869"/>
                  <a:pt x="2562" y="1869"/>
                  <a:pt x="2562" y="1870"/>
                </a:cubicBezTo>
                <a:cubicBezTo>
                  <a:pt x="2561" y="1870"/>
                  <a:pt x="2561" y="1868"/>
                  <a:pt x="2562" y="1867"/>
                </a:cubicBezTo>
                <a:cubicBezTo>
                  <a:pt x="2562" y="1867"/>
                  <a:pt x="2562" y="1867"/>
                  <a:pt x="2562" y="1866"/>
                </a:cubicBezTo>
                <a:cubicBezTo>
                  <a:pt x="2561" y="1866"/>
                  <a:pt x="2562" y="1865"/>
                  <a:pt x="2562" y="1865"/>
                </a:cubicBezTo>
                <a:cubicBezTo>
                  <a:pt x="2562" y="1864"/>
                  <a:pt x="2562" y="1865"/>
                  <a:pt x="2561" y="1864"/>
                </a:cubicBezTo>
                <a:cubicBezTo>
                  <a:pt x="2561" y="1864"/>
                  <a:pt x="2562" y="1863"/>
                  <a:pt x="2562" y="1863"/>
                </a:cubicBezTo>
                <a:cubicBezTo>
                  <a:pt x="2563" y="1863"/>
                  <a:pt x="2563" y="1863"/>
                  <a:pt x="2562" y="1863"/>
                </a:cubicBezTo>
                <a:cubicBezTo>
                  <a:pt x="2562" y="1863"/>
                  <a:pt x="2562" y="1863"/>
                  <a:pt x="2562" y="1862"/>
                </a:cubicBezTo>
                <a:cubicBezTo>
                  <a:pt x="2562" y="1862"/>
                  <a:pt x="2562" y="1862"/>
                  <a:pt x="2561" y="1862"/>
                </a:cubicBezTo>
                <a:cubicBezTo>
                  <a:pt x="2561" y="1862"/>
                  <a:pt x="2561" y="1863"/>
                  <a:pt x="2561" y="1863"/>
                </a:cubicBezTo>
                <a:cubicBezTo>
                  <a:pt x="2560" y="1863"/>
                  <a:pt x="2560" y="1864"/>
                  <a:pt x="2559" y="1864"/>
                </a:cubicBezTo>
                <a:cubicBezTo>
                  <a:pt x="2559" y="1864"/>
                  <a:pt x="2558" y="1864"/>
                  <a:pt x="2558" y="1865"/>
                </a:cubicBezTo>
                <a:cubicBezTo>
                  <a:pt x="2558" y="1865"/>
                  <a:pt x="2557" y="1866"/>
                  <a:pt x="2557" y="1865"/>
                </a:cubicBezTo>
                <a:cubicBezTo>
                  <a:pt x="2557" y="1865"/>
                  <a:pt x="2557" y="1865"/>
                  <a:pt x="2558" y="1864"/>
                </a:cubicBezTo>
                <a:cubicBezTo>
                  <a:pt x="2558" y="1864"/>
                  <a:pt x="2557" y="1863"/>
                  <a:pt x="2557" y="1863"/>
                </a:cubicBezTo>
                <a:cubicBezTo>
                  <a:pt x="2556" y="1863"/>
                  <a:pt x="2557" y="1863"/>
                  <a:pt x="2556" y="1863"/>
                </a:cubicBezTo>
                <a:cubicBezTo>
                  <a:pt x="2556" y="1862"/>
                  <a:pt x="2555" y="1862"/>
                  <a:pt x="2555" y="1862"/>
                </a:cubicBezTo>
                <a:cubicBezTo>
                  <a:pt x="2554" y="1862"/>
                  <a:pt x="2554" y="1862"/>
                  <a:pt x="2554" y="1862"/>
                </a:cubicBezTo>
                <a:cubicBezTo>
                  <a:pt x="2553" y="1863"/>
                  <a:pt x="2553" y="1863"/>
                  <a:pt x="2553" y="1863"/>
                </a:cubicBezTo>
                <a:cubicBezTo>
                  <a:pt x="2552" y="1863"/>
                  <a:pt x="2552" y="1863"/>
                  <a:pt x="2552" y="1864"/>
                </a:cubicBezTo>
                <a:cubicBezTo>
                  <a:pt x="2551" y="1864"/>
                  <a:pt x="2551" y="1864"/>
                  <a:pt x="2551" y="1863"/>
                </a:cubicBezTo>
                <a:cubicBezTo>
                  <a:pt x="2551" y="1863"/>
                  <a:pt x="2550" y="1863"/>
                  <a:pt x="2550" y="1863"/>
                </a:cubicBezTo>
                <a:cubicBezTo>
                  <a:pt x="2550" y="1863"/>
                  <a:pt x="2549" y="1864"/>
                  <a:pt x="2549" y="1863"/>
                </a:cubicBezTo>
                <a:cubicBezTo>
                  <a:pt x="2549" y="1862"/>
                  <a:pt x="2549" y="1862"/>
                  <a:pt x="2549" y="1862"/>
                </a:cubicBezTo>
                <a:cubicBezTo>
                  <a:pt x="2549" y="1861"/>
                  <a:pt x="2548" y="1861"/>
                  <a:pt x="2548" y="1860"/>
                </a:cubicBezTo>
                <a:cubicBezTo>
                  <a:pt x="2547" y="1860"/>
                  <a:pt x="2547" y="1859"/>
                  <a:pt x="2546" y="1859"/>
                </a:cubicBezTo>
                <a:cubicBezTo>
                  <a:pt x="2546" y="1859"/>
                  <a:pt x="2545" y="1859"/>
                  <a:pt x="2545" y="1859"/>
                </a:cubicBezTo>
                <a:cubicBezTo>
                  <a:pt x="2544" y="1858"/>
                  <a:pt x="2544" y="1858"/>
                  <a:pt x="2543" y="1858"/>
                </a:cubicBezTo>
                <a:cubicBezTo>
                  <a:pt x="2543" y="1858"/>
                  <a:pt x="2542" y="1858"/>
                  <a:pt x="2541" y="1857"/>
                </a:cubicBezTo>
                <a:cubicBezTo>
                  <a:pt x="2540" y="1857"/>
                  <a:pt x="2540" y="1855"/>
                  <a:pt x="2539" y="1856"/>
                </a:cubicBezTo>
                <a:cubicBezTo>
                  <a:pt x="2538" y="1856"/>
                  <a:pt x="2538" y="1856"/>
                  <a:pt x="2538" y="1857"/>
                </a:cubicBezTo>
                <a:cubicBezTo>
                  <a:pt x="2537" y="1857"/>
                  <a:pt x="2538" y="1858"/>
                  <a:pt x="2537" y="1858"/>
                </a:cubicBezTo>
                <a:cubicBezTo>
                  <a:pt x="2537" y="1858"/>
                  <a:pt x="2537" y="1859"/>
                  <a:pt x="2538" y="1859"/>
                </a:cubicBezTo>
                <a:cubicBezTo>
                  <a:pt x="2538" y="1859"/>
                  <a:pt x="2538" y="1859"/>
                  <a:pt x="2539" y="1859"/>
                </a:cubicBezTo>
                <a:cubicBezTo>
                  <a:pt x="2539" y="1859"/>
                  <a:pt x="2539" y="1859"/>
                  <a:pt x="2540" y="1859"/>
                </a:cubicBezTo>
                <a:cubicBezTo>
                  <a:pt x="2541" y="1859"/>
                  <a:pt x="2542" y="1860"/>
                  <a:pt x="2542" y="1862"/>
                </a:cubicBezTo>
                <a:cubicBezTo>
                  <a:pt x="2541" y="1862"/>
                  <a:pt x="2541" y="1863"/>
                  <a:pt x="2541" y="1863"/>
                </a:cubicBezTo>
                <a:cubicBezTo>
                  <a:pt x="2541" y="1864"/>
                  <a:pt x="2542" y="1864"/>
                  <a:pt x="2541" y="1865"/>
                </a:cubicBezTo>
                <a:cubicBezTo>
                  <a:pt x="2541" y="1865"/>
                  <a:pt x="2541" y="1865"/>
                  <a:pt x="2541" y="1866"/>
                </a:cubicBezTo>
                <a:cubicBezTo>
                  <a:pt x="2540" y="1866"/>
                  <a:pt x="2541" y="1867"/>
                  <a:pt x="2541" y="1868"/>
                </a:cubicBezTo>
                <a:cubicBezTo>
                  <a:pt x="2540" y="1868"/>
                  <a:pt x="2540" y="1869"/>
                  <a:pt x="2541" y="1869"/>
                </a:cubicBezTo>
                <a:cubicBezTo>
                  <a:pt x="2541" y="1870"/>
                  <a:pt x="2540" y="1870"/>
                  <a:pt x="2540" y="1871"/>
                </a:cubicBezTo>
                <a:cubicBezTo>
                  <a:pt x="2540" y="1872"/>
                  <a:pt x="2541" y="1874"/>
                  <a:pt x="2540" y="1875"/>
                </a:cubicBezTo>
                <a:cubicBezTo>
                  <a:pt x="2539" y="1876"/>
                  <a:pt x="2538" y="1878"/>
                  <a:pt x="2539" y="1879"/>
                </a:cubicBezTo>
                <a:cubicBezTo>
                  <a:pt x="2539" y="1880"/>
                  <a:pt x="2539" y="1883"/>
                  <a:pt x="2539" y="1884"/>
                </a:cubicBezTo>
                <a:cubicBezTo>
                  <a:pt x="2538" y="1884"/>
                  <a:pt x="2538" y="1885"/>
                  <a:pt x="2538" y="1886"/>
                </a:cubicBezTo>
                <a:close/>
                <a:moveTo>
                  <a:pt x="2557" y="1910"/>
                </a:moveTo>
                <a:cubicBezTo>
                  <a:pt x="2557" y="1910"/>
                  <a:pt x="2557" y="1911"/>
                  <a:pt x="2558" y="1911"/>
                </a:cubicBezTo>
                <a:cubicBezTo>
                  <a:pt x="2558" y="1912"/>
                  <a:pt x="2559" y="1913"/>
                  <a:pt x="2560" y="1913"/>
                </a:cubicBezTo>
                <a:cubicBezTo>
                  <a:pt x="2562" y="1913"/>
                  <a:pt x="2563" y="1913"/>
                  <a:pt x="2563" y="1912"/>
                </a:cubicBezTo>
                <a:cubicBezTo>
                  <a:pt x="2564" y="1911"/>
                  <a:pt x="2565" y="1910"/>
                  <a:pt x="2565" y="1909"/>
                </a:cubicBezTo>
                <a:cubicBezTo>
                  <a:pt x="2566" y="1908"/>
                  <a:pt x="2566" y="1907"/>
                  <a:pt x="2565" y="1906"/>
                </a:cubicBezTo>
                <a:cubicBezTo>
                  <a:pt x="2564" y="1906"/>
                  <a:pt x="2565" y="1905"/>
                  <a:pt x="2563" y="1905"/>
                </a:cubicBezTo>
                <a:cubicBezTo>
                  <a:pt x="2563" y="1904"/>
                  <a:pt x="2563" y="1904"/>
                  <a:pt x="2563" y="1904"/>
                </a:cubicBezTo>
                <a:cubicBezTo>
                  <a:pt x="2563" y="1903"/>
                  <a:pt x="2562" y="1903"/>
                  <a:pt x="2562" y="1903"/>
                </a:cubicBezTo>
                <a:cubicBezTo>
                  <a:pt x="2563" y="1902"/>
                  <a:pt x="2562" y="1902"/>
                  <a:pt x="2562" y="1901"/>
                </a:cubicBezTo>
                <a:cubicBezTo>
                  <a:pt x="2562" y="1901"/>
                  <a:pt x="2562" y="1901"/>
                  <a:pt x="2563" y="1900"/>
                </a:cubicBezTo>
                <a:cubicBezTo>
                  <a:pt x="2563" y="1900"/>
                  <a:pt x="2562" y="1899"/>
                  <a:pt x="2562" y="1898"/>
                </a:cubicBezTo>
                <a:cubicBezTo>
                  <a:pt x="2562" y="1897"/>
                  <a:pt x="2562" y="1896"/>
                  <a:pt x="2563" y="1895"/>
                </a:cubicBezTo>
                <a:cubicBezTo>
                  <a:pt x="2564" y="1893"/>
                  <a:pt x="2565" y="1892"/>
                  <a:pt x="2565" y="1891"/>
                </a:cubicBezTo>
                <a:cubicBezTo>
                  <a:pt x="2565" y="1890"/>
                  <a:pt x="2565" y="1890"/>
                  <a:pt x="2565" y="1889"/>
                </a:cubicBezTo>
                <a:cubicBezTo>
                  <a:pt x="2566" y="1889"/>
                  <a:pt x="2566" y="1888"/>
                  <a:pt x="2566" y="1887"/>
                </a:cubicBezTo>
                <a:cubicBezTo>
                  <a:pt x="2566" y="1887"/>
                  <a:pt x="2566" y="1886"/>
                  <a:pt x="2566" y="1886"/>
                </a:cubicBezTo>
                <a:cubicBezTo>
                  <a:pt x="2567" y="1885"/>
                  <a:pt x="2567" y="1884"/>
                  <a:pt x="2568" y="1884"/>
                </a:cubicBezTo>
                <a:cubicBezTo>
                  <a:pt x="2568" y="1884"/>
                  <a:pt x="2569" y="1883"/>
                  <a:pt x="2569" y="1883"/>
                </a:cubicBezTo>
                <a:cubicBezTo>
                  <a:pt x="2569" y="1882"/>
                  <a:pt x="2569" y="1881"/>
                  <a:pt x="2569" y="1881"/>
                </a:cubicBezTo>
                <a:cubicBezTo>
                  <a:pt x="2570" y="1880"/>
                  <a:pt x="2571" y="1878"/>
                  <a:pt x="2570" y="1877"/>
                </a:cubicBezTo>
                <a:cubicBezTo>
                  <a:pt x="2570" y="1877"/>
                  <a:pt x="2569" y="1876"/>
                  <a:pt x="2569" y="1875"/>
                </a:cubicBezTo>
                <a:cubicBezTo>
                  <a:pt x="2568" y="1875"/>
                  <a:pt x="2568" y="1875"/>
                  <a:pt x="2567" y="1875"/>
                </a:cubicBezTo>
                <a:cubicBezTo>
                  <a:pt x="2567" y="1875"/>
                  <a:pt x="2566" y="1875"/>
                  <a:pt x="2565" y="1875"/>
                </a:cubicBezTo>
                <a:cubicBezTo>
                  <a:pt x="2564" y="1874"/>
                  <a:pt x="2564" y="1874"/>
                  <a:pt x="2563" y="1874"/>
                </a:cubicBezTo>
                <a:cubicBezTo>
                  <a:pt x="2562" y="1874"/>
                  <a:pt x="2562" y="1875"/>
                  <a:pt x="2561" y="1876"/>
                </a:cubicBezTo>
                <a:cubicBezTo>
                  <a:pt x="2560" y="1876"/>
                  <a:pt x="2557" y="1876"/>
                  <a:pt x="2558" y="1877"/>
                </a:cubicBezTo>
                <a:cubicBezTo>
                  <a:pt x="2558" y="1877"/>
                  <a:pt x="2558" y="1878"/>
                  <a:pt x="2558" y="1878"/>
                </a:cubicBezTo>
                <a:cubicBezTo>
                  <a:pt x="2559" y="1879"/>
                  <a:pt x="2558" y="1879"/>
                  <a:pt x="2558" y="1880"/>
                </a:cubicBezTo>
                <a:cubicBezTo>
                  <a:pt x="2558" y="1881"/>
                  <a:pt x="2557" y="1883"/>
                  <a:pt x="2556" y="1884"/>
                </a:cubicBezTo>
                <a:cubicBezTo>
                  <a:pt x="2556" y="1885"/>
                  <a:pt x="2556" y="1885"/>
                  <a:pt x="2556" y="1886"/>
                </a:cubicBezTo>
                <a:cubicBezTo>
                  <a:pt x="2556" y="1887"/>
                  <a:pt x="2556" y="1888"/>
                  <a:pt x="2556" y="1888"/>
                </a:cubicBezTo>
                <a:cubicBezTo>
                  <a:pt x="2556" y="1890"/>
                  <a:pt x="2557" y="1891"/>
                  <a:pt x="2556" y="1893"/>
                </a:cubicBezTo>
                <a:cubicBezTo>
                  <a:pt x="2556" y="1894"/>
                  <a:pt x="2555" y="1893"/>
                  <a:pt x="2554" y="1894"/>
                </a:cubicBezTo>
                <a:cubicBezTo>
                  <a:pt x="2553" y="1895"/>
                  <a:pt x="2553" y="1895"/>
                  <a:pt x="2551" y="1895"/>
                </a:cubicBezTo>
                <a:cubicBezTo>
                  <a:pt x="2550" y="1895"/>
                  <a:pt x="2549" y="1894"/>
                  <a:pt x="2549" y="1895"/>
                </a:cubicBezTo>
                <a:cubicBezTo>
                  <a:pt x="2548" y="1896"/>
                  <a:pt x="2547" y="1897"/>
                  <a:pt x="2548" y="1898"/>
                </a:cubicBezTo>
                <a:cubicBezTo>
                  <a:pt x="2548" y="1899"/>
                  <a:pt x="2547" y="1900"/>
                  <a:pt x="2548" y="1900"/>
                </a:cubicBezTo>
                <a:cubicBezTo>
                  <a:pt x="2548" y="1901"/>
                  <a:pt x="2549" y="1901"/>
                  <a:pt x="2549" y="1902"/>
                </a:cubicBezTo>
                <a:cubicBezTo>
                  <a:pt x="2549" y="1902"/>
                  <a:pt x="2549" y="1903"/>
                  <a:pt x="2550" y="1903"/>
                </a:cubicBezTo>
                <a:cubicBezTo>
                  <a:pt x="2550" y="1904"/>
                  <a:pt x="2551" y="1905"/>
                  <a:pt x="2552" y="1906"/>
                </a:cubicBezTo>
                <a:cubicBezTo>
                  <a:pt x="2553" y="1906"/>
                  <a:pt x="2554" y="1906"/>
                  <a:pt x="2555" y="1907"/>
                </a:cubicBezTo>
                <a:cubicBezTo>
                  <a:pt x="2556" y="1907"/>
                  <a:pt x="2557" y="1907"/>
                  <a:pt x="2557" y="1908"/>
                </a:cubicBezTo>
                <a:cubicBezTo>
                  <a:pt x="2557" y="1909"/>
                  <a:pt x="2557" y="1909"/>
                  <a:pt x="2557" y="1910"/>
                </a:cubicBezTo>
                <a:close/>
                <a:moveTo>
                  <a:pt x="2551" y="1848"/>
                </a:moveTo>
                <a:cubicBezTo>
                  <a:pt x="2551" y="1848"/>
                  <a:pt x="2552" y="1850"/>
                  <a:pt x="2552" y="1849"/>
                </a:cubicBezTo>
                <a:cubicBezTo>
                  <a:pt x="2553" y="1848"/>
                  <a:pt x="2553" y="1848"/>
                  <a:pt x="2553" y="1847"/>
                </a:cubicBezTo>
                <a:cubicBezTo>
                  <a:pt x="2553" y="1846"/>
                  <a:pt x="2553" y="1845"/>
                  <a:pt x="2552" y="1845"/>
                </a:cubicBezTo>
                <a:cubicBezTo>
                  <a:pt x="2551" y="1844"/>
                  <a:pt x="2549" y="1844"/>
                  <a:pt x="2548" y="1845"/>
                </a:cubicBezTo>
                <a:cubicBezTo>
                  <a:pt x="2547" y="1846"/>
                  <a:pt x="2549" y="1846"/>
                  <a:pt x="2550" y="1847"/>
                </a:cubicBezTo>
                <a:cubicBezTo>
                  <a:pt x="2550" y="1847"/>
                  <a:pt x="2550" y="1847"/>
                  <a:pt x="2551" y="1848"/>
                </a:cubicBezTo>
                <a:close/>
                <a:moveTo>
                  <a:pt x="2574" y="1868"/>
                </a:moveTo>
                <a:cubicBezTo>
                  <a:pt x="2574" y="1868"/>
                  <a:pt x="2574" y="1867"/>
                  <a:pt x="2573" y="1868"/>
                </a:cubicBezTo>
                <a:cubicBezTo>
                  <a:pt x="2573" y="1868"/>
                  <a:pt x="2572" y="1869"/>
                  <a:pt x="2573" y="1870"/>
                </a:cubicBezTo>
                <a:cubicBezTo>
                  <a:pt x="2573" y="1870"/>
                  <a:pt x="2573" y="1870"/>
                  <a:pt x="2573" y="1871"/>
                </a:cubicBezTo>
                <a:cubicBezTo>
                  <a:pt x="2573" y="1872"/>
                  <a:pt x="2574" y="1871"/>
                  <a:pt x="2574" y="1871"/>
                </a:cubicBezTo>
                <a:cubicBezTo>
                  <a:pt x="2575" y="1871"/>
                  <a:pt x="2575" y="1871"/>
                  <a:pt x="2575" y="1871"/>
                </a:cubicBezTo>
                <a:cubicBezTo>
                  <a:pt x="2575" y="1870"/>
                  <a:pt x="2575" y="1869"/>
                  <a:pt x="2575" y="1870"/>
                </a:cubicBezTo>
                <a:cubicBezTo>
                  <a:pt x="2575" y="1870"/>
                  <a:pt x="2574" y="1870"/>
                  <a:pt x="2574" y="1870"/>
                </a:cubicBezTo>
                <a:cubicBezTo>
                  <a:pt x="2574" y="1869"/>
                  <a:pt x="2575" y="1869"/>
                  <a:pt x="2574" y="1868"/>
                </a:cubicBezTo>
                <a:close/>
                <a:moveTo>
                  <a:pt x="2574" y="1847"/>
                </a:moveTo>
                <a:cubicBezTo>
                  <a:pt x="2574" y="1847"/>
                  <a:pt x="2575" y="1848"/>
                  <a:pt x="2575" y="1848"/>
                </a:cubicBezTo>
                <a:cubicBezTo>
                  <a:pt x="2575" y="1847"/>
                  <a:pt x="2575" y="1847"/>
                  <a:pt x="2574" y="1847"/>
                </a:cubicBezTo>
                <a:cubicBezTo>
                  <a:pt x="2574" y="1846"/>
                  <a:pt x="2574" y="1846"/>
                  <a:pt x="2574" y="1845"/>
                </a:cubicBezTo>
                <a:cubicBezTo>
                  <a:pt x="2574" y="1844"/>
                  <a:pt x="2573" y="1842"/>
                  <a:pt x="2572" y="1841"/>
                </a:cubicBezTo>
                <a:cubicBezTo>
                  <a:pt x="2572" y="1841"/>
                  <a:pt x="2572" y="1840"/>
                  <a:pt x="2571" y="1841"/>
                </a:cubicBezTo>
                <a:cubicBezTo>
                  <a:pt x="2571" y="1841"/>
                  <a:pt x="2570" y="1842"/>
                  <a:pt x="2571" y="1842"/>
                </a:cubicBezTo>
                <a:cubicBezTo>
                  <a:pt x="2572" y="1844"/>
                  <a:pt x="2573" y="1845"/>
                  <a:pt x="2574" y="1847"/>
                </a:cubicBezTo>
                <a:close/>
                <a:moveTo>
                  <a:pt x="2542" y="1825"/>
                </a:moveTo>
                <a:cubicBezTo>
                  <a:pt x="2542" y="1825"/>
                  <a:pt x="2542" y="1824"/>
                  <a:pt x="2541" y="1824"/>
                </a:cubicBezTo>
                <a:cubicBezTo>
                  <a:pt x="2541" y="1825"/>
                  <a:pt x="2541" y="1824"/>
                  <a:pt x="2540" y="1824"/>
                </a:cubicBezTo>
                <a:cubicBezTo>
                  <a:pt x="2540" y="1824"/>
                  <a:pt x="2540" y="1823"/>
                  <a:pt x="2540" y="1824"/>
                </a:cubicBezTo>
                <a:cubicBezTo>
                  <a:pt x="2539" y="1824"/>
                  <a:pt x="2539" y="1824"/>
                  <a:pt x="2538" y="1824"/>
                </a:cubicBezTo>
                <a:cubicBezTo>
                  <a:pt x="2538" y="1823"/>
                  <a:pt x="2538" y="1824"/>
                  <a:pt x="2537" y="1823"/>
                </a:cubicBezTo>
                <a:cubicBezTo>
                  <a:pt x="2537" y="1823"/>
                  <a:pt x="2537" y="1824"/>
                  <a:pt x="2537" y="1824"/>
                </a:cubicBezTo>
                <a:cubicBezTo>
                  <a:pt x="2537" y="1825"/>
                  <a:pt x="2536" y="1825"/>
                  <a:pt x="2536" y="1825"/>
                </a:cubicBezTo>
                <a:cubicBezTo>
                  <a:pt x="2536" y="1826"/>
                  <a:pt x="2536" y="1827"/>
                  <a:pt x="2536" y="1827"/>
                </a:cubicBezTo>
                <a:cubicBezTo>
                  <a:pt x="2536" y="1827"/>
                  <a:pt x="2537" y="1828"/>
                  <a:pt x="2537" y="1829"/>
                </a:cubicBezTo>
                <a:cubicBezTo>
                  <a:pt x="2538" y="1829"/>
                  <a:pt x="2538" y="1829"/>
                  <a:pt x="2539" y="1829"/>
                </a:cubicBezTo>
                <a:cubicBezTo>
                  <a:pt x="2539" y="1830"/>
                  <a:pt x="2539" y="1830"/>
                  <a:pt x="2540" y="1830"/>
                </a:cubicBezTo>
                <a:cubicBezTo>
                  <a:pt x="2540" y="1830"/>
                  <a:pt x="2541" y="1829"/>
                  <a:pt x="2541" y="1829"/>
                </a:cubicBezTo>
                <a:cubicBezTo>
                  <a:pt x="2541" y="1828"/>
                  <a:pt x="2543" y="1828"/>
                  <a:pt x="2543" y="1827"/>
                </a:cubicBezTo>
                <a:cubicBezTo>
                  <a:pt x="2543" y="1827"/>
                  <a:pt x="2543" y="1827"/>
                  <a:pt x="2542" y="1826"/>
                </a:cubicBezTo>
                <a:cubicBezTo>
                  <a:pt x="2542" y="1826"/>
                  <a:pt x="2542" y="1826"/>
                  <a:pt x="2542" y="1826"/>
                </a:cubicBezTo>
                <a:cubicBezTo>
                  <a:pt x="2542" y="1826"/>
                  <a:pt x="2543" y="1825"/>
                  <a:pt x="2542" y="1825"/>
                </a:cubicBezTo>
                <a:close/>
                <a:moveTo>
                  <a:pt x="2545" y="1962"/>
                </a:moveTo>
                <a:cubicBezTo>
                  <a:pt x="2545" y="1962"/>
                  <a:pt x="2547" y="1962"/>
                  <a:pt x="2546" y="1961"/>
                </a:cubicBezTo>
                <a:cubicBezTo>
                  <a:pt x="2546" y="1961"/>
                  <a:pt x="2544" y="1961"/>
                  <a:pt x="2544" y="1961"/>
                </a:cubicBezTo>
                <a:cubicBezTo>
                  <a:pt x="2543" y="1961"/>
                  <a:pt x="2543" y="1961"/>
                  <a:pt x="2543" y="1960"/>
                </a:cubicBezTo>
                <a:cubicBezTo>
                  <a:pt x="2542" y="1960"/>
                  <a:pt x="2542" y="1959"/>
                  <a:pt x="2542" y="1959"/>
                </a:cubicBezTo>
                <a:cubicBezTo>
                  <a:pt x="2541" y="1959"/>
                  <a:pt x="2541" y="1959"/>
                  <a:pt x="2541" y="1959"/>
                </a:cubicBezTo>
                <a:cubicBezTo>
                  <a:pt x="2541" y="1959"/>
                  <a:pt x="2540" y="1959"/>
                  <a:pt x="2540" y="1959"/>
                </a:cubicBezTo>
                <a:cubicBezTo>
                  <a:pt x="2540" y="1959"/>
                  <a:pt x="2539" y="1959"/>
                  <a:pt x="2539" y="1959"/>
                </a:cubicBezTo>
                <a:cubicBezTo>
                  <a:pt x="2539" y="1960"/>
                  <a:pt x="2539" y="1960"/>
                  <a:pt x="2539" y="1961"/>
                </a:cubicBezTo>
                <a:cubicBezTo>
                  <a:pt x="2538" y="1961"/>
                  <a:pt x="2538" y="1961"/>
                  <a:pt x="2538" y="1961"/>
                </a:cubicBezTo>
                <a:cubicBezTo>
                  <a:pt x="2537" y="1961"/>
                  <a:pt x="2537" y="1960"/>
                  <a:pt x="2537" y="1960"/>
                </a:cubicBezTo>
                <a:cubicBezTo>
                  <a:pt x="2536" y="1960"/>
                  <a:pt x="2536" y="1962"/>
                  <a:pt x="2536" y="1962"/>
                </a:cubicBezTo>
                <a:cubicBezTo>
                  <a:pt x="2536" y="1963"/>
                  <a:pt x="2536" y="1962"/>
                  <a:pt x="2537" y="1962"/>
                </a:cubicBezTo>
                <a:cubicBezTo>
                  <a:pt x="2538" y="1962"/>
                  <a:pt x="2537" y="1963"/>
                  <a:pt x="2537" y="1964"/>
                </a:cubicBezTo>
                <a:cubicBezTo>
                  <a:pt x="2537" y="1964"/>
                  <a:pt x="2538" y="1964"/>
                  <a:pt x="2538" y="1965"/>
                </a:cubicBezTo>
                <a:cubicBezTo>
                  <a:pt x="2538" y="1965"/>
                  <a:pt x="2539" y="1965"/>
                  <a:pt x="2539" y="1965"/>
                </a:cubicBezTo>
                <a:cubicBezTo>
                  <a:pt x="2539" y="1966"/>
                  <a:pt x="2540" y="1966"/>
                  <a:pt x="2541" y="1965"/>
                </a:cubicBezTo>
                <a:cubicBezTo>
                  <a:pt x="2542" y="1965"/>
                  <a:pt x="2543" y="1965"/>
                  <a:pt x="2543" y="1965"/>
                </a:cubicBezTo>
                <a:cubicBezTo>
                  <a:pt x="2543" y="1965"/>
                  <a:pt x="2543" y="1965"/>
                  <a:pt x="2544" y="1965"/>
                </a:cubicBezTo>
                <a:cubicBezTo>
                  <a:pt x="2544" y="1965"/>
                  <a:pt x="2544" y="1965"/>
                  <a:pt x="2544" y="1965"/>
                </a:cubicBezTo>
                <a:cubicBezTo>
                  <a:pt x="2545" y="1965"/>
                  <a:pt x="2544" y="1964"/>
                  <a:pt x="2544" y="1964"/>
                </a:cubicBezTo>
                <a:cubicBezTo>
                  <a:pt x="2544" y="1964"/>
                  <a:pt x="2544" y="1964"/>
                  <a:pt x="2544" y="1964"/>
                </a:cubicBezTo>
                <a:cubicBezTo>
                  <a:pt x="2544" y="1963"/>
                  <a:pt x="2544" y="1962"/>
                  <a:pt x="2545" y="1962"/>
                </a:cubicBezTo>
                <a:close/>
                <a:moveTo>
                  <a:pt x="2538" y="1853"/>
                </a:moveTo>
                <a:cubicBezTo>
                  <a:pt x="2538" y="1854"/>
                  <a:pt x="2539" y="1854"/>
                  <a:pt x="2539" y="1854"/>
                </a:cubicBezTo>
                <a:cubicBezTo>
                  <a:pt x="2539" y="1854"/>
                  <a:pt x="2539" y="1853"/>
                  <a:pt x="2539" y="1853"/>
                </a:cubicBezTo>
                <a:cubicBezTo>
                  <a:pt x="2539" y="1853"/>
                  <a:pt x="2539" y="1853"/>
                  <a:pt x="2539" y="1853"/>
                </a:cubicBezTo>
                <a:cubicBezTo>
                  <a:pt x="2539" y="1852"/>
                  <a:pt x="2538" y="1853"/>
                  <a:pt x="2538" y="1853"/>
                </a:cubicBezTo>
                <a:close/>
                <a:moveTo>
                  <a:pt x="2542" y="1842"/>
                </a:moveTo>
                <a:cubicBezTo>
                  <a:pt x="2542" y="1842"/>
                  <a:pt x="2543" y="1841"/>
                  <a:pt x="2542" y="1841"/>
                </a:cubicBezTo>
                <a:cubicBezTo>
                  <a:pt x="2542" y="1841"/>
                  <a:pt x="2541" y="1841"/>
                  <a:pt x="2541" y="1841"/>
                </a:cubicBezTo>
                <a:cubicBezTo>
                  <a:pt x="2540" y="1842"/>
                  <a:pt x="2540" y="1842"/>
                  <a:pt x="2540" y="1842"/>
                </a:cubicBezTo>
                <a:cubicBezTo>
                  <a:pt x="2539" y="1843"/>
                  <a:pt x="2540" y="1843"/>
                  <a:pt x="2540" y="1844"/>
                </a:cubicBezTo>
                <a:cubicBezTo>
                  <a:pt x="2540" y="1845"/>
                  <a:pt x="2540" y="1846"/>
                  <a:pt x="2539" y="1846"/>
                </a:cubicBezTo>
                <a:cubicBezTo>
                  <a:pt x="2539" y="1846"/>
                  <a:pt x="2538" y="1847"/>
                  <a:pt x="2538" y="1848"/>
                </a:cubicBezTo>
                <a:cubicBezTo>
                  <a:pt x="2538" y="1848"/>
                  <a:pt x="2539" y="1849"/>
                  <a:pt x="2539" y="1849"/>
                </a:cubicBezTo>
                <a:cubicBezTo>
                  <a:pt x="2540" y="1849"/>
                  <a:pt x="2540" y="1850"/>
                  <a:pt x="2539" y="1850"/>
                </a:cubicBezTo>
                <a:cubicBezTo>
                  <a:pt x="2539" y="1850"/>
                  <a:pt x="2539" y="1850"/>
                  <a:pt x="2539" y="1850"/>
                </a:cubicBezTo>
                <a:cubicBezTo>
                  <a:pt x="2539" y="1850"/>
                  <a:pt x="2539" y="1851"/>
                  <a:pt x="2539" y="1851"/>
                </a:cubicBezTo>
                <a:cubicBezTo>
                  <a:pt x="2539" y="1851"/>
                  <a:pt x="2539" y="1851"/>
                  <a:pt x="2540" y="1852"/>
                </a:cubicBezTo>
                <a:cubicBezTo>
                  <a:pt x="2540" y="1853"/>
                  <a:pt x="2540" y="1851"/>
                  <a:pt x="2541" y="1851"/>
                </a:cubicBezTo>
                <a:cubicBezTo>
                  <a:pt x="2541" y="1850"/>
                  <a:pt x="2541" y="1850"/>
                  <a:pt x="2541" y="1849"/>
                </a:cubicBezTo>
                <a:cubicBezTo>
                  <a:pt x="2541" y="1848"/>
                  <a:pt x="2541" y="1848"/>
                  <a:pt x="2542" y="1847"/>
                </a:cubicBezTo>
                <a:cubicBezTo>
                  <a:pt x="2542" y="1846"/>
                  <a:pt x="2542" y="1844"/>
                  <a:pt x="2542" y="1842"/>
                </a:cubicBezTo>
                <a:close/>
                <a:moveTo>
                  <a:pt x="2565" y="1843"/>
                </a:moveTo>
                <a:cubicBezTo>
                  <a:pt x="2565" y="1842"/>
                  <a:pt x="2564" y="1842"/>
                  <a:pt x="2564" y="1842"/>
                </a:cubicBezTo>
                <a:cubicBezTo>
                  <a:pt x="2563" y="1842"/>
                  <a:pt x="2564" y="1845"/>
                  <a:pt x="2564" y="1845"/>
                </a:cubicBezTo>
                <a:cubicBezTo>
                  <a:pt x="2565" y="1845"/>
                  <a:pt x="2564" y="1846"/>
                  <a:pt x="2565" y="1846"/>
                </a:cubicBezTo>
                <a:cubicBezTo>
                  <a:pt x="2565" y="1847"/>
                  <a:pt x="2565" y="1847"/>
                  <a:pt x="2564" y="1847"/>
                </a:cubicBezTo>
                <a:cubicBezTo>
                  <a:pt x="2564" y="1847"/>
                  <a:pt x="2564" y="1847"/>
                  <a:pt x="2564" y="1847"/>
                </a:cubicBezTo>
                <a:cubicBezTo>
                  <a:pt x="2563" y="1847"/>
                  <a:pt x="2564" y="1848"/>
                  <a:pt x="2564" y="1849"/>
                </a:cubicBezTo>
                <a:cubicBezTo>
                  <a:pt x="2564" y="1849"/>
                  <a:pt x="2563" y="1850"/>
                  <a:pt x="2564" y="1850"/>
                </a:cubicBezTo>
                <a:cubicBezTo>
                  <a:pt x="2564" y="1850"/>
                  <a:pt x="2564" y="1849"/>
                  <a:pt x="2565" y="1849"/>
                </a:cubicBezTo>
                <a:cubicBezTo>
                  <a:pt x="2565" y="1849"/>
                  <a:pt x="2564" y="1851"/>
                  <a:pt x="2564" y="1851"/>
                </a:cubicBezTo>
                <a:cubicBezTo>
                  <a:pt x="2564" y="1852"/>
                  <a:pt x="2564" y="1852"/>
                  <a:pt x="2563" y="1852"/>
                </a:cubicBezTo>
                <a:cubicBezTo>
                  <a:pt x="2563" y="1853"/>
                  <a:pt x="2563" y="1853"/>
                  <a:pt x="2563" y="1854"/>
                </a:cubicBezTo>
                <a:cubicBezTo>
                  <a:pt x="2563" y="1854"/>
                  <a:pt x="2562" y="1856"/>
                  <a:pt x="2563" y="1856"/>
                </a:cubicBezTo>
                <a:cubicBezTo>
                  <a:pt x="2564" y="1855"/>
                  <a:pt x="2564" y="1854"/>
                  <a:pt x="2565" y="1853"/>
                </a:cubicBezTo>
                <a:cubicBezTo>
                  <a:pt x="2565" y="1853"/>
                  <a:pt x="2566" y="1852"/>
                  <a:pt x="2566" y="1852"/>
                </a:cubicBezTo>
                <a:cubicBezTo>
                  <a:pt x="2567" y="1851"/>
                  <a:pt x="2567" y="1851"/>
                  <a:pt x="2567" y="1850"/>
                </a:cubicBezTo>
                <a:cubicBezTo>
                  <a:pt x="2568" y="1850"/>
                  <a:pt x="2569" y="1850"/>
                  <a:pt x="2569" y="1850"/>
                </a:cubicBezTo>
                <a:cubicBezTo>
                  <a:pt x="2570" y="1850"/>
                  <a:pt x="2570" y="1851"/>
                  <a:pt x="2570" y="1851"/>
                </a:cubicBezTo>
                <a:cubicBezTo>
                  <a:pt x="2571" y="1851"/>
                  <a:pt x="2571" y="1852"/>
                  <a:pt x="2571" y="1852"/>
                </a:cubicBezTo>
                <a:cubicBezTo>
                  <a:pt x="2572" y="1853"/>
                  <a:pt x="2572" y="1853"/>
                  <a:pt x="2572" y="1853"/>
                </a:cubicBezTo>
                <a:cubicBezTo>
                  <a:pt x="2573" y="1854"/>
                  <a:pt x="2573" y="1854"/>
                  <a:pt x="2573" y="1855"/>
                </a:cubicBezTo>
                <a:cubicBezTo>
                  <a:pt x="2573" y="1855"/>
                  <a:pt x="2573" y="1855"/>
                  <a:pt x="2574" y="1856"/>
                </a:cubicBezTo>
                <a:cubicBezTo>
                  <a:pt x="2575" y="1856"/>
                  <a:pt x="2576" y="1856"/>
                  <a:pt x="2577" y="1857"/>
                </a:cubicBezTo>
                <a:cubicBezTo>
                  <a:pt x="2578" y="1857"/>
                  <a:pt x="2579" y="1858"/>
                  <a:pt x="2579" y="1858"/>
                </a:cubicBezTo>
                <a:cubicBezTo>
                  <a:pt x="2579" y="1859"/>
                  <a:pt x="2580" y="1860"/>
                  <a:pt x="2580" y="1860"/>
                </a:cubicBezTo>
                <a:cubicBezTo>
                  <a:pt x="2580" y="1859"/>
                  <a:pt x="2580" y="1859"/>
                  <a:pt x="2580" y="1858"/>
                </a:cubicBezTo>
                <a:cubicBezTo>
                  <a:pt x="2580" y="1858"/>
                  <a:pt x="2580" y="1857"/>
                  <a:pt x="2580" y="1857"/>
                </a:cubicBezTo>
                <a:cubicBezTo>
                  <a:pt x="2580" y="1856"/>
                  <a:pt x="2579" y="1856"/>
                  <a:pt x="2579" y="1855"/>
                </a:cubicBezTo>
                <a:cubicBezTo>
                  <a:pt x="2579" y="1854"/>
                  <a:pt x="2579" y="1854"/>
                  <a:pt x="2579" y="1853"/>
                </a:cubicBezTo>
                <a:cubicBezTo>
                  <a:pt x="2578" y="1852"/>
                  <a:pt x="2577" y="1851"/>
                  <a:pt x="2577" y="1850"/>
                </a:cubicBezTo>
                <a:cubicBezTo>
                  <a:pt x="2577" y="1850"/>
                  <a:pt x="2576" y="1850"/>
                  <a:pt x="2576" y="1850"/>
                </a:cubicBezTo>
                <a:cubicBezTo>
                  <a:pt x="2576" y="1850"/>
                  <a:pt x="2575" y="1850"/>
                  <a:pt x="2575" y="1849"/>
                </a:cubicBezTo>
                <a:cubicBezTo>
                  <a:pt x="2575" y="1849"/>
                  <a:pt x="2575" y="1850"/>
                  <a:pt x="2575" y="1850"/>
                </a:cubicBezTo>
                <a:cubicBezTo>
                  <a:pt x="2574" y="1851"/>
                  <a:pt x="2573" y="1848"/>
                  <a:pt x="2573" y="1847"/>
                </a:cubicBezTo>
                <a:cubicBezTo>
                  <a:pt x="2572" y="1847"/>
                  <a:pt x="2572" y="1847"/>
                  <a:pt x="2571" y="1847"/>
                </a:cubicBezTo>
                <a:cubicBezTo>
                  <a:pt x="2571" y="1847"/>
                  <a:pt x="2571" y="1846"/>
                  <a:pt x="2571" y="1846"/>
                </a:cubicBezTo>
                <a:cubicBezTo>
                  <a:pt x="2570" y="1845"/>
                  <a:pt x="2570" y="1845"/>
                  <a:pt x="2569" y="1845"/>
                </a:cubicBezTo>
                <a:cubicBezTo>
                  <a:pt x="2569" y="1845"/>
                  <a:pt x="2568" y="1844"/>
                  <a:pt x="2568" y="1844"/>
                </a:cubicBezTo>
                <a:cubicBezTo>
                  <a:pt x="2567" y="1844"/>
                  <a:pt x="2567" y="1844"/>
                  <a:pt x="2566" y="1844"/>
                </a:cubicBezTo>
                <a:cubicBezTo>
                  <a:pt x="2566" y="1844"/>
                  <a:pt x="2566" y="1845"/>
                  <a:pt x="2566" y="1845"/>
                </a:cubicBezTo>
                <a:cubicBezTo>
                  <a:pt x="2565" y="1846"/>
                  <a:pt x="2566" y="1843"/>
                  <a:pt x="2566" y="1843"/>
                </a:cubicBezTo>
                <a:cubicBezTo>
                  <a:pt x="2566" y="1843"/>
                  <a:pt x="2565" y="1843"/>
                  <a:pt x="2565" y="1843"/>
                </a:cubicBezTo>
                <a:close/>
                <a:moveTo>
                  <a:pt x="2587" y="1864"/>
                </a:moveTo>
                <a:cubicBezTo>
                  <a:pt x="2588" y="1865"/>
                  <a:pt x="2589" y="1864"/>
                  <a:pt x="2589" y="1864"/>
                </a:cubicBezTo>
                <a:cubicBezTo>
                  <a:pt x="2590" y="1864"/>
                  <a:pt x="2591" y="1864"/>
                  <a:pt x="2591" y="1864"/>
                </a:cubicBezTo>
                <a:cubicBezTo>
                  <a:pt x="2591" y="1863"/>
                  <a:pt x="2590" y="1862"/>
                  <a:pt x="2589" y="1862"/>
                </a:cubicBezTo>
                <a:cubicBezTo>
                  <a:pt x="2589" y="1861"/>
                  <a:pt x="2589" y="1860"/>
                  <a:pt x="2588" y="1860"/>
                </a:cubicBezTo>
                <a:cubicBezTo>
                  <a:pt x="2588" y="1860"/>
                  <a:pt x="2586" y="1860"/>
                  <a:pt x="2586" y="1860"/>
                </a:cubicBezTo>
                <a:cubicBezTo>
                  <a:pt x="2585" y="1861"/>
                  <a:pt x="2586" y="1862"/>
                  <a:pt x="2586" y="1862"/>
                </a:cubicBezTo>
                <a:cubicBezTo>
                  <a:pt x="2586" y="1863"/>
                  <a:pt x="2587" y="1863"/>
                  <a:pt x="2587" y="1864"/>
                </a:cubicBezTo>
                <a:close/>
                <a:moveTo>
                  <a:pt x="2582" y="1830"/>
                </a:moveTo>
                <a:cubicBezTo>
                  <a:pt x="2583" y="1830"/>
                  <a:pt x="2582" y="1830"/>
                  <a:pt x="2582" y="1829"/>
                </a:cubicBezTo>
                <a:cubicBezTo>
                  <a:pt x="2581" y="1829"/>
                  <a:pt x="2580" y="1829"/>
                  <a:pt x="2580" y="1830"/>
                </a:cubicBezTo>
                <a:cubicBezTo>
                  <a:pt x="2580" y="1830"/>
                  <a:pt x="2581" y="1830"/>
                  <a:pt x="2581" y="1830"/>
                </a:cubicBezTo>
                <a:cubicBezTo>
                  <a:pt x="2581" y="1830"/>
                  <a:pt x="2582" y="1831"/>
                  <a:pt x="2582" y="1830"/>
                </a:cubicBezTo>
                <a:close/>
                <a:moveTo>
                  <a:pt x="2584" y="1882"/>
                </a:moveTo>
                <a:cubicBezTo>
                  <a:pt x="2585" y="1882"/>
                  <a:pt x="2585" y="1882"/>
                  <a:pt x="2585" y="1882"/>
                </a:cubicBezTo>
                <a:cubicBezTo>
                  <a:pt x="2586" y="1882"/>
                  <a:pt x="2586" y="1881"/>
                  <a:pt x="2586" y="1881"/>
                </a:cubicBezTo>
                <a:cubicBezTo>
                  <a:pt x="2586" y="1881"/>
                  <a:pt x="2585" y="1879"/>
                  <a:pt x="2585" y="1880"/>
                </a:cubicBezTo>
                <a:cubicBezTo>
                  <a:pt x="2585" y="1880"/>
                  <a:pt x="2585" y="1881"/>
                  <a:pt x="2585" y="1881"/>
                </a:cubicBezTo>
                <a:cubicBezTo>
                  <a:pt x="2585" y="1881"/>
                  <a:pt x="2584" y="1882"/>
                  <a:pt x="2584" y="1882"/>
                </a:cubicBezTo>
                <a:close/>
                <a:moveTo>
                  <a:pt x="2585" y="1859"/>
                </a:moveTo>
                <a:cubicBezTo>
                  <a:pt x="2586" y="1858"/>
                  <a:pt x="2585" y="1857"/>
                  <a:pt x="2584" y="1858"/>
                </a:cubicBezTo>
                <a:cubicBezTo>
                  <a:pt x="2584" y="1858"/>
                  <a:pt x="2585" y="1859"/>
                  <a:pt x="2585" y="1859"/>
                </a:cubicBezTo>
                <a:close/>
                <a:moveTo>
                  <a:pt x="2583" y="1853"/>
                </a:moveTo>
                <a:cubicBezTo>
                  <a:pt x="2583" y="1852"/>
                  <a:pt x="2582" y="1852"/>
                  <a:pt x="2582" y="1853"/>
                </a:cubicBezTo>
                <a:cubicBezTo>
                  <a:pt x="2582" y="1853"/>
                  <a:pt x="2583" y="1853"/>
                  <a:pt x="2583" y="1853"/>
                </a:cubicBezTo>
                <a:close/>
                <a:moveTo>
                  <a:pt x="2565" y="1838"/>
                </a:moveTo>
                <a:cubicBezTo>
                  <a:pt x="2564" y="1838"/>
                  <a:pt x="2564" y="1837"/>
                  <a:pt x="2564" y="1837"/>
                </a:cubicBezTo>
                <a:cubicBezTo>
                  <a:pt x="2564" y="1836"/>
                  <a:pt x="2563" y="1836"/>
                  <a:pt x="2563" y="1836"/>
                </a:cubicBezTo>
                <a:cubicBezTo>
                  <a:pt x="2562" y="1836"/>
                  <a:pt x="2562" y="1835"/>
                  <a:pt x="2562" y="1835"/>
                </a:cubicBezTo>
                <a:cubicBezTo>
                  <a:pt x="2562" y="1834"/>
                  <a:pt x="2561" y="1833"/>
                  <a:pt x="2560" y="1833"/>
                </a:cubicBezTo>
                <a:cubicBezTo>
                  <a:pt x="2560" y="1832"/>
                  <a:pt x="2560" y="1831"/>
                  <a:pt x="2559" y="1831"/>
                </a:cubicBezTo>
                <a:cubicBezTo>
                  <a:pt x="2559" y="1831"/>
                  <a:pt x="2558" y="1831"/>
                  <a:pt x="2558" y="1832"/>
                </a:cubicBezTo>
                <a:cubicBezTo>
                  <a:pt x="2558" y="1832"/>
                  <a:pt x="2558" y="1832"/>
                  <a:pt x="2558" y="1832"/>
                </a:cubicBezTo>
                <a:cubicBezTo>
                  <a:pt x="2558" y="1833"/>
                  <a:pt x="2558" y="1833"/>
                  <a:pt x="2558" y="1833"/>
                </a:cubicBezTo>
                <a:cubicBezTo>
                  <a:pt x="2558" y="1833"/>
                  <a:pt x="2558" y="1834"/>
                  <a:pt x="2558" y="1834"/>
                </a:cubicBezTo>
                <a:cubicBezTo>
                  <a:pt x="2559" y="1834"/>
                  <a:pt x="2560" y="1834"/>
                  <a:pt x="2561" y="1835"/>
                </a:cubicBezTo>
                <a:cubicBezTo>
                  <a:pt x="2561" y="1835"/>
                  <a:pt x="2561" y="1836"/>
                  <a:pt x="2561" y="1836"/>
                </a:cubicBezTo>
                <a:cubicBezTo>
                  <a:pt x="2562" y="1836"/>
                  <a:pt x="2562" y="1836"/>
                  <a:pt x="2562" y="1837"/>
                </a:cubicBezTo>
                <a:cubicBezTo>
                  <a:pt x="2563" y="1837"/>
                  <a:pt x="2563" y="1837"/>
                  <a:pt x="2563" y="1837"/>
                </a:cubicBezTo>
                <a:cubicBezTo>
                  <a:pt x="2564" y="1837"/>
                  <a:pt x="2564" y="1838"/>
                  <a:pt x="2564" y="1838"/>
                </a:cubicBezTo>
                <a:cubicBezTo>
                  <a:pt x="2565" y="1839"/>
                  <a:pt x="2565" y="1839"/>
                  <a:pt x="2566" y="1840"/>
                </a:cubicBezTo>
                <a:cubicBezTo>
                  <a:pt x="2566" y="1839"/>
                  <a:pt x="2565" y="1839"/>
                  <a:pt x="2565" y="1838"/>
                </a:cubicBezTo>
                <a:close/>
                <a:moveTo>
                  <a:pt x="2588" y="1881"/>
                </a:moveTo>
                <a:cubicBezTo>
                  <a:pt x="2588" y="1881"/>
                  <a:pt x="2590" y="1881"/>
                  <a:pt x="2589" y="1880"/>
                </a:cubicBezTo>
                <a:cubicBezTo>
                  <a:pt x="2588" y="1880"/>
                  <a:pt x="2588" y="1880"/>
                  <a:pt x="2588" y="1880"/>
                </a:cubicBezTo>
                <a:cubicBezTo>
                  <a:pt x="2587" y="1879"/>
                  <a:pt x="2587" y="1880"/>
                  <a:pt x="2587" y="1881"/>
                </a:cubicBezTo>
                <a:cubicBezTo>
                  <a:pt x="2586" y="1882"/>
                  <a:pt x="2587" y="1881"/>
                  <a:pt x="2588" y="1881"/>
                </a:cubicBezTo>
                <a:close/>
                <a:moveTo>
                  <a:pt x="2552" y="1880"/>
                </a:moveTo>
                <a:cubicBezTo>
                  <a:pt x="2551" y="1880"/>
                  <a:pt x="2551" y="1881"/>
                  <a:pt x="2551" y="1881"/>
                </a:cubicBezTo>
                <a:cubicBezTo>
                  <a:pt x="2550" y="1882"/>
                  <a:pt x="2550" y="1883"/>
                  <a:pt x="2549" y="1883"/>
                </a:cubicBezTo>
                <a:cubicBezTo>
                  <a:pt x="2549" y="1884"/>
                  <a:pt x="2549" y="1885"/>
                  <a:pt x="2550" y="1885"/>
                </a:cubicBezTo>
                <a:cubicBezTo>
                  <a:pt x="2550" y="1886"/>
                  <a:pt x="2551" y="1885"/>
                  <a:pt x="2551" y="1885"/>
                </a:cubicBezTo>
                <a:cubicBezTo>
                  <a:pt x="2551" y="1885"/>
                  <a:pt x="2551" y="1885"/>
                  <a:pt x="2552" y="1885"/>
                </a:cubicBezTo>
                <a:cubicBezTo>
                  <a:pt x="2552" y="1885"/>
                  <a:pt x="2552" y="1885"/>
                  <a:pt x="2552" y="1885"/>
                </a:cubicBezTo>
                <a:cubicBezTo>
                  <a:pt x="2553" y="1885"/>
                  <a:pt x="2553" y="1884"/>
                  <a:pt x="2553" y="1883"/>
                </a:cubicBezTo>
                <a:cubicBezTo>
                  <a:pt x="2553" y="1883"/>
                  <a:pt x="2554" y="1882"/>
                  <a:pt x="2554" y="1881"/>
                </a:cubicBezTo>
                <a:cubicBezTo>
                  <a:pt x="2554" y="1880"/>
                  <a:pt x="2553" y="1879"/>
                  <a:pt x="2552" y="1880"/>
                </a:cubicBezTo>
                <a:close/>
                <a:moveTo>
                  <a:pt x="2576" y="1900"/>
                </a:moveTo>
                <a:cubicBezTo>
                  <a:pt x="2576" y="1900"/>
                  <a:pt x="2576" y="1901"/>
                  <a:pt x="2577" y="1902"/>
                </a:cubicBezTo>
                <a:cubicBezTo>
                  <a:pt x="2578" y="1902"/>
                  <a:pt x="2579" y="1902"/>
                  <a:pt x="2581" y="1902"/>
                </a:cubicBezTo>
                <a:cubicBezTo>
                  <a:pt x="2581" y="1902"/>
                  <a:pt x="2582" y="1902"/>
                  <a:pt x="2583" y="1902"/>
                </a:cubicBezTo>
                <a:cubicBezTo>
                  <a:pt x="2583" y="1902"/>
                  <a:pt x="2584" y="1902"/>
                  <a:pt x="2584" y="1902"/>
                </a:cubicBezTo>
                <a:cubicBezTo>
                  <a:pt x="2585" y="1902"/>
                  <a:pt x="2586" y="1902"/>
                  <a:pt x="2587" y="1901"/>
                </a:cubicBezTo>
                <a:cubicBezTo>
                  <a:pt x="2587" y="1900"/>
                  <a:pt x="2587" y="1900"/>
                  <a:pt x="2588" y="1899"/>
                </a:cubicBezTo>
                <a:cubicBezTo>
                  <a:pt x="2588" y="1899"/>
                  <a:pt x="2588" y="1899"/>
                  <a:pt x="2588" y="1899"/>
                </a:cubicBezTo>
                <a:cubicBezTo>
                  <a:pt x="2589" y="1898"/>
                  <a:pt x="2589" y="1899"/>
                  <a:pt x="2589" y="1899"/>
                </a:cubicBezTo>
                <a:cubicBezTo>
                  <a:pt x="2589" y="1900"/>
                  <a:pt x="2589" y="1900"/>
                  <a:pt x="2590" y="1899"/>
                </a:cubicBezTo>
                <a:cubicBezTo>
                  <a:pt x="2591" y="1899"/>
                  <a:pt x="2591" y="1898"/>
                  <a:pt x="2590" y="1897"/>
                </a:cubicBezTo>
                <a:cubicBezTo>
                  <a:pt x="2589" y="1897"/>
                  <a:pt x="2591" y="1896"/>
                  <a:pt x="2590" y="1895"/>
                </a:cubicBezTo>
                <a:cubicBezTo>
                  <a:pt x="2590" y="1895"/>
                  <a:pt x="2589" y="1895"/>
                  <a:pt x="2590" y="1894"/>
                </a:cubicBezTo>
                <a:cubicBezTo>
                  <a:pt x="2590" y="1894"/>
                  <a:pt x="2590" y="1894"/>
                  <a:pt x="2590" y="1893"/>
                </a:cubicBezTo>
                <a:cubicBezTo>
                  <a:pt x="2590" y="1893"/>
                  <a:pt x="2589" y="1893"/>
                  <a:pt x="2589" y="1893"/>
                </a:cubicBezTo>
                <a:cubicBezTo>
                  <a:pt x="2588" y="1893"/>
                  <a:pt x="2588" y="1893"/>
                  <a:pt x="2587" y="1892"/>
                </a:cubicBezTo>
                <a:cubicBezTo>
                  <a:pt x="2587" y="1892"/>
                  <a:pt x="2587" y="1892"/>
                  <a:pt x="2587" y="1891"/>
                </a:cubicBezTo>
                <a:cubicBezTo>
                  <a:pt x="2586" y="1891"/>
                  <a:pt x="2586" y="1892"/>
                  <a:pt x="2586" y="1892"/>
                </a:cubicBezTo>
                <a:cubicBezTo>
                  <a:pt x="2585" y="1891"/>
                  <a:pt x="2586" y="1891"/>
                  <a:pt x="2585" y="1891"/>
                </a:cubicBezTo>
                <a:cubicBezTo>
                  <a:pt x="2584" y="1891"/>
                  <a:pt x="2584" y="1891"/>
                  <a:pt x="2583" y="1891"/>
                </a:cubicBezTo>
                <a:cubicBezTo>
                  <a:pt x="2583" y="1891"/>
                  <a:pt x="2582" y="1891"/>
                  <a:pt x="2582" y="1891"/>
                </a:cubicBezTo>
                <a:cubicBezTo>
                  <a:pt x="2581" y="1892"/>
                  <a:pt x="2581" y="1892"/>
                  <a:pt x="2581" y="1892"/>
                </a:cubicBezTo>
                <a:cubicBezTo>
                  <a:pt x="2580" y="1893"/>
                  <a:pt x="2580" y="1894"/>
                  <a:pt x="2579" y="1894"/>
                </a:cubicBezTo>
                <a:cubicBezTo>
                  <a:pt x="2578" y="1895"/>
                  <a:pt x="2578" y="1895"/>
                  <a:pt x="2578" y="1895"/>
                </a:cubicBezTo>
                <a:cubicBezTo>
                  <a:pt x="2578" y="1896"/>
                  <a:pt x="2577" y="1896"/>
                  <a:pt x="2577" y="1896"/>
                </a:cubicBezTo>
                <a:cubicBezTo>
                  <a:pt x="2576" y="1896"/>
                  <a:pt x="2576" y="1897"/>
                  <a:pt x="2575" y="1897"/>
                </a:cubicBezTo>
                <a:cubicBezTo>
                  <a:pt x="2575" y="1897"/>
                  <a:pt x="2575" y="1898"/>
                  <a:pt x="2575" y="1898"/>
                </a:cubicBezTo>
                <a:cubicBezTo>
                  <a:pt x="2575" y="1900"/>
                  <a:pt x="2576" y="1899"/>
                  <a:pt x="2576" y="1900"/>
                </a:cubicBezTo>
                <a:close/>
                <a:moveTo>
                  <a:pt x="2594" y="1863"/>
                </a:moveTo>
                <a:cubicBezTo>
                  <a:pt x="2595" y="1864"/>
                  <a:pt x="2595" y="1862"/>
                  <a:pt x="2595" y="1862"/>
                </a:cubicBezTo>
                <a:cubicBezTo>
                  <a:pt x="2594" y="1862"/>
                  <a:pt x="2594" y="1861"/>
                  <a:pt x="2594" y="1861"/>
                </a:cubicBezTo>
                <a:cubicBezTo>
                  <a:pt x="2594" y="1861"/>
                  <a:pt x="2594" y="1859"/>
                  <a:pt x="2593" y="1859"/>
                </a:cubicBezTo>
                <a:cubicBezTo>
                  <a:pt x="2592" y="1859"/>
                  <a:pt x="2593" y="1861"/>
                  <a:pt x="2593" y="1861"/>
                </a:cubicBezTo>
                <a:cubicBezTo>
                  <a:pt x="2593" y="1861"/>
                  <a:pt x="2593" y="1861"/>
                  <a:pt x="2594" y="1861"/>
                </a:cubicBezTo>
                <a:cubicBezTo>
                  <a:pt x="2594" y="1862"/>
                  <a:pt x="2594" y="1862"/>
                  <a:pt x="2594" y="1862"/>
                </a:cubicBezTo>
                <a:cubicBezTo>
                  <a:pt x="2594" y="1862"/>
                  <a:pt x="2594" y="1863"/>
                  <a:pt x="2594" y="1863"/>
                </a:cubicBezTo>
                <a:close/>
                <a:moveTo>
                  <a:pt x="2557" y="1805"/>
                </a:moveTo>
                <a:cubicBezTo>
                  <a:pt x="2557" y="1805"/>
                  <a:pt x="2558" y="1806"/>
                  <a:pt x="2558" y="1806"/>
                </a:cubicBezTo>
                <a:cubicBezTo>
                  <a:pt x="2558" y="1807"/>
                  <a:pt x="2559" y="1806"/>
                  <a:pt x="2559" y="1806"/>
                </a:cubicBezTo>
                <a:cubicBezTo>
                  <a:pt x="2558" y="1806"/>
                  <a:pt x="2558" y="1806"/>
                  <a:pt x="2558" y="1806"/>
                </a:cubicBezTo>
                <a:cubicBezTo>
                  <a:pt x="2558" y="1805"/>
                  <a:pt x="2558" y="1805"/>
                  <a:pt x="2558" y="1805"/>
                </a:cubicBezTo>
                <a:cubicBezTo>
                  <a:pt x="2558" y="1804"/>
                  <a:pt x="2557" y="1805"/>
                  <a:pt x="2557" y="1805"/>
                </a:cubicBezTo>
                <a:close/>
                <a:moveTo>
                  <a:pt x="2543" y="1796"/>
                </a:moveTo>
                <a:cubicBezTo>
                  <a:pt x="2542" y="1796"/>
                  <a:pt x="2542" y="1796"/>
                  <a:pt x="2542" y="1797"/>
                </a:cubicBezTo>
                <a:cubicBezTo>
                  <a:pt x="2542" y="1797"/>
                  <a:pt x="2543" y="1796"/>
                  <a:pt x="2543" y="1796"/>
                </a:cubicBezTo>
                <a:close/>
                <a:moveTo>
                  <a:pt x="2580" y="1820"/>
                </a:moveTo>
                <a:cubicBezTo>
                  <a:pt x="2580" y="1820"/>
                  <a:pt x="2579" y="1821"/>
                  <a:pt x="2579" y="1821"/>
                </a:cubicBezTo>
                <a:cubicBezTo>
                  <a:pt x="2579" y="1822"/>
                  <a:pt x="2579" y="1822"/>
                  <a:pt x="2580" y="1822"/>
                </a:cubicBezTo>
                <a:cubicBezTo>
                  <a:pt x="2581" y="1822"/>
                  <a:pt x="2581" y="1823"/>
                  <a:pt x="2582" y="1823"/>
                </a:cubicBezTo>
                <a:cubicBezTo>
                  <a:pt x="2583" y="1824"/>
                  <a:pt x="2583" y="1823"/>
                  <a:pt x="2583" y="1822"/>
                </a:cubicBezTo>
                <a:cubicBezTo>
                  <a:pt x="2584" y="1822"/>
                  <a:pt x="2584" y="1823"/>
                  <a:pt x="2584" y="1823"/>
                </a:cubicBezTo>
                <a:cubicBezTo>
                  <a:pt x="2585" y="1822"/>
                  <a:pt x="2585" y="1821"/>
                  <a:pt x="2585" y="1821"/>
                </a:cubicBezTo>
                <a:cubicBezTo>
                  <a:pt x="2585" y="1821"/>
                  <a:pt x="2586" y="1821"/>
                  <a:pt x="2586" y="1821"/>
                </a:cubicBezTo>
                <a:cubicBezTo>
                  <a:pt x="2586" y="1820"/>
                  <a:pt x="2586" y="1820"/>
                  <a:pt x="2586" y="1820"/>
                </a:cubicBezTo>
                <a:cubicBezTo>
                  <a:pt x="2586" y="1819"/>
                  <a:pt x="2586" y="1819"/>
                  <a:pt x="2586" y="1818"/>
                </a:cubicBezTo>
                <a:cubicBezTo>
                  <a:pt x="2586" y="1818"/>
                  <a:pt x="2586" y="1818"/>
                  <a:pt x="2586" y="1818"/>
                </a:cubicBezTo>
                <a:cubicBezTo>
                  <a:pt x="2586" y="1817"/>
                  <a:pt x="2586" y="1817"/>
                  <a:pt x="2586" y="1816"/>
                </a:cubicBezTo>
                <a:cubicBezTo>
                  <a:pt x="2586" y="1816"/>
                  <a:pt x="2585" y="1816"/>
                  <a:pt x="2585" y="1816"/>
                </a:cubicBezTo>
                <a:cubicBezTo>
                  <a:pt x="2585" y="1816"/>
                  <a:pt x="2585" y="1814"/>
                  <a:pt x="2584" y="1815"/>
                </a:cubicBezTo>
                <a:cubicBezTo>
                  <a:pt x="2584" y="1815"/>
                  <a:pt x="2585" y="1816"/>
                  <a:pt x="2584" y="1816"/>
                </a:cubicBezTo>
                <a:cubicBezTo>
                  <a:pt x="2584" y="1816"/>
                  <a:pt x="2584" y="1814"/>
                  <a:pt x="2583" y="1814"/>
                </a:cubicBezTo>
                <a:cubicBezTo>
                  <a:pt x="2583" y="1813"/>
                  <a:pt x="2583" y="1812"/>
                  <a:pt x="2582" y="1813"/>
                </a:cubicBezTo>
                <a:cubicBezTo>
                  <a:pt x="2581" y="1813"/>
                  <a:pt x="2581" y="1813"/>
                  <a:pt x="2581" y="1814"/>
                </a:cubicBezTo>
                <a:cubicBezTo>
                  <a:pt x="2581" y="1815"/>
                  <a:pt x="2581" y="1815"/>
                  <a:pt x="2581" y="1815"/>
                </a:cubicBezTo>
                <a:cubicBezTo>
                  <a:pt x="2581" y="1816"/>
                  <a:pt x="2581" y="1816"/>
                  <a:pt x="2581" y="1817"/>
                </a:cubicBezTo>
                <a:cubicBezTo>
                  <a:pt x="2581" y="1818"/>
                  <a:pt x="2581" y="1819"/>
                  <a:pt x="2580" y="1820"/>
                </a:cubicBezTo>
                <a:close/>
                <a:moveTo>
                  <a:pt x="2575" y="1815"/>
                </a:moveTo>
                <a:cubicBezTo>
                  <a:pt x="2574" y="1815"/>
                  <a:pt x="2575" y="1816"/>
                  <a:pt x="2575" y="1816"/>
                </a:cubicBezTo>
                <a:cubicBezTo>
                  <a:pt x="2575" y="1816"/>
                  <a:pt x="2575" y="1815"/>
                  <a:pt x="2575" y="1815"/>
                </a:cubicBezTo>
                <a:close/>
                <a:moveTo>
                  <a:pt x="2545" y="1798"/>
                </a:moveTo>
                <a:cubicBezTo>
                  <a:pt x="2545" y="1798"/>
                  <a:pt x="2544" y="1798"/>
                  <a:pt x="2544" y="1798"/>
                </a:cubicBezTo>
                <a:cubicBezTo>
                  <a:pt x="2544" y="1799"/>
                  <a:pt x="2544" y="1799"/>
                  <a:pt x="2543" y="1798"/>
                </a:cubicBezTo>
                <a:cubicBezTo>
                  <a:pt x="2543" y="1797"/>
                  <a:pt x="2542" y="1797"/>
                  <a:pt x="2541" y="1798"/>
                </a:cubicBezTo>
                <a:cubicBezTo>
                  <a:pt x="2541" y="1798"/>
                  <a:pt x="2541" y="1798"/>
                  <a:pt x="2541" y="1798"/>
                </a:cubicBezTo>
                <a:cubicBezTo>
                  <a:pt x="2542" y="1799"/>
                  <a:pt x="2543" y="1799"/>
                  <a:pt x="2544" y="1799"/>
                </a:cubicBezTo>
                <a:cubicBezTo>
                  <a:pt x="2544" y="1800"/>
                  <a:pt x="2545" y="1799"/>
                  <a:pt x="2545" y="1798"/>
                </a:cubicBezTo>
                <a:close/>
                <a:moveTo>
                  <a:pt x="2497" y="1771"/>
                </a:moveTo>
                <a:cubicBezTo>
                  <a:pt x="2497" y="1771"/>
                  <a:pt x="2497" y="1772"/>
                  <a:pt x="2497" y="1772"/>
                </a:cubicBezTo>
                <a:cubicBezTo>
                  <a:pt x="2497" y="1773"/>
                  <a:pt x="2497" y="1774"/>
                  <a:pt x="2497" y="1775"/>
                </a:cubicBezTo>
                <a:cubicBezTo>
                  <a:pt x="2497" y="1775"/>
                  <a:pt x="2496" y="1777"/>
                  <a:pt x="2497" y="1776"/>
                </a:cubicBezTo>
                <a:cubicBezTo>
                  <a:pt x="2497" y="1776"/>
                  <a:pt x="2497" y="1775"/>
                  <a:pt x="2498" y="1775"/>
                </a:cubicBezTo>
                <a:cubicBezTo>
                  <a:pt x="2498" y="1775"/>
                  <a:pt x="2499" y="1775"/>
                  <a:pt x="2499" y="1776"/>
                </a:cubicBezTo>
                <a:cubicBezTo>
                  <a:pt x="2499" y="1777"/>
                  <a:pt x="2499" y="1778"/>
                  <a:pt x="2499" y="1779"/>
                </a:cubicBezTo>
                <a:cubicBezTo>
                  <a:pt x="2499" y="1780"/>
                  <a:pt x="2499" y="1780"/>
                  <a:pt x="2499" y="1780"/>
                </a:cubicBezTo>
                <a:cubicBezTo>
                  <a:pt x="2500" y="1781"/>
                  <a:pt x="2499" y="1781"/>
                  <a:pt x="2499" y="1782"/>
                </a:cubicBezTo>
                <a:cubicBezTo>
                  <a:pt x="2499" y="1783"/>
                  <a:pt x="2501" y="1784"/>
                  <a:pt x="2500" y="1785"/>
                </a:cubicBezTo>
                <a:cubicBezTo>
                  <a:pt x="2498" y="1785"/>
                  <a:pt x="2501" y="1787"/>
                  <a:pt x="2501" y="1788"/>
                </a:cubicBezTo>
                <a:cubicBezTo>
                  <a:pt x="2503" y="1791"/>
                  <a:pt x="2501" y="1796"/>
                  <a:pt x="2503" y="1799"/>
                </a:cubicBezTo>
                <a:cubicBezTo>
                  <a:pt x="2504" y="1799"/>
                  <a:pt x="2504" y="1800"/>
                  <a:pt x="2505" y="1799"/>
                </a:cubicBezTo>
                <a:cubicBezTo>
                  <a:pt x="2505" y="1799"/>
                  <a:pt x="2505" y="1798"/>
                  <a:pt x="2505" y="1798"/>
                </a:cubicBezTo>
                <a:cubicBezTo>
                  <a:pt x="2505" y="1798"/>
                  <a:pt x="2505" y="1797"/>
                  <a:pt x="2505" y="1797"/>
                </a:cubicBezTo>
                <a:cubicBezTo>
                  <a:pt x="2506" y="1797"/>
                  <a:pt x="2506" y="1798"/>
                  <a:pt x="2506" y="1798"/>
                </a:cubicBezTo>
                <a:cubicBezTo>
                  <a:pt x="2506" y="1799"/>
                  <a:pt x="2506" y="1801"/>
                  <a:pt x="2507" y="1801"/>
                </a:cubicBezTo>
                <a:cubicBezTo>
                  <a:pt x="2507" y="1802"/>
                  <a:pt x="2509" y="1802"/>
                  <a:pt x="2508" y="1803"/>
                </a:cubicBezTo>
                <a:cubicBezTo>
                  <a:pt x="2508" y="1804"/>
                  <a:pt x="2508" y="1804"/>
                  <a:pt x="2508" y="1805"/>
                </a:cubicBezTo>
                <a:cubicBezTo>
                  <a:pt x="2508" y="1805"/>
                  <a:pt x="2509" y="1805"/>
                  <a:pt x="2509" y="1805"/>
                </a:cubicBezTo>
                <a:cubicBezTo>
                  <a:pt x="2510" y="1806"/>
                  <a:pt x="2510" y="1806"/>
                  <a:pt x="2510" y="1806"/>
                </a:cubicBezTo>
                <a:cubicBezTo>
                  <a:pt x="2510" y="1806"/>
                  <a:pt x="2511" y="1806"/>
                  <a:pt x="2511" y="1806"/>
                </a:cubicBezTo>
                <a:cubicBezTo>
                  <a:pt x="2511" y="1806"/>
                  <a:pt x="2511" y="1806"/>
                  <a:pt x="2512" y="1806"/>
                </a:cubicBezTo>
                <a:cubicBezTo>
                  <a:pt x="2513" y="1805"/>
                  <a:pt x="2513" y="1805"/>
                  <a:pt x="2513" y="1804"/>
                </a:cubicBezTo>
                <a:cubicBezTo>
                  <a:pt x="2513" y="1803"/>
                  <a:pt x="2512" y="1802"/>
                  <a:pt x="2512" y="1801"/>
                </a:cubicBezTo>
                <a:cubicBezTo>
                  <a:pt x="2511" y="1801"/>
                  <a:pt x="2511" y="1799"/>
                  <a:pt x="2512" y="1798"/>
                </a:cubicBezTo>
                <a:cubicBezTo>
                  <a:pt x="2512" y="1797"/>
                  <a:pt x="2513" y="1799"/>
                  <a:pt x="2513" y="1799"/>
                </a:cubicBezTo>
                <a:cubicBezTo>
                  <a:pt x="2514" y="1800"/>
                  <a:pt x="2515" y="1799"/>
                  <a:pt x="2516" y="1799"/>
                </a:cubicBezTo>
                <a:cubicBezTo>
                  <a:pt x="2518" y="1799"/>
                  <a:pt x="2518" y="1800"/>
                  <a:pt x="2519" y="1801"/>
                </a:cubicBezTo>
                <a:cubicBezTo>
                  <a:pt x="2519" y="1803"/>
                  <a:pt x="2519" y="1804"/>
                  <a:pt x="2518" y="1805"/>
                </a:cubicBezTo>
                <a:cubicBezTo>
                  <a:pt x="2518" y="1805"/>
                  <a:pt x="2517" y="1806"/>
                  <a:pt x="2517" y="1806"/>
                </a:cubicBezTo>
                <a:cubicBezTo>
                  <a:pt x="2516" y="1807"/>
                  <a:pt x="2516" y="1807"/>
                  <a:pt x="2515" y="1808"/>
                </a:cubicBezTo>
                <a:cubicBezTo>
                  <a:pt x="2514" y="1809"/>
                  <a:pt x="2512" y="1809"/>
                  <a:pt x="2512" y="1811"/>
                </a:cubicBezTo>
                <a:cubicBezTo>
                  <a:pt x="2512" y="1812"/>
                  <a:pt x="2513" y="1813"/>
                  <a:pt x="2513" y="1814"/>
                </a:cubicBezTo>
                <a:cubicBezTo>
                  <a:pt x="2513" y="1815"/>
                  <a:pt x="2513" y="1816"/>
                  <a:pt x="2513" y="1817"/>
                </a:cubicBezTo>
                <a:cubicBezTo>
                  <a:pt x="2513" y="1817"/>
                  <a:pt x="2513" y="1819"/>
                  <a:pt x="2514" y="1819"/>
                </a:cubicBezTo>
                <a:cubicBezTo>
                  <a:pt x="2514" y="1818"/>
                  <a:pt x="2514" y="1818"/>
                  <a:pt x="2514" y="1817"/>
                </a:cubicBezTo>
                <a:cubicBezTo>
                  <a:pt x="2514" y="1817"/>
                  <a:pt x="2514" y="1818"/>
                  <a:pt x="2515" y="1817"/>
                </a:cubicBezTo>
                <a:cubicBezTo>
                  <a:pt x="2515" y="1817"/>
                  <a:pt x="2514" y="1817"/>
                  <a:pt x="2514" y="1816"/>
                </a:cubicBezTo>
                <a:cubicBezTo>
                  <a:pt x="2515" y="1815"/>
                  <a:pt x="2516" y="1816"/>
                  <a:pt x="2516" y="1816"/>
                </a:cubicBezTo>
                <a:cubicBezTo>
                  <a:pt x="2517" y="1816"/>
                  <a:pt x="2519" y="1816"/>
                  <a:pt x="2519" y="1817"/>
                </a:cubicBezTo>
                <a:cubicBezTo>
                  <a:pt x="2519" y="1818"/>
                  <a:pt x="2519" y="1818"/>
                  <a:pt x="2518" y="1819"/>
                </a:cubicBezTo>
                <a:cubicBezTo>
                  <a:pt x="2518" y="1819"/>
                  <a:pt x="2517" y="1820"/>
                  <a:pt x="2518" y="1820"/>
                </a:cubicBezTo>
                <a:cubicBezTo>
                  <a:pt x="2519" y="1821"/>
                  <a:pt x="2519" y="1818"/>
                  <a:pt x="2521" y="1819"/>
                </a:cubicBezTo>
                <a:cubicBezTo>
                  <a:pt x="2521" y="1819"/>
                  <a:pt x="2521" y="1820"/>
                  <a:pt x="2521" y="1820"/>
                </a:cubicBezTo>
                <a:cubicBezTo>
                  <a:pt x="2522" y="1821"/>
                  <a:pt x="2521" y="1821"/>
                  <a:pt x="2521" y="1822"/>
                </a:cubicBezTo>
                <a:cubicBezTo>
                  <a:pt x="2522" y="1822"/>
                  <a:pt x="2523" y="1821"/>
                  <a:pt x="2524" y="1822"/>
                </a:cubicBezTo>
                <a:cubicBezTo>
                  <a:pt x="2525" y="1822"/>
                  <a:pt x="2525" y="1822"/>
                  <a:pt x="2525" y="1822"/>
                </a:cubicBezTo>
                <a:cubicBezTo>
                  <a:pt x="2526" y="1823"/>
                  <a:pt x="2526" y="1822"/>
                  <a:pt x="2527" y="1822"/>
                </a:cubicBezTo>
                <a:cubicBezTo>
                  <a:pt x="2527" y="1821"/>
                  <a:pt x="2528" y="1821"/>
                  <a:pt x="2528" y="1821"/>
                </a:cubicBezTo>
                <a:cubicBezTo>
                  <a:pt x="2529" y="1821"/>
                  <a:pt x="2529" y="1821"/>
                  <a:pt x="2529" y="1820"/>
                </a:cubicBezTo>
                <a:cubicBezTo>
                  <a:pt x="2528" y="1819"/>
                  <a:pt x="2529" y="1818"/>
                  <a:pt x="2529" y="1818"/>
                </a:cubicBezTo>
                <a:cubicBezTo>
                  <a:pt x="2530" y="1817"/>
                  <a:pt x="2532" y="1817"/>
                  <a:pt x="2532" y="1817"/>
                </a:cubicBezTo>
                <a:cubicBezTo>
                  <a:pt x="2533" y="1816"/>
                  <a:pt x="2534" y="1816"/>
                  <a:pt x="2534" y="1816"/>
                </a:cubicBezTo>
                <a:cubicBezTo>
                  <a:pt x="2534" y="1815"/>
                  <a:pt x="2534" y="1815"/>
                  <a:pt x="2535" y="1815"/>
                </a:cubicBezTo>
                <a:cubicBezTo>
                  <a:pt x="2536" y="1816"/>
                  <a:pt x="2536" y="1816"/>
                  <a:pt x="2537" y="1816"/>
                </a:cubicBezTo>
                <a:cubicBezTo>
                  <a:pt x="2537" y="1817"/>
                  <a:pt x="2538" y="1817"/>
                  <a:pt x="2538" y="1817"/>
                </a:cubicBezTo>
                <a:cubicBezTo>
                  <a:pt x="2539" y="1817"/>
                  <a:pt x="2539" y="1818"/>
                  <a:pt x="2540" y="1818"/>
                </a:cubicBezTo>
                <a:cubicBezTo>
                  <a:pt x="2540" y="1819"/>
                  <a:pt x="2541" y="1819"/>
                  <a:pt x="2542" y="1819"/>
                </a:cubicBezTo>
                <a:cubicBezTo>
                  <a:pt x="2543" y="1820"/>
                  <a:pt x="2543" y="1821"/>
                  <a:pt x="2543" y="1822"/>
                </a:cubicBezTo>
                <a:cubicBezTo>
                  <a:pt x="2545" y="1823"/>
                  <a:pt x="2546" y="1823"/>
                  <a:pt x="2547" y="1824"/>
                </a:cubicBezTo>
                <a:cubicBezTo>
                  <a:pt x="2549" y="1826"/>
                  <a:pt x="2550" y="1827"/>
                  <a:pt x="2550" y="1829"/>
                </a:cubicBezTo>
                <a:cubicBezTo>
                  <a:pt x="2550" y="1830"/>
                  <a:pt x="2551" y="1831"/>
                  <a:pt x="2551" y="1831"/>
                </a:cubicBezTo>
                <a:cubicBezTo>
                  <a:pt x="2552" y="1831"/>
                  <a:pt x="2552" y="1831"/>
                  <a:pt x="2552" y="1830"/>
                </a:cubicBezTo>
                <a:cubicBezTo>
                  <a:pt x="2553" y="1830"/>
                  <a:pt x="2553" y="1830"/>
                  <a:pt x="2553" y="1829"/>
                </a:cubicBezTo>
                <a:cubicBezTo>
                  <a:pt x="2553" y="1828"/>
                  <a:pt x="2553" y="1827"/>
                  <a:pt x="2552" y="1826"/>
                </a:cubicBezTo>
                <a:cubicBezTo>
                  <a:pt x="2552" y="1826"/>
                  <a:pt x="2552" y="1825"/>
                  <a:pt x="2552" y="1825"/>
                </a:cubicBezTo>
                <a:cubicBezTo>
                  <a:pt x="2551" y="1824"/>
                  <a:pt x="2551" y="1824"/>
                  <a:pt x="2551" y="1823"/>
                </a:cubicBezTo>
                <a:cubicBezTo>
                  <a:pt x="2551" y="1823"/>
                  <a:pt x="2551" y="1824"/>
                  <a:pt x="2552" y="1824"/>
                </a:cubicBezTo>
                <a:cubicBezTo>
                  <a:pt x="2552" y="1823"/>
                  <a:pt x="2551" y="1823"/>
                  <a:pt x="2550" y="1822"/>
                </a:cubicBezTo>
                <a:cubicBezTo>
                  <a:pt x="2550" y="1822"/>
                  <a:pt x="2549" y="1821"/>
                  <a:pt x="2549" y="1820"/>
                </a:cubicBezTo>
                <a:cubicBezTo>
                  <a:pt x="2549" y="1820"/>
                  <a:pt x="2549" y="1819"/>
                  <a:pt x="2549" y="1819"/>
                </a:cubicBezTo>
                <a:cubicBezTo>
                  <a:pt x="2550" y="1819"/>
                  <a:pt x="2550" y="1818"/>
                  <a:pt x="2549" y="1818"/>
                </a:cubicBezTo>
                <a:cubicBezTo>
                  <a:pt x="2549" y="1817"/>
                  <a:pt x="2549" y="1817"/>
                  <a:pt x="2549" y="1816"/>
                </a:cubicBezTo>
                <a:cubicBezTo>
                  <a:pt x="2548" y="1816"/>
                  <a:pt x="2548" y="1816"/>
                  <a:pt x="2548" y="1816"/>
                </a:cubicBezTo>
                <a:cubicBezTo>
                  <a:pt x="2548" y="1815"/>
                  <a:pt x="2550" y="1817"/>
                  <a:pt x="2550" y="1815"/>
                </a:cubicBezTo>
                <a:cubicBezTo>
                  <a:pt x="2550" y="1815"/>
                  <a:pt x="2550" y="1815"/>
                  <a:pt x="2550" y="1816"/>
                </a:cubicBezTo>
                <a:cubicBezTo>
                  <a:pt x="2551" y="1816"/>
                  <a:pt x="2550" y="1816"/>
                  <a:pt x="2551" y="1816"/>
                </a:cubicBezTo>
                <a:cubicBezTo>
                  <a:pt x="2551" y="1817"/>
                  <a:pt x="2551" y="1816"/>
                  <a:pt x="2552" y="1817"/>
                </a:cubicBezTo>
                <a:cubicBezTo>
                  <a:pt x="2552" y="1817"/>
                  <a:pt x="2552" y="1818"/>
                  <a:pt x="2552" y="1818"/>
                </a:cubicBezTo>
                <a:cubicBezTo>
                  <a:pt x="2553" y="1818"/>
                  <a:pt x="2554" y="1818"/>
                  <a:pt x="2554" y="1818"/>
                </a:cubicBezTo>
                <a:cubicBezTo>
                  <a:pt x="2555" y="1819"/>
                  <a:pt x="2557" y="1820"/>
                  <a:pt x="2556" y="1821"/>
                </a:cubicBezTo>
                <a:cubicBezTo>
                  <a:pt x="2555" y="1822"/>
                  <a:pt x="2557" y="1822"/>
                  <a:pt x="2557" y="1823"/>
                </a:cubicBezTo>
                <a:cubicBezTo>
                  <a:pt x="2557" y="1823"/>
                  <a:pt x="2557" y="1824"/>
                  <a:pt x="2558" y="1824"/>
                </a:cubicBezTo>
                <a:cubicBezTo>
                  <a:pt x="2559" y="1824"/>
                  <a:pt x="2559" y="1824"/>
                  <a:pt x="2560" y="1824"/>
                </a:cubicBezTo>
                <a:cubicBezTo>
                  <a:pt x="2561" y="1824"/>
                  <a:pt x="2563" y="1825"/>
                  <a:pt x="2563" y="1826"/>
                </a:cubicBezTo>
                <a:cubicBezTo>
                  <a:pt x="2563" y="1827"/>
                  <a:pt x="2563" y="1828"/>
                  <a:pt x="2564" y="1828"/>
                </a:cubicBezTo>
                <a:cubicBezTo>
                  <a:pt x="2564" y="1828"/>
                  <a:pt x="2565" y="1829"/>
                  <a:pt x="2565" y="1829"/>
                </a:cubicBezTo>
                <a:cubicBezTo>
                  <a:pt x="2565" y="1830"/>
                  <a:pt x="2565" y="1830"/>
                  <a:pt x="2565" y="1831"/>
                </a:cubicBezTo>
                <a:cubicBezTo>
                  <a:pt x="2564" y="1832"/>
                  <a:pt x="2564" y="1832"/>
                  <a:pt x="2565" y="1833"/>
                </a:cubicBezTo>
                <a:cubicBezTo>
                  <a:pt x="2565" y="1834"/>
                  <a:pt x="2566" y="1834"/>
                  <a:pt x="2567" y="1833"/>
                </a:cubicBezTo>
                <a:cubicBezTo>
                  <a:pt x="2568" y="1832"/>
                  <a:pt x="2568" y="1835"/>
                  <a:pt x="2569" y="1835"/>
                </a:cubicBezTo>
                <a:cubicBezTo>
                  <a:pt x="2569" y="1835"/>
                  <a:pt x="2570" y="1835"/>
                  <a:pt x="2570" y="1836"/>
                </a:cubicBezTo>
                <a:cubicBezTo>
                  <a:pt x="2571" y="1836"/>
                  <a:pt x="2571" y="1836"/>
                  <a:pt x="2572" y="1836"/>
                </a:cubicBezTo>
                <a:cubicBezTo>
                  <a:pt x="2572" y="1836"/>
                  <a:pt x="2572" y="1836"/>
                  <a:pt x="2573" y="1837"/>
                </a:cubicBezTo>
                <a:cubicBezTo>
                  <a:pt x="2573" y="1837"/>
                  <a:pt x="2573" y="1837"/>
                  <a:pt x="2574" y="1837"/>
                </a:cubicBezTo>
                <a:cubicBezTo>
                  <a:pt x="2574" y="1837"/>
                  <a:pt x="2575" y="1836"/>
                  <a:pt x="2576" y="1836"/>
                </a:cubicBezTo>
                <a:cubicBezTo>
                  <a:pt x="2576" y="1835"/>
                  <a:pt x="2577" y="1834"/>
                  <a:pt x="2578" y="1835"/>
                </a:cubicBezTo>
                <a:cubicBezTo>
                  <a:pt x="2578" y="1836"/>
                  <a:pt x="2578" y="1836"/>
                  <a:pt x="2577" y="1837"/>
                </a:cubicBezTo>
                <a:cubicBezTo>
                  <a:pt x="2577" y="1837"/>
                  <a:pt x="2577" y="1837"/>
                  <a:pt x="2576" y="1837"/>
                </a:cubicBezTo>
                <a:cubicBezTo>
                  <a:pt x="2574" y="1837"/>
                  <a:pt x="2575" y="1839"/>
                  <a:pt x="2576" y="1840"/>
                </a:cubicBezTo>
                <a:cubicBezTo>
                  <a:pt x="2576" y="1841"/>
                  <a:pt x="2576" y="1841"/>
                  <a:pt x="2577" y="1842"/>
                </a:cubicBezTo>
                <a:cubicBezTo>
                  <a:pt x="2578" y="1842"/>
                  <a:pt x="2578" y="1844"/>
                  <a:pt x="2580" y="1843"/>
                </a:cubicBezTo>
                <a:cubicBezTo>
                  <a:pt x="2580" y="1843"/>
                  <a:pt x="2581" y="1841"/>
                  <a:pt x="2581" y="1840"/>
                </a:cubicBezTo>
                <a:cubicBezTo>
                  <a:pt x="2581" y="1839"/>
                  <a:pt x="2581" y="1839"/>
                  <a:pt x="2581" y="1838"/>
                </a:cubicBezTo>
                <a:cubicBezTo>
                  <a:pt x="2582" y="1837"/>
                  <a:pt x="2581" y="1836"/>
                  <a:pt x="2581" y="1835"/>
                </a:cubicBezTo>
                <a:cubicBezTo>
                  <a:pt x="2581" y="1834"/>
                  <a:pt x="2582" y="1834"/>
                  <a:pt x="2582" y="1834"/>
                </a:cubicBezTo>
                <a:cubicBezTo>
                  <a:pt x="2582" y="1833"/>
                  <a:pt x="2582" y="1832"/>
                  <a:pt x="2581" y="1833"/>
                </a:cubicBezTo>
                <a:cubicBezTo>
                  <a:pt x="2580" y="1833"/>
                  <a:pt x="2581" y="1834"/>
                  <a:pt x="2580" y="1834"/>
                </a:cubicBezTo>
                <a:cubicBezTo>
                  <a:pt x="2580" y="1834"/>
                  <a:pt x="2580" y="1833"/>
                  <a:pt x="2579" y="1833"/>
                </a:cubicBezTo>
                <a:cubicBezTo>
                  <a:pt x="2579" y="1833"/>
                  <a:pt x="2579" y="1833"/>
                  <a:pt x="2579" y="1833"/>
                </a:cubicBezTo>
                <a:cubicBezTo>
                  <a:pt x="2578" y="1833"/>
                  <a:pt x="2579" y="1832"/>
                  <a:pt x="2578" y="1832"/>
                </a:cubicBezTo>
                <a:cubicBezTo>
                  <a:pt x="2578" y="1832"/>
                  <a:pt x="2577" y="1832"/>
                  <a:pt x="2577" y="1832"/>
                </a:cubicBezTo>
                <a:cubicBezTo>
                  <a:pt x="2575" y="1831"/>
                  <a:pt x="2575" y="1833"/>
                  <a:pt x="2574" y="1833"/>
                </a:cubicBezTo>
                <a:cubicBezTo>
                  <a:pt x="2574" y="1833"/>
                  <a:pt x="2574" y="1832"/>
                  <a:pt x="2574" y="1832"/>
                </a:cubicBezTo>
                <a:cubicBezTo>
                  <a:pt x="2574" y="1831"/>
                  <a:pt x="2574" y="1831"/>
                  <a:pt x="2574" y="1830"/>
                </a:cubicBezTo>
                <a:cubicBezTo>
                  <a:pt x="2574" y="1830"/>
                  <a:pt x="2575" y="1829"/>
                  <a:pt x="2576" y="1829"/>
                </a:cubicBezTo>
                <a:cubicBezTo>
                  <a:pt x="2576" y="1829"/>
                  <a:pt x="2577" y="1829"/>
                  <a:pt x="2576" y="1829"/>
                </a:cubicBezTo>
                <a:cubicBezTo>
                  <a:pt x="2576" y="1828"/>
                  <a:pt x="2577" y="1828"/>
                  <a:pt x="2577" y="1828"/>
                </a:cubicBezTo>
                <a:cubicBezTo>
                  <a:pt x="2577" y="1827"/>
                  <a:pt x="2576" y="1827"/>
                  <a:pt x="2576" y="1827"/>
                </a:cubicBezTo>
                <a:cubicBezTo>
                  <a:pt x="2575" y="1827"/>
                  <a:pt x="2576" y="1827"/>
                  <a:pt x="2576" y="1828"/>
                </a:cubicBezTo>
                <a:cubicBezTo>
                  <a:pt x="2576" y="1830"/>
                  <a:pt x="2573" y="1826"/>
                  <a:pt x="2572" y="1825"/>
                </a:cubicBezTo>
                <a:cubicBezTo>
                  <a:pt x="2571" y="1824"/>
                  <a:pt x="2569" y="1824"/>
                  <a:pt x="2569" y="1822"/>
                </a:cubicBezTo>
                <a:cubicBezTo>
                  <a:pt x="2569" y="1821"/>
                  <a:pt x="2570" y="1820"/>
                  <a:pt x="2571" y="1820"/>
                </a:cubicBezTo>
                <a:cubicBezTo>
                  <a:pt x="2571" y="1820"/>
                  <a:pt x="2572" y="1820"/>
                  <a:pt x="2572" y="1820"/>
                </a:cubicBezTo>
                <a:cubicBezTo>
                  <a:pt x="2573" y="1820"/>
                  <a:pt x="2574" y="1820"/>
                  <a:pt x="2574" y="1820"/>
                </a:cubicBezTo>
                <a:cubicBezTo>
                  <a:pt x="2575" y="1820"/>
                  <a:pt x="2575" y="1820"/>
                  <a:pt x="2576" y="1820"/>
                </a:cubicBezTo>
                <a:cubicBezTo>
                  <a:pt x="2576" y="1819"/>
                  <a:pt x="2577" y="1820"/>
                  <a:pt x="2578" y="1820"/>
                </a:cubicBezTo>
                <a:cubicBezTo>
                  <a:pt x="2578" y="1819"/>
                  <a:pt x="2577" y="1819"/>
                  <a:pt x="2577" y="1818"/>
                </a:cubicBezTo>
                <a:cubicBezTo>
                  <a:pt x="2576" y="1818"/>
                  <a:pt x="2576" y="1818"/>
                  <a:pt x="2575" y="1817"/>
                </a:cubicBezTo>
                <a:cubicBezTo>
                  <a:pt x="2574" y="1817"/>
                  <a:pt x="2574" y="1817"/>
                  <a:pt x="2573" y="1817"/>
                </a:cubicBezTo>
                <a:cubicBezTo>
                  <a:pt x="2573" y="1816"/>
                  <a:pt x="2573" y="1815"/>
                  <a:pt x="2573" y="1816"/>
                </a:cubicBezTo>
                <a:cubicBezTo>
                  <a:pt x="2572" y="1816"/>
                  <a:pt x="2572" y="1816"/>
                  <a:pt x="2572" y="1816"/>
                </a:cubicBezTo>
                <a:cubicBezTo>
                  <a:pt x="2572" y="1817"/>
                  <a:pt x="2571" y="1817"/>
                  <a:pt x="2571" y="1816"/>
                </a:cubicBezTo>
                <a:cubicBezTo>
                  <a:pt x="2571" y="1816"/>
                  <a:pt x="2570" y="1816"/>
                  <a:pt x="2570" y="1816"/>
                </a:cubicBezTo>
                <a:cubicBezTo>
                  <a:pt x="2571" y="1816"/>
                  <a:pt x="2571" y="1816"/>
                  <a:pt x="2571" y="1816"/>
                </a:cubicBezTo>
                <a:cubicBezTo>
                  <a:pt x="2572" y="1816"/>
                  <a:pt x="2572" y="1815"/>
                  <a:pt x="2572" y="1815"/>
                </a:cubicBezTo>
                <a:cubicBezTo>
                  <a:pt x="2571" y="1815"/>
                  <a:pt x="2571" y="1815"/>
                  <a:pt x="2571" y="1815"/>
                </a:cubicBezTo>
                <a:cubicBezTo>
                  <a:pt x="2570" y="1815"/>
                  <a:pt x="2570" y="1815"/>
                  <a:pt x="2570" y="1815"/>
                </a:cubicBezTo>
                <a:cubicBezTo>
                  <a:pt x="2570" y="1815"/>
                  <a:pt x="2570" y="1815"/>
                  <a:pt x="2570" y="1815"/>
                </a:cubicBezTo>
                <a:cubicBezTo>
                  <a:pt x="2570" y="1816"/>
                  <a:pt x="2570" y="1816"/>
                  <a:pt x="2569" y="1816"/>
                </a:cubicBezTo>
                <a:cubicBezTo>
                  <a:pt x="2569" y="1816"/>
                  <a:pt x="2568" y="1815"/>
                  <a:pt x="2568" y="1815"/>
                </a:cubicBezTo>
                <a:cubicBezTo>
                  <a:pt x="2567" y="1815"/>
                  <a:pt x="2567" y="1816"/>
                  <a:pt x="2567" y="1815"/>
                </a:cubicBezTo>
                <a:cubicBezTo>
                  <a:pt x="2567" y="1815"/>
                  <a:pt x="2567" y="1814"/>
                  <a:pt x="2566" y="1814"/>
                </a:cubicBezTo>
                <a:cubicBezTo>
                  <a:pt x="2566" y="1814"/>
                  <a:pt x="2566" y="1814"/>
                  <a:pt x="2566" y="1813"/>
                </a:cubicBezTo>
                <a:cubicBezTo>
                  <a:pt x="2566" y="1812"/>
                  <a:pt x="2565" y="1812"/>
                  <a:pt x="2565" y="1813"/>
                </a:cubicBezTo>
                <a:cubicBezTo>
                  <a:pt x="2565" y="1813"/>
                  <a:pt x="2565" y="1813"/>
                  <a:pt x="2564" y="1813"/>
                </a:cubicBezTo>
                <a:cubicBezTo>
                  <a:pt x="2564" y="1813"/>
                  <a:pt x="2564" y="1814"/>
                  <a:pt x="2564" y="1814"/>
                </a:cubicBezTo>
                <a:cubicBezTo>
                  <a:pt x="2563" y="1815"/>
                  <a:pt x="2563" y="1815"/>
                  <a:pt x="2564" y="1815"/>
                </a:cubicBezTo>
                <a:cubicBezTo>
                  <a:pt x="2565" y="1816"/>
                  <a:pt x="2565" y="1815"/>
                  <a:pt x="2565" y="1815"/>
                </a:cubicBezTo>
                <a:cubicBezTo>
                  <a:pt x="2565" y="1816"/>
                  <a:pt x="2564" y="1816"/>
                  <a:pt x="2565" y="1817"/>
                </a:cubicBezTo>
                <a:cubicBezTo>
                  <a:pt x="2565" y="1817"/>
                  <a:pt x="2565" y="1818"/>
                  <a:pt x="2565" y="1819"/>
                </a:cubicBezTo>
                <a:cubicBezTo>
                  <a:pt x="2564" y="1819"/>
                  <a:pt x="2564" y="1819"/>
                  <a:pt x="2564" y="1819"/>
                </a:cubicBezTo>
                <a:cubicBezTo>
                  <a:pt x="2564" y="1820"/>
                  <a:pt x="2563" y="1820"/>
                  <a:pt x="2562" y="1820"/>
                </a:cubicBezTo>
                <a:cubicBezTo>
                  <a:pt x="2561" y="1820"/>
                  <a:pt x="2562" y="1821"/>
                  <a:pt x="2561" y="1821"/>
                </a:cubicBezTo>
                <a:cubicBezTo>
                  <a:pt x="2561" y="1820"/>
                  <a:pt x="2561" y="1820"/>
                  <a:pt x="2561" y="1819"/>
                </a:cubicBezTo>
                <a:cubicBezTo>
                  <a:pt x="2561" y="1819"/>
                  <a:pt x="2560" y="1819"/>
                  <a:pt x="2560" y="1819"/>
                </a:cubicBezTo>
                <a:cubicBezTo>
                  <a:pt x="2559" y="1817"/>
                  <a:pt x="2561" y="1817"/>
                  <a:pt x="2561" y="1816"/>
                </a:cubicBezTo>
                <a:cubicBezTo>
                  <a:pt x="2561" y="1815"/>
                  <a:pt x="2560" y="1815"/>
                  <a:pt x="2560" y="1814"/>
                </a:cubicBezTo>
                <a:cubicBezTo>
                  <a:pt x="2560" y="1813"/>
                  <a:pt x="2560" y="1813"/>
                  <a:pt x="2560" y="1812"/>
                </a:cubicBezTo>
                <a:cubicBezTo>
                  <a:pt x="2559" y="1812"/>
                  <a:pt x="2559" y="1812"/>
                  <a:pt x="2558" y="1812"/>
                </a:cubicBezTo>
                <a:cubicBezTo>
                  <a:pt x="2558" y="1811"/>
                  <a:pt x="2558" y="1811"/>
                  <a:pt x="2558" y="1810"/>
                </a:cubicBezTo>
                <a:cubicBezTo>
                  <a:pt x="2557" y="1810"/>
                  <a:pt x="2556" y="1809"/>
                  <a:pt x="2556" y="1809"/>
                </a:cubicBezTo>
                <a:cubicBezTo>
                  <a:pt x="2555" y="1809"/>
                  <a:pt x="2555" y="1809"/>
                  <a:pt x="2555" y="1808"/>
                </a:cubicBezTo>
                <a:cubicBezTo>
                  <a:pt x="2554" y="1808"/>
                  <a:pt x="2554" y="1808"/>
                  <a:pt x="2553" y="1808"/>
                </a:cubicBezTo>
                <a:cubicBezTo>
                  <a:pt x="2552" y="1807"/>
                  <a:pt x="2553" y="1809"/>
                  <a:pt x="2552" y="1808"/>
                </a:cubicBezTo>
                <a:cubicBezTo>
                  <a:pt x="2552" y="1808"/>
                  <a:pt x="2551" y="1808"/>
                  <a:pt x="2551" y="1808"/>
                </a:cubicBezTo>
                <a:cubicBezTo>
                  <a:pt x="2550" y="1808"/>
                  <a:pt x="2550" y="1808"/>
                  <a:pt x="2549" y="1808"/>
                </a:cubicBezTo>
                <a:cubicBezTo>
                  <a:pt x="2548" y="1808"/>
                  <a:pt x="2547" y="1809"/>
                  <a:pt x="2547" y="1810"/>
                </a:cubicBezTo>
                <a:cubicBezTo>
                  <a:pt x="2546" y="1810"/>
                  <a:pt x="2546" y="1810"/>
                  <a:pt x="2546" y="1811"/>
                </a:cubicBezTo>
                <a:cubicBezTo>
                  <a:pt x="2546" y="1811"/>
                  <a:pt x="2546" y="1812"/>
                  <a:pt x="2546" y="1812"/>
                </a:cubicBezTo>
                <a:cubicBezTo>
                  <a:pt x="2546" y="1813"/>
                  <a:pt x="2545" y="1812"/>
                  <a:pt x="2545" y="1812"/>
                </a:cubicBezTo>
                <a:cubicBezTo>
                  <a:pt x="2545" y="1811"/>
                  <a:pt x="2545" y="1811"/>
                  <a:pt x="2545" y="1811"/>
                </a:cubicBezTo>
                <a:cubicBezTo>
                  <a:pt x="2545" y="1810"/>
                  <a:pt x="2545" y="1810"/>
                  <a:pt x="2545" y="1810"/>
                </a:cubicBezTo>
                <a:cubicBezTo>
                  <a:pt x="2545" y="1809"/>
                  <a:pt x="2544" y="1810"/>
                  <a:pt x="2544" y="1810"/>
                </a:cubicBezTo>
                <a:cubicBezTo>
                  <a:pt x="2544" y="1811"/>
                  <a:pt x="2543" y="1811"/>
                  <a:pt x="2543" y="1811"/>
                </a:cubicBezTo>
                <a:cubicBezTo>
                  <a:pt x="2543" y="1812"/>
                  <a:pt x="2543" y="1812"/>
                  <a:pt x="2543" y="1813"/>
                </a:cubicBezTo>
                <a:cubicBezTo>
                  <a:pt x="2544" y="1813"/>
                  <a:pt x="2546" y="1814"/>
                  <a:pt x="2546" y="1815"/>
                </a:cubicBezTo>
                <a:cubicBezTo>
                  <a:pt x="2545" y="1816"/>
                  <a:pt x="2544" y="1815"/>
                  <a:pt x="2544" y="1815"/>
                </a:cubicBezTo>
                <a:cubicBezTo>
                  <a:pt x="2543" y="1815"/>
                  <a:pt x="2544" y="1815"/>
                  <a:pt x="2544" y="1815"/>
                </a:cubicBezTo>
                <a:cubicBezTo>
                  <a:pt x="2544" y="1815"/>
                  <a:pt x="2545" y="1816"/>
                  <a:pt x="2544" y="1816"/>
                </a:cubicBezTo>
                <a:cubicBezTo>
                  <a:pt x="2543" y="1817"/>
                  <a:pt x="2542" y="1816"/>
                  <a:pt x="2542" y="1816"/>
                </a:cubicBezTo>
                <a:cubicBezTo>
                  <a:pt x="2540" y="1816"/>
                  <a:pt x="2539" y="1815"/>
                  <a:pt x="2538" y="1814"/>
                </a:cubicBezTo>
                <a:cubicBezTo>
                  <a:pt x="2537" y="1814"/>
                  <a:pt x="2537" y="1813"/>
                  <a:pt x="2536" y="1813"/>
                </a:cubicBezTo>
                <a:cubicBezTo>
                  <a:pt x="2536" y="1812"/>
                  <a:pt x="2535" y="1812"/>
                  <a:pt x="2535" y="1812"/>
                </a:cubicBezTo>
                <a:cubicBezTo>
                  <a:pt x="2535" y="1811"/>
                  <a:pt x="2534" y="1811"/>
                  <a:pt x="2535" y="1811"/>
                </a:cubicBezTo>
                <a:cubicBezTo>
                  <a:pt x="2535" y="1810"/>
                  <a:pt x="2535" y="1810"/>
                  <a:pt x="2535" y="1809"/>
                </a:cubicBezTo>
                <a:cubicBezTo>
                  <a:pt x="2534" y="1809"/>
                  <a:pt x="2534" y="1809"/>
                  <a:pt x="2534" y="1808"/>
                </a:cubicBezTo>
                <a:cubicBezTo>
                  <a:pt x="2534" y="1808"/>
                  <a:pt x="2534" y="1807"/>
                  <a:pt x="2533" y="1807"/>
                </a:cubicBezTo>
                <a:cubicBezTo>
                  <a:pt x="2533" y="1806"/>
                  <a:pt x="2533" y="1805"/>
                  <a:pt x="2532" y="1804"/>
                </a:cubicBezTo>
                <a:cubicBezTo>
                  <a:pt x="2532" y="1803"/>
                  <a:pt x="2532" y="1802"/>
                  <a:pt x="2533" y="1801"/>
                </a:cubicBezTo>
                <a:cubicBezTo>
                  <a:pt x="2533" y="1801"/>
                  <a:pt x="2535" y="1801"/>
                  <a:pt x="2534" y="1800"/>
                </a:cubicBezTo>
                <a:cubicBezTo>
                  <a:pt x="2534" y="1800"/>
                  <a:pt x="2533" y="1799"/>
                  <a:pt x="2533" y="1799"/>
                </a:cubicBezTo>
                <a:cubicBezTo>
                  <a:pt x="2531" y="1798"/>
                  <a:pt x="2532" y="1797"/>
                  <a:pt x="2531" y="1796"/>
                </a:cubicBezTo>
                <a:cubicBezTo>
                  <a:pt x="2531" y="1794"/>
                  <a:pt x="2530" y="1794"/>
                  <a:pt x="2530" y="1792"/>
                </a:cubicBezTo>
                <a:cubicBezTo>
                  <a:pt x="2530" y="1792"/>
                  <a:pt x="2530" y="1791"/>
                  <a:pt x="2529" y="1791"/>
                </a:cubicBezTo>
                <a:cubicBezTo>
                  <a:pt x="2529" y="1790"/>
                  <a:pt x="2528" y="1790"/>
                  <a:pt x="2528" y="1790"/>
                </a:cubicBezTo>
                <a:cubicBezTo>
                  <a:pt x="2528" y="1788"/>
                  <a:pt x="2527" y="1787"/>
                  <a:pt x="2529" y="1787"/>
                </a:cubicBezTo>
                <a:cubicBezTo>
                  <a:pt x="2530" y="1786"/>
                  <a:pt x="2529" y="1785"/>
                  <a:pt x="2530" y="1784"/>
                </a:cubicBezTo>
                <a:cubicBezTo>
                  <a:pt x="2530" y="1784"/>
                  <a:pt x="2530" y="1783"/>
                  <a:pt x="2531" y="1783"/>
                </a:cubicBezTo>
                <a:cubicBezTo>
                  <a:pt x="2531" y="1782"/>
                  <a:pt x="2532" y="1782"/>
                  <a:pt x="2532" y="1781"/>
                </a:cubicBezTo>
                <a:cubicBezTo>
                  <a:pt x="2532" y="1780"/>
                  <a:pt x="2533" y="1780"/>
                  <a:pt x="2532" y="1779"/>
                </a:cubicBezTo>
                <a:cubicBezTo>
                  <a:pt x="2532" y="1779"/>
                  <a:pt x="2532" y="1778"/>
                  <a:pt x="2531" y="1778"/>
                </a:cubicBezTo>
                <a:cubicBezTo>
                  <a:pt x="2530" y="1778"/>
                  <a:pt x="2531" y="1776"/>
                  <a:pt x="2532" y="1776"/>
                </a:cubicBezTo>
                <a:cubicBezTo>
                  <a:pt x="2532" y="1775"/>
                  <a:pt x="2533" y="1775"/>
                  <a:pt x="2533" y="1774"/>
                </a:cubicBezTo>
                <a:cubicBezTo>
                  <a:pt x="2534" y="1774"/>
                  <a:pt x="2535" y="1773"/>
                  <a:pt x="2536" y="1773"/>
                </a:cubicBezTo>
                <a:cubicBezTo>
                  <a:pt x="2537" y="1772"/>
                  <a:pt x="2539" y="1772"/>
                  <a:pt x="2540" y="1771"/>
                </a:cubicBezTo>
                <a:cubicBezTo>
                  <a:pt x="2541" y="1771"/>
                  <a:pt x="2541" y="1770"/>
                  <a:pt x="2541" y="1770"/>
                </a:cubicBezTo>
                <a:cubicBezTo>
                  <a:pt x="2541" y="1769"/>
                  <a:pt x="2542" y="1769"/>
                  <a:pt x="2542" y="1770"/>
                </a:cubicBezTo>
                <a:cubicBezTo>
                  <a:pt x="2542" y="1770"/>
                  <a:pt x="2542" y="1770"/>
                  <a:pt x="2542" y="1770"/>
                </a:cubicBezTo>
                <a:cubicBezTo>
                  <a:pt x="2541" y="1771"/>
                  <a:pt x="2541" y="1771"/>
                  <a:pt x="2541" y="1771"/>
                </a:cubicBezTo>
                <a:cubicBezTo>
                  <a:pt x="2541" y="1772"/>
                  <a:pt x="2539" y="1773"/>
                  <a:pt x="2539" y="1774"/>
                </a:cubicBezTo>
                <a:cubicBezTo>
                  <a:pt x="2539" y="1774"/>
                  <a:pt x="2540" y="1773"/>
                  <a:pt x="2540" y="1773"/>
                </a:cubicBezTo>
                <a:cubicBezTo>
                  <a:pt x="2541" y="1773"/>
                  <a:pt x="2541" y="1772"/>
                  <a:pt x="2541" y="1772"/>
                </a:cubicBezTo>
                <a:cubicBezTo>
                  <a:pt x="2542" y="1771"/>
                  <a:pt x="2543" y="1770"/>
                  <a:pt x="2544" y="1769"/>
                </a:cubicBezTo>
                <a:cubicBezTo>
                  <a:pt x="2544" y="1769"/>
                  <a:pt x="2544" y="1769"/>
                  <a:pt x="2544" y="1768"/>
                </a:cubicBezTo>
                <a:cubicBezTo>
                  <a:pt x="2544" y="1768"/>
                  <a:pt x="2544" y="1768"/>
                  <a:pt x="2543" y="1768"/>
                </a:cubicBezTo>
                <a:cubicBezTo>
                  <a:pt x="2543" y="1769"/>
                  <a:pt x="2543" y="1768"/>
                  <a:pt x="2543" y="1768"/>
                </a:cubicBezTo>
                <a:cubicBezTo>
                  <a:pt x="2544" y="1767"/>
                  <a:pt x="2544" y="1767"/>
                  <a:pt x="2544" y="1767"/>
                </a:cubicBezTo>
                <a:cubicBezTo>
                  <a:pt x="2544" y="1766"/>
                  <a:pt x="2544" y="1766"/>
                  <a:pt x="2543" y="1766"/>
                </a:cubicBezTo>
                <a:cubicBezTo>
                  <a:pt x="2543" y="1766"/>
                  <a:pt x="2543" y="1766"/>
                  <a:pt x="2543" y="1765"/>
                </a:cubicBezTo>
                <a:cubicBezTo>
                  <a:pt x="2544" y="1764"/>
                  <a:pt x="2546" y="1762"/>
                  <a:pt x="2546" y="1761"/>
                </a:cubicBezTo>
                <a:cubicBezTo>
                  <a:pt x="2548" y="1759"/>
                  <a:pt x="2548" y="1757"/>
                  <a:pt x="2549" y="1754"/>
                </a:cubicBezTo>
                <a:cubicBezTo>
                  <a:pt x="2549" y="1754"/>
                  <a:pt x="2550" y="1752"/>
                  <a:pt x="2550" y="1751"/>
                </a:cubicBezTo>
                <a:cubicBezTo>
                  <a:pt x="2550" y="1750"/>
                  <a:pt x="2548" y="1752"/>
                  <a:pt x="2548" y="1750"/>
                </a:cubicBezTo>
                <a:cubicBezTo>
                  <a:pt x="2548" y="1750"/>
                  <a:pt x="2548" y="1749"/>
                  <a:pt x="2548" y="1748"/>
                </a:cubicBezTo>
                <a:cubicBezTo>
                  <a:pt x="2547" y="1747"/>
                  <a:pt x="2545" y="1747"/>
                  <a:pt x="2545" y="1746"/>
                </a:cubicBezTo>
                <a:cubicBezTo>
                  <a:pt x="2545" y="1745"/>
                  <a:pt x="2545" y="1745"/>
                  <a:pt x="2544" y="1744"/>
                </a:cubicBezTo>
                <a:cubicBezTo>
                  <a:pt x="2544" y="1744"/>
                  <a:pt x="2543" y="1743"/>
                  <a:pt x="2543" y="1743"/>
                </a:cubicBezTo>
                <a:cubicBezTo>
                  <a:pt x="2543" y="1741"/>
                  <a:pt x="2543" y="1740"/>
                  <a:pt x="2543" y="1738"/>
                </a:cubicBezTo>
                <a:cubicBezTo>
                  <a:pt x="2544" y="1737"/>
                  <a:pt x="2544" y="1736"/>
                  <a:pt x="2544" y="1735"/>
                </a:cubicBezTo>
                <a:cubicBezTo>
                  <a:pt x="2544" y="1734"/>
                  <a:pt x="2544" y="1733"/>
                  <a:pt x="2544" y="1733"/>
                </a:cubicBezTo>
                <a:cubicBezTo>
                  <a:pt x="2544" y="1732"/>
                  <a:pt x="2545" y="1732"/>
                  <a:pt x="2545" y="1732"/>
                </a:cubicBezTo>
                <a:cubicBezTo>
                  <a:pt x="2546" y="1731"/>
                  <a:pt x="2546" y="1729"/>
                  <a:pt x="2546" y="1727"/>
                </a:cubicBezTo>
                <a:cubicBezTo>
                  <a:pt x="2546" y="1727"/>
                  <a:pt x="2545" y="1726"/>
                  <a:pt x="2545" y="1726"/>
                </a:cubicBezTo>
                <a:cubicBezTo>
                  <a:pt x="2544" y="1725"/>
                  <a:pt x="2545" y="1724"/>
                  <a:pt x="2545" y="1724"/>
                </a:cubicBezTo>
                <a:cubicBezTo>
                  <a:pt x="2545" y="1723"/>
                  <a:pt x="2543" y="1723"/>
                  <a:pt x="2543" y="1724"/>
                </a:cubicBezTo>
                <a:cubicBezTo>
                  <a:pt x="2542" y="1725"/>
                  <a:pt x="2542" y="1726"/>
                  <a:pt x="2542" y="1727"/>
                </a:cubicBezTo>
                <a:cubicBezTo>
                  <a:pt x="2541" y="1728"/>
                  <a:pt x="2540" y="1729"/>
                  <a:pt x="2539" y="1729"/>
                </a:cubicBezTo>
                <a:cubicBezTo>
                  <a:pt x="2537" y="1729"/>
                  <a:pt x="2536" y="1728"/>
                  <a:pt x="2534" y="1728"/>
                </a:cubicBezTo>
                <a:cubicBezTo>
                  <a:pt x="2534" y="1728"/>
                  <a:pt x="2533" y="1727"/>
                  <a:pt x="2532" y="1727"/>
                </a:cubicBezTo>
                <a:cubicBezTo>
                  <a:pt x="2532" y="1727"/>
                  <a:pt x="2531" y="1727"/>
                  <a:pt x="2531" y="1726"/>
                </a:cubicBezTo>
                <a:cubicBezTo>
                  <a:pt x="2530" y="1726"/>
                  <a:pt x="2529" y="1725"/>
                  <a:pt x="2527" y="1724"/>
                </a:cubicBezTo>
                <a:cubicBezTo>
                  <a:pt x="2527" y="1724"/>
                  <a:pt x="2526" y="1724"/>
                  <a:pt x="2526" y="1723"/>
                </a:cubicBezTo>
                <a:cubicBezTo>
                  <a:pt x="2525" y="1723"/>
                  <a:pt x="2525" y="1723"/>
                  <a:pt x="2524" y="1722"/>
                </a:cubicBezTo>
                <a:cubicBezTo>
                  <a:pt x="2523" y="1722"/>
                  <a:pt x="2522" y="1722"/>
                  <a:pt x="2521" y="1722"/>
                </a:cubicBezTo>
                <a:cubicBezTo>
                  <a:pt x="2521" y="1722"/>
                  <a:pt x="2520" y="1723"/>
                  <a:pt x="2519" y="1722"/>
                </a:cubicBezTo>
                <a:cubicBezTo>
                  <a:pt x="2519" y="1722"/>
                  <a:pt x="2520" y="1721"/>
                  <a:pt x="2519" y="1721"/>
                </a:cubicBezTo>
                <a:cubicBezTo>
                  <a:pt x="2517" y="1720"/>
                  <a:pt x="2517" y="1723"/>
                  <a:pt x="2517" y="1723"/>
                </a:cubicBezTo>
                <a:cubicBezTo>
                  <a:pt x="2515" y="1724"/>
                  <a:pt x="2515" y="1723"/>
                  <a:pt x="2514" y="1722"/>
                </a:cubicBezTo>
                <a:cubicBezTo>
                  <a:pt x="2513" y="1722"/>
                  <a:pt x="2512" y="1722"/>
                  <a:pt x="2512" y="1723"/>
                </a:cubicBezTo>
                <a:cubicBezTo>
                  <a:pt x="2511" y="1724"/>
                  <a:pt x="2512" y="1724"/>
                  <a:pt x="2512" y="1725"/>
                </a:cubicBezTo>
                <a:cubicBezTo>
                  <a:pt x="2513" y="1727"/>
                  <a:pt x="2512" y="1729"/>
                  <a:pt x="2511" y="1730"/>
                </a:cubicBezTo>
                <a:cubicBezTo>
                  <a:pt x="2511" y="1731"/>
                  <a:pt x="2510" y="1732"/>
                  <a:pt x="2510" y="1733"/>
                </a:cubicBezTo>
                <a:cubicBezTo>
                  <a:pt x="2510" y="1734"/>
                  <a:pt x="2510" y="1734"/>
                  <a:pt x="2510" y="1735"/>
                </a:cubicBezTo>
                <a:cubicBezTo>
                  <a:pt x="2510" y="1736"/>
                  <a:pt x="2510" y="1736"/>
                  <a:pt x="2510" y="1737"/>
                </a:cubicBezTo>
                <a:cubicBezTo>
                  <a:pt x="2510" y="1738"/>
                  <a:pt x="2509" y="1739"/>
                  <a:pt x="2509" y="1740"/>
                </a:cubicBezTo>
                <a:cubicBezTo>
                  <a:pt x="2508" y="1741"/>
                  <a:pt x="2507" y="1743"/>
                  <a:pt x="2509" y="1744"/>
                </a:cubicBezTo>
                <a:cubicBezTo>
                  <a:pt x="2509" y="1744"/>
                  <a:pt x="2509" y="1744"/>
                  <a:pt x="2510" y="1745"/>
                </a:cubicBezTo>
                <a:cubicBezTo>
                  <a:pt x="2510" y="1746"/>
                  <a:pt x="2510" y="1746"/>
                  <a:pt x="2510" y="1747"/>
                </a:cubicBezTo>
                <a:cubicBezTo>
                  <a:pt x="2510" y="1747"/>
                  <a:pt x="2509" y="1748"/>
                  <a:pt x="2509" y="1748"/>
                </a:cubicBezTo>
                <a:cubicBezTo>
                  <a:pt x="2509" y="1749"/>
                  <a:pt x="2509" y="1750"/>
                  <a:pt x="2509" y="1750"/>
                </a:cubicBezTo>
                <a:cubicBezTo>
                  <a:pt x="2509" y="1751"/>
                  <a:pt x="2510" y="1752"/>
                  <a:pt x="2510" y="1752"/>
                </a:cubicBezTo>
                <a:cubicBezTo>
                  <a:pt x="2510" y="1754"/>
                  <a:pt x="2510" y="1755"/>
                  <a:pt x="2509" y="1757"/>
                </a:cubicBezTo>
                <a:cubicBezTo>
                  <a:pt x="2509" y="1757"/>
                  <a:pt x="2508" y="1757"/>
                  <a:pt x="2508" y="1758"/>
                </a:cubicBezTo>
                <a:cubicBezTo>
                  <a:pt x="2507" y="1758"/>
                  <a:pt x="2508" y="1759"/>
                  <a:pt x="2508" y="1759"/>
                </a:cubicBezTo>
                <a:cubicBezTo>
                  <a:pt x="2508" y="1761"/>
                  <a:pt x="2506" y="1761"/>
                  <a:pt x="2506" y="1762"/>
                </a:cubicBezTo>
                <a:cubicBezTo>
                  <a:pt x="2506" y="1763"/>
                  <a:pt x="2507" y="1764"/>
                  <a:pt x="2507" y="1765"/>
                </a:cubicBezTo>
                <a:cubicBezTo>
                  <a:pt x="2507" y="1766"/>
                  <a:pt x="2507" y="1766"/>
                  <a:pt x="2507" y="1767"/>
                </a:cubicBezTo>
                <a:cubicBezTo>
                  <a:pt x="2508" y="1768"/>
                  <a:pt x="2508" y="1769"/>
                  <a:pt x="2508" y="1770"/>
                </a:cubicBezTo>
                <a:cubicBezTo>
                  <a:pt x="2508" y="1771"/>
                  <a:pt x="2508" y="1771"/>
                  <a:pt x="2508" y="1772"/>
                </a:cubicBezTo>
                <a:cubicBezTo>
                  <a:pt x="2508" y="1773"/>
                  <a:pt x="2506" y="1774"/>
                  <a:pt x="2504" y="1774"/>
                </a:cubicBezTo>
                <a:cubicBezTo>
                  <a:pt x="2504" y="1774"/>
                  <a:pt x="2504" y="1773"/>
                  <a:pt x="2503" y="1773"/>
                </a:cubicBezTo>
                <a:cubicBezTo>
                  <a:pt x="2503" y="1773"/>
                  <a:pt x="2502" y="1773"/>
                  <a:pt x="2503" y="1772"/>
                </a:cubicBezTo>
                <a:cubicBezTo>
                  <a:pt x="2503" y="1772"/>
                  <a:pt x="2503" y="1771"/>
                  <a:pt x="2503" y="1771"/>
                </a:cubicBezTo>
                <a:cubicBezTo>
                  <a:pt x="2502" y="1771"/>
                  <a:pt x="2502" y="1771"/>
                  <a:pt x="2501" y="1771"/>
                </a:cubicBezTo>
                <a:cubicBezTo>
                  <a:pt x="2501" y="1771"/>
                  <a:pt x="2501" y="1770"/>
                  <a:pt x="2500" y="1770"/>
                </a:cubicBezTo>
                <a:cubicBezTo>
                  <a:pt x="2500" y="1770"/>
                  <a:pt x="2499" y="1770"/>
                  <a:pt x="2499" y="1769"/>
                </a:cubicBezTo>
                <a:cubicBezTo>
                  <a:pt x="2499" y="1769"/>
                  <a:pt x="2500" y="1767"/>
                  <a:pt x="2499" y="1767"/>
                </a:cubicBezTo>
                <a:cubicBezTo>
                  <a:pt x="2497" y="1767"/>
                  <a:pt x="2496" y="1769"/>
                  <a:pt x="2497" y="1771"/>
                </a:cubicBezTo>
                <a:close/>
                <a:moveTo>
                  <a:pt x="2522" y="1805"/>
                </a:moveTo>
                <a:cubicBezTo>
                  <a:pt x="2522" y="1804"/>
                  <a:pt x="2523" y="1804"/>
                  <a:pt x="2523" y="1804"/>
                </a:cubicBezTo>
                <a:cubicBezTo>
                  <a:pt x="2524" y="1805"/>
                  <a:pt x="2524" y="1805"/>
                  <a:pt x="2524" y="1805"/>
                </a:cubicBezTo>
                <a:cubicBezTo>
                  <a:pt x="2524" y="1806"/>
                  <a:pt x="2524" y="1806"/>
                  <a:pt x="2525" y="1807"/>
                </a:cubicBezTo>
                <a:cubicBezTo>
                  <a:pt x="2525" y="1807"/>
                  <a:pt x="2524" y="1803"/>
                  <a:pt x="2526" y="1805"/>
                </a:cubicBezTo>
                <a:cubicBezTo>
                  <a:pt x="2526" y="1805"/>
                  <a:pt x="2527" y="1806"/>
                  <a:pt x="2527" y="1806"/>
                </a:cubicBezTo>
                <a:cubicBezTo>
                  <a:pt x="2527" y="1807"/>
                  <a:pt x="2526" y="1807"/>
                  <a:pt x="2526" y="1807"/>
                </a:cubicBezTo>
                <a:cubicBezTo>
                  <a:pt x="2526" y="1808"/>
                  <a:pt x="2526" y="1808"/>
                  <a:pt x="2526" y="1809"/>
                </a:cubicBezTo>
                <a:cubicBezTo>
                  <a:pt x="2526" y="1809"/>
                  <a:pt x="2527" y="1808"/>
                  <a:pt x="2528" y="1808"/>
                </a:cubicBezTo>
                <a:cubicBezTo>
                  <a:pt x="2528" y="1807"/>
                  <a:pt x="2528" y="1807"/>
                  <a:pt x="2529" y="1806"/>
                </a:cubicBezTo>
                <a:cubicBezTo>
                  <a:pt x="2530" y="1806"/>
                  <a:pt x="2530" y="1807"/>
                  <a:pt x="2529" y="1808"/>
                </a:cubicBezTo>
                <a:cubicBezTo>
                  <a:pt x="2529" y="1808"/>
                  <a:pt x="2528" y="1808"/>
                  <a:pt x="2528" y="1808"/>
                </a:cubicBezTo>
                <a:cubicBezTo>
                  <a:pt x="2527" y="1809"/>
                  <a:pt x="2527" y="1809"/>
                  <a:pt x="2527" y="1809"/>
                </a:cubicBezTo>
                <a:cubicBezTo>
                  <a:pt x="2527" y="1810"/>
                  <a:pt x="2526" y="1810"/>
                  <a:pt x="2526" y="1810"/>
                </a:cubicBezTo>
                <a:cubicBezTo>
                  <a:pt x="2525" y="1810"/>
                  <a:pt x="2524" y="1811"/>
                  <a:pt x="2524" y="1811"/>
                </a:cubicBezTo>
                <a:cubicBezTo>
                  <a:pt x="2524" y="1811"/>
                  <a:pt x="2524" y="1810"/>
                  <a:pt x="2524" y="1810"/>
                </a:cubicBezTo>
                <a:cubicBezTo>
                  <a:pt x="2524" y="1810"/>
                  <a:pt x="2524" y="1809"/>
                  <a:pt x="2523" y="1809"/>
                </a:cubicBezTo>
                <a:cubicBezTo>
                  <a:pt x="2523" y="1809"/>
                  <a:pt x="2523" y="1809"/>
                  <a:pt x="2523" y="1808"/>
                </a:cubicBezTo>
                <a:cubicBezTo>
                  <a:pt x="2522" y="1808"/>
                  <a:pt x="2522" y="1808"/>
                  <a:pt x="2522" y="1807"/>
                </a:cubicBezTo>
                <a:cubicBezTo>
                  <a:pt x="2521" y="1807"/>
                  <a:pt x="2521" y="1806"/>
                  <a:pt x="2522" y="1805"/>
                </a:cubicBezTo>
                <a:close/>
                <a:moveTo>
                  <a:pt x="2521" y="1813"/>
                </a:moveTo>
                <a:cubicBezTo>
                  <a:pt x="2522" y="1813"/>
                  <a:pt x="2521" y="1813"/>
                  <a:pt x="2522" y="1814"/>
                </a:cubicBezTo>
                <a:cubicBezTo>
                  <a:pt x="2522" y="1814"/>
                  <a:pt x="2522" y="1814"/>
                  <a:pt x="2522" y="1814"/>
                </a:cubicBezTo>
                <a:cubicBezTo>
                  <a:pt x="2522" y="1814"/>
                  <a:pt x="2522" y="1815"/>
                  <a:pt x="2522" y="1815"/>
                </a:cubicBezTo>
                <a:cubicBezTo>
                  <a:pt x="2522" y="1815"/>
                  <a:pt x="2521" y="1815"/>
                  <a:pt x="2521" y="1816"/>
                </a:cubicBezTo>
                <a:cubicBezTo>
                  <a:pt x="2521" y="1816"/>
                  <a:pt x="2521" y="1817"/>
                  <a:pt x="2520" y="1817"/>
                </a:cubicBezTo>
                <a:cubicBezTo>
                  <a:pt x="2520" y="1817"/>
                  <a:pt x="2519" y="1816"/>
                  <a:pt x="2519" y="1816"/>
                </a:cubicBezTo>
                <a:cubicBezTo>
                  <a:pt x="2519" y="1815"/>
                  <a:pt x="2520" y="1814"/>
                  <a:pt x="2519" y="1814"/>
                </a:cubicBezTo>
                <a:cubicBezTo>
                  <a:pt x="2518" y="1812"/>
                  <a:pt x="2520" y="1812"/>
                  <a:pt x="2521" y="1813"/>
                </a:cubicBezTo>
                <a:close/>
                <a:moveTo>
                  <a:pt x="2545" y="1800"/>
                </a:moveTo>
                <a:cubicBezTo>
                  <a:pt x="2546" y="1801"/>
                  <a:pt x="2548" y="1801"/>
                  <a:pt x="2548" y="1801"/>
                </a:cubicBezTo>
                <a:cubicBezTo>
                  <a:pt x="2548" y="1799"/>
                  <a:pt x="2546" y="1800"/>
                  <a:pt x="2545" y="1800"/>
                </a:cubicBezTo>
                <a:close/>
                <a:moveTo>
                  <a:pt x="2540" y="1812"/>
                </a:moveTo>
                <a:cubicBezTo>
                  <a:pt x="2540" y="1813"/>
                  <a:pt x="2542" y="1815"/>
                  <a:pt x="2543" y="1814"/>
                </a:cubicBezTo>
                <a:cubicBezTo>
                  <a:pt x="2544" y="1814"/>
                  <a:pt x="2542" y="1813"/>
                  <a:pt x="2542" y="1812"/>
                </a:cubicBezTo>
                <a:cubicBezTo>
                  <a:pt x="2541" y="1812"/>
                  <a:pt x="2541" y="1812"/>
                  <a:pt x="2541" y="1812"/>
                </a:cubicBezTo>
                <a:cubicBezTo>
                  <a:pt x="2540" y="1811"/>
                  <a:pt x="2539" y="1811"/>
                  <a:pt x="2539" y="1810"/>
                </a:cubicBezTo>
                <a:cubicBezTo>
                  <a:pt x="2538" y="1810"/>
                  <a:pt x="2538" y="1810"/>
                  <a:pt x="2538" y="1811"/>
                </a:cubicBezTo>
                <a:cubicBezTo>
                  <a:pt x="2539" y="1811"/>
                  <a:pt x="2539" y="1812"/>
                  <a:pt x="2540" y="1812"/>
                </a:cubicBezTo>
                <a:close/>
                <a:moveTo>
                  <a:pt x="2538" y="1802"/>
                </a:moveTo>
                <a:cubicBezTo>
                  <a:pt x="2539" y="1802"/>
                  <a:pt x="2539" y="1801"/>
                  <a:pt x="2539" y="1801"/>
                </a:cubicBezTo>
                <a:cubicBezTo>
                  <a:pt x="2540" y="1800"/>
                  <a:pt x="2540" y="1799"/>
                  <a:pt x="2539" y="1798"/>
                </a:cubicBezTo>
                <a:cubicBezTo>
                  <a:pt x="2539" y="1798"/>
                  <a:pt x="2539" y="1797"/>
                  <a:pt x="2539" y="1797"/>
                </a:cubicBezTo>
                <a:cubicBezTo>
                  <a:pt x="2539" y="1796"/>
                  <a:pt x="2540" y="1796"/>
                  <a:pt x="2540" y="1795"/>
                </a:cubicBezTo>
                <a:cubicBezTo>
                  <a:pt x="2539" y="1795"/>
                  <a:pt x="2540" y="1795"/>
                  <a:pt x="2540" y="1795"/>
                </a:cubicBezTo>
                <a:cubicBezTo>
                  <a:pt x="2541" y="1795"/>
                  <a:pt x="2540" y="1795"/>
                  <a:pt x="2540" y="1794"/>
                </a:cubicBezTo>
                <a:cubicBezTo>
                  <a:pt x="2539" y="1793"/>
                  <a:pt x="2538" y="1794"/>
                  <a:pt x="2537" y="1794"/>
                </a:cubicBezTo>
                <a:cubicBezTo>
                  <a:pt x="2536" y="1794"/>
                  <a:pt x="2536" y="1795"/>
                  <a:pt x="2536" y="1795"/>
                </a:cubicBezTo>
                <a:cubicBezTo>
                  <a:pt x="2536" y="1795"/>
                  <a:pt x="2536" y="1796"/>
                  <a:pt x="2536" y="1796"/>
                </a:cubicBezTo>
                <a:cubicBezTo>
                  <a:pt x="2537" y="1796"/>
                  <a:pt x="2537" y="1796"/>
                  <a:pt x="2537" y="1797"/>
                </a:cubicBezTo>
                <a:cubicBezTo>
                  <a:pt x="2537" y="1797"/>
                  <a:pt x="2537" y="1797"/>
                  <a:pt x="2537" y="1798"/>
                </a:cubicBezTo>
                <a:cubicBezTo>
                  <a:pt x="2538" y="1798"/>
                  <a:pt x="2538" y="1799"/>
                  <a:pt x="2538" y="1799"/>
                </a:cubicBezTo>
                <a:cubicBezTo>
                  <a:pt x="2538" y="1799"/>
                  <a:pt x="2538" y="1799"/>
                  <a:pt x="2539" y="1800"/>
                </a:cubicBezTo>
                <a:cubicBezTo>
                  <a:pt x="2539" y="1800"/>
                  <a:pt x="2538" y="1800"/>
                  <a:pt x="2538" y="1800"/>
                </a:cubicBezTo>
                <a:cubicBezTo>
                  <a:pt x="2537" y="1801"/>
                  <a:pt x="2538" y="1801"/>
                  <a:pt x="2538" y="1802"/>
                </a:cubicBezTo>
                <a:close/>
                <a:moveTo>
                  <a:pt x="2598" y="1841"/>
                </a:moveTo>
                <a:cubicBezTo>
                  <a:pt x="2598" y="1841"/>
                  <a:pt x="2597" y="1842"/>
                  <a:pt x="2597" y="1842"/>
                </a:cubicBezTo>
                <a:cubicBezTo>
                  <a:pt x="2597" y="1842"/>
                  <a:pt x="2598" y="1842"/>
                  <a:pt x="2598" y="1842"/>
                </a:cubicBezTo>
                <a:cubicBezTo>
                  <a:pt x="2599" y="1842"/>
                  <a:pt x="2599" y="1842"/>
                  <a:pt x="2598" y="1842"/>
                </a:cubicBezTo>
                <a:cubicBezTo>
                  <a:pt x="2598" y="1842"/>
                  <a:pt x="2599" y="1841"/>
                  <a:pt x="2598" y="1841"/>
                </a:cubicBezTo>
                <a:close/>
                <a:moveTo>
                  <a:pt x="2599" y="1886"/>
                </a:moveTo>
                <a:cubicBezTo>
                  <a:pt x="2600" y="1887"/>
                  <a:pt x="2600" y="1889"/>
                  <a:pt x="2600" y="1890"/>
                </a:cubicBezTo>
                <a:cubicBezTo>
                  <a:pt x="2601" y="1890"/>
                  <a:pt x="2601" y="1890"/>
                  <a:pt x="2601" y="1889"/>
                </a:cubicBezTo>
                <a:cubicBezTo>
                  <a:pt x="2601" y="1889"/>
                  <a:pt x="2601" y="1888"/>
                  <a:pt x="2601" y="1888"/>
                </a:cubicBezTo>
                <a:cubicBezTo>
                  <a:pt x="2602" y="1888"/>
                  <a:pt x="2603" y="1889"/>
                  <a:pt x="2603" y="1888"/>
                </a:cubicBezTo>
                <a:cubicBezTo>
                  <a:pt x="2604" y="1887"/>
                  <a:pt x="2603" y="1886"/>
                  <a:pt x="2603" y="1886"/>
                </a:cubicBezTo>
                <a:cubicBezTo>
                  <a:pt x="2602" y="1885"/>
                  <a:pt x="2602" y="1883"/>
                  <a:pt x="2602" y="1883"/>
                </a:cubicBezTo>
                <a:cubicBezTo>
                  <a:pt x="2602" y="1882"/>
                  <a:pt x="2601" y="1882"/>
                  <a:pt x="2601" y="1881"/>
                </a:cubicBezTo>
                <a:cubicBezTo>
                  <a:pt x="2601" y="1881"/>
                  <a:pt x="2601" y="1880"/>
                  <a:pt x="2600" y="1880"/>
                </a:cubicBezTo>
                <a:cubicBezTo>
                  <a:pt x="2600" y="1879"/>
                  <a:pt x="2599" y="1880"/>
                  <a:pt x="2598" y="1878"/>
                </a:cubicBezTo>
                <a:cubicBezTo>
                  <a:pt x="2598" y="1877"/>
                  <a:pt x="2598" y="1877"/>
                  <a:pt x="2599" y="1876"/>
                </a:cubicBezTo>
                <a:cubicBezTo>
                  <a:pt x="2599" y="1875"/>
                  <a:pt x="2599" y="1875"/>
                  <a:pt x="2599" y="1874"/>
                </a:cubicBezTo>
                <a:cubicBezTo>
                  <a:pt x="2599" y="1874"/>
                  <a:pt x="2599" y="1874"/>
                  <a:pt x="2599" y="1873"/>
                </a:cubicBezTo>
                <a:cubicBezTo>
                  <a:pt x="2599" y="1873"/>
                  <a:pt x="2599" y="1873"/>
                  <a:pt x="2599" y="1872"/>
                </a:cubicBezTo>
                <a:cubicBezTo>
                  <a:pt x="2599" y="1872"/>
                  <a:pt x="2599" y="1871"/>
                  <a:pt x="2599" y="1871"/>
                </a:cubicBezTo>
                <a:cubicBezTo>
                  <a:pt x="2599" y="1870"/>
                  <a:pt x="2599" y="1869"/>
                  <a:pt x="2598" y="1869"/>
                </a:cubicBezTo>
                <a:cubicBezTo>
                  <a:pt x="2598" y="1869"/>
                  <a:pt x="2598" y="1868"/>
                  <a:pt x="2597" y="1868"/>
                </a:cubicBezTo>
                <a:cubicBezTo>
                  <a:pt x="2597" y="1867"/>
                  <a:pt x="2597" y="1867"/>
                  <a:pt x="2597" y="1866"/>
                </a:cubicBezTo>
                <a:cubicBezTo>
                  <a:pt x="2597" y="1866"/>
                  <a:pt x="2597" y="1866"/>
                  <a:pt x="2597" y="1865"/>
                </a:cubicBezTo>
                <a:cubicBezTo>
                  <a:pt x="2596" y="1865"/>
                  <a:pt x="2596" y="1865"/>
                  <a:pt x="2596" y="1865"/>
                </a:cubicBezTo>
                <a:cubicBezTo>
                  <a:pt x="2595" y="1866"/>
                  <a:pt x="2595" y="1865"/>
                  <a:pt x="2594" y="1866"/>
                </a:cubicBezTo>
                <a:cubicBezTo>
                  <a:pt x="2593" y="1867"/>
                  <a:pt x="2593" y="1868"/>
                  <a:pt x="2591" y="1868"/>
                </a:cubicBezTo>
                <a:cubicBezTo>
                  <a:pt x="2590" y="1868"/>
                  <a:pt x="2589" y="1867"/>
                  <a:pt x="2589" y="1866"/>
                </a:cubicBezTo>
                <a:cubicBezTo>
                  <a:pt x="2589" y="1865"/>
                  <a:pt x="2588" y="1864"/>
                  <a:pt x="2588" y="1865"/>
                </a:cubicBezTo>
                <a:cubicBezTo>
                  <a:pt x="2588" y="1865"/>
                  <a:pt x="2588" y="1866"/>
                  <a:pt x="2588" y="1866"/>
                </a:cubicBezTo>
                <a:cubicBezTo>
                  <a:pt x="2587" y="1866"/>
                  <a:pt x="2587" y="1865"/>
                  <a:pt x="2586" y="1864"/>
                </a:cubicBezTo>
                <a:cubicBezTo>
                  <a:pt x="2586" y="1864"/>
                  <a:pt x="2586" y="1863"/>
                  <a:pt x="2585" y="1863"/>
                </a:cubicBezTo>
                <a:cubicBezTo>
                  <a:pt x="2585" y="1863"/>
                  <a:pt x="2585" y="1863"/>
                  <a:pt x="2585" y="1863"/>
                </a:cubicBezTo>
                <a:cubicBezTo>
                  <a:pt x="2584" y="1864"/>
                  <a:pt x="2585" y="1864"/>
                  <a:pt x="2585" y="1865"/>
                </a:cubicBezTo>
                <a:cubicBezTo>
                  <a:pt x="2585" y="1866"/>
                  <a:pt x="2585" y="1866"/>
                  <a:pt x="2586" y="1867"/>
                </a:cubicBezTo>
                <a:cubicBezTo>
                  <a:pt x="2586" y="1867"/>
                  <a:pt x="2586" y="1868"/>
                  <a:pt x="2586" y="1868"/>
                </a:cubicBezTo>
                <a:cubicBezTo>
                  <a:pt x="2586" y="1869"/>
                  <a:pt x="2586" y="1869"/>
                  <a:pt x="2586" y="1870"/>
                </a:cubicBezTo>
                <a:cubicBezTo>
                  <a:pt x="2586" y="1871"/>
                  <a:pt x="2587" y="1871"/>
                  <a:pt x="2586" y="1872"/>
                </a:cubicBezTo>
                <a:cubicBezTo>
                  <a:pt x="2586" y="1873"/>
                  <a:pt x="2587" y="1873"/>
                  <a:pt x="2587" y="1874"/>
                </a:cubicBezTo>
                <a:cubicBezTo>
                  <a:pt x="2587" y="1874"/>
                  <a:pt x="2587" y="1875"/>
                  <a:pt x="2587" y="1875"/>
                </a:cubicBezTo>
                <a:cubicBezTo>
                  <a:pt x="2587" y="1876"/>
                  <a:pt x="2588" y="1876"/>
                  <a:pt x="2588" y="1876"/>
                </a:cubicBezTo>
                <a:cubicBezTo>
                  <a:pt x="2589" y="1877"/>
                  <a:pt x="2589" y="1875"/>
                  <a:pt x="2589" y="1875"/>
                </a:cubicBezTo>
                <a:cubicBezTo>
                  <a:pt x="2590" y="1873"/>
                  <a:pt x="2591" y="1874"/>
                  <a:pt x="2592" y="1875"/>
                </a:cubicBezTo>
                <a:cubicBezTo>
                  <a:pt x="2593" y="1876"/>
                  <a:pt x="2594" y="1877"/>
                  <a:pt x="2594" y="1878"/>
                </a:cubicBezTo>
                <a:cubicBezTo>
                  <a:pt x="2595" y="1880"/>
                  <a:pt x="2594" y="1881"/>
                  <a:pt x="2594" y="1882"/>
                </a:cubicBezTo>
                <a:cubicBezTo>
                  <a:pt x="2594" y="1883"/>
                  <a:pt x="2593" y="1884"/>
                  <a:pt x="2593" y="1886"/>
                </a:cubicBezTo>
                <a:cubicBezTo>
                  <a:pt x="2593" y="1887"/>
                  <a:pt x="2594" y="1887"/>
                  <a:pt x="2594" y="1888"/>
                </a:cubicBezTo>
                <a:cubicBezTo>
                  <a:pt x="2594" y="1889"/>
                  <a:pt x="2594" y="1889"/>
                  <a:pt x="2594" y="1890"/>
                </a:cubicBezTo>
                <a:cubicBezTo>
                  <a:pt x="2594" y="1891"/>
                  <a:pt x="2595" y="1891"/>
                  <a:pt x="2595" y="1891"/>
                </a:cubicBezTo>
                <a:cubicBezTo>
                  <a:pt x="2596" y="1891"/>
                  <a:pt x="2596" y="1891"/>
                  <a:pt x="2596" y="1891"/>
                </a:cubicBezTo>
                <a:cubicBezTo>
                  <a:pt x="2597" y="1892"/>
                  <a:pt x="2597" y="1892"/>
                  <a:pt x="2598" y="1892"/>
                </a:cubicBezTo>
                <a:cubicBezTo>
                  <a:pt x="2598" y="1893"/>
                  <a:pt x="2598" y="1893"/>
                  <a:pt x="2599" y="1893"/>
                </a:cubicBezTo>
                <a:cubicBezTo>
                  <a:pt x="2599" y="1893"/>
                  <a:pt x="2599" y="1892"/>
                  <a:pt x="2599" y="1891"/>
                </a:cubicBezTo>
                <a:cubicBezTo>
                  <a:pt x="2599" y="1891"/>
                  <a:pt x="2598" y="1890"/>
                  <a:pt x="2598" y="1890"/>
                </a:cubicBezTo>
                <a:cubicBezTo>
                  <a:pt x="2598" y="1889"/>
                  <a:pt x="2598" y="1888"/>
                  <a:pt x="2598" y="1887"/>
                </a:cubicBezTo>
                <a:cubicBezTo>
                  <a:pt x="2598" y="1887"/>
                  <a:pt x="2598" y="1886"/>
                  <a:pt x="2598" y="1886"/>
                </a:cubicBezTo>
                <a:cubicBezTo>
                  <a:pt x="2599" y="1886"/>
                  <a:pt x="2599" y="1886"/>
                  <a:pt x="2599" y="1886"/>
                </a:cubicBezTo>
                <a:close/>
                <a:moveTo>
                  <a:pt x="2593" y="1909"/>
                </a:moveTo>
                <a:cubicBezTo>
                  <a:pt x="2592" y="1909"/>
                  <a:pt x="2591" y="1910"/>
                  <a:pt x="2592" y="1911"/>
                </a:cubicBezTo>
                <a:cubicBezTo>
                  <a:pt x="2592" y="1911"/>
                  <a:pt x="2593" y="1911"/>
                  <a:pt x="2593" y="1912"/>
                </a:cubicBezTo>
                <a:cubicBezTo>
                  <a:pt x="2594" y="1912"/>
                  <a:pt x="2594" y="1912"/>
                  <a:pt x="2594" y="1912"/>
                </a:cubicBezTo>
                <a:cubicBezTo>
                  <a:pt x="2595" y="1912"/>
                  <a:pt x="2595" y="1910"/>
                  <a:pt x="2595" y="1910"/>
                </a:cubicBezTo>
                <a:cubicBezTo>
                  <a:pt x="2594" y="1909"/>
                  <a:pt x="2594" y="1910"/>
                  <a:pt x="2594" y="1909"/>
                </a:cubicBezTo>
                <a:cubicBezTo>
                  <a:pt x="2593" y="1909"/>
                  <a:pt x="2593" y="1909"/>
                  <a:pt x="2593" y="1909"/>
                </a:cubicBezTo>
                <a:close/>
                <a:moveTo>
                  <a:pt x="2572" y="1909"/>
                </a:moveTo>
                <a:cubicBezTo>
                  <a:pt x="2572" y="1909"/>
                  <a:pt x="2572" y="1908"/>
                  <a:pt x="2571" y="1908"/>
                </a:cubicBezTo>
                <a:cubicBezTo>
                  <a:pt x="2570" y="1908"/>
                  <a:pt x="2570" y="1910"/>
                  <a:pt x="2570" y="1910"/>
                </a:cubicBezTo>
                <a:cubicBezTo>
                  <a:pt x="2570" y="1910"/>
                  <a:pt x="2568" y="1910"/>
                  <a:pt x="2568" y="1911"/>
                </a:cubicBezTo>
                <a:cubicBezTo>
                  <a:pt x="2569" y="1912"/>
                  <a:pt x="2570" y="1911"/>
                  <a:pt x="2570" y="1912"/>
                </a:cubicBezTo>
                <a:cubicBezTo>
                  <a:pt x="2571" y="1912"/>
                  <a:pt x="2571" y="1912"/>
                  <a:pt x="2572" y="1912"/>
                </a:cubicBezTo>
                <a:cubicBezTo>
                  <a:pt x="2573" y="1912"/>
                  <a:pt x="2574" y="1911"/>
                  <a:pt x="2573" y="1911"/>
                </a:cubicBezTo>
                <a:cubicBezTo>
                  <a:pt x="2573" y="1911"/>
                  <a:pt x="2572" y="1910"/>
                  <a:pt x="2573" y="1910"/>
                </a:cubicBezTo>
                <a:cubicBezTo>
                  <a:pt x="2573" y="1910"/>
                  <a:pt x="2573" y="1909"/>
                  <a:pt x="2572" y="1909"/>
                </a:cubicBezTo>
                <a:close/>
                <a:moveTo>
                  <a:pt x="2614" y="1879"/>
                </a:moveTo>
                <a:cubicBezTo>
                  <a:pt x="2614" y="1878"/>
                  <a:pt x="2613" y="1879"/>
                  <a:pt x="2612" y="1878"/>
                </a:cubicBezTo>
                <a:cubicBezTo>
                  <a:pt x="2612" y="1878"/>
                  <a:pt x="2612" y="1878"/>
                  <a:pt x="2612" y="1877"/>
                </a:cubicBezTo>
                <a:cubicBezTo>
                  <a:pt x="2612" y="1877"/>
                  <a:pt x="2612" y="1877"/>
                  <a:pt x="2611" y="1877"/>
                </a:cubicBezTo>
                <a:cubicBezTo>
                  <a:pt x="2611" y="1878"/>
                  <a:pt x="2612" y="1879"/>
                  <a:pt x="2612" y="1879"/>
                </a:cubicBezTo>
                <a:cubicBezTo>
                  <a:pt x="2613" y="1879"/>
                  <a:pt x="2615" y="1880"/>
                  <a:pt x="2614" y="1879"/>
                </a:cubicBezTo>
                <a:close/>
                <a:moveTo>
                  <a:pt x="2588" y="1843"/>
                </a:moveTo>
                <a:cubicBezTo>
                  <a:pt x="2587" y="1843"/>
                  <a:pt x="2587" y="1844"/>
                  <a:pt x="2587" y="1843"/>
                </a:cubicBezTo>
                <a:cubicBezTo>
                  <a:pt x="2587" y="1843"/>
                  <a:pt x="2587" y="1843"/>
                  <a:pt x="2587" y="1843"/>
                </a:cubicBezTo>
                <a:cubicBezTo>
                  <a:pt x="2586" y="1843"/>
                  <a:pt x="2586" y="1843"/>
                  <a:pt x="2585" y="1843"/>
                </a:cubicBezTo>
                <a:cubicBezTo>
                  <a:pt x="2585" y="1843"/>
                  <a:pt x="2585" y="1843"/>
                  <a:pt x="2584" y="1843"/>
                </a:cubicBezTo>
                <a:cubicBezTo>
                  <a:pt x="2584" y="1842"/>
                  <a:pt x="2584" y="1842"/>
                  <a:pt x="2584" y="1843"/>
                </a:cubicBezTo>
                <a:cubicBezTo>
                  <a:pt x="2584" y="1844"/>
                  <a:pt x="2584" y="1845"/>
                  <a:pt x="2585" y="1845"/>
                </a:cubicBezTo>
                <a:cubicBezTo>
                  <a:pt x="2585" y="1847"/>
                  <a:pt x="2584" y="1848"/>
                  <a:pt x="2585" y="1849"/>
                </a:cubicBezTo>
                <a:cubicBezTo>
                  <a:pt x="2586" y="1849"/>
                  <a:pt x="2586" y="1850"/>
                  <a:pt x="2586" y="1850"/>
                </a:cubicBezTo>
                <a:cubicBezTo>
                  <a:pt x="2587" y="1851"/>
                  <a:pt x="2587" y="1851"/>
                  <a:pt x="2588" y="1851"/>
                </a:cubicBezTo>
                <a:cubicBezTo>
                  <a:pt x="2588" y="1852"/>
                  <a:pt x="2588" y="1852"/>
                  <a:pt x="2589" y="1852"/>
                </a:cubicBezTo>
                <a:cubicBezTo>
                  <a:pt x="2589" y="1853"/>
                  <a:pt x="2590" y="1853"/>
                  <a:pt x="2590" y="1853"/>
                </a:cubicBezTo>
                <a:cubicBezTo>
                  <a:pt x="2592" y="1853"/>
                  <a:pt x="2592" y="1854"/>
                  <a:pt x="2593" y="1855"/>
                </a:cubicBezTo>
                <a:cubicBezTo>
                  <a:pt x="2593" y="1856"/>
                  <a:pt x="2595" y="1857"/>
                  <a:pt x="2595" y="1857"/>
                </a:cubicBezTo>
                <a:cubicBezTo>
                  <a:pt x="2595" y="1858"/>
                  <a:pt x="2596" y="1858"/>
                  <a:pt x="2596" y="1859"/>
                </a:cubicBezTo>
                <a:cubicBezTo>
                  <a:pt x="2596" y="1859"/>
                  <a:pt x="2597" y="1859"/>
                  <a:pt x="2597" y="1858"/>
                </a:cubicBezTo>
                <a:cubicBezTo>
                  <a:pt x="2598" y="1858"/>
                  <a:pt x="2599" y="1858"/>
                  <a:pt x="2599" y="1859"/>
                </a:cubicBezTo>
                <a:cubicBezTo>
                  <a:pt x="2599" y="1860"/>
                  <a:pt x="2598" y="1860"/>
                  <a:pt x="2598" y="1860"/>
                </a:cubicBezTo>
                <a:cubicBezTo>
                  <a:pt x="2598" y="1861"/>
                  <a:pt x="2598" y="1861"/>
                  <a:pt x="2598" y="1861"/>
                </a:cubicBezTo>
                <a:cubicBezTo>
                  <a:pt x="2598" y="1862"/>
                  <a:pt x="2598" y="1862"/>
                  <a:pt x="2598" y="1862"/>
                </a:cubicBezTo>
                <a:cubicBezTo>
                  <a:pt x="2597" y="1862"/>
                  <a:pt x="2597" y="1862"/>
                  <a:pt x="2597" y="1862"/>
                </a:cubicBezTo>
                <a:cubicBezTo>
                  <a:pt x="2597" y="1863"/>
                  <a:pt x="2596" y="1862"/>
                  <a:pt x="2596" y="1862"/>
                </a:cubicBezTo>
                <a:cubicBezTo>
                  <a:pt x="2596" y="1863"/>
                  <a:pt x="2596" y="1863"/>
                  <a:pt x="2596" y="1863"/>
                </a:cubicBezTo>
                <a:cubicBezTo>
                  <a:pt x="2595" y="1863"/>
                  <a:pt x="2595" y="1863"/>
                  <a:pt x="2595" y="1864"/>
                </a:cubicBezTo>
                <a:cubicBezTo>
                  <a:pt x="2595" y="1864"/>
                  <a:pt x="2596" y="1865"/>
                  <a:pt x="2596" y="1864"/>
                </a:cubicBezTo>
                <a:cubicBezTo>
                  <a:pt x="2596" y="1864"/>
                  <a:pt x="2596" y="1864"/>
                  <a:pt x="2597" y="1864"/>
                </a:cubicBezTo>
                <a:cubicBezTo>
                  <a:pt x="2597" y="1865"/>
                  <a:pt x="2598" y="1865"/>
                  <a:pt x="2598" y="1865"/>
                </a:cubicBezTo>
                <a:cubicBezTo>
                  <a:pt x="2598" y="1866"/>
                  <a:pt x="2598" y="1866"/>
                  <a:pt x="2598" y="1867"/>
                </a:cubicBezTo>
                <a:cubicBezTo>
                  <a:pt x="2598" y="1867"/>
                  <a:pt x="2598" y="1868"/>
                  <a:pt x="2598" y="1868"/>
                </a:cubicBezTo>
                <a:cubicBezTo>
                  <a:pt x="2598" y="1868"/>
                  <a:pt x="2599" y="1868"/>
                  <a:pt x="2599" y="1868"/>
                </a:cubicBezTo>
                <a:cubicBezTo>
                  <a:pt x="2601" y="1868"/>
                  <a:pt x="2602" y="1869"/>
                  <a:pt x="2602" y="1870"/>
                </a:cubicBezTo>
                <a:cubicBezTo>
                  <a:pt x="2602" y="1871"/>
                  <a:pt x="2602" y="1873"/>
                  <a:pt x="2603" y="1872"/>
                </a:cubicBezTo>
                <a:cubicBezTo>
                  <a:pt x="2604" y="1871"/>
                  <a:pt x="2604" y="1871"/>
                  <a:pt x="2605" y="1871"/>
                </a:cubicBezTo>
                <a:cubicBezTo>
                  <a:pt x="2605" y="1871"/>
                  <a:pt x="2606" y="1871"/>
                  <a:pt x="2606" y="1872"/>
                </a:cubicBezTo>
                <a:cubicBezTo>
                  <a:pt x="2607" y="1872"/>
                  <a:pt x="2607" y="1872"/>
                  <a:pt x="2607" y="1871"/>
                </a:cubicBezTo>
                <a:cubicBezTo>
                  <a:pt x="2608" y="1871"/>
                  <a:pt x="2608" y="1872"/>
                  <a:pt x="2608" y="1872"/>
                </a:cubicBezTo>
                <a:cubicBezTo>
                  <a:pt x="2608" y="1872"/>
                  <a:pt x="2608" y="1871"/>
                  <a:pt x="2609" y="1871"/>
                </a:cubicBezTo>
                <a:cubicBezTo>
                  <a:pt x="2609" y="1871"/>
                  <a:pt x="2609" y="1871"/>
                  <a:pt x="2609" y="1871"/>
                </a:cubicBezTo>
                <a:cubicBezTo>
                  <a:pt x="2610" y="1872"/>
                  <a:pt x="2610" y="1871"/>
                  <a:pt x="2611" y="1871"/>
                </a:cubicBezTo>
                <a:cubicBezTo>
                  <a:pt x="2611" y="1871"/>
                  <a:pt x="2611" y="1871"/>
                  <a:pt x="2611" y="1871"/>
                </a:cubicBezTo>
                <a:cubicBezTo>
                  <a:pt x="2611" y="1872"/>
                  <a:pt x="2611" y="1872"/>
                  <a:pt x="2611" y="1872"/>
                </a:cubicBezTo>
                <a:cubicBezTo>
                  <a:pt x="2611" y="1873"/>
                  <a:pt x="2612" y="1873"/>
                  <a:pt x="2612" y="1873"/>
                </a:cubicBezTo>
                <a:cubicBezTo>
                  <a:pt x="2612" y="1873"/>
                  <a:pt x="2613" y="1873"/>
                  <a:pt x="2614" y="1874"/>
                </a:cubicBezTo>
                <a:cubicBezTo>
                  <a:pt x="2614" y="1874"/>
                  <a:pt x="2614" y="1874"/>
                  <a:pt x="2615" y="1875"/>
                </a:cubicBezTo>
                <a:cubicBezTo>
                  <a:pt x="2615" y="1874"/>
                  <a:pt x="2614" y="1873"/>
                  <a:pt x="2613" y="1873"/>
                </a:cubicBezTo>
                <a:cubicBezTo>
                  <a:pt x="2612" y="1872"/>
                  <a:pt x="2612" y="1871"/>
                  <a:pt x="2611" y="1870"/>
                </a:cubicBezTo>
                <a:cubicBezTo>
                  <a:pt x="2611" y="1869"/>
                  <a:pt x="2611" y="1869"/>
                  <a:pt x="2610" y="1870"/>
                </a:cubicBezTo>
                <a:cubicBezTo>
                  <a:pt x="2609" y="1870"/>
                  <a:pt x="2608" y="1870"/>
                  <a:pt x="2609" y="1869"/>
                </a:cubicBezTo>
                <a:cubicBezTo>
                  <a:pt x="2609" y="1868"/>
                  <a:pt x="2611" y="1867"/>
                  <a:pt x="2610" y="1866"/>
                </a:cubicBezTo>
                <a:cubicBezTo>
                  <a:pt x="2610" y="1866"/>
                  <a:pt x="2610" y="1866"/>
                  <a:pt x="2609" y="1866"/>
                </a:cubicBezTo>
                <a:cubicBezTo>
                  <a:pt x="2609" y="1865"/>
                  <a:pt x="2609" y="1865"/>
                  <a:pt x="2609" y="1865"/>
                </a:cubicBezTo>
                <a:cubicBezTo>
                  <a:pt x="2608" y="1865"/>
                  <a:pt x="2607" y="1863"/>
                  <a:pt x="2607" y="1862"/>
                </a:cubicBezTo>
                <a:cubicBezTo>
                  <a:pt x="2607" y="1861"/>
                  <a:pt x="2607" y="1861"/>
                  <a:pt x="2607" y="1860"/>
                </a:cubicBezTo>
                <a:cubicBezTo>
                  <a:pt x="2607" y="1859"/>
                  <a:pt x="2607" y="1859"/>
                  <a:pt x="2607" y="1858"/>
                </a:cubicBezTo>
                <a:cubicBezTo>
                  <a:pt x="2607" y="1856"/>
                  <a:pt x="2606" y="1855"/>
                  <a:pt x="2607" y="1854"/>
                </a:cubicBezTo>
                <a:cubicBezTo>
                  <a:pt x="2607" y="1853"/>
                  <a:pt x="2608" y="1853"/>
                  <a:pt x="2608" y="1853"/>
                </a:cubicBezTo>
                <a:cubicBezTo>
                  <a:pt x="2608" y="1853"/>
                  <a:pt x="2608" y="1852"/>
                  <a:pt x="2608" y="1852"/>
                </a:cubicBezTo>
                <a:cubicBezTo>
                  <a:pt x="2607" y="1852"/>
                  <a:pt x="2607" y="1852"/>
                  <a:pt x="2607" y="1851"/>
                </a:cubicBezTo>
                <a:cubicBezTo>
                  <a:pt x="2607" y="1851"/>
                  <a:pt x="2607" y="1851"/>
                  <a:pt x="2608" y="1850"/>
                </a:cubicBezTo>
                <a:cubicBezTo>
                  <a:pt x="2609" y="1851"/>
                  <a:pt x="2607" y="1849"/>
                  <a:pt x="2607" y="1849"/>
                </a:cubicBezTo>
                <a:cubicBezTo>
                  <a:pt x="2607" y="1848"/>
                  <a:pt x="2605" y="1848"/>
                  <a:pt x="2605" y="1848"/>
                </a:cubicBezTo>
                <a:cubicBezTo>
                  <a:pt x="2605" y="1848"/>
                  <a:pt x="2604" y="1849"/>
                  <a:pt x="2605" y="1848"/>
                </a:cubicBezTo>
                <a:cubicBezTo>
                  <a:pt x="2605" y="1847"/>
                  <a:pt x="2604" y="1848"/>
                  <a:pt x="2604" y="1848"/>
                </a:cubicBezTo>
                <a:cubicBezTo>
                  <a:pt x="2603" y="1847"/>
                  <a:pt x="2604" y="1846"/>
                  <a:pt x="2604" y="1846"/>
                </a:cubicBezTo>
                <a:cubicBezTo>
                  <a:pt x="2604" y="1846"/>
                  <a:pt x="2605" y="1846"/>
                  <a:pt x="2604" y="1845"/>
                </a:cubicBezTo>
                <a:cubicBezTo>
                  <a:pt x="2603" y="1845"/>
                  <a:pt x="2603" y="1844"/>
                  <a:pt x="2602" y="1843"/>
                </a:cubicBezTo>
                <a:cubicBezTo>
                  <a:pt x="2602" y="1843"/>
                  <a:pt x="2601" y="1842"/>
                  <a:pt x="2600" y="1842"/>
                </a:cubicBezTo>
                <a:cubicBezTo>
                  <a:pt x="2599" y="1842"/>
                  <a:pt x="2598" y="1843"/>
                  <a:pt x="2598" y="1843"/>
                </a:cubicBezTo>
                <a:cubicBezTo>
                  <a:pt x="2598" y="1843"/>
                  <a:pt x="2598" y="1842"/>
                  <a:pt x="2597" y="1842"/>
                </a:cubicBezTo>
                <a:cubicBezTo>
                  <a:pt x="2597" y="1842"/>
                  <a:pt x="2596" y="1842"/>
                  <a:pt x="2595" y="1843"/>
                </a:cubicBezTo>
                <a:cubicBezTo>
                  <a:pt x="2595" y="1843"/>
                  <a:pt x="2595" y="1843"/>
                  <a:pt x="2595" y="1844"/>
                </a:cubicBezTo>
                <a:cubicBezTo>
                  <a:pt x="2594" y="1844"/>
                  <a:pt x="2593" y="1844"/>
                  <a:pt x="2592" y="1844"/>
                </a:cubicBezTo>
                <a:cubicBezTo>
                  <a:pt x="2591" y="1844"/>
                  <a:pt x="2589" y="1843"/>
                  <a:pt x="2588" y="1843"/>
                </a:cubicBezTo>
                <a:close/>
                <a:moveTo>
                  <a:pt x="2591" y="1306"/>
                </a:moveTo>
                <a:cubicBezTo>
                  <a:pt x="2591" y="1306"/>
                  <a:pt x="2591" y="1307"/>
                  <a:pt x="2591" y="1307"/>
                </a:cubicBezTo>
                <a:cubicBezTo>
                  <a:pt x="2593" y="1306"/>
                  <a:pt x="2590" y="1305"/>
                  <a:pt x="2591" y="1306"/>
                </a:cubicBezTo>
                <a:close/>
                <a:moveTo>
                  <a:pt x="2610" y="1896"/>
                </a:moveTo>
                <a:cubicBezTo>
                  <a:pt x="2610" y="1896"/>
                  <a:pt x="2610" y="1897"/>
                  <a:pt x="2611" y="1897"/>
                </a:cubicBezTo>
                <a:cubicBezTo>
                  <a:pt x="2611" y="1897"/>
                  <a:pt x="2612" y="1897"/>
                  <a:pt x="2612" y="1896"/>
                </a:cubicBezTo>
                <a:cubicBezTo>
                  <a:pt x="2613" y="1896"/>
                  <a:pt x="2612" y="1895"/>
                  <a:pt x="2612" y="1895"/>
                </a:cubicBezTo>
                <a:cubicBezTo>
                  <a:pt x="2611" y="1894"/>
                  <a:pt x="2612" y="1893"/>
                  <a:pt x="2612" y="1892"/>
                </a:cubicBezTo>
                <a:cubicBezTo>
                  <a:pt x="2612" y="1892"/>
                  <a:pt x="2611" y="1891"/>
                  <a:pt x="2611" y="1890"/>
                </a:cubicBezTo>
                <a:cubicBezTo>
                  <a:pt x="2611" y="1890"/>
                  <a:pt x="2612" y="1889"/>
                  <a:pt x="2611" y="1889"/>
                </a:cubicBezTo>
                <a:cubicBezTo>
                  <a:pt x="2611" y="1889"/>
                  <a:pt x="2611" y="1889"/>
                  <a:pt x="2611" y="1888"/>
                </a:cubicBezTo>
                <a:cubicBezTo>
                  <a:pt x="2611" y="1888"/>
                  <a:pt x="2611" y="1888"/>
                  <a:pt x="2611" y="1887"/>
                </a:cubicBezTo>
                <a:cubicBezTo>
                  <a:pt x="2611" y="1886"/>
                  <a:pt x="2612" y="1885"/>
                  <a:pt x="2611" y="1884"/>
                </a:cubicBezTo>
                <a:cubicBezTo>
                  <a:pt x="2611" y="1884"/>
                  <a:pt x="2611" y="1885"/>
                  <a:pt x="2611" y="1885"/>
                </a:cubicBezTo>
                <a:cubicBezTo>
                  <a:pt x="2610" y="1885"/>
                  <a:pt x="2610" y="1887"/>
                  <a:pt x="2609" y="1886"/>
                </a:cubicBezTo>
                <a:cubicBezTo>
                  <a:pt x="2609" y="1886"/>
                  <a:pt x="2610" y="1887"/>
                  <a:pt x="2609" y="1887"/>
                </a:cubicBezTo>
                <a:cubicBezTo>
                  <a:pt x="2608" y="1887"/>
                  <a:pt x="2609" y="1888"/>
                  <a:pt x="2609" y="1888"/>
                </a:cubicBezTo>
                <a:cubicBezTo>
                  <a:pt x="2609" y="1888"/>
                  <a:pt x="2609" y="1888"/>
                  <a:pt x="2609" y="1889"/>
                </a:cubicBezTo>
                <a:cubicBezTo>
                  <a:pt x="2609" y="1889"/>
                  <a:pt x="2609" y="1890"/>
                  <a:pt x="2609" y="1890"/>
                </a:cubicBezTo>
                <a:cubicBezTo>
                  <a:pt x="2609" y="1890"/>
                  <a:pt x="2608" y="1891"/>
                  <a:pt x="2608" y="1891"/>
                </a:cubicBezTo>
                <a:cubicBezTo>
                  <a:pt x="2608" y="1892"/>
                  <a:pt x="2609" y="1892"/>
                  <a:pt x="2609" y="1892"/>
                </a:cubicBezTo>
                <a:cubicBezTo>
                  <a:pt x="2610" y="1892"/>
                  <a:pt x="2610" y="1893"/>
                  <a:pt x="2610" y="1893"/>
                </a:cubicBezTo>
                <a:cubicBezTo>
                  <a:pt x="2610" y="1894"/>
                  <a:pt x="2611" y="1894"/>
                  <a:pt x="2611" y="1895"/>
                </a:cubicBezTo>
                <a:cubicBezTo>
                  <a:pt x="2611" y="1895"/>
                  <a:pt x="2611" y="1896"/>
                  <a:pt x="2610" y="1896"/>
                </a:cubicBezTo>
                <a:close/>
                <a:moveTo>
                  <a:pt x="2599" y="1840"/>
                </a:moveTo>
                <a:cubicBezTo>
                  <a:pt x="2598" y="1840"/>
                  <a:pt x="2599" y="1841"/>
                  <a:pt x="2599" y="1842"/>
                </a:cubicBezTo>
                <a:cubicBezTo>
                  <a:pt x="2599" y="1842"/>
                  <a:pt x="2600" y="1842"/>
                  <a:pt x="2600" y="1841"/>
                </a:cubicBezTo>
                <a:cubicBezTo>
                  <a:pt x="2599" y="1841"/>
                  <a:pt x="2599" y="1841"/>
                  <a:pt x="2599" y="1841"/>
                </a:cubicBezTo>
                <a:cubicBezTo>
                  <a:pt x="2599" y="1841"/>
                  <a:pt x="2599" y="1841"/>
                  <a:pt x="2599" y="1840"/>
                </a:cubicBezTo>
                <a:cubicBezTo>
                  <a:pt x="2600" y="1840"/>
                  <a:pt x="2599" y="1840"/>
                  <a:pt x="2599" y="1840"/>
                </a:cubicBezTo>
                <a:close/>
                <a:moveTo>
                  <a:pt x="2577" y="1888"/>
                </a:moveTo>
                <a:cubicBezTo>
                  <a:pt x="2578" y="1886"/>
                  <a:pt x="2578" y="1885"/>
                  <a:pt x="2579" y="1884"/>
                </a:cubicBezTo>
                <a:cubicBezTo>
                  <a:pt x="2579" y="1883"/>
                  <a:pt x="2579" y="1883"/>
                  <a:pt x="2579" y="1882"/>
                </a:cubicBezTo>
                <a:cubicBezTo>
                  <a:pt x="2579" y="1882"/>
                  <a:pt x="2580" y="1881"/>
                  <a:pt x="2579" y="1880"/>
                </a:cubicBezTo>
                <a:cubicBezTo>
                  <a:pt x="2579" y="1879"/>
                  <a:pt x="2579" y="1878"/>
                  <a:pt x="2580" y="1876"/>
                </a:cubicBezTo>
                <a:cubicBezTo>
                  <a:pt x="2580" y="1876"/>
                  <a:pt x="2579" y="1876"/>
                  <a:pt x="2579" y="1875"/>
                </a:cubicBezTo>
                <a:cubicBezTo>
                  <a:pt x="2579" y="1874"/>
                  <a:pt x="2580" y="1874"/>
                  <a:pt x="2579" y="1873"/>
                </a:cubicBezTo>
                <a:cubicBezTo>
                  <a:pt x="2579" y="1873"/>
                  <a:pt x="2579" y="1872"/>
                  <a:pt x="2579" y="1872"/>
                </a:cubicBezTo>
                <a:cubicBezTo>
                  <a:pt x="2579" y="1871"/>
                  <a:pt x="2580" y="1871"/>
                  <a:pt x="2580" y="1870"/>
                </a:cubicBezTo>
                <a:cubicBezTo>
                  <a:pt x="2580" y="1870"/>
                  <a:pt x="2580" y="1868"/>
                  <a:pt x="2579" y="1868"/>
                </a:cubicBezTo>
                <a:cubicBezTo>
                  <a:pt x="2579" y="1869"/>
                  <a:pt x="2579" y="1869"/>
                  <a:pt x="2578" y="1870"/>
                </a:cubicBezTo>
                <a:cubicBezTo>
                  <a:pt x="2578" y="1870"/>
                  <a:pt x="2577" y="1870"/>
                  <a:pt x="2578" y="1871"/>
                </a:cubicBezTo>
                <a:cubicBezTo>
                  <a:pt x="2578" y="1872"/>
                  <a:pt x="2577" y="1872"/>
                  <a:pt x="2577" y="1873"/>
                </a:cubicBezTo>
                <a:cubicBezTo>
                  <a:pt x="2577" y="1874"/>
                  <a:pt x="2578" y="1874"/>
                  <a:pt x="2577" y="1875"/>
                </a:cubicBezTo>
                <a:cubicBezTo>
                  <a:pt x="2577" y="1875"/>
                  <a:pt x="2577" y="1876"/>
                  <a:pt x="2577" y="1876"/>
                </a:cubicBezTo>
                <a:cubicBezTo>
                  <a:pt x="2576" y="1877"/>
                  <a:pt x="2576" y="1878"/>
                  <a:pt x="2576" y="1878"/>
                </a:cubicBezTo>
                <a:cubicBezTo>
                  <a:pt x="2576" y="1879"/>
                  <a:pt x="2575" y="1879"/>
                  <a:pt x="2575" y="1880"/>
                </a:cubicBezTo>
                <a:cubicBezTo>
                  <a:pt x="2574" y="1882"/>
                  <a:pt x="2573" y="1883"/>
                  <a:pt x="2572" y="1885"/>
                </a:cubicBezTo>
                <a:cubicBezTo>
                  <a:pt x="2572" y="1886"/>
                  <a:pt x="2572" y="1887"/>
                  <a:pt x="2571" y="1887"/>
                </a:cubicBezTo>
                <a:cubicBezTo>
                  <a:pt x="2571" y="1888"/>
                  <a:pt x="2570" y="1888"/>
                  <a:pt x="2570" y="1889"/>
                </a:cubicBezTo>
                <a:cubicBezTo>
                  <a:pt x="2570" y="1890"/>
                  <a:pt x="2570" y="1890"/>
                  <a:pt x="2569" y="1891"/>
                </a:cubicBezTo>
                <a:cubicBezTo>
                  <a:pt x="2569" y="1891"/>
                  <a:pt x="2569" y="1892"/>
                  <a:pt x="2568" y="1893"/>
                </a:cubicBezTo>
                <a:cubicBezTo>
                  <a:pt x="2568" y="1893"/>
                  <a:pt x="2567" y="1894"/>
                  <a:pt x="2567" y="1894"/>
                </a:cubicBezTo>
                <a:cubicBezTo>
                  <a:pt x="2567" y="1895"/>
                  <a:pt x="2567" y="1896"/>
                  <a:pt x="2567" y="1897"/>
                </a:cubicBezTo>
                <a:cubicBezTo>
                  <a:pt x="2566" y="1898"/>
                  <a:pt x="2566" y="1899"/>
                  <a:pt x="2566" y="1901"/>
                </a:cubicBezTo>
                <a:cubicBezTo>
                  <a:pt x="2566" y="1902"/>
                  <a:pt x="2565" y="1903"/>
                  <a:pt x="2565" y="1904"/>
                </a:cubicBezTo>
                <a:cubicBezTo>
                  <a:pt x="2565" y="1905"/>
                  <a:pt x="2565" y="1906"/>
                  <a:pt x="2566" y="1906"/>
                </a:cubicBezTo>
                <a:cubicBezTo>
                  <a:pt x="2566" y="1906"/>
                  <a:pt x="2567" y="1905"/>
                  <a:pt x="2567" y="1905"/>
                </a:cubicBezTo>
                <a:cubicBezTo>
                  <a:pt x="2567" y="1904"/>
                  <a:pt x="2568" y="1904"/>
                  <a:pt x="2568" y="1903"/>
                </a:cubicBezTo>
                <a:cubicBezTo>
                  <a:pt x="2569" y="1902"/>
                  <a:pt x="2569" y="1901"/>
                  <a:pt x="2569" y="1900"/>
                </a:cubicBezTo>
                <a:cubicBezTo>
                  <a:pt x="2569" y="1898"/>
                  <a:pt x="2571" y="1897"/>
                  <a:pt x="2571" y="1895"/>
                </a:cubicBezTo>
                <a:cubicBezTo>
                  <a:pt x="2572" y="1895"/>
                  <a:pt x="2572" y="1895"/>
                  <a:pt x="2571" y="1894"/>
                </a:cubicBezTo>
                <a:cubicBezTo>
                  <a:pt x="2571" y="1894"/>
                  <a:pt x="2572" y="1893"/>
                  <a:pt x="2572" y="1893"/>
                </a:cubicBezTo>
                <a:cubicBezTo>
                  <a:pt x="2572" y="1892"/>
                  <a:pt x="2572" y="1892"/>
                  <a:pt x="2573" y="1892"/>
                </a:cubicBezTo>
                <a:cubicBezTo>
                  <a:pt x="2573" y="1891"/>
                  <a:pt x="2574" y="1890"/>
                  <a:pt x="2574" y="1890"/>
                </a:cubicBezTo>
                <a:cubicBezTo>
                  <a:pt x="2575" y="1889"/>
                  <a:pt x="2576" y="1889"/>
                  <a:pt x="2577" y="1888"/>
                </a:cubicBezTo>
                <a:close/>
                <a:moveTo>
                  <a:pt x="23" y="846"/>
                </a:moveTo>
                <a:cubicBezTo>
                  <a:pt x="23" y="846"/>
                  <a:pt x="23" y="847"/>
                  <a:pt x="24" y="846"/>
                </a:cubicBezTo>
                <a:cubicBezTo>
                  <a:pt x="24" y="845"/>
                  <a:pt x="24" y="844"/>
                  <a:pt x="24" y="844"/>
                </a:cubicBezTo>
                <a:cubicBezTo>
                  <a:pt x="24" y="843"/>
                  <a:pt x="24" y="843"/>
                  <a:pt x="23" y="842"/>
                </a:cubicBezTo>
                <a:cubicBezTo>
                  <a:pt x="22" y="842"/>
                  <a:pt x="22" y="842"/>
                  <a:pt x="21" y="842"/>
                </a:cubicBezTo>
                <a:cubicBezTo>
                  <a:pt x="20" y="841"/>
                  <a:pt x="20" y="841"/>
                  <a:pt x="19" y="841"/>
                </a:cubicBezTo>
                <a:cubicBezTo>
                  <a:pt x="18" y="841"/>
                  <a:pt x="18" y="839"/>
                  <a:pt x="17" y="838"/>
                </a:cubicBezTo>
                <a:cubicBezTo>
                  <a:pt x="17" y="838"/>
                  <a:pt x="16" y="837"/>
                  <a:pt x="16" y="837"/>
                </a:cubicBezTo>
                <a:cubicBezTo>
                  <a:pt x="15" y="836"/>
                  <a:pt x="13" y="838"/>
                  <a:pt x="12" y="838"/>
                </a:cubicBezTo>
                <a:cubicBezTo>
                  <a:pt x="12" y="838"/>
                  <a:pt x="12" y="838"/>
                  <a:pt x="11" y="838"/>
                </a:cubicBezTo>
                <a:cubicBezTo>
                  <a:pt x="11" y="838"/>
                  <a:pt x="11" y="839"/>
                  <a:pt x="11" y="839"/>
                </a:cubicBezTo>
                <a:cubicBezTo>
                  <a:pt x="11" y="840"/>
                  <a:pt x="12" y="840"/>
                  <a:pt x="13" y="840"/>
                </a:cubicBezTo>
                <a:cubicBezTo>
                  <a:pt x="14" y="841"/>
                  <a:pt x="13" y="842"/>
                  <a:pt x="14" y="842"/>
                </a:cubicBezTo>
                <a:cubicBezTo>
                  <a:pt x="15" y="842"/>
                  <a:pt x="17" y="841"/>
                  <a:pt x="17" y="842"/>
                </a:cubicBezTo>
                <a:cubicBezTo>
                  <a:pt x="18" y="843"/>
                  <a:pt x="15" y="844"/>
                  <a:pt x="18" y="844"/>
                </a:cubicBezTo>
                <a:cubicBezTo>
                  <a:pt x="18" y="845"/>
                  <a:pt x="17" y="845"/>
                  <a:pt x="16" y="845"/>
                </a:cubicBezTo>
                <a:cubicBezTo>
                  <a:pt x="15" y="845"/>
                  <a:pt x="15" y="846"/>
                  <a:pt x="14" y="846"/>
                </a:cubicBezTo>
                <a:cubicBezTo>
                  <a:pt x="14" y="846"/>
                  <a:pt x="13" y="846"/>
                  <a:pt x="13" y="846"/>
                </a:cubicBezTo>
                <a:cubicBezTo>
                  <a:pt x="12" y="846"/>
                  <a:pt x="12" y="846"/>
                  <a:pt x="11" y="846"/>
                </a:cubicBezTo>
                <a:cubicBezTo>
                  <a:pt x="11" y="846"/>
                  <a:pt x="11" y="847"/>
                  <a:pt x="12" y="848"/>
                </a:cubicBezTo>
                <a:cubicBezTo>
                  <a:pt x="13" y="849"/>
                  <a:pt x="14" y="847"/>
                  <a:pt x="15" y="847"/>
                </a:cubicBezTo>
                <a:cubicBezTo>
                  <a:pt x="16" y="847"/>
                  <a:pt x="16" y="847"/>
                  <a:pt x="17" y="847"/>
                </a:cubicBezTo>
                <a:cubicBezTo>
                  <a:pt x="18" y="846"/>
                  <a:pt x="18" y="846"/>
                  <a:pt x="19" y="846"/>
                </a:cubicBezTo>
                <a:cubicBezTo>
                  <a:pt x="20" y="846"/>
                  <a:pt x="20" y="846"/>
                  <a:pt x="21" y="847"/>
                </a:cubicBezTo>
                <a:cubicBezTo>
                  <a:pt x="21" y="847"/>
                  <a:pt x="22" y="847"/>
                  <a:pt x="22" y="847"/>
                </a:cubicBezTo>
                <a:cubicBezTo>
                  <a:pt x="22" y="846"/>
                  <a:pt x="21" y="845"/>
                  <a:pt x="23" y="846"/>
                </a:cubicBezTo>
                <a:close/>
                <a:moveTo>
                  <a:pt x="1184" y="376"/>
                </a:moveTo>
                <a:cubicBezTo>
                  <a:pt x="1183" y="374"/>
                  <a:pt x="1182" y="376"/>
                  <a:pt x="1180" y="376"/>
                </a:cubicBezTo>
                <a:cubicBezTo>
                  <a:pt x="1180" y="375"/>
                  <a:pt x="1180" y="374"/>
                  <a:pt x="1180" y="374"/>
                </a:cubicBezTo>
                <a:cubicBezTo>
                  <a:pt x="1179" y="373"/>
                  <a:pt x="1179" y="373"/>
                  <a:pt x="1178" y="372"/>
                </a:cubicBezTo>
                <a:cubicBezTo>
                  <a:pt x="1178" y="372"/>
                  <a:pt x="1178" y="371"/>
                  <a:pt x="1177" y="371"/>
                </a:cubicBezTo>
                <a:cubicBezTo>
                  <a:pt x="1176" y="370"/>
                  <a:pt x="1177" y="372"/>
                  <a:pt x="1177" y="372"/>
                </a:cubicBezTo>
                <a:cubicBezTo>
                  <a:pt x="1177" y="372"/>
                  <a:pt x="1178" y="372"/>
                  <a:pt x="1177" y="373"/>
                </a:cubicBezTo>
                <a:cubicBezTo>
                  <a:pt x="1177" y="373"/>
                  <a:pt x="1176" y="373"/>
                  <a:pt x="1176" y="373"/>
                </a:cubicBezTo>
                <a:cubicBezTo>
                  <a:pt x="1175" y="373"/>
                  <a:pt x="1176" y="372"/>
                  <a:pt x="1176" y="371"/>
                </a:cubicBezTo>
                <a:cubicBezTo>
                  <a:pt x="1176" y="370"/>
                  <a:pt x="1172" y="370"/>
                  <a:pt x="1171" y="370"/>
                </a:cubicBezTo>
                <a:cubicBezTo>
                  <a:pt x="1170" y="370"/>
                  <a:pt x="1169" y="370"/>
                  <a:pt x="1168" y="371"/>
                </a:cubicBezTo>
                <a:cubicBezTo>
                  <a:pt x="1168" y="371"/>
                  <a:pt x="1168" y="372"/>
                  <a:pt x="1167" y="372"/>
                </a:cubicBezTo>
                <a:cubicBezTo>
                  <a:pt x="1166" y="372"/>
                  <a:pt x="1164" y="371"/>
                  <a:pt x="1165" y="372"/>
                </a:cubicBezTo>
                <a:cubicBezTo>
                  <a:pt x="1165" y="373"/>
                  <a:pt x="1166" y="374"/>
                  <a:pt x="1167" y="374"/>
                </a:cubicBezTo>
                <a:cubicBezTo>
                  <a:pt x="1168" y="375"/>
                  <a:pt x="1169" y="376"/>
                  <a:pt x="1170" y="377"/>
                </a:cubicBezTo>
                <a:cubicBezTo>
                  <a:pt x="1171" y="379"/>
                  <a:pt x="1173" y="379"/>
                  <a:pt x="1174" y="380"/>
                </a:cubicBezTo>
                <a:cubicBezTo>
                  <a:pt x="1175" y="381"/>
                  <a:pt x="1175" y="383"/>
                  <a:pt x="1177" y="383"/>
                </a:cubicBezTo>
                <a:cubicBezTo>
                  <a:pt x="1178" y="383"/>
                  <a:pt x="1179" y="383"/>
                  <a:pt x="1179" y="384"/>
                </a:cubicBezTo>
                <a:cubicBezTo>
                  <a:pt x="1180" y="385"/>
                  <a:pt x="1180" y="386"/>
                  <a:pt x="1181" y="386"/>
                </a:cubicBezTo>
                <a:cubicBezTo>
                  <a:pt x="1183" y="387"/>
                  <a:pt x="1181" y="384"/>
                  <a:pt x="1181" y="383"/>
                </a:cubicBezTo>
                <a:cubicBezTo>
                  <a:pt x="1181" y="382"/>
                  <a:pt x="1181" y="382"/>
                  <a:pt x="1182" y="381"/>
                </a:cubicBezTo>
                <a:cubicBezTo>
                  <a:pt x="1183" y="381"/>
                  <a:pt x="1183" y="381"/>
                  <a:pt x="1184" y="380"/>
                </a:cubicBezTo>
                <a:cubicBezTo>
                  <a:pt x="1184" y="380"/>
                  <a:pt x="1183" y="379"/>
                  <a:pt x="1184" y="378"/>
                </a:cubicBezTo>
                <a:cubicBezTo>
                  <a:pt x="1184" y="378"/>
                  <a:pt x="1184" y="377"/>
                  <a:pt x="1184" y="376"/>
                </a:cubicBezTo>
                <a:close/>
                <a:moveTo>
                  <a:pt x="616" y="126"/>
                </a:moveTo>
                <a:cubicBezTo>
                  <a:pt x="617" y="125"/>
                  <a:pt x="618" y="125"/>
                  <a:pt x="619" y="124"/>
                </a:cubicBezTo>
                <a:cubicBezTo>
                  <a:pt x="620" y="123"/>
                  <a:pt x="622" y="122"/>
                  <a:pt x="623" y="122"/>
                </a:cubicBezTo>
                <a:cubicBezTo>
                  <a:pt x="624" y="122"/>
                  <a:pt x="627" y="122"/>
                  <a:pt x="626" y="121"/>
                </a:cubicBezTo>
                <a:cubicBezTo>
                  <a:pt x="625" y="120"/>
                  <a:pt x="624" y="120"/>
                  <a:pt x="624" y="120"/>
                </a:cubicBezTo>
                <a:cubicBezTo>
                  <a:pt x="623" y="120"/>
                  <a:pt x="623" y="119"/>
                  <a:pt x="622" y="119"/>
                </a:cubicBezTo>
                <a:cubicBezTo>
                  <a:pt x="621" y="119"/>
                  <a:pt x="619" y="118"/>
                  <a:pt x="618" y="118"/>
                </a:cubicBezTo>
                <a:cubicBezTo>
                  <a:pt x="617" y="117"/>
                  <a:pt x="616" y="116"/>
                  <a:pt x="615" y="116"/>
                </a:cubicBezTo>
                <a:cubicBezTo>
                  <a:pt x="614" y="115"/>
                  <a:pt x="612" y="116"/>
                  <a:pt x="611" y="116"/>
                </a:cubicBezTo>
                <a:cubicBezTo>
                  <a:pt x="609" y="116"/>
                  <a:pt x="608" y="117"/>
                  <a:pt x="607" y="117"/>
                </a:cubicBezTo>
                <a:cubicBezTo>
                  <a:pt x="605" y="117"/>
                  <a:pt x="604" y="117"/>
                  <a:pt x="602" y="117"/>
                </a:cubicBezTo>
                <a:cubicBezTo>
                  <a:pt x="601" y="117"/>
                  <a:pt x="600" y="115"/>
                  <a:pt x="599" y="115"/>
                </a:cubicBezTo>
                <a:cubicBezTo>
                  <a:pt x="598" y="114"/>
                  <a:pt x="597" y="114"/>
                  <a:pt x="596" y="113"/>
                </a:cubicBezTo>
                <a:cubicBezTo>
                  <a:pt x="595" y="113"/>
                  <a:pt x="593" y="113"/>
                  <a:pt x="593" y="112"/>
                </a:cubicBezTo>
                <a:cubicBezTo>
                  <a:pt x="593" y="112"/>
                  <a:pt x="594" y="111"/>
                  <a:pt x="594" y="110"/>
                </a:cubicBezTo>
                <a:cubicBezTo>
                  <a:pt x="594" y="110"/>
                  <a:pt x="594" y="110"/>
                  <a:pt x="594" y="109"/>
                </a:cubicBezTo>
                <a:cubicBezTo>
                  <a:pt x="595" y="107"/>
                  <a:pt x="598" y="107"/>
                  <a:pt x="597" y="104"/>
                </a:cubicBezTo>
                <a:cubicBezTo>
                  <a:pt x="597" y="103"/>
                  <a:pt x="595" y="102"/>
                  <a:pt x="594" y="102"/>
                </a:cubicBezTo>
                <a:cubicBezTo>
                  <a:pt x="592" y="102"/>
                  <a:pt x="591" y="101"/>
                  <a:pt x="589" y="101"/>
                </a:cubicBezTo>
                <a:cubicBezTo>
                  <a:pt x="588" y="101"/>
                  <a:pt x="586" y="101"/>
                  <a:pt x="585" y="101"/>
                </a:cubicBezTo>
                <a:cubicBezTo>
                  <a:pt x="583" y="100"/>
                  <a:pt x="580" y="101"/>
                  <a:pt x="578" y="102"/>
                </a:cubicBezTo>
                <a:cubicBezTo>
                  <a:pt x="578" y="102"/>
                  <a:pt x="577" y="103"/>
                  <a:pt x="577" y="103"/>
                </a:cubicBezTo>
                <a:cubicBezTo>
                  <a:pt x="576" y="104"/>
                  <a:pt x="575" y="103"/>
                  <a:pt x="574" y="102"/>
                </a:cubicBezTo>
                <a:cubicBezTo>
                  <a:pt x="573" y="102"/>
                  <a:pt x="572" y="102"/>
                  <a:pt x="572" y="102"/>
                </a:cubicBezTo>
                <a:cubicBezTo>
                  <a:pt x="570" y="102"/>
                  <a:pt x="569" y="102"/>
                  <a:pt x="567" y="102"/>
                </a:cubicBezTo>
                <a:cubicBezTo>
                  <a:pt x="566" y="102"/>
                  <a:pt x="566" y="103"/>
                  <a:pt x="565" y="103"/>
                </a:cubicBezTo>
                <a:cubicBezTo>
                  <a:pt x="564" y="103"/>
                  <a:pt x="563" y="103"/>
                  <a:pt x="563" y="103"/>
                </a:cubicBezTo>
                <a:cubicBezTo>
                  <a:pt x="561" y="102"/>
                  <a:pt x="560" y="103"/>
                  <a:pt x="558" y="103"/>
                </a:cubicBezTo>
                <a:cubicBezTo>
                  <a:pt x="557" y="104"/>
                  <a:pt x="556" y="104"/>
                  <a:pt x="554" y="104"/>
                </a:cubicBezTo>
                <a:cubicBezTo>
                  <a:pt x="553" y="104"/>
                  <a:pt x="551" y="105"/>
                  <a:pt x="550" y="105"/>
                </a:cubicBezTo>
                <a:cubicBezTo>
                  <a:pt x="549" y="105"/>
                  <a:pt x="546" y="105"/>
                  <a:pt x="547" y="107"/>
                </a:cubicBezTo>
                <a:cubicBezTo>
                  <a:pt x="547" y="109"/>
                  <a:pt x="549" y="109"/>
                  <a:pt x="550" y="109"/>
                </a:cubicBezTo>
                <a:cubicBezTo>
                  <a:pt x="551" y="109"/>
                  <a:pt x="551" y="110"/>
                  <a:pt x="552" y="110"/>
                </a:cubicBezTo>
                <a:cubicBezTo>
                  <a:pt x="553" y="111"/>
                  <a:pt x="555" y="111"/>
                  <a:pt x="556" y="113"/>
                </a:cubicBezTo>
                <a:cubicBezTo>
                  <a:pt x="557" y="113"/>
                  <a:pt x="557" y="113"/>
                  <a:pt x="559" y="113"/>
                </a:cubicBezTo>
                <a:cubicBezTo>
                  <a:pt x="559" y="113"/>
                  <a:pt x="560" y="113"/>
                  <a:pt x="561" y="114"/>
                </a:cubicBezTo>
                <a:cubicBezTo>
                  <a:pt x="561" y="114"/>
                  <a:pt x="560" y="115"/>
                  <a:pt x="560" y="115"/>
                </a:cubicBezTo>
                <a:cubicBezTo>
                  <a:pt x="560" y="116"/>
                  <a:pt x="560" y="116"/>
                  <a:pt x="559" y="117"/>
                </a:cubicBezTo>
                <a:cubicBezTo>
                  <a:pt x="559" y="118"/>
                  <a:pt x="558" y="118"/>
                  <a:pt x="558" y="118"/>
                </a:cubicBezTo>
                <a:cubicBezTo>
                  <a:pt x="557" y="119"/>
                  <a:pt x="556" y="120"/>
                  <a:pt x="555" y="122"/>
                </a:cubicBezTo>
                <a:cubicBezTo>
                  <a:pt x="554" y="123"/>
                  <a:pt x="554" y="124"/>
                  <a:pt x="554" y="125"/>
                </a:cubicBezTo>
                <a:cubicBezTo>
                  <a:pt x="554" y="126"/>
                  <a:pt x="554" y="127"/>
                  <a:pt x="552" y="128"/>
                </a:cubicBezTo>
                <a:cubicBezTo>
                  <a:pt x="552" y="128"/>
                  <a:pt x="551" y="128"/>
                  <a:pt x="550" y="128"/>
                </a:cubicBezTo>
                <a:cubicBezTo>
                  <a:pt x="549" y="129"/>
                  <a:pt x="547" y="128"/>
                  <a:pt x="547" y="130"/>
                </a:cubicBezTo>
                <a:cubicBezTo>
                  <a:pt x="546" y="131"/>
                  <a:pt x="547" y="131"/>
                  <a:pt x="546" y="132"/>
                </a:cubicBezTo>
                <a:cubicBezTo>
                  <a:pt x="546" y="132"/>
                  <a:pt x="545" y="133"/>
                  <a:pt x="546" y="133"/>
                </a:cubicBezTo>
                <a:cubicBezTo>
                  <a:pt x="546" y="134"/>
                  <a:pt x="549" y="133"/>
                  <a:pt x="549" y="133"/>
                </a:cubicBezTo>
                <a:cubicBezTo>
                  <a:pt x="551" y="133"/>
                  <a:pt x="552" y="133"/>
                  <a:pt x="554" y="133"/>
                </a:cubicBezTo>
                <a:cubicBezTo>
                  <a:pt x="555" y="132"/>
                  <a:pt x="557" y="132"/>
                  <a:pt x="558" y="132"/>
                </a:cubicBezTo>
                <a:cubicBezTo>
                  <a:pt x="560" y="132"/>
                  <a:pt x="561" y="132"/>
                  <a:pt x="563" y="132"/>
                </a:cubicBezTo>
                <a:cubicBezTo>
                  <a:pt x="564" y="132"/>
                  <a:pt x="566" y="132"/>
                  <a:pt x="567" y="132"/>
                </a:cubicBezTo>
                <a:cubicBezTo>
                  <a:pt x="569" y="132"/>
                  <a:pt x="570" y="132"/>
                  <a:pt x="571" y="131"/>
                </a:cubicBezTo>
                <a:cubicBezTo>
                  <a:pt x="573" y="131"/>
                  <a:pt x="574" y="130"/>
                  <a:pt x="576" y="131"/>
                </a:cubicBezTo>
                <a:cubicBezTo>
                  <a:pt x="577" y="131"/>
                  <a:pt x="579" y="131"/>
                  <a:pt x="580" y="131"/>
                </a:cubicBezTo>
                <a:cubicBezTo>
                  <a:pt x="581" y="131"/>
                  <a:pt x="584" y="130"/>
                  <a:pt x="582" y="132"/>
                </a:cubicBezTo>
                <a:cubicBezTo>
                  <a:pt x="582" y="132"/>
                  <a:pt x="582" y="132"/>
                  <a:pt x="582" y="132"/>
                </a:cubicBezTo>
                <a:cubicBezTo>
                  <a:pt x="581" y="132"/>
                  <a:pt x="581" y="133"/>
                  <a:pt x="581" y="133"/>
                </a:cubicBezTo>
                <a:cubicBezTo>
                  <a:pt x="581" y="134"/>
                  <a:pt x="580" y="134"/>
                  <a:pt x="579" y="134"/>
                </a:cubicBezTo>
                <a:cubicBezTo>
                  <a:pt x="579" y="134"/>
                  <a:pt x="578" y="134"/>
                  <a:pt x="577" y="135"/>
                </a:cubicBezTo>
                <a:cubicBezTo>
                  <a:pt x="577" y="136"/>
                  <a:pt x="577" y="136"/>
                  <a:pt x="578" y="137"/>
                </a:cubicBezTo>
                <a:cubicBezTo>
                  <a:pt x="578" y="137"/>
                  <a:pt x="579" y="137"/>
                  <a:pt x="579" y="138"/>
                </a:cubicBezTo>
                <a:cubicBezTo>
                  <a:pt x="580" y="138"/>
                  <a:pt x="580" y="139"/>
                  <a:pt x="580" y="139"/>
                </a:cubicBezTo>
                <a:cubicBezTo>
                  <a:pt x="581" y="140"/>
                  <a:pt x="581" y="140"/>
                  <a:pt x="582" y="141"/>
                </a:cubicBezTo>
                <a:cubicBezTo>
                  <a:pt x="583" y="141"/>
                  <a:pt x="583" y="141"/>
                  <a:pt x="583" y="142"/>
                </a:cubicBezTo>
                <a:cubicBezTo>
                  <a:pt x="585" y="144"/>
                  <a:pt x="586" y="141"/>
                  <a:pt x="586" y="140"/>
                </a:cubicBezTo>
                <a:cubicBezTo>
                  <a:pt x="586" y="140"/>
                  <a:pt x="587" y="140"/>
                  <a:pt x="587" y="139"/>
                </a:cubicBezTo>
                <a:cubicBezTo>
                  <a:pt x="588" y="139"/>
                  <a:pt x="588" y="139"/>
                  <a:pt x="589" y="138"/>
                </a:cubicBezTo>
                <a:cubicBezTo>
                  <a:pt x="592" y="137"/>
                  <a:pt x="595" y="139"/>
                  <a:pt x="598" y="137"/>
                </a:cubicBezTo>
                <a:cubicBezTo>
                  <a:pt x="599" y="136"/>
                  <a:pt x="600" y="135"/>
                  <a:pt x="601" y="135"/>
                </a:cubicBezTo>
                <a:cubicBezTo>
                  <a:pt x="603" y="134"/>
                  <a:pt x="604" y="135"/>
                  <a:pt x="606" y="134"/>
                </a:cubicBezTo>
                <a:cubicBezTo>
                  <a:pt x="607" y="133"/>
                  <a:pt x="607" y="131"/>
                  <a:pt x="608" y="130"/>
                </a:cubicBezTo>
                <a:cubicBezTo>
                  <a:pt x="609" y="129"/>
                  <a:pt x="610" y="128"/>
                  <a:pt x="612" y="128"/>
                </a:cubicBezTo>
                <a:cubicBezTo>
                  <a:pt x="613" y="127"/>
                  <a:pt x="614" y="127"/>
                  <a:pt x="616" y="126"/>
                </a:cubicBezTo>
                <a:close/>
                <a:moveTo>
                  <a:pt x="488" y="19"/>
                </a:moveTo>
                <a:cubicBezTo>
                  <a:pt x="489" y="19"/>
                  <a:pt x="491" y="19"/>
                  <a:pt x="492" y="19"/>
                </a:cubicBezTo>
                <a:cubicBezTo>
                  <a:pt x="493" y="20"/>
                  <a:pt x="495" y="20"/>
                  <a:pt x="496" y="20"/>
                </a:cubicBezTo>
                <a:cubicBezTo>
                  <a:pt x="498" y="20"/>
                  <a:pt x="500" y="20"/>
                  <a:pt x="501" y="21"/>
                </a:cubicBezTo>
                <a:cubicBezTo>
                  <a:pt x="502" y="21"/>
                  <a:pt x="503" y="21"/>
                  <a:pt x="504" y="21"/>
                </a:cubicBezTo>
                <a:cubicBezTo>
                  <a:pt x="504" y="21"/>
                  <a:pt x="505" y="21"/>
                  <a:pt x="506" y="22"/>
                </a:cubicBezTo>
                <a:cubicBezTo>
                  <a:pt x="506" y="22"/>
                  <a:pt x="507" y="21"/>
                  <a:pt x="507" y="22"/>
                </a:cubicBezTo>
                <a:cubicBezTo>
                  <a:pt x="507" y="23"/>
                  <a:pt x="506" y="22"/>
                  <a:pt x="506" y="23"/>
                </a:cubicBezTo>
                <a:cubicBezTo>
                  <a:pt x="505" y="23"/>
                  <a:pt x="506" y="24"/>
                  <a:pt x="505" y="25"/>
                </a:cubicBezTo>
                <a:cubicBezTo>
                  <a:pt x="504" y="25"/>
                  <a:pt x="504" y="24"/>
                  <a:pt x="503" y="23"/>
                </a:cubicBezTo>
                <a:cubicBezTo>
                  <a:pt x="501" y="23"/>
                  <a:pt x="503" y="24"/>
                  <a:pt x="503" y="25"/>
                </a:cubicBezTo>
                <a:cubicBezTo>
                  <a:pt x="503" y="26"/>
                  <a:pt x="502" y="26"/>
                  <a:pt x="502" y="26"/>
                </a:cubicBezTo>
                <a:cubicBezTo>
                  <a:pt x="501" y="25"/>
                  <a:pt x="500" y="25"/>
                  <a:pt x="500" y="26"/>
                </a:cubicBezTo>
                <a:cubicBezTo>
                  <a:pt x="500" y="27"/>
                  <a:pt x="500" y="27"/>
                  <a:pt x="501" y="28"/>
                </a:cubicBezTo>
                <a:cubicBezTo>
                  <a:pt x="501" y="29"/>
                  <a:pt x="501" y="30"/>
                  <a:pt x="501" y="30"/>
                </a:cubicBezTo>
                <a:cubicBezTo>
                  <a:pt x="501" y="31"/>
                  <a:pt x="502" y="31"/>
                  <a:pt x="502" y="32"/>
                </a:cubicBezTo>
                <a:cubicBezTo>
                  <a:pt x="504" y="33"/>
                  <a:pt x="503" y="35"/>
                  <a:pt x="505" y="36"/>
                </a:cubicBezTo>
                <a:cubicBezTo>
                  <a:pt x="506" y="36"/>
                  <a:pt x="506" y="36"/>
                  <a:pt x="507" y="36"/>
                </a:cubicBezTo>
                <a:cubicBezTo>
                  <a:pt x="508" y="37"/>
                  <a:pt x="510" y="37"/>
                  <a:pt x="511" y="37"/>
                </a:cubicBezTo>
                <a:cubicBezTo>
                  <a:pt x="513" y="37"/>
                  <a:pt x="515" y="36"/>
                  <a:pt x="517" y="36"/>
                </a:cubicBezTo>
                <a:cubicBezTo>
                  <a:pt x="519" y="36"/>
                  <a:pt x="520" y="36"/>
                  <a:pt x="522" y="36"/>
                </a:cubicBezTo>
                <a:cubicBezTo>
                  <a:pt x="524" y="36"/>
                  <a:pt x="525" y="35"/>
                  <a:pt x="527" y="35"/>
                </a:cubicBezTo>
                <a:cubicBezTo>
                  <a:pt x="528" y="35"/>
                  <a:pt x="530" y="35"/>
                  <a:pt x="531" y="35"/>
                </a:cubicBezTo>
                <a:cubicBezTo>
                  <a:pt x="532" y="35"/>
                  <a:pt x="533" y="34"/>
                  <a:pt x="534" y="34"/>
                </a:cubicBezTo>
                <a:cubicBezTo>
                  <a:pt x="534" y="34"/>
                  <a:pt x="534" y="33"/>
                  <a:pt x="535" y="33"/>
                </a:cubicBezTo>
                <a:cubicBezTo>
                  <a:pt x="536" y="33"/>
                  <a:pt x="538" y="33"/>
                  <a:pt x="539" y="33"/>
                </a:cubicBezTo>
                <a:cubicBezTo>
                  <a:pt x="542" y="32"/>
                  <a:pt x="545" y="32"/>
                  <a:pt x="549" y="32"/>
                </a:cubicBezTo>
                <a:cubicBezTo>
                  <a:pt x="550" y="32"/>
                  <a:pt x="552" y="32"/>
                  <a:pt x="554" y="33"/>
                </a:cubicBezTo>
                <a:cubicBezTo>
                  <a:pt x="555" y="33"/>
                  <a:pt x="555" y="33"/>
                  <a:pt x="556" y="33"/>
                </a:cubicBezTo>
                <a:cubicBezTo>
                  <a:pt x="557" y="33"/>
                  <a:pt x="558" y="32"/>
                  <a:pt x="559" y="32"/>
                </a:cubicBezTo>
                <a:cubicBezTo>
                  <a:pt x="561" y="32"/>
                  <a:pt x="563" y="32"/>
                  <a:pt x="565" y="32"/>
                </a:cubicBezTo>
                <a:cubicBezTo>
                  <a:pt x="566" y="33"/>
                  <a:pt x="567" y="33"/>
                  <a:pt x="569" y="33"/>
                </a:cubicBezTo>
                <a:cubicBezTo>
                  <a:pt x="569" y="34"/>
                  <a:pt x="573" y="33"/>
                  <a:pt x="573" y="34"/>
                </a:cubicBezTo>
                <a:cubicBezTo>
                  <a:pt x="572" y="35"/>
                  <a:pt x="569" y="34"/>
                  <a:pt x="568" y="34"/>
                </a:cubicBezTo>
                <a:cubicBezTo>
                  <a:pt x="568" y="35"/>
                  <a:pt x="567" y="35"/>
                  <a:pt x="566" y="36"/>
                </a:cubicBezTo>
                <a:cubicBezTo>
                  <a:pt x="565" y="36"/>
                  <a:pt x="565" y="36"/>
                  <a:pt x="565" y="37"/>
                </a:cubicBezTo>
                <a:cubicBezTo>
                  <a:pt x="563" y="38"/>
                  <a:pt x="562" y="37"/>
                  <a:pt x="561" y="37"/>
                </a:cubicBezTo>
                <a:cubicBezTo>
                  <a:pt x="560" y="37"/>
                  <a:pt x="559" y="37"/>
                  <a:pt x="558" y="37"/>
                </a:cubicBezTo>
                <a:cubicBezTo>
                  <a:pt x="557" y="37"/>
                  <a:pt x="557" y="37"/>
                  <a:pt x="556" y="37"/>
                </a:cubicBezTo>
                <a:cubicBezTo>
                  <a:pt x="554" y="37"/>
                  <a:pt x="553" y="37"/>
                  <a:pt x="551" y="37"/>
                </a:cubicBezTo>
                <a:cubicBezTo>
                  <a:pt x="550" y="37"/>
                  <a:pt x="548" y="37"/>
                  <a:pt x="547" y="37"/>
                </a:cubicBezTo>
                <a:cubicBezTo>
                  <a:pt x="546" y="37"/>
                  <a:pt x="546" y="37"/>
                  <a:pt x="545" y="37"/>
                </a:cubicBezTo>
                <a:cubicBezTo>
                  <a:pt x="544" y="38"/>
                  <a:pt x="545" y="38"/>
                  <a:pt x="545" y="39"/>
                </a:cubicBezTo>
                <a:cubicBezTo>
                  <a:pt x="546" y="39"/>
                  <a:pt x="548" y="40"/>
                  <a:pt x="548" y="41"/>
                </a:cubicBezTo>
                <a:cubicBezTo>
                  <a:pt x="549" y="41"/>
                  <a:pt x="548" y="41"/>
                  <a:pt x="549" y="42"/>
                </a:cubicBezTo>
                <a:cubicBezTo>
                  <a:pt x="549" y="42"/>
                  <a:pt x="549" y="42"/>
                  <a:pt x="549" y="42"/>
                </a:cubicBezTo>
                <a:cubicBezTo>
                  <a:pt x="550" y="42"/>
                  <a:pt x="551" y="42"/>
                  <a:pt x="551" y="43"/>
                </a:cubicBezTo>
                <a:cubicBezTo>
                  <a:pt x="551" y="45"/>
                  <a:pt x="549" y="43"/>
                  <a:pt x="548" y="43"/>
                </a:cubicBezTo>
                <a:cubicBezTo>
                  <a:pt x="546" y="43"/>
                  <a:pt x="545" y="43"/>
                  <a:pt x="543" y="43"/>
                </a:cubicBezTo>
                <a:cubicBezTo>
                  <a:pt x="542" y="43"/>
                  <a:pt x="541" y="42"/>
                  <a:pt x="540" y="42"/>
                </a:cubicBezTo>
                <a:cubicBezTo>
                  <a:pt x="538" y="41"/>
                  <a:pt x="536" y="41"/>
                  <a:pt x="535" y="41"/>
                </a:cubicBezTo>
                <a:cubicBezTo>
                  <a:pt x="534" y="40"/>
                  <a:pt x="534" y="40"/>
                  <a:pt x="533" y="40"/>
                </a:cubicBezTo>
                <a:cubicBezTo>
                  <a:pt x="532" y="40"/>
                  <a:pt x="531" y="40"/>
                  <a:pt x="531" y="40"/>
                </a:cubicBezTo>
                <a:cubicBezTo>
                  <a:pt x="530" y="40"/>
                  <a:pt x="529" y="39"/>
                  <a:pt x="529" y="39"/>
                </a:cubicBezTo>
                <a:cubicBezTo>
                  <a:pt x="529" y="40"/>
                  <a:pt x="530" y="41"/>
                  <a:pt x="530" y="41"/>
                </a:cubicBezTo>
                <a:cubicBezTo>
                  <a:pt x="531" y="44"/>
                  <a:pt x="533" y="46"/>
                  <a:pt x="535" y="47"/>
                </a:cubicBezTo>
                <a:cubicBezTo>
                  <a:pt x="536" y="48"/>
                  <a:pt x="538" y="48"/>
                  <a:pt x="539" y="49"/>
                </a:cubicBezTo>
                <a:cubicBezTo>
                  <a:pt x="540" y="49"/>
                  <a:pt x="540" y="50"/>
                  <a:pt x="541" y="50"/>
                </a:cubicBezTo>
                <a:cubicBezTo>
                  <a:pt x="541" y="51"/>
                  <a:pt x="542" y="51"/>
                  <a:pt x="543" y="51"/>
                </a:cubicBezTo>
                <a:cubicBezTo>
                  <a:pt x="544" y="51"/>
                  <a:pt x="546" y="52"/>
                  <a:pt x="547" y="52"/>
                </a:cubicBezTo>
                <a:cubicBezTo>
                  <a:pt x="549" y="52"/>
                  <a:pt x="550" y="51"/>
                  <a:pt x="552" y="51"/>
                </a:cubicBezTo>
                <a:cubicBezTo>
                  <a:pt x="553" y="51"/>
                  <a:pt x="555" y="50"/>
                  <a:pt x="556" y="50"/>
                </a:cubicBezTo>
                <a:cubicBezTo>
                  <a:pt x="557" y="50"/>
                  <a:pt x="558" y="51"/>
                  <a:pt x="558" y="51"/>
                </a:cubicBezTo>
                <a:cubicBezTo>
                  <a:pt x="559" y="51"/>
                  <a:pt x="559" y="51"/>
                  <a:pt x="560" y="51"/>
                </a:cubicBezTo>
                <a:cubicBezTo>
                  <a:pt x="561" y="51"/>
                  <a:pt x="561" y="52"/>
                  <a:pt x="562" y="52"/>
                </a:cubicBezTo>
                <a:cubicBezTo>
                  <a:pt x="562" y="53"/>
                  <a:pt x="563" y="52"/>
                  <a:pt x="564" y="52"/>
                </a:cubicBezTo>
                <a:cubicBezTo>
                  <a:pt x="564" y="52"/>
                  <a:pt x="565" y="52"/>
                  <a:pt x="566" y="51"/>
                </a:cubicBezTo>
                <a:cubicBezTo>
                  <a:pt x="569" y="50"/>
                  <a:pt x="574" y="50"/>
                  <a:pt x="578" y="51"/>
                </a:cubicBezTo>
                <a:cubicBezTo>
                  <a:pt x="580" y="51"/>
                  <a:pt x="581" y="51"/>
                  <a:pt x="583" y="51"/>
                </a:cubicBezTo>
                <a:cubicBezTo>
                  <a:pt x="584" y="51"/>
                  <a:pt x="585" y="52"/>
                  <a:pt x="586" y="52"/>
                </a:cubicBezTo>
                <a:cubicBezTo>
                  <a:pt x="588" y="52"/>
                  <a:pt x="589" y="53"/>
                  <a:pt x="591" y="53"/>
                </a:cubicBezTo>
                <a:cubicBezTo>
                  <a:pt x="592" y="54"/>
                  <a:pt x="593" y="55"/>
                  <a:pt x="594" y="56"/>
                </a:cubicBezTo>
                <a:cubicBezTo>
                  <a:pt x="596" y="57"/>
                  <a:pt x="599" y="58"/>
                  <a:pt x="601" y="59"/>
                </a:cubicBezTo>
                <a:cubicBezTo>
                  <a:pt x="604" y="60"/>
                  <a:pt x="607" y="61"/>
                  <a:pt x="610" y="60"/>
                </a:cubicBezTo>
                <a:cubicBezTo>
                  <a:pt x="611" y="59"/>
                  <a:pt x="612" y="58"/>
                  <a:pt x="613" y="56"/>
                </a:cubicBezTo>
                <a:cubicBezTo>
                  <a:pt x="614" y="56"/>
                  <a:pt x="614" y="55"/>
                  <a:pt x="615" y="55"/>
                </a:cubicBezTo>
                <a:cubicBezTo>
                  <a:pt x="616" y="54"/>
                  <a:pt x="616" y="54"/>
                  <a:pt x="617" y="54"/>
                </a:cubicBezTo>
                <a:cubicBezTo>
                  <a:pt x="618" y="54"/>
                  <a:pt x="619" y="53"/>
                  <a:pt x="621" y="54"/>
                </a:cubicBezTo>
                <a:cubicBezTo>
                  <a:pt x="622" y="54"/>
                  <a:pt x="624" y="54"/>
                  <a:pt x="625" y="54"/>
                </a:cubicBezTo>
                <a:cubicBezTo>
                  <a:pt x="628" y="54"/>
                  <a:pt x="631" y="54"/>
                  <a:pt x="634" y="53"/>
                </a:cubicBezTo>
                <a:cubicBezTo>
                  <a:pt x="635" y="52"/>
                  <a:pt x="637" y="51"/>
                  <a:pt x="639" y="51"/>
                </a:cubicBezTo>
                <a:cubicBezTo>
                  <a:pt x="639" y="51"/>
                  <a:pt x="640" y="51"/>
                  <a:pt x="641" y="51"/>
                </a:cubicBezTo>
                <a:cubicBezTo>
                  <a:pt x="642" y="50"/>
                  <a:pt x="643" y="50"/>
                  <a:pt x="644" y="49"/>
                </a:cubicBezTo>
                <a:cubicBezTo>
                  <a:pt x="644" y="49"/>
                  <a:pt x="644" y="48"/>
                  <a:pt x="644" y="47"/>
                </a:cubicBezTo>
                <a:cubicBezTo>
                  <a:pt x="645" y="46"/>
                  <a:pt x="646" y="47"/>
                  <a:pt x="646" y="46"/>
                </a:cubicBezTo>
                <a:cubicBezTo>
                  <a:pt x="649" y="46"/>
                  <a:pt x="646" y="45"/>
                  <a:pt x="646" y="44"/>
                </a:cubicBezTo>
                <a:cubicBezTo>
                  <a:pt x="645" y="43"/>
                  <a:pt x="644" y="41"/>
                  <a:pt x="645" y="40"/>
                </a:cubicBezTo>
                <a:cubicBezTo>
                  <a:pt x="646" y="39"/>
                  <a:pt x="648" y="39"/>
                  <a:pt x="649" y="39"/>
                </a:cubicBezTo>
                <a:cubicBezTo>
                  <a:pt x="651" y="39"/>
                  <a:pt x="652" y="39"/>
                  <a:pt x="654" y="38"/>
                </a:cubicBezTo>
                <a:cubicBezTo>
                  <a:pt x="655" y="37"/>
                  <a:pt x="656" y="36"/>
                  <a:pt x="658" y="35"/>
                </a:cubicBezTo>
                <a:cubicBezTo>
                  <a:pt x="659" y="35"/>
                  <a:pt x="659" y="35"/>
                  <a:pt x="660" y="34"/>
                </a:cubicBezTo>
                <a:cubicBezTo>
                  <a:pt x="661" y="34"/>
                  <a:pt x="662" y="33"/>
                  <a:pt x="662" y="33"/>
                </a:cubicBezTo>
                <a:cubicBezTo>
                  <a:pt x="663" y="32"/>
                  <a:pt x="664" y="32"/>
                  <a:pt x="665" y="32"/>
                </a:cubicBezTo>
                <a:cubicBezTo>
                  <a:pt x="665" y="31"/>
                  <a:pt x="666" y="31"/>
                  <a:pt x="667" y="31"/>
                </a:cubicBezTo>
                <a:cubicBezTo>
                  <a:pt x="667" y="31"/>
                  <a:pt x="668" y="32"/>
                  <a:pt x="669" y="31"/>
                </a:cubicBezTo>
                <a:cubicBezTo>
                  <a:pt x="670" y="31"/>
                  <a:pt x="669" y="31"/>
                  <a:pt x="670" y="30"/>
                </a:cubicBezTo>
                <a:cubicBezTo>
                  <a:pt x="670" y="29"/>
                  <a:pt x="672" y="29"/>
                  <a:pt x="672" y="28"/>
                </a:cubicBezTo>
                <a:cubicBezTo>
                  <a:pt x="672" y="27"/>
                  <a:pt x="671" y="27"/>
                  <a:pt x="671" y="27"/>
                </a:cubicBezTo>
                <a:cubicBezTo>
                  <a:pt x="671" y="26"/>
                  <a:pt x="671" y="26"/>
                  <a:pt x="671" y="26"/>
                </a:cubicBezTo>
                <a:cubicBezTo>
                  <a:pt x="670" y="25"/>
                  <a:pt x="670" y="25"/>
                  <a:pt x="670" y="25"/>
                </a:cubicBezTo>
                <a:cubicBezTo>
                  <a:pt x="668" y="24"/>
                  <a:pt x="670" y="24"/>
                  <a:pt x="670" y="23"/>
                </a:cubicBezTo>
                <a:cubicBezTo>
                  <a:pt x="671" y="22"/>
                  <a:pt x="670" y="21"/>
                  <a:pt x="671" y="20"/>
                </a:cubicBezTo>
                <a:cubicBezTo>
                  <a:pt x="672" y="20"/>
                  <a:pt x="673" y="20"/>
                  <a:pt x="672" y="19"/>
                </a:cubicBezTo>
                <a:cubicBezTo>
                  <a:pt x="672" y="19"/>
                  <a:pt x="671" y="19"/>
                  <a:pt x="670" y="19"/>
                </a:cubicBezTo>
                <a:cubicBezTo>
                  <a:pt x="670" y="19"/>
                  <a:pt x="670" y="19"/>
                  <a:pt x="670" y="19"/>
                </a:cubicBezTo>
                <a:cubicBezTo>
                  <a:pt x="669" y="18"/>
                  <a:pt x="669" y="18"/>
                  <a:pt x="668" y="18"/>
                </a:cubicBezTo>
                <a:cubicBezTo>
                  <a:pt x="667" y="18"/>
                  <a:pt x="666" y="18"/>
                  <a:pt x="664" y="18"/>
                </a:cubicBezTo>
                <a:cubicBezTo>
                  <a:pt x="662" y="17"/>
                  <a:pt x="661" y="16"/>
                  <a:pt x="658" y="16"/>
                </a:cubicBezTo>
                <a:cubicBezTo>
                  <a:pt x="657" y="16"/>
                  <a:pt x="655" y="16"/>
                  <a:pt x="654" y="16"/>
                </a:cubicBezTo>
                <a:cubicBezTo>
                  <a:pt x="653" y="15"/>
                  <a:pt x="652" y="15"/>
                  <a:pt x="651" y="15"/>
                </a:cubicBezTo>
                <a:cubicBezTo>
                  <a:pt x="649" y="14"/>
                  <a:pt x="646" y="15"/>
                  <a:pt x="643" y="14"/>
                </a:cubicBezTo>
                <a:cubicBezTo>
                  <a:pt x="642" y="14"/>
                  <a:pt x="642" y="13"/>
                  <a:pt x="641" y="13"/>
                </a:cubicBezTo>
                <a:cubicBezTo>
                  <a:pt x="640" y="12"/>
                  <a:pt x="639" y="12"/>
                  <a:pt x="637" y="12"/>
                </a:cubicBezTo>
                <a:cubicBezTo>
                  <a:pt x="636" y="12"/>
                  <a:pt x="635" y="12"/>
                  <a:pt x="634" y="12"/>
                </a:cubicBezTo>
                <a:cubicBezTo>
                  <a:pt x="633" y="12"/>
                  <a:pt x="632" y="11"/>
                  <a:pt x="631" y="11"/>
                </a:cubicBezTo>
                <a:cubicBezTo>
                  <a:pt x="629" y="10"/>
                  <a:pt x="626" y="10"/>
                  <a:pt x="624" y="9"/>
                </a:cubicBezTo>
                <a:cubicBezTo>
                  <a:pt x="622" y="9"/>
                  <a:pt x="620" y="9"/>
                  <a:pt x="619" y="8"/>
                </a:cubicBezTo>
                <a:cubicBezTo>
                  <a:pt x="618" y="8"/>
                  <a:pt x="616" y="8"/>
                  <a:pt x="615" y="7"/>
                </a:cubicBezTo>
                <a:cubicBezTo>
                  <a:pt x="614" y="7"/>
                  <a:pt x="614" y="7"/>
                  <a:pt x="613" y="7"/>
                </a:cubicBezTo>
                <a:cubicBezTo>
                  <a:pt x="612" y="7"/>
                  <a:pt x="612" y="7"/>
                  <a:pt x="613" y="8"/>
                </a:cubicBezTo>
                <a:cubicBezTo>
                  <a:pt x="613" y="9"/>
                  <a:pt x="613" y="9"/>
                  <a:pt x="612" y="10"/>
                </a:cubicBezTo>
                <a:cubicBezTo>
                  <a:pt x="612" y="10"/>
                  <a:pt x="611" y="10"/>
                  <a:pt x="611" y="10"/>
                </a:cubicBezTo>
                <a:cubicBezTo>
                  <a:pt x="610" y="10"/>
                  <a:pt x="609" y="9"/>
                  <a:pt x="608" y="10"/>
                </a:cubicBezTo>
                <a:cubicBezTo>
                  <a:pt x="608" y="10"/>
                  <a:pt x="607" y="10"/>
                  <a:pt x="606" y="10"/>
                </a:cubicBezTo>
                <a:cubicBezTo>
                  <a:pt x="606" y="10"/>
                  <a:pt x="605" y="10"/>
                  <a:pt x="604" y="10"/>
                </a:cubicBezTo>
                <a:cubicBezTo>
                  <a:pt x="603" y="10"/>
                  <a:pt x="603" y="11"/>
                  <a:pt x="603" y="12"/>
                </a:cubicBezTo>
                <a:cubicBezTo>
                  <a:pt x="603" y="13"/>
                  <a:pt x="604" y="13"/>
                  <a:pt x="602" y="14"/>
                </a:cubicBezTo>
                <a:cubicBezTo>
                  <a:pt x="601" y="15"/>
                  <a:pt x="600" y="15"/>
                  <a:pt x="599" y="15"/>
                </a:cubicBezTo>
                <a:cubicBezTo>
                  <a:pt x="598" y="16"/>
                  <a:pt x="597" y="17"/>
                  <a:pt x="596" y="17"/>
                </a:cubicBezTo>
                <a:cubicBezTo>
                  <a:pt x="595" y="18"/>
                  <a:pt x="592" y="19"/>
                  <a:pt x="590" y="18"/>
                </a:cubicBezTo>
                <a:cubicBezTo>
                  <a:pt x="589" y="18"/>
                  <a:pt x="590" y="17"/>
                  <a:pt x="590" y="16"/>
                </a:cubicBezTo>
                <a:cubicBezTo>
                  <a:pt x="590" y="15"/>
                  <a:pt x="589" y="15"/>
                  <a:pt x="589" y="14"/>
                </a:cubicBezTo>
                <a:cubicBezTo>
                  <a:pt x="589" y="13"/>
                  <a:pt x="589" y="13"/>
                  <a:pt x="589" y="13"/>
                </a:cubicBezTo>
                <a:cubicBezTo>
                  <a:pt x="590" y="12"/>
                  <a:pt x="591" y="13"/>
                  <a:pt x="591" y="13"/>
                </a:cubicBezTo>
                <a:cubicBezTo>
                  <a:pt x="592" y="12"/>
                  <a:pt x="592" y="11"/>
                  <a:pt x="593" y="11"/>
                </a:cubicBezTo>
                <a:cubicBezTo>
                  <a:pt x="593" y="11"/>
                  <a:pt x="594" y="11"/>
                  <a:pt x="595" y="10"/>
                </a:cubicBezTo>
                <a:cubicBezTo>
                  <a:pt x="595" y="9"/>
                  <a:pt x="594" y="8"/>
                  <a:pt x="593" y="7"/>
                </a:cubicBezTo>
                <a:cubicBezTo>
                  <a:pt x="592" y="7"/>
                  <a:pt x="591" y="6"/>
                  <a:pt x="591" y="5"/>
                </a:cubicBezTo>
                <a:cubicBezTo>
                  <a:pt x="590" y="5"/>
                  <a:pt x="590" y="4"/>
                  <a:pt x="590" y="4"/>
                </a:cubicBezTo>
                <a:cubicBezTo>
                  <a:pt x="589" y="3"/>
                  <a:pt x="587" y="4"/>
                  <a:pt x="586" y="3"/>
                </a:cubicBezTo>
                <a:cubicBezTo>
                  <a:pt x="584" y="3"/>
                  <a:pt x="584" y="3"/>
                  <a:pt x="584" y="3"/>
                </a:cubicBezTo>
                <a:cubicBezTo>
                  <a:pt x="583" y="4"/>
                  <a:pt x="582" y="3"/>
                  <a:pt x="581" y="4"/>
                </a:cubicBezTo>
                <a:cubicBezTo>
                  <a:pt x="580" y="4"/>
                  <a:pt x="580" y="4"/>
                  <a:pt x="579" y="4"/>
                </a:cubicBezTo>
                <a:cubicBezTo>
                  <a:pt x="578" y="4"/>
                  <a:pt x="578" y="4"/>
                  <a:pt x="577" y="4"/>
                </a:cubicBezTo>
                <a:cubicBezTo>
                  <a:pt x="575" y="4"/>
                  <a:pt x="575" y="7"/>
                  <a:pt x="576" y="8"/>
                </a:cubicBezTo>
                <a:cubicBezTo>
                  <a:pt x="576" y="8"/>
                  <a:pt x="576" y="8"/>
                  <a:pt x="577" y="8"/>
                </a:cubicBezTo>
                <a:cubicBezTo>
                  <a:pt x="577" y="8"/>
                  <a:pt x="578" y="8"/>
                  <a:pt x="578" y="8"/>
                </a:cubicBezTo>
                <a:cubicBezTo>
                  <a:pt x="578" y="9"/>
                  <a:pt x="578" y="9"/>
                  <a:pt x="579" y="10"/>
                </a:cubicBezTo>
                <a:cubicBezTo>
                  <a:pt x="579" y="10"/>
                  <a:pt x="581" y="10"/>
                  <a:pt x="580" y="11"/>
                </a:cubicBezTo>
                <a:cubicBezTo>
                  <a:pt x="580" y="12"/>
                  <a:pt x="579" y="11"/>
                  <a:pt x="578" y="11"/>
                </a:cubicBezTo>
                <a:cubicBezTo>
                  <a:pt x="577" y="12"/>
                  <a:pt x="578" y="15"/>
                  <a:pt x="578" y="16"/>
                </a:cubicBezTo>
                <a:cubicBezTo>
                  <a:pt x="577" y="18"/>
                  <a:pt x="576" y="19"/>
                  <a:pt x="576" y="21"/>
                </a:cubicBezTo>
                <a:cubicBezTo>
                  <a:pt x="575" y="21"/>
                  <a:pt x="574" y="26"/>
                  <a:pt x="573" y="24"/>
                </a:cubicBezTo>
                <a:cubicBezTo>
                  <a:pt x="573" y="23"/>
                  <a:pt x="573" y="22"/>
                  <a:pt x="572" y="22"/>
                </a:cubicBezTo>
                <a:cubicBezTo>
                  <a:pt x="572" y="21"/>
                  <a:pt x="571" y="21"/>
                  <a:pt x="571" y="21"/>
                </a:cubicBezTo>
                <a:cubicBezTo>
                  <a:pt x="570" y="20"/>
                  <a:pt x="570" y="20"/>
                  <a:pt x="569" y="19"/>
                </a:cubicBezTo>
                <a:cubicBezTo>
                  <a:pt x="568" y="19"/>
                  <a:pt x="568" y="19"/>
                  <a:pt x="567" y="19"/>
                </a:cubicBezTo>
                <a:cubicBezTo>
                  <a:pt x="566" y="19"/>
                  <a:pt x="565" y="19"/>
                  <a:pt x="563" y="19"/>
                </a:cubicBezTo>
                <a:cubicBezTo>
                  <a:pt x="563" y="19"/>
                  <a:pt x="561" y="18"/>
                  <a:pt x="561" y="18"/>
                </a:cubicBezTo>
                <a:cubicBezTo>
                  <a:pt x="561" y="17"/>
                  <a:pt x="562" y="18"/>
                  <a:pt x="563" y="17"/>
                </a:cubicBezTo>
                <a:cubicBezTo>
                  <a:pt x="563" y="16"/>
                  <a:pt x="561" y="16"/>
                  <a:pt x="561" y="16"/>
                </a:cubicBezTo>
                <a:cubicBezTo>
                  <a:pt x="559" y="15"/>
                  <a:pt x="558" y="15"/>
                  <a:pt x="556" y="15"/>
                </a:cubicBezTo>
                <a:cubicBezTo>
                  <a:pt x="554" y="15"/>
                  <a:pt x="553" y="15"/>
                  <a:pt x="551" y="15"/>
                </a:cubicBezTo>
                <a:cubicBezTo>
                  <a:pt x="549" y="15"/>
                  <a:pt x="548" y="15"/>
                  <a:pt x="546" y="14"/>
                </a:cubicBezTo>
                <a:cubicBezTo>
                  <a:pt x="544" y="14"/>
                  <a:pt x="544" y="12"/>
                  <a:pt x="542" y="11"/>
                </a:cubicBezTo>
                <a:cubicBezTo>
                  <a:pt x="541" y="10"/>
                  <a:pt x="539" y="9"/>
                  <a:pt x="538" y="8"/>
                </a:cubicBezTo>
                <a:cubicBezTo>
                  <a:pt x="536" y="8"/>
                  <a:pt x="535" y="7"/>
                  <a:pt x="533" y="6"/>
                </a:cubicBezTo>
                <a:cubicBezTo>
                  <a:pt x="532" y="6"/>
                  <a:pt x="531" y="4"/>
                  <a:pt x="529" y="4"/>
                </a:cubicBezTo>
                <a:cubicBezTo>
                  <a:pt x="528" y="4"/>
                  <a:pt x="527" y="4"/>
                  <a:pt x="526" y="4"/>
                </a:cubicBezTo>
                <a:cubicBezTo>
                  <a:pt x="525" y="3"/>
                  <a:pt x="525" y="2"/>
                  <a:pt x="524" y="2"/>
                </a:cubicBezTo>
                <a:cubicBezTo>
                  <a:pt x="523" y="0"/>
                  <a:pt x="522" y="2"/>
                  <a:pt x="520" y="3"/>
                </a:cubicBezTo>
                <a:cubicBezTo>
                  <a:pt x="519" y="3"/>
                  <a:pt x="519" y="3"/>
                  <a:pt x="518" y="4"/>
                </a:cubicBezTo>
                <a:cubicBezTo>
                  <a:pt x="517" y="4"/>
                  <a:pt x="517" y="5"/>
                  <a:pt x="518" y="5"/>
                </a:cubicBezTo>
                <a:cubicBezTo>
                  <a:pt x="519" y="6"/>
                  <a:pt x="520" y="5"/>
                  <a:pt x="521" y="5"/>
                </a:cubicBezTo>
                <a:cubicBezTo>
                  <a:pt x="522" y="5"/>
                  <a:pt x="522" y="6"/>
                  <a:pt x="523" y="6"/>
                </a:cubicBezTo>
                <a:cubicBezTo>
                  <a:pt x="524" y="6"/>
                  <a:pt x="527" y="6"/>
                  <a:pt x="526" y="8"/>
                </a:cubicBezTo>
                <a:cubicBezTo>
                  <a:pt x="526" y="8"/>
                  <a:pt x="525" y="9"/>
                  <a:pt x="525" y="9"/>
                </a:cubicBezTo>
                <a:cubicBezTo>
                  <a:pt x="524" y="10"/>
                  <a:pt x="524" y="10"/>
                  <a:pt x="524" y="11"/>
                </a:cubicBezTo>
                <a:cubicBezTo>
                  <a:pt x="523" y="13"/>
                  <a:pt x="522" y="14"/>
                  <a:pt x="520" y="13"/>
                </a:cubicBezTo>
                <a:cubicBezTo>
                  <a:pt x="519" y="13"/>
                  <a:pt x="518" y="12"/>
                  <a:pt x="517" y="11"/>
                </a:cubicBezTo>
                <a:cubicBezTo>
                  <a:pt x="516" y="10"/>
                  <a:pt x="516" y="10"/>
                  <a:pt x="515" y="10"/>
                </a:cubicBezTo>
                <a:cubicBezTo>
                  <a:pt x="514" y="9"/>
                  <a:pt x="514" y="9"/>
                  <a:pt x="513" y="9"/>
                </a:cubicBezTo>
                <a:cubicBezTo>
                  <a:pt x="511" y="9"/>
                  <a:pt x="511" y="7"/>
                  <a:pt x="509" y="8"/>
                </a:cubicBezTo>
                <a:cubicBezTo>
                  <a:pt x="509" y="9"/>
                  <a:pt x="510" y="9"/>
                  <a:pt x="510" y="10"/>
                </a:cubicBezTo>
                <a:cubicBezTo>
                  <a:pt x="511" y="11"/>
                  <a:pt x="510" y="12"/>
                  <a:pt x="511" y="13"/>
                </a:cubicBezTo>
                <a:cubicBezTo>
                  <a:pt x="511" y="13"/>
                  <a:pt x="512" y="13"/>
                  <a:pt x="512" y="13"/>
                </a:cubicBezTo>
                <a:cubicBezTo>
                  <a:pt x="512" y="14"/>
                  <a:pt x="511" y="14"/>
                  <a:pt x="511" y="14"/>
                </a:cubicBezTo>
                <a:cubicBezTo>
                  <a:pt x="510" y="14"/>
                  <a:pt x="509" y="14"/>
                  <a:pt x="508" y="14"/>
                </a:cubicBezTo>
                <a:cubicBezTo>
                  <a:pt x="506" y="14"/>
                  <a:pt x="505" y="15"/>
                  <a:pt x="503" y="15"/>
                </a:cubicBezTo>
                <a:cubicBezTo>
                  <a:pt x="502" y="16"/>
                  <a:pt x="500" y="15"/>
                  <a:pt x="498" y="16"/>
                </a:cubicBezTo>
                <a:cubicBezTo>
                  <a:pt x="496" y="16"/>
                  <a:pt x="493" y="17"/>
                  <a:pt x="490" y="17"/>
                </a:cubicBezTo>
                <a:cubicBezTo>
                  <a:pt x="489" y="17"/>
                  <a:pt x="489" y="18"/>
                  <a:pt x="488" y="18"/>
                </a:cubicBezTo>
                <a:cubicBezTo>
                  <a:pt x="487" y="17"/>
                  <a:pt x="485" y="17"/>
                  <a:pt x="485" y="17"/>
                </a:cubicBezTo>
                <a:cubicBezTo>
                  <a:pt x="485" y="18"/>
                  <a:pt x="487" y="19"/>
                  <a:pt x="488" y="19"/>
                </a:cubicBezTo>
                <a:close/>
                <a:moveTo>
                  <a:pt x="591" y="400"/>
                </a:moveTo>
                <a:cubicBezTo>
                  <a:pt x="591" y="400"/>
                  <a:pt x="591" y="399"/>
                  <a:pt x="591" y="398"/>
                </a:cubicBezTo>
                <a:cubicBezTo>
                  <a:pt x="592" y="396"/>
                  <a:pt x="594" y="397"/>
                  <a:pt x="595" y="396"/>
                </a:cubicBezTo>
                <a:cubicBezTo>
                  <a:pt x="596" y="395"/>
                  <a:pt x="595" y="395"/>
                  <a:pt x="596" y="394"/>
                </a:cubicBezTo>
                <a:cubicBezTo>
                  <a:pt x="596" y="393"/>
                  <a:pt x="597" y="393"/>
                  <a:pt x="597" y="393"/>
                </a:cubicBezTo>
                <a:cubicBezTo>
                  <a:pt x="599" y="393"/>
                  <a:pt x="599" y="391"/>
                  <a:pt x="598" y="390"/>
                </a:cubicBezTo>
                <a:cubicBezTo>
                  <a:pt x="596" y="389"/>
                  <a:pt x="596" y="391"/>
                  <a:pt x="595" y="392"/>
                </a:cubicBezTo>
                <a:cubicBezTo>
                  <a:pt x="594" y="393"/>
                  <a:pt x="592" y="393"/>
                  <a:pt x="591" y="394"/>
                </a:cubicBezTo>
                <a:cubicBezTo>
                  <a:pt x="591" y="394"/>
                  <a:pt x="590" y="395"/>
                  <a:pt x="589" y="395"/>
                </a:cubicBezTo>
                <a:cubicBezTo>
                  <a:pt x="589" y="396"/>
                  <a:pt x="588" y="396"/>
                  <a:pt x="587" y="396"/>
                </a:cubicBezTo>
                <a:cubicBezTo>
                  <a:pt x="586" y="396"/>
                  <a:pt x="584" y="395"/>
                  <a:pt x="583" y="396"/>
                </a:cubicBezTo>
                <a:cubicBezTo>
                  <a:pt x="582" y="396"/>
                  <a:pt x="581" y="396"/>
                  <a:pt x="580" y="396"/>
                </a:cubicBezTo>
                <a:cubicBezTo>
                  <a:pt x="579" y="396"/>
                  <a:pt x="579" y="395"/>
                  <a:pt x="578" y="395"/>
                </a:cubicBezTo>
                <a:cubicBezTo>
                  <a:pt x="577" y="394"/>
                  <a:pt x="577" y="395"/>
                  <a:pt x="576" y="395"/>
                </a:cubicBezTo>
                <a:cubicBezTo>
                  <a:pt x="576" y="396"/>
                  <a:pt x="576" y="397"/>
                  <a:pt x="575" y="396"/>
                </a:cubicBezTo>
                <a:cubicBezTo>
                  <a:pt x="575" y="396"/>
                  <a:pt x="575" y="396"/>
                  <a:pt x="574" y="396"/>
                </a:cubicBezTo>
                <a:cubicBezTo>
                  <a:pt x="574" y="396"/>
                  <a:pt x="573" y="396"/>
                  <a:pt x="573" y="396"/>
                </a:cubicBezTo>
                <a:cubicBezTo>
                  <a:pt x="573" y="397"/>
                  <a:pt x="573" y="398"/>
                  <a:pt x="572" y="398"/>
                </a:cubicBezTo>
                <a:cubicBezTo>
                  <a:pt x="571" y="397"/>
                  <a:pt x="571" y="396"/>
                  <a:pt x="570" y="395"/>
                </a:cubicBezTo>
                <a:cubicBezTo>
                  <a:pt x="569" y="395"/>
                  <a:pt x="569" y="397"/>
                  <a:pt x="569" y="398"/>
                </a:cubicBezTo>
                <a:cubicBezTo>
                  <a:pt x="569" y="399"/>
                  <a:pt x="570" y="400"/>
                  <a:pt x="571" y="400"/>
                </a:cubicBezTo>
                <a:cubicBezTo>
                  <a:pt x="572" y="401"/>
                  <a:pt x="571" y="403"/>
                  <a:pt x="572" y="403"/>
                </a:cubicBezTo>
                <a:cubicBezTo>
                  <a:pt x="574" y="404"/>
                  <a:pt x="576" y="402"/>
                  <a:pt x="577" y="402"/>
                </a:cubicBezTo>
                <a:cubicBezTo>
                  <a:pt x="578" y="402"/>
                  <a:pt x="578" y="402"/>
                  <a:pt x="579" y="402"/>
                </a:cubicBezTo>
                <a:cubicBezTo>
                  <a:pt x="580" y="402"/>
                  <a:pt x="580" y="402"/>
                  <a:pt x="581" y="401"/>
                </a:cubicBezTo>
                <a:cubicBezTo>
                  <a:pt x="583" y="400"/>
                  <a:pt x="583" y="402"/>
                  <a:pt x="585" y="402"/>
                </a:cubicBezTo>
                <a:cubicBezTo>
                  <a:pt x="586" y="402"/>
                  <a:pt x="587" y="401"/>
                  <a:pt x="589" y="401"/>
                </a:cubicBezTo>
                <a:cubicBezTo>
                  <a:pt x="589" y="401"/>
                  <a:pt x="590" y="401"/>
                  <a:pt x="591" y="400"/>
                </a:cubicBezTo>
                <a:close/>
                <a:moveTo>
                  <a:pt x="588" y="407"/>
                </a:moveTo>
                <a:cubicBezTo>
                  <a:pt x="589" y="407"/>
                  <a:pt x="589" y="408"/>
                  <a:pt x="589" y="408"/>
                </a:cubicBezTo>
                <a:cubicBezTo>
                  <a:pt x="590" y="409"/>
                  <a:pt x="590" y="409"/>
                  <a:pt x="591" y="409"/>
                </a:cubicBezTo>
                <a:cubicBezTo>
                  <a:pt x="592" y="410"/>
                  <a:pt x="593" y="409"/>
                  <a:pt x="594" y="408"/>
                </a:cubicBezTo>
                <a:cubicBezTo>
                  <a:pt x="596" y="408"/>
                  <a:pt x="597" y="407"/>
                  <a:pt x="598" y="406"/>
                </a:cubicBezTo>
                <a:cubicBezTo>
                  <a:pt x="599" y="404"/>
                  <a:pt x="600" y="404"/>
                  <a:pt x="601" y="403"/>
                </a:cubicBezTo>
                <a:cubicBezTo>
                  <a:pt x="602" y="402"/>
                  <a:pt x="602" y="400"/>
                  <a:pt x="601" y="399"/>
                </a:cubicBezTo>
                <a:cubicBezTo>
                  <a:pt x="600" y="399"/>
                  <a:pt x="600" y="399"/>
                  <a:pt x="599" y="398"/>
                </a:cubicBezTo>
                <a:cubicBezTo>
                  <a:pt x="599" y="398"/>
                  <a:pt x="598" y="397"/>
                  <a:pt x="597" y="398"/>
                </a:cubicBezTo>
                <a:cubicBezTo>
                  <a:pt x="596" y="399"/>
                  <a:pt x="599" y="399"/>
                  <a:pt x="598" y="401"/>
                </a:cubicBezTo>
                <a:cubicBezTo>
                  <a:pt x="598" y="402"/>
                  <a:pt x="596" y="402"/>
                  <a:pt x="595" y="402"/>
                </a:cubicBezTo>
                <a:cubicBezTo>
                  <a:pt x="594" y="403"/>
                  <a:pt x="593" y="403"/>
                  <a:pt x="592" y="403"/>
                </a:cubicBezTo>
                <a:cubicBezTo>
                  <a:pt x="591" y="403"/>
                  <a:pt x="590" y="404"/>
                  <a:pt x="589" y="405"/>
                </a:cubicBezTo>
                <a:cubicBezTo>
                  <a:pt x="588" y="405"/>
                  <a:pt x="587" y="404"/>
                  <a:pt x="586" y="404"/>
                </a:cubicBezTo>
                <a:cubicBezTo>
                  <a:pt x="584" y="405"/>
                  <a:pt x="587" y="407"/>
                  <a:pt x="588" y="407"/>
                </a:cubicBezTo>
                <a:close/>
                <a:moveTo>
                  <a:pt x="1077" y="2"/>
                </a:moveTo>
                <a:cubicBezTo>
                  <a:pt x="1082" y="2"/>
                  <a:pt x="1082" y="2"/>
                  <a:pt x="1082" y="2"/>
                </a:cubicBezTo>
                <a:cubicBezTo>
                  <a:pt x="1081" y="2"/>
                  <a:pt x="1081" y="2"/>
                  <a:pt x="1081" y="2"/>
                </a:cubicBezTo>
                <a:cubicBezTo>
                  <a:pt x="1079" y="2"/>
                  <a:pt x="1078" y="2"/>
                  <a:pt x="1077" y="2"/>
                </a:cubicBezTo>
                <a:close/>
                <a:moveTo>
                  <a:pt x="1111" y="439"/>
                </a:moveTo>
                <a:cubicBezTo>
                  <a:pt x="1110" y="439"/>
                  <a:pt x="1109" y="439"/>
                  <a:pt x="1108" y="438"/>
                </a:cubicBezTo>
                <a:cubicBezTo>
                  <a:pt x="1107" y="438"/>
                  <a:pt x="1106" y="438"/>
                  <a:pt x="1105" y="437"/>
                </a:cubicBezTo>
                <a:cubicBezTo>
                  <a:pt x="1103" y="437"/>
                  <a:pt x="1101" y="437"/>
                  <a:pt x="1100" y="437"/>
                </a:cubicBezTo>
                <a:cubicBezTo>
                  <a:pt x="1098" y="438"/>
                  <a:pt x="1097" y="438"/>
                  <a:pt x="1096" y="439"/>
                </a:cubicBezTo>
                <a:cubicBezTo>
                  <a:pt x="1094" y="440"/>
                  <a:pt x="1092" y="440"/>
                  <a:pt x="1091" y="441"/>
                </a:cubicBezTo>
                <a:cubicBezTo>
                  <a:pt x="1090" y="443"/>
                  <a:pt x="1089" y="444"/>
                  <a:pt x="1088" y="446"/>
                </a:cubicBezTo>
                <a:cubicBezTo>
                  <a:pt x="1088" y="446"/>
                  <a:pt x="1088" y="447"/>
                  <a:pt x="1087" y="448"/>
                </a:cubicBezTo>
                <a:cubicBezTo>
                  <a:pt x="1087" y="449"/>
                  <a:pt x="1087" y="450"/>
                  <a:pt x="1086" y="450"/>
                </a:cubicBezTo>
                <a:cubicBezTo>
                  <a:pt x="1085" y="452"/>
                  <a:pt x="1085" y="453"/>
                  <a:pt x="1085" y="455"/>
                </a:cubicBezTo>
                <a:cubicBezTo>
                  <a:pt x="1086" y="456"/>
                  <a:pt x="1086" y="457"/>
                  <a:pt x="1087" y="458"/>
                </a:cubicBezTo>
                <a:cubicBezTo>
                  <a:pt x="1088" y="459"/>
                  <a:pt x="1088" y="460"/>
                  <a:pt x="1089" y="461"/>
                </a:cubicBezTo>
                <a:cubicBezTo>
                  <a:pt x="1090" y="461"/>
                  <a:pt x="1092" y="462"/>
                  <a:pt x="1093" y="462"/>
                </a:cubicBezTo>
                <a:cubicBezTo>
                  <a:pt x="1094" y="463"/>
                  <a:pt x="1094" y="464"/>
                  <a:pt x="1095" y="464"/>
                </a:cubicBezTo>
                <a:cubicBezTo>
                  <a:pt x="1097" y="465"/>
                  <a:pt x="1098" y="464"/>
                  <a:pt x="1099" y="464"/>
                </a:cubicBezTo>
                <a:cubicBezTo>
                  <a:pt x="1101" y="463"/>
                  <a:pt x="1102" y="463"/>
                  <a:pt x="1104" y="463"/>
                </a:cubicBezTo>
                <a:cubicBezTo>
                  <a:pt x="1106" y="463"/>
                  <a:pt x="1107" y="462"/>
                  <a:pt x="1109" y="461"/>
                </a:cubicBezTo>
                <a:cubicBezTo>
                  <a:pt x="1110" y="460"/>
                  <a:pt x="1112" y="459"/>
                  <a:pt x="1114" y="459"/>
                </a:cubicBezTo>
                <a:cubicBezTo>
                  <a:pt x="1115" y="459"/>
                  <a:pt x="1116" y="458"/>
                  <a:pt x="1117" y="457"/>
                </a:cubicBezTo>
                <a:cubicBezTo>
                  <a:pt x="1118" y="456"/>
                  <a:pt x="1118" y="455"/>
                  <a:pt x="1119" y="454"/>
                </a:cubicBezTo>
                <a:cubicBezTo>
                  <a:pt x="1120" y="453"/>
                  <a:pt x="1121" y="452"/>
                  <a:pt x="1122" y="452"/>
                </a:cubicBezTo>
                <a:cubicBezTo>
                  <a:pt x="1123" y="451"/>
                  <a:pt x="1122" y="451"/>
                  <a:pt x="1123" y="450"/>
                </a:cubicBezTo>
                <a:cubicBezTo>
                  <a:pt x="1123" y="449"/>
                  <a:pt x="1124" y="449"/>
                  <a:pt x="1125" y="449"/>
                </a:cubicBezTo>
                <a:cubicBezTo>
                  <a:pt x="1125" y="450"/>
                  <a:pt x="1125" y="450"/>
                  <a:pt x="1124" y="451"/>
                </a:cubicBezTo>
                <a:cubicBezTo>
                  <a:pt x="1124" y="451"/>
                  <a:pt x="1124" y="452"/>
                  <a:pt x="1123" y="453"/>
                </a:cubicBezTo>
                <a:cubicBezTo>
                  <a:pt x="1123" y="453"/>
                  <a:pt x="1122" y="454"/>
                  <a:pt x="1122" y="454"/>
                </a:cubicBezTo>
                <a:cubicBezTo>
                  <a:pt x="1122" y="455"/>
                  <a:pt x="1122" y="456"/>
                  <a:pt x="1123" y="456"/>
                </a:cubicBezTo>
                <a:cubicBezTo>
                  <a:pt x="1123" y="456"/>
                  <a:pt x="1124" y="455"/>
                  <a:pt x="1124" y="454"/>
                </a:cubicBezTo>
                <a:cubicBezTo>
                  <a:pt x="1125" y="454"/>
                  <a:pt x="1125" y="454"/>
                  <a:pt x="1126" y="453"/>
                </a:cubicBezTo>
                <a:cubicBezTo>
                  <a:pt x="1127" y="452"/>
                  <a:pt x="1127" y="450"/>
                  <a:pt x="1126" y="449"/>
                </a:cubicBezTo>
                <a:cubicBezTo>
                  <a:pt x="1125" y="448"/>
                  <a:pt x="1125" y="447"/>
                  <a:pt x="1123" y="447"/>
                </a:cubicBezTo>
                <a:cubicBezTo>
                  <a:pt x="1122" y="446"/>
                  <a:pt x="1121" y="445"/>
                  <a:pt x="1120" y="444"/>
                </a:cubicBezTo>
                <a:cubicBezTo>
                  <a:pt x="1118" y="443"/>
                  <a:pt x="1117" y="442"/>
                  <a:pt x="1115" y="441"/>
                </a:cubicBezTo>
                <a:cubicBezTo>
                  <a:pt x="1114" y="441"/>
                  <a:pt x="1112" y="440"/>
                  <a:pt x="1111" y="439"/>
                </a:cubicBezTo>
                <a:close/>
                <a:moveTo>
                  <a:pt x="1076" y="2"/>
                </a:moveTo>
                <a:cubicBezTo>
                  <a:pt x="1076" y="2"/>
                  <a:pt x="1076" y="2"/>
                  <a:pt x="1077" y="2"/>
                </a:cubicBezTo>
                <a:cubicBezTo>
                  <a:pt x="1070" y="3"/>
                  <a:pt x="1070" y="3"/>
                  <a:pt x="1070" y="3"/>
                </a:cubicBezTo>
                <a:cubicBezTo>
                  <a:pt x="1070" y="4"/>
                  <a:pt x="1075" y="3"/>
                  <a:pt x="1076" y="2"/>
                </a:cubicBezTo>
                <a:close/>
                <a:moveTo>
                  <a:pt x="509" y="425"/>
                </a:moveTo>
                <a:cubicBezTo>
                  <a:pt x="510" y="425"/>
                  <a:pt x="510" y="425"/>
                  <a:pt x="511" y="426"/>
                </a:cubicBezTo>
                <a:cubicBezTo>
                  <a:pt x="511" y="426"/>
                  <a:pt x="511" y="426"/>
                  <a:pt x="512" y="426"/>
                </a:cubicBezTo>
                <a:cubicBezTo>
                  <a:pt x="513" y="427"/>
                  <a:pt x="513" y="426"/>
                  <a:pt x="514" y="426"/>
                </a:cubicBezTo>
                <a:cubicBezTo>
                  <a:pt x="515" y="426"/>
                  <a:pt x="517" y="427"/>
                  <a:pt x="518" y="426"/>
                </a:cubicBezTo>
                <a:cubicBezTo>
                  <a:pt x="519" y="426"/>
                  <a:pt x="520" y="424"/>
                  <a:pt x="521" y="423"/>
                </a:cubicBezTo>
                <a:cubicBezTo>
                  <a:pt x="522" y="423"/>
                  <a:pt x="523" y="422"/>
                  <a:pt x="523" y="420"/>
                </a:cubicBezTo>
                <a:cubicBezTo>
                  <a:pt x="523" y="419"/>
                  <a:pt x="522" y="418"/>
                  <a:pt x="521" y="418"/>
                </a:cubicBezTo>
                <a:cubicBezTo>
                  <a:pt x="520" y="418"/>
                  <a:pt x="518" y="417"/>
                  <a:pt x="517" y="417"/>
                </a:cubicBezTo>
                <a:cubicBezTo>
                  <a:pt x="515" y="417"/>
                  <a:pt x="514" y="416"/>
                  <a:pt x="513" y="417"/>
                </a:cubicBezTo>
                <a:cubicBezTo>
                  <a:pt x="512" y="417"/>
                  <a:pt x="512" y="418"/>
                  <a:pt x="512" y="418"/>
                </a:cubicBezTo>
                <a:cubicBezTo>
                  <a:pt x="511" y="419"/>
                  <a:pt x="511" y="418"/>
                  <a:pt x="510" y="418"/>
                </a:cubicBezTo>
                <a:cubicBezTo>
                  <a:pt x="509" y="419"/>
                  <a:pt x="509" y="419"/>
                  <a:pt x="508" y="420"/>
                </a:cubicBezTo>
                <a:cubicBezTo>
                  <a:pt x="508" y="420"/>
                  <a:pt x="508" y="419"/>
                  <a:pt x="507" y="419"/>
                </a:cubicBezTo>
                <a:cubicBezTo>
                  <a:pt x="507" y="419"/>
                  <a:pt x="507" y="420"/>
                  <a:pt x="507" y="420"/>
                </a:cubicBezTo>
                <a:cubicBezTo>
                  <a:pt x="506" y="421"/>
                  <a:pt x="507" y="423"/>
                  <a:pt x="505" y="424"/>
                </a:cubicBezTo>
                <a:cubicBezTo>
                  <a:pt x="505" y="424"/>
                  <a:pt x="505" y="424"/>
                  <a:pt x="504" y="424"/>
                </a:cubicBezTo>
                <a:cubicBezTo>
                  <a:pt x="504" y="424"/>
                  <a:pt x="504" y="425"/>
                  <a:pt x="504" y="425"/>
                </a:cubicBezTo>
                <a:cubicBezTo>
                  <a:pt x="504" y="426"/>
                  <a:pt x="504" y="426"/>
                  <a:pt x="503" y="427"/>
                </a:cubicBezTo>
                <a:cubicBezTo>
                  <a:pt x="503" y="427"/>
                  <a:pt x="502" y="427"/>
                  <a:pt x="502" y="427"/>
                </a:cubicBezTo>
                <a:cubicBezTo>
                  <a:pt x="502" y="427"/>
                  <a:pt x="502" y="427"/>
                  <a:pt x="501" y="427"/>
                </a:cubicBezTo>
                <a:cubicBezTo>
                  <a:pt x="501" y="428"/>
                  <a:pt x="500" y="428"/>
                  <a:pt x="500" y="428"/>
                </a:cubicBezTo>
                <a:cubicBezTo>
                  <a:pt x="499" y="427"/>
                  <a:pt x="499" y="427"/>
                  <a:pt x="498" y="427"/>
                </a:cubicBezTo>
                <a:cubicBezTo>
                  <a:pt x="497" y="427"/>
                  <a:pt x="497" y="427"/>
                  <a:pt x="497" y="428"/>
                </a:cubicBezTo>
                <a:cubicBezTo>
                  <a:pt x="497" y="429"/>
                  <a:pt x="497" y="430"/>
                  <a:pt x="496" y="430"/>
                </a:cubicBezTo>
                <a:cubicBezTo>
                  <a:pt x="496" y="430"/>
                  <a:pt x="495" y="429"/>
                  <a:pt x="495" y="430"/>
                </a:cubicBezTo>
                <a:cubicBezTo>
                  <a:pt x="494" y="432"/>
                  <a:pt x="497" y="432"/>
                  <a:pt x="496" y="433"/>
                </a:cubicBezTo>
                <a:cubicBezTo>
                  <a:pt x="496" y="434"/>
                  <a:pt x="495" y="433"/>
                  <a:pt x="494" y="433"/>
                </a:cubicBezTo>
                <a:cubicBezTo>
                  <a:pt x="493" y="432"/>
                  <a:pt x="493" y="432"/>
                  <a:pt x="492" y="433"/>
                </a:cubicBezTo>
                <a:cubicBezTo>
                  <a:pt x="492" y="433"/>
                  <a:pt x="491" y="434"/>
                  <a:pt x="491" y="434"/>
                </a:cubicBezTo>
                <a:cubicBezTo>
                  <a:pt x="491" y="435"/>
                  <a:pt x="493" y="435"/>
                  <a:pt x="494" y="435"/>
                </a:cubicBezTo>
                <a:cubicBezTo>
                  <a:pt x="495" y="435"/>
                  <a:pt x="495" y="435"/>
                  <a:pt x="495" y="435"/>
                </a:cubicBezTo>
                <a:cubicBezTo>
                  <a:pt x="497" y="435"/>
                  <a:pt x="498" y="435"/>
                  <a:pt x="500" y="435"/>
                </a:cubicBezTo>
                <a:cubicBezTo>
                  <a:pt x="502" y="435"/>
                  <a:pt x="503" y="436"/>
                  <a:pt x="505" y="435"/>
                </a:cubicBezTo>
                <a:cubicBezTo>
                  <a:pt x="506" y="435"/>
                  <a:pt x="506" y="435"/>
                  <a:pt x="506" y="434"/>
                </a:cubicBezTo>
                <a:cubicBezTo>
                  <a:pt x="507" y="433"/>
                  <a:pt x="507" y="433"/>
                  <a:pt x="507" y="432"/>
                </a:cubicBezTo>
                <a:cubicBezTo>
                  <a:pt x="507" y="430"/>
                  <a:pt x="509" y="432"/>
                  <a:pt x="510" y="430"/>
                </a:cubicBezTo>
                <a:cubicBezTo>
                  <a:pt x="510" y="430"/>
                  <a:pt x="510" y="429"/>
                  <a:pt x="510" y="429"/>
                </a:cubicBezTo>
                <a:cubicBezTo>
                  <a:pt x="511" y="428"/>
                  <a:pt x="512" y="428"/>
                  <a:pt x="512" y="428"/>
                </a:cubicBezTo>
                <a:cubicBezTo>
                  <a:pt x="512" y="427"/>
                  <a:pt x="510" y="426"/>
                  <a:pt x="510" y="426"/>
                </a:cubicBezTo>
                <a:cubicBezTo>
                  <a:pt x="509" y="425"/>
                  <a:pt x="509" y="425"/>
                  <a:pt x="508" y="425"/>
                </a:cubicBezTo>
                <a:cubicBezTo>
                  <a:pt x="507" y="425"/>
                  <a:pt x="506" y="424"/>
                  <a:pt x="507" y="424"/>
                </a:cubicBezTo>
                <a:cubicBezTo>
                  <a:pt x="508" y="424"/>
                  <a:pt x="509" y="425"/>
                  <a:pt x="509" y="425"/>
                </a:cubicBezTo>
                <a:close/>
                <a:moveTo>
                  <a:pt x="302" y="631"/>
                </a:moveTo>
                <a:cubicBezTo>
                  <a:pt x="303" y="631"/>
                  <a:pt x="305" y="630"/>
                  <a:pt x="306" y="630"/>
                </a:cubicBezTo>
                <a:cubicBezTo>
                  <a:pt x="307" y="629"/>
                  <a:pt x="310" y="630"/>
                  <a:pt x="309" y="628"/>
                </a:cubicBezTo>
                <a:cubicBezTo>
                  <a:pt x="309" y="626"/>
                  <a:pt x="307" y="629"/>
                  <a:pt x="306" y="629"/>
                </a:cubicBezTo>
                <a:cubicBezTo>
                  <a:pt x="305" y="629"/>
                  <a:pt x="304" y="629"/>
                  <a:pt x="304" y="629"/>
                </a:cubicBezTo>
                <a:cubicBezTo>
                  <a:pt x="303" y="629"/>
                  <a:pt x="301" y="629"/>
                  <a:pt x="301" y="630"/>
                </a:cubicBezTo>
                <a:cubicBezTo>
                  <a:pt x="300" y="631"/>
                  <a:pt x="301" y="631"/>
                  <a:pt x="302" y="631"/>
                </a:cubicBezTo>
                <a:close/>
                <a:moveTo>
                  <a:pt x="1057" y="12"/>
                </a:moveTo>
                <a:cubicBezTo>
                  <a:pt x="1058" y="12"/>
                  <a:pt x="1059" y="14"/>
                  <a:pt x="1060" y="15"/>
                </a:cubicBezTo>
                <a:cubicBezTo>
                  <a:pt x="1061" y="16"/>
                  <a:pt x="1062" y="16"/>
                  <a:pt x="1063" y="16"/>
                </a:cubicBezTo>
                <a:cubicBezTo>
                  <a:pt x="1064" y="16"/>
                  <a:pt x="1064" y="15"/>
                  <a:pt x="1065" y="15"/>
                </a:cubicBezTo>
                <a:cubicBezTo>
                  <a:pt x="1066" y="15"/>
                  <a:pt x="1066" y="15"/>
                  <a:pt x="1067" y="15"/>
                </a:cubicBezTo>
                <a:cubicBezTo>
                  <a:pt x="1068" y="15"/>
                  <a:pt x="1069" y="14"/>
                  <a:pt x="1069" y="13"/>
                </a:cubicBezTo>
                <a:cubicBezTo>
                  <a:pt x="1070" y="13"/>
                  <a:pt x="1071" y="13"/>
                  <a:pt x="1071" y="13"/>
                </a:cubicBezTo>
                <a:cubicBezTo>
                  <a:pt x="1073" y="13"/>
                  <a:pt x="1074" y="12"/>
                  <a:pt x="1076" y="13"/>
                </a:cubicBezTo>
                <a:cubicBezTo>
                  <a:pt x="1078" y="13"/>
                  <a:pt x="1079" y="13"/>
                  <a:pt x="1080" y="14"/>
                </a:cubicBezTo>
                <a:cubicBezTo>
                  <a:pt x="1080" y="14"/>
                  <a:pt x="1082" y="14"/>
                  <a:pt x="1082" y="14"/>
                </a:cubicBezTo>
                <a:cubicBezTo>
                  <a:pt x="1082" y="15"/>
                  <a:pt x="1081" y="15"/>
                  <a:pt x="1080" y="15"/>
                </a:cubicBezTo>
                <a:cubicBezTo>
                  <a:pt x="1079" y="15"/>
                  <a:pt x="1079" y="15"/>
                  <a:pt x="1078" y="15"/>
                </a:cubicBezTo>
                <a:cubicBezTo>
                  <a:pt x="1077" y="16"/>
                  <a:pt x="1077" y="16"/>
                  <a:pt x="1077" y="17"/>
                </a:cubicBezTo>
                <a:cubicBezTo>
                  <a:pt x="1076" y="17"/>
                  <a:pt x="1075" y="17"/>
                  <a:pt x="1075" y="18"/>
                </a:cubicBezTo>
                <a:cubicBezTo>
                  <a:pt x="1074" y="18"/>
                  <a:pt x="1074" y="19"/>
                  <a:pt x="1075" y="19"/>
                </a:cubicBezTo>
                <a:cubicBezTo>
                  <a:pt x="1076" y="20"/>
                  <a:pt x="1078" y="18"/>
                  <a:pt x="1079" y="18"/>
                </a:cubicBezTo>
                <a:cubicBezTo>
                  <a:pt x="1080" y="18"/>
                  <a:pt x="1082" y="18"/>
                  <a:pt x="1083" y="18"/>
                </a:cubicBezTo>
                <a:cubicBezTo>
                  <a:pt x="1086" y="18"/>
                  <a:pt x="1090" y="17"/>
                  <a:pt x="1093" y="18"/>
                </a:cubicBezTo>
                <a:cubicBezTo>
                  <a:pt x="1095" y="18"/>
                  <a:pt x="1097" y="17"/>
                  <a:pt x="1098" y="17"/>
                </a:cubicBezTo>
                <a:cubicBezTo>
                  <a:pt x="1100" y="17"/>
                  <a:pt x="1102" y="18"/>
                  <a:pt x="1103" y="17"/>
                </a:cubicBezTo>
                <a:cubicBezTo>
                  <a:pt x="1103" y="15"/>
                  <a:pt x="1102" y="16"/>
                  <a:pt x="1102" y="15"/>
                </a:cubicBezTo>
                <a:cubicBezTo>
                  <a:pt x="1101" y="15"/>
                  <a:pt x="1101" y="14"/>
                  <a:pt x="1101" y="14"/>
                </a:cubicBezTo>
                <a:cubicBezTo>
                  <a:pt x="1101" y="13"/>
                  <a:pt x="1100" y="13"/>
                  <a:pt x="1100" y="12"/>
                </a:cubicBezTo>
                <a:cubicBezTo>
                  <a:pt x="1100" y="11"/>
                  <a:pt x="1100" y="11"/>
                  <a:pt x="1099" y="10"/>
                </a:cubicBezTo>
                <a:cubicBezTo>
                  <a:pt x="1099" y="9"/>
                  <a:pt x="1097" y="8"/>
                  <a:pt x="1098" y="7"/>
                </a:cubicBezTo>
                <a:cubicBezTo>
                  <a:pt x="1099" y="5"/>
                  <a:pt x="1101" y="5"/>
                  <a:pt x="1102" y="5"/>
                </a:cubicBezTo>
                <a:cubicBezTo>
                  <a:pt x="1105" y="4"/>
                  <a:pt x="1109" y="3"/>
                  <a:pt x="1112" y="2"/>
                </a:cubicBezTo>
                <a:cubicBezTo>
                  <a:pt x="1114" y="2"/>
                  <a:pt x="1115" y="2"/>
                  <a:pt x="1116" y="2"/>
                </a:cubicBezTo>
                <a:cubicBezTo>
                  <a:pt x="1082" y="2"/>
                  <a:pt x="1082" y="2"/>
                  <a:pt x="1082" y="2"/>
                </a:cubicBezTo>
                <a:cubicBezTo>
                  <a:pt x="1082" y="2"/>
                  <a:pt x="1082" y="3"/>
                  <a:pt x="1082" y="3"/>
                </a:cubicBezTo>
                <a:cubicBezTo>
                  <a:pt x="1083" y="3"/>
                  <a:pt x="1084" y="3"/>
                  <a:pt x="1084" y="3"/>
                </a:cubicBezTo>
                <a:cubicBezTo>
                  <a:pt x="1085" y="4"/>
                  <a:pt x="1081" y="4"/>
                  <a:pt x="1080" y="4"/>
                </a:cubicBezTo>
                <a:cubicBezTo>
                  <a:pt x="1079" y="4"/>
                  <a:pt x="1078" y="5"/>
                  <a:pt x="1077" y="5"/>
                </a:cubicBezTo>
                <a:cubicBezTo>
                  <a:pt x="1077" y="5"/>
                  <a:pt x="1077" y="5"/>
                  <a:pt x="1076" y="5"/>
                </a:cubicBezTo>
                <a:cubicBezTo>
                  <a:pt x="1076" y="5"/>
                  <a:pt x="1076" y="5"/>
                  <a:pt x="1075" y="5"/>
                </a:cubicBezTo>
                <a:cubicBezTo>
                  <a:pt x="1075" y="6"/>
                  <a:pt x="1075" y="5"/>
                  <a:pt x="1074" y="5"/>
                </a:cubicBezTo>
                <a:cubicBezTo>
                  <a:pt x="1074" y="6"/>
                  <a:pt x="1074" y="6"/>
                  <a:pt x="1075" y="7"/>
                </a:cubicBezTo>
                <a:cubicBezTo>
                  <a:pt x="1076" y="7"/>
                  <a:pt x="1077" y="7"/>
                  <a:pt x="1078" y="7"/>
                </a:cubicBezTo>
                <a:cubicBezTo>
                  <a:pt x="1080" y="8"/>
                  <a:pt x="1081" y="8"/>
                  <a:pt x="1083" y="8"/>
                </a:cubicBezTo>
                <a:cubicBezTo>
                  <a:pt x="1083" y="9"/>
                  <a:pt x="1082" y="9"/>
                  <a:pt x="1081" y="9"/>
                </a:cubicBezTo>
                <a:cubicBezTo>
                  <a:pt x="1080" y="9"/>
                  <a:pt x="1080" y="10"/>
                  <a:pt x="1079" y="10"/>
                </a:cubicBezTo>
                <a:cubicBezTo>
                  <a:pt x="1077" y="10"/>
                  <a:pt x="1075" y="10"/>
                  <a:pt x="1074" y="9"/>
                </a:cubicBezTo>
                <a:cubicBezTo>
                  <a:pt x="1072" y="9"/>
                  <a:pt x="1070" y="10"/>
                  <a:pt x="1068" y="9"/>
                </a:cubicBezTo>
                <a:cubicBezTo>
                  <a:pt x="1067" y="9"/>
                  <a:pt x="1066" y="8"/>
                  <a:pt x="1064" y="7"/>
                </a:cubicBezTo>
                <a:cubicBezTo>
                  <a:pt x="1063" y="7"/>
                  <a:pt x="1062" y="7"/>
                  <a:pt x="1061" y="7"/>
                </a:cubicBezTo>
                <a:cubicBezTo>
                  <a:pt x="1060" y="7"/>
                  <a:pt x="1060" y="8"/>
                  <a:pt x="1059" y="8"/>
                </a:cubicBezTo>
                <a:cubicBezTo>
                  <a:pt x="1058" y="8"/>
                  <a:pt x="1057" y="8"/>
                  <a:pt x="1057" y="9"/>
                </a:cubicBezTo>
                <a:cubicBezTo>
                  <a:pt x="1056" y="9"/>
                  <a:pt x="1056" y="10"/>
                  <a:pt x="1056" y="10"/>
                </a:cubicBezTo>
                <a:cubicBezTo>
                  <a:pt x="1055" y="10"/>
                  <a:pt x="1055" y="10"/>
                  <a:pt x="1055" y="11"/>
                </a:cubicBezTo>
                <a:cubicBezTo>
                  <a:pt x="1055" y="12"/>
                  <a:pt x="1056" y="12"/>
                  <a:pt x="1057" y="12"/>
                </a:cubicBezTo>
                <a:close/>
                <a:moveTo>
                  <a:pt x="603" y="400"/>
                </a:moveTo>
                <a:cubicBezTo>
                  <a:pt x="604" y="401"/>
                  <a:pt x="605" y="401"/>
                  <a:pt x="606" y="401"/>
                </a:cubicBezTo>
                <a:cubicBezTo>
                  <a:pt x="608" y="402"/>
                  <a:pt x="609" y="401"/>
                  <a:pt x="610" y="400"/>
                </a:cubicBezTo>
                <a:cubicBezTo>
                  <a:pt x="611" y="399"/>
                  <a:pt x="611" y="397"/>
                  <a:pt x="610" y="397"/>
                </a:cubicBezTo>
                <a:cubicBezTo>
                  <a:pt x="608" y="396"/>
                  <a:pt x="608" y="395"/>
                  <a:pt x="606" y="395"/>
                </a:cubicBezTo>
                <a:cubicBezTo>
                  <a:pt x="605" y="395"/>
                  <a:pt x="605" y="395"/>
                  <a:pt x="604" y="394"/>
                </a:cubicBezTo>
                <a:cubicBezTo>
                  <a:pt x="604" y="394"/>
                  <a:pt x="603" y="393"/>
                  <a:pt x="603" y="394"/>
                </a:cubicBezTo>
                <a:cubicBezTo>
                  <a:pt x="602" y="395"/>
                  <a:pt x="603" y="396"/>
                  <a:pt x="603" y="396"/>
                </a:cubicBezTo>
                <a:cubicBezTo>
                  <a:pt x="603" y="398"/>
                  <a:pt x="602" y="399"/>
                  <a:pt x="603" y="400"/>
                </a:cubicBezTo>
                <a:close/>
                <a:moveTo>
                  <a:pt x="526" y="418"/>
                </a:moveTo>
                <a:cubicBezTo>
                  <a:pt x="527" y="419"/>
                  <a:pt x="528" y="418"/>
                  <a:pt x="529" y="418"/>
                </a:cubicBezTo>
                <a:cubicBezTo>
                  <a:pt x="531" y="417"/>
                  <a:pt x="533" y="416"/>
                  <a:pt x="531" y="415"/>
                </a:cubicBezTo>
                <a:cubicBezTo>
                  <a:pt x="531" y="415"/>
                  <a:pt x="530" y="415"/>
                  <a:pt x="530" y="415"/>
                </a:cubicBezTo>
                <a:cubicBezTo>
                  <a:pt x="529" y="415"/>
                  <a:pt x="529" y="414"/>
                  <a:pt x="529" y="414"/>
                </a:cubicBezTo>
                <a:cubicBezTo>
                  <a:pt x="528" y="413"/>
                  <a:pt x="528" y="413"/>
                  <a:pt x="527" y="412"/>
                </a:cubicBezTo>
                <a:cubicBezTo>
                  <a:pt x="525" y="412"/>
                  <a:pt x="525" y="412"/>
                  <a:pt x="524" y="411"/>
                </a:cubicBezTo>
                <a:cubicBezTo>
                  <a:pt x="523" y="411"/>
                  <a:pt x="521" y="410"/>
                  <a:pt x="521" y="411"/>
                </a:cubicBezTo>
                <a:cubicBezTo>
                  <a:pt x="521" y="413"/>
                  <a:pt x="523" y="414"/>
                  <a:pt x="524" y="415"/>
                </a:cubicBezTo>
                <a:cubicBezTo>
                  <a:pt x="525" y="416"/>
                  <a:pt x="524" y="418"/>
                  <a:pt x="526" y="418"/>
                </a:cubicBezTo>
                <a:close/>
                <a:moveTo>
                  <a:pt x="436" y="477"/>
                </a:moveTo>
                <a:cubicBezTo>
                  <a:pt x="437" y="477"/>
                  <a:pt x="438" y="477"/>
                  <a:pt x="438" y="477"/>
                </a:cubicBezTo>
                <a:cubicBezTo>
                  <a:pt x="440" y="477"/>
                  <a:pt x="442" y="478"/>
                  <a:pt x="444" y="478"/>
                </a:cubicBezTo>
                <a:cubicBezTo>
                  <a:pt x="445" y="479"/>
                  <a:pt x="446" y="478"/>
                  <a:pt x="447" y="476"/>
                </a:cubicBezTo>
                <a:cubicBezTo>
                  <a:pt x="448" y="475"/>
                  <a:pt x="449" y="474"/>
                  <a:pt x="450" y="473"/>
                </a:cubicBezTo>
                <a:cubicBezTo>
                  <a:pt x="451" y="472"/>
                  <a:pt x="452" y="471"/>
                  <a:pt x="453" y="471"/>
                </a:cubicBezTo>
                <a:cubicBezTo>
                  <a:pt x="455" y="470"/>
                  <a:pt x="456" y="470"/>
                  <a:pt x="458" y="470"/>
                </a:cubicBezTo>
                <a:cubicBezTo>
                  <a:pt x="459" y="470"/>
                  <a:pt x="461" y="470"/>
                  <a:pt x="462" y="468"/>
                </a:cubicBezTo>
                <a:cubicBezTo>
                  <a:pt x="462" y="467"/>
                  <a:pt x="462" y="465"/>
                  <a:pt x="462" y="464"/>
                </a:cubicBezTo>
                <a:cubicBezTo>
                  <a:pt x="463" y="463"/>
                  <a:pt x="464" y="461"/>
                  <a:pt x="462" y="460"/>
                </a:cubicBezTo>
                <a:cubicBezTo>
                  <a:pt x="462" y="460"/>
                  <a:pt x="461" y="460"/>
                  <a:pt x="460" y="460"/>
                </a:cubicBezTo>
                <a:cubicBezTo>
                  <a:pt x="459" y="460"/>
                  <a:pt x="459" y="459"/>
                  <a:pt x="459" y="459"/>
                </a:cubicBezTo>
                <a:cubicBezTo>
                  <a:pt x="458" y="458"/>
                  <a:pt x="457" y="458"/>
                  <a:pt x="456" y="459"/>
                </a:cubicBezTo>
                <a:cubicBezTo>
                  <a:pt x="456" y="459"/>
                  <a:pt x="456" y="460"/>
                  <a:pt x="455" y="460"/>
                </a:cubicBezTo>
                <a:cubicBezTo>
                  <a:pt x="454" y="461"/>
                  <a:pt x="454" y="460"/>
                  <a:pt x="454" y="461"/>
                </a:cubicBezTo>
                <a:cubicBezTo>
                  <a:pt x="453" y="462"/>
                  <a:pt x="454" y="462"/>
                  <a:pt x="454" y="463"/>
                </a:cubicBezTo>
                <a:cubicBezTo>
                  <a:pt x="456" y="464"/>
                  <a:pt x="454" y="465"/>
                  <a:pt x="453" y="466"/>
                </a:cubicBezTo>
                <a:cubicBezTo>
                  <a:pt x="452" y="467"/>
                  <a:pt x="452" y="467"/>
                  <a:pt x="451" y="467"/>
                </a:cubicBezTo>
                <a:cubicBezTo>
                  <a:pt x="451" y="467"/>
                  <a:pt x="450" y="468"/>
                  <a:pt x="450" y="469"/>
                </a:cubicBezTo>
                <a:cubicBezTo>
                  <a:pt x="449" y="469"/>
                  <a:pt x="448" y="471"/>
                  <a:pt x="448" y="470"/>
                </a:cubicBezTo>
                <a:cubicBezTo>
                  <a:pt x="447" y="470"/>
                  <a:pt x="448" y="469"/>
                  <a:pt x="448" y="468"/>
                </a:cubicBezTo>
                <a:cubicBezTo>
                  <a:pt x="448" y="467"/>
                  <a:pt x="448" y="467"/>
                  <a:pt x="449" y="467"/>
                </a:cubicBezTo>
                <a:cubicBezTo>
                  <a:pt x="450" y="466"/>
                  <a:pt x="450" y="466"/>
                  <a:pt x="450" y="465"/>
                </a:cubicBezTo>
                <a:cubicBezTo>
                  <a:pt x="450" y="464"/>
                  <a:pt x="449" y="465"/>
                  <a:pt x="448" y="464"/>
                </a:cubicBezTo>
                <a:cubicBezTo>
                  <a:pt x="448" y="464"/>
                  <a:pt x="448" y="463"/>
                  <a:pt x="449" y="462"/>
                </a:cubicBezTo>
                <a:cubicBezTo>
                  <a:pt x="449" y="461"/>
                  <a:pt x="450" y="459"/>
                  <a:pt x="450" y="457"/>
                </a:cubicBezTo>
                <a:cubicBezTo>
                  <a:pt x="450" y="455"/>
                  <a:pt x="447" y="455"/>
                  <a:pt x="446" y="456"/>
                </a:cubicBezTo>
                <a:cubicBezTo>
                  <a:pt x="444" y="457"/>
                  <a:pt x="445" y="459"/>
                  <a:pt x="445" y="460"/>
                </a:cubicBezTo>
                <a:cubicBezTo>
                  <a:pt x="444" y="461"/>
                  <a:pt x="444" y="461"/>
                  <a:pt x="443" y="461"/>
                </a:cubicBezTo>
                <a:cubicBezTo>
                  <a:pt x="443" y="462"/>
                  <a:pt x="443" y="462"/>
                  <a:pt x="443" y="463"/>
                </a:cubicBezTo>
                <a:cubicBezTo>
                  <a:pt x="442" y="464"/>
                  <a:pt x="439" y="464"/>
                  <a:pt x="441" y="465"/>
                </a:cubicBezTo>
                <a:cubicBezTo>
                  <a:pt x="441" y="466"/>
                  <a:pt x="442" y="466"/>
                  <a:pt x="441" y="467"/>
                </a:cubicBezTo>
                <a:cubicBezTo>
                  <a:pt x="441" y="467"/>
                  <a:pt x="441" y="468"/>
                  <a:pt x="440" y="468"/>
                </a:cubicBezTo>
                <a:cubicBezTo>
                  <a:pt x="439" y="468"/>
                  <a:pt x="439" y="469"/>
                  <a:pt x="438" y="470"/>
                </a:cubicBezTo>
                <a:cubicBezTo>
                  <a:pt x="438" y="470"/>
                  <a:pt x="438" y="471"/>
                  <a:pt x="438" y="472"/>
                </a:cubicBezTo>
                <a:cubicBezTo>
                  <a:pt x="438" y="473"/>
                  <a:pt x="438" y="474"/>
                  <a:pt x="436" y="475"/>
                </a:cubicBezTo>
                <a:cubicBezTo>
                  <a:pt x="435" y="475"/>
                  <a:pt x="433" y="476"/>
                  <a:pt x="433" y="477"/>
                </a:cubicBezTo>
                <a:cubicBezTo>
                  <a:pt x="434" y="478"/>
                  <a:pt x="435" y="477"/>
                  <a:pt x="436" y="477"/>
                </a:cubicBezTo>
                <a:close/>
                <a:moveTo>
                  <a:pt x="412" y="478"/>
                </a:moveTo>
                <a:cubicBezTo>
                  <a:pt x="412" y="477"/>
                  <a:pt x="411" y="477"/>
                  <a:pt x="410" y="477"/>
                </a:cubicBezTo>
                <a:cubicBezTo>
                  <a:pt x="409" y="478"/>
                  <a:pt x="409" y="478"/>
                  <a:pt x="409" y="479"/>
                </a:cubicBezTo>
                <a:cubicBezTo>
                  <a:pt x="408" y="479"/>
                  <a:pt x="408" y="479"/>
                  <a:pt x="407" y="480"/>
                </a:cubicBezTo>
                <a:cubicBezTo>
                  <a:pt x="405" y="480"/>
                  <a:pt x="401" y="483"/>
                  <a:pt x="403" y="485"/>
                </a:cubicBezTo>
                <a:cubicBezTo>
                  <a:pt x="404" y="486"/>
                  <a:pt x="406" y="486"/>
                  <a:pt x="407" y="486"/>
                </a:cubicBezTo>
                <a:cubicBezTo>
                  <a:pt x="409" y="486"/>
                  <a:pt x="409" y="485"/>
                  <a:pt x="410" y="484"/>
                </a:cubicBezTo>
                <a:cubicBezTo>
                  <a:pt x="412" y="483"/>
                  <a:pt x="413" y="482"/>
                  <a:pt x="414" y="481"/>
                </a:cubicBezTo>
                <a:cubicBezTo>
                  <a:pt x="416" y="480"/>
                  <a:pt x="414" y="480"/>
                  <a:pt x="413" y="479"/>
                </a:cubicBezTo>
                <a:cubicBezTo>
                  <a:pt x="413" y="478"/>
                  <a:pt x="413" y="478"/>
                  <a:pt x="412" y="478"/>
                </a:cubicBezTo>
                <a:close/>
                <a:moveTo>
                  <a:pt x="419" y="479"/>
                </a:moveTo>
                <a:cubicBezTo>
                  <a:pt x="418" y="480"/>
                  <a:pt x="418" y="480"/>
                  <a:pt x="417" y="481"/>
                </a:cubicBezTo>
                <a:cubicBezTo>
                  <a:pt x="417" y="482"/>
                  <a:pt x="416" y="483"/>
                  <a:pt x="417" y="483"/>
                </a:cubicBezTo>
                <a:cubicBezTo>
                  <a:pt x="418" y="483"/>
                  <a:pt x="419" y="482"/>
                  <a:pt x="419" y="482"/>
                </a:cubicBezTo>
                <a:cubicBezTo>
                  <a:pt x="421" y="481"/>
                  <a:pt x="422" y="481"/>
                  <a:pt x="423" y="481"/>
                </a:cubicBezTo>
                <a:cubicBezTo>
                  <a:pt x="424" y="481"/>
                  <a:pt x="424" y="480"/>
                  <a:pt x="425" y="480"/>
                </a:cubicBezTo>
                <a:cubicBezTo>
                  <a:pt x="426" y="479"/>
                  <a:pt x="426" y="479"/>
                  <a:pt x="427" y="479"/>
                </a:cubicBezTo>
                <a:cubicBezTo>
                  <a:pt x="428" y="478"/>
                  <a:pt x="429" y="478"/>
                  <a:pt x="431" y="477"/>
                </a:cubicBezTo>
                <a:cubicBezTo>
                  <a:pt x="432" y="477"/>
                  <a:pt x="433" y="476"/>
                  <a:pt x="434" y="475"/>
                </a:cubicBezTo>
                <a:cubicBezTo>
                  <a:pt x="434" y="474"/>
                  <a:pt x="436" y="472"/>
                  <a:pt x="434" y="473"/>
                </a:cubicBezTo>
                <a:cubicBezTo>
                  <a:pt x="433" y="473"/>
                  <a:pt x="433" y="473"/>
                  <a:pt x="432" y="474"/>
                </a:cubicBezTo>
                <a:cubicBezTo>
                  <a:pt x="432" y="474"/>
                  <a:pt x="431" y="474"/>
                  <a:pt x="430" y="474"/>
                </a:cubicBezTo>
                <a:cubicBezTo>
                  <a:pt x="429" y="474"/>
                  <a:pt x="427" y="474"/>
                  <a:pt x="426" y="474"/>
                </a:cubicBezTo>
                <a:cubicBezTo>
                  <a:pt x="425" y="475"/>
                  <a:pt x="425" y="475"/>
                  <a:pt x="424" y="475"/>
                </a:cubicBezTo>
                <a:cubicBezTo>
                  <a:pt x="423" y="476"/>
                  <a:pt x="422" y="475"/>
                  <a:pt x="422" y="476"/>
                </a:cubicBezTo>
                <a:cubicBezTo>
                  <a:pt x="421" y="476"/>
                  <a:pt x="421" y="477"/>
                  <a:pt x="420" y="477"/>
                </a:cubicBezTo>
                <a:cubicBezTo>
                  <a:pt x="420" y="478"/>
                  <a:pt x="420" y="479"/>
                  <a:pt x="419" y="479"/>
                </a:cubicBezTo>
                <a:close/>
                <a:moveTo>
                  <a:pt x="395" y="485"/>
                </a:moveTo>
                <a:cubicBezTo>
                  <a:pt x="393" y="484"/>
                  <a:pt x="390" y="492"/>
                  <a:pt x="390" y="493"/>
                </a:cubicBezTo>
                <a:cubicBezTo>
                  <a:pt x="389" y="493"/>
                  <a:pt x="389" y="494"/>
                  <a:pt x="389" y="495"/>
                </a:cubicBezTo>
                <a:cubicBezTo>
                  <a:pt x="390" y="495"/>
                  <a:pt x="391" y="495"/>
                  <a:pt x="391" y="494"/>
                </a:cubicBezTo>
                <a:cubicBezTo>
                  <a:pt x="392" y="493"/>
                  <a:pt x="393" y="492"/>
                  <a:pt x="395" y="491"/>
                </a:cubicBezTo>
                <a:cubicBezTo>
                  <a:pt x="395" y="491"/>
                  <a:pt x="396" y="490"/>
                  <a:pt x="396" y="489"/>
                </a:cubicBezTo>
                <a:cubicBezTo>
                  <a:pt x="395" y="489"/>
                  <a:pt x="394" y="490"/>
                  <a:pt x="394" y="488"/>
                </a:cubicBezTo>
                <a:cubicBezTo>
                  <a:pt x="394" y="487"/>
                  <a:pt x="395" y="487"/>
                  <a:pt x="395" y="487"/>
                </a:cubicBezTo>
                <a:cubicBezTo>
                  <a:pt x="395" y="486"/>
                  <a:pt x="396" y="485"/>
                  <a:pt x="395" y="485"/>
                </a:cubicBezTo>
                <a:close/>
                <a:moveTo>
                  <a:pt x="443" y="455"/>
                </a:moveTo>
                <a:cubicBezTo>
                  <a:pt x="443" y="455"/>
                  <a:pt x="443" y="456"/>
                  <a:pt x="444" y="456"/>
                </a:cubicBezTo>
                <a:cubicBezTo>
                  <a:pt x="445" y="457"/>
                  <a:pt x="446" y="455"/>
                  <a:pt x="447" y="455"/>
                </a:cubicBezTo>
                <a:cubicBezTo>
                  <a:pt x="448" y="454"/>
                  <a:pt x="449" y="454"/>
                  <a:pt x="451" y="453"/>
                </a:cubicBezTo>
                <a:cubicBezTo>
                  <a:pt x="452" y="452"/>
                  <a:pt x="452" y="450"/>
                  <a:pt x="453" y="449"/>
                </a:cubicBezTo>
                <a:cubicBezTo>
                  <a:pt x="454" y="449"/>
                  <a:pt x="456" y="447"/>
                  <a:pt x="455" y="446"/>
                </a:cubicBezTo>
                <a:cubicBezTo>
                  <a:pt x="455" y="445"/>
                  <a:pt x="452" y="447"/>
                  <a:pt x="452" y="447"/>
                </a:cubicBezTo>
                <a:cubicBezTo>
                  <a:pt x="450" y="448"/>
                  <a:pt x="449" y="448"/>
                  <a:pt x="448" y="449"/>
                </a:cubicBezTo>
                <a:cubicBezTo>
                  <a:pt x="446" y="449"/>
                  <a:pt x="445" y="451"/>
                  <a:pt x="444" y="452"/>
                </a:cubicBezTo>
                <a:cubicBezTo>
                  <a:pt x="442" y="453"/>
                  <a:pt x="441" y="455"/>
                  <a:pt x="441" y="458"/>
                </a:cubicBezTo>
                <a:cubicBezTo>
                  <a:pt x="441" y="458"/>
                  <a:pt x="441" y="459"/>
                  <a:pt x="441" y="459"/>
                </a:cubicBezTo>
                <a:cubicBezTo>
                  <a:pt x="442" y="459"/>
                  <a:pt x="442" y="459"/>
                  <a:pt x="442" y="458"/>
                </a:cubicBezTo>
                <a:cubicBezTo>
                  <a:pt x="443" y="457"/>
                  <a:pt x="441" y="457"/>
                  <a:pt x="442" y="456"/>
                </a:cubicBezTo>
                <a:cubicBezTo>
                  <a:pt x="442" y="455"/>
                  <a:pt x="443" y="455"/>
                  <a:pt x="443" y="455"/>
                </a:cubicBezTo>
                <a:close/>
                <a:moveTo>
                  <a:pt x="538" y="416"/>
                </a:moveTo>
                <a:cubicBezTo>
                  <a:pt x="538" y="416"/>
                  <a:pt x="538" y="417"/>
                  <a:pt x="538" y="417"/>
                </a:cubicBezTo>
                <a:cubicBezTo>
                  <a:pt x="539" y="418"/>
                  <a:pt x="539" y="417"/>
                  <a:pt x="540" y="417"/>
                </a:cubicBezTo>
                <a:cubicBezTo>
                  <a:pt x="541" y="417"/>
                  <a:pt x="541" y="418"/>
                  <a:pt x="542" y="418"/>
                </a:cubicBezTo>
                <a:cubicBezTo>
                  <a:pt x="542" y="418"/>
                  <a:pt x="543" y="419"/>
                  <a:pt x="543" y="419"/>
                </a:cubicBezTo>
                <a:cubicBezTo>
                  <a:pt x="544" y="418"/>
                  <a:pt x="544" y="417"/>
                  <a:pt x="544" y="417"/>
                </a:cubicBezTo>
                <a:cubicBezTo>
                  <a:pt x="545" y="415"/>
                  <a:pt x="547" y="415"/>
                  <a:pt x="546" y="413"/>
                </a:cubicBezTo>
                <a:cubicBezTo>
                  <a:pt x="545" y="412"/>
                  <a:pt x="545" y="412"/>
                  <a:pt x="544" y="412"/>
                </a:cubicBezTo>
                <a:cubicBezTo>
                  <a:pt x="543" y="413"/>
                  <a:pt x="543" y="413"/>
                  <a:pt x="542" y="414"/>
                </a:cubicBezTo>
                <a:cubicBezTo>
                  <a:pt x="542" y="414"/>
                  <a:pt x="541" y="414"/>
                  <a:pt x="540" y="414"/>
                </a:cubicBezTo>
                <a:cubicBezTo>
                  <a:pt x="540" y="414"/>
                  <a:pt x="539" y="414"/>
                  <a:pt x="539" y="414"/>
                </a:cubicBezTo>
                <a:cubicBezTo>
                  <a:pt x="538" y="414"/>
                  <a:pt x="538" y="414"/>
                  <a:pt x="538" y="414"/>
                </a:cubicBezTo>
                <a:cubicBezTo>
                  <a:pt x="537" y="414"/>
                  <a:pt x="537" y="414"/>
                  <a:pt x="537" y="415"/>
                </a:cubicBezTo>
                <a:cubicBezTo>
                  <a:pt x="537" y="416"/>
                  <a:pt x="538" y="416"/>
                  <a:pt x="538" y="416"/>
                </a:cubicBezTo>
                <a:close/>
                <a:moveTo>
                  <a:pt x="534" y="92"/>
                </a:moveTo>
                <a:cubicBezTo>
                  <a:pt x="536" y="92"/>
                  <a:pt x="537" y="92"/>
                  <a:pt x="538" y="93"/>
                </a:cubicBezTo>
                <a:cubicBezTo>
                  <a:pt x="540" y="94"/>
                  <a:pt x="541" y="94"/>
                  <a:pt x="542" y="95"/>
                </a:cubicBezTo>
                <a:cubicBezTo>
                  <a:pt x="542" y="96"/>
                  <a:pt x="542" y="97"/>
                  <a:pt x="543" y="98"/>
                </a:cubicBezTo>
                <a:cubicBezTo>
                  <a:pt x="544" y="99"/>
                  <a:pt x="544" y="99"/>
                  <a:pt x="544" y="100"/>
                </a:cubicBezTo>
                <a:cubicBezTo>
                  <a:pt x="544" y="100"/>
                  <a:pt x="544" y="101"/>
                  <a:pt x="544" y="101"/>
                </a:cubicBezTo>
                <a:cubicBezTo>
                  <a:pt x="543" y="102"/>
                  <a:pt x="542" y="102"/>
                  <a:pt x="542" y="103"/>
                </a:cubicBezTo>
                <a:cubicBezTo>
                  <a:pt x="543" y="104"/>
                  <a:pt x="544" y="103"/>
                  <a:pt x="544" y="102"/>
                </a:cubicBezTo>
                <a:cubicBezTo>
                  <a:pt x="545" y="102"/>
                  <a:pt x="547" y="102"/>
                  <a:pt x="548" y="102"/>
                </a:cubicBezTo>
                <a:cubicBezTo>
                  <a:pt x="550" y="102"/>
                  <a:pt x="551" y="102"/>
                  <a:pt x="552" y="102"/>
                </a:cubicBezTo>
                <a:cubicBezTo>
                  <a:pt x="553" y="102"/>
                  <a:pt x="554" y="102"/>
                  <a:pt x="554" y="102"/>
                </a:cubicBezTo>
                <a:cubicBezTo>
                  <a:pt x="555" y="101"/>
                  <a:pt x="556" y="101"/>
                  <a:pt x="556" y="101"/>
                </a:cubicBezTo>
                <a:cubicBezTo>
                  <a:pt x="558" y="100"/>
                  <a:pt x="559" y="101"/>
                  <a:pt x="561" y="101"/>
                </a:cubicBezTo>
                <a:cubicBezTo>
                  <a:pt x="563" y="101"/>
                  <a:pt x="564" y="100"/>
                  <a:pt x="565" y="100"/>
                </a:cubicBezTo>
                <a:cubicBezTo>
                  <a:pt x="568" y="100"/>
                  <a:pt x="575" y="101"/>
                  <a:pt x="574" y="96"/>
                </a:cubicBezTo>
                <a:cubicBezTo>
                  <a:pt x="574" y="95"/>
                  <a:pt x="573" y="95"/>
                  <a:pt x="573" y="95"/>
                </a:cubicBezTo>
                <a:cubicBezTo>
                  <a:pt x="572" y="94"/>
                  <a:pt x="573" y="93"/>
                  <a:pt x="574" y="92"/>
                </a:cubicBezTo>
                <a:cubicBezTo>
                  <a:pt x="575" y="91"/>
                  <a:pt x="574" y="90"/>
                  <a:pt x="573" y="89"/>
                </a:cubicBezTo>
                <a:cubicBezTo>
                  <a:pt x="572" y="89"/>
                  <a:pt x="572" y="89"/>
                  <a:pt x="571" y="88"/>
                </a:cubicBezTo>
                <a:cubicBezTo>
                  <a:pt x="571" y="88"/>
                  <a:pt x="571" y="87"/>
                  <a:pt x="571" y="86"/>
                </a:cubicBezTo>
                <a:cubicBezTo>
                  <a:pt x="570" y="84"/>
                  <a:pt x="569" y="87"/>
                  <a:pt x="568" y="87"/>
                </a:cubicBezTo>
                <a:cubicBezTo>
                  <a:pt x="566" y="88"/>
                  <a:pt x="566" y="86"/>
                  <a:pt x="565" y="86"/>
                </a:cubicBezTo>
                <a:cubicBezTo>
                  <a:pt x="564" y="85"/>
                  <a:pt x="562" y="85"/>
                  <a:pt x="561" y="86"/>
                </a:cubicBezTo>
                <a:cubicBezTo>
                  <a:pt x="560" y="87"/>
                  <a:pt x="559" y="86"/>
                  <a:pt x="557" y="85"/>
                </a:cubicBezTo>
                <a:cubicBezTo>
                  <a:pt x="556" y="85"/>
                  <a:pt x="555" y="84"/>
                  <a:pt x="554" y="84"/>
                </a:cubicBezTo>
                <a:cubicBezTo>
                  <a:pt x="553" y="85"/>
                  <a:pt x="552" y="85"/>
                  <a:pt x="552" y="85"/>
                </a:cubicBezTo>
                <a:cubicBezTo>
                  <a:pt x="552" y="86"/>
                  <a:pt x="551" y="87"/>
                  <a:pt x="551" y="87"/>
                </a:cubicBezTo>
                <a:cubicBezTo>
                  <a:pt x="550" y="87"/>
                  <a:pt x="550" y="87"/>
                  <a:pt x="549" y="87"/>
                </a:cubicBezTo>
                <a:cubicBezTo>
                  <a:pt x="548" y="88"/>
                  <a:pt x="546" y="88"/>
                  <a:pt x="544" y="88"/>
                </a:cubicBezTo>
                <a:cubicBezTo>
                  <a:pt x="543" y="89"/>
                  <a:pt x="541" y="89"/>
                  <a:pt x="540" y="89"/>
                </a:cubicBezTo>
                <a:cubicBezTo>
                  <a:pt x="538" y="89"/>
                  <a:pt x="537" y="89"/>
                  <a:pt x="535" y="90"/>
                </a:cubicBezTo>
                <a:cubicBezTo>
                  <a:pt x="535" y="90"/>
                  <a:pt x="534" y="90"/>
                  <a:pt x="533" y="90"/>
                </a:cubicBezTo>
                <a:cubicBezTo>
                  <a:pt x="533" y="90"/>
                  <a:pt x="532" y="90"/>
                  <a:pt x="531" y="91"/>
                </a:cubicBezTo>
                <a:cubicBezTo>
                  <a:pt x="531" y="91"/>
                  <a:pt x="532" y="91"/>
                  <a:pt x="532" y="91"/>
                </a:cubicBezTo>
                <a:cubicBezTo>
                  <a:pt x="533" y="92"/>
                  <a:pt x="534" y="92"/>
                  <a:pt x="534" y="92"/>
                </a:cubicBezTo>
                <a:close/>
                <a:moveTo>
                  <a:pt x="432" y="459"/>
                </a:moveTo>
                <a:cubicBezTo>
                  <a:pt x="430" y="459"/>
                  <a:pt x="429" y="461"/>
                  <a:pt x="428" y="462"/>
                </a:cubicBezTo>
                <a:cubicBezTo>
                  <a:pt x="427" y="463"/>
                  <a:pt x="425" y="462"/>
                  <a:pt x="424" y="463"/>
                </a:cubicBezTo>
                <a:cubicBezTo>
                  <a:pt x="424" y="464"/>
                  <a:pt x="423" y="465"/>
                  <a:pt x="422" y="465"/>
                </a:cubicBezTo>
                <a:cubicBezTo>
                  <a:pt x="420" y="465"/>
                  <a:pt x="420" y="466"/>
                  <a:pt x="420" y="467"/>
                </a:cubicBezTo>
                <a:cubicBezTo>
                  <a:pt x="421" y="468"/>
                  <a:pt x="421" y="468"/>
                  <a:pt x="421" y="469"/>
                </a:cubicBezTo>
                <a:cubicBezTo>
                  <a:pt x="422" y="469"/>
                  <a:pt x="423" y="469"/>
                  <a:pt x="423" y="469"/>
                </a:cubicBezTo>
                <a:cubicBezTo>
                  <a:pt x="424" y="468"/>
                  <a:pt x="424" y="466"/>
                  <a:pt x="426" y="466"/>
                </a:cubicBezTo>
                <a:cubicBezTo>
                  <a:pt x="427" y="465"/>
                  <a:pt x="429" y="465"/>
                  <a:pt x="430" y="465"/>
                </a:cubicBezTo>
                <a:cubicBezTo>
                  <a:pt x="432" y="465"/>
                  <a:pt x="431" y="467"/>
                  <a:pt x="430" y="468"/>
                </a:cubicBezTo>
                <a:cubicBezTo>
                  <a:pt x="430" y="468"/>
                  <a:pt x="430" y="469"/>
                  <a:pt x="431" y="469"/>
                </a:cubicBezTo>
                <a:cubicBezTo>
                  <a:pt x="431" y="470"/>
                  <a:pt x="432" y="469"/>
                  <a:pt x="433" y="469"/>
                </a:cubicBezTo>
                <a:cubicBezTo>
                  <a:pt x="433" y="469"/>
                  <a:pt x="434" y="469"/>
                  <a:pt x="435" y="469"/>
                </a:cubicBezTo>
                <a:cubicBezTo>
                  <a:pt x="435" y="468"/>
                  <a:pt x="436" y="468"/>
                  <a:pt x="436" y="467"/>
                </a:cubicBezTo>
                <a:cubicBezTo>
                  <a:pt x="437" y="467"/>
                  <a:pt x="438" y="467"/>
                  <a:pt x="438" y="467"/>
                </a:cubicBezTo>
                <a:cubicBezTo>
                  <a:pt x="439" y="466"/>
                  <a:pt x="439" y="466"/>
                  <a:pt x="439" y="465"/>
                </a:cubicBezTo>
                <a:cubicBezTo>
                  <a:pt x="440" y="464"/>
                  <a:pt x="441" y="462"/>
                  <a:pt x="440" y="461"/>
                </a:cubicBezTo>
                <a:cubicBezTo>
                  <a:pt x="439" y="460"/>
                  <a:pt x="437" y="460"/>
                  <a:pt x="437" y="459"/>
                </a:cubicBezTo>
                <a:cubicBezTo>
                  <a:pt x="436" y="458"/>
                  <a:pt x="436" y="458"/>
                  <a:pt x="436" y="457"/>
                </a:cubicBezTo>
                <a:cubicBezTo>
                  <a:pt x="435" y="457"/>
                  <a:pt x="435" y="456"/>
                  <a:pt x="435" y="455"/>
                </a:cubicBezTo>
                <a:cubicBezTo>
                  <a:pt x="434" y="454"/>
                  <a:pt x="432" y="453"/>
                  <a:pt x="432" y="455"/>
                </a:cubicBezTo>
                <a:cubicBezTo>
                  <a:pt x="431" y="457"/>
                  <a:pt x="434" y="458"/>
                  <a:pt x="432" y="459"/>
                </a:cubicBezTo>
                <a:close/>
                <a:moveTo>
                  <a:pt x="349" y="50"/>
                </a:moveTo>
                <a:cubicBezTo>
                  <a:pt x="349" y="51"/>
                  <a:pt x="350" y="51"/>
                  <a:pt x="350" y="52"/>
                </a:cubicBezTo>
                <a:cubicBezTo>
                  <a:pt x="351" y="53"/>
                  <a:pt x="351" y="54"/>
                  <a:pt x="351" y="54"/>
                </a:cubicBezTo>
                <a:cubicBezTo>
                  <a:pt x="352" y="56"/>
                  <a:pt x="353" y="56"/>
                  <a:pt x="354" y="57"/>
                </a:cubicBezTo>
                <a:cubicBezTo>
                  <a:pt x="356" y="58"/>
                  <a:pt x="356" y="59"/>
                  <a:pt x="356" y="61"/>
                </a:cubicBezTo>
                <a:cubicBezTo>
                  <a:pt x="356" y="63"/>
                  <a:pt x="357" y="63"/>
                  <a:pt x="358" y="63"/>
                </a:cubicBezTo>
                <a:cubicBezTo>
                  <a:pt x="360" y="63"/>
                  <a:pt x="361" y="63"/>
                  <a:pt x="362" y="62"/>
                </a:cubicBezTo>
                <a:cubicBezTo>
                  <a:pt x="363" y="62"/>
                  <a:pt x="363" y="62"/>
                  <a:pt x="364" y="61"/>
                </a:cubicBezTo>
                <a:cubicBezTo>
                  <a:pt x="366" y="60"/>
                  <a:pt x="366" y="59"/>
                  <a:pt x="365" y="57"/>
                </a:cubicBezTo>
                <a:cubicBezTo>
                  <a:pt x="365" y="57"/>
                  <a:pt x="365" y="57"/>
                  <a:pt x="364" y="56"/>
                </a:cubicBezTo>
                <a:cubicBezTo>
                  <a:pt x="364" y="56"/>
                  <a:pt x="364" y="55"/>
                  <a:pt x="365" y="55"/>
                </a:cubicBezTo>
                <a:cubicBezTo>
                  <a:pt x="366" y="54"/>
                  <a:pt x="366" y="55"/>
                  <a:pt x="367" y="55"/>
                </a:cubicBezTo>
                <a:cubicBezTo>
                  <a:pt x="368" y="56"/>
                  <a:pt x="368" y="56"/>
                  <a:pt x="369" y="56"/>
                </a:cubicBezTo>
                <a:cubicBezTo>
                  <a:pt x="369" y="56"/>
                  <a:pt x="369" y="57"/>
                  <a:pt x="369" y="57"/>
                </a:cubicBezTo>
                <a:cubicBezTo>
                  <a:pt x="369" y="58"/>
                  <a:pt x="370" y="58"/>
                  <a:pt x="370" y="58"/>
                </a:cubicBezTo>
                <a:cubicBezTo>
                  <a:pt x="370" y="57"/>
                  <a:pt x="370" y="57"/>
                  <a:pt x="370" y="56"/>
                </a:cubicBezTo>
                <a:cubicBezTo>
                  <a:pt x="369" y="55"/>
                  <a:pt x="371" y="56"/>
                  <a:pt x="372" y="56"/>
                </a:cubicBezTo>
                <a:cubicBezTo>
                  <a:pt x="372" y="55"/>
                  <a:pt x="372" y="55"/>
                  <a:pt x="373" y="55"/>
                </a:cubicBezTo>
                <a:cubicBezTo>
                  <a:pt x="374" y="56"/>
                  <a:pt x="374" y="56"/>
                  <a:pt x="374" y="57"/>
                </a:cubicBezTo>
                <a:cubicBezTo>
                  <a:pt x="373" y="58"/>
                  <a:pt x="372" y="59"/>
                  <a:pt x="371" y="60"/>
                </a:cubicBezTo>
                <a:cubicBezTo>
                  <a:pt x="370" y="60"/>
                  <a:pt x="370" y="61"/>
                  <a:pt x="369" y="62"/>
                </a:cubicBezTo>
                <a:cubicBezTo>
                  <a:pt x="369" y="62"/>
                  <a:pt x="369" y="63"/>
                  <a:pt x="368" y="63"/>
                </a:cubicBezTo>
                <a:cubicBezTo>
                  <a:pt x="367" y="64"/>
                  <a:pt x="367" y="63"/>
                  <a:pt x="366" y="64"/>
                </a:cubicBezTo>
                <a:cubicBezTo>
                  <a:pt x="366" y="65"/>
                  <a:pt x="367" y="66"/>
                  <a:pt x="367" y="66"/>
                </a:cubicBezTo>
                <a:cubicBezTo>
                  <a:pt x="369" y="67"/>
                  <a:pt x="370" y="66"/>
                  <a:pt x="372" y="67"/>
                </a:cubicBezTo>
                <a:cubicBezTo>
                  <a:pt x="373" y="68"/>
                  <a:pt x="374" y="69"/>
                  <a:pt x="376" y="68"/>
                </a:cubicBezTo>
                <a:cubicBezTo>
                  <a:pt x="376" y="68"/>
                  <a:pt x="377" y="67"/>
                  <a:pt x="378" y="68"/>
                </a:cubicBezTo>
                <a:cubicBezTo>
                  <a:pt x="378" y="68"/>
                  <a:pt x="378" y="69"/>
                  <a:pt x="378" y="70"/>
                </a:cubicBezTo>
                <a:cubicBezTo>
                  <a:pt x="377" y="70"/>
                  <a:pt x="377" y="71"/>
                  <a:pt x="377" y="72"/>
                </a:cubicBezTo>
                <a:cubicBezTo>
                  <a:pt x="376" y="72"/>
                  <a:pt x="376" y="72"/>
                  <a:pt x="375" y="72"/>
                </a:cubicBezTo>
                <a:cubicBezTo>
                  <a:pt x="374" y="72"/>
                  <a:pt x="373" y="73"/>
                  <a:pt x="371" y="72"/>
                </a:cubicBezTo>
                <a:cubicBezTo>
                  <a:pt x="371" y="72"/>
                  <a:pt x="370" y="71"/>
                  <a:pt x="370" y="71"/>
                </a:cubicBezTo>
                <a:cubicBezTo>
                  <a:pt x="369" y="71"/>
                  <a:pt x="368" y="71"/>
                  <a:pt x="367" y="71"/>
                </a:cubicBezTo>
                <a:cubicBezTo>
                  <a:pt x="365" y="70"/>
                  <a:pt x="362" y="68"/>
                  <a:pt x="359" y="68"/>
                </a:cubicBezTo>
                <a:cubicBezTo>
                  <a:pt x="358" y="68"/>
                  <a:pt x="358" y="69"/>
                  <a:pt x="357" y="68"/>
                </a:cubicBezTo>
                <a:cubicBezTo>
                  <a:pt x="356" y="68"/>
                  <a:pt x="355" y="68"/>
                  <a:pt x="355" y="69"/>
                </a:cubicBezTo>
                <a:cubicBezTo>
                  <a:pt x="354" y="70"/>
                  <a:pt x="357" y="71"/>
                  <a:pt x="357" y="72"/>
                </a:cubicBezTo>
                <a:cubicBezTo>
                  <a:pt x="358" y="73"/>
                  <a:pt x="358" y="73"/>
                  <a:pt x="358" y="74"/>
                </a:cubicBezTo>
                <a:cubicBezTo>
                  <a:pt x="358" y="75"/>
                  <a:pt x="359" y="75"/>
                  <a:pt x="360" y="75"/>
                </a:cubicBezTo>
                <a:cubicBezTo>
                  <a:pt x="360" y="76"/>
                  <a:pt x="361" y="76"/>
                  <a:pt x="360" y="77"/>
                </a:cubicBezTo>
                <a:cubicBezTo>
                  <a:pt x="360" y="78"/>
                  <a:pt x="359" y="78"/>
                  <a:pt x="360" y="79"/>
                </a:cubicBezTo>
                <a:cubicBezTo>
                  <a:pt x="361" y="80"/>
                  <a:pt x="363" y="79"/>
                  <a:pt x="364" y="80"/>
                </a:cubicBezTo>
                <a:cubicBezTo>
                  <a:pt x="365" y="80"/>
                  <a:pt x="365" y="81"/>
                  <a:pt x="366" y="82"/>
                </a:cubicBezTo>
                <a:cubicBezTo>
                  <a:pt x="368" y="83"/>
                  <a:pt x="369" y="82"/>
                  <a:pt x="370" y="83"/>
                </a:cubicBezTo>
                <a:cubicBezTo>
                  <a:pt x="372" y="83"/>
                  <a:pt x="373" y="85"/>
                  <a:pt x="374" y="85"/>
                </a:cubicBezTo>
                <a:cubicBezTo>
                  <a:pt x="376" y="86"/>
                  <a:pt x="377" y="86"/>
                  <a:pt x="378" y="86"/>
                </a:cubicBezTo>
                <a:cubicBezTo>
                  <a:pt x="380" y="87"/>
                  <a:pt x="381" y="89"/>
                  <a:pt x="382" y="89"/>
                </a:cubicBezTo>
                <a:cubicBezTo>
                  <a:pt x="383" y="89"/>
                  <a:pt x="383" y="89"/>
                  <a:pt x="384" y="89"/>
                </a:cubicBezTo>
                <a:cubicBezTo>
                  <a:pt x="385" y="89"/>
                  <a:pt x="386" y="89"/>
                  <a:pt x="386" y="89"/>
                </a:cubicBezTo>
                <a:cubicBezTo>
                  <a:pt x="387" y="89"/>
                  <a:pt x="388" y="88"/>
                  <a:pt x="389" y="88"/>
                </a:cubicBezTo>
                <a:cubicBezTo>
                  <a:pt x="389" y="89"/>
                  <a:pt x="390" y="89"/>
                  <a:pt x="389" y="89"/>
                </a:cubicBezTo>
                <a:cubicBezTo>
                  <a:pt x="389" y="90"/>
                  <a:pt x="388" y="89"/>
                  <a:pt x="388" y="90"/>
                </a:cubicBezTo>
                <a:cubicBezTo>
                  <a:pt x="388" y="90"/>
                  <a:pt x="387" y="90"/>
                  <a:pt x="387" y="90"/>
                </a:cubicBezTo>
                <a:cubicBezTo>
                  <a:pt x="386" y="90"/>
                  <a:pt x="386" y="91"/>
                  <a:pt x="385" y="91"/>
                </a:cubicBezTo>
                <a:cubicBezTo>
                  <a:pt x="384" y="91"/>
                  <a:pt x="383" y="90"/>
                  <a:pt x="383" y="90"/>
                </a:cubicBezTo>
                <a:cubicBezTo>
                  <a:pt x="382" y="90"/>
                  <a:pt x="381" y="90"/>
                  <a:pt x="381" y="90"/>
                </a:cubicBezTo>
                <a:cubicBezTo>
                  <a:pt x="380" y="90"/>
                  <a:pt x="379" y="90"/>
                  <a:pt x="378" y="90"/>
                </a:cubicBezTo>
                <a:cubicBezTo>
                  <a:pt x="377" y="90"/>
                  <a:pt x="377" y="89"/>
                  <a:pt x="376" y="89"/>
                </a:cubicBezTo>
                <a:cubicBezTo>
                  <a:pt x="373" y="89"/>
                  <a:pt x="376" y="91"/>
                  <a:pt x="376" y="92"/>
                </a:cubicBezTo>
                <a:cubicBezTo>
                  <a:pt x="377" y="93"/>
                  <a:pt x="377" y="94"/>
                  <a:pt x="379" y="95"/>
                </a:cubicBezTo>
                <a:cubicBezTo>
                  <a:pt x="380" y="96"/>
                  <a:pt x="381" y="97"/>
                  <a:pt x="382" y="98"/>
                </a:cubicBezTo>
                <a:cubicBezTo>
                  <a:pt x="383" y="99"/>
                  <a:pt x="384" y="100"/>
                  <a:pt x="385" y="101"/>
                </a:cubicBezTo>
                <a:cubicBezTo>
                  <a:pt x="386" y="102"/>
                  <a:pt x="387" y="103"/>
                  <a:pt x="389" y="103"/>
                </a:cubicBezTo>
                <a:cubicBezTo>
                  <a:pt x="391" y="103"/>
                  <a:pt x="392" y="103"/>
                  <a:pt x="394" y="103"/>
                </a:cubicBezTo>
                <a:cubicBezTo>
                  <a:pt x="396" y="103"/>
                  <a:pt x="397" y="102"/>
                  <a:pt x="399" y="103"/>
                </a:cubicBezTo>
                <a:cubicBezTo>
                  <a:pt x="400" y="103"/>
                  <a:pt x="400" y="103"/>
                  <a:pt x="401" y="103"/>
                </a:cubicBezTo>
                <a:cubicBezTo>
                  <a:pt x="402" y="104"/>
                  <a:pt x="404" y="103"/>
                  <a:pt x="404" y="102"/>
                </a:cubicBezTo>
                <a:cubicBezTo>
                  <a:pt x="404" y="102"/>
                  <a:pt x="404" y="101"/>
                  <a:pt x="404" y="101"/>
                </a:cubicBezTo>
                <a:cubicBezTo>
                  <a:pt x="404" y="100"/>
                  <a:pt x="405" y="101"/>
                  <a:pt x="405" y="101"/>
                </a:cubicBezTo>
                <a:cubicBezTo>
                  <a:pt x="406" y="101"/>
                  <a:pt x="406" y="102"/>
                  <a:pt x="407" y="101"/>
                </a:cubicBezTo>
                <a:cubicBezTo>
                  <a:pt x="407" y="100"/>
                  <a:pt x="407" y="100"/>
                  <a:pt x="408" y="99"/>
                </a:cubicBezTo>
                <a:cubicBezTo>
                  <a:pt x="408" y="99"/>
                  <a:pt x="409" y="98"/>
                  <a:pt x="410" y="99"/>
                </a:cubicBezTo>
                <a:cubicBezTo>
                  <a:pt x="411" y="99"/>
                  <a:pt x="410" y="100"/>
                  <a:pt x="411" y="100"/>
                </a:cubicBezTo>
                <a:cubicBezTo>
                  <a:pt x="411" y="101"/>
                  <a:pt x="412" y="100"/>
                  <a:pt x="413" y="99"/>
                </a:cubicBezTo>
                <a:cubicBezTo>
                  <a:pt x="413" y="99"/>
                  <a:pt x="413" y="99"/>
                  <a:pt x="413" y="98"/>
                </a:cubicBezTo>
                <a:cubicBezTo>
                  <a:pt x="413" y="98"/>
                  <a:pt x="414" y="98"/>
                  <a:pt x="414" y="98"/>
                </a:cubicBezTo>
                <a:cubicBezTo>
                  <a:pt x="414" y="97"/>
                  <a:pt x="414" y="96"/>
                  <a:pt x="413" y="96"/>
                </a:cubicBezTo>
                <a:cubicBezTo>
                  <a:pt x="413" y="95"/>
                  <a:pt x="413" y="94"/>
                  <a:pt x="415" y="94"/>
                </a:cubicBezTo>
                <a:cubicBezTo>
                  <a:pt x="416" y="94"/>
                  <a:pt x="416" y="95"/>
                  <a:pt x="417" y="95"/>
                </a:cubicBezTo>
                <a:cubicBezTo>
                  <a:pt x="418" y="95"/>
                  <a:pt x="419" y="94"/>
                  <a:pt x="420" y="94"/>
                </a:cubicBezTo>
                <a:cubicBezTo>
                  <a:pt x="420" y="95"/>
                  <a:pt x="421" y="95"/>
                  <a:pt x="422" y="95"/>
                </a:cubicBezTo>
                <a:cubicBezTo>
                  <a:pt x="423" y="94"/>
                  <a:pt x="421" y="92"/>
                  <a:pt x="420" y="92"/>
                </a:cubicBezTo>
                <a:cubicBezTo>
                  <a:pt x="419" y="92"/>
                  <a:pt x="419" y="92"/>
                  <a:pt x="418" y="91"/>
                </a:cubicBezTo>
                <a:cubicBezTo>
                  <a:pt x="418" y="91"/>
                  <a:pt x="417" y="91"/>
                  <a:pt x="416" y="91"/>
                </a:cubicBezTo>
                <a:cubicBezTo>
                  <a:pt x="416" y="90"/>
                  <a:pt x="417" y="89"/>
                  <a:pt x="418" y="89"/>
                </a:cubicBezTo>
                <a:cubicBezTo>
                  <a:pt x="418" y="89"/>
                  <a:pt x="419" y="89"/>
                  <a:pt x="419" y="88"/>
                </a:cubicBezTo>
                <a:cubicBezTo>
                  <a:pt x="419" y="88"/>
                  <a:pt x="419" y="87"/>
                  <a:pt x="419" y="87"/>
                </a:cubicBezTo>
                <a:cubicBezTo>
                  <a:pt x="419" y="87"/>
                  <a:pt x="419" y="86"/>
                  <a:pt x="420" y="86"/>
                </a:cubicBezTo>
                <a:cubicBezTo>
                  <a:pt x="420" y="85"/>
                  <a:pt x="420" y="85"/>
                  <a:pt x="419" y="84"/>
                </a:cubicBezTo>
                <a:cubicBezTo>
                  <a:pt x="419" y="83"/>
                  <a:pt x="418" y="83"/>
                  <a:pt x="418" y="82"/>
                </a:cubicBezTo>
                <a:cubicBezTo>
                  <a:pt x="419" y="82"/>
                  <a:pt x="420" y="82"/>
                  <a:pt x="421" y="82"/>
                </a:cubicBezTo>
                <a:cubicBezTo>
                  <a:pt x="421" y="81"/>
                  <a:pt x="421" y="80"/>
                  <a:pt x="422" y="80"/>
                </a:cubicBezTo>
                <a:cubicBezTo>
                  <a:pt x="422" y="80"/>
                  <a:pt x="423" y="80"/>
                  <a:pt x="424" y="80"/>
                </a:cubicBezTo>
                <a:cubicBezTo>
                  <a:pt x="425" y="81"/>
                  <a:pt x="424" y="83"/>
                  <a:pt x="425" y="84"/>
                </a:cubicBezTo>
                <a:cubicBezTo>
                  <a:pt x="426" y="84"/>
                  <a:pt x="426" y="84"/>
                  <a:pt x="426" y="84"/>
                </a:cubicBezTo>
                <a:cubicBezTo>
                  <a:pt x="427" y="85"/>
                  <a:pt x="427" y="85"/>
                  <a:pt x="427" y="85"/>
                </a:cubicBezTo>
                <a:cubicBezTo>
                  <a:pt x="428" y="87"/>
                  <a:pt x="429" y="85"/>
                  <a:pt x="430" y="84"/>
                </a:cubicBezTo>
                <a:cubicBezTo>
                  <a:pt x="430" y="83"/>
                  <a:pt x="431" y="83"/>
                  <a:pt x="431" y="83"/>
                </a:cubicBezTo>
                <a:cubicBezTo>
                  <a:pt x="433" y="83"/>
                  <a:pt x="433" y="82"/>
                  <a:pt x="433" y="81"/>
                </a:cubicBezTo>
                <a:cubicBezTo>
                  <a:pt x="433" y="80"/>
                  <a:pt x="433" y="80"/>
                  <a:pt x="434" y="79"/>
                </a:cubicBezTo>
                <a:cubicBezTo>
                  <a:pt x="434" y="78"/>
                  <a:pt x="434" y="77"/>
                  <a:pt x="434" y="77"/>
                </a:cubicBezTo>
                <a:cubicBezTo>
                  <a:pt x="435" y="75"/>
                  <a:pt x="437" y="76"/>
                  <a:pt x="437" y="77"/>
                </a:cubicBezTo>
                <a:cubicBezTo>
                  <a:pt x="437" y="78"/>
                  <a:pt x="438" y="78"/>
                  <a:pt x="438" y="79"/>
                </a:cubicBezTo>
                <a:cubicBezTo>
                  <a:pt x="438" y="79"/>
                  <a:pt x="438" y="80"/>
                  <a:pt x="438" y="81"/>
                </a:cubicBezTo>
                <a:cubicBezTo>
                  <a:pt x="438" y="82"/>
                  <a:pt x="437" y="82"/>
                  <a:pt x="437" y="83"/>
                </a:cubicBezTo>
                <a:cubicBezTo>
                  <a:pt x="437" y="84"/>
                  <a:pt x="437" y="85"/>
                  <a:pt x="437" y="85"/>
                </a:cubicBezTo>
                <a:cubicBezTo>
                  <a:pt x="436" y="87"/>
                  <a:pt x="434" y="87"/>
                  <a:pt x="435" y="89"/>
                </a:cubicBezTo>
                <a:cubicBezTo>
                  <a:pt x="435" y="91"/>
                  <a:pt x="437" y="91"/>
                  <a:pt x="439" y="92"/>
                </a:cubicBezTo>
                <a:cubicBezTo>
                  <a:pt x="440" y="92"/>
                  <a:pt x="441" y="91"/>
                  <a:pt x="443" y="91"/>
                </a:cubicBezTo>
                <a:cubicBezTo>
                  <a:pt x="444" y="90"/>
                  <a:pt x="445" y="91"/>
                  <a:pt x="447" y="91"/>
                </a:cubicBezTo>
                <a:cubicBezTo>
                  <a:pt x="448" y="91"/>
                  <a:pt x="448" y="91"/>
                  <a:pt x="449" y="91"/>
                </a:cubicBezTo>
                <a:cubicBezTo>
                  <a:pt x="450" y="90"/>
                  <a:pt x="451" y="89"/>
                  <a:pt x="452" y="89"/>
                </a:cubicBezTo>
                <a:cubicBezTo>
                  <a:pt x="453" y="88"/>
                  <a:pt x="453" y="88"/>
                  <a:pt x="454" y="88"/>
                </a:cubicBezTo>
                <a:cubicBezTo>
                  <a:pt x="455" y="88"/>
                  <a:pt x="456" y="88"/>
                  <a:pt x="456" y="87"/>
                </a:cubicBezTo>
                <a:cubicBezTo>
                  <a:pt x="456" y="86"/>
                  <a:pt x="456" y="86"/>
                  <a:pt x="456" y="85"/>
                </a:cubicBezTo>
                <a:cubicBezTo>
                  <a:pt x="456" y="85"/>
                  <a:pt x="457" y="85"/>
                  <a:pt x="457" y="84"/>
                </a:cubicBezTo>
                <a:cubicBezTo>
                  <a:pt x="458" y="84"/>
                  <a:pt x="458" y="83"/>
                  <a:pt x="458" y="82"/>
                </a:cubicBezTo>
                <a:cubicBezTo>
                  <a:pt x="458" y="81"/>
                  <a:pt x="459" y="80"/>
                  <a:pt x="461" y="81"/>
                </a:cubicBezTo>
                <a:cubicBezTo>
                  <a:pt x="461" y="81"/>
                  <a:pt x="461" y="82"/>
                  <a:pt x="462" y="82"/>
                </a:cubicBezTo>
                <a:cubicBezTo>
                  <a:pt x="463" y="82"/>
                  <a:pt x="464" y="82"/>
                  <a:pt x="464" y="83"/>
                </a:cubicBezTo>
                <a:cubicBezTo>
                  <a:pt x="465" y="84"/>
                  <a:pt x="462" y="86"/>
                  <a:pt x="462" y="86"/>
                </a:cubicBezTo>
                <a:cubicBezTo>
                  <a:pt x="461" y="87"/>
                  <a:pt x="460" y="87"/>
                  <a:pt x="460" y="88"/>
                </a:cubicBezTo>
                <a:cubicBezTo>
                  <a:pt x="460" y="89"/>
                  <a:pt x="459" y="90"/>
                  <a:pt x="459" y="90"/>
                </a:cubicBezTo>
                <a:cubicBezTo>
                  <a:pt x="458" y="91"/>
                  <a:pt x="457" y="91"/>
                  <a:pt x="457" y="91"/>
                </a:cubicBezTo>
                <a:cubicBezTo>
                  <a:pt x="456" y="93"/>
                  <a:pt x="457" y="93"/>
                  <a:pt x="458" y="93"/>
                </a:cubicBezTo>
                <a:cubicBezTo>
                  <a:pt x="459" y="93"/>
                  <a:pt x="459" y="93"/>
                  <a:pt x="460" y="93"/>
                </a:cubicBezTo>
                <a:cubicBezTo>
                  <a:pt x="460" y="94"/>
                  <a:pt x="461" y="94"/>
                  <a:pt x="461" y="94"/>
                </a:cubicBezTo>
                <a:cubicBezTo>
                  <a:pt x="462" y="94"/>
                  <a:pt x="463" y="94"/>
                  <a:pt x="463" y="94"/>
                </a:cubicBezTo>
                <a:cubicBezTo>
                  <a:pt x="464" y="93"/>
                  <a:pt x="465" y="93"/>
                  <a:pt x="465" y="94"/>
                </a:cubicBezTo>
                <a:cubicBezTo>
                  <a:pt x="464" y="95"/>
                  <a:pt x="463" y="95"/>
                  <a:pt x="463" y="95"/>
                </a:cubicBezTo>
                <a:cubicBezTo>
                  <a:pt x="462" y="95"/>
                  <a:pt x="460" y="95"/>
                  <a:pt x="459" y="96"/>
                </a:cubicBezTo>
                <a:cubicBezTo>
                  <a:pt x="457" y="96"/>
                  <a:pt x="456" y="96"/>
                  <a:pt x="454" y="96"/>
                </a:cubicBezTo>
                <a:cubicBezTo>
                  <a:pt x="453" y="96"/>
                  <a:pt x="451" y="97"/>
                  <a:pt x="450" y="97"/>
                </a:cubicBezTo>
                <a:cubicBezTo>
                  <a:pt x="448" y="97"/>
                  <a:pt x="447" y="96"/>
                  <a:pt x="445" y="97"/>
                </a:cubicBezTo>
                <a:cubicBezTo>
                  <a:pt x="444" y="97"/>
                  <a:pt x="444" y="98"/>
                  <a:pt x="443" y="100"/>
                </a:cubicBezTo>
                <a:cubicBezTo>
                  <a:pt x="442" y="103"/>
                  <a:pt x="438" y="104"/>
                  <a:pt x="435" y="104"/>
                </a:cubicBezTo>
                <a:cubicBezTo>
                  <a:pt x="434" y="104"/>
                  <a:pt x="433" y="105"/>
                  <a:pt x="432" y="105"/>
                </a:cubicBezTo>
                <a:cubicBezTo>
                  <a:pt x="430" y="105"/>
                  <a:pt x="429" y="106"/>
                  <a:pt x="428" y="106"/>
                </a:cubicBezTo>
                <a:cubicBezTo>
                  <a:pt x="426" y="107"/>
                  <a:pt x="424" y="108"/>
                  <a:pt x="422" y="109"/>
                </a:cubicBezTo>
                <a:cubicBezTo>
                  <a:pt x="420" y="110"/>
                  <a:pt x="420" y="110"/>
                  <a:pt x="418" y="110"/>
                </a:cubicBezTo>
                <a:cubicBezTo>
                  <a:pt x="416" y="110"/>
                  <a:pt x="414" y="110"/>
                  <a:pt x="413" y="110"/>
                </a:cubicBezTo>
                <a:cubicBezTo>
                  <a:pt x="411" y="110"/>
                  <a:pt x="410" y="111"/>
                  <a:pt x="409" y="110"/>
                </a:cubicBezTo>
                <a:cubicBezTo>
                  <a:pt x="408" y="109"/>
                  <a:pt x="407" y="108"/>
                  <a:pt x="405" y="107"/>
                </a:cubicBezTo>
                <a:cubicBezTo>
                  <a:pt x="404" y="107"/>
                  <a:pt x="403" y="108"/>
                  <a:pt x="402" y="109"/>
                </a:cubicBezTo>
                <a:cubicBezTo>
                  <a:pt x="401" y="110"/>
                  <a:pt x="399" y="109"/>
                  <a:pt x="400" y="111"/>
                </a:cubicBezTo>
                <a:cubicBezTo>
                  <a:pt x="400" y="112"/>
                  <a:pt x="401" y="112"/>
                  <a:pt x="401" y="113"/>
                </a:cubicBezTo>
                <a:cubicBezTo>
                  <a:pt x="401" y="113"/>
                  <a:pt x="401" y="114"/>
                  <a:pt x="401" y="115"/>
                </a:cubicBezTo>
                <a:cubicBezTo>
                  <a:pt x="401" y="116"/>
                  <a:pt x="400" y="119"/>
                  <a:pt x="401" y="120"/>
                </a:cubicBezTo>
                <a:cubicBezTo>
                  <a:pt x="401" y="121"/>
                  <a:pt x="402" y="121"/>
                  <a:pt x="403" y="121"/>
                </a:cubicBezTo>
                <a:cubicBezTo>
                  <a:pt x="404" y="121"/>
                  <a:pt x="404" y="121"/>
                  <a:pt x="405" y="122"/>
                </a:cubicBezTo>
                <a:cubicBezTo>
                  <a:pt x="405" y="122"/>
                  <a:pt x="406" y="123"/>
                  <a:pt x="406" y="123"/>
                </a:cubicBezTo>
                <a:cubicBezTo>
                  <a:pt x="408" y="122"/>
                  <a:pt x="409" y="121"/>
                  <a:pt x="410" y="121"/>
                </a:cubicBezTo>
                <a:cubicBezTo>
                  <a:pt x="412" y="121"/>
                  <a:pt x="414" y="121"/>
                  <a:pt x="415" y="121"/>
                </a:cubicBezTo>
                <a:cubicBezTo>
                  <a:pt x="417" y="121"/>
                  <a:pt x="418" y="121"/>
                  <a:pt x="420" y="120"/>
                </a:cubicBezTo>
                <a:cubicBezTo>
                  <a:pt x="422" y="120"/>
                  <a:pt x="423" y="121"/>
                  <a:pt x="425" y="121"/>
                </a:cubicBezTo>
                <a:cubicBezTo>
                  <a:pt x="427" y="121"/>
                  <a:pt x="429" y="120"/>
                  <a:pt x="430" y="119"/>
                </a:cubicBezTo>
                <a:cubicBezTo>
                  <a:pt x="431" y="119"/>
                  <a:pt x="432" y="118"/>
                  <a:pt x="433" y="118"/>
                </a:cubicBezTo>
                <a:cubicBezTo>
                  <a:pt x="433" y="118"/>
                  <a:pt x="434" y="118"/>
                  <a:pt x="435" y="118"/>
                </a:cubicBezTo>
                <a:cubicBezTo>
                  <a:pt x="436" y="117"/>
                  <a:pt x="438" y="116"/>
                  <a:pt x="439" y="116"/>
                </a:cubicBezTo>
                <a:cubicBezTo>
                  <a:pt x="441" y="115"/>
                  <a:pt x="441" y="117"/>
                  <a:pt x="443" y="117"/>
                </a:cubicBezTo>
                <a:cubicBezTo>
                  <a:pt x="444" y="118"/>
                  <a:pt x="445" y="118"/>
                  <a:pt x="447" y="119"/>
                </a:cubicBezTo>
                <a:cubicBezTo>
                  <a:pt x="448" y="119"/>
                  <a:pt x="450" y="119"/>
                  <a:pt x="452" y="118"/>
                </a:cubicBezTo>
                <a:cubicBezTo>
                  <a:pt x="454" y="117"/>
                  <a:pt x="456" y="117"/>
                  <a:pt x="458" y="118"/>
                </a:cubicBezTo>
                <a:cubicBezTo>
                  <a:pt x="459" y="118"/>
                  <a:pt x="460" y="118"/>
                  <a:pt x="461" y="118"/>
                </a:cubicBezTo>
                <a:cubicBezTo>
                  <a:pt x="462" y="117"/>
                  <a:pt x="462" y="116"/>
                  <a:pt x="463" y="116"/>
                </a:cubicBezTo>
                <a:cubicBezTo>
                  <a:pt x="464" y="115"/>
                  <a:pt x="465" y="115"/>
                  <a:pt x="465" y="115"/>
                </a:cubicBezTo>
                <a:cubicBezTo>
                  <a:pt x="466" y="115"/>
                  <a:pt x="467" y="115"/>
                  <a:pt x="467" y="115"/>
                </a:cubicBezTo>
                <a:cubicBezTo>
                  <a:pt x="467" y="114"/>
                  <a:pt x="467" y="113"/>
                  <a:pt x="468" y="114"/>
                </a:cubicBezTo>
                <a:cubicBezTo>
                  <a:pt x="468" y="115"/>
                  <a:pt x="468" y="117"/>
                  <a:pt x="466" y="116"/>
                </a:cubicBezTo>
                <a:cubicBezTo>
                  <a:pt x="465" y="116"/>
                  <a:pt x="464" y="116"/>
                  <a:pt x="465" y="117"/>
                </a:cubicBezTo>
                <a:cubicBezTo>
                  <a:pt x="465" y="117"/>
                  <a:pt x="466" y="118"/>
                  <a:pt x="466" y="118"/>
                </a:cubicBezTo>
                <a:cubicBezTo>
                  <a:pt x="466" y="119"/>
                  <a:pt x="468" y="119"/>
                  <a:pt x="468" y="120"/>
                </a:cubicBezTo>
                <a:cubicBezTo>
                  <a:pt x="468" y="121"/>
                  <a:pt x="467" y="120"/>
                  <a:pt x="467" y="120"/>
                </a:cubicBezTo>
                <a:cubicBezTo>
                  <a:pt x="465" y="119"/>
                  <a:pt x="464" y="119"/>
                  <a:pt x="463" y="119"/>
                </a:cubicBezTo>
                <a:cubicBezTo>
                  <a:pt x="461" y="119"/>
                  <a:pt x="460" y="120"/>
                  <a:pt x="458" y="120"/>
                </a:cubicBezTo>
                <a:cubicBezTo>
                  <a:pt x="458" y="120"/>
                  <a:pt x="457" y="120"/>
                  <a:pt x="456" y="120"/>
                </a:cubicBezTo>
                <a:cubicBezTo>
                  <a:pt x="455" y="120"/>
                  <a:pt x="455" y="121"/>
                  <a:pt x="454" y="121"/>
                </a:cubicBezTo>
                <a:cubicBezTo>
                  <a:pt x="452" y="122"/>
                  <a:pt x="450" y="121"/>
                  <a:pt x="448" y="121"/>
                </a:cubicBezTo>
                <a:cubicBezTo>
                  <a:pt x="446" y="121"/>
                  <a:pt x="445" y="122"/>
                  <a:pt x="443" y="122"/>
                </a:cubicBezTo>
                <a:cubicBezTo>
                  <a:pt x="441" y="123"/>
                  <a:pt x="440" y="122"/>
                  <a:pt x="438" y="123"/>
                </a:cubicBezTo>
                <a:cubicBezTo>
                  <a:pt x="437" y="123"/>
                  <a:pt x="436" y="123"/>
                  <a:pt x="435" y="123"/>
                </a:cubicBezTo>
                <a:cubicBezTo>
                  <a:pt x="434" y="123"/>
                  <a:pt x="433" y="123"/>
                  <a:pt x="432" y="124"/>
                </a:cubicBezTo>
                <a:cubicBezTo>
                  <a:pt x="431" y="124"/>
                  <a:pt x="429" y="125"/>
                  <a:pt x="428" y="125"/>
                </a:cubicBezTo>
                <a:cubicBezTo>
                  <a:pt x="427" y="125"/>
                  <a:pt x="426" y="124"/>
                  <a:pt x="425" y="124"/>
                </a:cubicBezTo>
                <a:cubicBezTo>
                  <a:pt x="424" y="125"/>
                  <a:pt x="424" y="125"/>
                  <a:pt x="424" y="126"/>
                </a:cubicBezTo>
                <a:cubicBezTo>
                  <a:pt x="424" y="126"/>
                  <a:pt x="424" y="126"/>
                  <a:pt x="425" y="126"/>
                </a:cubicBezTo>
                <a:cubicBezTo>
                  <a:pt x="425" y="126"/>
                  <a:pt x="425" y="127"/>
                  <a:pt x="426" y="127"/>
                </a:cubicBezTo>
                <a:cubicBezTo>
                  <a:pt x="426" y="127"/>
                  <a:pt x="427" y="127"/>
                  <a:pt x="428" y="127"/>
                </a:cubicBezTo>
                <a:cubicBezTo>
                  <a:pt x="429" y="128"/>
                  <a:pt x="428" y="129"/>
                  <a:pt x="429" y="128"/>
                </a:cubicBezTo>
                <a:cubicBezTo>
                  <a:pt x="430" y="128"/>
                  <a:pt x="431" y="128"/>
                  <a:pt x="432" y="128"/>
                </a:cubicBezTo>
                <a:cubicBezTo>
                  <a:pt x="433" y="128"/>
                  <a:pt x="434" y="128"/>
                  <a:pt x="435" y="128"/>
                </a:cubicBezTo>
                <a:cubicBezTo>
                  <a:pt x="437" y="128"/>
                  <a:pt x="439" y="128"/>
                  <a:pt x="441" y="129"/>
                </a:cubicBezTo>
                <a:cubicBezTo>
                  <a:pt x="443" y="129"/>
                  <a:pt x="444" y="129"/>
                  <a:pt x="445" y="130"/>
                </a:cubicBezTo>
                <a:cubicBezTo>
                  <a:pt x="447" y="130"/>
                  <a:pt x="448" y="131"/>
                  <a:pt x="449" y="132"/>
                </a:cubicBezTo>
                <a:cubicBezTo>
                  <a:pt x="449" y="132"/>
                  <a:pt x="450" y="133"/>
                  <a:pt x="450" y="133"/>
                </a:cubicBezTo>
                <a:cubicBezTo>
                  <a:pt x="451" y="133"/>
                  <a:pt x="452" y="133"/>
                  <a:pt x="453" y="133"/>
                </a:cubicBezTo>
                <a:cubicBezTo>
                  <a:pt x="454" y="133"/>
                  <a:pt x="454" y="133"/>
                  <a:pt x="453" y="134"/>
                </a:cubicBezTo>
                <a:cubicBezTo>
                  <a:pt x="452" y="134"/>
                  <a:pt x="452" y="134"/>
                  <a:pt x="452" y="135"/>
                </a:cubicBezTo>
                <a:cubicBezTo>
                  <a:pt x="451" y="136"/>
                  <a:pt x="450" y="134"/>
                  <a:pt x="450" y="134"/>
                </a:cubicBezTo>
                <a:cubicBezTo>
                  <a:pt x="449" y="133"/>
                  <a:pt x="448" y="132"/>
                  <a:pt x="447" y="131"/>
                </a:cubicBezTo>
                <a:cubicBezTo>
                  <a:pt x="446" y="130"/>
                  <a:pt x="444" y="130"/>
                  <a:pt x="443" y="130"/>
                </a:cubicBezTo>
                <a:cubicBezTo>
                  <a:pt x="441" y="130"/>
                  <a:pt x="439" y="130"/>
                  <a:pt x="438" y="130"/>
                </a:cubicBezTo>
                <a:cubicBezTo>
                  <a:pt x="436" y="130"/>
                  <a:pt x="435" y="131"/>
                  <a:pt x="433" y="130"/>
                </a:cubicBezTo>
                <a:cubicBezTo>
                  <a:pt x="432" y="130"/>
                  <a:pt x="432" y="130"/>
                  <a:pt x="431" y="130"/>
                </a:cubicBezTo>
                <a:cubicBezTo>
                  <a:pt x="429" y="129"/>
                  <a:pt x="428" y="130"/>
                  <a:pt x="426" y="130"/>
                </a:cubicBezTo>
                <a:cubicBezTo>
                  <a:pt x="425" y="130"/>
                  <a:pt x="424" y="131"/>
                  <a:pt x="423" y="132"/>
                </a:cubicBezTo>
                <a:cubicBezTo>
                  <a:pt x="422" y="133"/>
                  <a:pt x="420" y="133"/>
                  <a:pt x="419" y="132"/>
                </a:cubicBezTo>
                <a:cubicBezTo>
                  <a:pt x="419" y="131"/>
                  <a:pt x="419" y="130"/>
                  <a:pt x="418" y="129"/>
                </a:cubicBezTo>
                <a:cubicBezTo>
                  <a:pt x="415" y="128"/>
                  <a:pt x="412" y="130"/>
                  <a:pt x="409" y="130"/>
                </a:cubicBezTo>
                <a:cubicBezTo>
                  <a:pt x="408" y="130"/>
                  <a:pt x="407" y="131"/>
                  <a:pt x="407" y="133"/>
                </a:cubicBezTo>
                <a:cubicBezTo>
                  <a:pt x="408" y="134"/>
                  <a:pt x="408" y="135"/>
                  <a:pt x="409" y="136"/>
                </a:cubicBezTo>
                <a:cubicBezTo>
                  <a:pt x="410" y="139"/>
                  <a:pt x="411" y="142"/>
                  <a:pt x="414" y="143"/>
                </a:cubicBezTo>
                <a:cubicBezTo>
                  <a:pt x="415" y="144"/>
                  <a:pt x="416" y="144"/>
                  <a:pt x="417" y="145"/>
                </a:cubicBezTo>
                <a:cubicBezTo>
                  <a:pt x="418" y="146"/>
                  <a:pt x="419" y="146"/>
                  <a:pt x="421" y="146"/>
                </a:cubicBezTo>
                <a:cubicBezTo>
                  <a:pt x="422" y="146"/>
                  <a:pt x="424" y="146"/>
                  <a:pt x="425" y="147"/>
                </a:cubicBezTo>
                <a:cubicBezTo>
                  <a:pt x="426" y="147"/>
                  <a:pt x="428" y="148"/>
                  <a:pt x="429" y="148"/>
                </a:cubicBezTo>
                <a:cubicBezTo>
                  <a:pt x="430" y="149"/>
                  <a:pt x="432" y="150"/>
                  <a:pt x="433" y="150"/>
                </a:cubicBezTo>
                <a:cubicBezTo>
                  <a:pt x="436" y="152"/>
                  <a:pt x="438" y="153"/>
                  <a:pt x="442" y="153"/>
                </a:cubicBezTo>
                <a:cubicBezTo>
                  <a:pt x="443" y="153"/>
                  <a:pt x="444" y="154"/>
                  <a:pt x="446" y="153"/>
                </a:cubicBezTo>
                <a:cubicBezTo>
                  <a:pt x="447" y="153"/>
                  <a:pt x="447" y="152"/>
                  <a:pt x="446" y="152"/>
                </a:cubicBezTo>
                <a:cubicBezTo>
                  <a:pt x="446" y="151"/>
                  <a:pt x="446" y="151"/>
                  <a:pt x="447" y="150"/>
                </a:cubicBezTo>
                <a:cubicBezTo>
                  <a:pt x="449" y="149"/>
                  <a:pt x="449" y="150"/>
                  <a:pt x="450" y="151"/>
                </a:cubicBezTo>
                <a:cubicBezTo>
                  <a:pt x="451" y="152"/>
                  <a:pt x="451" y="152"/>
                  <a:pt x="452" y="152"/>
                </a:cubicBezTo>
                <a:cubicBezTo>
                  <a:pt x="452" y="152"/>
                  <a:pt x="453" y="153"/>
                  <a:pt x="453" y="153"/>
                </a:cubicBezTo>
                <a:cubicBezTo>
                  <a:pt x="454" y="154"/>
                  <a:pt x="455" y="154"/>
                  <a:pt x="455" y="155"/>
                </a:cubicBezTo>
                <a:cubicBezTo>
                  <a:pt x="455" y="155"/>
                  <a:pt x="454" y="156"/>
                  <a:pt x="454" y="155"/>
                </a:cubicBezTo>
                <a:cubicBezTo>
                  <a:pt x="453" y="155"/>
                  <a:pt x="453" y="154"/>
                  <a:pt x="452" y="154"/>
                </a:cubicBezTo>
                <a:cubicBezTo>
                  <a:pt x="452" y="154"/>
                  <a:pt x="451" y="154"/>
                  <a:pt x="450" y="154"/>
                </a:cubicBezTo>
                <a:cubicBezTo>
                  <a:pt x="449" y="154"/>
                  <a:pt x="449" y="154"/>
                  <a:pt x="448" y="154"/>
                </a:cubicBezTo>
                <a:cubicBezTo>
                  <a:pt x="448" y="155"/>
                  <a:pt x="447" y="155"/>
                  <a:pt x="446" y="155"/>
                </a:cubicBezTo>
                <a:cubicBezTo>
                  <a:pt x="444" y="155"/>
                  <a:pt x="443" y="156"/>
                  <a:pt x="442" y="156"/>
                </a:cubicBezTo>
                <a:cubicBezTo>
                  <a:pt x="441" y="157"/>
                  <a:pt x="438" y="157"/>
                  <a:pt x="439" y="158"/>
                </a:cubicBezTo>
                <a:cubicBezTo>
                  <a:pt x="439" y="159"/>
                  <a:pt x="440" y="159"/>
                  <a:pt x="440" y="159"/>
                </a:cubicBezTo>
                <a:cubicBezTo>
                  <a:pt x="441" y="159"/>
                  <a:pt x="442" y="159"/>
                  <a:pt x="442" y="160"/>
                </a:cubicBezTo>
                <a:cubicBezTo>
                  <a:pt x="443" y="160"/>
                  <a:pt x="443" y="161"/>
                  <a:pt x="444" y="161"/>
                </a:cubicBezTo>
                <a:cubicBezTo>
                  <a:pt x="445" y="161"/>
                  <a:pt x="446" y="161"/>
                  <a:pt x="446" y="161"/>
                </a:cubicBezTo>
                <a:cubicBezTo>
                  <a:pt x="448" y="162"/>
                  <a:pt x="451" y="164"/>
                  <a:pt x="452" y="165"/>
                </a:cubicBezTo>
                <a:cubicBezTo>
                  <a:pt x="454" y="166"/>
                  <a:pt x="455" y="166"/>
                  <a:pt x="455" y="168"/>
                </a:cubicBezTo>
                <a:cubicBezTo>
                  <a:pt x="455" y="169"/>
                  <a:pt x="454" y="172"/>
                  <a:pt x="456" y="171"/>
                </a:cubicBezTo>
                <a:cubicBezTo>
                  <a:pt x="458" y="169"/>
                  <a:pt x="460" y="170"/>
                  <a:pt x="461" y="171"/>
                </a:cubicBezTo>
                <a:cubicBezTo>
                  <a:pt x="463" y="171"/>
                  <a:pt x="466" y="172"/>
                  <a:pt x="467" y="171"/>
                </a:cubicBezTo>
                <a:cubicBezTo>
                  <a:pt x="469" y="170"/>
                  <a:pt x="469" y="168"/>
                  <a:pt x="471" y="168"/>
                </a:cubicBezTo>
                <a:cubicBezTo>
                  <a:pt x="472" y="167"/>
                  <a:pt x="474" y="166"/>
                  <a:pt x="472" y="165"/>
                </a:cubicBezTo>
                <a:cubicBezTo>
                  <a:pt x="472" y="164"/>
                  <a:pt x="471" y="164"/>
                  <a:pt x="471" y="164"/>
                </a:cubicBezTo>
                <a:cubicBezTo>
                  <a:pt x="470" y="163"/>
                  <a:pt x="470" y="163"/>
                  <a:pt x="469" y="163"/>
                </a:cubicBezTo>
                <a:cubicBezTo>
                  <a:pt x="467" y="162"/>
                  <a:pt x="469" y="161"/>
                  <a:pt x="470" y="160"/>
                </a:cubicBezTo>
                <a:cubicBezTo>
                  <a:pt x="471" y="159"/>
                  <a:pt x="471" y="158"/>
                  <a:pt x="472" y="157"/>
                </a:cubicBezTo>
                <a:cubicBezTo>
                  <a:pt x="474" y="156"/>
                  <a:pt x="476" y="156"/>
                  <a:pt x="475" y="154"/>
                </a:cubicBezTo>
                <a:cubicBezTo>
                  <a:pt x="474" y="154"/>
                  <a:pt x="474" y="153"/>
                  <a:pt x="473" y="153"/>
                </a:cubicBezTo>
                <a:cubicBezTo>
                  <a:pt x="473" y="152"/>
                  <a:pt x="472" y="152"/>
                  <a:pt x="472" y="151"/>
                </a:cubicBezTo>
                <a:cubicBezTo>
                  <a:pt x="472" y="151"/>
                  <a:pt x="473" y="150"/>
                  <a:pt x="473" y="151"/>
                </a:cubicBezTo>
                <a:cubicBezTo>
                  <a:pt x="474" y="151"/>
                  <a:pt x="475" y="151"/>
                  <a:pt x="475" y="151"/>
                </a:cubicBezTo>
                <a:cubicBezTo>
                  <a:pt x="476" y="150"/>
                  <a:pt x="477" y="149"/>
                  <a:pt x="477" y="148"/>
                </a:cubicBezTo>
                <a:cubicBezTo>
                  <a:pt x="477" y="146"/>
                  <a:pt x="477" y="145"/>
                  <a:pt x="478" y="144"/>
                </a:cubicBezTo>
                <a:cubicBezTo>
                  <a:pt x="478" y="143"/>
                  <a:pt x="479" y="142"/>
                  <a:pt x="479" y="141"/>
                </a:cubicBezTo>
                <a:cubicBezTo>
                  <a:pt x="479" y="139"/>
                  <a:pt x="480" y="138"/>
                  <a:pt x="481" y="137"/>
                </a:cubicBezTo>
                <a:cubicBezTo>
                  <a:pt x="482" y="136"/>
                  <a:pt x="482" y="135"/>
                  <a:pt x="483" y="134"/>
                </a:cubicBezTo>
                <a:cubicBezTo>
                  <a:pt x="484" y="134"/>
                  <a:pt x="485" y="133"/>
                  <a:pt x="485" y="133"/>
                </a:cubicBezTo>
                <a:cubicBezTo>
                  <a:pt x="486" y="132"/>
                  <a:pt x="488" y="131"/>
                  <a:pt x="489" y="132"/>
                </a:cubicBezTo>
                <a:cubicBezTo>
                  <a:pt x="490" y="133"/>
                  <a:pt x="490" y="133"/>
                  <a:pt x="491" y="133"/>
                </a:cubicBezTo>
                <a:cubicBezTo>
                  <a:pt x="492" y="133"/>
                  <a:pt x="493" y="133"/>
                  <a:pt x="493" y="133"/>
                </a:cubicBezTo>
                <a:cubicBezTo>
                  <a:pt x="495" y="133"/>
                  <a:pt x="495" y="131"/>
                  <a:pt x="495" y="129"/>
                </a:cubicBezTo>
                <a:cubicBezTo>
                  <a:pt x="495" y="129"/>
                  <a:pt x="495" y="128"/>
                  <a:pt x="495" y="127"/>
                </a:cubicBezTo>
                <a:cubicBezTo>
                  <a:pt x="495" y="127"/>
                  <a:pt x="496" y="126"/>
                  <a:pt x="496" y="125"/>
                </a:cubicBezTo>
                <a:cubicBezTo>
                  <a:pt x="496" y="124"/>
                  <a:pt x="497" y="123"/>
                  <a:pt x="498" y="122"/>
                </a:cubicBezTo>
                <a:cubicBezTo>
                  <a:pt x="498" y="120"/>
                  <a:pt x="498" y="119"/>
                  <a:pt x="498" y="117"/>
                </a:cubicBezTo>
                <a:cubicBezTo>
                  <a:pt x="498" y="117"/>
                  <a:pt x="498" y="117"/>
                  <a:pt x="498" y="116"/>
                </a:cubicBezTo>
                <a:cubicBezTo>
                  <a:pt x="498" y="115"/>
                  <a:pt x="498" y="115"/>
                  <a:pt x="498" y="114"/>
                </a:cubicBezTo>
                <a:cubicBezTo>
                  <a:pt x="499" y="113"/>
                  <a:pt x="499" y="113"/>
                  <a:pt x="499" y="111"/>
                </a:cubicBezTo>
                <a:cubicBezTo>
                  <a:pt x="499" y="111"/>
                  <a:pt x="498" y="110"/>
                  <a:pt x="499" y="109"/>
                </a:cubicBezTo>
                <a:cubicBezTo>
                  <a:pt x="499" y="109"/>
                  <a:pt x="500" y="109"/>
                  <a:pt x="500" y="109"/>
                </a:cubicBezTo>
                <a:cubicBezTo>
                  <a:pt x="502" y="110"/>
                  <a:pt x="503" y="110"/>
                  <a:pt x="505" y="109"/>
                </a:cubicBezTo>
                <a:cubicBezTo>
                  <a:pt x="505" y="109"/>
                  <a:pt x="506" y="109"/>
                  <a:pt x="507" y="109"/>
                </a:cubicBezTo>
                <a:cubicBezTo>
                  <a:pt x="508" y="109"/>
                  <a:pt x="510" y="109"/>
                  <a:pt x="510" y="107"/>
                </a:cubicBezTo>
                <a:cubicBezTo>
                  <a:pt x="511" y="106"/>
                  <a:pt x="511" y="105"/>
                  <a:pt x="511" y="104"/>
                </a:cubicBezTo>
                <a:cubicBezTo>
                  <a:pt x="510" y="103"/>
                  <a:pt x="510" y="103"/>
                  <a:pt x="509" y="102"/>
                </a:cubicBezTo>
                <a:cubicBezTo>
                  <a:pt x="509" y="101"/>
                  <a:pt x="509" y="101"/>
                  <a:pt x="509" y="100"/>
                </a:cubicBezTo>
                <a:cubicBezTo>
                  <a:pt x="509" y="99"/>
                  <a:pt x="509" y="98"/>
                  <a:pt x="509" y="98"/>
                </a:cubicBezTo>
                <a:cubicBezTo>
                  <a:pt x="509" y="97"/>
                  <a:pt x="510" y="97"/>
                  <a:pt x="510" y="96"/>
                </a:cubicBezTo>
                <a:cubicBezTo>
                  <a:pt x="511" y="94"/>
                  <a:pt x="509" y="93"/>
                  <a:pt x="509" y="92"/>
                </a:cubicBezTo>
                <a:cubicBezTo>
                  <a:pt x="510" y="91"/>
                  <a:pt x="510" y="92"/>
                  <a:pt x="511" y="92"/>
                </a:cubicBezTo>
                <a:cubicBezTo>
                  <a:pt x="512" y="92"/>
                  <a:pt x="513" y="91"/>
                  <a:pt x="514" y="91"/>
                </a:cubicBezTo>
                <a:cubicBezTo>
                  <a:pt x="515" y="91"/>
                  <a:pt x="516" y="91"/>
                  <a:pt x="516" y="91"/>
                </a:cubicBezTo>
                <a:cubicBezTo>
                  <a:pt x="518" y="91"/>
                  <a:pt x="519" y="90"/>
                  <a:pt x="520" y="90"/>
                </a:cubicBezTo>
                <a:cubicBezTo>
                  <a:pt x="521" y="90"/>
                  <a:pt x="522" y="90"/>
                  <a:pt x="522" y="90"/>
                </a:cubicBezTo>
                <a:cubicBezTo>
                  <a:pt x="523" y="89"/>
                  <a:pt x="523" y="89"/>
                  <a:pt x="523" y="88"/>
                </a:cubicBezTo>
                <a:cubicBezTo>
                  <a:pt x="523" y="87"/>
                  <a:pt x="523" y="87"/>
                  <a:pt x="523" y="86"/>
                </a:cubicBezTo>
                <a:cubicBezTo>
                  <a:pt x="523" y="86"/>
                  <a:pt x="524" y="85"/>
                  <a:pt x="524" y="85"/>
                </a:cubicBezTo>
                <a:cubicBezTo>
                  <a:pt x="524" y="85"/>
                  <a:pt x="525" y="85"/>
                  <a:pt x="525" y="84"/>
                </a:cubicBezTo>
                <a:cubicBezTo>
                  <a:pt x="525" y="84"/>
                  <a:pt x="526" y="84"/>
                  <a:pt x="526" y="84"/>
                </a:cubicBezTo>
                <a:cubicBezTo>
                  <a:pt x="527" y="85"/>
                  <a:pt x="527" y="85"/>
                  <a:pt x="528" y="86"/>
                </a:cubicBezTo>
                <a:cubicBezTo>
                  <a:pt x="528" y="86"/>
                  <a:pt x="529" y="86"/>
                  <a:pt x="530" y="85"/>
                </a:cubicBezTo>
                <a:cubicBezTo>
                  <a:pt x="530" y="85"/>
                  <a:pt x="531" y="84"/>
                  <a:pt x="531" y="84"/>
                </a:cubicBezTo>
                <a:cubicBezTo>
                  <a:pt x="532" y="84"/>
                  <a:pt x="532" y="84"/>
                  <a:pt x="533" y="84"/>
                </a:cubicBezTo>
                <a:cubicBezTo>
                  <a:pt x="534" y="84"/>
                  <a:pt x="534" y="84"/>
                  <a:pt x="534" y="83"/>
                </a:cubicBezTo>
                <a:cubicBezTo>
                  <a:pt x="535" y="83"/>
                  <a:pt x="536" y="83"/>
                  <a:pt x="536" y="83"/>
                </a:cubicBezTo>
                <a:cubicBezTo>
                  <a:pt x="537" y="84"/>
                  <a:pt x="538" y="85"/>
                  <a:pt x="540" y="85"/>
                </a:cubicBezTo>
                <a:cubicBezTo>
                  <a:pt x="541" y="84"/>
                  <a:pt x="540" y="82"/>
                  <a:pt x="542" y="82"/>
                </a:cubicBezTo>
                <a:cubicBezTo>
                  <a:pt x="543" y="82"/>
                  <a:pt x="545" y="82"/>
                  <a:pt x="546" y="82"/>
                </a:cubicBezTo>
                <a:cubicBezTo>
                  <a:pt x="548" y="82"/>
                  <a:pt x="548" y="83"/>
                  <a:pt x="550" y="84"/>
                </a:cubicBezTo>
                <a:cubicBezTo>
                  <a:pt x="550" y="84"/>
                  <a:pt x="551" y="83"/>
                  <a:pt x="551" y="83"/>
                </a:cubicBezTo>
                <a:cubicBezTo>
                  <a:pt x="552" y="83"/>
                  <a:pt x="553" y="83"/>
                  <a:pt x="553" y="83"/>
                </a:cubicBezTo>
                <a:cubicBezTo>
                  <a:pt x="554" y="83"/>
                  <a:pt x="555" y="83"/>
                  <a:pt x="556" y="82"/>
                </a:cubicBezTo>
                <a:cubicBezTo>
                  <a:pt x="556" y="82"/>
                  <a:pt x="556" y="81"/>
                  <a:pt x="557" y="81"/>
                </a:cubicBezTo>
                <a:cubicBezTo>
                  <a:pt x="557" y="80"/>
                  <a:pt x="557" y="79"/>
                  <a:pt x="558" y="79"/>
                </a:cubicBezTo>
                <a:cubicBezTo>
                  <a:pt x="559" y="79"/>
                  <a:pt x="560" y="79"/>
                  <a:pt x="560" y="78"/>
                </a:cubicBezTo>
                <a:cubicBezTo>
                  <a:pt x="561" y="77"/>
                  <a:pt x="558" y="77"/>
                  <a:pt x="557" y="76"/>
                </a:cubicBezTo>
                <a:cubicBezTo>
                  <a:pt x="556" y="76"/>
                  <a:pt x="554" y="75"/>
                  <a:pt x="553" y="75"/>
                </a:cubicBezTo>
                <a:cubicBezTo>
                  <a:pt x="552" y="74"/>
                  <a:pt x="550" y="74"/>
                  <a:pt x="549" y="74"/>
                </a:cubicBezTo>
                <a:cubicBezTo>
                  <a:pt x="547" y="73"/>
                  <a:pt x="546" y="73"/>
                  <a:pt x="545" y="72"/>
                </a:cubicBezTo>
                <a:cubicBezTo>
                  <a:pt x="542" y="72"/>
                  <a:pt x="540" y="71"/>
                  <a:pt x="537" y="69"/>
                </a:cubicBezTo>
                <a:cubicBezTo>
                  <a:pt x="535" y="69"/>
                  <a:pt x="534" y="69"/>
                  <a:pt x="533" y="68"/>
                </a:cubicBezTo>
                <a:cubicBezTo>
                  <a:pt x="531" y="68"/>
                  <a:pt x="530" y="68"/>
                  <a:pt x="529" y="68"/>
                </a:cubicBezTo>
                <a:cubicBezTo>
                  <a:pt x="527" y="67"/>
                  <a:pt x="527" y="66"/>
                  <a:pt x="526" y="65"/>
                </a:cubicBezTo>
                <a:cubicBezTo>
                  <a:pt x="525" y="63"/>
                  <a:pt x="523" y="61"/>
                  <a:pt x="521" y="61"/>
                </a:cubicBezTo>
                <a:cubicBezTo>
                  <a:pt x="520" y="61"/>
                  <a:pt x="520" y="61"/>
                  <a:pt x="519" y="61"/>
                </a:cubicBezTo>
                <a:cubicBezTo>
                  <a:pt x="518" y="61"/>
                  <a:pt x="517" y="59"/>
                  <a:pt x="516" y="60"/>
                </a:cubicBezTo>
                <a:cubicBezTo>
                  <a:pt x="514" y="60"/>
                  <a:pt x="514" y="62"/>
                  <a:pt x="512" y="62"/>
                </a:cubicBezTo>
                <a:cubicBezTo>
                  <a:pt x="510" y="62"/>
                  <a:pt x="510" y="61"/>
                  <a:pt x="508" y="61"/>
                </a:cubicBezTo>
                <a:cubicBezTo>
                  <a:pt x="507" y="60"/>
                  <a:pt x="507" y="60"/>
                  <a:pt x="507" y="59"/>
                </a:cubicBezTo>
                <a:cubicBezTo>
                  <a:pt x="507" y="58"/>
                  <a:pt x="506" y="57"/>
                  <a:pt x="506" y="56"/>
                </a:cubicBezTo>
                <a:cubicBezTo>
                  <a:pt x="506" y="55"/>
                  <a:pt x="507" y="54"/>
                  <a:pt x="506" y="53"/>
                </a:cubicBezTo>
                <a:cubicBezTo>
                  <a:pt x="506" y="52"/>
                  <a:pt x="505" y="51"/>
                  <a:pt x="506" y="50"/>
                </a:cubicBezTo>
                <a:cubicBezTo>
                  <a:pt x="506" y="49"/>
                  <a:pt x="506" y="49"/>
                  <a:pt x="506" y="48"/>
                </a:cubicBezTo>
                <a:cubicBezTo>
                  <a:pt x="506" y="47"/>
                  <a:pt x="505" y="47"/>
                  <a:pt x="504" y="46"/>
                </a:cubicBezTo>
                <a:cubicBezTo>
                  <a:pt x="504" y="46"/>
                  <a:pt x="503" y="45"/>
                  <a:pt x="503" y="45"/>
                </a:cubicBezTo>
                <a:cubicBezTo>
                  <a:pt x="502" y="44"/>
                  <a:pt x="501" y="44"/>
                  <a:pt x="500" y="44"/>
                </a:cubicBezTo>
                <a:cubicBezTo>
                  <a:pt x="500" y="44"/>
                  <a:pt x="499" y="44"/>
                  <a:pt x="498" y="44"/>
                </a:cubicBezTo>
                <a:cubicBezTo>
                  <a:pt x="497" y="43"/>
                  <a:pt x="496" y="44"/>
                  <a:pt x="494" y="43"/>
                </a:cubicBezTo>
                <a:cubicBezTo>
                  <a:pt x="492" y="43"/>
                  <a:pt x="491" y="41"/>
                  <a:pt x="490" y="44"/>
                </a:cubicBezTo>
                <a:cubicBezTo>
                  <a:pt x="490" y="45"/>
                  <a:pt x="490" y="45"/>
                  <a:pt x="489" y="46"/>
                </a:cubicBezTo>
                <a:cubicBezTo>
                  <a:pt x="489" y="47"/>
                  <a:pt x="489" y="48"/>
                  <a:pt x="489" y="49"/>
                </a:cubicBezTo>
                <a:cubicBezTo>
                  <a:pt x="488" y="50"/>
                  <a:pt x="486" y="49"/>
                  <a:pt x="485" y="51"/>
                </a:cubicBezTo>
                <a:cubicBezTo>
                  <a:pt x="485" y="51"/>
                  <a:pt x="484" y="53"/>
                  <a:pt x="483" y="52"/>
                </a:cubicBezTo>
                <a:cubicBezTo>
                  <a:pt x="483" y="52"/>
                  <a:pt x="484" y="50"/>
                  <a:pt x="484" y="50"/>
                </a:cubicBezTo>
                <a:cubicBezTo>
                  <a:pt x="484" y="49"/>
                  <a:pt x="484" y="49"/>
                  <a:pt x="484" y="48"/>
                </a:cubicBezTo>
                <a:cubicBezTo>
                  <a:pt x="484" y="46"/>
                  <a:pt x="485" y="46"/>
                  <a:pt x="485" y="44"/>
                </a:cubicBezTo>
                <a:cubicBezTo>
                  <a:pt x="485" y="43"/>
                  <a:pt x="485" y="42"/>
                  <a:pt x="485" y="41"/>
                </a:cubicBezTo>
                <a:cubicBezTo>
                  <a:pt x="485" y="40"/>
                  <a:pt x="486" y="40"/>
                  <a:pt x="487" y="39"/>
                </a:cubicBezTo>
                <a:cubicBezTo>
                  <a:pt x="488" y="39"/>
                  <a:pt x="488" y="39"/>
                  <a:pt x="488" y="38"/>
                </a:cubicBezTo>
                <a:cubicBezTo>
                  <a:pt x="489" y="37"/>
                  <a:pt x="489" y="37"/>
                  <a:pt x="490" y="37"/>
                </a:cubicBezTo>
                <a:cubicBezTo>
                  <a:pt x="491" y="37"/>
                  <a:pt x="492" y="37"/>
                  <a:pt x="491" y="36"/>
                </a:cubicBezTo>
                <a:cubicBezTo>
                  <a:pt x="491" y="35"/>
                  <a:pt x="490" y="36"/>
                  <a:pt x="489" y="35"/>
                </a:cubicBezTo>
                <a:cubicBezTo>
                  <a:pt x="488" y="35"/>
                  <a:pt x="488" y="35"/>
                  <a:pt x="487" y="34"/>
                </a:cubicBezTo>
                <a:cubicBezTo>
                  <a:pt x="486" y="34"/>
                  <a:pt x="484" y="34"/>
                  <a:pt x="482" y="34"/>
                </a:cubicBezTo>
                <a:cubicBezTo>
                  <a:pt x="481" y="34"/>
                  <a:pt x="480" y="33"/>
                  <a:pt x="478" y="33"/>
                </a:cubicBezTo>
                <a:cubicBezTo>
                  <a:pt x="477" y="33"/>
                  <a:pt x="476" y="31"/>
                  <a:pt x="474" y="31"/>
                </a:cubicBezTo>
                <a:cubicBezTo>
                  <a:pt x="473" y="31"/>
                  <a:pt x="472" y="31"/>
                  <a:pt x="470" y="31"/>
                </a:cubicBezTo>
                <a:cubicBezTo>
                  <a:pt x="469" y="31"/>
                  <a:pt x="469" y="31"/>
                  <a:pt x="468" y="30"/>
                </a:cubicBezTo>
                <a:cubicBezTo>
                  <a:pt x="467" y="30"/>
                  <a:pt x="466" y="30"/>
                  <a:pt x="466" y="29"/>
                </a:cubicBezTo>
                <a:cubicBezTo>
                  <a:pt x="465" y="29"/>
                  <a:pt x="465" y="28"/>
                  <a:pt x="465" y="27"/>
                </a:cubicBezTo>
                <a:cubicBezTo>
                  <a:pt x="463" y="26"/>
                  <a:pt x="462" y="27"/>
                  <a:pt x="462" y="25"/>
                </a:cubicBezTo>
                <a:cubicBezTo>
                  <a:pt x="461" y="23"/>
                  <a:pt x="460" y="22"/>
                  <a:pt x="459" y="22"/>
                </a:cubicBezTo>
                <a:cubicBezTo>
                  <a:pt x="458" y="22"/>
                  <a:pt x="457" y="22"/>
                  <a:pt x="456" y="22"/>
                </a:cubicBezTo>
                <a:cubicBezTo>
                  <a:pt x="456" y="22"/>
                  <a:pt x="455" y="23"/>
                  <a:pt x="454" y="23"/>
                </a:cubicBezTo>
                <a:cubicBezTo>
                  <a:pt x="454" y="23"/>
                  <a:pt x="450" y="22"/>
                  <a:pt x="451" y="23"/>
                </a:cubicBezTo>
                <a:cubicBezTo>
                  <a:pt x="452" y="24"/>
                  <a:pt x="453" y="23"/>
                  <a:pt x="454" y="24"/>
                </a:cubicBezTo>
                <a:cubicBezTo>
                  <a:pt x="454" y="25"/>
                  <a:pt x="454" y="25"/>
                  <a:pt x="454" y="26"/>
                </a:cubicBezTo>
                <a:cubicBezTo>
                  <a:pt x="455" y="28"/>
                  <a:pt x="458" y="28"/>
                  <a:pt x="457" y="30"/>
                </a:cubicBezTo>
                <a:cubicBezTo>
                  <a:pt x="456" y="31"/>
                  <a:pt x="455" y="30"/>
                  <a:pt x="455" y="30"/>
                </a:cubicBezTo>
                <a:cubicBezTo>
                  <a:pt x="454" y="30"/>
                  <a:pt x="453" y="29"/>
                  <a:pt x="453" y="30"/>
                </a:cubicBezTo>
                <a:cubicBezTo>
                  <a:pt x="452" y="30"/>
                  <a:pt x="451" y="30"/>
                  <a:pt x="451" y="30"/>
                </a:cubicBezTo>
                <a:cubicBezTo>
                  <a:pt x="450" y="30"/>
                  <a:pt x="449" y="29"/>
                  <a:pt x="449" y="29"/>
                </a:cubicBezTo>
                <a:cubicBezTo>
                  <a:pt x="448" y="29"/>
                  <a:pt x="447" y="29"/>
                  <a:pt x="447" y="30"/>
                </a:cubicBezTo>
                <a:cubicBezTo>
                  <a:pt x="447" y="31"/>
                  <a:pt x="447" y="33"/>
                  <a:pt x="447" y="35"/>
                </a:cubicBezTo>
                <a:cubicBezTo>
                  <a:pt x="447" y="37"/>
                  <a:pt x="448" y="38"/>
                  <a:pt x="449" y="39"/>
                </a:cubicBezTo>
                <a:cubicBezTo>
                  <a:pt x="449" y="40"/>
                  <a:pt x="450" y="41"/>
                  <a:pt x="450" y="41"/>
                </a:cubicBezTo>
                <a:cubicBezTo>
                  <a:pt x="450" y="42"/>
                  <a:pt x="451" y="42"/>
                  <a:pt x="451" y="42"/>
                </a:cubicBezTo>
                <a:cubicBezTo>
                  <a:pt x="453" y="45"/>
                  <a:pt x="451" y="49"/>
                  <a:pt x="452" y="52"/>
                </a:cubicBezTo>
                <a:cubicBezTo>
                  <a:pt x="453" y="52"/>
                  <a:pt x="453" y="53"/>
                  <a:pt x="454" y="54"/>
                </a:cubicBezTo>
                <a:cubicBezTo>
                  <a:pt x="454" y="54"/>
                  <a:pt x="454" y="55"/>
                  <a:pt x="454" y="55"/>
                </a:cubicBezTo>
                <a:cubicBezTo>
                  <a:pt x="455" y="56"/>
                  <a:pt x="456" y="56"/>
                  <a:pt x="457" y="57"/>
                </a:cubicBezTo>
                <a:cubicBezTo>
                  <a:pt x="458" y="58"/>
                  <a:pt x="457" y="60"/>
                  <a:pt x="457" y="61"/>
                </a:cubicBezTo>
                <a:cubicBezTo>
                  <a:pt x="458" y="63"/>
                  <a:pt x="459" y="64"/>
                  <a:pt x="460" y="66"/>
                </a:cubicBezTo>
                <a:cubicBezTo>
                  <a:pt x="461" y="67"/>
                  <a:pt x="461" y="68"/>
                  <a:pt x="462" y="69"/>
                </a:cubicBezTo>
                <a:cubicBezTo>
                  <a:pt x="462" y="69"/>
                  <a:pt x="464" y="69"/>
                  <a:pt x="464" y="70"/>
                </a:cubicBezTo>
                <a:cubicBezTo>
                  <a:pt x="464" y="70"/>
                  <a:pt x="464" y="71"/>
                  <a:pt x="463" y="71"/>
                </a:cubicBezTo>
                <a:cubicBezTo>
                  <a:pt x="462" y="72"/>
                  <a:pt x="461" y="70"/>
                  <a:pt x="460" y="69"/>
                </a:cubicBezTo>
                <a:cubicBezTo>
                  <a:pt x="459" y="68"/>
                  <a:pt x="457" y="69"/>
                  <a:pt x="456" y="68"/>
                </a:cubicBezTo>
                <a:cubicBezTo>
                  <a:pt x="456" y="68"/>
                  <a:pt x="458" y="67"/>
                  <a:pt x="457" y="66"/>
                </a:cubicBezTo>
                <a:cubicBezTo>
                  <a:pt x="457" y="66"/>
                  <a:pt x="456" y="65"/>
                  <a:pt x="456" y="65"/>
                </a:cubicBezTo>
                <a:cubicBezTo>
                  <a:pt x="455" y="64"/>
                  <a:pt x="454" y="64"/>
                  <a:pt x="454" y="63"/>
                </a:cubicBezTo>
                <a:cubicBezTo>
                  <a:pt x="453" y="62"/>
                  <a:pt x="453" y="62"/>
                  <a:pt x="453" y="61"/>
                </a:cubicBezTo>
                <a:cubicBezTo>
                  <a:pt x="452" y="61"/>
                  <a:pt x="451" y="60"/>
                  <a:pt x="451" y="60"/>
                </a:cubicBezTo>
                <a:cubicBezTo>
                  <a:pt x="450" y="60"/>
                  <a:pt x="450" y="61"/>
                  <a:pt x="449" y="61"/>
                </a:cubicBezTo>
                <a:cubicBezTo>
                  <a:pt x="448" y="61"/>
                  <a:pt x="448" y="60"/>
                  <a:pt x="449" y="59"/>
                </a:cubicBezTo>
                <a:cubicBezTo>
                  <a:pt x="450" y="58"/>
                  <a:pt x="450" y="58"/>
                  <a:pt x="449" y="57"/>
                </a:cubicBezTo>
                <a:cubicBezTo>
                  <a:pt x="449" y="57"/>
                  <a:pt x="448" y="57"/>
                  <a:pt x="448" y="56"/>
                </a:cubicBezTo>
                <a:cubicBezTo>
                  <a:pt x="447" y="56"/>
                  <a:pt x="447" y="55"/>
                  <a:pt x="446" y="55"/>
                </a:cubicBezTo>
                <a:cubicBezTo>
                  <a:pt x="445" y="54"/>
                  <a:pt x="444" y="53"/>
                  <a:pt x="443" y="51"/>
                </a:cubicBezTo>
                <a:cubicBezTo>
                  <a:pt x="442" y="50"/>
                  <a:pt x="441" y="49"/>
                  <a:pt x="441" y="47"/>
                </a:cubicBezTo>
                <a:cubicBezTo>
                  <a:pt x="440" y="45"/>
                  <a:pt x="439" y="44"/>
                  <a:pt x="439" y="42"/>
                </a:cubicBezTo>
                <a:cubicBezTo>
                  <a:pt x="439" y="41"/>
                  <a:pt x="439" y="40"/>
                  <a:pt x="437" y="40"/>
                </a:cubicBezTo>
                <a:cubicBezTo>
                  <a:pt x="434" y="40"/>
                  <a:pt x="434" y="35"/>
                  <a:pt x="431" y="34"/>
                </a:cubicBezTo>
                <a:cubicBezTo>
                  <a:pt x="430" y="34"/>
                  <a:pt x="430" y="34"/>
                  <a:pt x="429" y="33"/>
                </a:cubicBezTo>
                <a:cubicBezTo>
                  <a:pt x="428" y="33"/>
                  <a:pt x="428" y="33"/>
                  <a:pt x="427" y="32"/>
                </a:cubicBezTo>
                <a:cubicBezTo>
                  <a:pt x="426" y="32"/>
                  <a:pt x="424" y="33"/>
                  <a:pt x="423" y="34"/>
                </a:cubicBezTo>
                <a:cubicBezTo>
                  <a:pt x="422" y="35"/>
                  <a:pt x="421" y="36"/>
                  <a:pt x="420" y="37"/>
                </a:cubicBezTo>
                <a:cubicBezTo>
                  <a:pt x="419" y="37"/>
                  <a:pt x="419" y="38"/>
                  <a:pt x="418" y="39"/>
                </a:cubicBezTo>
                <a:cubicBezTo>
                  <a:pt x="418" y="39"/>
                  <a:pt x="418" y="40"/>
                  <a:pt x="417" y="41"/>
                </a:cubicBezTo>
                <a:cubicBezTo>
                  <a:pt x="416" y="42"/>
                  <a:pt x="414" y="41"/>
                  <a:pt x="412" y="42"/>
                </a:cubicBezTo>
                <a:cubicBezTo>
                  <a:pt x="411" y="42"/>
                  <a:pt x="410" y="44"/>
                  <a:pt x="411" y="45"/>
                </a:cubicBezTo>
                <a:cubicBezTo>
                  <a:pt x="412" y="46"/>
                  <a:pt x="413" y="47"/>
                  <a:pt x="414" y="48"/>
                </a:cubicBezTo>
                <a:cubicBezTo>
                  <a:pt x="414" y="49"/>
                  <a:pt x="414" y="49"/>
                  <a:pt x="414" y="50"/>
                </a:cubicBezTo>
                <a:cubicBezTo>
                  <a:pt x="414" y="51"/>
                  <a:pt x="415" y="51"/>
                  <a:pt x="415" y="52"/>
                </a:cubicBezTo>
                <a:cubicBezTo>
                  <a:pt x="417" y="53"/>
                  <a:pt x="415" y="54"/>
                  <a:pt x="414" y="54"/>
                </a:cubicBezTo>
                <a:cubicBezTo>
                  <a:pt x="413" y="55"/>
                  <a:pt x="412" y="56"/>
                  <a:pt x="411" y="55"/>
                </a:cubicBezTo>
                <a:cubicBezTo>
                  <a:pt x="411" y="54"/>
                  <a:pt x="411" y="53"/>
                  <a:pt x="411" y="53"/>
                </a:cubicBezTo>
                <a:cubicBezTo>
                  <a:pt x="411" y="52"/>
                  <a:pt x="411" y="51"/>
                  <a:pt x="410" y="51"/>
                </a:cubicBezTo>
                <a:cubicBezTo>
                  <a:pt x="410" y="50"/>
                  <a:pt x="409" y="50"/>
                  <a:pt x="409" y="49"/>
                </a:cubicBezTo>
                <a:cubicBezTo>
                  <a:pt x="408" y="49"/>
                  <a:pt x="408" y="48"/>
                  <a:pt x="407" y="48"/>
                </a:cubicBezTo>
                <a:cubicBezTo>
                  <a:pt x="406" y="47"/>
                  <a:pt x="404" y="47"/>
                  <a:pt x="402" y="47"/>
                </a:cubicBezTo>
                <a:cubicBezTo>
                  <a:pt x="401" y="47"/>
                  <a:pt x="401" y="47"/>
                  <a:pt x="400" y="48"/>
                </a:cubicBezTo>
                <a:cubicBezTo>
                  <a:pt x="399" y="48"/>
                  <a:pt x="399" y="48"/>
                  <a:pt x="398" y="48"/>
                </a:cubicBezTo>
                <a:cubicBezTo>
                  <a:pt x="398" y="47"/>
                  <a:pt x="399" y="47"/>
                  <a:pt x="399" y="46"/>
                </a:cubicBezTo>
                <a:cubicBezTo>
                  <a:pt x="399" y="45"/>
                  <a:pt x="400" y="45"/>
                  <a:pt x="401" y="45"/>
                </a:cubicBezTo>
                <a:cubicBezTo>
                  <a:pt x="402" y="45"/>
                  <a:pt x="402" y="44"/>
                  <a:pt x="403" y="43"/>
                </a:cubicBezTo>
                <a:cubicBezTo>
                  <a:pt x="403" y="42"/>
                  <a:pt x="402" y="42"/>
                  <a:pt x="401" y="42"/>
                </a:cubicBezTo>
                <a:cubicBezTo>
                  <a:pt x="398" y="41"/>
                  <a:pt x="395" y="42"/>
                  <a:pt x="392" y="42"/>
                </a:cubicBezTo>
                <a:cubicBezTo>
                  <a:pt x="391" y="43"/>
                  <a:pt x="390" y="43"/>
                  <a:pt x="389" y="44"/>
                </a:cubicBezTo>
                <a:cubicBezTo>
                  <a:pt x="388" y="44"/>
                  <a:pt x="388" y="43"/>
                  <a:pt x="387" y="43"/>
                </a:cubicBezTo>
                <a:cubicBezTo>
                  <a:pt x="385" y="43"/>
                  <a:pt x="384" y="45"/>
                  <a:pt x="382" y="44"/>
                </a:cubicBezTo>
                <a:cubicBezTo>
                  <a:pt x="382" y="42"/>
                  <a:pt x="387" y="41"/>
                  <a:pt x="388" y="41"/>
                </a:cubicBezTo>
                <a:cubicBezTo>
                  <a:pt x="388" y="40"/>
                  <a:pt x="389" y="40"/>
                  <a:pt x="390" y="40"/>
                </a:cubicBezTo>
                <a:cubicBezTo>
                  <a:pt x="391" y="39"/>
                  <a:pt x="391" y="39"/>
                  <a:pt x="392" y="38"/>
                </a:cubicBezTo>
                <a:cubicBezTo>
                  <a:pt x="393" y="37"/>
                  <a:pt x="395" y="37"/>
                  <a:pt x="396" y="37"/>
                </a:cubicBezTo>
                <a:cubicBezTo>
                  <a:pt x="398" y="37"/>
                  <a:pt x="400" y="37"/>
                  <a:pt x="401" y="37"/>
                </a:cubicBezTo>
                <a:cubicBezTo>
                  <a:pt x="403" y="37"/>
                  <a:pt x="406" y="38"/>
                  <a:pt x="408" y="37"/>
                </a:cubicBezTo>
                <a:cubicBezTo>
                  <a:pt x="409" y="36"/>
                  <a:pt x="409" y="36"/>
                  <a:pt x="410" y="36"/>
                </a:cubicBezTo>
                <a:cubicBezTo>
                  <a:pt x="411" y="36"/>
                  <a:pt x="411" y="36"/>
                  <a:pt x="411" y="35"/>
                </a:cubicBezTo>
                <a:cubicBezTo>
                  <a:pt x="412" y="34"/>
                  <a:pt x="412" y="34"/>
                  <a:pt x="412" y="34"/>
                </a:cubicBezTo>
                <a:cubicBezTo>
                  <a:pt x="413" y="33"/>
                  <a:pt x="413" y="33"/>
                  <a:pt x="413" y="32"/>
                </a:cubicBezTo>
                <a:cubicBezTo>
                  <a:pt x="412" y="30"/>
                  <a:pt x="411" y="30"/>
                  <a:pt x="410" y="30"/>
                </a:cubicBezTo>
                <a:cubicBezTo>
                  <a:pt x="409" y="30"/>
                  <a:pt x="408" y="30"/>
                  <a:pt x="407" y="30"/>
                </a:cubicBezTo>
                <a:cubicBezTo>
                  <a:pt x="406" y="30"/>
                  <a:pt x="405" y="30"/>
                  <a:pt x="404" y="30"/>
                </a:cubicBezTo>
                <a:cubicBezTo>
                  <a:pt x="404" y="30"/>
                  <a:pt x="403" y="30"/>
                  <a:pt x="402" y="30"/>
                </a:cubicBezTo>
                <a:cubicBezTo>
                  <a:pt x="401" y="30"/>
                  <a:pt x="399" y="31"/>
                  <a:pt x="398" y="31"/>
                </a:cubicBezTo>
                <a:cubicBezTo>
                  <a:pt x="397" y="31"/>
                  <a:pt x="397" y="31"/>
                  <a:pt x="396" y="31"/>
                </a:cubicBezTo>
                <a:cubicBezTo>
                  <a:pt x="395" y="31"/>
                  <a:pt x="394" y="32"/>
                  <a:pt x="393" y="32"/>
                </a:cubicBezTo>
                <a:cubicBezTo>
                  <a:pt x="392" y="32"/>
                  <a:pt x="391" y="32"/>
                  <a:pt x="391" y="32"/>
                </a:cubicBezTo>
                <a:cubicBezTo>
                  <a:pt x="390" y="32"/>
                  <a:pt x="390" y="33"/>
                  <a:pt x="389" y="33"/>
                </a:cubicBezTo>
                <a:cubicBezTo>
                  <a:pt x="388" y="34"/>
                  <a:pt x="387" y="34"/>
                  <a:pt x="385" y="34"/>
                </a:cubicBezTo>
                <a:cubicBezTo>
                  <a:pt x="384" y="35"/>
                  <a:pt x="383" y="35"/>
                  <a:pt x="382" y="34"/>
                </a:cubicBezTo>
                <a:cubicBezTo>
                  <a:pt x="382" y="34"/>
                  <a:pt x="382" y="33"/>
                  <a:pt x="382" y="33"/>
                </a:cubicBezTo>
                <a:cubicBezTo>
                  <a:pt x="382" y="32"/>
                  <a:pt x="381" y="32"/>
                  <a:pt x="381" y="32"/>
                </a:cubicBezTo>
                <a:cubicBezTo>
                  <a:pt x="380" y="32"/>
                  <a:pt x="380" y="32"/>
                  <a:pt x="380" y="32"/>
                </a:cubicBezTo>
                <a:cubicBezTo>
                  <a:pt x="379" y="31"/>
                  <a:pt x="379" y="31"/>
                  <a:pt x="379" y="31"/>
                </a:cubicBezTo>
                <a:cubicBezTo>
                  <a:pt x="379" y="30"/>
                  <a:pt x="378" y="30"/>
                  <a:pt x="377" y="31"/>
                </a:cubicBezTo>
                <a:cubicBezTo>
                  <a:pt x="377" y="31"/>
                  <a:pt x="377" y="32"/>
                  <a:pt x="376" y="32"/>
                </a:cubicBezTo>
                <a:cubicBezTo>
                  <a:pt x="376" y="33"/>
                  <a:pt x="375" y="33"/>
                  <a:pt x="375" y="33"/>
                </a:cubicBezTo>
                <a:cubicBezTo>
                  <a:pt x="374" y="34"/>
                  <a:pt x="375" y="36"/>
                  <a:pt x="375" y="37"/>
                </a:cubicBezTo>
                <a:cubicBezTo>
                  <a:pt x="374" y="38"/>
                  <a:pt x="373" y="37"/>
                  <a:pt x="373" y="37"/>
                </a:cubicBezTo>
                <a:cubicBezTo>
                  <a:pt x="373" y="36"/>
                  <a:pt x="373" y="36"/>
                  <a:pt x="372" y="35"/>
                </a:cubicBezTo>
                <a:cubicBezTo>
                  <a:pt x="372" y="35"/>
                  <a:pt x="372" y="35"/>
                  <a:pt x="371" y="35"/>
                </a:cubicBezTo>
                <a:cubicBezTo>
                  <a:pt x="371" y="34"/>
                  <a:pt x="371" y="33"/>
                  <a:pt x="371" y="32"/>
                </a:cubicBezTo>
                <a:cubicBezTo>
                  <a:pt x="370" y="32"/>
                  <a:pt x="369" y="32"/>
                  <a:pt x="369" y="31"/>
                </a:cubicBezTo>
                <a:cubicBezTo>
                  <a:pt x="368" y="31"/>
                  <a:pt x="368" y="31"/>
                  <a:pt x="367" y="31"/>
                </a:cubicBezTo>
                <a:cubicBezTo>
                  <a:pt x="365" y="30"/>
                  <a:pt x="365" y="33"/>
                  <a:pt x="363" y="33"/>
                </a:cubicBezTo>
                <a:cubicBezTo>
                  <a:pt x="362" y="33"/>
                  <a:pt x="362" y="33"/>
                  <a:pt x="361" y="33"/>
                </a:cubicBezTo>
                <a:cubicBezTo>
                  <a:pt x="360" y="33"/>
                  <a:pt x="360" y="34"/>
                  <a:pt x="359" y="34"/>
                </a:cubicBezTo>
                <a:cubicBezTo>
                  <a:pt x="358" y="35"/>
                  <a:pt x="357" y="34"/>
                  <a:pt x="357" y="35"/>
                </a:cubicBezTo>
                <a:cubicBezTo>
                  <a:pt x="357" y="36"/>
                  <a:pt x="357" y="37"/>
                  <a:pt x="357" y="38"/>
                </a:cubicBezTo>
                <a:cubicBezTo>
                  <a:pt x="357" y="39"/>
                  <a:pt x="356" y="40"/>
                  <a:pt x="355" y="40"/>
                </a:cubicBezTo>
                <a:cubicBezTo>
                  <a:pt x="354" y="40"/>
                  <a:pt x="353" y="39"/>
                  <a:pt x="353" y="39"/>
                </a:cubicBezTo>
                <a:cubicBezTo>
                  <a:pt x="352" y="39"/>
                  <a:pt x="352" y="40"/>
                  <a:pt x="351" y="40"/>
                </a:cubicBezTo>
                <a:cubicBezTo>
                  <a:pt x="351" y="40"/>
                  <a:pt x="349" y="40"/>
                  <a:pt x="349" y="41"/>
                </a:cubicBezTo>
                <a:cubicBezTo>
                  <a:pt x="350" y="42"/>
                  <a:pt x="351" y="41"/>
                  <a:pt x="351" y="41"/>
                </a:cubicBezTo>
                <a:cubicBezTo>
                  <a:pt x="352" y="42"/>
                  <a:pt x="351" y="43"/>
                  <a:pt x="351" y="43"/>
                </a:cubicBezTo>
                <a:cubicBezTo>
                  <a:pt x="349" y="43"/>
                  <a:pt x="347" y="42"/>
                  <a:pt x="347" y="43"/>
                </a:cubicBezTo>
                <a:cubicBezTo>
                  <a:pt x="345" y="44"/>
                  <a:pt x="347" y="46"/>
                  <a:pt x="347" y="47"/>
                </a:cubicBezTo>
                <a:cubicBezTo>
                  <a:pt x="348" y="48"/>
                  <a:pt x="348" y="49"/>
                  <a:pt x="349" y="50"/>
                </a:cubicBezTo>
                <a:close/>
                <a:moveTo>
                  <a:pt x="1044" y="4"/>
                </a:moveTo>
                <a:cubicBezTo>
                  <a:pt x="1046" y="4"/>
                  <a:pt x="1047" y="4"/>
                  <a:pt x="1049" y="3"/>
                </a:cubicBezTo>
                <a:cubicBezTo>
                  <a:pt x="1050" y="3"/>
                  <a:pt x="1051" y="3"/>
                  <a:pt x="1053" y="2"/>
                </a:cubicBezTo>
                <a:cubicBezTo>
                  <a:pt x="1042" y="3"/>
                  <a:pt x="1042" y="3"/>
                  <a:pt x="1042" y="3"/>
                </a:cubicBezTo>
                <a:cubicBezTo>
                  <a:pt x="1041" y="4"/>
                  <a:pt x="1043" y="4"/>
                  <a:pt x="1044" y="4"/>
                </a:cubicBezTo>
                <a:close/>
                <a:moveTo>
                  <a:pt x="2964" y="296"/>
                </a:moveTo>
                <a:cubicBezTo>
                  <a:pt x="2964" y="295"/>
                  <a:pt x="2964" y="294"/>
                  <a:pt x="2963" y="293"/>
                </a:cubicBezTo>
                <a:cubicBezTo>
                  <a:pt x="2963" y="292"/>
                  <a:pt x="2961" y="291"/>
                  <a:pt x="2960" y="290"/>
                </a:cubicBezTo>
                <a:cubicBezTo>
                  <a:pt x="2959" y="289"/>
                  <a:pt x="2958" y="288"/>
                  <a:pt x="2956" y="287"/>
                </a:cubicBezTo>
                <a:cubicBezTo>
                  <a:pt x="2955" y="286"/>
                  <a:pt x="2953" y="286"/>
                  <a:pt x="2952" y="285"/>
                </a:cubicBezTo>
                <a:cubicBezTo>
                  <a:pt x="2951" y="284"/>
                  <a:pt x="2950" y="283"/>
                  <a:pt x="2949" y="282"/>
                </a:cubicBezTo>
                <a:cubicBezTo>
                  <a:pt x="2947" y="281"/>
                  <a:pt x="2946" y="280"/>
                  <a:pt x="2945" y="280"/>
                </a:cubicBezTo>
                <a:cubicBezTo>
                  <a:pt x="2944" y="279"/>
                  <a:pt x="2944" y="279"/>
                  <a:pt x="2943" y="279"/>
                </a:cubicBezTo>
                <a:cubicBezTo>
                  <a:pt x="2941" y="278"/>
                  <a:pt x="2939" y="276"/>
                  <a:pt x="2937" y="276"/>
                </a:cubicBezTo>
                <a:cubicBezTo>
                  <a:pt x="2934" y="275"/>
                  <a:pt x="2932" y="276"/>
                  <a:pt x="2930" y="276"/>
                </a:cubicBezTo>
                <a:cubicBezTo>
                  <a:pt x="2926" y="278"/>
                  <a:pt x="2922" y="278"/>
                  <a:pt x="2918" y="278"/>
                </a:cubicBezTo>
                <a:cubicBezTo>
                  <a:pt x="2916" y="278"/>
                  <a:pt x="2914" y="279"/>
                  <a:pt x="2912" y="280"/>
                </a:cubicBezTo>
                <a:cubicBezTo>
                  <a:pt x="2911" y="281"/>
                  <a:pt x="2910" y="283"/>
                  <a:pt x="2909" y="285"/>
                </a:cubicBezTo>
                <a:cubicBezTo>
                  <a:pt x="2907" y="288"/>
                  <a:pt x="2905" y="291"/>
                  <a:pt x="2902" y="292"/>
                </a:cubicBezTo>
                <a:cubicBezTo>
                  <a:pt x="2900" y="293"/>
                  <a:pt x="2899" y="294"/>
                  <a:pt x="2897" y="294"/>
                </a:cubicBezTo>
                <a:cubicBezTo>
                  <a:pt x="2896" y="294"/>
                  <a:pt x="2895" y="294"/>
                  <a:pt x="2894" y="294"/>
                </a:cubicBezTo>
                <a:cubicBezTo>
                  <a:pt x="2893" y="294"/>
                  <a:pt x="2892" y="294"/>
                  <a:pt x="2891" y="294"/>
                </a:cubicBezTo>
                <a:cubicBezTo>
                  <a:pt x="2890" y="294"/>
                  <a:pt x="2888" y="294"/>
                  <a:pt x="2887" y="296"/>
                </a:cubicBezTo>
                <a:cubicBezTo>
                  <a:pt x="2887" y="298"/>
                  <a:pt x="2890" y="298"/>
                  <a:pt x="2891" y="298"/>
                </a:cubicBezTo>
                <a:cubicBezTo>
                  <a:pt x="2892" y="298"/>
                  <a:pt x="2894" y="298"/>
                  <a:pt x="2895" y="297"/>
                </a:cubicBezTo>
                <a:cubicBezTo>
                  <a:pt x="2896" y="297"/>
                  <a:pt x="2897" y="296"/>
                  <a:pt x="2899" y="296"/>
                </a:cubicBezTo>
                <a:cubicBezTo>
                  <a:pt x="2900" y="295"/>
                  <a:pt x="2901" y="294"/>
                  <a:pt x="2903" y="294"/>
                </a:cubicBezTo>
                <a:cubicBezTo>
                  <a:pt x="2904" y="294"/>
                  <a:pt x="2906" y="294"/>
                  <a:pt x="2907" y="294"/>
                </a:cubicBezTo>
                <a:cubicBezTo>
                  <a:pt x="2910" y="294"/>
                  <a:pt x="2914" y="294"/>
                  <a:pt x="2916" y="296"/>
                </a:cubicBezTo>
                <a:cubicBezTo>
                  <a:pt x="2918" y="296"/>
                  <a:pt x="2920" y="297"/>
                  <a:pt x="2921" y="298"/>
                </a:cubicBezTo>
                <a:cubicBezTo>
                  <a:pt x="2923" y="299"/>
                  <a:pt x="2925" y="299"/>
                  <a:pt x="2927" y="299"/>
                </a:cubicBezTo>
                <a:cubicBezTo>
                  <a:pt x="2929" y="299"/>
                  <a:pt x="2931" y="299"/>
                  <a:pt x="2933" y="300"/>
                </a:cubicBezTo>
                <a:cubicBezTo>
                  <a:pt x="2935" y="300"/>
                  <a:pt x="2937" y="301"/>
                  <a:pt x="2939" y="302"/>
                </a:cubicBezTo>
                <a:cubicBezTo>
                  <a:pt x="2942" y="302"/>
                  <a:pt x="2944" y="301"/>
                  <a:pt x="2947" y="301"/>
                </a:cubicBezTo>
                <a:cubicBezTo>
                  <a:pt x="2949" y="301"/>
                  <a:pt x="2950" y="301"/>
                  <a:pt x="2952" y="302"/>
                </a:cubicBezTo>
                <a:cubicBezTo>
                  <a:pt x="2954" y="303"/>
                  <a:pt x="2955" y="304"/>
                  <a:pt x="2957" y="303"/>
                </a:cubicBezTo>
                <a:cubicBezTo>
                  <a:pt x="2959" y="303"/>
                  <a:pt x="2961" y="303"/>
                  <a:pt x="2962" y="302"/>
                </a:cubicBezTo>
                <a:cubicBezTo>
                  <a:pt x="2963" y="301"/>
                  <a:pt x="2963" y="301"/>
                  <a:pt x="2963" y="300"/>
                </a:cubicBezTo>
                <a:cubicBezTo>
                  <a:pt x="2963" y="299"/>
                  <a:pt x="2962" y="299"/>
                  <a:pt x="2963" y="298"/>
                </a:cubicBezTo>
                <a:cubicBezTo>
                  <a:pt x="2963" y="297"/>
                  <a:pt x="2964" y="296"/>
                  <a:pt x="2964" y="296"/>
                </a:cubicBezTo>
                <a:close/>
                <a:moveTo>
                  <a:pt x="2806" y="215"/>
                </a:moveTo>
                <a:cubicBezTo>
                  <a:pt x="2806" y="216"/>
                  <a:pt x="2806" y="216"/>
                  <a:pt x="2806" y="217"/>
                </a:cubicBezTo>
                <a:cubicBezTo>
                  <a:pt x="2805" y="218"/>
                  <a:pt x="2804" y="218"/>
                  <a:pt x="2806" y="219"/>
                </a:cubicBezTo>
                <a:cubicBezTo>
                  <a:pt x="2806" y="219"/>
                  <a:pt x="2808" y="219"/>
                  <a:pt x="2809" y="219"/>
                </a:cubicBezTo>
                <a:cubicBezTo>
                  <a:pt x="2810" y="219"/>
                  <a:pt x="2812" y="218"/>
                  <a:pt x="2813" y="218"/>
                </a:cubicBezTo>
                <a:cubicBezTo>
                  <a:pt x="2814" y="218"/>
                  <a:pt x="2815" y="217"/>
                  <a:pt x="2815" y="217"/>
                </a:cubicBezTo>
                <a:cubicBezTo>
                  <a:pt x="2815" y="216"/>
                  <a:pt x="2816" y="215"/>
                  <a:pt x="2816" y="215"/>
                </a:cubicBezTo>
                <a:cubicBezTo>
                  <a:pt x="2817" y="213"/>
                  <a:pt x="2818" y="212"/>
                  <a:pt x="2818" y="210"/>
                </a:cubicBezTo>
                <a:cubicBezTo>
                  <a:pt x="2817" y="209"/>
                  <a:pt x="2817" y="209"/>
                  <a:pt x="2816" y="209"/>
                </a:cubicBezTo>
                <a:cubicBezTo>
                  <a:pt x="2816" y="208"/>
                  <a:pt x="2815" y="208"/>
                  <a:pt x="2814" y="208"/>
                </a:cubicBezTo>
                <a:cubicBezTo>
                  <a:pt x="2813" y="207"/>
                  <a:pt x="2812" y="206"/>
                  <a:pt x="2812" y="205"/>
                </a:cubicBezTo>
                <a:cubicBezTo>
                  <a:pt x="2812" y="204"/>
                  <a:pt x="2812" y="203"/>
                  <a:pt x="2811" y="203"/>
                </a:cubicBezTo>
                <a:cubicBezTo>
                  <a:pt x="2811" y="202"/>
                  <a:pt x="2810" y="202"/>
                  <a:pt x="2810" y="201"/>
                </a:cubicBezTo>
                <a:cubicBezTo>
                  <a:pt x="2810" y="201"/>
                  <a:pt x="2810" y="199"/>
                  <a:pt x="2809" y="199"/>
                </a:cubicBezTo>
                <a:cubicBezTo>
                  <a:pt x="2808" y="198"/>
                  <a:pt x="2808" y="200"/>
                  <a:pt x="2808" y="200"/>
                </a:cubicBezTo>
                <a:cubicBezTo>
                  <a:pt x="2808" y="202"/>
                  <a:pt x="2808" y="203"/>
                  <a:pt x="2808" y="205"/>
                </a:cubicBezTo>
                <a:cubicBezTo>
                  <a:pt x="2807" y="206"/>
                  <a:pt x="2805" y="206"/>
                  <a:pt x="2806" y="208"/>
                </a:cubicBezTo>
                <a:cubicBezTo>
                  <a:pt x="2806" y="208"/>
                  <a:pt x="2806" y="209"/>
                  <a:pt x="2806" y="210"/>
                </a:cubicBezTo>
                <a:cubicBezTo>
                  <a:pt x="2807" y="210"/>
                  <a:pt x="2807" y="211"/>
                  <a:pt x="2807" y="211"/>
                </a:cubicBezTo>
                <a:cubicBezTo>
                  <a:pt x="2807" y="211"/>
                  <a:pt x="2807" y="211"/>
                  <a:pt x="2807" y="212"/>
                </a:cubicBezTo>
                <a:cubicBezTo>
                  <a:pt x="2807" y="213"/>
                  <a:pt x="2806" y="214"/>
                  <a:pt x="2806" y="215"/>
                </a:cubicBezTo>
                <a:close/>
                <a:moveTo>
                  <a:pt x="2900" y="274"/>
                </a:moveTo>
                <a:cubicBezTo>
                  <a:pt x="2901" y="275"/>
                  <a:pt x="2901" y="277"/>
                  <a:pt x="2903" y="277"/>
                </a:cubicBezTo>
                <a:cubicBezTo>
                  <a:pt x="2903" y="277"/>
                  <a:pt x="2904" y="277"/>
                  <a:pt x="2905" y="276"/>
                </a:cubicBezTo>
                <a:cubicBezTo>
                  <a:pt x="2905" y="275"/>
                  <a:pt x="2906" y="275"/>
                  <a:pt x="2906" y="275"/>
                </a:cubicBezTo>
                <a:cubicBezTo>
                  <a:pt x="2909" y="273"/>
                  <a:pt x="2915" y="274"/>
                  <a:pt x="2916" y="271"/>
                </a:cubicBezTo>
                <a:cubicBezTo>
                  <a:pt x="2916" y="270"/>
                  <a:pt x="2916" y="269"/>
                  <a:pt x="2915" y="268"/>
                </a:cubicBezTo>
                <a:cubicBezTo>
                  <a:pt x="2915" y="267"/>
                  <a:pt x="2915" y="267"/>
                  <a:pt x="2915" y="266"/>
                </a:cubicBezTo>
                <a:cubicBezTo>
                  <a:pt x="2914" y="265"/>
                  <a:pt x="2913" y="263"/>
                  <a:pt x="2911" y="262"/>
                </a:cubicBezTo>
                <a:cubicBezTo>
                  <a:pt x="2910" y="262"/>
                  <a:pt x="2908" y="262"/>
                  <a:pt x="2906" y="262"/>
                </a:cubicBezTo>
                <a:cubicBezTo>
                  <a:pt x="2906" y="262"/>
                  <a:pt x="2905" y="262"/>
                  <a:pt x="2904" y="262"/>
                </a:cubicBezTo>
                <a:cubicBezTo>
                  <a:pt x="2904" y="262"/>
                  <a:pt x="2903" y="262"/>
                  <a:pt x="2903" y="262"/>
                </a:cubicBezTo>
                <a:cubicBezTo>
                  <a:pt x="2903" y="262"/>
                  <a:pt x="2902" y="262"/>
                  <a:pt x="2902" y="262"/>
                </a:cubicBezTo>
                <a:cubicBezTo>
                  <a:pt x="2901" y="262"/>
                  <a:pt x="2899" y="262"/>
                  <a:pt x="2898" y="263"/>
                </a:cubicBezTo>
                <a:cubicBezTo>
                  <a:pt x="2898" y="264"/>
                  <a:pt x="2898" y="265"/>
                  <a:pt x="2897" y="265"/>
                </a:cubicBezTo>
                <a:cubicBezTo>
                  <a:pt x="2897" y="266"/>
                  <a:pt x="2896" y="266"/>
                  <a:pt x="2896" y="267"/>
                </a:cubicBezTo>
                <a:cubicBezTo>
                  <a:pt x="2896" y="268"/>
                  <a:pt x="2896" y="269"/>
                  <a:pt x="2896" y="269"/>
                </a:cubicBezTo>
                <a:cubicBezTo>
                  <a:pt x="2897" y="270"/>
                  <a:pt x="2897" y="271"/>
                  <a:pt x="2897" y="271"/>
                </a:cubicBezTo>
                <a:cubicBezTo>
                  <a:pt x="2897" y="273"/>
                  <a:pt x="2899" y="273"/>
                  <a:pt x="2900" y="274"/>
                </a:cubicBezTo>
                <a:close/>
                <a:moveTo>
                  <a:pt x="1313" y="430"/>
                </a:moveTo>
                <a:cubicBezTo>
                  <a:pt x="1314" y="431"/>
                  <a:pt x="1314" y="431"/>
                  <a:pt x="1315" y="432"/>
                </a:cubicBezTo>
                <a:cubicBezTo>
                  <a:pt x="1316" y="432"/>
                  <a:pt x="1317" y="431"/>
                  <a:pt x="1318" y="430"/>
                </a:cubicBezTo>
                <a:cubicBezTo>
                  <a:pt x="1321" y="430"/>
                  <a:pt x="1324" y="432"/>
                  <a:pt x="1326" y="430"/>
                </a:cubicBezTo>
                <a:cubicBezTo>
                  <a:pt x="1327" y="429"/>
                  <a:pt x="1327" y="428"/>
                  <a:pt x="1326" y="426"/>
                </a:cubicBezTo>
                <a:cubicBezTo>
                  <a:pt x="1326" y="425"/>
                  <a:pt x="1327" y="424"/>
                  <a:pt x="1326" y="422"/>
                </a:cubicBezTo>
                <a:cubicBezTo>
                  <a:pt x="1325" y="421"/>
                  <a:pt x="1324" y="421"/>
                  <a:pt x="1323" y="420"/>
                </a:cubicBezTo>
                <a:cubicBezTo>
                  <a:pt x="1322" y="419"/>
                  <a:pt x="1321" y="419"/>
                  <a:pt x="1320" y="419"/>
                </a:cubicBezTo>
                <a:cubicBezTo>
                  <a:pt x="1319" y="418"/>
                  <a:pt x="1318" y="417"/>
                  <a:pt x="1318" y="417"/>
                </a:cubicBezTo>
                <a:cubicBezTo>
                  <a:pt x="1317" y="416"/>
                  <a:pt x="1316" y="415"/>
                  <a:pt x="1315" y="415"/>
                </a:cubicBezTo>
                <a:cubicBezTo>
                  <a:pt x="1314" y="414"/>
                  <a:pt x="1313" y="414"/>
                  <a:pt x="1312" y="413"/>
                </a:cubicBezTo>
                <a:cubicBezTo>
                  <a:pt x="1312" y="413"/>
                  <a:pt x="1312" y="413"/>
                  <a:pt x="1312" y="413"/>
                </a:cubicBezTo>
                <a:cubicBezTo>
                  <a:pt x="1310" y="411"/>
                  <a:pt x="1308" y="410"/>
                  <a:pt x="1307" y="408"/>
                </a:cubicBezTo>
                <a:cubicBezTo>
                  <a:pt x="1306" y="407"/>
                  <a:pt x="1306" y="407"/>
                  <a:pt x="1305" y="407"/>
                </a:cubicBezTo>
                <a:cubicBezTo>
                  <a:pt x="1304" y="407"/>
                  <a:pt x="1304" y="406"/>
                  <a:pt x="1303" y="406"/>
                </a:cubicBezTo>
                <a:cubicBezTo>
                  <a:pt x="1301" y="404"/>
                  <a:pt x="1299" y="402"/>
                  <a:pt x="1296" y="403"/>
                </a:cubicBezTo>
                <a:cubicBezTo>
                  <a:pt x="1296" y="404"/>
                  <a:pt x="1295" y="404"/>
                  <a:pt x="1295" y="404"/>
                </a:cubicBezTo>
                <a:cubicBezTo>
                  <a:pt x="1294" y="405"/>
                  <a:pt x="1294" y="405"/>
                  <a:pt x="1293" y="405"/>
                </a:cubicBezTo>
                <a:cubicBezTo>
                  <a:pt x="1291" y="405"/>
                  <a:pt x="1292" y="407"/>
                  <a:pt x="1290" y="407"/>
                </a:cubicBezTo>
                <a:cubicBezTo>
                  <a:pt x="1289" y="407"/>
                  <a:pt x="1289" y="407"/>
                  <a:pt x="1288" y="408"/>
                </a:cubicBezTo>
                <a:cubicBezTo>
                  <a:pt x="1287" y="408"/>
                  <a:pt x="1288" y="409"/>
                  <a:pt x="1289" y="409"/>
                </a:cubicBezTo>
                <a:cubicBezTo>
                  <a:pt x="1290" y="409"/>
                  <a:pt x="1290" y="410"/>
                  <a:pt x="1290" y="410"/>
                </a:cubicBezTo>
                <a:cubicBezTo>
                  <a:pt x="1291" y="410"/>
                  <a:pt x="1292" y="410"/>
                  <a:pt x="1292" y="411"/>
                </a:cubicBezTo>
                <a:cubicBezTo>
                  <a:pt x="1292" y="412"/>
                  <a:pt x="1289" y="411"/>
                  <a:pt x="1288" y="411"/>
                </a:cubicBezTo>
                <a:cubicBezTo>
                  <a:pt x="1288" y="412"/>
                  <a:pt x="1288" y="415"/>
                  <a:pt x="1289" y="416"/>
                </a:cubicBezTo>
                <a:cubicBezTo>
                  <a:pt x="1289" y="417"/>
                  <a:pt x="1290" y="418"/>
                  <a:pt x="1291" y="419"/>
                </a:cubicBezTo>
                <a:cubicBezTo>
                  <a:pt x="1291" y="419"/>
                  <a:pt x="1292" y="420"/>
                  <a:pt x="1292" y="420"/>
                </a:cubicBezTo>
                <a:cubicBezTo>
                  <a:pt x="1293" y="421"/>
                  <a:pt x="1294" y="422"/>
                  <a:pt x="1295" y="423"/>
                </a:cubicBezTo>
                <a:cubicBezTo>
                  <a:pt x="1295" y="423"/>
                  <a:pt x="1296" y="423"/>
                  <a:pt x="1297" y="423"/>
                </a:cubicBezTo>
                <a:cubicBezTo>
                  <a:pt x="1297" y="424"/>
                  <a:pt x="1298" y="426"/>
                  <a:pt x="1299" y="425"/>
                </a:cubicBezTo>
                <a:cubicBezTo>
                  <a:pt x="1299" y="424"/>
                  <a:pt x="1299" y="423"/>
                  <a:pt x="1298" y="423"/>
                </a:cubicBezTo>
                <a:cubicBezTo>
                  <a:pt x="1297" y="422"/>
                  <a:pt x="1297" y="422"/>
                  <a:pt x="1298" y="422"/>
                </a:cubicBezTo>
                <a:cubicBezTo>
                  <a:pt x="1299" y="423"/>
                  <a:pt x="1300" y="423"/>
                  <a:pt x="1300" y="423"/>
                </a:cubicBezTo>
                <a:cubicBezTo>
                  <a:pt x="1301" y="423"/>
                  <a:pt x="1302" y="424"/>
                  <a:pt x="1302" y="424"/>
                </a:cubicBezTo>
                <a:cubicBezTo>
                  <a:pt x="1303" y="425"/>
                  <a:pt x="1305" y="424"/>
                  <a:pt x="1307" y="425"/>
                </a:cubicBezTo>
                <a:cubicBezTo>
                  <a:pt x="1307" y="425"/>
                  <a:pt x="1307" y="426"/>
                  <a:pt x="1308" y="426"/>
                </a:cubicBezTo>
                <a:cubicBezTo>
                  <a:pt x="1308" y="427"/>
                  <a:pt x="1309" y="427"/>
                  <a:pt x="1310" y="428"/>
                </a:cubicBezTo>
                <a:cubicBezTo>
                  <a:pt x="1310" y="428"/>
                  <a:pt x="1309" y="429"/>
                  <a:pt x="1310" y="430"/>
                </a:cubicBezTo>
                <a:cubicBezTo>
                  <a:pt x="1310" y="431"/>
                  <a:pt x="1312" y="430"/>
                  <a:pt x="1313" y="430"/>
                </a:cubicBezTo>
                <a:close/>
                <a:moveTo>
                  <a:pt x="2806" y="266"/>
                </a:moveTo>
                <a:cubicBezTo>
                  <a:pt x="2807" y="267"/>
                  <a:pt x="2808" y="267"/>
                  <a:pt x="2809" y="269"/>
                </a:cubicBezTo>
                <a:cubicBezTo>
                  <a:pt x="2810" y="269"/>
                  <a:pt x="2810" y="270"/>
                  <a:pt x="2810" y="271"/>
                </a:cubicBezTo>
                <a:cubicBezTo>
                  <a:pt x="2811" y="272"/>
                  <a:pt x="2813" y="274"/>
                  <a:pt x="2814" y="274"/>
                </a:cubicBezTo>
                <a:cubicBezTo>
                  <a:pt x="2815" y="275"/>
                  <a:pt x="2815" y="275"/>
                  <a:pt x="2816" y="276"/>
                </a:cubicBezTo>
                <a:cubicBezTo>
                  <a:pt x="2818" y="277"/>
                  <a:pt x="2820" y="276"/>
                  <a:pt x="2820" y="274"/>
                </a:cubicBezTo>
                <a:cubicBezTo>
                  <a:pt x="2820" y="272"/>
                  <a:pt x="2818" y="272"/>
                  <a:pt x="2817" y="271"/>
                </a:cubicBezTo>
                <a:cubicBezTo>
                  <a:pt x="2816" y="270"/>
                  <a:pt x="2816" y="269"/>
                  <a:pt x="2814" y="268"/>
                </a:cubicBezTo>
                <a:cubicBezTo>
                  <a:pt x="2813" y="267"/>
                  <a:pt x="2812" y="268"/>
                  <a:pt x="2811" y="267"/>
                </a:cubicBezTo>
                <a:cubicBezTo>
                  <a:pt x="2810" y="265"/>
                  <a:pt x="2809" y="265"/>
                  <a:pt x="2808" y="264"/>
                </a:cubicBezTo>
                <a:cubicBezTo>
                  <a:pt x="2807" y="264"/>
                  <a:pt x="2806" y="264"/>
                  <a:pt x="2805" y="264"/>
                </a:cubicBezTo>
                <a:cubicBezTo>
                  <a:pt x="2805" y="263"/>
                  <a:pt x="2805" y="263"/>
                  <a:pt x="2804" y="263"/>
                </a:cubicBezTo>
                <a:cubicBezTo>
                  <a:pt x="2803" y="263"/>
                  <a:pt x="2805" y="266"/>
                  <a:pt x="2806" y="266"/>
                </a:cubicBezTo>
                <a:close/>
                <a:moveTo>
                  <a:pt x="2839" y="229"/>
                </a:moveTo>
                <a:cubicBezTo>
                  <a:pt x="2840" y="230"/>
                  <a:pt x="2840" y="231"/>
                  <a:pt x="2842" y="232"/>
                </a:cubicBezTo>
                <a:cubicBezTo>
                  <a:pt x="2843" y="232"/>
                  <a:pt x="2844" y="233"/>
                  <a:pt x="2845" y="234"/>
                </a:cubicBezTo>
                <a:cubicBezTo>
                  <a:pt x="2847" y="234"/>
                  <a:pt x="2848" y="235"/>
                  <a:pt x="2849" y="236"/>
                </a:cubicBezTo>
                <a:cubicBezTo>
                  <a:pt x="2850" y="236"/>
                  <a:pt x="2850" y="238"/>
                  <a:pt x="2851" y="239"/>
                </a:cubicBezTo>
                <a:cubicBezTo>
                  <a:pt x="2854" y="241"/>
                  <a:pt x="2857" y="241"/>
                  <a:pt x="2860" y="242"/>
                </a:cubicBezTo>
                <a:cubicBezTo>
                  <a:pt x="2861" y="242"/>
                  <a:pt x="2862" y="243"/>
                  <a:pt x="2863" y="243"/>
                </a:cubicBezTo>
                <a:cubicBezTo>
                  <a:pt x="2865" y="244"/>
                  <a:pt x="2866" y="245"/>
                  <a:pt x="2868" y="245"/>
                </a:cubicBezTo>
                <a:cubicBezTo>
                  <a:pt x="2870" y="246"/>
                  <a:pt x="2871" y="247"/>
                  <a:pt x="2873" y="247"/>
                </a:cubicBezTo>
                <a:cubicBezTo>
                  <a:pt x="2873" y="247"/>
                  <a:pt x="2874" y="247"/>
                  <a:pt x="2875" y="247"/>
                </a:cubicBezTo>
                <a:cubicBezTo>
                  <a:pt x="2876" y="247"/>
                  <a:pt x="2876" y="248"/>
                  <a:pt x="2877" y="248"/>
                </a:cubicBezTo>
                <a:cubicBezTo>
                  <a:pt x="2877" y="248"/>
                  <a:pt x="2878" y="248"/>
                  <a:pt x="2879" y="248"/>
                </a:cubicBezTo>
                <a:cubicBezTo>
                  <a:pt x="2880" y="248"/>
                  <a:pt x="2880" y="247"/>
                  <a:pt x="2881" y="246"/>
                </a:cubicBezTo>
                <a:cubicBezTo>
                  <a:pt x="2882" y="245"/>
                  <a:pt x="2883" y="245"/>
                  <a:pt x="2884" y="244"/>
                </a:cubicBezTo>
                <a:cubicBezTo>
                  <a:pt x="2884" y="243"/>
                  <a:pt x="2884" y="241"/>
                  <a:pt x="2885" y="241"/>
                </a:cubicBezTo>
                <a:cubicBezTo>
                  <a:pt x="2886" y="240"/>
                  <a:pt x="2886" y="240"/>
                  <a:pt x="2886" y="240"/>
                </a:cubicBezTo>
                <a:cubicBezTo>
                  <a:pt x="2886" y="238"/>
                  <a:pt x="2885" y="239"/>
                  <a:pt x="2884" y="239"/>
                </a:cubicBezTo>
                <a:cubicBezTo>
                  <a:pt x="2883" y="238"/>
                  <a:pt x="2885" y="236"/>
                  <a:pt x="2886" y="236"/>
                </a:cubicBezTo>
                <a:cubicBezTo>
                  <a:pt x="2887" y="235"/>
                  <a:pt x="2889" y="235"/>
                  <a:pt x="2890" y="235"/>
                </a:cubicBezTo>
                <a:cubicBezTo>
                  <a:pt x="2891" y="236"/>
                  <a:pt x="2891" y="236"/>
                  <a:pt x="2892" y="237"/>
                </a:cubicBezTo>
                <a:cubicBezTo>
                  <a:pt x="2892" y="237"/>
                  <a:pt x="2893" y="237"/>
                  <a:pt x="2893" y="238"/>
                </a:cubicBezTo>
                <a:cubicBezTo>
                  <a:pt x="2895" y="238"/>
                  <a:pt x="2894" y="240"/>
                  <a:pt x="2895" y="241"/>
                </a:cubicBezTo>
                <a:cubicBezTo>
                  <a:pt x="2896" y="241"/>
                  <a:pt x="2898" y="241"/>
                  <a:pt x="2899" y="241"/>
                </a:cubicBezTo>
                <a:cubicBezTo>
                  <a:pt x="2901" y="240"/>
                  <a:pt x="2902" y="240"/>
                  <a:pt x="2903" y="239"/>
                </a:cubicBezTo>
                <a:cubicBezTo>
                  <a:pt x="2905" y="239"/>
                  <a:pt x="2907" y="239"/>
                  <a:pt x="2908" y="239"/>
                </a:cubicBezTo>
                <a:cubicBezTo>
                  <a:pt x="2910" y="238"/>
                  <a:pt x="2912" y="238"/>
                  <a:pt x="2914" y="238"/>
                </a:cubicBezTo>
                <a:cubicBezTo>
                  <a:pt x="2916" y="237"/>
                  <a:pt x="2919" y="238"/>
                  <a:pt x="2920" y="237"/>
                </a:cubicBezTo>
                <a:cubicBezTo>
                  <a:pt x="2921" y="236"/>
                  <a:pt x="2921" y="236"/>
                  <a:pt x="2922" y="236"/>
                </a:cubicBezTo>
                <a:cubicBezTo>
                  <a:pt x="2923" y="236"/>
                  <a:pt x="2924" y="236"/>
                  <a:pt x="2925" y="236"/>
                </a:cubicBezTo>
                <a:cubicBezTo>
                  <a:pt x="2926" y="236"/>
                  <a:pt x="2927" y="235"/>
                  <a:pt x="2928" y="235"/>
                </a:cubicBezTo>
                <a:cubicBezTo>
                  <a:pt x="2930" y="234"/>
                  <a:pt x="2933" y="234"/>
                  <a:pt x="2935" y="234"/>
                </a:cubicBezTo>
                <a:cubicBezTo>
                  <a:pt x="2936" y="234"/>
                  <a:pt x="2936" y="235"/>
                  <a:pt x="2937" y="235"/>
                </a:cubicBezTo>
                <a:cubicBezTo>
                  <a:pt x="2938" y="235"/>
                  <a:pt x="2939" y="235"/>
                  <a:pt x="2939" y="235"/>
                </a:cubicBezTo>
                <a:cubicBezTo>
                  <a:pt x="2940" y="236"/>
                  <a:pt x="2940" y="235"/>
                  <a:pt x="2940" y="236"/>
                </a:cubicBezTo>
                <a:cubicBezTo>
                  <a:pt x="2940" y="236"/>
                  <a:pt x="2940" y="236"/>
                  <a:pt x="2939" y="236"/>
                </a:cubicBezTo>
                <a:cubicBezTo>
                  <a:pt x="2938" y="237"/>
                  <a:pt x="2938" y="236"/>
                  <a:pt x="2938" y="236"/>
                </a:cubicBezTo>
                <a:cubicBezTo>
                  <a:pt x="2937" y="235"/>
                  <a:pt x="2936" y="235"/>
                  <a:pt x="2936" y="235"/>
                </a:cubicBezTo>
                <a:cubicBezTo>
                  <a:pt x="2935" y="235"/>
                  <a:pt x="2934" y="235"/>
                  <a:pt x="2934" y="235"/>
                </a:cubicBezTo>
                <a:cubicBezTo>
                  <a:pt x="2932" y="235"/>
                  <a:pt x="2934" y="238"/>
                  <a:pt x="2935" y="238"/>
                </a:cubicBezTo>
                <a:cubicBezTo>
                  <a:pt x="2935" y="239"/>
                  <a:pt x="2936" y="240"/>
                  <a:pt x="2938" y="240"/>
                </a:cubicBezTo>
                <a:cubicBezTo>
                  <a:pt x="2939" y="240"/>
                  <a:pt x="2940" y="240"/>
                  <a:pt x="2942" y="240"/>
                </a:cubicBezTo>
                <a:cubicBezTo>
                  <a:pt x="2943" y="241"/>
                  <a:pt x="2944" y="241"/>
                  <a:pt x="2945" y="241"/>
                </a:cubicBezTo>
                <a:cubicBezTo>
                  <a:pt x="2947" y="241"/>
                  <a:pt x="2948" y="240"/>
                  <a:pt x="2949" y="239"/>
                </a:cubicBezTo>
                <a:cubicBezTo>
                  <a:pt x="2950" y="238"/>
                  <a:pt x="2952" y="238"/>
                  <a:pt x="2954" y="238"/>
                </a:cubicBezTo>
                <a:cubicBezTo>
                  <a:pt x="2956" y="238"/>
                  <a:pt x="2957" y="238"/>
                  <a:pt x="2959" y="238"/>
                </a:cubicBezTo>
                <a:cubicBezTo>
                  <a:pt x="2961" y="237"/>
                  <a:pt x="2963" y="238"/>
                  <a:pt x="2965" y="237"/>
                </a:cubicBezTo>
                <a:cubicBezTo>
                  <a:pt x="2965" y="236"/>
                  <a:pt x="2965" y="236"/>
                  <a:pt x="2965" y="235"/>
                </a:cubicBezTo>
                <a:cubicBezTo>
                  <a:pt x="2963" y="234"/>
                  <a:pt x="2962" y="235"/>
                  <a:pt x="2960" y="234"/>
                </a:cubicBezTo>
                <a:cubicBezTo>
                  <a:pt x="2959" y="234"/>
                  <a:pt x="2957" y="233"/>
                  <a:pt x="2956" y="232"/>
                </a:cubicBezTo>
                <a:cubicBezTo>
                  <a:pt x="2955" y="232"/>
                  <a:pt x="2953" y="233"/>
                  <a:pt x="2952" y="232"/>
                </a:cubicBezTo>
                <a:cubicBezTo>
                  <a:pt x="2951" y="232"/>
                  <a:pt x="2950" y="232"/>
                  <a:pt x="2949" y="231"/>
                </a:cubicBezTo>
                <a:cubicBezTo>
                  <a:pt x="2949" y="231"/>
                  <a:pt x="2948" y="231"/>
                  <a:pt x="2947" y="231"/>
                </a:cubicBezTo>
                <a:cubicBezTo>
                  <a:pt x="2944" y="229"/>
                  <a:pt x="2944" y="226"/>
                  <a:pt x="2942" y="224"/>
                </a:cubicBezTo>
                <a:cubicBezTo>
                  <a:pt x="2941" y="223"/>
                  <a:pt x="2941" y="222"/>
                  <a:pt x="2940" y="222"/>
                </a:cubicBezTo>
                <a:cubicBezTo>
                  <a:pt x="2940" y="222"/>
                  <a:pt x="2939" y="221"/>
                  <a:pt x="2938" y="221"/>
                </a:cubicBezTo>
                <a:cubicBezTo>
                  <a:pt x="2936" y="220"/>
                  <a:pt x="2937" y="219"/>
                  <a:pt x="2937" y="218"/>
                </a:cubicBezTo>
                <a:cubicBezTo>
                  <a:pt x="2938" y="216"/>
                  <a:pt x="2936" y="216"/>
                  <a:pt x="2935" y="214"/>
                </a:cubicBezTo>
                <a:cubicBezTo>
                  <a:pt x="2934" y="213"/>
                  <a:pt x="2935" y="211"/>
                  <a:pt x="2936" y="210"/>
                </a:cubicBezTo>
                <a:cubicBezTo>
                  <a:pt x="2936" y="209"/>
                  <a:pt x="2938" y="208"/>
                  <a:pt x="2939" y="208"/>
                </a:cubicBezTo>
                <a:cubicBezTo>
                  <a:pt x="2940" y="208"/>
                  <a:pt x="2941" y="208"/>
                  <a:pt x="2941" y="208"/>
                </a:cubicBezTo>
                <a:cubicBezTo>
                  <a:pt x="2942" y="207"/>
                  <a:pt x="2942" y="206"/>
                  <a:pt x="2942" y="206"/>
                </a:cubicBezTo>
                <a:cubicBezTo>
                  <a:pt x="2943" y="205"/>
                  <a:pt x="2944" y="206"/>
                  <a:pt x="2944" y="205"/>
                </a:cubicBezTo>
                <a:cubicBezTo>
                  <a:pt x="2945" y="205"/>
                  <a:pt x="2946" y="205"/>
                  <a:pt x="2947" y="205"/>
                </a:cubicBezTo>
                <a:cubicBezTo>
                  <a:pt x="2948" y="205"/>
                  <a:pt x="2950" y="205"/>
                  <a:pt x="2951" y="206"/>
                </a:cubicBezTo>
                <a:cubicBezTo>
                  <a:pt x="2952" y="207"/>
                  <a:pt x="2954" y="208"/>
                  <a:pt x="2954" y="210"/>
                </a:cubicBezTo>
                <a:cubicBezTo>
                  <a:pt x="2953" y="211"/>
                  <a:pt x="2951" y="211"/>
                  <a:pt x="2950" y="211"/>
                </a:cubicBezTo>
                <a:cubicBezTo>
                  <a:pt x="2949" y="212"/>
                  <a:pt x="2947" y="213"/>
                  <a:pt x="2946" y="213"/>
                </a:cubicBezTo>
                <a:cubicBezTo>
                  <a:pt x="2945" y="214"/>
                  <a:pt x="2944" y="215"/>
                  <a:pt x="2943" y="217"/>
                </a:cubicBezTo>
                <a:cubicBezTo>
                  <a:pt x="2943" y="218"/>
                  <a:pt x="2943" y="219"/>
                  <a:pt x="2944" y="220"/>
                </a:cubicBezTo>
                <a:cubicBezTo>
                  <a:pt x="2946" y="221"/>
                  <a:pt x="2946" y="222"/>
                  <a:pt x="2947" y="224"/>
                </a:cubicBezTo>
                <a:cubicBezTo>
                  <a:pt x="2948" y="225"/>
                  <a:pt x="2949" y="225"/>
                  <a:pt x="2950" y="226"/>
                </a:cubicBezTo>
                <a:cubicBezTo>
                  <a:pt x="2951" y="227"/>
                  <a:pt x="2951" y="227"/>
                  <a:pt x="2952" y="228"/>
                </a:cubicBezTo>
                <a:cubicBezTo>
                  <a:pt x="2952" y="228"/>
                  <a:pt x="2953" y="229"/>
                  <a:pt x="2953" y="229"/>
                </a:cubicBezTo>
                <a:cubicBezTo>
                  <a:pt x="2955" y="230"/>
                  <a:pt x="2956" y="230"/>
                  <a:pt x="2958" y="230"/>
                </a:cubicBezTo>
                <a:cubicBezTo>
                  <a:pt x="2959" y="231"/>
                  <a:pt x="2960" y="231"/>
                  <a:pt x="2962" y="231"/>
                </a:cubicBezTo>
                <a:cubicBezTo>
                  <a:pt x="2964" y="231"/>
                  <a:pt x="2965" y="230"/>
                  <a:pt x="2967" y="231"/>
                </a:cubicBezTo>
                <a:cubicBezTo>
                  <a:pt x="2969" y="231"/>
                  <a:pt x="2970" y="232"/>
                  <a:pt x="2971" y="233"/>
                </a:cubicBezTo>
                <a:cubicBezTo>
                  <a:pt x="2975" y="234"/>
                  <a:pt x="2978" y="232"/>
                  <a:pt x="2981" y="231"/>
                </a:cubicBezTo>
                <a:cubicBezTo>
                  <a:pt x="2983" y="230"/>
                  <a:pt x="2985" y="229"/>
                  <a:pt x="2986" y="227"/>
                </a:cubicBezTo>
                <a:cubicBezTo>
                  <a:pt x="2986" y="227"/>
                  <a:pt x="2986" y="226"/>
                  <a:pt x="2986" y="225"/>
                </a:cubicBezTo>
                <a:cubicBezTo>
                  <a:pt x="2987" y="225"/>
                  <a:pt x="2988" y="224"/>
                  <a:pt x="2989" y="224"/>
                </a:cubicBezTo>
                <a:cubicBezTo>
                  <a:pt x="2990" y="224"/>
                  <a:pt x="2991" y="222"/>
                  <a:pt x="2990" y="221"/>
                </a:cubicBezTo>
                <a:cubicBezTo>
                  <a:pt x="2989" y="220"/>
                  <a:pt x="2988" y="219"/>
                  <a:pt x="2989" y="217"/>
                </a:cubicBezTo>
                <a:cubicBezTo>
                  <a:pt x="2989" y="216"/>
                  <a:pt x="2991" y="216"/>
                  <a:pt x="2992" y="215"/>
                </a:cubicBezTo>
                <a:cubicBezTo>
                  <a:pt x="2994" y="215"/>
                  <a:pt x="2995" y="214"/>
                  <a:pt x="2996" y="214"/>
                </a:cubicBezTo>
                <a:cubicBezTo>
                  <a:pt x="2997" y="214"/>
                  <a:pt x="2998" y="214"/>
                  <a:pt x="2998" y="214"/>
                </a:cubicBezTo>
                <a:cubicBezTo>
                  <a:pt x="2999" y="214"/>
                  <a:pt x="3000" y="213"/>
                  <a:pt x="2999" y="213"/>
                </a:cubicBezTo>
                <a:cubicBezTo>
                  <a:pt x="2999" y="212"/>
                  <a:pt x="2998" y="212"/>
                  <a:pt x="2997" y="212"/>
                </a:cubicBezTo>
                <a:cubicBezTo>
                  <a:pt x="2997" y="211"/>
                  <a:pt x="2996" y="211"/>
                  <a:pt x="2996" y="210"/>
                </a:cubicBezTo>
                <a:cubicBezTo>
                  <a:pt x="2995" y="210"/>
                  <a:pt x="2993" y="209"/>
                  <a:pt x="2992" y="209"/>
                </a:cubicBezTo>
                <a:cubicBezTo>
                  <a:pt x="2990" y="208"/>
                  <a:pt x="2989" y="208"/>
                  <a:pt x="2987" y="207"/>
                </a:cubicBezTo>
                <a:cubicBezTo>
                  <a:pt x="2985" y="206"/>
                  <a:pt x="2983" y="206"/>
                  <a:pt x="2981" y="205"/>
                </a:cubicBezTo>
                <a:cubicBezTo>
                  <a:pt x="2979" y="204"/>
                  <a:pt x="2977" y="203"/>
                  <a:pt x="2975" y="202"/>
                </a:cubicBezTo>
                <a:cubicBezTo>
                  <a:pt x="2973" y="202"/>
                  <a:pt x="2972" y="201"/>
                  <a:pt x="2970" y="200"/>
                </a:cubicBezTo>
                <a:cubicBezTo>
                  <a:pt x="2968" y="200"/>
                  <a:pt x="2967" y="199"/>
                  <a:pt x="2965" y="199"/>
                </a:cubicBezTo>
                <a:cubicBezTo>
                  <a:pt x="2963" y="198"/>
                  <a:pt x="2962" y="198"/>
                  <a:pt x="2960" y="198"/>
                </a:cubicBezTo>
                <a:cubicBezTo>
                  <a:pt x="2958" y="197"/>
                  <a:pt x="2957" y="197"/>
                  <a:pt x="2955" y="197"/>
                </a:cubicBezTo>
                <a:cubicBezTo>
                  <a:pt x="2954" y="196"/>
                  <a:pt x="2952" y="196"/>
                  <a:pt x="2950" y="196"/>
                </a:cubicBezTo>
                <a:cubicBezTo>
                  <a:pt x="2947" y="195"/>
                  <a:pt x="2944" y="194"/>
                  <a:pt x="2941" y="194"/>
                </a:cubicBezTo>
                <a:cubicBezTo>
                  <a:pt x="2939" y="193"/>
                  <a:pt x="2937" y="193"/>
                  <a:pt x="2936" y="193"/>
                </a:cubicBezTo>
                <a:cubicBezTo>
                  <a:pt x="2935" y="193"/>
                  <a:pt x="2934" y="192"/>
                  <a:pt x="2933" y="192"/>
                </a:cubicBezTo>
                <a:cubicBezTo>
                  <a:pt x="2932" y="191"/>
                  <a:pt x="2931" y="191"/>
                  <a:pt x="2929" y="190"/>
                </a:cubicBezTo>
                <a:cubicBezTo>
                  <a:pt x="2928" y="188"/>
                  <a:pt x="2926" y="189"/>
                  <a:pt x="2924" y="188"/>
                </a:cubicBezTo>
                <a:cubicBezTo>
                  <a:pt x="2923" y="188"/>
                  <a:pt x="2924" y="187"/>
                  <a:pt x="2923" y="186"/>
                </a:cubicBezTo>
                <a:cubicBezTo>
                  <a:pt x="2922" y="186"/>
                  <a:pt x="2922" y="186"/>
                  <a:pt x="2922" y="187"/>
                </a:cubicBezTo>
                <a:cubicBezTo>
                  <a:pt x="2921" y="188"/>
                  <a:pt x="2922" y="190"/>
                  <a:pt x="2923" y="190"/>
                </a:cubicBezTo>
                <a:cubicBezTo>
                  <a:pt x="2923" y="191"/>
                  <a:pt x="2926" y="192"/>
                  <a:pt x="2925" y="194"/>
                </a:cubicBezTo>
                <a:cubicBezTo>
                  <a:pt x="2924" y="194"/>
                  <a:pt x="2923" y="194"/>
                  <a:pt x="2923" y="194"/>
                </a:cubicBezTo>
                <a:cubicBezTo>
                  <a:pt x="2922" y="194"/>
                  <a:pt x="2921" y="194"/>
                  <a:pt x="2920" y="194"/>
                </a:cubicBezTo>
                <a:cubicBezTo>
                  <a:pt x="2919" y="194"/>
                  <a:pt x="2919" y="193"/>
                  <a:pt x="2918" y="193"/>
                </a:cubicBezTo>
                <a:cubicBezTo>
                  <a:pt x="2917" y="193"/>
                  <a:pt x="2917" y="194"/>
                  <a:pt x="2916" y="194"/>
                </a:cubicBezTo>
                <a:cubicBezTo>
                  <a:pt x="2914" y="193"/>
                  <a:pt x="2913" y="193"/>
                  <a:pt x="2912" y="194"/>
                </a:cubicBezTo>
                <a:cubicBezTo>
                  <a:pt x="2911" y="196"/>
                  <a:pt x="2912" y="198"/>
                  <a:pt x="2912" y="199"/>
                </a:cubicBezTo>
                <a:cubicBezTo>
                  <a:pt x="2912" y="201"/>
                  <a:pt x="2912" y="202"/>
                  <a:pt x="2912" y="204"/>
                </a:cubicBezTo>
                <a:cubicBezTo>
                  <a:pt x="2912" y="205"/>
                  <a:pt x="2912" y="205"/>
                  <a:pt x="2912" y="206"/>
                </a:cubicBezTo>
                <a:cubicBezTo>
                  <a:pt x="2913" y="206"/>
                  <a:pt x="2914" y="206"/>
                  <a:pt x="2914" y="207"/>
                </a:cubicBezTo>
                <a:cubicBezTo>
                  <a:pt x="2914" y="207"/>
                  <a:pt x="2914" y="208"/>
                  <a:pt x="2914" y="209"/>
                </a:cubicBezTo>
                <a:cubicBezTo>
                  <a:pt x="2914" y="209"/>
                  <a:pt x="2913" y="209"/>
                  <a:pt x="2912" y="209"/>
                </a:cubicBezTo>
                <a:cubicBezTo>
                  <a:pt x="2911" y="209"/>
                  <a:pt x="2910" y="209"/>
                  <a:pt x="2910" y="209"/>
                </a:cubicBezTo>
                <a:cubicBezTo>
                  <a:pt x="2909" y="209"/>
                  <a:pt x="2909" y="209"/>
                  <a:pt x="2908" y="208"/>
                </a:cubicBezTo>
                <a:cubicBezTo>
                  <a:pt x="2907" y="208"/>
                  <a:pt x="2907" y="208"/>
                  <a:pt x="2906" y="207"/>
                </a:cubicBezTo>
                <a:cubicBezTo>
                  <a:pt x="2906" y="206"/>
                  <a:pt x="2906" y="205"/>
                  <a:pt x="2906" y="205"/>
                </a:cubicBezTo>
                <a:cubicBezTo>
                  <a:pt x="2905" y="202"/>
                  <a:pt x="2903" y="202"/>
                  <a:pt x="2901" y="201"/>
                </a:cubicBezTo>
                <a:cubicBezTo>
                  <a:pt x="2900" y="201"/>
                  <a:pt x="2899" y="201"/>
                  <a:pt x="2898" y="202"/>
                </a:cubicBezTo>
                <a:cubicBezTo>
                  <a:pt x="2897" y="202"/>
                  <a:pt x="2896" y="201"/>
                  <a:pt x="2894" y="201"/>
                </a:cubicBezTo>
                <a:cubicBezTo>
                  <a:pt x="2893" y="201"/>
                  <a:pt x="2893" y="201"/>
                  <a:pt x="2892" y="200"/>
                </a:cubicBezTo>
                <a:cubicBezTo>
                  <a:pt x="2891" y="199"/>
                  <a:pt x="2890" y="197"/>
                  <a:pt x="2888" y="197"/>
                </a:cubicBezTo>
                <a:cubicBezTo>
                  <a:pt x="2887" y="196"/>
                  <a:pt x="2885" y="195"/>
                  <a:pt x="2884" y="194"/>
                </a:cubicBezTo>
                <a:cubicBezTo>
                  <a:pt x="2884" y="193"/>
                  <a:pt x="2883" y="193"/>
                  <a:pt x="2883" y="192"/>
                </a:cubicBezTo>
                <a:cubicBezTo>
                  <a:pt x="2882" y="191"/>
                  <a:pt x="2882" y="191"/>
                  <a:pt x="2881" y="190"/>
                </a:cubicBezTo>
                <a:cubicBezTo>
                  <a:pt x="2879" y="189"/>
                  <a:pt x="2878" y="189"/>
                  <a:pt x="2876" y="188"/>
                </a:cubicBezTo>
                <a:cubicBezTo>
                  <a:pt x="2875" y="187"/>
                  <a:pt x="2874" y="185"/>
                  <a:pt x="2873" y="186"/>
                </a:cubicBezTo>
                <a:cubicBezTo>
                  <a:pt x="2872" y="186"/>
                  <a:pt x="2872" y="187"/>
                  <a:pt x="2871" y="187"/>
                </a:cubicBezTo>
                <a:cubicBezTo>
                  <a:pt x="2870" y="188"/>
                  <a:pt x="2870" y="188"/>
                  <a:pt x="2869" y="188"/>
                </a:cubicBezTo>
                <a:cubicBezTo>
                  <a:pt x="2868" y="188"/>
                  <a:pt x="2867" y="189"/>
                  <a:pt x="2867" y="189"/>
                </a:cubicBezTo>
                <a:cubicBezTo>
                  <a:pt x="2866" y="189"/>
                  <a:pt x="2865" y="191"/>
                  <a:pt x="2864" y="191"/>
                </a:cubicBezTo>
                <a:cubicBezTo>
                  <a:pt x="2863" y="191"/>
                  <a:pt x="2863" y="190"/>
                  <a:pt x="2863" y="190"/>
                </a:cubicBezTo>
                <a:cubicBezTo>
                  <a:pt x="2862" y="189"/>
                  <a:pt x="2862" y="187"/>
                  <a:pt x="2860" y="188"/>
                </a:cubicBezTo>
                <a:cubicBezTo>
                  <a:pt x="2859" y="188"/>
                  <a:pt x="2858" y="188"/>
                  <a:pt x="2857" y="189"/>
                </a:cubicBezTo>
                <a:cubicBezTo>
                  <a:pt x="2856" y="190"/>
                  <a:pt x="2856" y="190"/>
                  <a:pt x="2855" y="191"/>
                </a:cubicBezTo>
                <a:cubicBezTo>
                  <a:pt x="2855" y="192"/>
                  <a:pt x="2855" y="193"/>
                  <a:pt x="2855" y="193"/>
                </a:cubicBezTo>
                <a:cubicBezTo>
                  <a:pt x="2854" y="193"/>
                  <a:pt x="2853" y="193"/>
                  <a:pt x="2852" y="193"/>
                </a:cubicBezTo>
                <a:cubicBezTo>
                  <a:pt x="2851" y="194"/>
                  <a:pt x="2850" y="193"/>
                  <a:pt x="2848" y="194"/>
                </a:cubicBezTo>
                <a:cubicBezTo>
                  <a:pt x="2848" y="194"/>
                  <a:pt x="2847" y="194"/>
                  <a:pt x="2846" y="194"/>
                </a:cubicBezTo>
                <a:cubicBezTo>
                  <a:pt x="2846" y="195"/>
                  <a:pt x="2845" y="195"/>
                  <a:pt x="2845" y="195"/>
                </a:cubicBezTo>
                <a:cubicBezTo>
                  <a:pt x="2844" y="196"/>
                  <a:pt x="2844" y="195"/>
                  <a:pt x="2843" y="196"/>
                </a:cubicBezTo>
                <a:cubicBezTo>
                  <a:pt x="2842" y="196"/>
                  <a:pt x="2842" y="197"/>
                  <a:pt x="2843" y="197"/>
                </a:cubicBezTo>
                <a:cubicBezTo>
                  <a:pt x="2843" y="198"/>
                  <a:pt x="2843" y="198"/>
                  <a:pt x="2843" y="198"/>
                </a:cubicBezTo>
                <a:cubicBezTo>
                  <a:pt x="2843" y="199"/>
                  <a:pt x="2843" y="199"/>
                  <a:pt x="2844" y="200"/>
                </a:cubicBezTo>
                <a:cubicBezTo>
                  <a:pt x="2844" y="200"/>
                  <a:pt x="2844" y="201"/>
                  <a:pt x="2845" y="201"/>
                </a:cubicBezTo>
                <a:cubicBezTo>
                  <a:pt x="2845" y="201"/>
                  <a:pt x="2845" y="203"/>
                  <a:pt x="2844" y="203"/>
                </a:cubicBezTo>
                <a:cubicBezTo>
                  <a:pt x="2844" y="203"/>
                  <a:pt x="2843" y="202"/>
                  <a:pt x="2843" y="202"/>
                </a:cubicBezTo>
                <a:cubicBezTo>
                  <a:pt x="2843" y="202"/>
                  <a:pt x="2842" y="203"/>
                  <a:pt x="2842" y="203"/>
                </a:cubicBezTo>
                <a:cubicBezTo>
                  <a:pt x="2840" y="203"/>
                  <a:pt x="2839" y="202"/>
                  <a:pt x="2838" y="203"/>
                </a:cubicBezTo>
                <a:cubicBezTo>
                  <a:pt x="2838" y="204"/>
                  <a:pt x="2836" y="205"/>
                  <a:pt x="2836" y="206"/>
                </a:cubicBezTo>
                <a:cubicBezTo>
                  <a:pt x="2836" y="207"/>
                  <a:pt x="2836" y="208"/>
                  <a:pt x="2835" y="208"/>
                </a:cubicBezTo>
                <a:cubicBezTo>
                  <a:pt x="2835" y="209"/>
                  <a:pt x="2834" y="209"/>
                  <a:pt x="2835" y="210"/>
                </a:cubicBezTo>
                <a:cubicBezTo>
                  <a:pt x="2836" y="210"/>
                  <a:pt x="2835" y="209"/>
                  <a:pt x="2836" y="209"/>
                </a:cubicBezTo>
                <a:cubicBezTo>
                  <a:pt x="2836" y="209"/>
                  <a:pt x="2837" y="209"/>
                  <a:pt x="2837" y="209"/>
                </a:cubicBezTo>
                <a:cubicBezTo>
                  <a:pt x="2839" y="209"/>
                  <a:pt x="2838" y="211"/>
                  <a:pt x="2839" y="212"/>
                </a:cubicBezTo>
                <a:cubicBezTo>
                  <a:pt x="2839" y="212"/>
                  <a:pt x="2839" y="213"/>
                  <a:pt x="2840" y="213"/>
                </a:cubicBezTo>
                <a:cubicBezTo>
                  <a:pt x="2840" y="214"/>
                  <a:pt x="2840" y="214"/>
                  <a:pt x="2839" y="214"/>
                </a:cubicBezTo>
                <a:cubicBezTo>
                  <a:pt x="2839" y="215"/>
                  <a:pt x="2839" y="215"/>
                  <a:pt x="2838" y="215"/>
                </a:cubicBezTo>
                <a:cubicBezTo>
                  <a:pt x="2838" y="215"/>
                  <a:pt x="2837" y="215"/>
                  <a:pt x="2837" y="216"/>
                </a:cubicBezTo>
                <a:cubicBezTo>
                  <a:pt x="2837" y="216"/>
                  <a:pt x="2838" y="217"/>
                  <a:pt x="2838" y="217"/>
                </a:cubicBezTo>
                <a:cubicBezTo>
                  <a:pt x="2839" y="218"/>
                  <a:pt x="2840" y="218"/>
                  <a:pt x="2840" y="219"/>
                </a:cubicBezTo>
                <a:cubicBezTo>
                  <a:pt x="2841" y="220"/>
                  <a:pt x="2840" y="221"/>
                  <a:pt x="2838" y="221"/>
                </a:cubicBezTo>
                <a:cubicBezTo>
                  <a:pt x="2837" y="220"/>
                  <a:pt x="2836" y="219"/>
                  <a:pt x="2835" y="219"/>
                </a:cubicBezTo>
                <a:cubicBezTo>
                  <a:pt x="2835" y="218"/>
                  <a:pt x="2834" y="218"/>
                  <a:pt x="2833" y="218"/>
                </a:cubicBezTo>
                <a:cubicBezTo>
                  <a:pt x="2832" y="219"/>
                  <a:pt x="2833" y="222"/>
                  <a:pt x="2834" y="223"/>
                </a:cubicBezTo>
                <a:cubicBezTo>
                  <a:pt x="2834" y="225"/>
                  <a:pt x="2837" y="227"/>
                  <a:pt x="2839" y="229"/>
                </a:cubicBezTo>
                <a:close/>
                <a:moveTo>
                  <a:pt x="3658" y="389"/>
                </a:moveTo>
                <a:cubicBezTo>
                  <a:pt x="3658" y="390"/>
                  <a:pt x="3657" y="391"/>
                  <a:pt x="3657" y="392"/>
                </a:cubicBezTo>
                <a:cubicBezTo>
                  <a:pt x="3657" y="393"/>
                  <a:pt x="3658" y="393"/>
                  <a:pt x="3659" y="393"/>
                </a:cubicBezTo>
                <a:cubicBezTo>
                  <a:pt x="3659" y="393"/>
                  <a:pt x="3660" y="392"/>
                  <a:pt x="3661" y="392"/>
                </a:cubicBezTo>
                <a:cubicBezTo>
                  <a:pt x="3662" y="392"/>
                  <a:pt x="3662" y="392"/>
                  <a:pt x="3663" y="392"/>
                </a:cubicBezTo>
                <a:cubicBezTo>
                  <a:pt x="3663" y="392"/>
                  <a:pt x="3664" y="392"/>
                  <a:pt x="3664" y="391"/>
                </a:cubicBezTo>
                <a:cubicBezTo>
                  <a:pt x="3665" y="391"/>
                  <a:pt x="3666" y="391"/>
                  <a:pt x="3666" y="390"/>
                </a:cubicBezTo>
                <a:cubicBezTo>
                  <a:pt x="3667" y="390"/>
                  <a:pt x="3667" y="390"/>
                  <a:pt x="3667" y="389"/>
                </a:cubicBezTo>
                <a:cubicBezTo>
                  <a:pt x="3668" y="389"/>
                  <a:pt x="3669" y="389"/>
                  <a:pt x="3669" y="389"/>
                </a:cubicBezTo>
                <a:cubicBezTo>
                  <a:pt x="3670" y="388"/>
                  <a:pt x="3671" y="388"/>
                  <a:pt x="3672" y="388"/>
                </a:cubicBezTo>
                <a:cubicBezTo>
                  <a:pt x="3673" y="389"/>
                  <a:pt x="3673" y="389"/>
                  <a:pt x="3674" y="388"/>
                </a:cubicBezTo>
                <a:cubicBezTo>
                  <a:pt x="3675" y="388"/>
                  <a:pt x="3675" y="387"/>
                  <a:pt x="3675" y="387"/>
                </a:cubicBezTo>
                <a:cubicBezTo>
                  <a:pt x="3675" y="386"/>
                  <a:pt x="3676" y="386"/>
                  <a:pt x="3677" y="386"/>
                </a:cubicBezTo>
                <a:cubicBezTo>
                  <a:pt x="3678" y="386"/>
                  <a:pt x="3679" y="386"/>
                  <a:pt x="3679" y="385"/>
                </a:cubicBezTo>
                <a:cubicBezTo>
                  <a:pt x="3680" y="385"/>
                  <a:pt x="3681" y="384"/>
                  <a:pt x="3682" y="384"/>
                </a:cubicBezTo>
                <a:cubicBezTo>
                  <a:pt x="3683" y="384"/>
                  <a:pt x="3684" y="384"/>
                  <a:pt x="3684" y="384"/>
                </a:cubicBezTo>
                <a:cubicBezTo>
                  <a:pt x="3685" y="385"/>
                  <a:pt x="3684" y="386"/>
                  <a:pt x="3685" y="386"/>
                </a:cubicBezTo>
                <a:cubicBezTo>
                  <a:pt x="3685" y="387"/>
                  <a:pt x="3688" y="386"/>
                  <a:pt x="3689" y="386"/>
                </a:cubicBezTo>
                <a:cubicBezTo>
                  <a:pt x="3690" y="386"/>
                  <a:pt x="3690" y="388"/>
                  <a:pt x="3691" y="388"/>
                </a:cubicBezTo>
                <a:cubicBezTo>
                  <a:pt x="3692" y="388"/>
                  <a:pt x="3693" y="388"/>
                  <a:pt x="3693" y="388"/>
                </a:cubicBezTo>
                <a:cubicBezTo>
                  <a:pt x="3694" y="388"/>
                  <a:pt x="3694" y="388"/>
                  <a:pt x="3695" y="387"/>
                </a:cubicBezTo>
                <a:cubicBezTo>
                  <a:pt x="3696" y="386"/>
                  <a:pt x="3697" y="387"/>
                  <a:pt x="3699" y="388"/>
                </a:cubicBezTo>
                <a:cubicBezTo>
                  <a:pt x="3700" y="389"/>
                  <a:pt x="3701" y="388"/>
                  <a:pt x="3703" y="387"/>
                </a:cubicBezTo>
                <a:cubicBezTo>
                  <a:pt x="3704" y="386"/>
                  <a:pt x="3707" y="386"/>
                  <a:pt x="3709" y="386"/>
                </a:cubicBezTo>
                <a:cubicBezTo>
                  <a:pt x="3710" y="386"/>
                  <a:pt x="3710" y="385"/>
                  <a:pt x="3711" y="385"/>
                </a:cubicBezTo>
                <a:cubicBezTo>
                  <a:pt x="3712" y="384"/>
                  <a:pt x="3713" y="384"/>
                  <a:pt x="3714" y="384"/>
                </a:cubicBezTo>
                <a:cubicBezTo>
                  <a:pt x="3716" y="383"/>
                  <a:pt x="3718" y="383"/>
                  <a:pt x="3719" y="383"/>
                </a:cubicBezTo>
                <a:cubicBezTo>
                  <a:pt x="3721" y="383"/>
                  <a:pt x="3722" y="383"/>
                  <a:pt x="3723" y="382"/>
                </a:cubicBezTo>
                <a:cubicBezTo>
                  <a:pt x="3724" y="382"/>
                  <a:pt x="3725" y="381"/>
                  <a:pt x="3726" y="381"/>
                </a:cubicBezTo>
                <a:cubicBezTo>
                  <a:pt x="3726" y="380"/>
                  <a:pt x="3728" y="378"/>
                  <a:pt x="3728" y="378"/>
                </a:cubicBezTo>
                <a:cubicBezTo>
                  <a:pt x="3729" y="377"/>
                  <a:pt x="3730" y="378"/>
                  <a:pt x="3730" y="377"/>
                </a:cubicBezTo>
                <a:cubicBezTo>
                  <a:pt x="3731" y="376"/>
                  <a:pt x="3731" y="376"/>
                  <a:pt x="3731" y="375"/>
                </a:cubicBezTo>
                <a:cubicBezTo>
                  <a:pt x="3730" y="374"/>
                  <a:pt x="3729" y="373"/>
                  <a:pt x="3728" y="373"/>
                </a:cubicBezTo>
                <a:cubicBezTo>
                  <a:pt x="3726" y="373"/>
                  <a:pt x="3725" y="372"/>
                  <a:pt x="3724" y="372"/>
                </a:cubicBezTo>
                <a:cubicBezTo>
                  <a:pt x="3723" y="371"/>
                  <a:pt x="3723" y="370"/>
                  <a:pt x="3722" y="369"/>
                </a:cubicBezTo>
                <a:cubicBezTo>
                  <a:pt x="3721" y="368"/>
                  <a:pt x="3719" y="368"/>
                  <a:pt x="3717" y="367"/>
                </a:cubicBezTo>
                <a:cubicBezTo>
                  <a:pt x="3717" y="367"/>
                  <a:pt x="3717" y="366"/>
                  <a:pt x="3716" y="365"/>
                </a:cubicBezTo>
                <a:cubicBezTo>
                  <a:pt x="3716" y="365"/>
                  <a:pt x="3715" y="365"/>
                  <a:pt x="3715" y="364"/>
                </a:cubicBezTo>
                <a:cubicBezTo>
                  <a:pt x="3713" y="364"/>
                  <a:pt x="3712" y="364"/>
                  <a:pt x="3710" y="364"/>
                </a:cubicBezTo>
                <a:cubicBezTo>
                  <a:pt x="3709" y="364"/>
                  <a:pt x="3707" y="363"/>
                  <a:pt x="3706" y="363"/>
                </a:cubicBezTo>
                <a:cubicBezTo>
                  <a:pt x="3705" y="363"/>
                  <a:pt x="3704" y="364"/>
                  <a:pt x="3703" y="364"/>
                </a:cubicBezTo>
                <a:cubicBezTo>
                  <a:pt x="3702" y="364"/>
                  <a:pt x="3701" y="365"/>
                  <a:pt x="3700" y="365"/>
                </a:cubicBezTo>
                <a:cubicBezTo>
                  <a:pt x="3698" y="365"/>
                  <a:pt x="3696" y="365"/>
                  <a:pt x="3694" y="365"/>
                </a:cubicBezTo>
                <a:cubicBezTo>
                  <a:pt x="3693" y="365"/>
                  <a:pt x="3691" y="365"/>
                  <a:pt x="3689" y="365"/>
                </a:cubicBezTo>
                <a:cubicBezTo>
                  <a:pt x="3688" y="365"/>
                  <a:pt x="3686" y="364"/>
                  <a:pt x="3685" y="364"/>
                </a:cubicBezTo>
                <a:cubicBezTo>
                  <a:pt x="3682" y="364"/>
                  <a:pt x="3680" y="366"/>
                  <a:pt x="3678" y="368"/>
                </a:cubicBezTo>
                <a:cubicBezTo>
                  <a:pt x="3676" y="368"/>
                  <a:pt x="3675" y="369"/>
                  <a:pt x="3673" y="369"/>
                </a:cubicBezTo>
                <a:cubicBezTo>
                  <a:pt x="3672" y="370"/>
                  <a:pt x="3671" y="371"/>
                  <a:pt x="3669" y="372"/>
                </a:cubicBezTo>
                <a:cubicBezTo>
                  <a:pt x="3668" y="373"/>
                  <a:pt x="3667" y="374"/>
                  <a:pt x="3665" y="374"/>
                </a:cubicBezTo>
                <a:cubicBezTo>
                  <a:pt x="3663" y="375"/>
                  <a:pt x="3662" y="375"/>
                  <a:pt x="3660" y="376"/>
                </a:cubicBezTo>
                <a:cubicBezTo>
                  <a:pt x="3659" y="377"/>
                  <a:pt x="3658" y="378"/>
                  <a:pt x="3657" y="378"/>
                </a:cubicBezTo>
                <a:cubicBezTo>
                  <a:pt x="3656" y="380"/>
                  <a:pt x="3656" y="381"/>
                  <a:pt x="3656" y="383"/>
                </a:cubicBezTo>
                <a:cubicBezTo>
                  <a:pt x="3656" y="384"/>
                  <a:pt x="3656" y="385"/>
                  <a:pt x="3657" y="387"/>
                </a:cubicBezTo>
                <a:cubicBezTo>
                  <a:pt x="3657" y="387"/>
                  <a:pt x="3658" y="388"/>
                  <a:pt x="3658" y="389"/>
                </a:cubicBezTo>
                <a:close/>
                <a:moveTo>
                  <a:pt x="3443" y="428"/>
                </a:moveTo>
                <a:cubicBezTo>
                  <a:pt x="3444" y="428"/>
                  <a:pt x="3445" y="429"/>
                  <a:pt x="3446" y="429"/>
                </a:cubicBezTo>
                <a:cubicBezTo>
                  <a:pt x="3448" y="430"/>
                  <a:pt x="3448" y="431"/>
                  <a:pt x="3450" y="431"/>
                </a:cubicBezTo>
                <a:cubicBezTo>
                  <a:pt x="3450" y="431"/>
                  <a:pt x="3451" y="431"/>
                  <a:pt x="3452" y="432"/>
                </a:cubicBezTo>
                <a:cubicBezTo>
                  <a:pt x="3452" y="432"/>
                  <a:pt x="3453" y="432"/>
                  <a:pt x="3453" y="433"/>
                </a:cubicBezTo>
                <a:cubicBezTo>
                  <a:pt x="3455" y="434"/>
                  <a:pt x="3456" y="434"/>
                  <a:pt x="3457" y="434"/>
                </a:cubicBezTo>
                <a:cubicBezTo>
                  <a:pt x="3459" y="434"/>
                  <a:pt x="3460" y="434"/>
                  <a:pt x="3461" y="435"/>
                </a:cubicBezTo>
                <a:cubicBezTo>
                  <a:pt x="3463" y="435"/>
                  <a:pt x="3464" y="435"/>
                  <a:pt x="3466" y="435"/>
                </a:cubicBezTo>
                <a:cubicBezTo>
                  <a:pt x="3467" y="435"/>
                  <a:pt x="3469" y="435"/>
                  <a:pt x="3470" y="434"/>
                </a:cubicBezTo>
                <a:cubicBezTo>
                  <a:pt x="3471" y="434"/>
                  <a:pt x="3471" y="433"/>
                  <a:pt x="3472" y="431"/>
                </a:cubicBezTo>
                <a:cubicBezTo>
                  <a:pt x="3472" y="430"/>
                  <a:pt x="3472" y="430"/>
                  <a:pt x="3472" y="429"/>
                </a:cubicBezTo>
                <a:cubicBezTo>
                  <a:pt x="3473" y="428"/>
                  <a:pt x="3473" y="428"/>
                  <a:pt x="3473" y="427"/>
                </a:cubicBezTo>
                <a:cubicBezTo>
                  <a:pt x="3473" y="426"/>
                  <a:pt x="3473" y="424"/>
                  <a:pt x="3472" y="424"/>
                </a:cubicBezTo>
                <a:cubicBezTo>
                  <a:pt x="3471" y="423"/>
                  <a:pt x="3469" y="423"/>
                  <a:pt x="3468" y="423"/>
                </a:cubicBezTo>
                <a:cubicBezTo>
                  <a:pt x="3467" y="423"/>
                  <a:pt x="3467" y="423"/>
                  <a:pt x="3466" y="423"/>
                </a:cubicBezTo>
                <a:cubicBezTo>
                  <a:pt x="3465" y="423"/>
                  <a:pt x="3465" y="422"/>
                  <a:pt x="3464" y="422"/>
                </a:cubicBezTo>
                <a:cubicBezTo>
                  <a:pt x="3463" y="422"/>
                  <a:pt x="3462" y="422"/>
                  <a:pt x="3461" y="421"/>
                </a:cubicBezTo>
                <a:cubicBezTo>
                  <a:pt x="3459" y="421"/>
                  <a:pt x="3458" y="421"/>
                  <a:pt x="3457" y="420"/>
                </a:cubicBezTo>
                <a:cubicBezTo>
                  <a:pt x="3455" y="419"/>
                  <a:pt x="3451" y="419"/>
                  <a:pt x="3449" y="420"/>
                </a:cubicBezTo>
                <a:cubicBezTo>
                  <a:pt x="3448" y="420"/>
                  <a:pt x="3447" y="421"/>
                  <a:pt x="3446" y="421"/>
                </a:cubicBezTo>
                <a:cubicBezTo>
                  <a:pt x="3445" y="422"/>
                  <a:pt x="3444" y="422"/>
                  <a:pt x="3443" y="423"/>
                </a:cubicBezTo>
                <a:cubicBezTo>
                  <a:pt x="3443" y="424"/>
                  <a:pt x="3441" y="425"/>
                  <a:pt x="3441" y="426"/>
                </a:cubicBezTo>
                <a:cubicBezTo>
                  <a:pt x="3440" y="428"/>
                  <a:pt x="3442" y="428"/>
                  <a:pt x="3443" y="428"/>
                </a:cubicBezTo>
                <a:close/>
                <a:moveTo>
                  <a:pt x="3016" y="226"/>
                </a:moveTo>
                <a:cubicBezTo>
                  <a:pt x="3018" y="227"/>
                  <a:pt x="3019" y="228"/>
                  <a:pt x="3020" y="228"/>
                </a:cubicBezTo>
                <a:cubicBezTo>
                  <a:pt x="3021" y="229"/>
                  <a:pt x="3022" y="229"/>
                  <a:pt x="3023" y="229"/>
                </a:cubicBezTo>
                <a:cubicBezTo>
                  <a:pt x="3024" y="229"/>
                  <a:pt x="3025" y="230"/>
                  <a:pt x="3026" y="230"/>
                </a:cubicBezTo>
                <a:cubicBezTo>
                  <a:pt x="3028" y="231"/>
                  <a:pt x="3030" y="231"/>
                  <a:pt x="3032" y="232"/>
                </a:cubicBezTo>
                <a:cubicBezTo>
                  <a:pt x="3034" y="234"/>
                  <a:pt x="3036" y="234"/>
                  <a:pt x="3039" y="235"/>
                </a:cubicBezTo>
                <a:cubicBezTo>
                  <a:pt x="3040" y="235"/>
                  <a:pt x="3041" y="236"/>
                  <a:pt x="3042" y="236"/>
                </a:cubicBezTo>
                <a:cubicBezTo>
                  <a:pt x="3044" y="237"/>
                  <a:pt x="3045" y="238"/>
                  <a:pt x="3046" y="238"/>
                </a:cubicBezTo>
                <a:cubicBezTo>
                  <a:pt x="3048" y="239"/>
                  <a:pt x="3050" y="239"/>
                  <a:pt x="3051" y="240"/>
                </a:cubicBezTo>
                <a:cubicBezTo>
                  <a:pt x="3053" y="241"/>
                  <a:pt x="3055" y="241"/>
                  <a:pt x="3057" y="241"/>
                </a:cubicBezTo>
                <a:cubicBezTo>
                  <a:pt x="3059" y="241"/>
                  <a:pt x="3061" y="242"/>
                  <a:pt x="3063" y="243"/>
                </a:cubicBezTo>
                <a:cubicBezTo>
                  <a:pt x="3064" y="243"/>
                  <a:pt x="3066" y="243"/>
                  <a:pt x="3068" y="243"/>
                </a:cubicBezTo>
                <a:cubicBezTo>
                  <a:pt x="3070" y="242"/>
                  <a:pt x="3072" y="242"/>
                  <a:pt x="3074" y="242"/>
                </a:cubicBezTo>
                <a:cubicBezTo>
                  <a:pt x="3076" y="242"/>
                  <a:pt x="3077" y="242"/>
                  <a:pt x="3079" y="243"/>
                </a:cubicBezTo>
                <a:cubicBezTo>
                  <a:pt x="3081" y="244"/>
                  <a:pt x="3082" y="244"/>
                  <a:pt x="3084" y="244"/>
                </a:cubicBezTo>
                <a:cubicBezTo>
                  <a:pt x="3086" y="244"/>
                  <a:pt x="3087" y="243"/>
                  <a:pt x="3088" y="242"/>
                </a:cubicBezTo>
                <a:cubicBezTo>
                  <a:pt x="3089" y="241"/>
                  <a:pt x="3091" y="240"/>
                  <a:pt x="3093" y="239"/>
                </a:cubicBezTo>
                <a:cubicBezTo>
                  <a:pt x="3095" y="239"/>
                  <a:pt x="3097" y="239"/>
                  <a:pt x="3098" y="239"/>
                </a:cubicBezTo>
                <a:cubicBezTo>
                  <a:pt x="3100" y="239"/>
                  <a:pt x="3103" y="239"/>
                  <a:pt x="3104" y="238"/>
                </a:cubicBezTo>
                <a:cubicBezTo>
                  <a:pt x="3104" y="237"/>
                  <a:pt x="3105" y="235"/>
                  <a:pt x="3105" y="234"/>
                </a:cubicBezTo>
                <a:cubicBezTo>
                  <a:pt x="3106" y="233"/>
                  <a:pt x="3106" y="232"/>
                  <a:pt x="3106" y="232"/>
                </a:cubicBezTo>
                <a:cubicBezTo>
                  <a:pt x="3106" y="230"/>
                  <a:pt x="3106" y="231"/>
                  <a:pt x="3107" y="230"/>
                </a:cubicBezTo>
                <a:cubicBezTo>
                  <a:pt x="3108" y="230"/>
                  <a:pt x="3109" y="230"/>
                  <a:pt x="3108" y="229"/>
                </a:cubicBezTo>
                <a:cubicBezTo>
                  <a:pt x="3108" y="228"/>
                  <a:pt x="3107" y="229"/>
                  <a:pt x="3106" y="229"/>
                </a:cubicBezTo>
                <a:cubicBezTo>
                  <a:pt x="3105" y="228"/>
                  <a:pt x="3103" y="229"/>
                  <a:pt x="3102" y="229"/>
                </a:cubicBezTo>
                <a:cubicBezTo>
                  <a:pt x="3100" y="229"/>
                  <a:pt x="3099" y="229"/>
                  <a:pt x="3097" y="228"/>
                </a:cubicBezTo>
                <a:cubicBezTo>
                  <a:pt x="3095" y="228"/>
                  <a:pt x="3095" y="227"/>
                  <a:pt x="3094" y="226"/>
                </a:cubicBezTo>
                <a:cubicBezTo>
                  <a:pt x="3093" y="225"/>
                  <a:pt x="3091" y="224"/>
                  <a:pt x="3090" y="224"/>
                </a:cubicBezTo>
                <a:cubicBezTo>
                  <a:pt x="3089" y="224"/>
                  <a:pt x="3088" y="224"/>
                  <a:pt x="3087" y="224"/>
                </a:cubicBezTo>
                <a:cubicBezTo>
                  <a:pt x="3086" y="224"/>
                  <a:pt x="3085" y="224"/>
                  <a:pt x="3084" y="224"/>
                </a:cubicBezTo>
                <a:cubicBezTo>
                  <a:pt x="3082" y="224"/>
                  <a:pt x="3080" y="223"/>
                  <a:pt x="3079" y="222"/>
                </a:cubicBezTo>
                <a:cubicBezTo>
                  <a:pt x="3078" y="222"/>
                  <a:pt x="3077" y="222"/>
                  <a:pt x="3076" y="222"/>
                </a:cubicBezTo>
                <a:cubicBezTo>
                  <a:pt x="3075" y="223"/>
                  <a:pt x="3074" y="223"/>
                  <a:pt x="3074" y="224"/>
                </a:cubicBezTo>
                <a:cubicBezTo>
                  <a:pt x="3073" y="224"/>
                  <a:pt x="3072" y="224"/>
                  <a:pt x="3072" y="224"/>
                </a:cubicBezTo>
                <a:cubicBezTo>
                  <a:pt x="3071" y="224"/>
                  <a:pt x="3070" y="224"/>
                  <a:pt x="3069" y="225"/>
                </a:cubicBezTo>
                <a:cubicBezTo>
                  <a:pt x="3068" y="225"/>
                  <a:pt x="3068" y="225"/>
                  <a:pt x="3067" y="225"/>
                </a:cubicBezTo>
                <a:cubicBezTo>
                  <a:pt x="3066" y="225"/>
                  <a:pt x="3064" y="225"/>
                  <a:pt x="3063" y="225"/>
                </a:cubicBezTo>
                <a:cubicBezTo>
                  <a:pt x="3062" y="225"/>
                  <a:pt x="3062" y="224"/>
                  <a:pt x="3062" y="224"/>
                </a:cubicBezTo>
                <a:cubicBezTo>
                  <a:pt x="3061" y="223"/>
                  <a:pt x="3061" y="223"/>
                  <a:pt x="3061" y="222"/>
                </a:cubicBezTo>
                <a:cubicBezTo>
                  <a:pt x="3061" y="222"/>
                  <a:pt x="3062" y="221"/>
                  <a:pt x="3062" y="221"/>
                </a:cubicBezTo>
                <a:cubicBezTo>
                  <a:pt x="3064" y="217"/>
                  <a:pt x="3057" y="217"/>
                  <a:pt x="3055" y="217"/>
                </a:cubicBezTo>
                <a:cubicBezTo>
                  <a:pt x="3054" y="217"/>
                  <a:pt x="3052" y="218"/>
                  <a:pt x="3050" y="217"/>
                </a:cubicBezTo>
                <a:cubicBezTo>
                  <a:pt x="3049" y="217"/>
                  <a:pt x="3048" y="218"/>
                  <a:pt x="3047" y="217"/>
                </a:cubicBezTo>
                <a:cubicBezTo>
                  <a:pt x="3046" y="217"/>
                  <a:pt x="3046" y="217"/>
                  <a:pt x="3045" y="216"/>
                </a:cubicBezTo>
                <a:cubicBezTo>
                  <a:pt x="3043" y="215"/>
                  <a:pt x="3042" y="216"/>
                  <a:pt x="3040" y="217"/>
                </a:cubicBezTo>
                <a:cubicBezTo>
                  <a:pt x="3038" y="218"/>
                  <a:pt x="3036" y="219"/>
                  <a:pt x="3035" y="220"/>
                </a:cubicBezTo>
                <a:cubicBezTo>
                  <a:pt x="3034" y="221"/>
                  <a:pt x="3032" y="221"/>
                  <a:pt x="3031" y="221"/>
                </a:cubicBezTo>
                <a:cubicBezTo>
                  <a:pt x="3029" y="220"/>
                  <a:pt x="3028" y="220"/>
                  <a:pt x="3027" y="219"/>
                </a:cubicBezTo>
                <a:cubicBezTo>
                  <a:pt x="3026" y="219"/>
                  <a:pt x="3025" y="218"/>
                  <a:pt x="3025" y="217"/>
                </a:cubicBezTo>
                <a:cubicBezTo>
                  <a:pt x="3025" y="216"/>
                  <a:pt x="3026" y="216"/>
                  <a:pt x="3026" y="215"/>
                </a:cubicBezTo>
                <a:cubicBezTo>
                  <a:pt x="3027" y="215"/>
                  <a:pt x="3026" y="214"/>
                  <a:pt x="3026" y="213"/>
                </a:cubicBezTo>
                <a:cubicBezTo>
                  <a:pt x="3025" y="213"/>
                  <a:pt x="3025" y="212"/>
                  <a:pt x="3024" y="211"/>
                </a:cubicBezTo>
                <a:cubicBezTo>
                  <a:pt x="3024" y="210"/>
                  <a:pt x="3022" y="209"/>
                  <a:pt x="3021" y="210"/>
                </a:cubicBezTo>
                <a:cubicBezTo>
                  <a:pt x="3020" y="211"/>
                  <a:pt x="3020" y="213"/>
                  <a:pt x="3019" y="214"/>
                </a:cubicBezTo>
                <a:cubicBezTo>
                  <a:pt x="3019" y="215"/>
                  <a:pt x="3019" y="216"/>
                  <a:pt x="3018" y="216"/>
                </a:cubicBezTo>
                <a:cubicBezTo>
                  <a:pt x="3017" y="216"/>
                  <a:pt x="3017" y="217"/>
                  <a:pt x="3017" y="217"/>
                </a:cubicBezTo>
                <a:cubicBezTo>
                  <a:pt x="3016" y="219"/>
                  <a:pt x="3015" y="221"/>
                  <a:pt x="3015" y="222"/>
                </a:cubicBezTo>
                <a:cubicBezTo>
                  <a:pt x="3015" y="224"/>
                  <a:pt x="3014" y="223"/>
                  <a:pt x="3013" y="224"/>
                </a:cubicBezTo>
                <a:cubicBezTo>
                  <a:pt x="3013" y="225"/>
                  <a:pt x="3015" y="226"/>
                  <a:pt x="3016" y="226"/>
                </a:cubicBezTo>
                <a:close/>
                <a:moveTo>
                  <a:pt x="2042" y="18"/>
                </a:moveTo>
                <a:cubicBezTo>
                  <a:pt x="2041" y="19"/>
                  <a:pt x="2039" y="18"/>
                  <a:pt x="2038" y="18"/>
                </a:cubicBezTo>
                <a:cubicBezTo>
                  <a:pt x="2036" y="19"/>
                  <a:pt x="2036" y="20"/>
                  <a:pt x="2034" y="19"/>
                </a:cubicBezTo>
                <a:cubicBezTo>
                  <a:pt x="2033" y="19"/>
                  <a:pt x="2033" y="19"/>
                  <a:pt x="2032" y="19"/>
                </a:cubicBezTo>
                <a:cubicBezTo>
                  <a:pt x="2031" y="19"/>
                  <a:pt x="2031" y="19"/>
                  <a:pt x="2030" y="20"/>
                </a:cubicBezTo>
                <a:cubicBezTo>
                  <a:pt x="2029" y="20"/>
                  <a:pt x="2028" y="19"/>
                  <a:pt x="2026" y="19"/>
                </a:cubicBezTo>
                <a:cubicBezTo>
                  <a:pt x="2025" y="19"/>
                  <a:pt x="2023" y="19"/>
                  <a:pt x="2022" y="19"/>
                </a:cubicBezTo>
                <a:cubicBezTo>
                  <a:pt x="2020" y="19"/>
                  <a:pt x="2019" y="19"/>
                  <a:pt x="2017" y="19"/>
                </a:cubicBezTo>
                <a:cubicBezTo>
                  <a:pt x="2016" y="19"/>
                  <a:pt x="2015" y="20"/>
                  <a:pt x="2014" y="21"/>
                </a:cubicBezTo>
                <a:cubicBezTo>
                  <a:pt x="2013" y="21"/>
                  <a:pt x="2013" y="23"/>
                  <a:pt x="2011" y="22"/>
                </a:cubicBezTo>
                <a:cubicBezTo>
                  <a:pt x="2010" y="22"/>
                  <a:pt x="2009" y="20"/>
                  <a:pt x="2008" y="20"/>
                </a:cubicBezTo>
                <a:cubicBezTo>
                  <a:pt x="2006" y="20"/>
                  <a:pt x="2005" y="20"/>
                  <a:pt x="2004" y="21"/>
                </a:cubicBezTo>
                <a:cubicBezTo>
                  <a:pt x="2003" y="22"/>
                  <a:pt x="2003" y="22"/>
                  <a:pt x="2002" y="23"/>
                </a:cubicBezTo>
                <a:cubicBezTo>
                  <a:pt x="2002" y="23"/>
                  <a:pt x="2001" y="24"/>
                  <a:pt x="2001" y="24"/>
                </a:cubicBezTo>
                <a:cubicBezTo>
                  <a:pt x="1999" y="25"/>
                  <a:pt x="1998" y="25"/>
                  <a:pt x="1997" y="25"/>
                </a:cubicBezTo>
                <a:cubicBezTo>
                  <a:pt x="1996" y="25"/>
                  <a:pt x="1995" y="25"/>
                  <a:pt x="1995" y="25"/>
                </a:cubicBezTo>
                <a:cubicBezTo>
                  <a:pt x="1994" y="25"/>
                  <a:pt x="1994" y="26"/>
                  <a:pt x="1994" y="26"/>
                </a:cubicBezTo>
                <a:cubicBezTo>
                  <a:pt x="1993" y="27"/>
                  <a:pt x="1992" y="27"/>
                  <a:pt x="1992" y="28"/>
                </a:cubicBezTo>
                <a:cubicBezTo>
                  <a:pt x="1992" y="29"/>
                  <a:pt x="1993" y="29"/>
                  <a:pt x="1994" y="29"/>
                </a:cubicBezTo>
                <a:cubicBezTo>
                  <a:pt x="1994" y="30"/>
                  <a:pt x="1994" y="30"/>
                  <a:pt x="1995" y="31"/>
                </a:cubicBezTo>
                <a:cubicBezTo>
                  <a:pt x="1995" y="31"/>
                  <a:pt x="1996" y="31"/>
                  <a:pt x="1996" y="32"/>
                </a:cubicBezTo>
                <a:cubicBezTo>
                  <a:pt x="1997" y="33"/>
                  <a:pt x="1996" y="33"/>
                  <a:pt x="1995" y="33"/>
                </a:cubicBezTo>
                <a:cubicBezTo>
                  <a:pt x="1995" y="33"/>
                  <a:pt x="1994" y="33"/>
                  <a:pt x="1993" y="33"/>
                </a:cubicBezTo>
                <a:cubicBezTo>
                  <a:pt x="1992" y="33"/>
                  <a:pt x="1992" y="34"/>
                  <a:pt x="1991" y="34"/>
                </a:cubicBezTo>
                <a:cubicBezTo>
                  <a:pt x="1990" y="34"/>
                  <a:pt x="1990" y="34"/>
                  <a:pt x="1989" y="35"/>
                </a:cubicBezTo>
                <a:cubicBezTo>
                  <a:pt x="1988" y="35"/>
                  <a:pt x="1987" y="36"/>
                  <a:pt x="1986" y="36"/>
                </a:cubicBezTo>
                <a:cubicBezTo>
                  <a:pt x="1984" y="37"/>
                  <a:pt x="1983" y="38"/>
                  <a:pt x="1982" y="39"/>
                </a:cubicBezTo>
                <a:cubicBezTo>
                  <a:pt x="1979" y="41"/>
                  <a:pt x="1977" y="43"/>
                  <a:pt x="1974" y="44"/>
                </a:cubicBezTo>
                <a:cubicBezTo>
                  <a:pt x="1972" y="44"/>
                  <a:pt x="1971" y="44"/>
                  <a:pt x="1969" y="44"/>
                </a:cubicBezTo>
                <a:cubicBezTo>
                  <a:pt x="1969" y="44"/>
                  <a:pt x="1966" y="42"/>
                  <a:pt x="1966" y="43"/>
                </a:cubicBezTo>
                <a:cubicBezTo>
                  <a:pt x="1964" y="44"/>
                  <a:pt x="1968" y="45"/>
                  <a:pt x="1968" y="45"/>
                </a:cubicBezTo>
                <a:cubicBezTo>
                  <a:pt x="1969" y="46"/>
                  <a:pt x="1969" y="47"/>
                  <a:pt x="1969" y="47"/>
                </a:cubicBezTo>
                <a:cubicBezTo>
                  <a:pt x="1970" y="48"/>
                  <a:pt x="1970" y="48"/>
                  <a:pt x="1971" y="48"/>
                </a:cubicBezTo>
                <a:cubicBezTo>
                  <a:pt x="1972" y="49"/>
                  <a:pt x="1972" y="49"/>
                  <a:pt x="1972" y="49"/>
                </a:cubicBezTo>
                <a:cubicBezTo>
                  <a:pt x="1973" y="48"/>
                  <a:pt x="1974" y="48"/>
                  <a:pt x="1974" y="47"/>
                </a:cubicBezTo>
                <a:cubicBezTo>
                  <a:pt x="1975" y="46"/>
                  <a:pt x="1976" y="45"/>
                  <a:pt x="1978" y="44"/>
                </a:cubicBezTo>
                <a:cubicBezTo>
                  <a:pt x="1978" y="44"/>
                  <a:pt x="1979" y="44"/>
                  <a:pt x="1979" y="43"/>
                </a:cubicBezTo>
                <a:cubicBezTo>
                  <a:pt x="1980" y="43"/>
                  <a:pt x="1981" y="42"/>
                  <a:pt x="1981" y="42"/>
                </a:cubicBezTo>
                <a:cubicBezTo>
                  <a:pt x="1982" y="42"/>
                  <a:pt x="1983" y="42"/>
                  <a:pt x="1983" y="43"/>
                </a:cubicBezTo>
                <a:cubicBezTo>
                  <a:pt x="1983" y="43"/>
                  <a:pt x="1984" y="43"/>
                  <a:pt x="1984" y="44"/>
                </a:cubicBezTo>
                <a:cubicBezTo>
                  <a:pt x="1984" y="44"/>
                  <a:pt x="1984" y="44"/>
                  <a:pt x="1984" y="45"/>
                </a:cubicBezTo>
                <a:cubicBezTo>
                  <a:pt x="1984" y="45"/>
                  <a:pt x="1986" y="46"/>
                  <a:pt x="1986" y="47"/>
                </a:cubicBezTo>
                <a:cubicBezTo>
                  <a:pt x="1985" y="48"/>
                  <a:pt x="1983" y="46"/>
                  <a:pt x="1983" y="48"/>
                </a:cubicBezTo>
                <a:cubicBezTo>
                  <a:pt x="1982" y="49"/>
                  <a:pt x="1985" y="48"/>
                  <a:pt x="1986" y="49"/>
                </a:cubicBezTo>
                <a:cubicBezTo>
                  <a:pt x="1986" y="49"/>
                  <a:pt x="1987" y="49"/>
                  <a:pt x="1988" y="49"/>
                </a:cubicBezTo>
                <a:cubicBezTo>
                  <a:pt x="1988" y="49"/>
                  <a:pt x="1989" y="50"/>
                  <a:pt x="1990" y="49"/>
                </a:cubicBezTo>
                <a:cubicBezTo>
                  <a:pt x="1991" y="49"/>
                  <a:pt x="1992" y="49"/>
                  <a:pt x="1993" y="49"/>
                </a:cubicBezTo>
                <a:cubicBezTo>
                  <a:pt x="1994" y="49"/>
                  <a:pt x="1994" y="50"/>
                  <a:pt x="1994" y="51"/>
                </a:cubicBezTo>
                <a:cubicBezTo>
                  <a:pt x="1994" y="51"/>
                  <a:pt x="1993" y="51"/>
                  <a:pt x="1993" y="52"/>
                </a:cubicBezTo>
                <a:cubicBezTo>
                  <a:pt x="1993" y="52"/>
                  <a:pt x="1994" y="53"/>
                  <a:pt x="1994" y="53"/>
                </a:cubicBezTo>
                <a:cubicBezTo>
                  <a:pt x="1994" y="54"/>
                  <a:pt x="1994" y="55"/>
                  <a:pt x="1994" y="56"/>
                </a:cubicBezTo>
                <a:cubicBezTo>
                  <a:pt x="1994" y="57"/>
                  <a:pt x="1994" y="58"/>
                  <a:pt x="1995" y="58"/>
                </a:cubicBezTo>
                <a:cubicBezTo>
                  <a:pt x="1996" y="59"/>
                  <a:pt x="1997" y="58"/>
                  <a:pt x="1997" y="58"/>
                </a:cubicBezTo>
                <a:cubicBezTo>
                  <a:pt x="1998" y="58"/>
                  <a:pt x="1999" y="58"/>
                  <a:pt x="1999" y="58"/>
                </a:cubicBezTo>
                <a:cubicBezTo>
                  <a:pt x="2000" y="59"/>
                  <a:pt x="2000" y="60"/>
                  <a:pt x="2000" y="60"/>
                </a:cubicBezTo>
                <a:cubicBezTo>
                  <a:pt x="2000" y="61"/>
                  <a:pt x="1999" y="62"/>
                  <a:pt x="2000" y="63"/>
                </a:cubicBezTo>
                <a:cubicBezTo>
                  <a:pt x="2000" y="63"/>
                  <a:pt x="2001" y="64"/>
                  <a:pt x="2002" y="64"/>
                </a:cubicBezTo>
                <a:cubicBezTo>
                  <a:pt x="2003" y="64"/>
                  <a:pt x="2003" y="64"/>
                  <a:pt x="2004" y="65"/>
                </a:cubicBezTo>
                <a:cubicBezTo>
                  <a:pt x="2005" y="65"/>
                  <a:pt x="2005" y="65"/>
                  <a:pt x="2006" y="66"/>
                </a:cubicBezTo>
                <a:cubicBezTo>
                  <a:pt x="2007" y="66"/>
                  <a:pt x="2008" y="66"/>
                  <a:pt x="2008" y="66"/>
                </a:cubicBezTo>
                <a:cubicBezTo>
                  <a:pt x="2009" y="66"/>
                  <a:pt x="2010" y="66"/>
                  <a:pt x="2010" y="67"/>
                </a:cubicBezTo>
                <a:cubicBezTo>
                  <a:pt x="2012" y="67"/>
                  <a:pt x="2013" y="66"/>
                  <a:pt x="2014" y="66"/>
                </a:cubicBezTo>
                <a:cubicBezTo>
                  <a:pt x="2016" y="66"/>
                  <a:pt x="2017" y="65"/>
                  <a:pt x="2018" y="65"/>
                </a:cubicBezTo>
                <a:cubicBezTo>
                  <a:pt x="2020" y="65"/>
                  <a:pt x="2019" y="67"/>
                  <a:pt x="2021" y="68"/>
                </a:cubicBezTo>
                <a:cubicBezTo>
                  <a:pt x="2022" y="68"/>
                  <a:pt x="2022" y="68"/>
                  <a:pt x="2023" y="68"/>
                </a:cubicBezTo>
                <a:cubicBezTo>
                  <a:pt x="2024" y="68"/>
                  <a:pt x="2024" y="69"/>
                  <a:pt x="2025" y="69"/>
                </a:cubicBezTo>
                <a:cubicBezTo>
                  <a:pt x="2026" y="69"/>
                  <a:pt x="2028" y="68"/>
                  <a:pt x="2029" y="68"/>
                </a:cubicBezTo>
                <a:cubicBezTo>
                  <a:pt x="2031" y="67"/>
                  <a:pt x="2032" y="66"/>
                  <a:pt x="2033" y="68"/>
                </a:cubicBezTo>
                <a:cubicBezTo>
                  <a:pt x="2034" y="69"/>
                  <a:pt x="2036" y="69"/>
                  <a:pt x="2037" y="69"/>
                </a:cubicBezTo>
                <a:cubicBezTo>
                  <a:pt x="2039" y="68"/>
                  <a:pt x="2041" y="68"/>
                  <a:pt x="2042" y="69"/>
                </a:cubicBezTo>
                <a:cubicBezTo>
                  <a:pt x="2043" y="70"/>
                  <a:pt x="2044" y="71"/>
                  <a:pt x="2045" y="72"/>
                </a:cubicBezTo>
                <a:cubicBezTo>
                  <a:pt x="2047" y="72"/>
                  <a:pt x="2048" y="71"/>
                  <a:pt x="2049" y="73"/>
                </a:cubicBezTo>
                <a:cubicBezTo>
                  <a:pt x="2050" y="74"/>
                  <a:pt x="2051" y="74"/>
                  <a:pt x="2052" y="74"/>
                </a:cubicBezTo>
                <a:cubicBezTo>
                  <a:pt x="2053" y="74"/>
                  <a:pt x="2054" y="74"/>
                  <a:pt x="2055" y="74"/>
                </a:cubicBezTo>
                <a:cubicBezTo>
                  <a:pt x="2055" y="75"/>
                  <a:pt x="2056" y="75"/>
                  <a:pt x="2056" y="76"/>
                </a:cubicBezTo>
                <a:cubicBezTo>
                  <a:pt x="2058" y="76"/>
                  <a:pt x="2059" y="76"/>
                  <a:pt x="2061" y="76"/>
                </a:cubicBezTo>
                <a:cubicBezTo>
                  <a:pt x="2063" y="77"/>
                  <a:pt x="2064" y="77"/>
                  <a:pt x="2066" y="77"/>
                </a:cubicBezTo>
                <a:cubicBezTo>
                  <a:pt x="2067" y="77"/>
                  <a:pt x="2069" y="77"/>
                  <a:pt x="2070" y="78"/>
                </a:cubicBezTo>
                <a:cubicBezTo>
                  <a:pt x="2071" y="78"/>
                  <a:pt x="2073" y="78"/>
                  <a:pt x="2074" y="78"/>
                </a:cubicBezTo>
                <a:cubicBezTo>
                  <a:pt x="2076" y="78"/>
                  <a:pt x="2078" y="78"/>
                  <a:pt x="2080" y="78"/>
                </a:cubicBezTo>
                <a:cubicBezTo>
                  <a:pt x="2082" y="78"/>
                  <a:pt x="2083" y="77"/>
                  <a:pt x="2085" y="77"/>
                </a:cubicBezTo>
                <a:cubicBezTo>
                  <a:pt x="2088" y="77"/>
                  <a:pt x="2091" y="76"/>
                  <a:pt x="2094" y="76"/>
                </a:cubicBezTo>
                <a:cubicBezTo>
                  <a:pt x="2096" y="75"/>
                  <a:pt x="2099" y="74"/>
                  <a:pt x="2101" y="73"/>
                </a:cubicBezTo>
                <a:cubicBezTo>
                  <a:pt x="2103" y="72"/>
                  <a:pt x="2105" y="70"/>
                  <a:pt x="2105" y="68"/>
                </a:cubicBezTo>
                <a:cubicBezTo>
                  <a:pt x="2105" y="67"/>
                  <a:pt x="2104" y="67"/>
                  <a:pt x="2104" y="66"/>
                </a:cubicBezTo>
                <a:cubicBezTo>
                  <a:pt x="2103" y="65"/>
                  <a:pt x="2103" y="64"/>
                  <a:pt x="2102" y="64"/>
                </a:cubicBezTo>
                <a:cubicBezTo>
                  <a:pt x="2101" y="63"/>
                  <a:pt x="2099" y="62"/>
                  <a:pt x="2098" y="62"/>
                </a:cubicBezTo>
                <a:cubicBezTo>
                  <a:pt x="2095" y="61"/>
                  <a:pt x="2093" y="60"/>
                  <a:pt x="2091" y="58"/>
                </a:cubicBezTo>
                <a:cubicBezTo>
                  <a:pt x="2090" y="57"/>
                  <a:pt x="2090" y="57"/>
                  <a:pt x="2090" y="56"/>
                </a:cubicBezTo>
                <a:cubicBezTo>
                  <a:pt x="2090" y="55"/>
                  <a:pt x="2091" y="55"/>
                  <a:pt x="2092" y="55"/>
                </a:cubicBezTo>
                <a:cubicBezTo>
                  <a:pt x="2093" y="56"/>
                  <a:pt x="2094" y="57"/>
                  <a:pt x="2095" y="57"/>
                </a:cubicBezTo>
                <a:cubicBezTo>
                  <a:pt x="2097" y="58"/>
                  <a:pt x="2097" y="56"/>
                  <a:pt x="2098" y="55"/>
                </a:cubicBezTo>
                <a:cubicBezTo>
                  <a:pt x="2099" y="54"/>
                  <a:pt x="2101" y="54"/>
                  <a:pt x="2101" y="52"/>
                </a:cubicBezTo>
                <a:cubicBezTo>
                  <a:pt x="2101" y="51"/>
                  <a:pt x="2101" y="50"/>
                  <a:pt x="2101" y="49"/>
                </a:cubicBezTo>
                <a:cubicBezTo>
                  <a:pt x="2100" y="49"/>
                  <a:pt x="2100" y="48"/>
                  <a:pt x="2100" y="47"/>
                </a:cubicBezTo>
                <a:cubicBezTo>
                  <a:pt x="2101" y="46"/>
                  <a:pt x="2101" y="46"/>
                  <a:pt x="2102" y="45"/>
                </a:cubicBezTo>
                <a:cubicBezTo>
                  <a:pt x="2102" y="45"/>
                  <a:pt x="2102" y="44"/>
                  <a:pt x="2102" y="43"/>
                </a:cubicBezTo>
                <a:cubicBezTo>
                  <a:pt x="2102" y="42"/>
                  <a:pt x="2101" y="41"/>
                  <a:pt x="2102" y="39"/>
                </a:cubicBezTo>
                <a:cubicBezTo>
                  <a:pt x="2103" y="39"/>
                  <a:pt x="2104" y="38"/>
                  <a:pt x="2104" y="37"/>
                </a:cubicBezTo>
                <a:cubicBezTo>
                  <a:pt x="2104" y="37"/>
                  <a:pt x="2104" y="36"/>
                  <a:pt x="2104" y="36"/>
                </a:cubicBezTo>
                <a:cubicBezTo>
                  <a:pt x="2105" y="35"/>
                  <a:pt x="2106" y="35"/>
                  <a:pt x="2107" y="34"/>
                </a:cubicBezTo>
                <a:cubicBezTo>
                  <a:pt x="2107" y="32"/>
                  <a:pt x="2105" y="31"/>
                  <a:pt x="2104" y="30"/>
                </a:cubicBezTo>
                <a:cubicBezTo>
                  <a:pt x="2103" y="29"/>
                  <a:pt x="2102" y="29"/>
                  <a:pt x="2101" y="28"/>
                </a:cubicBezTo>
                <a:cubicBezTo>
                  <a:pt x="2100" y="28"/>
                  <a:pt x="2099" y="27"/>
                  <a:pt x="2099" y="27"/>
                </a:cubicBezTo>
                <a:cubicBezTo>
                  <a:pt x="2098" y="27"/>
                  <a:pt x="2098" y="26"/>
                  <a:pt x="2097" y="25"/>
                </a:cubicBezTo>
                <a:cubicBezTo>
                  <a:pt x="2097" y="25"/>
                  <a:pt x="2096" y="25"/>
                  <a:pt x="2095" y="25"/>
                </a:cubicBezTo>
                <a:cubicBezTo>
                  <a:pt x="2095" y="24"/>
                  <a:pt x="2094" y="24"/>
                  <a:pt x="2094" y="24"/>
                </a:cubicBezTo>
                <a:cubicBezTo>
                  <a:pt x="2091" y="21"/>
                  <a:pt x="2089" y="22"/>
                  <a:pt x="2086" y="23"/>
                </a:cubicBezTo>
                <a:cubicBezTo>
                  <a:pt x="2084" y="24"/>
                  <a:pt x="2082" y="23"/>
                  <a:pt x="2080" y="24"/>
                </a:cubicBezTo>
                <a:cubicBezTo>
                  <a:pt x="2078" y="24"/>
                  <a:pt x="2076" y="26"/>
                  <a:pt x="2074" y="26"/>
                </a:cubicBezTo>
                <a:cubicBezTo>
                  <a:pt x="2072" y="26"/>
                  <a:pt x="2070" y="26"/>
                  <a:pt x="2068" y="27"/>
                </a:cubicBezTo>
                <a:cubicBezTo>
                  <a:pt x="2068" y="27"/>
                  <a:pt x="2067" y="28"/>
                  <a:pt x="2067" y="28"/>
                </a:cubicBezTo>
                <a:cubicBezTo>
                  <a:pt x="2066" y="29"/>
                  <a:pt x="2065" y="29"/>
                  <a:pt x="2064" y="30"/>
                </a:cubicBezTo>
                <a:cubicBezTo>
                  <a:pt x="2062" y="32"/>
                  <a:pt x="2060" y="36"/>
                  <a:pt x="2056" y="36"/>
                </a:cubicBezTo>
                <a:cubicBezTo>
                  <a:pt x="2055" y="36"/>
                  <a:pt x="2053" y="37"/>
                  <a:pt x="2053" y="35"/>
                </a:cubicBezTo>
                <a:cubicBezTo>
                  <a:pt x="2053" y="34"/>
                  <a:pt x="2055" y="33"/>
                  <a:pt x="2056" y="32"/>
                </a:cubicBezTo>
                <a:cubicBezTo>
                  <a:pt x="2057" y="31"/>
                  <a:pt x="2057" y="29"/>
                  <a:pt x="2059" y="28"/>
                </a:cubicBezTo>
                <a:cubicBezTo>
                  <a:pt x="2060" y="27"/>
                  <a:pt x="2061" y="27"/>
                  <a:pt x="2062" y="26"/>
                </a:cubicBezTo>
                <a:cubicBezTo>
                  <a:pt x="2063" y="25"/>
                  <a:pt x="2064" y="24"/>
                  <a:pt x="2065" y="24"/>
                </a:cubicBezTo>
                <a:cubicBezTo>
                  <a:pt x="2065" y="23"/>
                  <a:pt x="2069" y="22"/>
                  <a:pt x="2067" y="20"/>
                </a:cubicBezTo>
                <a:cubicBezTo>
                  <a:pt x="2067" y="20"/>
                  <a:pt x="2066" y="20"/>
                  <a:pt x="2065" y="20"/>
                </a:cubicBezTo>
                <a:cubicBezTo>
                  <a:pt x="2065" y="19"/>
                  <a:pt x="2064" y="19"/>
                  <a:pt x="2064" y="19"/>
                </a:cubicBezTo>
                <a:cubicBezTo>
                  <a:pt x="2063" y="18"/>
                  <a:pt x="2062" y="17"/>
                  <a:pt x="2061" y="17"/>
                </a:cubicBezTo>
                <a:cubicBezTo>
                  <a:pt x="2058" y="17"/>
                  <a:pt x="2056" y="16"/>
                  <a:pt x="2053" y="16"/>
                </a:cubicBezTo>
                <a:cubicBezTo>
                  <a:pt x="2051" y="16"/>
                  <a:pt x="2050" y="16"/>
                  <a:pt x="2048" y="16"/>
                </a:cubicBezTo>
                <a:cubicBezTo>
                  <a:pt x="2046" y="17"/>
                  <a:pt x="2044" y="18"/>
                  <a:pt x="2042" y="18"/>
                </a:cubicBezTo>
                <a:close/>
                <a:moveTo>
                  <a:pt x="2102" y="100"/>
                </a:moveTo>
                <a:cubicBezTo>
                  <a:pt x="2101" y="100"/>
                  <a:pt x="2101" y="101"/>
                  <a:pt x="2100" y="102"/>
                </a:cubicBezTo>
                <a:cubicBezTo>
                  <a:pt x="2099" y="103"/>
                  <a:pt x="2097" y="103"/>
                  <a:pt x="2096" y="105"/>
                </a:cubicBezTo>
                <a:cubicBezTo>
                  <a:pt x="2096" y="106"/>
                  <a:pt x="2094" y="107"/>
                  <a:pt x="2094" y="109"/>
                </a:cubicBezTo>
                <a:cubicBezTo>
                  <a:pt x="2093" y="111"/>
                  <a:pt x="2095" y="111"/>
                  <a:pt x="2096" y="111"/>
                </a:cubicBezTo>
                <a:cubicBezTo>
                  <a:pt x="2097" y="112"/>
                  <a:pt x="2098" y="113"/>
                  <a:pt x="2099" y="113"/>
                </a:cubicBezTo>
                <a:cubicBezTo>
                  <a:pt x="2101" y="114"/>
                  <a:pt x="2102" y="113"/>
                  <a:pt x="2104" y="113"/>
                </a:cubicBezTo>
                <a:cubicBezTo>
                  <a:pt x="2105" y="113"/>
                  <a:pt x="2106" y="112"/>
                  <a:pt x="2108" y="112"/>
                </a:cubicBezTo>
                <a:cubicBezTo>
                  <a:pt x="2109" y="111"/>
                  <a:pt x="2111" y="111"/>
                  <a:pt x="2112" y="110"/>
                </a:cubicBezTo>
                <a:cubicBezTo>
                  <a:pt x="2114" y="110"/>
                  <a:pt x="2115" y="109"/>
                  <a:pt x="2116" y="108"/>
                </a:cubicBezTo>
                <a:cubicBezTo>
                  <a:pt x="2119" y="107"/>
                  <a:pt x="2122" y="107"/>
                  <a:pt x="2125" y="106"/>
                </a:cubicBezTo>
                <a:cubicBezTo>
                  <a:pt x="2128" y="104"/>
                  <a:pt x="2130" y="102"/>
                  <a:pt x="2134" y="102"/>
                </a:cubicBezTo>
                <a:cubicBezTo>
                  <a:pt x="2134" y="102"/>
                  <a:pt x="2135" y="102"/>
                  <a:pt x="2136" y="102"/>
                </a:cubicBezTo>
                <a:cubicBezTo>
                  <a:pt x="2137" y="102"/>
                  <a:pt x="2137" y="103"/>
                  <a:pt x="2138" y="103"/>
                </a:cubicBezTo>
                <a:cubicBezTo>
                  <a:pt x="2140" y="103"/>
                  <a:pt x="2141" y="102"/>
                  <a:pt x="2142" y="102"/>
                </a:cubicBezTo>
                <a:cubicBezTo>
                  <a:pt x="2143" y="102"/>
                  <a:pt x="2144" y="103"/>
                  <a:pt x="2145" y="103"/>
                </a:cubicBezTo>
                <a:cubicBezTo>
                  <a:pt x="2146" y="103"/>
                  <a:pt x="2147" y="103"/>
                  <a:pt x="2148" y="102"/>
                </a:cubicBezTo>
                <a:cubicBezTo>
                  <a:pt x="2149" y="102"/>
                  <a:pt x="2150" y="102"/>
                  <a:pt x="2152" y="102"/>
                </a:cubicBezTo>
                <a:cubicBezTo>
                  <a:pt x="2154" y="102"/>
                  <a:pt x="2159" y="102"/>
                  <a:pt x="2160" y="104"/>
                </a:cubicBezTo>
                <a:cubicBezTo>
                  <a:pt x="2161" y="104"/>
                  <a:pt x="2162" y="104"/>
                  <a:pt x="2162" y="103"/>
                </a:cubicBezTo>
                <a:cubicBezTo>
                  <a:pt x="2164" y="102"/>
                  <a:pt x="2165" y="100"/>
                  <a:pt x="2167" y="100"/>
                </a:cubicBezTo>
                <a:cubicBezTo>
                  <a:pt x="2168" y="100"/>
                  <a:pt x="2169" y="101"/>
                  <a:pt x="2171" y="101"/>
                </a:cubicBezTo>
                <a:cubicBezTo>
                  <a:pt x="2172" y="101"/>
                  <a:pt x="2174" y="100"/>
                  <a:pt x="2175" y="99"/>
                </a:cubicBezTo>
                <a:cubicBezTo>
                  <a:pt x="2177" y="99"/>
                  <a:pt x="2179" y="99"/>
                  <a:pt x="2181" y="99"/>
                </a:cubicBezTo>
                <a:cubicBezTo>
                  <a:pt x="2182" y="99"/>
                  <a:pt x="2185" y="100"/>
                  <a:pt x="2186" y="99"/>
                </a:cubicBezTo>
                <a:cubicBezTo>
                  <a:pt x="2187" y="99"/>
                  <a:pt x="2188" y="98"/>
                  <a:pt x="2189" y="97"/>
                </a:cubicBezTo>
                <a:cubicBezTo>
                  <a:pt x="2190" y="97"/>
                  <a:pt x="2190" y="97"/>
                  <a:pt x="2191" y="97"/>
                </a:cubicBezTo>
                <a:cubicBezTo>
                  <a:pt x="2193" y="97"/>
                  <a:pt x="2196" y="95"/>
                  <a:pt x="2197" y="96"/>
                </a:cubicBezTo>
                <a:cubicBezTo>
                  <a:pt x="2199" y="96"/>
                  <a:pt x="2200" y="97"/>
                  <a:pt x="2201" y="97"/>
                </a:cubicBezTo>
                <a:cubicBezTo>
                  <a:pt x="2203" y="97"/>
                  <a:pt x="2204" y="96"/>
                  <a:pt x="2205" y="96"/>
                </a:cubicBezTo>
                <a:cubicBezTo>
                  <a:pt x="2207" y="95"/>
                  <a:pt x="2208" y="93"/>
                  <a:pt x="2209" y="92"/>
                </a:cubicBezTo>
                <a:cubicBezTo>
                  <a:pt x="2211" y="90"/>
                  <a:pt x="2213" y="90"/>
                  <a:pt x="2215" y="89"/>
                </a:cubicBezTo>
                <a:cubicBezTo>
                  <a:pt x="2216" y="87"/>
                  <a:pt x="2215" y="86"/>
                  <a:pt x="2214" y="84"/>
                </a:cubicBezTo>
                <a:cubicBezTo>
                  <a:pt x="2214" y="84"/>
                  <a:pt x="2214" y="83"/>
                  <a:pt x="2213" y="82"/>
                </a:cubicBezTo>
                <a:cubicBezTo>
                  <a:pt x="2213" y="82"/>
                  <a:pt x="2212" y="81"/>
                  <a:pt x="2212" y="80"/>
                </a:cubicBezTo>
                <a:cubicBezTo>
                  <a:pt x="2211" y="79"/>
                  <a:pt x="2212" y="77"/>
                  <a:pt x="2211" y="76"/>
                </a:cubicBezTo>
                <a:cubicBezTo>
                  <a:pt x="2210" y="75"/>
                  <a:pt x="2208" y="75"/>
                  <a:pt x="2207" y="75"/>
                </a:cubicBezTo>
                <a:cubicBezTo>
                  <a:pt x="2204" y="75"/>
                  <a:pt x="2201" y="74"/>
                  <a:pt x="2198" y="74"/>
                </a:cubicBezTo>
                <a:cubicBezTo>
                  <a:pt x="2197" y="74"/>
                  <a:pt x="2197" y="74"/>
                  <a:pt x="2197" y="73"/>
                </a:cubicBezTo>
                <a:cubicBezTo>
                  <a:pt x="2197" y="72"/>
                  <a:pt x="2198" y="73"/>
                  <a:pt x="2197" y="71"/>
                </a:cubicBezTo>
                <a:cubicBezTo>
                  <a:pt x="2197" y="70"/>
                  <a:pt x="2197" y="69"/>
                  <a:pt x="2195" y="68"/>
                </a:cubicBezTo>
                <a:cubicBezTo>
                  <a:pt x="2193" y="68"/>
                  <a:pt x="2191" y="69"/>
                  <a:pt x="2189" y="68"/>
                </a:cubicBezTo>
                <a:cubicBezTo>
                  <a:pt x="2188" y="68"/>
                  <a:pt x="2185" y="67"/>
                  <a:pt x="2186" y="65"/>
                </a:cubicBezTo>
                <a:cubicBezTo>
                  <a:pt x="2186" y="65"/>
                  <a:pt x="2187" y="65"/>
                  <a:pt x="2187" y="64"/>
                </a:cubicBezTo>
                <a:cubicBezTo>
                  <a:pt x="2187" y="63"/>
                  <a:pt x="2186" y="63"/>
                  <a:pt x="2186" y="62"/>
                </a:cubicBezTo>
                <a:cubicBezTo>
                  <a:pt x="2183" y="61"/>
                  <a:pt x="2179" y="62"/>
                  <a:pt x="2175" y="61"/>
                </a:cubicBezTo>
                <a:cubicBezTo>
                  <a:pt x="2173" y="61"/>
                  <a:pt x="2172" y="61"/>
                  <a:pt x="2170" y="62"/>
                </a:cubicBezTo>
                <a:cubicBezTo>
                  <a:pt x="2168" y="63"/>
                  <a:pt x="2167" y="63"/>
                  <a:pt x="2165" y="63"/>
                </a:cubicBezTo>
                <a:cubicBezTo>
                  <a:pt x="2164" y="63"/>
                  <a:pt x="2162" y="65"/>
                  <a:pt x="2161" y="64"/>
                </a:cubicBezTo>
                <a:cubicBezTo>
                  <a:pt x="2160" y="63"/>
                  <a:pt x="2161" y="60"/>
                  <a:pt x="2161" y="60"/>
                </a:cubicBezTo>
                <a:cubicBezTo>
                  <a:pt x="2162" y="59"/>
                  <a:pt x="2162" y="58"/>
                  <a:pt x="2162" y="58"/>
                </a:cubicBezTo>
                <a:cubicBezTo>
                  <a:pt x="2163" y="57"/>
                  <a:pt x="2164" y="57"/>
                  <a:pt x="2164" y="57"/>
                </a:cubicBezTo>
                <a:cubicBezTo>
                  <a:pt x="2165" y="56"/>
                  <a:pt x="2165" y="56"/>
                  <a:pt x="2166" y="55"/>
                </a:cubicBezTo>
                <a:cubicBezTo>
                  <a:pt x="2167" y="55"/>
                  <a:pt x="2167" y="55"/>
                  <a:pt x="2168" y="55"/>
                </a:cubicBezTo>
                <a:cubicBezTo>
                  <a:pt x="2170" y="54"/>
                  <a:pt x="2168" y="53"/>
                  <a:pt x="2167" y="53"/>
                </a:cubicBezTo>
                <a:cubicBezTo>
                  <a:pt x="2166" y="53"/>
                  <a:pt x="2164" y="52"/>
                  <a:pt x="2163" y="52"/>
                </a:cubicBezTo>
                <a:cubicBezTo>
                  <a:pt x="2162" y="51"/>
                  <a:pt x="2161" y="50"/>
                  <a:pt x="2159" y="50"/>
                </a:cubicBezTo>
                <a:cubicBezTo>
                  <a:pt x="2158" y="50"/>
                  <a:pt x="2157" y="50"/>
                  <a:pt x="2155" y="50"/>
                </a:cubicBezTo>
                <a:cubicBezTo>
                  <a:pt x="2154" y="49"/>
                  <a:pt x="2154" y="49"/>
                  <a:pt x="2153" y="49"/>
                </a:cubicBezTo>
                <a:cubicBezTo>
                  <a:pt x="2152" y="50"/>
                  <a:pt x="2152" y="50"/>
                  <a:pt x="2152" y="51"/>
                </a:cubicBezTo>
                <a:cubicBezTo>
                  <a:pt x="2152" y="52"/>
                  <a:pt x="2151" y="53"/>
                  <a:pt x="2151" y="53"/>
                </a:cubicBezTo>
                <a:cubicBezTo>
                  <a:pt x="2150" y="54"/>
                  <a:pt x="2151" y="54"/>
                  <a:pt x="2150" y="55"/>
                </a:cubicBezTo>
                <a:cubicBezTo>
                  <a:pt x="2150" y="56"/>
                  <a:pt x="2149" y="57"/>
                  <a:pt x="2149" y="57"/>
                </a:cubicBezTo>
                <a:cubicBezTo>
                  <a:pt x="2148" y="58"/>
                  <a:pt x="2148" y="57"/>
                  <a:pt x="2147" y="57"/>
                </a:cubicBezTo>
                <a:cubicBezTo>
                  <a:pt x="2145" y="57"/>
                  <a:pt x="2145" y="56"/>
                  <a:pt x="2144" y="54"/>
                </a:cubicBezTo>
                <a:cubicBezTo>
                  <a:pt x="2143" y="53"/>
                  <a:pt x="2142" y="52"/>
                  <a:pt x="2140" y="52"/>
                </a:cubicBezTo>
                <a:cubicBezTo>
                  <a:pt x="2139" y="52"/>
                  <a:pt x="2139" y="52"/>
                  <a:pt x="2138" y="52"/>
                </a:cubicBezTo>
                <a:cubicBezTo>
                  <a:pt x="2136" y="53"/>
                  <a:pt x="2134" y="54"/>
                  <a:pt x="2133" y="56"/>
                </a:cubicBezTo>
                <a:cubicBezTo>
                  <a:pt x="2132" y="57"/>
                  <a:pt x="2132" y="58"/>
                  <a:pt x="2131" y="58"/>
                </a:cubicBezTo>
                <a:cubicBezTo>
                  <a:pt x="2130" y="59"/>
                  <a:pt x="2128" y="61"/>
                  <a:pt x="2128" y="63"/>
                </a:cubicBezTo>
                <a:cubicBezTo>
                  <a:pt x="2129" y="63"/>
                  <a:pt x="2129" y="63"/>
                  <a:pt x="2129" y="64"/>
                </a:cubicBezTo>
                <a:cubicBezTo>
                  <a:pt x="2129" y="64"/>
                  <a:pt x="2129" y="64"/>
                  <a:pt x="2129" y="64"/>
                </a:cubicBezTo>
                <a:cubicBezTo>
                  <a:pt x="2130" y="65"/>
                  <a:pt x="2130" y="65"/>
                  <a:pt x="2130" y="66"/>
                </a:cubicBezTo>
                <a:cubicBezTo>
                  <a:pt x="2130" y="68"/>
                  <a:pt x="2128" y="67"/>
                  <a:pt x="2127" y="67"/>
                </a:cubicBezTo>
                <a:cubicBezTo>
                  <a:pt x="2125" y="68"/>
                  <a:pt x="2124" y="70"/>
                  <a:pt x="2124" y="72"/>
                </a:cubicBezTo>
                <a:cubicBezTo>
                  <a:pt x="2124" y="72"/>
                  <a:pt x="2124" y="72"/>
                  <a:pt x="2124" y="73"/>
                </a:cubicBezTo>
                <a:cubicBezTo>
                  <a:pt x="2124" y="73"/>
                  <a:pt x="2123" y="74"/>
                  <a:pt x="2123" y="74"/>
                </a:cubicBezTo>
                <a:cubicBezTo>
                  <a:pt x="2122" y="75"/>
                  <a:pt x="2122" y="76"/>
                  <a:pt x="2123" y="76"/>
                </a:cubicBezTo>
                <a:cubicBezTo>
                  <a:pt x="2124" y="77"/>
                  <a:pt x="2124" y="77"/>
                  <a:pt x="2125" y="78"/>
                </a:cubicBezTo>
                <a:cubicBezTo>
                  <a:pt x="2126" y="78"/>
                  <a:pt x="2126" y="78"/>
                  <a:pt x="2127" y="79"/>
                </a:cubicBezTo>
                <a:cubicBezTo>
                  <a:pt x="2127" y="79"/>
                  <a:pt x="2127" y="79"/>
                  <a:pt x="2127" y="79"/>
                </a:cubicBezTo>
                <a:cubicBezTo>
                  <a:pt x="2127" y="79"/>
                  <a:pt x="2125" y="79"/>
                  <a:pt x="2125" y="78"/>
                </a:cubicBezTo>
                <a:cubicBezTo>
                  <a:pt x="2124" y="78"/>
                  <a:pt x="2124" y="78"/>
                  <a:pt x="2123" y="78"/>
                </a:cubicBezTo>
                <a:cubicBezTo>
                  <a:pt x="2123" y="77"/>
                  <a:pt x="2122" y="77"/>
                  <a:pt x="2121" y="77"/>
                </a:cubicBezTo>
                <a:cubicBezTo>
                  <a:pt x="2120" y="77"/>
                  <a:pt x="2120" y="77"/>
                  <a:pt x="2119" y="77"/>
                </a:cubicBezTo>
                <a:cubicBezTo>
                  <a:pt x="2118" y="77"/>
                  <a:pt x="2116" y="78"/>
                  <a:pt x="2115" y="78"/>
                </a:cubicBezTo>
                <a:cubicBezTo>
                  <a:pt x="2113" y="79"/>
                  <a:pt x="2113" y="81"/>
                  <a:pt x="2112" y="82"/>
                </a:cubicBezTo>
                <a:cubicBezTo>
                  <a:pt x="2111" y="83"/>
                  <a:pt x="2111" y="83"/>
                  <a:pt x="2110" y="84"/>
                </a:cubicBezTo>
                <a:cubicBezTo>
                  <a:pt x="2110" y="85"/>
                  <a:pt x="2109" y="86"/>
                  <a:pt x="2109" y="87"/>
                </a:cubicBezTo>
                <a:cubicBezTo>
                  <a:pt x="2108" y="88"/>
                  <a:pt x="2108" y="89"/>
                  <a:pt x="2108" y="90"/>
                </a:cubicBezTo>
                <a:cubicBezTo>
                  <a:pt x="2107" y="91"/>
                  <a:pt x="2107" y="92"/>
                  <a:pt x="2107" y="92"/>
                </a:cubicBezTo>
                <a:cubicBezTo>
                  <a:pt x="2106" y="94"/>
                  <a:pt x="2106" y="96"/>
                  <a:pt x="2104" y="98"/>
                </a:cubicBezTo>
                <a:cubicBezTo>
                  <a:pt x="2104" y="99"/>
                  <a:pt x="2103" y="99"/>
                  <a:pt x="2102" y="100"/>
                </a:cubicBezTo>
                <a:close/>
                <a:moveTo>
                  <a:pt x="1237" y="19"/>
                </a:moveTo>
                <a:cubicBezTo>
                  <a:pt x="1237" y="19"/>
                  <a:pt x="1237" y="19"/>
                  <a:pt x="1238" y="19"/>
                </a:cubicBezTo>
                <a:cubicBezTo>
                  <a:pt x="1239" y="20"/>
                  <a:pt x="1238" y="20"/>
                  <a:pt x="1239" y="20"/>
                </a:cubicBezTo>
                <a:cubicBezTo>
                  <a:pt x="1240" y="20"/>
                  <a:pt x="1241" y="20"/>
                  <a:pt x="1242" y="20"/>
                </a:cubicBezTo>
                <a:cubicBezTo>
                  <a:pt x="1244" y="19"/>
                  <a:pt x="1247" y="19"/>
                  <a:pt x="1249" y="20"/>
                </a:cubicBezTo>
                <a:cubicBezTo>
                  <a:pt x="1250" y="20"/>
                  <a:pt x="1251" y="21"/>
                  <a:pt x="1252" y="21"/>
                </a:cubicBezTo>
                <a:cubicBezTo>
                  <a:pt x="1253" y="21"/>
                  <a:pt x="1254" y="21"/>
                  <a:pt x="1255" y="21"/>
                </a:cubicBezTo>
                <a:cubicBezTo>
                  <a:pt x="1256" y="21"/>
                  <a:pt x="1259" y="21"/>
                  <a:pt x="1260" y="20"/>
                </a:cubicBezTo>
                <a:cubicBezTo>
                  <a:pt x="1260" y="20"/>
                  <a:pt x="1260" y="19"/>
                  <a:pt x="1260" y="19"/>
                </a:cubicBezTo>
                <a:cubicBezTo>
                  <a:pt x="1260" y="19"/>
                  <a:pt x="1260" y="18"/>
                  <a:pt x="1261" y="18"/>
                </a:cubicBezTo>
                <a:cubicBezTo>
                  <a:pt x="1261" y="17"/>
                  <a:pt x="1261" y="17"/>
                  <a:pt x="1261" y="16"/>
                </a:cubicBezTo>
                <a:cubicBezTo>
                  <a:pt x="1261" y="15"/>
                  <a:pt x="1261" y="11"/>
                  <a:pt x="1262" y="12"/>
                </a:cubicBezTo>
                <a:cubicBezTo>
                  <a:pt x="1262" y="13"/>
                  <a:pt x="1263" y="14"/>
                  <a:pt x="1264" y="15"/>
                </a:cubicBezTo>
                <a:cubicBezTo>
                  <a:pt x="1265" y="16"/>
                  <a:pt x="1266" y="16"/>
                  <a:pt x="1266" y="16"/>
                </a:cubicBezTo>
                <a:cubicBezTo>
                  <a:pt x="1267" y="17"/>
                  <a:pt x="1267" y="17"/>
                  <a:pt x="1268" y="18"/>
                </a:cubicBezTo>
                <a:cubicBezTo>
                  <a:pt x="1269" y="18"/>
                  <a:pt x="1271" y="17"/>
                  <a:pt x="1272" y="19"/>
                </a:cubicBezTo>
                <a:cubicBezTo>
                  <a:pt x="1273" y="19"/>
                  <a:pt x="1273" y="20"/>
                  <a:pt x="1274" y="20"/>
                </a:cubicBezTo>
                <a:cubicBezTo>
                  <a:pt x="1275" y="20"/>
                  <a:pt x="1276" y="20"/>
                  <a:pt x="1277" y="20"/>
                </a:cubicBezTo>
                <a:cubicBezTo>
                  <a:pt x="1277" y="19"/>
                  <a:pt x="1277" y="19"/>
                  <a:pt x="1277" y="19"/>
                </a:cubicBezTo>
                <a:cubicBezTo>
                  <a:pt x="1277" y="18"/>
                  <a:pt x="1277" y="18"/>
                  <a:pt x="1278" y="18"/>
                </a:cubicBezTo>
                <a:cubicBezTo>
                  <a:pt x="1278" y="18"/>
                  <a:pt x="1279" y="18"/>
                  <a:pt x="1279" y="17"/>
                </a:cubicBezTo>
                <a:cubicBezTo>
                  <a:pt x="1279" y="16"/>
                  <a:pt x="1278" y="15"/>
                  <a:pt x="1279" y="15"/>
                </a:cubicBezTo>
                <a:cubicBezTo>
                  <a:pt x="1279" y="15"/>
                  <a:pt x="1280" y="15"/>
                  <a:pt x="1280" y="15"/>
                </a:cubicBezTo>
                <a:cubicBezTo>
                  <a:pt x="1281" y="15"/>
                  <a:pt x="1281" y="15"/>
                  <a:pt x="1281" y="15"/>
                </a:cubicBezTo>
                <a:cubicBezTo>
                  <a:pt x="1283" y="14"/>
                  <a:pt x="1284" y="16"/>
                  <a:pt x="1286" y="16"/>
                </a:cubicBezTo>
                <a:cubicBezTo>
                  <a:pt x="1288" y="16"/>
                  <a:pt x="1286" y="14"/>
                  <a:pt x="1286" y="13"/>
                </a:cubicBezTo>
                <a:cubicBezTo>
                  <a:pt x="1285" y="12"/>
                  <a:pt x="1285" y="12"/>
                  <a:pt x="1284" y="11"/>
                </a:cubicBezTo>
                <a:cubicBezTo>
                  <a:pt x="1284" y="11"/>
                  <a:pt x="1283" y="11"/>
                  <a:pt x="1283" y="10"/>
                </a:cubicBezTo>
                <a:cubicBezTo>
                  <a:pt x="1285" y="10"/>
                  <a:pt x="1286" y="10"/>
                  <a:pt x="1287" y="9"/>
                </a:cubicBezTo>
                <a:cubicBezTo>
                  <a:pt x="1288" y="9"/>
                  <a:pt x="1288" y="9"/>
                  <a:pt x="1288" y="8"/>
                </a:cubicBezTo>
                <a:cubicBezTo>
                  <a:pt x="1289" y="8"/>
                  <a:pt x="1290" y="9"/>
                  <a:pt x="1290" y="9"/>
                </a:cubicBezTo>
                <a:cubicBezTo>
                  <a:pt x="1293" y="9"/>
                  <a:pt x="1296" y="7"/>
                  <a:pt x="1299" y="8"/>
                </a:cubicBezTo>
                <a:cubicBezTo>
                  <a:pt x="1299" y="9"/>
                  <a:pt x="1303" y="10"/>
                  <a:pt x="1302" y="8"/>
                </a:cubicBezTo>
                <a:cubicBezTo>
                  <a:pt x="1302" y="7"/>
                  <a:pt x="1300" y="6"/>
                  <a:pt x="1299" y="6"/>
                </a:cubicBezTo>
                <a:cubicBezTo>
                  <a:pt x="1298" y="5"/>
                  <a:pt x="1296" y="5"/>
                  <a:pt x="1295" y="4"/>
                </a:cubicBezTo>
                <a:cubicBezTo>
                  <a:pt x="1293" y="4"/>
                  <a:pt x="1292" y="3"/>
                  <a:pt x="1290" y="3"/>
                </a:cubicBezTo>
                <a:cubicBezTo>
                  <a:pt x="1288" y="3"/>
                  <a:pt x="1286" y="3"/>
                  <a:pt x="1283" y="2"/>
                </a:cubicBezTo>
                <a:cubicBezTo>
                  <a:pt x="1281" y="2"/>
                  <a:pt x="1280" y="2"/>
                  <a:pt x="1278" y="2"/>
                </a:cubicBezTo>
                <a:cubicBezTo>
                  <a:pt x="1275" y="2"/>
                  <a:pt x="1272" y="2"/>
                  <a:pt x="1269" y="2"/>
                </a:cubicBezTo>
                <a:cubicBezTo>
                  <a:pt x="1261" y="2"/>
                  <a:pt x="1261" y="2"/>
                  <a:pt x="1261" y="2"/>
                </a:cubicBezTo>
                <a:cubicBezTo>
                  <a:pt x="1260" y="2"/>
                  <a:pt x="1260" y="2"/>
                  <a:pt x="1259" y="2"/>
                </a:cubicBezTo>
                <a:cubicBezTo>
                  <a:pt x="1258" y="2"/>
                  <a:pt x="1259" y="3"/>
                  <a:pt x="1259" y="3"/>
                </a:cubicBezTo>
                <a:cubicBezTo>
                  <a:pt x="1260" y="4"/>
                  <a:pt x="1259" y="4"/>
                  <a:pt x="1259" y="5"/>
                </a:cubicBezTo>
                <a:cubicBezTo>
                  <a:pt x="1259" y="6"/>
                  <a:pt x="1260" y="6"/>
                  <a:pt x="1260" y="6"/>
                </a:cubicBezTo>
                <a:cubicBezTo>
                  <a:pt x="1261" y="7"/>
                  <a:pt x="1260" y="8"/>
                  <a:pt x="1259" y="8"/>
                </a:cubicBezTo>
                <a:cubicBezTo>
                  <a:pt x="1258" y="8"/>
                  <a:pt x="1257" y="7"/>
                  <a:pt x="1255" y="7"/>
                </a:cubicBezTo>
                <a:cubicBezTo>
                  <a:pt x="1254" y="7"/>
                  <a:pt x="1252" y="7"/>
                  <a:pt x="1251" y="7"/>
                </a:cubicBezTo>
                <a:cubicBezTo>
                  <a:pt x="1249" y="7"/>
                  <a:pt x="1248" y="8"/>
                  <a:pt x="1246" y="8"/>
                </a:cubicBezTo>
                <a:cubicBezTo>
                  <a:pt x="1246" y="9"/>
                  <a:pt x="1245" y="8"/>
                  <a:pt x="1244" y="8"/>
                </a:cubicBezTo>
                <a:cubicBezTo>
                  <a:pt x="1244" y="8"/>
                  <a:pt x="1243" y="9"/>
                  <a:pt x="1242" y="9"/>
                </a:cubicBezTo>
                <a:cubicBezTo>
                  <a:pt x="1240" y="10"/>
                  <a:pt x="1240" y="11"/>
                  <a:pt x="1239" y="13"/>
                </a:cubicBezTo>
                <a:cubicBezTo>
                  <a:pt x="1238" y="14"/>
                  <a:pt x="1237" y="15"/>
                  <a:pt x="1237" y="16"/>
                </a:cubicBezTo>
                <a:cubicBezTo>
                  <a:pt x="1236" y="16"/>
                  <a:pt x="1235" y="18"/>
                  <a:pt x="1236" y="19"/>
                </a:cubicBezTo>
                <a:cubicBezTo>
                  <a:pt x="1236" y="20"/>
                  <a:pt x="1236" y="19"/>
                  <a:pt x="1237" y="19"/>
                </a:cubicBezTo>
                <a:close/>
                <a:moveTo>
                  <a:pt x="1313" y="4"/>
                </a:moveTo>
                <a:cubicBezTo>
                  <a:pt x="1315" y="4"/>
                  <a:pt x="1316" y="4"/>
                  <a:pt x="1318" y="4"/>
                </a:cubicBezTo>
                <a:cubicBezTo>
                  <a:pt x="1308" y="2"/>
                  <a:pt x="1308" y="2"/>
                  <a:pt x="1308" y="2"/>
                </a:cubicBezTo>
                <a:cubicBezTo>
                  <a:pt x="1309" y="2"/>
                  <a:pt x="1309" y="3"/>
                  <a:pt x="1310" y="4"/>
                </a:cubicBezTo>
                <a:cubicBezTo>
                  <a:pt x="1311" y="5"/>
                  <a:pt x="1312" y="4"/>
                  <a:pt x="1313" y="4"/>
                </a:cubicBezTo>
                <a:close/>
                <a:moveTo>
                  <a:pt x="1938" y="10"/>
                </a:moveTo>
                <a:cubicBezTo>
                  <a:pt x="1939" y="10"/>
                  <a:pt x="1941" y="10"/>
                  <a:pt x="1942" y="10"/>
                </a:cubicBezTo>
                <a:cubicBezTo>
                  <a:pt x="1948" y="9"/>
                  <a:pt x="1954" y="10"/>
                  <a:pt x="1960" y="10"/>
                </a:cubicBezTo>
                <a:cubicBezTo>
                  <a:pt x="1961" y="10"/>
                  <a:pt x="1963" y="9"/>
                  <a:pt x="1964" y="9"/>
                </a:cubicBezTo>
                <a:cubicBezTo>
                  <a:pt x="1966" y="9"/>
                  <a:pt x="1967" y="10"/>
                  <a:pt x="1969" y="10"/>
                </a:cubicBezTo>
                <a:cubicBezTo>
                  <a:pt x="1970" y="10"/>
                  <a:pt x="1973" y="9"/>
                  <a:pt x="1973" y="10"/>
                </a:cubicBezTo>
                <a:cubicBezTo>
                  <a:pt x="1974" y="11"/>
                  <a:pt x="1970" y="11"/>
                  <a:pt x="1969" y="11"/>
                </a:cubicBezTo>
                <a:cubicBezTo>
                  <a:pt x="1968" y="11"/>
                  <a:pt x="1967" y="11"/>
                  <a:pt x="1965" y="11"/>
                </a:cubicBezTo>
                <a:cubicBezTo>
                  <a:pt x="1964" y="11"/>
                  <a:pt x="1962" y="12"/>
                  <a:pt x="1961" y="12"/>
                </a:cubicBezTo>
                <a:cubicBezTo>
                  <a:pt x="1959" y="11"/>
                  <a:pt x="1955" y="10"/>
                  <a:pt x="1952" y="11"/>
                </a:cubicBezTo>
                <a:cubicBezTo>
                  <a:pt x="1952" y="12"/>
                  <a:pt x="1954" y="12"/>
                  <a:pt x="1955" y="13"/>
                </a:cubicBezTo>
                <a:cubicBezTo>
                  <a:pt x="1955" y="13"/>
                  <a:pt x="1955" y="13"/>
                  <a:pt x="1956" y="14"/>
                </a:cubicBezTo>
                <a:cubicBezTo>
                  <a:pt x="1956" y="14"/>
                  <a:pt x="1957" y="14"/>
                  <a:pt x="1957" y="14"/>
                </a:cubicBezTo>
                <a:cubicBezTo>
                  <a:pt x="1958" y="14"/>
                  <a:pt x="1959" y="14"/>
                  <a:pt x="1960" y="15"/>
                </a:cubicBezTo>
                <a:cubicBezTo>
                  <a:pt x="1961" y="15"/>
                  <a:pt x="1962" y="15"/>
                  <a:pt x="1963" y="15"/>
                </a:cubicBezTo>
                <a:cubicBezTo>
                  <a:pt x="1964" y="16"/>
                  <a:pt x="1963" y="16"/>
                  <a:pt x="1963" y="16"/>
                </a:cubicBezTo>
                <a:cubicBezTo>
                  <a:pt x="1962" y="16"/>
                  <a:pt x="1961" y="16"/>
                  <a:pt x="1961" y="16"/>
                </a:cubicBezTo>
                <a:cubicBezTo>
                  <a:pt x="1959" y="15"/>
                  <a:pt x="1958" y="15"/>
                  <a:pt x="1957" y="15"/>
                </a:cubicBezTo>
                <a:cubicBezTo>
                  <a:pt x="1956" y="15"/>
                  <a:pt x="1955" y="15"/>
                  <a:pt x="1956" y="16"/>
                </a:cubicBezTo>
                <a:cubicBezTo>
                  <a:pt x="1956" y="16"/>
                  <a:pt x="1957" y="16"/>
                  <a:pt x="1957" y="16"/>
                </a:cubicBezTo>
                <a:cubicBezTo>
                  <a:pt x="1959" y="16"/>
                  <a:pt x="1960" y="16"/>
                  <a:pt x="1962" y="17"/>
                </a:cubicBezTo>
                <a:cubicBezTo>
                  <a:pt x="1964" y="19"/>
                  <a:pt x="1968" y="17"/>
                  <a:pt x="1970" y="20"/>
                </a:cubicBezTo>
                <a:cubicBezTo>
                  <a:pt x="1970" y="20"/>
                  <a:pt x="1970" y="21"/>
                  <a:pt x="1971" y="21"/>
                </a:cubicBezTo>
                <a:cubicBezTo>
                  <a:pt x="1971" y="22"/>
                  <a:pt x="1972" y="22"/>
                  <a:pt x="1973" y="22"/>
                </a:cubicBezTo>
                <a:cubicBezTo>
                  <a:pt x="1974" y="22"/>
                  <a:pt x="1976" y="23"/>
                  <a:pt x="1977" y="23"/>
                </a:cubicBezTo>
                <a:cubicBezTo>
                  <a:pt x="1980" y="24"/>
                  <a:pt x="1983" y="24"/>
                  <a:pt x="1986" y="23"/>
                </a:cubicBezTo>
                <a:cubicBezTo>
                  <a:pt x="1989" y="23"/>
                  <a:pt x="1992" y="21"/>
                  <a:pt x="1994" y="21"/>
                </a:cubicBezTo>
                <a:cubicBezTo>
                  <a:pt x="1996" y="21"/>
                  <a:pt x="1997" y="21"/>
                  <a:pt x="1998" y="21"/>
                </a:cubicBezTo>
                <a:cubicBezTo>
                  <a:pt x="1999" y="20"/>
                  <a:pt x="2000" y="19"/>
                  <a:pt x="2002" y="19"/>
                </a:cubicBezTo>
                <a:cubicBezTo>
                  <a:pt x="2003" y="19"/>
                  <a:pt x="2005" y="19"/>
                  <a:pt x="2006" y="19"/>
                </a:cubicBezTo>
                <a:cubicBezTo>
                  <a:pt x="2009" y="18"/>
                  <a:pt x="2012" y="16"/>
                  <a:pt x="2015" y="16"/>
                </a:cubicBezTo>
                <a:cubicBezTo>
                  <a:pt x="2017" y="16"/>
                  <a:pt x="2019" y="16"/>
                  <a:pt x="2021" y="15"/>
                </a:cubicBezTo>
                <a:cubicBezTo>
                  <a:pt x="2022" y="15"/>
                  <a:pt x="2024" y="14"/>
                  <a:pt x="2026" y="14"/>
                </a:cubicBezTo>
                <a:cubicBezTo>
                  <a:pt x="2030" y="13"/>
                  <a:pt x="2034" y="13"/>
                  <a:pt x="2038" y="14"/>
                </a:cubicBezTo>
                <a:cubicBezTo>
                  <a:pt x="2039" y="14"/>
                  <a:pt x="2041" y="14"/>
                  <a:pt x="2042" y="14"/>
                </a:cubicBezTo>
                <a:cubicBezTo>
                  <a:pt x="2044" y="13"/>
                  <a:pt x="2046" y="14"/>
                  <a:pt x="2047" y="13"/>
                </a:cubicBezTo>
                <a:cubicBezTo>
                  <a:pt x="2049" y="13"/>
                  <a:pt x="2050" y="12"/>
                  <a:pt x="2050" y="10"/>
                </a:cubicBezTo>
                <a:cubicBezTo>
                  <a:pt x="2051" y="9"/>
                  <a:pt x="2051" y="7"/>
                  <a:pt x="2051" y="5"/>
                </a:cubicBezTo>
                <a:cubicBezTo>
                  <a:pt x="2051" y="4"/>
                  <a:pt x="2050" y="4"/>
                  <a:pt x="2050" y="3"/>
                </a:cubicBezTo>
                <a:cubicBezTo>
                  <a:pt x="1949" y="2"/>
                  <a:pt x="1949" y="2"/>
                  <a:pt x="1949" y="2"/>
                </a:cubicBezTo>
                <a:cubicBezTo>
                  <a:pt x="1948" y="3"/>
                  <a:pt x="1948" y="2"/>
                  <a:pt x="1947" y="2"/>
                </a:cubicBezTo>
                <a:cubicBezTo>
                  <a:pt x="1946" y="2"/>
                  <a:pt x="1947" y="3"/>
                  <a:pt x="1947" y="3"/>
                </a:cubicBezTo>
                <a:cubicBezTo>
                  <a:pt x="1947" y="3"/>
                  <a:pt x="1947" y="4"/>
                  <a:pt x="1947" y="4"/>
                </a:cubicBezTo>
                <a:cubicBezTo>
                  <a:pt x="1948" y="4"/>
                  <a:pt x="1948" y="4"/>
                  <a:pt x="1948" y="5"/>
                </a:cubicBezTo>
                <a:cubicBezTo>
                  <a:pt x="1949" y="5"/>
                  <a:pt x="1949" y="6"/>
                  <a:pt x="1948" y="6"/>
                </a:cubicBezTo>
                <a:cubicBezTo>
                  <a:pt x="1947" y="6"/>
                  <a:pt x="1946" y="6"/>
                  <a:pt x="1946" y="6"/>
                </a:cubicBezTo>
                <a:cubicBezTo>
                  <a:pt x="1945" y="6"/>
                  <a:pt x="1944" y="6"/>
                  <a:pt x="1944" y="6"/>
                </a:cubicBezTo>
                <a:cubicBezTo>
                  <a:pt x="1942" y="7"/>
                  <a:pt x="1941" y="7"/>
                  <a:pt x="1940" y="8"/>
                </a:cubicBezTo>
                <a:cubicBezTo>
                  <a:pt x="1939" y="8"/>
                  <a:pt x="1939" y="9"/>
                  <a:pt x="1938" y="9"/>
                </a:cubicBezTo>
                <a:cubicBezTo>
                  <a:pt x="1937" y="9"/>
                  <a:pt x="1937" y="9"/>
                  <a:pt x="1936" y="10"/>
                </a:cubicBezTo>
                <a:cubicBezTo>
                  <a:pt x="1936" y="11"/>
                  <a:pt x="1938" y="11"/>
                  <a:pt x="1938" y="10"/>
                </a:cubicBezTo>
                <a:close/>
                <a:moveTo>
                  <a:pt x="1167" y="14"/>
                </a:moveTo>
                <a:cubicBezTo>
                  <a:pt x="1168" y="15"/>
                  <a:pt x="1169" y="15"/>
                  <a:pt x="1170" y="15"/>
                </a:cubicBezTo>
                <a:cubicBezTo>
                  <a:pt x="1171" y="15"/>
                  <a:pt x="1172" y="16"/>
                  <a:pt x="1173" y="17"/>
                </a:cubicBezTo>
                <a:cubicBezTo>
                  <a:pt x="1174" y="17"/>
                  <a:pt x="1175" y="16"/>
                  <a:pt x="1176" y="16"/>
                </a:cubicBezTo>
                <a:cubicBezTo>
                  <a:pt x="1178" y="15"/>
                  <a:pt x="1179" y="16"/>
                  <a:pt x="1181" y="15"/>
                </a:cubicBezTo>
                <a:cubicBezTo>
                  <a:pt x="1182" y="15"/>
                  <a:pt x="1184" y="15"/>
                  <a:pt x="1186" y="16"/>
                </a:cubicBezTo>
                <a:cubicBezTo>
                  <a:pt x="1186" y="16"/>
                  <a:pt x="1187" y="17"/>
                  <a:pt x="1187" y="17"/>
                </a:cubicBezTo>
                <a:cubicBezTo>
                  <a:pt x="1188" y="16"/>
                  <a:pt x="1189" y="16"/>
                  <a:pt x="1190" y="15"/>
                </a:cubicBezTo>
                <a:cubicBezTo>
                  <a:pt x="1190" y="15"/>
                  <a:pt x="1190" y="14"/>
                  <a:pt x="1190" y="14"/>
                </a:cubicBezTo>
                <a:cubicBezTo>
                  <a:pt x="1191" y="13"/>
                  <a:pt x="1192" y="13"/>
                  <a:pt x="1193" y="13"/>
                </a:cubicBezTo>
                <a:cubicBezTo>
                  <a:pt x="1193" y="13"/>
                  <a:pt x="1194" y="13"/>
                  <a:pt x="1195" y="13"/>
                </a:cubicBezTo>
                <a:cubicBezTo>
                  <a:pt x="1196" y="13"/>
                  <a:pt x="1197" y="13"/>
                  <a:pt x="1196" y="12"/>
                </a:cubicBezTo>
                <a:cubicBezTo>
                  <a:pt x="1196" y="11"/>
                  <a:pt x="1194" y="11"/>
                  <a:pt x="1193" y="10"/>
                </a:cubicBezTo>
                <a:cubicBezTo>
                  <a:pt x="1192" y="10"/>
                  <a:pt x="1191" y="9"/>
                  <a:pt x="1191" y="9"/>
                </a:cubicBezTo>
                <a:cubicBezTo>
                  <a:pt x="1190" y="9"/>
                  <a:pt x="1189" y="9"/>
                  <a:pt x="1189" y="9"/>
                </a:cubicBezTo>
                <a:cubicBezTo>
                  <a:pt x="1187" y="8"/>
                  <a:pt x="1187" y="7"/>
                  <a:pt x="1186" y="6"/>
                </a:cubicBezTo>
                <a:cubicBezTo>
                  <a:pt x="1184" y="5"/>
                  <a:pt x="1183" y="5"/>
                  <a:pt x="1182" y="5"/>
                </a:cubicBezTo>
                <a:cubicBezTo>
                  <a:pt x="1181" y="5"/>
                  <a:pt x="1180" y="5"/>
                  <a:pt x="1180" y="6"/>
                </a:cubicBezTo>
                <a:cubicBezTo>
                  <a:pt x="1179" y="6"/>
                  <a:pt x="1178" y="6"/>
                  <a:pt x="1178" y="6"/>
                </a:cubicBezTo>
                <a:cubicBezTo>
                  <a:pt x="1176" y="6"/>
                  <a:pt x="1175" y="7"/>
                  <a:pt x="1174" y="8"/>
                </a:cubicBezTo>
                <a:cubicBezTo>
                  <a:pt x="1173" y="9"/>
                  <a:pt x="1172" y="10"/>
                  <a:pt x="1172" y="10"/>
                </a:cubicBezTo>
                <a:cubicBezTo>
                  <a:pt x="1171" y="11"/>
                  <a:pt x="1171" y="11"/>
                  <a:pt x="1170" y="11"/>
                </a:cubicBezTo>
                <a:cubicBezTo>
                  <a:pt x="1170" y="12"/>
                  <a:pt x="1169" y="12"/>
                  <a:pt x="1169" y="12"/>
                </a:cubicBezTo>
                <a:cubicBezTo>
                  <a:pt x="1168" y="12"/>
                  <a:pt x="1166" y="14"/>
                  <a:pt x="1167" y="14"/>
                </a:cubicBezTo>
                <a:close/>
                <a:moveTo>
                  <a:pt x="1150" y="359"/>
                </a:moveTo>
                <a:cubicBezTo>
                  <a:pt x="1150" y="359"/>
                  <a:pt x="1151" y="360"/>
                  <a:pt x="1151" y="360"/>
                </a:cubicBezTo>
                <a:cubicBezTo>
                  <a:pt x="1152" y="361"/>
                  <a:pt x="1151" y="362"/>
                  <a:pt x="1151" y="363"/>
                </a:cubicBezTo>
                <a:cubicBezTo>
                  <a:pt x="1151" y="364"/>
                  <a:pt x="1154" y="364"/>
                  <a:pt x="1155" y="364"/>
                </a:cubicBezTo>
                <a:cubicBezTo>
                  <a:pt x="1156" y="364"/>
                  <a:pt x="1156" y="364"/>
                  <a:pt x="1157" y="364"/>
                </a:cubicBezTo>
                <a:cubicBezTo>
                  <a:pt x="1158" y="364"/>
                  <a:pt x="1159" y="364"/>
                  <a:pt x="1159" y="364"/>
                </a:cubicBezTo>
                <a:cubicBezTo>
                  <a:pt x="1161" y="364"/>
                  <a:pt x="1162" y="364"/>
                  <a:pt x="1164" y="364"/>
                </a:cubicBezTo>
                <a:cubicBezTo>
                  <a:pt x="1165" y="363"/>
                  <a:pt x="1166" y="365"/>
                  <a:pt x="1168" y="364"/>
                </a:cubicBezTo>
                <a:cubicBezTo>
                  <a:pt x="1168" y="364"/>
                  <a:pt x="1169" y="364"/>
                  <a:pt x="1169" y="364"/>
                </a:cubicBezTo>
                <a:cubicBezTo>
                  <a:pt x="1169" y="364"/>
                  <a:pt x="1169" y="363"/>
                  <a:pt x="1169" y="363"/>
                </a:cubicBezTo>
                <a:cubicBezTo>
                  <a:pt x="1170" y="362"/>
                  <a:pt x="1171" y="362"/>
                  <a:pt x="1171" y="363"/>
                </a:cubicBezTo>
                <a:cubicBezTo>
                  <a:pt x="1172" y="363"/>
                  <a:pt x="1171" y="365"/>
                  <a:pt x="1171" y="365"/>
                </a:cubicBezTo>
                <a:cubicBezTo>
                  <a:pt x="1171" y="366"/>
                  <a:pt x="1171" y="366"/>
                  <a:pt x="1171" y="367"/>
                </a:cubicBezTo>
                <a:cubicBezTo>
                  <a:pt x="1172" y="367"/>
                  <a:pt x="1172" y="367"/>
                  <a:pt x="1172" y="367"/>
                </a:cubicBezTo>
                <a:cubicBezTo>
                  <a:pt x="1173" y="368"/>
                  <a:pt x="1173" y="369"/>
                  <a:pt x="1174" y="369"/>
                </a:cubicBezTo>
                <a:cubicBezTo>
                  <a:pt x="1175" y="369"/>
                  <a:pt x="1176" y="369"/>
                  <a:pt x="1176" y="369"/>
                </a:cubicBezTo>
                <a:cubicBezTo>
                  <a:pt x="1178" y="370"/>
                  <a:pt x="1179" y="370"/>
                  <a:pt x="1179" y="368"/>
                </a:cubicBezTo>
                <a:cubicBezTo>
                  <a:pt x="1180" y="367"/>
                  <a:pt x="1179" y="367"/>
                  <a:pt x="1180" y="367"/>
                </a:cubicBezTo>
                <a:cubicBezTo>
                  <a:pt x="1181" y="367"/>
                  <a:pt x="1182" y="367"/>
                  <a:pt x="1183" y="367"/>
                </a:cubicBezTo>
                <a:cubicBezTo>
                  <a:pt x="1184" y="367"/>
                  <a:pt x="1184" y="367"/>
                  <a:pt x="1185" y="366"/>
                </a:cubicBezTo>
                <a:cubicBezTo>
                  <a:pt x="1185" y="365"/>
                  <a:pt x="1185" y="364"/>
                  <a:pt x="1186" y="364"/>
                </a:cubicBezTo>
                <a:cubicBezTo>
                  <a:pt x="1187" y="364"/>
                  <a:pt x="1187" y="366"/>
                  <a:pt x="1186" y="367"/>
                </a:cubicBezTo>
                <a:cubicBezTo>
                  <a:pt x="1186" y="367"/>
                  <a:pt x="1185" y="367"/>
                  <a:pt x="1185" y="368"/>
                </a:cubicBezTo>
                <a:cubicBezTo>
                  <a:pt x="1185" y="369"/>
                  <a:pt x="1185" y="369"/>
                  <a:pt x="1185" y="370"/>
                </a:cubicBezTo>
                <a:cubicBezTo>
                  <a:pt x="1186" y="371"/>
                  <a:pt x="1186" y="371"/>
                  <a:pt x="1186" y="371"/>
                </a:cubicBezTo>
                <a:cubicBezTo>
                  <a:pt x="1187" y="372"/>
                  <a:pt x="1186" y="373"/>
                  <a:pt x="1187" y="373"/>
                </a:cubicBezTo>
                <a:cubicBezTo>
                  <a:pt x="1189" y="373"/>
                  <a:pt x="1191" y="372"/>
                  <a:pt x="1191" y="371"/>
                </a:cubicBezTo>
                <a:cubicBezTo>
                  <a:pt x="1192" y="371"/>
                  <a:pt x="1192" y="370"/>
                  <a:pt x="1193" y="370"/>
                </a:cubicBezTo>
                <a:cubicBezTo>
                  <a:pt x="1194" y="370"/>
                  <a:pt x="1193" y="371"/>
                  <a:pt x="1192" y="371"/>
                </a:cubicBezTo>
                <a:cubicBezTo>
                  <a:pt x="1192" y="372"/>
                  <a:pt x="1191" y="373"/>
                  <a:pt x="1191" y="373"/>
                </a:cubicBezTo>
                <a:cubicBezTo>
                  <a:pt x="1190" y="374"/>
                  <a:pt x="1190" y="374"/>
                  <a:pt x="1189" y="374"/>
                </a:cubicBezTo>
                <a:cubicBezTo>
                  <a:pt x="1188" y="375"/>
                  <a:pt x="1190" y="376"/>
                  <a:pt x="1191" y="377"/>
                </a:cubicBezTo>
                <a:cubicBezTo>
                  <a:pt x="1192" y="379"/>
                  <a:pt x="1193" y="378"/>
                  <a:pt x="1195" y="379"/>
                </a:cubicBezTo>
                <a:cubicBezTo>
                  <a:pt x="1196" y="380"/>
                  <a:pt x="1196" y="380"/>
                  <a:pt x="1196" y="381"/>
                </a:cubicBezTo>
                <a:cubicBezTo>
                  <a:pt x="1197" y="382"/>
                  <a:pt x="1197" y="381"/>
                  <a:pt x="1198" y="382"/>
                </a:cubicBezTo>
                <a:cubicBezTo>
                  <a:pt x="1198" y="382"/>
                  <a:pt x="1198" y="383"/>
                  <a:pt x="1197" y="383"/>
                </a:cubicBezTo>
                <a:cubicBezTo>
                  <a:pt x="1196" y="383"/>
                  <a:pt x="1196" y="382"/>
                  <a:pt x="1195" y="382"/>
                </a:cubicBezTo>
                <a:cubicBezTo>
                  <a:pt x="1195" y="382"/>
                  <a:pt x="1194" y="382"/>
                  <a:pt x="1193" y="382"/>
                </a:cubicBezTo>
                <a:cubicBezTo>
                  <a:pt x="1192" y="382"/>
                  <a:pt x="1192" y="382"/>
                  <a:pt x="1191" y="381"/>
                </a:cubicBezTo>
                <a:cubicBezTo>
                  <a:pt x="1190" y="381"/>
                  <a:pt x="1190" y="381"/>
                  <a:pt x="1190" y="382"/>
                </a:cubicBezTo>
                <a:cubicBezTo>
                  <a:pt x="1190" y="383"/>
                  <a:pt x="1191" y="383"/>
                  <a:pt x="1191" y="383"/>
                </a:cubicBezTo>
                <a:cubicBezTo>
                  <a:pt x="1193" y="384"/>
                  <a:pt x="1194" y="384"/>
                  <a:pt x="1194" y="385"/>
                </a:cubicBezTo>
                <a:cubicBezTo>
                  <a:pt x="1195" y="386"/>
                  <a:pt x="1194" y="386"/>
                  <a:pt x="1194" y="387"/>
                </a:cubicBezTo>
                <a:cubicBezTo>
                  <a:pt x="1193" y="388"/>
                  <a:pt x="1193" y="388"/>
                  <a:pt x="1193" y="389"/>
                </a:cubicBezTo>
                <a:cubicBezTo>
                  <a:pt x="1193" y="390"/>
                  <a:pt x="1193" y="390"/>
                  <a:pt x="1192" y="390"/>
                </a:cubicBezTo>
                <a:cubicBezTo>
                  <a:pt x="1191" y="390"/>
                  <a:pt x="1191" y="390"/>
                  <a:pt x="1190" y="389"/>
                </a:cubicBezTo>
                <a:cubicBezTo>
                  <a:pt x="1190" y="389"/>
                  <a:pt x="1186" y="389"/>
                  <a:pt x="1186" y="389"/>
                </a:cubicBezTo>
                <a:cubicBezTo>
                  <a:pt x="1186" y="390"/>
                  <a:pt x="1187" y="390"/>
                  <a:pt x="1188" y="390"/>
                </a:cubicBezTo>
                <a:cubicBezTo>
                  <a:pt x="1188" y="390"/>
                  <a:pt x="1189" y="391"/>
                  <a:pt x="1189" y="391"/>
                </a:cubicBezTo>
                <a:cubicBezTo>
                  <a:pt x="1191" y="392"/>
                  <a:pt x="1195" y="392"/>
                  <a:pt x="1197" y="393"/>
                </a:cubicBezTo>
                <a:cubicBezTo>
                  <a:pt x="1199" y="393"/>
                  <a:pt x="1200" y="393"/>
                  <a:pt x="1201" y="394"/>
                </a:cubicBezTo>
                <a:cubicBezTo>
                  <a:pt x="1202" y="394"/>
                  <a:pt x="1203" y="394"/>
                  <a:pt x="1204" y="394"/>
                </a:cubicBezTo>
                <a:cubicBezTo>
                  <a:pt x="1205" y="395"/>
                  <a:pt x="1206" y="395"/>
                  <a:pt x="1208" y="395"/>
                </a:cubicBezTo>
                <a:cubicBezTo>
                  <a:pt x="1209" y="395"/>
                  <a:pt x="1209" y="396"/>
                  <a:pt x="1210" y="396"/>
                </a:cubicBezTo>
                <a:cubicBezTo>
                  <a:pt x="1211" y="397"/>
                  <a:pt x="1212" y="398"/>
                  <a:pt x="1213" y="397"/>
                </a:cubicBezTo>
                <a:cubicBezTo>
                  <a:pt x="1213" y="396"/>
                  <a:pt x="1210" y="394"/>
                  <a:pt x="1210" y="393"/>
                </a:cubicBezTo>
                <a:cubicBezTo>
                  <a:pt x="1208" y="392"/>
                  <a:pt x="1212" y="393"/>
                  <a:pt x="1212" y="394"/>
                </a:cubicBezTo>
                <a:cubicBezTo>
                  <a:pt x="1213" y="394"/>
                  <a:pt x="1213" y="395"/>
                  <a:pt x="1214" y="395"/>
                </a:cubicBezTo>
                <a:cubicBezTo>
                  <a:pt x="1214" y="396"/>
                  <a:pt x="1215" y="396"/>
                  <a:pt x="1216" y="396"/>
                </a:cubicBezTo>
                <a:cubicBezTo>
                  <a:pt x="1217" y="396"/>
                  <a:pt x="1219" y="397"/>
                  <a:pt x="1219" y="398"/>
                </a:cubicBezTo>
                <a:cubicBezTo>
                  <a:pt x="1220" y="398"/>
                  <a:pt x="1219" y="399"/>
                  <a:pt x="1220" y="399"/>
                </a:cubicBezTo>
                <a:cubicBezTo>
                  <a:pt x="1221" y="400"/>
                  <a:pt x="1222" y="400"/>
                  <a:pt x="1222" y="399"/>
                </a:cubicBezTo>
                <a:cubicBezTo>
                  <a:pt x="1224" y="398"/>
                  <a:pt x="1223" y="397"/>
                  <a:pt x="1224" y="396"/>
                </a:cubicBezTo>
                <a:cubicBezTo>
                  <a:pt x="1225" y="394"/>
                  <a:pt x="1226" y="394"/>
                  <a:pt x="1228" y="395"/>
                </a:cubicBezTo>
                <a:cubicBezTo>
                  <a:pt x="1229" y="395"/>
                  <a:pt x="1231" y="395"/>
                  <a:pt x="1232" y="396"/>
                </a:cubicBezTo>
                <a:cubicBezTo>
                  <a:pt x="1233" y="396"/>
                  <a:pt x="1234" y="396"/>
                  <a:pt x="1233" y="397"/>
                </a:cubicBezTo>
                <a:cubicBezTo>
                  <a:pt x="1233" y="397"/>
                  <a:pt x="1232" y="397"/>
                  <a:pt x="1232" y="398"/>
                </a:cubicBezTo>
                <a:cubicBezTo>
                  <a:pt x="1232" y="398"/>
                  <a:pt x="1232" y="398"/>
                  <a:pt x="1233" y="398"/>
                </a:cubicBezTo>
                <a:cubicBezTo>
                  <a:pt x="1234" y="399"/>
                  <a:pt x="1235" y="398"/>
                  <a:pt x="1237" y="399"/>
                </a:cubicBezTo>
                <a:cubicBezTo>
                  <a:pt x="1237" y="399"/>
                  <a:pt x="1238" y="400"/>
                  <a:pt x="1238" y="400"/>
                </a:cubicBezTo>
                <a:cubicBezTo>
                  <a:pt x="1239" y="400"/>
                  <a:pt x="1239" y="399"/>
                  <a:pt x="1239" y="398"/>
                </a:cubicBezTo>
                <a:cubicBezTo>
                  <a:pt x="1238" y="398"/>
                  <a:pt x="1237" y="398"/>
                  <a:pt x="1237" y="398"/>
                </a:cubicBezTo>
                <a:cubicBezTo>
                  <a:pt x="1236" y="397"/>
                  <a:pt x="1236" y="397"/>
                  <a:pt x="1237" y="396"/>
                </a:cubicBezTo>
                <a:cubicBezTo>
                  <a:pt x="1239" y="396"/>
                  <a:pt x="1239" y="398"/>
                  <a:pt x="1240" y="398"/>
                </a:cubicBezTo>
                <a:cubicBezTo>
                  <a:pt x="1242" y="399"/>
                  <a:pt x="1242" y="399"/>
                  <a:pt x="1244" y="399"/>
                </a:cubicBezTo>
                <a:cubicBezTo>
                  <a:pt x="1245" y="398"/>
                  <a:pt x="1246" y="398"/>
                  <a:pt x="1246" y="399"/>
                </a:cubicBezTo>
                <a:cubicBezTo>
                  <a:pt x="1247" y="399"/>
                  <a:pt x="1247" y="400"/>
                  <a:pt x="1248" y="400"/>
                </a:cubicBezTo>
                <a:cubicBezTo>
                  <a:pt x="1250" y="400"/>
                  <a:pt x="1247" y="397"/>
                  <a:pt x="1247" y="397"/>
                </a:cubicBezTo>
                <a:cubicBezTo>
                  <a:pt x="1246" y="396"/>
                  <a:pt x="1246" y="396"/>
                  <a:pt x="1245" y="395"/>
                </a:cubicBezTo>
                <a:cubicBezTo>
                  <a:pt x="1245" y="395"/>
                  <a:pt x="1243" y="396"/>
                  <a:pt x="1243" y="395"/>
                </a:cubicBezTo>
                <a:cubicBezTo>
                  <a:pt x="1245" y="394"/>
                  <a:pt x="1247" y="396"/>
                  <a:pt x="1249" y="396"/>
                </a:cubicBezTo>
                <a:cubicBezTo>
                  <a:pt x="1250" y="397"/>
                  <a:pt x="1253" y="396"/>
                  <a:pt x="1254" y="398"/>
                </a:cubicBezTo>
                <a:cubicBezTo>
                  <a:pt x="1255" y="398"/>
                  <a:pt x="1255" y="398"/>
                  <a:pt x="1256" y="398"/>
                </a:cubicBezTo>
                <a:cubicBezTo>
                  <a:pt x="1256" y="399"/>
                  <a:pt x="1257" y="398"/>
                  <a:pt x="1258" y="399"/>
                </a:cubicBezTo>
                <a:cubicBezTo>
                  <a:pt x="1259" y="399"/>
                  <a:pt x="1260" y="400"/>
                  <a:pt x="1261" y="400"/>
                </a:cubicBezTo>
                <a:cubicBezTo>
                  <a:pt x="1261" y="400"/>
                  <a:pt x="1264" y="401"/>
                  <a:pt x="1263" y="399"/>
                </a:cubicBezTo>
                <a:cubicBezTo>
                  <a:pt x="1262" y="398"/>
                  <a:pt x="1261" y="398"/>
                  <a:pt x="1260" y="398"/>
                </a:cubicBezTo>
                <a:cubicBezTo>
                  <a:pt x="1259" y="398"/>
                  <a:pt x="1256" y="398"/>
                  <a:pt x="1256" y="397"/>
                </a:cubicBezTo>
                <a:cubicBezTo>
                  <a:pt x="1255" y="396"/>
                  <a:pt x="1256" y="396"/>
                  <a:pt x="1257" y="397"/>
                </a:cubicBezTo>
                <a:cubicBezTo>
                  <a:pt x="1257" y="397"/>
                  <a:pt x="1258" y="397"/>
                  <a:pt x="1259" y="397"/>
                </a:cubicBezTo>
                <a:cubicBezTo>
                  <a:pt x="1260" y="397"/>
                  <a:pt x="1261" y="397"/>
                  <a:pt x="1263" y="398"/>
                </a:cubicBezTo>
                <a:cubicBezTo>
                  <a:pt x="1263" y="398"/>
                  <a:pt x="1263" y="398"/>
                  <a:pt x="1264" y="398"/>
                </a:cubicBezTo>
                <a:cubicBezTo>
                  <a:pt x="1264" y="398"/>
                  <a:pt x="1264" y="398"/>
                  <a:pt x="1264" y="398"/>
                </a:cubicBezTo>
                <a:cubicBezTo>
                  <a:pt x="1267" y="399"/>
                  <a:pt x="1266" y="397"/>
                  <a:pt x="1267" y="395"/>
                </a:cubicBezTo>
                <a:cubicBezTo>
                  <a:pt x="1268" y="394"/>
                  <a:pt x="1269" y="394"/>
                  <a:pt x="1269" y="395"/>
                </a:cubicBezTo>
                <a:cubicBezTo>
                  <a:pt x="1270" y="395"/>
                  <a:pt x="1271" y="395"/>
                  <a:pt x="1271" y="394"/>
                </a:cubicBezTo>
                <a:cubicBezTo>
                  <a:pt x="1271" y="393"/>
                  <a:pt x="1269" y="393"/>
                  <a:pt x="1268" y="393"/>
                </a:cubicBezTo>
                <a:cubicBezTo>
                  <a:pt x="1266" y="392"/>
                  <a:pt x="1265" y="392"/>
                  <a:pt x="1264" y="391"/>
                </a:cubicBezTo>
                <a:cubicBezTo>
                  <a:pt x="1262" y="391"/>
                  <a:pt x="1260" y="390"/>
                  <a:pt x="1259" y="389"/>
                </a:cubicBezTo>
                <a:cubicBezTo>
                  <a:pt x="1257" y="388"/>
                  <a:pt x="1256" y="387"/>
                  <a:pt x="1254" y="386"/>
                </a:cubicBezTo>
                <a:cubicBezTo>
                  <a:pt x="1253" y="386"/>
                  <a:pt x="1251" y="384"/>
                  <a:pt x="1250" y="383"/>
                </a:cubicBezTo>
                <a:cubicBezTo>
                  <a:pt x="1249" y="382"/>
                  <a:pt x="1248" y="380"/>
                  <a:pt x="1246" y="379"/>
                </a:cubicBezTo>
                <a:cubicBezTo>
                  <a:pt x="1244" y="378"/>
                  <a:pt x="1242" y="377"/>
                  <a:pt x="1241" y="375"/>
                </a:cubicBezTo>
                <a:cubicBezTo>
                  <a:pt x="1241" y="374"/>
                  <a:pt x="1240" y="372"/>
                  <a:pt x="1239" y="371"/>
                </a:cubicBezTo>
                <a:cubicBezTo>
                  <a:pt x="1238" y="369"/>
                  <a:pt x="1236" y="369"/>
                  <a:pt x="1235" y="366"/>
                </a:cubicBezTo>
                <a:cubicBezTo>
                  <a:pt x="1234" y="365"/>
                  <a:pt x="1234" y="363"/>
                  <a:pt x="1232" y="362"/>
                </a:cubicBezTo>
                <a:cubicBezTo>
                  <a:pt x="1232" y="361"/>
                  <a:pt x="1231" y="360"/>
                  <a:pt x="1231" y="359"/>
                </a:cubicBezTo>
                <a:cubicBezTo>
                  <a:pt x="1230" y="359"/>
                  <a:pt x="1230" y="358"/>
                  <a:pt x="1230" y="357"/>
                </a:cubicBezTo>
                <a:cubicBezTo>
                  <a:pt x="1229" y="354"/>
                  <a:pt x="1228" y="353"/>
                  <a:pt x="1227" y="352"/>
                </a:cubicBezTo>
                <a:cubicBezTo>
                  <a:pt x="1226" y="351"/>
                  <a:pt x="1226" y="350"/>
                  <a:pt x="1226" y="350"/>
                </a:cubicBezTo>
                <a:cubicBezTo>
                  <a:pt x="1228" y="350"/>
                  <a:pt x="1227" y="348"/>
                  <a:pt x="1227" y="347"/>
                </a:cubicBezTo>
                <a:cubicBezTo>
                  <a:pt x="1227" y="346"/>
                  <a:pt x="1228" y="346"/>
                  <a:pt x="1228" y="345"/>
                </a:cubicBezTo>
                <a:cubicBezTo>
                  <a:pt x="1228" y="345"/>
                  <a:pt x="1228" y="344"/>
                  <a:pt x="1228" y="344"/>
                </a:cubicBezTo>
                <a:cubicBezTo>
                  <a:pt x="1228" y="343"/>
                  <a:pt x="1231" y="342"/>
                  <a:pt x="1230" y="341"/>
                </a:cubicBezTo>
                <a:cubicBezTo>
                  <a:pt x="1230" y="340"/>
                  <a:pt x="1229" y="340"/>
                  <a:pt x="1229" y="340"/>
                </a:cubicBezTo>
                <a:cubicBezTo>
                  <a:pt x="1229" y="340"/>
                  <a:pt x="1229" y="339"/>
                  <a:pt x="1229" y="339"/>
                </a:cubicBezTo>
                <a:cubicBezTo>
                  <a:pt x="1228" y="338"/>
                  <a:pt x="1228" y="338"/>
                  <a:pt x="1227" y="338"/>
                </a:cubicBezTo>
                <a:cubicBezTo>
                  <a:pt x="1226" y="336"/>
                  <a:pt x="1229" y="336"/>
                  <a:pt x="1228" y="334"/>
                </a:cubicBezTo>
                <a:cubicBezTo>
                  <a:pt x="1228" y="334"/>
                  <a:pt x="1228" y="334"/>
                  <a:pt x="1228" y="334"/>
                </a:cubicBezTo>
                <a:cubicBezTo>
                  <a:pt x="1227" y="333"/>
                  <a:pt x="1227" y="333"/>
                  <a:pt x="1227" y="333"/>
                </a:cubicBezTo>
                <a:cubicBezTo>
                  <a:pt x="1227" y="332"/>
                  <a:pt x="1226" y="332"/>
                  <a:pt x="1225" y="332"/>
                </a:cubicBezTo>
                <a:cubicBezTo>
                  <a:pt x="1225" y="331"/>
                  <a:pt x="1226" y="331"/>
                  <a:pt x="1227" y="331"/>
                </a:cubicBezTo>
                <a:cubicBezTo>
                  <a:pt x="1228" y="331"/>
                  <a:pt x="1228" y="331"/>
                  <a:pt x="1229" y="331"/>
                </a:cubicBezTo>
                <a:cubicBezTo>
                  <a:pt x="1229" y="331"/>
                  <a:pt x="1230" y="331"/>
                  <a:pt x="1230" y="330"/>
                </a:cubicBezTo>
                <a:cubicBezTo>
                  <a:pt x="1230" y="329"/>
                  <a:pt x="1229" y="329"/>
                  <a:pt x="1228" y="329"/>
                </a:cubicBezTo>
                <a:cubicBezTo>
                  <a:pt x="1228" y="328"/>
                  <a:pt x="1230" y="328"/>
                  <a:pt x="1230" y="328"/>
                </a:cubicBezTo>
                <a:cubicBezTo>
                  <a:pt x="1232" y="328"/>
                  <a:pt x="1233" y="327"/>
                  <a:pt x="1233" y="326"/>
                </a:cubicBezTo>
                <a:cubicBezTo>
                  <a:pt x="1233" y="325"/>
                  <a:pt x="1234" y="324"/>
                  <a:pt x="1235" y="324"/>
                </a:cubicBezTo>
                <a:cubicBezTo>
                  <a:pt x="1235" y="323"/>
                  <a:pt x="1236" y="324"/>
                  <a:pt x="1236" y="323"/>
                </a:cubicBezTo>
                <a:cubicBezTo>
                  <a:pt x="1237" y="323"/>
                  <a:pt x="1236" y="322"/>
                  <a:pt x="1236" y="321"/>
                </a:cubicBezTo>
                <a:cubicBezTo>
                  <a:pt x="1236" y="320"/>
                  <a:pt x="1236" y="320"/>
                  <a:pt x="1235" y="320"/>
                </a:cubicBezTo>
                <a:cubicBezTo>
                  <a:pt x="1234" y="320"/>
                  <a:pt x="1233" y="320"/>
                  <a:pt x="1233" y="319"/>
                </a:cubicBezTo>
                <a:cubicBezTo>
                  <a:pt x="1233" y="319"/>
                  <a:pt x="1235" y="318"/>
                  <a:pt x="1235" y="318"/>
                </a:cubicBezTo>
                <a:cubicBezTo>
                  <a:pt x="1235" y="318"/>
                  <a:pt x="1236" y="319"/>
                  <a:pt x="1237" y="319"/>
                </a:cubicBezTo>
                <a:cubicBezTo>
                  <a:pt x="1238" y="319"/>
                  <a:pt x="1240" y="320"/>
                  <a:pt x="1241" y="319"/>
                </a:cubicBezTo>
                <a:cubicBezTo>
                  <a:pt x="1242" y="319"/>
                  <a:pt x="1242" y="319"/>
                  <a:pt x="1243" y="318"/>
                </a:cubicBezTo>
                <a:cubicBezTo>
                  <a:pt x="1243" y="317"/>
                  <a:pt x="1243" y="316"/>
                  <a:pt x="1243" y="316"/>
                </a:cubicBezTo>
                <a:cubicBezTo>
                  <a:pt x="1243" y="315"/>
                  <a:pt x="1244" y="315"/>
                  <a:pt x="1244" y="314"/>
                </a:cubicBezTo>
                <a:cubicBezTo>
                  <a:pt x="1245" y="313"/>
                  <a:pt x="1244" y="313"/>
                  <a:pt x="1243" y="313"/>
                </a:cubicBezTo>
                <a:cubicBezTo>
                  <a:pt x="1242" y="313"/>
                  <a:pt x="1242" y="314"/>
                  <a:pt x="1241" y="313"/>
                </a:cubicBezTo>
                <a:cubicBezTo>
                  <a:pt x="1240" y="313"/>
                  <a:pt x="1239" y="313"/>
                  <a:pt x="1239" y="313"/>
                </a:cubicBezTo>
                <a:cubicBezTo>
                  <a:pt x="1237" y="313"/>
                  <a:pt x="1235" y="313"/>
                  <a:pt x="1234" y="313"/>
                </a:cubicBezTo>
                <a:cubicBezTo>
                  <a:pt x="1234" y="312"/>
                  <a:pt x="1235" y="312"/>
                  <a:pt x="1236" y="312"/>
                </a:cubicBezTo>
                <a:cubicBezTo>
                  <a:pt x="1237" y="311"/>
                  <a:pt x="1237" y="311"/>
                  <a:pt x="1238" y="311"/>
                </a:cubicBezTo>
                <a:cubicBezTo>
                  <a:pt x="1240" y="311"/>
                  <a:pt x="1241" y="311"/>
                  <a:pt x="1242" y="311"/>
                </a:cubicBezTo>
                <a:cubicBezTo>
                  <a:pt x="1243" y="311"/>
                  <a:pt x="1244" y="311"/>
                  <a:pt x="1245" y="310"/>
                </a:cubicBezTo>
                <a:cubicBezTo>
                  <a:pt x="1245" y="310"/>
                  <a:pt x="1247" y="310"/>
                  <a:pt x="1247" y="310"/>
                </a:cubicBezTo>
                <a:cubicBezTo>
                  <a:pt x="1248" y="308"/>
                  <a:pt x="1244" y="309"/>
                  <a:pt x="1243" y="308"/>
                </a:cubicBezTo>
                <a:cubicBezTo>
                  <a:pt x="1244" y="307"/>
                  <a:pt x="1244" y="307"/>
                  <a:pt x="1245" y="307"/>
                </a:cubicBezTo>
                <a:cubicBezTo>
                  <a:pt x="1246" y="307"/>
                  <a:pt x="1246" y="307"/>
                  <a:pt x="1247" y="307"/>
                </a:cubicBezTo>
                <a:cubicBezTo>
                  <a:pt x="1248" y="307"/>
                  <a:pt x="1248" y="306"/>
                  <a:pt x="1249" y="306"/>
                </a:cubicBezTo>
                <a:cubicBezTo>
                  <a:pt x="1250" y="307"/>
                  <a:pt x="1251" y="307"/>
                  <a:pt x="1251" y="306"/>
                </a:cubicBezTo>
                <a:cubicBezTo>
                  <a:pt x="1251" y="305"/>
                  <a:pt x="1248" y="305"/>
                  <a:pt x="1247" y="304"/>
                </a:cubicBezTo>
                <a:cubicBezTo>
                  <a:pt x="1246" y="304"/>
                  <a:pt x="1244" y="304"/>
                  <a:pt x="1243" y="303"/>
                </a:cubicBezTo>
                <a:cubicBezTo>
                  <a:pt x="1242" y="303"/>
                  <a:pt x="1240" y="302"/>
                  <a:pt x="1239" y="302"/>
                </a:cubicBezTo>
                <a:cubicBezTo>
                  <a:pt x="1238" y="302"/>
                  <a:pt x="1237" y="301"/>
                  <a:pt x="1235" y="301"/>
                </a:cubicBezTo>
                <a:cubicBezTo>
                  <a:pt x="1234" y="301"/>
                  <a:pt x="1234" y="301"/>
                  <a:pt x="1233" y="301"/>
                </a:cubicBezTo>
                <a:cubicBezTo>
                  <a:pt x="1232" y="300"/>
                  <a:pt x="1232" y="300"/>
                  <a:pt x="1232" y="299"/>
                </a:cubicBezTo>
                <a:cubicBezTo>
                  <a:pt x="1231" y="299"/>
                  <a:pt x="1230" y="299"/>
                  <a:pt x="1229" y="299"/>
                </a:cubicBezTo>
                <a:cubicBezTo>
                  <a:pt x="1229" y="298"/>
                  <a:pt x="1230" y="298"/>
                  <a:pt x="1231" y="298"/>
                </a:cubicBezTo>
                <a:cubicBezTo>
                  <a:pt x="1232" y="299"/>
                  <a:pt x="1233" y="298"/>
                  <a:pt x="1235" y="299"/>
                </a:cubicBezTo>
                <a:cubicBezTo>
                  <a:pt x="1235" y="299"/>
                  <a:pt x="1236" y="300"/>
                  <a:pt x="1236" y="300"/>
                </a:cubicBezTo>
                <a:cubicBezTo>
                  <a:pt x="1237" y="300"/>
                  <a:pt x="1237" y="298"/>
                  <a:pt x="1237" y="298"/>
                </a:cubicBezTo>
                <a:cubicBezTo>
                  <a:pt x="1237" y="297"/>
                  <a:pt x="1236" y="296"/>
                  <a:pt x="1237" y="296"/>
                </a:cubicBezTo>
                <a:cubicBezTo>
                  <a:pt x="1238" y="296"/>
                  <a:pt x="1239" y="296"/>
                  <a:pt x="1239" y="297"/>
                </a:cubicBezTo>
                <a:cubicBezTo>
                  <a:pt x="1239" y="298"/>
                  <a:pt x="1239" y="298"/>
                  <a:pt x="1240" y="299"/>
                </a:cubicBezTo>
                <a:cubicBezTo>
                  <a:pt x="1240" y="299"/>
                  <a:pt x="1241" y="300"/>
                  <a:pt x="1242" y="300"/>
                </a:cubicBezTo>
                <a:cubicBezTo>
                  <a:pt x="1243" y="300"/>
                  <a:pt x="1244" y="300"/>
                  <a:pt x="1246" y="300"/>
                </a:cubicBezTo>
                <a:cubicBezTo>
                  <a:pt x="1247" y="300"/>
                  <a:pt x="1248" y="300"/>
                  <a:pt x="1248" y="300"/>
                </a:cubicBezTo>
                <a:cubicBezTo>
                  <a:pt x="1249" y="300"/>
                  <a:pt x="1249" y="301"/>
                  <a:pt x="1250" y="301"/>
                </a:cubicBezTo>
                <a:cubicBezTo>
                  <a:pt x="1251" y="302"/>
                  <a:pt x="1253" y="302"/>
                  <a:pt x="1253" y="301"/>
                </a:cubicBezTo>
                <a:cubicBezTo>
                  <a:pt x="1254" y="300"/>
                  <a:pt x="1254" y="300"/>
                  <a:pt x="1254" y="299"/>
                </a:cubicBezTo>
                <a:cubicBezTo>
                  <a:pt x="1254" y="298"/>
                  <a:pt x="1255" y="298"/>
                  <a:pt x="1255" y="297"/>
                </a:cubicBezTo>
                <a:cubicBezTo>
                  <a:pt x="1255" y="297"/>
                  <a:pt x="1256" y="296"/>
                  <a:pt x="1256" y="295"/>
                </a:cubicBezTo>
                <a:cubicBezTo>
                  <a:pt x="1257" y="295"/>
                  <a:pt x="1257" y="295"/>
                  <a:pt x="1258" y="295"/>
                </a:cubicBezTo>
                <a:cubicBezTo>
                  <a:pt x="1259" y="295"/>
                  <a:pt x="1259" y="294"/>
                  <a:pt x="1260" y="293"/>
                </a:cubicBezTo>
                <a:cubicBezTo>
                  <a:pt x="1261" y="293"/>
                  <a:pt x="1263" y="293"/>
                  <a:pt x="1262" y="291"/>
                </a:cubicBezTo>
                <a:cubicBezTo>
                  <a:pt x="1262" y="291"/>
                  <a:pt x="1261" y="291"/>
                  <a:pt x="1261" y="290"/>
                </a:cubicBezTo>
                <a:cubicBezTo>
                  <a:pt x="1260" y="290"/>
                  <a:pt x="1260" y="289"/>
                  <a:pt x="1259" y="289"/>
                </a:cubicBezTo>
                <a:cubicBezTo>
                  <a:pt x="1258" y="289"/>
                  <a:pt x="1257" y="289"/>
                  <a:pt x="1257" y="288"/>
                </a:cubicBezTo>
                <a:cubicBezTo>
                  <a:pt x="1256" y="287"/>
                  <a:pt x="1255" y="287"/>
                  <a:pt x="1255" y="287"/>
                </a:cubicBezTo>
                <a:cubicBezTo>
                  <a:pt x="1255" y="286"/>
                  <a:pt x="1256" y="287"/>
                  <a:pt x="1256" y="287"/>
                </a:cubicBezTo>
                <a:cubicBezTo>
                  <a:pt x="1257" y="287"/>
                  <a:pt x="1258" y="287"/>
                  <a:pt x="1258" y="287"/>
                </a:cubicBezTo>
                <a:cubicBezTo>
                  <a:pt x="1260" y="288"/>
                  <a:pt x="1260" y="289"/>
                  <a:pt x="1262" y="290"/>
                </a:cubicBezTo>
                <a:cubicBezTo>
                  <a:pt x="1263" y="290"/>
                  <a:pt x="1265" y="290"/>
                  <a:pt x="1266" y="289"/>
                </a:cubicBezTo>
                <a:cubicBezTo>
                  <a:pt x="1266" y="288"/>
                  <a:pt x="1266" y="288"/>
                  <a:pt x="1267" y="287"/>
                </a:cubicBezTo>
                <a:cubicBezTo>
                  <a:pt x="1267" y="287"/>
                  <a:pt x="1268" y="286"/>
                  <a:pt x="1268" y="286"/>
                </a:cubicBezTo>
                <a:cubicBezTo>
                  <a:pt x="1269" y="284"/>
                  <a:pt x="1269" y="283"/>
                  <a:pt x="1268" y="282"/>
                </a:cubicBezTo>
                <a:cubicBezTo>
                  <a:pt x="1267" y="281"/>
                  <a:pt x="1266" y="280"/>
                  <a:pt x="1265" y="280"/>
                </a:cubicBezTo>
                <a:cubicBezTo>
                  <a:pt x="1263" y="279"/>
                  <a:pt x="1262" y="279"/>
                  <a:pt x="1260" y="279"/>
                </a:cubicBezTo>
                <a:cubicBezTo>
                  <a:pt x="1259" y="279"/>
                  <a:pt x="1257" y="279"/>
                  <a:pt x="1256" y="278"/>
                </a:cubicBezTo>
                <a:cubicBezTo>
                  <a:pt x="1257" y="277"/>
                  <a:pt x="1260" y="278"/>
                  <a:pt x="1261" y="278"/>
                </a:cubicBezTo>
                <a:cubicBezTo>
                  <a:pt x="1262" y="278"/>
                  <a:pt x="1263" y="278"/>
                  <a:pt x="1264" y="278"/>
                </a:cubicBezTo>
                <a:cubicBezTo>
                  <a:pt x="1265" y="279"/>
                  <a:pt x="1267" y="279"/>
                  <a:pt x="1268" y="280"/>
                </a:cubicBezTo>
                <a:cubicBezTo>
                  <a:pt x="1269" y="281"/>
                  <a:pt x="1270" y="282"/>
                  <a:pt x="1271" y="283"/>
                </a:cubicBezTo>
                <a:cubicBezTo>
                  <a:pt x="1271" y="283"/>
                  <a:pt x="1271" y="284"/>
                  <a:pt x="1272" y="284"/>
                </a:cubicBezTo>
                <a:cubicBezTo>
                  <a:pt x="1273" y="284"/>
                  <a:pt x="1273" y="283"/>
                  <a:pt x="1274" y="283"/>
                </a:cubicBezTo>
                <a:cubicBezTo>
                  <a:pt x="1274" y="282"/>
                  <a:pt x="1275" y="282"/>
                  <a:pt x="1275" y="281"/>
                </a:cubicBezTo>
                <a:cubicBezTo>
                  <a:pt x="1275" y="281"/>
                  <a:pt x="1275" y="280"/>
                  <a:pt x="1275" y="279"/>
                </a:cubicBezTo>
                <a:cubicBezTo>
                  <a:pt x="1275" y="278"/>
                  <a:pt x="1276" y="276"/>
                  <a:pt x="1275" y="275"/>
                </a:cubicBezTo>
                <a:cubicBezTo>
                  <a:pt x="1275" y="275"/>
                  <a:pt x="1274" y="275"/>
                  <a:pt x="1274" y="274"/>
                </a:cubicBezTo>
                <a:cubicBezTo>
                  <a:pt x="1273" y="274"/>
                  <a:pt x="1273" y="274"/>
                  <a:pt x="1272" y="273"/>
                </a:cubicBezTo>
                <a:cubicBezTo>
                  <a:pt x="1272" y="273"/>
                  <a:pt x="1271" y="272"/>
                  <a:pt x="1271" y="272"/>
                </a:cubicBezTo>
                <a:cubicBezTo>
                  <a:pt x="1270" y="271"/>
                  <a:pt x="1270" y="271"/>
                  <a:pt x="1269" y="271"/>
                </a:cubicBezTo>
                <a:cubicBezTo>
                  <a:pt x="1269" y="270"/>
                  <a:pt x="1265" y="271"/>
                  <a:pt x="1266" y="270"/>
                </a:cubicBezTo>
                <a:cubicBezTo>
                  <a:pt x="1266" y="269"/>
                  <a:pt x="1267" y="269"/>
                  <a:pt x="1267" y="268"/>
                </a:cubicBezTo>
                <a:cubicBezTo>
                  <a:pt x="1267" y="267"/>
                  <a:pt x="1267" y="266"/>
                  <a:pt x="1268" y="267"/>
                </a:cubicBezTo>
                <a:cubicBezTo>
                  <a:pt x="1269" y="267"/>
                  <a:pt x="1270" y="268"/>
                  <a:pt x="1271" y="269"/>
                </a:cubicBezTo>
                <a:cubicBezTo>
                  <a:pt x="1272" y="270"/>
                  <a:pt x="1273" y="271"/>
                  <a:pt x="1274" y="272"/>
                </a:cubicBezTo>
                <a:cubicBezTo>
                  <a:pt x="1275" y="272"/>
                  <a:pt x="1277" y="272"/>
                  <a:pt x="1278" y="273"/>
                </a:cubicBezTo>
                <a:cubicBezTo>
                  <a:pt x="1279" y="274"/>
                  <a:pt x="1280" y="274"/>
                  <a:pt x="1281" y="273"/>
                </a:cubicBezTo>
                <a:cubicBezTo>
                  <a:pt x="1281" y="272"/>
                  <a:pt x="1281" y="270"/>
                  <a:pt x="1281" y="269"/>
                </a:cubicBezTo>
                <a:cubicBezTo>
                  <a:pt x="1281" y="268"/>
                  <a:pt x="1282" y="268"/>
                  <a:pt x="1282" y="267"/>
                </a:cubicBezTo>
                <a:cubicBezTo>
                  <a:pt x="1283" y="266"/>
                  <a:pt x="1283" y="265"/>
                  <a:pt x="1285" y="265"/>
                </a:cubicBezTo>
                <a:cubicBezTo>
                  <a:pt x="1286" y="265"/>
                  <a:pt x="1286" y="265"/>
                  <a:pt x="1287" y="266"/>
                </a:cubicBezTo>
                <a:cubicBezTo>
                  <a:pt x="1287" y="267"/>
                  <a:pt x="1288" y="267"/>
                  <a:pt x="1289" y="266"/>
                </a:cubicBezTo>
                <a:cubicBezTo>
                  <a:pt x="1289" y="266"/>
                  <a:pt x="1290" y="266"/>
                  <a:pt x="1290" y="265"/>
                </a:cubicBezTo>
                <a:cubicBezTo>
                  <a:pt x="1291" y="265"/>
                  <a:pt x="1291" y="264"/>
                  <a:pt x="1291" y="263"/>
                </a:cubicBezTo>
                <a:cubicBezTo>
                  <a:pt x="1291" y="262"/>
                  <a:pt x="1292" y="261"/>
                  <a:pt x="1292" y="260"/>
                </a:cubicBezTo>
                <a:cubicBezTo>
                  <a:pt x="1291" y="259"/>
                  <a:pt x="1290" y="259"/>
                  <a:pt x="1290" y="259"/>
                </a:cubicBezTo>
                <a:cubicBezTo>
                  <a:pt x="1290" y="258"/>
                  <a:pt x="1291" y="257"/>
                  <a:pt x="1290" y="256"/>
                </a:cubicBezTo>
                <a:cubicBezTo>
                  <a:pt x="1290" y="255"/>
                  <a:pt x="1289" y="255"/>
                  <a:pt x="1288" y="255"/>
                </a:cubicBezTo>
                <a:cubicBezTo>
                  <a:pt x="1288" y="254"/>
                  <a:pt x="1288" y="254"/>
                  <a:pt x="1287" y="253"/>
                </a:cubicBezTo>
                <a:cubicBezTo>
                  <a:pt x="1286" y="253"/>
                  <a:pt x="1285" y="253"/>
                  <a:pt x="1285" y="253"/>
                </a:cubicBezTo>
                <a:cubicBezTo>
                  <a:pt x="1284" y="252"/>
                  <a:pt x="1283" y="252"/>
                  <a:pt x="1283" y="252"/>
                </a:cubicBezTo>
                <a:cubicBezTo>
                  <a:pt x="1282" y="251"/>
                  <a:pt x="1283" y="251"/>
                  <a:pt x="1284" y="251"/>
                </a:cubicBezTo>
                <a:cubicBezTo>
                  <a:pt x="1285" y="251"/>
                  <a:pt x="1286" y="252"/>
                  <a:pt x="1286" y="252"/>
                </a:cubicBezTo>
                <a:cubicBezTo>
                  <a:pt x="1287" y="252"/>
                  <a:pt x="1288" y="252"/>
                  <a:pt x="1288" y="252"/>
                </a:cubicBezTo>
                <a:cubicBezTo>
                  <a:pt x="1289" y="252"/>
                  <a:pt x="1289" y="253"/>
                  <a:pt x="1290" y="253"/>
                </a:cubicBezTo>
                <a:cubicBezTo>
                  <a:pt x="1291" y="254"/>
                  <a:pt x="1292" y="254"/>
                  <a:pt x="1294" y="254"/>
                </a:cubicBezTo>
                <a:cubicBezTo>
                  <a:pt x="1295" y="255"/>
                  <a:pt x="1295" y="255"/>
                  <a:pt x="1296" y="256"/>
                </a:cubicBezTo>
                <a:cubicBezTo>
                  <a:pt x="1297" y="256"/>
                  <a:pt x="1299" y="257"/>
                  <a:pt x="1299" y="256"/>
                </a:cubicBezTo>
                <a:cubicBezTo>
                  <a:pt x="1301" y="256"/>
                  <a:pt x="1300" y="253"/>
                  <a:pt x="1301" y="252"/>
                </a:cubicBezTo>
                <a:cubicBezTo>
                  <a:pt x="1301" y="251"/>
                  <a:pt x="1302" y="250"/>
                  <a:pt x="1302" y="250"/>
                </a:cubicBezTo>
                <a:cubicBezTo>
                  <a:pt x="1302" y="249"/>
                  <a:pt x="1302" y="249"/>
                  <a:pt x="1302" y="249"/>
                </a:cubicBezTo>
                <a:cubicBezTo>
                  <a:pt x="1302" y="248"/>
                  <a:pt x="1301" y="248"/>
                  <a:pt x="1301" y="248"/>
                </a:cubicBezTo>
                <a:cubicBezTo>
                  <a:pt x="1301" y="247"/>
                  <a:pt x="1302" y="247"/>
                  <a:pt x="1302" y="246"/>
                </a:cubicBezTo>
                <a:cubicBezTo>
                  <a:pt x="1302" y="246"/>
                  <a:pt x="1301" y="245"/>
                  <a:pt x="1302" y="245"/>
                </a:cubicBezTo>
                <a:cubicBezTo>
                  <a:pt x="1303" y="245"/>
                  <a:pt x="1303" y="246"/>
                  <a:pt x="1304" y="246"/>
                </a:cubicBezTo>
                <a:cubicBezTo>
                  <a:pt x="1304" y="247"/>
                  <a:pt x="1305" y="247"/>
                  <a:pt x="1305" y="247"/>
                </a:cubicBezTo>
                <a:cubicBezTo>
                  <a:pt x="1306" y="248"/>
                  <a:pt x="1306" y="248"/>
                  <a:pt x="1307" y="248"/>
                </a:cubicBezTo>
                <a:cubicBezTo>
                  <a:pt x="1308" y="248"/>
                  <a:pt x="1308" y="248"/>
                  <a:pt x="1309" y="249"/>
                </a:cubicBezTo>
                <a:cubicBezTo>
                  <a:pt x="1309" y="249"/>
                  <a:pt x="1310" y="250"/>
                  <a:pt x="1310" y="250"/>
                </a:cubicBezTo>
                <a:cubicBezTo>
                  <a:pt x="1312" y="251"/>
                  <a:pt x="1312" y="249"/>
                  <a:pt x="1313" y="248"/>
                </a:cubicBezTo>
                <a:cubicBezTo>
                  <a:pt x="1313" y="248"/>
                  <a:pt x="1314" y="247"/>
                  <a:pt x="1314" y="246"/>
                </a:cubicBezTo>
                <a:cubicBezTo>
                  <a:pt x="1314" y="246"/>
                  <a:pt x="1313" y="246"/>
                  <a:pt x="1312" y="245"/>
                </a:cubicBezTo>
                <a:cubicBezTo>
                  <a:pt x="1312" y="245"/>
                  <a:pt x="1312" y="244"/>
                  <a:pt x="1311" y="244"/>
                </a:cubicBezTo>
                <a:cubicBezTo>
                  <a:pt x="1311" y="244"/>
                  <a:pt x="1309" y="244"/>
                  <a:pt x="1309" y="243"/>
                </a:cubicBezTo>
                <a:cubicBezTo>
                  <a:pt x="1311" y="243"/>
                  <a:pt x="1311" y="244"/>
                  <a:pt x="1313" y="244"/>
                </a:cubicBezTo>
                <a:cubicBezTo>
                  <a:pt x="1314" y="244"/>
                  <a:pt x="1315" y="244"/>
                  <a:pt x="1316" y="244"/>
                </a:cubicBezTo>
                <a:cubicBezTo>
                  <a:pt x="1317" y="245"/>
                  <a:pt x="1318" y="245"/>
                  <a:pt x="1319" y="245"/>
                </a:cubicBezTo>
                <a:cubicBezTo>
                  <a:pt x="1320" y="245"/>
                  <a:pt x="1320" y="245"/>
                  <a:pt x="1321" y="245"/>
                </a:cubicBezTo>
                <a:cubicBezTo>
                  <a:pt x="1322" y="244"/>
                  <a:pt x="1322" y="242"/>
                  <a:pt x="1322" y="241"/>
                </a:cubicBezTo>
                <a:cubicBezTo>
                  <a:pt x="1322" y="239"/>
                  <a:pt x="1324" y="239"/>
                  <a:pt x="1325" y="238"/>
                </a:cubicBezTo>
                <a:cubicBezTo>
                  <a:pt x="1326" y="238"/>
                  <a:pt x="1326" y="237"/>
                  <a:pt x="1327" y="237"/>
                </a:cubicBezTo>
                <a:cubicBezTo>
                  <a:pt x="1327" y="237"/>
                  <a:pt x="1328" y="237"/>
                  <a:pt x="1329" y="236"/>
                </a:cubicBezTo>
                <a:cubicBezTo>
                  <a:pt x="1329" y="235"/>
                  <a:pt x="1328" y="235"/>
                  <a:pt x="1327" y="236"/>
                </a:cubicBezTo>
                <a:cubicBezTo>
                  <a:pt x="1326" y="236"/>
                  <a:pt x="1324" y="236"/>
                  <a:pt x="1324" y="235"/>
                </a:cubicBezTo>
                <a:cubicBezTo>
                  <a:pt x="1323" y="235"/>
                  <a:pt x="1323" y="235"/>
                  <a:pt x="1323" y="234"/>
                </a:cubicBezTo>
                <a:cubicBezTo>
                  <a:pt x="1323" y="234"/>
                  <a:pt x="1322" y="234"/>
                  <a:pt x="1321" y="234"/>
                </a:cubicBezTo>
                <a:cubicBezTo>
                  <a:pt x="1321" y="234"/>
                  <a:pt x="1319" y="234"/>
                  <a:pt x="1319" y="234"/>
                </a:cubicBezTo>
                <a:cubicBezTo>
                  <a:pt x="1321" y="233"/>
                  <a:pt x="1323" y="233"/>
                  <a:pt x="1326" y="233"/>
                </a:cubicBezTo>
                <a:cubicBezTo>
                  <a:pt x="1327" y="233"/>
                  <a:pt x="1329" y="234"/>
                  <a:pt x="1330" y="233"/>
                </a:cubicBezTo>
                <a:cubicBezTo>
                  <a:pt x="1331" y="233"/>
                  <a:pt x="1331" y="232"/>
                  <a:pt x="1331" y="232"/>
                </a:cubicBezTo>
                <a:cubicBezTo>
                  <a:pt x="1332" y="231"/>
                  <a:pt x="1332" y="230"/>
                  <a:pt x="1333" y="230"/>
                </a:cubicBezTo>
                <a:cubicBezTo>
                  <a:pt x="1334" y="229"/>
                  <a:pt x="1334" y="229"/>
                  <a:pt x="1335" y="228"/>
                </a:cubicBezTo>
                <a:cubicBezTo>
                  <a:pt x="1336" y="228"/>
                  <a:pt x="1336" y="227"/>
                  <a:pt x="1337" y="227"/>
                </a:cubicBezTo>
                <a:cubicBezTo>
                  <a:pt x="1338" y="226"/>
                  <a:pt x="1340" y="226"/>
                  <a:pt x="1341" y="225"/>
                </a:cubicBezTo>
                <a:cubicBezTo>
                  <a:pt x="1342" y="225"/>
                  <a:pt x="1342" y="223"/>
                  <a:pt x="1343" y="223"/>
                </a:cubicBezTo>
                <a:cubicBezTo>
                  <a:pt x="1344" y="222"/>
                  <a:pt x="1344" y="223"/>
                  <a:pt x="1344" y="224"/>
                </a:cubicBezTo>
                <a:cubicBezTo>
                  <a:pt x="1345" y="224"/>
                  <a:pt x="1345" y="224"/>
                  <a:pt x="1346" y="225"/>
                </a:cubicBezTo>
                <a:cubicBezTo>
                  <a:pt x="1346" y="225"/>
                  <a:pt x="1346" y="225"/>
                  <a:pt x="1346" y="226"/>
                </a:cubicBezTo>
                <a:cubicBezTo>
                  <a:pt x="1348" y="226"/>
                  <a:pt x="1348" y="224"/>
                  <a:pt x="1348" y="223"/>
                </a:cubicBezTo>
                <a:cubicBezTo>
                  <a:pt x="1349" y="222"/>
                  <a:pt x="1349" y="221"/>
                  <a:pt x="1350" y="220"/>
                </a:cubicBezTo>
                <a:cubicBezTo>
                  <a:pt x="1351" y="219"/>
                  <a:pt x="1352" y="219"/>
                  <a:pt x="1353" y="218"/>
                </a:cubicBezTo>
                <a:cubicBezTo>
                  <a:pt x="1354" y="217"/>
                  <a:pt x="1356" y="217"/>
                  <a:pt x="1357" y="216"/>
                </a:cubicBezTo>
                <a:cubicBezTo>
                  <a:pt x="1358" y="216"/>
                  <a:pt x="1360" y="215"/>
                  <a:pt x="1361" y="215"/>
                </a:cubicBezTo>
                <a:cubicBezTo>
                  <a:pt x="1363" y="214"/>
                  <a:pt x="1365" y="214"/>
                  <a:pt x="1367" y="214"/>
                </a:cubicBezTo>
                <a:cubicBezTo>
                  <a:pt x="1370" y="214"/>
                  <a:pt x="1372" y="213"/>
                  <a:pt x="1374" y="212"/>
                </a:cubicBezTo>
                <a:cubicBezTo>
                  <a:pt x="1376" y="212"/>
                  <a:pt x="1378" y="211"/>
                  <a:pt x="1380" y="210"/>
                </a:cubicBezTo>
                <a:cubicBezTo>
                  <a:pt x="1382" y="210"/>
                  <a:pt x="1383" y="210"/>
                  <a:pt x="1384" y="210"/>
                </a:cubicBezTo>
                <a:cubicBezTo>
                  <a:pt x="1385" y="210"/>
                  <a:pt x="1386" y="210"/>
                  <a:pt x="1388" y="209"/>
                </a:cubicBezTo>
                <a:cubicBezTo>
                  <a:pt x="1390" y="209"/>
                  <a:pt x="1392" y="209"/>
                  <a:pt x="1395" y="208"/>
                </a:cubicBezTo>
                <a:cubicBezTo>
                  <a:pt x="1396" y="207"/>
                  <a:pt x="1397" y="207"/>
                  <a:pt x="1399" y="206"/>
                </a:cubicBezTo>
                <a:cubicBezTo>
                  <a:pt x="1400" y="206"/>
                  <a:pt x="1401" y="205"/>
                  <a:pt x="1403" y="205"/>
                </a:cubicBezTo>
                <a:cubicBezTo>
                  <a:pt x="1405" y="204"/>
                  <a:pt x="1407" y="204"/>
                  <a:pt x="1408" y="203"/>
                </a:cubicBezTo>
                <a:cubicBezTo>
                  <a:pt x="1414" y="201"/>
                  <a:pt x="1420" y="202"/>
                  <a:pt x="1425" y="200"/>
                </a:cubicBezTo>
                <a:cubicBezTo>
                  <a:pt x="1427" y="199"/>
                  <a:pt x="1428" y="198"/>
                  <a:pt x="1430" y="197"/>
                </a:cubicBezTo>
                <a:cubicBezTo>
                  <a:pt x="1432" y="197"/>
                  <a:pt x="1433" y="196"/>
                  <a:pt x="1435" y="196"/>
                </a:cubicBezTo>
                <a:cubicBezTo>
                  <a:pt x="1437" y="196"/>
                  <a:pt x="1439" y="196"/>
                  <a:pt x="1440" y="195"/>
                </a:cubicBezTo>
                <a:cubicBezTo>
                  <a:pt x="1443" y="195"/>
                  <a:pt x="1445" y="193"/>
                  <a:pt x="1447" y="193"/>
                </a:cubicBezTo>
                <a:cubicBezTo>
                  <a:pt x="1449" y="192"/>
                  <a:pt x="1451" y="192"/>
                  <a:pt x="1453" y="192"/>
                </a:cubicBezTo>
                <a:cubicBezTo>
                  <a:pt x="1456" y="191"/>
                  <a:pt x="1457" y="189"/>
                  <a:pt x="1460" y="189"/>
                </a:cubicBezTo>
                <a:cubicBezTo>
                  <a:pt x="1462" y="188"/>
                  <a:pt x="1464" y="188"/>
                  <a:pt x="1466" y="187"/>
                </a:cubicBezTo>
                <a:cubicBezTo>
                  <a:pt x="1467" y="187"/>
                  <a:pt x="1468" y="186"/>
                  <a:pt x="1469" y="185"/>
                </a:cubicBezTo>
                <a:cubicBezTo>
                  <a:pt x="1470" y="185"/>
                  <a:pt x="1471" y="184"/>
                  <a:pt x="1473" y="184"/>
                </a:cubicBezTo>
                <a:cubicBezTo>
                  <a:pt x="1474" y="183"/>
                  <a:pt x="1475" y="183"/>
                  <a:pt x="1477" y="183"/>
                </a:cubicBezTo>
                <a:cubicBezTo>
                  <a:pt x="1478" y="184"/>
                  <a:pt x="1479" y="183"/>
                  <a:pt x="1479" y="183"/>
                </a:cubicBezTo>
                <a:cubicBezTo>
                  <a:pt x="1480" y="182"/>
                  <a:pt x="1480" y="182"/>
                  <a:pt x="1480" y="181"/>
                </a:cubicBezTo>
                <a:cubicBezTo>
                  <a:pt x="1481" y="180"/>
                  <a:pt x="1481" y="180"/>
                  <a:pt x="1482" y="179"/>
                </a:cubicBezTo>
                <a:cubicBezTo>
                  <a:pt x="1484" y="178"/>
                  <a:pt x="1485" y="177"/>
                  <a:pt x="1487" y="176"/>
                </a:cubicBezTo>
                <a:cubicBezTo>
                  <a:pt x="1488" y="175"/>
                  <a:pt x="1489" y="174"/>
                  <a:pt x="1490" y="174"/>
                </a:cubicBezTo>
                <a:cubicBezTo>
                  <a:pt x="1492" y="173"/>
                  <a:pt x="1492" y="171"/>
                  <a:pt x="1492" y="170"/>
                </a:cubicBezTo>
                <a:cubicBezTo>
                  <a:pt x="1492" y="169"/>
                  <a:pt x="1492" y="168"/>
                  <a:pt x="1493" y="168"/>
                </a:cubicBezTo>
                <a:cubicBezTo>
                  <a:pt x="1493" y="167"/>
                  <a:pt x="1494" y="167"/>
                  <a:pt x="1494" y="166"/>
                </a:cubicBezTo>
                <a:cubicBezTo>
                  <a:pt x="1496" y="165"/>
                  <a:pt x="1495" y="163"/>
                  <a:pt x="1493" y="163"/>
                </a:cubicBezTo>
                <a:cubicBezTo>
                  <a:pt x="1492" y="162"/>
                  <a:pt x="1491" y="162"/>
                  <a:pt x="1491" y="161"/>
                </a:cubicBezTo>
                <a:cubicBezTo>
                  <a:pt x="1490" y="160"/>
                  <a:pt x="1491" y="158"/>
                  <a:pt x="1490" y="158"/>
                </a:cubicBezTo>
                <a:cubicBezTo>
                  <a:pt x="1489" y="157"/>
                  <a:pt x="1488" y="157"/>
                  <a:pt x="1488" y="157"/>
                </a:cubicBezTo>
                <a:cubicBezTo>
                  <a:pt x="1487" y="157"/>
                  <a:pt x="1486" y="157"/>
                  <a:pt x="1486" y="156"/>
                </a:cubicBezTo>
                <a:cubicBezTo>
                  <a:pt x="1485" y="156"/>
                  <a:pt x="1485" y="155"/>
                  <a:pt x="1484" y="155"/>
                </a:cubicBezTo>
                <a:cubicBezTo>
                  <a:pt x="1483" y="155"/>
                  <a:pt x="1481" y="155"/>
                  <a:pt x="1480" y="155"/>
                </a:cubicBezTo>
                <a:cubicBezTo>
                  <a:pt x="1479" y="155"/>
                  <a:pt x="1478" y="155"/>
                  <a:pt x="1478" y="154"/>
                </a:cubicBezTo>
                <a:cubicBezTo>
                  <a:pt x="1477" y="154"/>
                  <a:pt x="1477" y="153"/>
                  <a:pt x="1476" y="153"/>
                </a:cubicBezTo>
                <a:cubicBezTo>
                  <a:pt x="1476" y="152"/>
                  <a:pt x="1475" y="152"/>
                  <a:pt x="1474" y="152"/>
                </a:cubicBezTo>
                <a:cubicBezTo>
                  <a:pt x="1472" y="152"/>
                  <a:pt x="1470" y="152"/>
                  <a:pt x="1469" y="152"/>
                </a:cubicBezTo>
                <a:cubicBezTo>
                  <a:pt x="1467" y="152"/>
                  <a:pt x="1465" y="153"/>
                  <a:pt x="1464" y="153"/>
                </a:cubicBezTo>
                <a:cubicBezTo>
                  <a:pt x="1463" y="154"/>
                  <a:pt x="1461" y="154"/>
                  <a:pt x="1460" y="155"/>
                </a:cubicBezTo>
                <a:cubicBezTo>
                  <a:pt x="1459" y="155"/>
                  <a:pt x="1458" y="155"/>
                  <a:pt x="1457" y="155"/>
                </a:cubicBezTo>
                <a:cubicBezTo>
                  <a:pt x="1452" y="155"/>
                  <a:pt x="1449" y="158"/>
                  <a:pt x="1445" y="159"/>
                </a:cubicBezTo>
                <a:cubicBezTo>
                  <a:pt x="1444" y="159"/>
                  <a:pt x="1443" y="159"/>
                  <a:pt x="1442" y="160"/>
                </a:cubicBezTo>
                <a:cubicBezTo>
                  <a:pt x="1441" y="160"/>
                  <a:pt x="1440" y="160"/>
                  <a:pt x="1440" y="160"/>
                </a:cubicBezTo>
                <a:cubicBezTo>
                  <a:pt x="1438" y="161"/>
                  <a:pt x="1436" y="162"/>
                  <a:pt x="1435" y="163"/>
                </a:cubicBezTo>
                <a:cubicBezTo>
                  <a:pt x="1434" y="165"/>
                  <a:pt x="1433" y="165"/>
                  <a:pt x="1434" y="167"/>
                </a:cubicBezTo>
                <a:cubicBezTo>
                  <a:pt x="1434" y="168"/>
                  <a:pt x="1434" y="168"/>
                  <a:pt x="1434" y="169"/>
                </a:cubicBezTo>
                <a:cubicBezTo>
                  <a:pt x="1434" y="170"/>
                  <a:pt x="1435" y="170"/>
                  <a:pt x="1435" y="171"/>
                </a:cubicBezTo>
                <a:cubicBezTo>
                  <a:pt x="1436" y="173"/>
                  <a:pt x="1433" y="171"/>
                  <a:pt x="1432" y="171"/>
                </a:cubicBezTo>
                <a:cubicBezTo>
                  <a:pt x="1430" y="171"/>
                  <a:pt x="1429" y="170"/>
                  <a:pt x="1428" y="170"/>
                </a:cubicBezTo>
                <a:cubicBezTo>
                  <a:pt x="1426" y="170"/>
                  <a:pt x="1425" y="170"/>
                  <a:pt x="1424" y="171"/>
                </a:cubicBezTo>
                <a:cubicBezTo>
                  <a:pt x="1423" y="171"/>
                  <a:pt x="1423" y="172"/>
                  <a:pt x="1422" y="173"/>
                </a:cubicBezTo>
                <a:cubicBezTo>
                  <a:pt x="1421" y="173"/>
                  <a:pt x="1420" y="174"/>
                  <a:pt x="1419" y="174"/>
                </a:cubicBezTo>
                <a:cubicBezTo>
                  <a:pt x="1418" y="174"/>
                  <a:pt x="1416" y="174"/>
                  <a:pt x="1415" y="174"/>
                </a:cubicBezTo>
                <a:cubicBezTo>
                  <a:pt x="1413" y="174"/>
                  <a:pt x="1412" y="175"/>
                  <a:pt x="1411" y="176"/>
                </a:cubicBezTo>
                <a:cubicBezTo>
                  <a:pt x="1409" y="177"/>
                  <a:pt x="1407" y="177"/>
                  <a:pt x="1406" y="177"/>
                </a:cubicBezTo>
                <a:cubicBezTo>
                  <a:pt x="1404" y="178"/>
                  <a:pt x="1403" y="179"/>
                  <a:pt x="1402" y="180"/>
                </a:cubicBezTo>
                <a:cubicBezTo>
                  <a:pt x="1401" y="180"/>
                  <a:pt x="1400" y="181"/>
                  <a:pt x="1399" y="182"/>
                </a:cubicBezTo>
                <a:cubicBezTo>
                  <a:pt x="1397" y="182"/>
                  <a:pt x="1397" y="181"/>
                  <a:pt x="1396" y="180"/>
                </a:cubicBezTo>
                <a:cubicBezTo>
                  <a:pt x="1395" y="180"/>
                  <a:pt x="1394" y="180"/>
                  <a:pt x="1393" y="180"/>
                </a:cubicBezTo>
                <a:cubicBezTo>
                  <a:pt x="1392" y="180"/>
                  <a:pt x="1390" y="180"/>
                  <a:pt x="1388" y="181"/>
                </a:cubicBezTo>
                <a:cubicBezTo>
                  <a:pt x="1387" y="181"/>
                  <a:pt x="1385" y="182"/>
                  <a:pt x="1383" y="182"/>
                </a:cubicBezTo>
                <a:cubicBezTo>
                  <a:pt x="1382" y="183"/>
                  <a:pt x="1380" y="184"/>
                  <a:pt x="1379" y="185"/>
                </a:cubicBezTo>
                <a:cubicBezTo>
                  <a:pt x="1378" y="185"/>
                  <a:pt x="1375" y="186"/>
                  <a:pt x="1375" y="185"/>
                </a:cubicBezTo>
                <a:cubicBezTo>
                  <a:pt x="1374" y="185"/>
                  <a:pt x="1375" y="184"/>
                  <a:pt x="1375" y="184"/>
                </a:cubicBezTo>
                <a:cubicBezTo>
                  <a:pt x="1374" y="183"/>
                  <a:pt x="1373" y="183"/>
                  <a:pt x="1373" y="183"/>
                </a:cubicBezTo>
                <a:cubicBezTo>
                  <a:pt x="1372" y="183"/>
                  <a:pt x="1372" y="184"/>
                  <a:pt x="1371" y="184"/>
                </a:cubicBezTo>
                <a:cubicBezTo>
                  <a:pt x="1370" y="184"/>
                  <a:pt x="1369" y="184"/>
                  <a:pt x="1369" y="185"/>
                </a:cubicBezTo>
                <a:cubicBezTo>
                  <a:pt x="1368" y="185"/>
                  <a:pt x="1366" y="187"/>
                  <a:pt x="1365" y="186"/>
                </a:cubicBezTo>
                <a:cubicBezTo>
                  <a:pt x="1364" y="185"/>
                  <a:pt x="1367" y="184"/>
                  <a:pt x="1365" y="183"/>
                </a:cubicBezTo>
                <a:cubicBezTo>
                  <a:pt x="1363" y="183"/>
                  <a:pt x="1359" y="185"/>
                  <a:pt x="1358" y="183"/>
                </a:cubicBezTo>
                <a:cubicBezTo>
                  <a:pt x="1357" y="183"/>
                  <a:pt x="1358" y="183"/>
                  <a:pt x="1357" y="182"/>
                </a:cubicBezTo>
                <a:cubicBezTo>
                  <a:pt x="1357" y="182"/>
                  <a:pt x="1356" y="182"/>
                  <a:pt x="1356" y="182"/>
                </a:cubicBezTo>
                <a:cubicBezTo>
                  <a:pt x="1355" y="182"/>
                  <a:pt x="1352" y="184"/>
                  <a:pt x="1352" y="182"/>
                </a:cubicBezTo>
                <a:cubicBezTo>
                  <a:pt x="1350" y="181"/>
                  <a:pt x="1349" y="181"/>
                  <a:pt x="1348" y="182"/>
                </a:cubicBezTo>
                <a:cubicBezTo>
                  <a:pt x="1347" y="183"/>
                  <a:pt x="1345" y="183"/>
                  <a:pt x="1344" y="183"/>
                </a:cubicBezTo>
                <a:cubicBezTo>
                  <a:pt x="1343" y="183"/>
                  <a:pt x="1342" y="183"/>
                  <a:pt x="1341" y="183"/>
                </a:cubicBezTo>
                <a:cubicBezTo>
                  <a:pt x="1340" y="183"/>
                  <a:pt x="1340" y="184"/>
                  <a:pt x="1339" y="184"/>
                </a:cubicBezTo>
                <a:cubicBezTo>
                  <a:pt x="1338" y="184"/>
                  <a:pt x="1338" y="183"/>
                  <a:pt x="1337" y="184"/>
                </a:cubicBezTo>
                <a:cubicBezTo>
                  <a:pt x="1336" y="185"/>
                  <a:pt x="1337" y="185"/>
                  <a:pt x="1338" y="186"/>
                </a:cubicBezTo>
                <a:cubicBezTo>
                  <a:pt x="1338" y="186"/>
                  <a:pt x="1338" y="187"/>
                  <a:pt x="1338" y="188"/>
                </a:cubicBezTo>
                <a:cubicBezTo>
                  <a:pt x="1339" y="188"/>
                  <a:pt x="1340" y="188"/>
                  <a:pt x="1340" y="189"/>
                </a:cubicBezTo>
                <a:cubicBezTo>
                  <a:pt x="1341" y="190"/>
                  <a:pt x="1336" y="191"/>
                  <a:pt x="1335" y="191"/>
                </a:cubicBezTo>
                <a:cubicBezTo>
                  <a:pt x="1334" y="192"/>
                  <a:pt x="1334" y="192"/>
                  <a:pt x="1333" y="192"/>
                </a:cubicBezTo>
                <a:cubicBezTo>
                  <a:pt x="1332" y="193"/>
                  <a:pt x="1330" y="195"/>
                  <a:pt x="1328" y="194"/>
                </a:cubicBezTo>
                <a:cubicBezTo>
                  <a:pt x="1327" y="194"/>
                  <a:pt x="1328" y="194"/>
                  <a:pt x="1328" y="193"/>
                </a:cubicBezTo>
                <a:cubicBezTo>
                  <a:pt x="1328" y="192"/>
                  <a:pt x="1327" y="192"/>
                  <a:pt x="1327" y="192"/>
                </a:cubicBezTo>
                <a:cubicBezTo>
                  <a:pt x="1328" y="190"/>
                  <a:pt x="1331" y="191"/>
                  <a:pt x="1330" y="189"/>
                </a:cubicBezTo>
                <a:cubicBezTo>
                  <a:pt x="1329" y="188"/>
                  <a:pt x="1326" y="188"/>
                  <a:pt x="1326" y="189"/>
                </a:cubicBezTo>
                <a:cubicBezTo>
                  <a:pt x="1325" y="189"/>
                  <a:pt x="1324" y="190"/>
                  <a:pt x="1324" y="190"/>
                </a:cubicBezTo>
                <a:cubicBezTo>
                  <a:pt x="1323" y="190"/>
                  <a:pt x="1322" y="190"/>
                  <a:pt x="1322" y="190"/>
                </a:cubicBezTo>
                <a:cubicBezTo>
                  <a:pt x="1320" y="191"/>
                  <a:pt x="1322" y="191"/>
                  <a:pt x="1322" y="191"/>
                </a:cubicBezTo>
                <a:cubicBezTo>
                  <a:pt x="1322" y="192"/>
                  <a:pt x="1322" y="192"/>
                  <a:pt x="1323" y="192"/>
                </a:cubicBezTo>
                <a:cubicBezTo>
                  <a:pt x="1323" y="193"/>
                  <a:pt x="1323" y="193"/>
                  <a:pt x="1324" y="193"/>
                </a:cubicBezTo>
                <a:cubicBezTo>
                  <a:pt x="1324" y="195"/>
                  <a:pt x="1321" y="194"/>
                  <a:pt x="1320" y="194"/>
                </a:cubicBezTo>
                <a:cubicBezTo>
                  <a:pt x="1318" y="194"/>
                  <a:pt x="1317" y="195"/>
                  <a:pt x="1315" y="196"/>
                </a:cubicBezTo>
                <a:cubicBezTo>
                  <a:pt x="1313" y="197"/>
                  <a:pt x="1309" y="196"/>
                  <a:pt x="1306" y="197"/>
                </a:cubicBezTo>
                <a:cubicBezTo>
                  <a:pt x="1304" y="197"/>
                  <a:pt x="1303" y="197"/>
                  <a:pt x="1302" y="198"/>
                </a:cubicBezTo>
                <a:cubicBezTo>
                  <a:pt x="1300" y="199"/>
                  <a:pt x="1299" y="200"/>
                  <a:pt x="1297" y="200"/>
                </a:cubicBezTo>
                <a:cubicBezTo>
                  <a:pt x="1296" y="200"/>
                  <a:pt x="1294" y="200"/>
                  <a:pt x="1293" y="201"/>
                </a:cubicBezTo>
                <a:cubicBezTo>
                  <a:pt x="1291" y="202"/>
                  <a:pt x="1290" y="203"/>
                  <a:pt x="1289" y="204"/>
                </a:cubicBezTo>
                <a:cubicBezTo>
                  <a:pt x="1287" y="205"/>
                  <a:pt x="1286" y="205"/>
                  <a:pt x="1284" y="206"/>
                </a:cubicBezTo>
                <a:cubicBezTo>
                  <a:pt x="1283" y="206"/>
                  <a:pt x="1282" y="207"/>
                  <a:pt x="1281" y="207"/>
                </a:cubicBezTo>
                <a:cubicBezTo>
                  <a:pt x="1280" y="206"/>
                  <a:pt x="1280" y="206"/>
                  <a:pt x="1279" y="206"/>
                </a:cubicBezTo>
                <a:cubicBezTo>
                  <a:pt x="1279" y="206"/>
                  <a:pt x="1278" y="206"/>
                  <a:pt x="1278" y="207"/>
                </a:cubicBezTo>
                <a:cubicBezTo>
                  <a:pt x="1278" y="207"/>
                  <a:pt x="1279" y="207"/>
                  <a:pt x="1279" y="207"/>
                </a:cubicBezTo>
                <a:cubicBezTo>
                  <a:pt x="1279" y="208"/>
                  <a:pt x="1279" y="208"/>
                  <a:pt x="1279" y="208"/>
                </a:cubicBezTo>
                <a:cubicBezTo>
                  <a:pt x="1280" y="209"/>
                  <a:pt x="1280" y="209"/>
                  <a:pt x="1281" y="209"/>
                </a:cubicBezTo>
                <a:cubicBezTo>
                  <a:pt x="1281" y="209"/>
                  <a:pt x="1282" y="209"/>
                  <a:pt x="1282" y="210"/>
                </a:cubicBezTo>
                <a:cubicBezTo>
                  <a:pt x="1281" y="211"/>
                  <a:pt x="1280" y="211"/>
                  <a:pt x="1280" y="211"/>
                </a:cubicBezTo>
                <a:cubicBezTo>
                  <a:pt x="1278" y="211"/>
                  <a:pt x="1276" y="211"/>
                  <a:pt x="1275" y="212"/>
                </a:cubicBezTo>
                <a:cubicBezTo>
                  <a:pt x="1274" y="212"/>
                  <a:pt x="1274" y="213"/>
                  <a:pt x="1273" y="213"/>
                </a:cubicBezTo>
                <a:cubicBezTo>
                  <a:pt x="1272" y="213"/>
                  <a:pt x="1271" y="212"/>
                  <a:pt x="1270" y="213"/>
                </a:cubicBezTo>
                <a:cubicBezTo>
                  <a:pt x="1270" y="213"/>
                  <a:pt x="1269" y="214"/>
                  <a:pt x="1270" y="215"/>
                </a:cubicBezTo>
                <a:cubicBezTo>
                  <a:pt x="1270" y="216"/>
                  <a:pt x="1271" y="216"/>
                  <a:pt x="1271" y="217"/>
                </a:cubicBezTo>
                <a:cubicBezTo>
                  <a:pt x="1271" y="218"/>
                  <a:pt x="1271" y="218"/>
                  <a:pt x="1272" y="219"/>
                </a:cubicBezTo>
                <a:cubicBezTo>
                  <a:pt x="1272" y="219"/>
                  <a:pt x="1273" y="220"/>
                  <a:pt x="1273" y="220"/>
                </a:cubicBezTo>
                <a:cubicBezTo>
                  <a:pt x="1272" y="222"/>
                  <a:pt x="1269" y="221"/>
                  <a:pt x="1268" y="221"/>
                </a:cubicBezTo>
                <a:cubicBezTo>
                  <a:pt x="1267" y="220"/>
                  <a:pt x="1266" y="219"/>
                  <a:pt x="1265" y="219"/>
                </a:cubicBezTo>
                <a:cubicBezTo>
                  <a:pt x="1263" y="219"/>
                  <a:pt x="1262" y="219"/>
                  <a:pt x="1260" y="219"/>
                </a:cubicBezTo>
                <a:cubicBezTo>
                  <a:pt x="1259" y="219"/>
                  <a:pt x="1258" y="219"/>
                  <a:pt x="1257" y="220"/>
                </a:cubicBezTo>
                <a:cubicBezTo>
                  <a:pt x="1256" y="220"/>
                  <a:pt x="1256" y="220"/>
                  <a:pt x="1255" y="220"/>
                </a:cubicBezTo>
                <a:cubicBezTo>
                  <a:pt x="1255" y="220"/>
                  <a:pt x="1254" y="220"/>
                  <a:pt x="1254" y="221"/>
                </a:cubicBezTo>
                <a:cubicBezTo>
                  <a:pt x="1253" y="223"/>
                  <a:pt x="1256" y="222"/>
                  <a:pt x="1257" y="222"/>
                </a:cubicBezTo>
                <a:cubicBezTo>
                  <a:pt x="1257" y="223"/>
                  <a:pt x="1256" y="226"/>
                  <a:pt x="1255" y="226"/>
                </a:cubicBezTo>
                <a:cubicBezTo>
                  <a:pt x="1254" y="227"/>
                  <a:pt x="1253" y="227"/>
                  <a:pt x="1252" y="229"/>
                </a:cubicBezTo>
                <a:cubicBezTo>
                  <a:pt x="1251" y="230"/>
                  <a:pt x="1250" y="232"/>
                  <a:pt x="1249" y="231"/>
                </a:cubicBezTo>
                <a:cubicBezTo>
                  <a:pt x="1248" y="231"/>
                  <a:pt x="1248" y="230"/>
                  <a:pt x="1248" y="229"/>
                </a:cubicBezTo>
                <a:cubicBezTo>
                  <a:pt x="1247" y="229"/>
                  <a:pt x="1247" y="229"/>
                  <a:pt x="1247" y="228"/>
                </a:cubicBezTo>
                <a:cubicBezTo>
                  <a:pt x="1247" y="227"/>
                  <a:pt x="1247" y="226"/>
                  <a:pt x="1246" y="226"/>
                </a:cubicBezTo>
                <a:cubicBezTo>
                  <a:pt x="1245" y="226"/>
                  <a:pt x="1245" y="227"/>
                  <a:pt x="1244" y="228"/>
                </a:cubicBezTo>
                <a:cubicBezTo>
                  <a:pt x="1244" y="228"/>
                  <a:pt x="1243" y="229"/>
                  <a:pt x="1242" y="228"/>
                </a:cubicBezTo>
                <a:cubicBezTo>
                  <a:pt x="1241" y="228"/>
                  <a:pt x="1242" y="227"/>
                  <a:pt x="1242" y="227"/>
                </a:cubicBezTo>
                <a:cubicBezTo>
                  <a:pt x="1242" y="226"/>
                  <a:pt x="1241" y="225"/>
                  <a:pt x="1240" y="225"/>
                </a:cubicBezTo>
                <a:cubicBezTo>
                  <a:pt x="1239" y="225"/>
                  <a:pt x="1239" y="226"/>
                  <a:pt x="1239" y="226"/>
                </a:cubicBezTo>
                <a:cubicBezTo>
                  <a:pt x="1238" y="226"/>
                  <a:pt x="1237" y="226"/>
                  <a:pt x="1236" y="226"/>
                </a:cubicBezTo>
                <a:cubicBezTo>
                  <a:pt x="1236" y="227"/>
                  <a:pt x="1236" y="227"/>
                  <a:pt x="1236" y="228"/>
                </a:cubicBezTo>
                <a:cubicBezTo>
                  <a:pt x="1235" y="229"/>
                  <a:pt x="1232" y="230"/>
                  <a:pt x="1234" y="231"/>
                </a:cubicBezTo>
                <a:cubicBezTo>
                  <a:pt x="1235" y="232"/>
                  <a:pt x="1236" y="230"/>
                  <a:pt x="1238" y="231"/>
                </a:cubicBezTo>
                <a:cubicBezTo>
                  <a:pt x="1239" y="231"/>
                  <a:pt x="1238" y="232"/>
                  <a:pt x="1237" y="233"/>
                </a:cubicBezTo>
                <a:cubicBezTo>
                  <a:pt x="1237" y="235"/>
                  <a:pt x="1239" y="235"/>
                  <a:pt x="1240" y="234"/>
                </a:cubicBezTo>
                <a:cubicBezTo>
                  <a:pt x="1241" y="234"/>
                  <a:pt x="1241" y="234"/>
                  <a:pt x="1241" y="234"/>
                </a:cubicBezTo>
                <a:cubicBezTo>
                  <a:pt x="1242" y="233"/>
                  <a:pt x="1242" y="234"/>
                  <a:pt x="1243" y="234"/>
                </a:cubicBezTo>
                <a:cubicBezTo>
                  <a:pt x="1244" y="234"/>
                  <a:pt x="1245" y="232"/>
                  <a:pt x="1247" y="233"/>
                </a:cubicBezTo>
                <a:cubicBezTo>
                  <a:pt x="1249" y="234"/>
                  <a:pt x="1245" y="234"/>
                  <a:pt x="1245" y="234"/>
                </a:cubicBezTo>
                <a:cubicBezTo>
                  <a:pt x="1244" y="235"/>
                  <a:pt x="1244" y="235"/>
                  <a:pt x="1245" y="235"/>
                </a:cubicBezTo>
                <a:cubicBezTo>
                  <a:pt x="1246" y="236"/>
                  <a:pt x="1246" y="235"/>
                  <a:pt x="1247" y="235"/>
                </a:cubicBezTo>
                <a:cubicBezTo>
                  <a:pt x="1248" y="236"/>
                  <a:pt x="1248" y="236"/>
                  <a:pt x="1249" y="236"/>
                </a:cubicBezTo>
                <a:cubicBezTo>
                  <a:pt x="1250" y="236"/>
                  <a:pt x="1250" y="235"/>
                  <a:pt x="1251" y="235"/>
                </a:cubicBezTo>
                <a:cubicBezTo>
                  <a:pt x="1252" y="236"/>
                  <a:pt x="1252" y="236"/>
                  <a:pt x="1252" y="236"/>
                </a:cubicBezTo>
                <a:cubicBezTo>
                  <a:pt x="1251" y="237"/>
                  <a:pt x="1251" y="237"/>
                  <a:pt x="1250" y="238"/>
                </a:cubicBezTo>
                <a:cubicBezTo>
                  <a:pt x="1249" y="238"/>
                  <a:pt x="1249" y="237"/>
                  <a:pt x="1248" y="237"/>
                </a:cubicBezTo>
                <a:cubicBezTo>
                  <a:pt x="1247" y="237"/>
                  <a:pt x="1246" y="237"/>
                  <a:pt x="1246" y="238"/>
                </a:cubicBezTo>
                <a:cubicBezTo>
                  <a:pt x="1244" y="238"/>
                  <a:pt x="1243" y="238"/>
                  <a:pt x="1241" y="239"/>
                </a:cubicBezTo>
                <a:cubicBezTo>
                  <a:pt x="1240" y="239"/>
                  <a:pt x="1239" y="240"/>
                  <a:pt x="1238" y="240"/>
                </a:cubicBezTo>
                <a:cubicBezTo>
                  <a:pt x="1237" y="240"/>
                  <a:pt x="1236" y="240"/>
                  <a:pt x="1235" y="240"/>
                </a:cubicBezTo>
                <a:cubicBezTo>
                  <a:pt x="1235" y="241"/>
                  <a:pt x="1234" y="241"/>
                  <a:pt x="1235" y="242"/>
                </a:cubicBezTo>
                <a:cubicBezTo>
                  <a:pt x="1236" y="242"/>
                  <a:pt x="1236" y="241"/>
                  <a:pt x="1237" y="242"/>
                </a:cubicBezTo>
                <a:cubicBezTo>
                  <a:pt x="1238" y="242"/>
                  <a:pt x="1238" y="243"/>
                  <a:pt x="1239" y="243"/>
                </a:cubicBezTo>
                <a:cubicBezTo>
                  <a:pt x="1240" y="243"/>
                  <a:pt x="1241" y="241"/>
                  <a:pt x="1242" y="241"/>
                </a:cubicBezTo>
                <a:cubicBezTo>
                  <a:pt x="1243" y="241"/>
                  <a:pt x="1244" y="241"/>
                  <a:pt x="1245" y="242"/>
                </a:cubicBezTo>
                <a:cubicBezTo>
                  <a:pt x="1246" y="242"/>
                  <a:pt x="1248" y="241"/>
                  <a:pt x="1249" y="242"/>
                </a:cubicBezTo>
                <a:cubicBezTo>
                  <a:pt x="1249" y="242"/>
                  <a:pt x="1249" y="243"/>
                  <a:pt x="1249" y="244"/>
                </a:cubicBezTo>
                <a:cubicBezTo>
                  <a:pt x="1250" y="245"/>
                  <a:pt x="1251" y="245"/>
                  <a:pt x="1252" y="245"/>
                </a:cubicBezTo>
                <a:cubicBezTo>
                  <a:pt x="1253" y="245"/>
                  <a:pt x="1253" y="245"/>
                  <a:pt x="1254" y="246"/>
                </a:cubicBezTo>
                <a:cubicBezTo>
                  <a:pt x="1254" y="246"/>
                  <a:pt x="1255" y="246"/>
                  <a:pt x="1256" y="246"/>
                </a:cubicBezTo>
                <a:cubicBezTo>
                  <a:pt x="1258" y="246"/>
                  <a:pt x="1255" y="247"/>
                  <a:pt x="1254" y="247"/>
                </a:cubicBezTo>
                <a:cubicBezTo>
                  <a:pt x="1253" y="246"/>
                  <a:pt x="1253" y="246"/>
                  <a:pt x="1252" y="246"/>
                </a:cubicBezTo>
                <a:cubicBezTo>
                  <a:pt x="1251" y="246"/>
                  <a:pt x="1251" y="246"/>
                  <a:pt x="1250" y="246"/>
                </a:cubicBezTo>
                <a:cubicBezTo>
                  <a:pt x="1249" y="246"/>
                  <a:pt x="1248" y="245"/>
                  <a:pt x="1247" y="245"/>
                </a:cubicBezTo>
                <a:cubicBezTo>
                  <a:pt x="1245" y="245"/>
                  <a:pt x="1244" y="245"/>
                  <a:pt x="1242" y="246"/>
                </a:cubicBezTo>
                <a:cubicBezTo>
                  <a:pt x="1241" y="246"/>
                  <a:pt x="1241" y="246"/>
                  <a:pt x="1240" y="246"/>
                </a:cubicBezTo>
                <a:cubicBezTo>
                  <a:pt x="1239" y="246"/>
                  <a:pt x="1239" y="247"/>
                  <a:pt x="1238" y="247"/>
                </a:cubicBezTo>
                <a:cubicBezTo>
                  <a:pt x="1237" y="248"/>
                  <a:pt x="1236" y="246"/>
                  <a:pt x="1235" y="246"/>
                </a:cubicBezTo>
                <a:cubicBezTo>
                  <a:pt x="1234" y="246"/>
                  <a:pt x="1233" y="246"/>
                  <a:pt x="1232" y="247"/>
                </a:cubicBezTo>
                <a:cubicBezTo>
                  <a:pt x="1232" y="247"/>
                  <a:pt x="1231" y="247"/>
                  <a:pt x="1230" y="247"/>
                </a:cubicBezTo>
                <a:cubicBezTo>
                  <a:pt x="1230" y="247"/>
                  <a:pt x="1230" y="248"/>
                  <a:pt x="1230" y="249"/>
                </a:cubicBezTo>
                <a:cubicBezTo>
                  <a:pt x="1230" y="250"/>
                  <a:pt x="1230" y="250"/>
                  <a:pt x="1231" y="250"/>
                </a:cubicBezTo>
                <a:cubicBezTo>
                  <a:pt x="1232" y="251"/>
                  <a:pt x="1233" y="250"/>
                  <a:pt x="1233" y="251"/>
                </a:cubicBezTo>
                <a:cubicBezTo>
                  <a:pt x="1234" y="252"/>
                  <a:pt x="1234" y="253"/>
                  <a:pt x="1235" y="252"/>
                </a:cubicBezTo>
                <a:cubicBezTo>
                  <a:pt x="1236" y="252"/>
                  <a:pt x="1236" y="252"/>
                  <a:pt x="1236" y="251"/>
                </a:cubicBezTo>
                <a:cubicBezTo>
                  <a:pt x="1237" y="251"/>
                  <a:pt x="1238" y="251"/>
                  <a:pt x="1239" y="252"/>
                </a:cubicBezTo>
                <a:cubicBezTo>
                  <a:pt x="1239" y="252"/>
                  <a:pt x="1240" y="253"/>
                  <a:pt x="1241" y="253"/>
                </a:cubicBezTo>
                <a:cubicBezTo>
                  <a:pt x="1241" y="253"/>
                  <a:pt x="1242" y="254"/>
                  <a:pt x="1242" y="254"/>
                </a:cubicBezTo>
                <a:cubicBezTo>
                  <a:pt x="1242" y="256"/>
                  <a:pt x="1239" y="254"/>
                  <a:pt x="1238" y="255"/>
                </a:cubicBezTo>
                <a:cubicBezTo>
                  <a:pt x="1237" y="255"/>
                  <a:pt x="1236" y="256"/>
                  <a:pt x="1235" y="256"/>
                </a:cubicBezTo>
                <a:cubicBezTo>
                  <a:pt x="1234" y="256"/>
                  <a:pt x="1232" y="255"/>
                  <a:pt x="1231" y="255"/>
                </a:cubicBezTo>
                <a:cubicBezTo>
                  <a:pt x="1229" y="255"/>
                  <a:pt x="1229" y="256"/>
                  <a:pt x="1227" y="257"/>
                </a:cubicBezTo>
                <a:cubicBezTo>
                  <a:pt x="1227" y="257"/>
                  <a:pt x="1225" y="257"/>
                  <a:pt x="1225" y="258"/>
                </a:cubicBezTo>
                <a:cubicBezTo>
                  <a:pt x="1224" y="259"/>
                  <a:pt x="1225" y="259"/>
                  <a:pt x="1226" y="259"/>
                </a:cubicBezTo>
                <a:cubicBezTo>
                  <a:pt x="1227" y="259"/>
                  <a:pt x="1227" y="259"/>
                  <a:pt x="1228" y="260"/>
                </a:cubicBezTo>
                <a:cubicBezTo>
                  <a:pt x="1229" y="260"/>
                  <a:pt x="1229" y="260"/>
                  <a:pt x="1230" y="260"/>
                </a:cubicBezTo>
                <a:cubicBezTo>
                  <a:pt x="1231" y="260"/>
                  <a:pt x="1232" y="260"/>
                  <a:pt x="1232" y="260"/>
                </a:cubicBezTo>
                <a:cubicBezTo>
                  <a:pt x="1233" y="261"/>
                  <a:pt x="1232" y="261"/>
                  <a:pt x="1232" y="262"/>
                </a:cubicBezTo>
                <a:cubicBezTo>
                  <a:pt x="1231" y="262"/>
                  <a:pt x="1231" y="262"/>
                  <a:pt x="1230" y="262"/>
                </a:cubicBezTo>
                <a:cubicBezTo>
                  <a:pt x="1229" y="262"/>
                  <a:pt x="1229" y="262"/>
                  <a:pt x="1228" y="262"/>
                </a:cubicBezTo>
                <a:cubicBezTo>
                  <a:pt x="1227" y="262"/>
                  <a:pt x="1226" y="262"/>
                  <a:pt x="1225" y="262"/>
                </a:cubicBezTo>
                <a:cubicBezTo>
                  <a:pt x="1224" y="262"/>
                  <a:pt x="1224" y="261"/>
                  <a:pt x="1223" y="261"/>
                </a:cubicBezTo>
                <a:cubicBezTo>
                  <a:pt x="1222" y="261"/>
                  <a:pt x="1222" y="262"/>
                  <a:pt x="1222" y="263"/>
                </a:cubicBezTo>
                <a:cubicBezTo>
                  <a:pt x="1223" y="263"/>
                  <a:pt x="1223" y="263"/>
                  <a:pt x="1224" y="263"/>
                </a:cubicBezTo>
                <a:cubicBezTo>
                  <a:pt x="1226" y="264"/>
                  <a:pt x="1227" y="264"/>
                  <a:pt x="1229" y="265"/>
                </a:cubicBezTo>
                <a:cubicBezTo>
                  <a:pt x="1231" y="265"/>
                  <a:pt x="1231" y="267"/>
                  <a:pt x="1233" y="267"/>
                </a:cubicBezTo>
                <a:cubicBezTo>
                  <a:pt x="1233" y="267"/>
                  <a:pt x="1235" y="267"/>
                  <a:pt x="1235" y="268"/>
                </a:cubicBezTo>
                <a:cubicBezTo>
                  <a:pt x="1235" y="269"/>
                  <a:pt x="1231" y="268"/>
                  <a:pt x="1230" y="268"/>
                </a:cubicBezTo>
                <a:cubicBezTo>
                  <a:pt x="1230" y="268"/>
                  <a:pt x="1229" y="267"/>
                  <a:pt x="1228" y="267"/>
                </a:cubicBezTo>
                <a:cubicBezTo>
                  <a:pt x="1228" y="267"/>
                  <a:pt x="1227" y="267"/>
                  <a:pt x="1226" y="267"/>
                </a:cubicBezTo>
                <a:cubicBezTo>
                  <a:pt x="1224" y="267"/>
                  <a:pt x="1223" y="266"/>
                  <a:pt x="1221" y="266"/>
                </a:cubicBezTo>
                <a:cubicBezTo>
                  <a:pt x="1220" y="266"/>
                  <a:pt x="1218" y="267"/>
                  <a:pt x="1217" y="268"/>
                </a:cubicBezTo>
                <a:cubicBezTo>
                  <a:pt x="1216" y="268"/>
                  <a:pt x="1216" y="269"/>
                  <a:pt x="1215" y="269"/>
                </a:cubicBezTo>
                <a:cubicBezTo>
                  <a:pt x="1214" y="270"/>
                  <a:pt x="1213" y="270"/>
                  <a:pt x="1213" y="270"/>
                </a:cubicBezTo>
                <a:cubicBezTo>
                  <a:pt x="1212" y="270"/>
                  <a:pt x="1211" y="271"/>
                  <a:pt x="1211" y="271"/>
                </a:cubicBezTo>
                <a:cubicBezTo>
                  <a:pt x="1211" y="272"/>
                  <a:pt x="1212" y="272"/>
                  <a:pt x="1213" y="272"/>
                </a:cubicBezTo>
                <a:cubicBezTo>
                  <a:pt x="1215" y="273"/>
                  <a:pt x="1213" y="275"/>
                  <a:pt x="1212" y="275"/>
                </a:cubicBezTo>
                <a:cubicBezTo>
                  <a:pt x="1210" y="275"/>
                  <a:pt x="1209" y="275"/>
                  <a:pt x="1208" y="275"/>
                </a:cubicBezTo>
                <a:cubicBezTo>
                  <a:pt x="1206" y="276"/>
                  <a:pt x="1204" y="276"/>
                  <a:pt x="1203" y="277"/>
                </a:cubicBezTo>
                <a:cubicBezTo>
                  <a:pt x="1200" y="279"/>
                  <a:pt x="1198" y="282"/>
                  <a:pt x="1194" y="280"/>
                </a:cubicBezTo>
                <a:cubicBezTo>
                  <a:pt x="1193" y="280"/>
                  <a:pt x="1193" y="281"/>
                  <a:pt x="1194" y="282"/>
                </a:cubicBezTo>
                <a:cubicBezTo>
                  <a:pt x="1195" y="283"/>
                  <a:pt x="1196" y="283"/>
                  <a:pt x="1198" y="283"/>
                </a:cubicBezTo>
                <a:cubicBezTo>
                  <a:pt x="1199" y="283"/>
                  <a:pt x="1200" y="284"/>
                  <a:pt x="1202" y="284"/>
                </a:cubicBezTo>
                <a:cubicBezTo>
                  <a:pt x="1203" y="284"/>
                  <a:pt x="1205" y="284"/>
                  <a:pt x="1207" y="284"/>
                </a:cubicBezTo>
                <a:cubicBezTo>
                  <a:pt x="1207" y="284"/>
                  <a:pt x="1208" y="285"/>
                  <a:pt x="1209" y="285"/>
                </a:cubicBezTo>
                <a:cubicBezTo>
                  <a:pt x="1209" y="285"/>
                  <a:pt x="1210" y="284"/>
                  <a:pt x="1211" y="284"/>
                </a:cubicBezTo>
                <a:cubicBezTo>
                  <a:pt x="1212" y="284"/>
                  <a:pt x="1213" y="284"/>
                  <a:pt x="1214" y="284"/>
                </a:cubicBezTo>
                <a:cubicBezTo>
                  <a:pt x="1215" y="284"/>
                  <a:pt x="1216" y="284"/>
                  <a:pt x="1217" y="284"/>
                </a:cubicBezTo>
                <a:cubicBezTo>
                  <a:pt x="1218" y="284"/>
                  <a:pt x="1219" y="284"/>
                  <a:pt x="1220" y="284"/>
                </a:cubicBezTo>
                <a:cubicBezTo>
                  <a:pt x="1221" y="284"/>
                  <a:pt x="1222" y="283"/>
                  <a:pt x="1223" y="284"/>
                </a:cubicBezTo>
                <a:cubicBezTo>
                  <a:pt x="1223" y="284"/>
                  <a:pt x="1223" y="284"/>
                  <a:pt x="1223" y="284"/>
                </a:cubicBezTo>
                <a:cubicBezTo>
                  <a:pt x="1222" y="284"/>
                  <a:pt x="1221" y="284"/>
                  <a:pt x="1221" y="285"/>
                </a:cubicBezTo>
                <a:cubicBezTo>
                  <a:pt x="1220" y="285"/>
                  <a:pt x="1220" y="285"/>
                  <a:pt x="1219" y="285"/>
                </a:cubicBezTo>
                <a:cubicBezTo>
                  <a:pt x="1218" y="285"/>
                  <a:pt x="1216" y="285"/>
                  <a:pt x="1215" y="286"/>
                </a:cubicBezTo>
                <a:cubicBezTo>
                  <a:pt x="1214" y="286"/>
                  <a:pt x="1214" y="287"/>
                  <a:pt x="1213" y="287"/>
                </a:cubicBezTo>
                <a:cubicBezTo>
                  <a:pt x="1212" y="287"/>
                  <a:pt x="1212" y="287"/>
                  <a:pt x="1211" y="287"/>
                </a:cubicBezTo>
                <a:cubicBezTo>
                  <a:pt x="1209" y="288"/>
                  <a:pt x="1208" y="289"/>
                  <a:pt x="1206" y="290"/>
                </a:cubicBezTo>
                <a:cubicBezTo>
                  <a:pt x="1205" y="290"/>
                  <a:pt x="1203" y="291"/>
                  <a:pt x="1203" y="293"/>
                </a:cubicBezTo>
                <a:cubicBezTo>
                  <a:pt x="1203" y="294"/>
                  <a:pt x="1203" y="295"/>
                  <a:pt x="1201" y="296"/>
                </a:cubicBezTo>
                <a:cubicBezTo>
                  <a:pt x="1200" y="296"/>
                  <a:pt x="1199" y="296"/>
                  <a:pt x="1200" y="297"/>
                </a:cubicBezTo>
                <a:cubicBezTo>
                  <a:pt x="1200" y="297"/>
                  <a:pt x="1201" y="297"/>
                  <a:pt x="1202" y="297"/>
                </a:cubicBezTo>
                <a:cubicBezTo>
                  <a:pt x="1203" y="296"/>
                  <a:pt x="1205" y="297"/>
                  <a:pt x="1206" y="297"/>
                </a:cubicBezTo>
                <a:cubicBezTo>
                  <a:pt x="1208" y="297"/>
                  <a:pt x="1209" y="297"/>
                  <a:pt x="1210" y="297"/>
                </a:cubicBezTo>
                <a:cubicBezTo>
                  <a:pt x="1212" y="296"/>
                  <a:pt x="1213" y="295"/>
                  <a:pt x="1214" y="295"/>
                </a:cubicBezTo>
                <a:cubicBezTo>
                  <a:pt x="1216" y="294"/>
                  <a:pt x="1217" y="294"/>
                  <a:pt x="1219" y="295"/>
                </a:cubicBezTo>
                <a:cubicBezTo>
                  <a:pt x="1219" y="295"/>
                  <a:pt x="1220" y="296"/>
                  <a:pt x="1220" y="296"/>
                </a:cubicBezTo>
                <a:cubicBezTo>
                  <a:pt x="1221" y="297"/>
                  <a:pt x="1222" y="297"/>
                  <a:pt x="1223" y="297"/>
                </a:cubicBezTo>
                <a:cubicBezTo>
                  <a:pt x="1223" y="298"/>
                  <a:pt x="1223" y="298"/>
                  <a:pt x="1222" y="298"/>
                </a:cubicBezTo>
                <a:cubicBezTo>
                  <a:pt x="1221" y="298"/>
                  <a:pt x="1221" y="298"/>
                  <a:pt x="1220" y="297"/>
                </a:cubicBezTo>
                <a:cubicBezTo>
                  <a:pt x="1219" y="297"/>
                  <a:pt x="1218" y="297"/>
                  <a:pt x="1216" y="297"/>
                </a:cubicBezTo>
                <a:cubicBezTo>
                  <a:pt x="1215" y="297"/>
                  <a:pt x="1213" y="297"/>
                  <a:pt x="1212" y="297"/>
                </a:cubicBezTo>
                <a:cubicBezTo>
                  <a:pt x="1210" y="297"/>
                  <a:pt x="1208" y="298"/>
                  <a:pt x="1207" y="298"/>
                </a:cubicBezTo>
                <a:cubicBezTo>
                  <a:pt x="1205" y="298"/>
                  <a:pt x="1204" y="299"/>
                  <a:pt x="1202" y="299"/>
                </a:cubicBezTo>
                <a:cubicBezTo>
                  <a:pt x="1201" y="300"/>
                  <a:pt x="1199" y="299"/>
                  <a:pt x="1197" y="299"/>
                </a:cubicBezTo>
                <a:cubicBezTo>
                  <a:pt x="1195" y="300"/>
                  <a:pt x="1193" y="301"/>
                  <a:pt x="1192" y="302"/>
                </a:cubicBezTo>
                <a:cubicBezTo>
                  <a:pt x="1188" y="303"/>
                  <a:pt x="1183" y="302"/>
                  <a:pt x="1182" y="306"/>
                </a:cubicBezTo>
                <a:cubicBezTo>
                  <a:pt x="1182" y="307"/>
                  <a:pt x="1182" y="307"/>
                  <a:pt x="1183" y="308"/>
                </a:cubicBezTo>
                <a:cubicBezTo>
                  <a:pt x="1183" y="308"/>
                  <a:pt x="1184" y="309"/>
                  <a:pt x="1183" y="310"/>
                </a:cubicBezTo>
                <a:cubicBezTo>
                  <a:pt x="1183" y="311"/>
                  <a:pt x="1182" y="310"/>
                  <a:pt x="1182" y="310"/>
                </a:cubicBezTo>
                <a:cubicBezTo>
                  <a:pt x="1181" y="311"/>
                  <a:pt x="1182" y="311"/>
                  <a:pt x="1182" y="312"/>
                </a:cubicBezTo>
                <a:cubicBezTo>
                  <a:pt x="1182" y="313"/>
                  <a:pt x="1182" y="313"/>
                  <a:pt x="1183" y="313"/>
                </a:cubicBezTo>
                <a:cubicBezTo>
                  <a:pt x="1184" y="313"/>
                  <a:pt x="1184" y="314"/>
                  <a:pt x="1185" y="314"/>
                </a:cubicBezTo>
                <a:cubicBezTo>
                  <a:pt x="1185" y="315"/>
                  <a:pt x="1184" y="315"/>
                  <a:pt x="1183" y="315"/>
                </a:cubicBezTo>
                <a:cubicBezTo>
                  <a:pt x="1183" y="314"/>
                  <a:pt x="1183" y="314"/>
                  <a:pt x="1182" y="314"/>
                </a:cubicBezTo>
                <a:cubicBezTo>
                  <a:pt x="1181" y="314"/>
                  <a:pt x="1179" y="314"/>
                  <a:pt x="1178" y="314"/>
                </a:cubicBezTo>
                <a:cubicBezTo>
                  <a:pt x="1176" y="315"/>
                  <a:pt x="1175" y="315"/>
                  <a:pt x="1173" y="316"/>
                </a:cubicBezTo>
                <a:cubicBezTo>
                  <a:pt x="1173" y="317"/>
                  <a:pt x="1172" y="317"/>
                  <a:pt x="1171" y="317"/>
                </a:cubicBezTo>
                <a:cubicBezTo>
                  <a:pt x="1171" y="318"/>
                  <a:pt x="1171" y="318"/>
                  <a:pt x="1170" y="319"/>
                </a:cubicBezTo>
                <a:cubicBezTo>
                  <a:pt x="1169" y="319"/>
                  <a:pt x="1169" y="319"/>
                  <a:pt x="1168" y="320"/>
                </a:cubicBezTo>
                <a:cubicBezTo>
                  <a:pt x="1167" y="321"/>
                  <a:pt x="1169" y="322"/>
                  <a:pt x="1170" y="322"/>
                </a:cubicBezTo>
                <a:cubicBezTo>
                  <a:pt x="1171" y="322"/>
                  <a:pt x="1171" y="322"/>
                  <a:pt x="1172" y="322"/>
                </a:cubicBezTo>
                <a:cubicBezTo>
                  <a:pt x="1173" y="322"/>
                  <a:pt x="1174" y="323"/>
                  <a:pt x="1175" y="323"/>
                </a:cubicBezTo>
                <a:cubicBezTo>
                  <a:pt x="1176" y="323"/>
                  <a:pt x="1177" y="322"/>
                  <a:pt x="1179" y="322"/>
                </a:cubicBezTo>
                <a:cubicBezTo>
                  <a:pt x="1180" y="322"/>
                  <a:pt x="1180" y="323"/>
                  <a:pt x="1179" y="323"/>
                </a:cubicBezTo>
                <a:cubicBezTo>
                  <a:pt x="1179" y="323"/>
                  <a:pt x="1178" y="323"/>
                  <a:pt x="1178" y="323"/>
                </a:cubicBezTo>
                <a:cubicBezTo>
                  <a:pt x="1177" y="323"/>
                  <a:pt x="1177" y="324"/>
                  <a:pt x="1176" y="324"/>
                </a:cubicBezTo>
                <a:cubicBezTo>
                  <a:pt x="1175" y="324"/>
                  <a:pt x="1175" y="324"/>
                  <a:pt x="1174" y="325"/>
                </a:cubicBezTo>
                <a:cubicBezTo>
                  <a:pt x="1174" y="325"/>
                  <a:pt x="1174" y="326"/>
                  <a:pt x="1174" y="327"/>
                </a:cubicBezTo>
                <a:cubicBezTo>
                  <a:pt x="1175" y="327"/>
                  <a:pt x="1176" y="326"/>
                  <a:pt x="1176" y="326"/>
                </a:cubicBezTo>
                <a:cubicBezTo>
                  <a:pt x="1177" y="326"/>
                  <a:pt x="1178" y="327"/>
                  <a:pt x="1178" y="326"/>
                </a:cubicBezTo>
                <a:cubicBezTo>
                  <a:pt x="1179" y="326"/>
                  <a:pt x="1179" y="325"/>
                  <a:pt x="1180" y="325"/>
                </a:cubicBezTo>
                <a:cubicBezTo>
                  <a:pt x="1181" y="326"/>
                  <a:pt x="1180" y="327"/>
                  <a:pt x="1179" y="328"/>
                </a:cubicBezTo>
                <a:cubicBezTo>
                  <a:pt x="1178" y="328"/>
                  <a:pt x="1177" y="328"/>
                  <a:pt x="1175" y="329"/>
                </a:cubicBezTo>
                <a:cubicBezTo>
                  <a:pt x="1175" y="329"/>
                  <a:pt x="1174" y="330"/>
                  <a:pt x="1174" y="330"/>
                </a:cubicBezTo>
                <a:cubicBezTo>
                  <a:pt x="1173" y="331"/>
                  <a:pt x="1172" y="331"/>
                  <a:pt x="1173" y="332"/>
                </a:cubicBezTo>
                <a:cubicBezTo>
                  <a:pt x="1173" y="332"/>
                  <a:pt x="1174" y="332"/>
                  <a:pt x="1174" y="333"/>
                </a:cubicBezTo>
                <a:cubicBezTo>
                  <a:pt x="1174" y="334"/>
                  <a:pt x="1174" y="334"/>
                  <a:pt x="1173" y="335"/>
                </a:cubicBezTo>
                <a:cubicBezTo>
                  <a:pt x="1173" y="335"/>
                  <a:pt x="1172" y="334"/>
                  <a:pt x="1172" y="335"/>
                </a:cubicBezTo>
                <a:cubicBezTo>
                  <a:pt x="1172" y="335"/>
                  <a:pt x="1172" y="335"/>
                  <a:pt x="1172" y="335"/>
                </a:cubicBezTo>
                <a:cubicBezTo>
                  <a:pt x="1173" y="336"/>
                  <a:pt x="1173" y="336"/>
                  <a:pt x="1172" y="337"/>
                </a:cubicBezTo>
                <a:cubicBezTo>
                  <a:pt x="1172" y="337"/>
                  <a:pt x="1172" y="338"/>
                  <a:pt x="1171" y="338"/>
                </a:cubicBezTo>
                <a:cubicBezTo>
                  <a:pt x="1171" y="338"/>
                  <a:pt x="1170" y="338"/>
                  <a:pt x="1170" y="338"/>
                </a:cubicBezTo>
                <a:cubicBezTo>
                  <a:pt x="1170" y="338"/>
                  <a:pt x="1170" y="338"/>
                  <a:pt x="1169" y="337"/>
                </a:cubicBezTo>
                <a:cubicBezTo>
                  <a:pt x="1169" y="337"/>
                  <a:pt x="1168" y="337"/>
                  <a:pt x="1169" y="338"/>
                </a:cubicBezTo>
                <a:cubicBezTo>
                  <a:pt x="1169" y="338"/>
                  <a:pt x="1169" y="339"/>
                  <a:pt x="1169" y="340"/>
                </a:cubicBezTo>
                <a:cubicBezTo>
                  <a:pt x="1169" y="341"/>
                  <a:pt x="1168" y="341"/>
                  <a:pt x="1168" y="342"/>
                </a:cubicBezTo>
                <a:cubicBezTo>
                  <a:pt x="1168" y="343"/>
                  <a:pt x="1170" y="345"/>
                  <a:pt x="1168" y="346"/>
                </a:cubicBezTo>
                <a:cubicBezTo>
                  <a:pt x="1167" y="346"/>
                  <a:pt x="1166" y="346"/>
                  <a:pt x="1165" y="346"/>
                </a:cubicBezTo>
                <a:cubicBezTo>
                  <a:pt x="1165" y="346"/>
                  <a:pt x="1165" y="345"/>
                  <a:pt x="1164" y="345"/>
                </a:cubicBezTo>
                <a:cubicBezTo>
                  <a:pt x="1163" y="344"/>
                  <a:pt x="1161" y="345"/>
                  <a:pt x="1159" y="344"/>
                </a:cubicBezTo>
                <a:cubicBezTo>
                  <a:pt x="1159" y="344"/>
                  <a:pt x="1159" y="343"/>
                  <a:pt x="1158" y="343"/>
                </a:cubicBezTo>
                <a:cubicBezTo>
                  <a:pt x="1157" y="343"/>
                  <a:pt x="1157" y="343"/>
                  <a:pt x="1156" y="343"/>
                </a:cubicBezTo>
                <a:cubicBezTo>
                  <a:pt x="1154" y="343"/>
                  <a:pt x="1153" y="345"/>
                  <a:pt x="1151" y="347"/>
                </a:cubicBezTo>
                <a:cubicBezTo>
                  <a:pt x="1150" y="348"/>
                  <a:pt x="1149" y="348"/>
                  <a:pt x="1149" y="349"/>
                </a:cubicBezTo>
                <a:cubicBezTo>
                  <a:pt x="1148" y="351"/>
                  <a:pt x="1148" y="353"/>
                  <a:pt x="1148" y="355"/>
                </a:cubicBezTo>
                <a:cubicBezTo>
                  <a:pt x="1149" y="356"/>
                  <a:pt x="1149" y="358"/>
                  <a:pt x="1150" y="359"/>
                </a:cubicBezTo>
                <a:close/>
                <a:moveTo>
                  <a:pt x="1298" y="20"/>
                </a:moveTo>
                <a:cubicBezTo>
                  <a:pt x="1297" y="20"/>
                  <a:pt x="1294" y="21"/>
                  <a:pt x="1294" y="22"/>
                </a:cubicBezTo>
                <a:cubicBezTo>
                  <a:pt x="1294" y="23"/>
                  <a:pt x="1294" y="23"/>
                  <a:pt x="1295" y="23"/>
                </a:cubicBezTo>
                <a:cubicBezTo>
                  <a:pt x="1295" y="23"/>
                  <a:pt x="1295" y="24"/>
                  <a:pt x="1296" y="24"/>
                </a:cubicBezTo>
                <a:cubicBezTo>
                  <a:pt x="1297" y="24"/>
                  <a:pt x="1297" y="24"/>
                  <a:pt x="1298" y="24"/>
                </a:cubicBezTo>
                <a:cubicBezTo>
                  <a:pt x="1299" y="24"/>
                  <a:pt x="1300" y="25"/>
                  <a:pt x="1301" y="26"/>
                </a:cubicBezTo>
                <a:cubicBezTo>
                  <a:pt x="1302" y="26"/>
                  <a:pt x="1303" y="28"/>
                  <a:pt x="1305" y="27"/>
                </a:cubicBezTo>
                <a:cubicBezTo>
                  <a:pt x="1306" y="27"/>
                  <a:pt x="1307" y="26"/>
                  <a:pt x="1309" y="25"/>
                </a:cubicBezTo>
                <a:cubicBezTo>
                  <a:pt x="1310" y="25"/>
                  <a:pt x="1312" y="25"/>
                  <a:pt x="1314" y="24"/>
                </a:cubicBezTo>
                <a:cubicBezTo>
                  <a:pt x="1314" y="24"/>
                  <a:pt x="1315" y="24"/>
                  <a:pt x="1315" y="23"/>
                </a:cubicBezTo>
                <a:cubicBezTo>
                  <a:pt x="1315" y="22"/>
                  <a:pt x="1314" y="21"/>
                  <a:pt x="1314" y="21"/>
                </a:cubicBezTo>
                <a:cubicBezTo>
                  <a:pt x="1313" y="20"/>
                  <a:pt x="1312" y="20"/>
                  <a:pt x="1311" y="20"/>
                </a:cubicBezTo>
                <a:cubicBezTo>
                  <a:pt x="1309" y="19"/>
                  <a:pt x="1308" y="19"/>
                  <a:pt x="1307" y="19"/>
                </a:cubicBezTo>
                <a:cubicBezTo>
                  <a:pt x="1305" y="19"/>
                  <a:pt x="1304" y="20"/>
                  <a:pt x="1303" y="19"/>
                </a:cubicBezTo>
                <a:cubicBezTo>
                  <a:pt x="1301" y="19"/>
                  <a:pt x="1300" y="19"/>
                  <a:pt x="1298" y="20"/>
                </a:cubicBezTo>
                <a:close/>
                <a:moveTo>
                  <a:pt x="1336" y="6"/>
                </a:moveTo>
                <a:cubicBezTo>
                  <a:pt x="1339" y="6"/>
                  <a:pt x="1343" y="5"/>
                  <a:pt x="1344" y="2"/>
                </a:cubicBezTo>
                <a:cubicBezTo>
                  <a:pt x="1327" y="3"/>
                  <a:pt x="1327" y="3"/>
                  <a:pt x="1327" y="3"/>
                </a:cubicBezTo>
                <a:cubicBezTo>
                  <a:pt x="1328" y="3"/>
                  <a:pt x="1330" y="3"/>
                  <a:pt x="1332" y="4"/>
                </a:cubicBezTo>
                <a:cubicBezTo>
                  <a:pt x="1333" y="5"/>
                  <a:pt x="1335" y="6"/>
                  <a:pt x="1336" y="6"/>
                </a:cubicBezTo>
                <a:close/>
                <a:moveTo>
                  <a:pt x="1816" y="245"/>
                </a:moveTo>
                <a:cubicBezTo>
                  <a:pt x="1818" y="244"/>
                  <a:pt x="1819" y="245"/>
                  <a:pt x="1821" y="245"/>
                </a:cubicBezTo>
                <a:cubicBezTo>
                  <a:pt x="1822" y="245"/>
                  <a:pt x="1824" y="245"/>
                  <a:pt x="1823" y="243"/>
                </a:cubicBezTo>
                <a:cubicBezTo>
                  <a:pt x="1823" y="242"/>
                  <a:pt x="1822" y="242"/>
                  <a:pt x="1822" y="242"/>
                </a:cubicBezTo>
                <a:cubicBezTo>
                  <a:pt x="1821" y="242"/>
                  <a:pt x="1821" y="241"/>
                  <a:pt x="1820" y="241"/>
                </a:cubicBezTo>
                <a:cubicBezTo>
                  <a:pt x="1818" y="241"/>
                  <a:pt x="1817" y="243"/>
                  <a:pt x="1815" y="243"/>
                </a:cubicBezTo>
                <a:cubicBezTo>
                  <a:pt x="1814" y="243"/>
                  <a:pt x="1814" y="243"/>
                  <a:pt x="1813" y="244"/>
                </a:cubicBezTo>
                <a:cubicBezTo>
                  <a:pt x="1813" y="244"/>
                  <a:pt x="1812" y="245"/>
                  <a:pt x="1813" y="245"/>
                </a:cubicBezTo>
                <a:cubicBezTo>
                  <a:pt x="1814" y="246"/>
                  <a:pt x="1815" y="245"/>
                  <a:pt x="1816" y="245"/>
                </a:cubicBezTo>
                <a:close/>
                <a:moveTo>
                  <a:pt x="1929" y="23"/>
                </a:moveTo>
                <a:cubicBezTo>
                  <a:pt x="1930" y="24"/>
                  <a:pt x="1929" y="26"/>
                  <a:pt x="1929" y="28"/>
                </a:cubicBezTo>
                <a:cubicBezTo>
                  <a:pt x="1929" y="30"/>
                  <a:pt x="1930" y="31"/>
                  <a:pt x="1932" y="31"/>
                </a:cubicBezTo>
                <a:cubicBezTo>
                  <a:pt x="1933" y="31"/>
                  <a:pt x="1935" y="32"/>
                  <a:pt x="1936" y="32"/>
                </a:cubicBezTo>
                <a:cubicBezTo>
                  <a:pt x="1939" y="33"/>
                  <a:pt x="1942" y="32"/>
                  <a:pt x="1945" y="33"/>
                </a:cubicBezTo>
                <a:cubicBezTo>
                  <a:pt x="1945" y="33"/>
                  <a:pt x="1946" y="33"/>
                  <a:pt x="1947" y="33"/>
                </a:cubicBezTo>
                <a:cubicBezTo>
                  <a:pt x="1947" y="33"/>
                  <a:pt x="1948" y="33"/>
                  <a:pt x="1948" y="34"/>
                </a:cubicBezTo>
                <a:cubicBezTo>
                  <a:pt x="1948" y="35"/>
                  <a:pt x="1946" y="35"/>
                  <a:pt x="1947" y="37"/>
                </a:cubicBezTo>
                <a:cubicBezTo>
                  <a:pt x="1948" y="39"/>
                  <a:pt x="1953" y="39"/>
                  <a:pt x="1955" y="39"/>
                </a:cubicBezTo>
                <a:cubicBezTo>
                  <a:pt x="1958" y="38"/>
                  <a:pt x="1961" y="39"/>
                  <a:pt x="1964" y="38"/>
                </a:cubicBezTo>
                <a:cubicBezTo>
                  <a:pt x="1965" y="38"/>
                  <a:pt x="1966" y="38"/>
                  <a:pt x="1966" y="37"/>
                </a:cubicBezTo>
                <a:cubicBezTo>
                  <a:pt x="1967" y="37"/>
                  <a:pt x="1968" y="37"/>
                  <a:pt x="1969" y="37"/>
                </a:cubicBezTo>
                <a:cubicBezTo>
                  <a:pt x="1969" y="36"/>
                  <a:pt x="1970" y="36"/>
                  <a:pt x="1971" y="36"/>
                </a:cubicBezTo>
                <a:cubicBezTo>
                  <a:pt x="1972" y="36"/>
                  <a:pt x="1972" y="35"/>
                  <a:pt x="1973" y="35"/>
                </a:cubicBezTo>
                <a:cubicBezTo>
                  <a:pt x="1974" y="34"/>
                  <a:pt x="1975" y="33"/>
                  <a:pt x="1976" y="32"/>
                </a:cubicBezTo>
                <a:cubicBezTo>
                  <a:pt x="1978" y="32"/>
                  <a:pt x="1979" y="32"/>
                  <a:pt x="1980" y="31"/>
                </a:cubicBezTo>
                <a:cubicBezTo>
                  <a:pt x="1981" y="31"/>
                  <a:pt x="1981" y="30"/>
                  <a:pt x="1982" y="30"/>
                </a:cubicBezTo>
                <a:cubicBezTo>
                  <a:pt x="1982" y="29"/>
                  <a:pt x="1983" y="29"/>
                  <a:pt x="1983" y="29"/>
                </a:cubicBezTo>
                <a:cubicBezTo>
                  <a:pt x="1984" y="29"/>
                  <a:pt x="1984" y="28"/>
                  <a:pt x="1983" y="27"/>
                </a:cubicBezTo>
                <a:cubicBezTo>
                  <a:pt x="1983" y="27"/>
                  <a:pt x="1982" y="27"/>
                  <a:pt x="1981" y="27"/>
                </a:cubicBezTo>
                <a:cubicBezTo>
                  <a:pt x="1978" y="26"/>
                  <a:pt x="1975" y="25"/>
                  <a:pt x="1972" y="24"/>
                </a:cubicBezTo>
                <a:cubicBezTo>
                  <a:pt x="1969" y="24"/>
                  <a:pt x="1965" y="24"/>
                  <a:pt x="1961" y="23"/>
                </a:cubicBezTo>
                <a:cubicBezTo>
                  <a:pt x="1959" y="22"/>
                  <a:pt x="1957" y="23"/>
                  <a:pt x="1955" y="23"/>
                </a:cubicBezTo>
                <a:cubicBezTo>
                  <a:pt x="1952" y="23"/>
                  <a:pt x="1950" y="22"/>
                  <a:pt x="1948" y="22"/>
                </a:cubicBezTo>
                <a:cubicBezTo>
                  <a:pt x="1944" y="22"/>
                  <a:pt x="1941" y="22"/>
                  <a:pt x="1937" y="22"/>
                </a:cubicBezTo>
                <a:cubicBezTo>
                  <a:pt x="1935" y="22"/>
                  <a:pt x="1934" y="22"/>
                  <a:pt x="1933" y="22"/>
                </a:cubicBezTo>
                <a:cubicBezTo>
                  <a:pt x="1931" y="22"/>
                  <a:pt x="1930" y="21"/>
                  <a:pt x="1929" y="20"/>
                </a:cubicBezTo>
                <a:cubicBezTo>
                  <a:pt x="1928" y="20"/>
                  <a:pt x="1927" y="20"/>
                  <a:pt x="1927" y="21"/>
                </a:cubicBezTo>
                <a:cubicBezTo>
                  <a:pt x="1928" y="22"/>
                  <a:pt x="1929" y="22"/>
                  <a:pt x="1929" y="23"/>
                </a:cubicBezTo>
                <a:close/>
                <a:moveTo>
                  <a:pt x="1512" y="309"/>
                </a:moveTo>
                <a:cubicBezTo>
                  <a:pt x="1513" y="310"/>
                  <a:pt x="1515" y="311"/>
                  <a:pt x="1516" y="310"/>
                </a:cubicBezTo>
                <a:cubicBezTo>
                  <a:pt x="1517" y="309"/>
                  <a:pt x="1517" y="309"/>
                  <a:pt x="1519" y="309"/>
                </a:cubicBezTo>
                <a:cubicBezTo>
                  <a:pt x="1520" y="310"/>
                  <a:pt x="1522" y="310"/>
                  <a:pt x="1523" y="310"/>
                </a:cubicBezTo>
                <a:cubicBezTo>
                  <a:pt x="1526" y="309"/>
                  <a:pt x="1528" y="307"/>
                  <a:pt x="1531" y="306"/>
                </a:cubicBezTo>
                <a:cubicBezTo>
                  <a:pt x="1532" y="306"/>
                  <a:pt x="1533" y="306"/>
                  <a:pt x="1535" y="307"/>
                </a:cubicBezTo>
                <a:cubicBezTo>
                  <a:pt x="1536" y="307"/>
                  <a:pt x="1537" y="307"/>
                  <a:pt x="1537" y="307"/>
                </a:cubicBezTo>
                <a:cubicBezTo>
                  <a:pt x="1538" y="306"/>
                  <a:pt x="1538" y="306"/>
                  <a:pt x="1539" y="306"/>
                </a:cubicBezTo>
                <a:cubicBezTo>
                  <a:pt x="1540" y="305"/>
                  <a:pt x="1541" y="304"/>
                  <a:pt x="1543" y="304"/>
                </a:cubicBezTo>
                <a:cubicBezTo>
                  <a:pt x="1543" y="304"/>
                  <a:pt x="1544" y="304"/>
                  <a:pt x="1545" y="305"/>
                </a:cubicBezTo>
                <a:cubicBezTo>
                  <a:pt x="1545" y="305"/>
                  <a:pt x="1545" y="306"/>
                  <a:pt x="1546" y="306"/>
                </a:cubicBezTo>
                <a:cubicBezTo>
                  <a:pt x="1547" y="305"/>
                  <a:pt x="1547" y="305"/>
                  <a:pt x="1548" y="304"/>
                </a:cubicBezTo>
                <a:cubicBezTo>
                  <a:pt x="1548" y="303"/>
                  <a:pt x="1548" y="303"/>
                  <a:pt x="1547" y="302"/>
                </a:cubicBezTo>
                <a:cubicBezTo>
                  <a:pt x="1547" y="301"/>
                  <a:pt x="1546" y="301"/>
                  <a:pt x="1545" y="300"/>
                </a:cubicBezTo>
                <a:cubicBezTo>
                  <a:pt x="1543" y="298"/>
                  <a:pt x="1542" y="299"/>
                  <a:pt x="1541" y="299"/>
                </a:cubicBezTo>
                <a:cubicBezTo>
                  <a:pt x="1540" y="300"/>
                  <a:pt x="1539" y="299"/>
                  <a:pt x="1539" y="299"/>
                </a:cubicBezTo>
                <a:cubicBezTo>
                  <a:pt x="1538" y="298"/>
                  <a:pt x="1539" y="297"/>
                  <a:pt x="1538" y="297"/>
                </a:cubicBezTo>
                <a:cubicBezTo>
                  <a:pt x="1538" y="296"/>
                  <a:pt x="1537" y="296"/>
                  <a:pt x="1537" y="296"/>
                </a:cubicBezTo>
                <a:cubicBezTo>
                  <a:pt x="1537" y="295"/>
                  <a:pt x="1537" y="294"/>
                  <a:pt x="1538" y="294"/>
                </a:cubicBezTo>
                <a:cubicBezTo>
                  <a:pt x="1538" y="294"/>
                  <a:pt x="1540" y="295"/>
                  <a:pt x="1539" y="294"/>
                </a:cubicBezTo>
                <a:cubicBezTo>
                  <a:pt x="1539" y="293"/>
                  <a:pt x="1538" y="293"/>
                  <a:pt x="1537" y="293"/>
                </a:cubicBezTo>
                <a:cubicBezTo>
                  <a:pt x="1537" y="293"/>
                  <a:pt x="1537" y="292"/>
                  <a:pt x="1536" y="292"/>
                </a:cubicBezTo>
                <a:cubicBezTo>
                  <a:pt x="1536" y="292"/>
                  <a:pt x="1535" y="292"/>
                  <a:pt x="1534" y="292"/>
                </a:cubicBezTo>
                <a:cubicBezTo>
                  <a:pt x="1533" y="292"/>
                  <a:pt x="1531" y="292"/>
                  <a:pt x="1530" y="292"/>
                </a:cubicBezTo>
                <a:cubicBezTo>
                  <a:pt x="1528" y="292"/>
                  <a:pt x="1527" y="293"/>
                  <a:pt x="1526" y="293"/>
                </a:cubicBezTo>
                <a:cubicBezTo>
                  <a:pt x="1524" y="293"/>
                  <a:pt x="1523" y="293"/>
                  <a:pt x="1521" y="294"/>
                </a:cubicBezTo>
                <a:cubicBezTo>
                  <a:pt x="1520" y="294"/>
                  <a:pt x="1518" y="294"/>
                  <a:pt x="1517" y="294"/>
                </a:cubicBezTo>
                <a:cubicBezTo>
                  <a:pt x="1515" y="295"/>
                  <a:pt x="1515" y="296"/>
                  <a:pt x="1515" y="298"/>
                </a:cubicBezTo>
                <a:cubicBezTo>
                  <a:pt x="1515" y="300"/>
                  <a:pt x="1516" y="302"/>
                  <a:pt x="1515" y="304"/>
                </a:cubicBezTo>
                <a:cubicBezTo>
                  <a:pt x="1515" y="305"/>
                  <a:pt x="1513" y="306"/>
                  <a:pt x="1512" y="307"/>
                </a:cubicBezTo>
                <a:cubicBezTo>
                  <a:pt x="1511" y="308"/>
                  <a:pt x="1511" y="309"/>
                  <a:pt x="1512" y="309"/>
                </a:cubicBezTo>
                <a:close/>
                <a:moveTo>
                  <a:pt x="1700" y="1910"/>
                </a:moveTo>
                <a:cubicBezTo>
                  <a:pt x="1699" y="1910"/>
                  <a:pt x="1699" y="1910"/>
                  <a:pt x="1698" y="1909"/>
                </a:cubicBezTo>
                <a:cubicBezTo>
                  <a:pt x="1697" y="1909"/>
                  <a:pt x="1697" y="1909"/>
                  <a:pt x="1697" y="1909"/>
                </a:cubicBezTo>
                <a:cubicBezTo>
                  <a:pt x="1696" y="1908"/>
                  <a:pt x="1694" y="1909"/>
                  <a:pt x="1694" y="1910"/>
                </a:cubicBezTo>
                <a:cubicBezTo>
                  <a:pt x="1694" y="1910"/>
                  <a:pt x="1695" y="1910"/>
                  <a:pt x="1695" y="1910"/>
                </a:cubicBezTo>
                <a:cubicBezTo>
                  <a:pt x="1696" y="1910"/>
                  <a:pt x="1696" y="1910"/>
                  <a:pt x="1697" y="1911"/>
                </a:cubicBezTo>
                <a:cubicBezTo>
                  <a:pt x="1698" y="1911"/>
                  <a:pt x="1698" y="1911"/>
                  <a:pt x="1699" y="1911"/>
                </a:cubicBezTo>
                <a:cubicBezTo>
                  <a:pt x="1700" y="1911"/>
                  <a:pt x="1700" y="1912"/>
                  <a:pt x="1701" y="1911"/>
                </a:cubicBezTo>
                <a:cubicBezTo>
                  <a:pt x="1701" y="1911"/>
                  <a:pt x="1700" y="1910"/>
                  <a:pt x="1700" y="1910"/>
                </a:cubicBezTo>
                <a:close/>
                <a:moveTo>
                  <a:pt x="2032" y="2041"/>
                </a:moveTo>
                <a:cubicBezTo>
                  <a:pt x="2031" y="2041"/>
                  <a:pt x="2030" y="2040"/>
                  <a:pt x="2029" y="2039"/>
                </a:cubicBezTo>
                <a:cubicBezTo>
                  <a:pt x="2028" y="2037"/>
                  <a:pt x="2026" y="2037"/>
                  <a:pt x="2024" y="2035"/>
                </a:cubicBezTo>
                <a:cubicBezTo>
                  <a:pt x="2023" y="2035"/>
                  <a:pt x="2023" y="2034"/>
                  <a:pt x="2022" y="2035"/>
                </a:cubicBezTo>
                <a:cubicBezTo>
                  <a:pt x="2021" y="2035"/>
                  <a:pt x="2021" y="2036"/>
                  <a:pt x="2021" y="2037"/>
                </a:cubicBezTo>
                <a:cubicBezTo>
                  <a:pt x="2022" y="2038"/>
                  <a:pt x="2022" y="2038"/>
                  <a:pt x="2023" y="2038"/>
                </a:cubicBezTo>
                <a:cubicBezTo>
                  <a:pt x="2023" y="2039"/>
                  <a:pt x="2023" y="2039"/>
                  <a:pt x="2024" y="2040"/>
                </a:cubicBezTo>
                <a:cubicBezTo>
                  <a:pt x="2024" y="2042"/>
                  <a:pt x="2026" y="2042"/>
                  <a:pt x="2027" y="2042"/>
                </a:cubicBezTo>
                <a:cubicBezTo>
                  <a:pt x="2029" y="2042"/>
                  <a:pt x="2030" y="2043"/>
                  <a:pt x="2031" y="2044"/>
                </a:cubicBezTo>
                <a:cubicBezTo>
                  <a:pt x="2032" y="2044"/>
                  <a:pt x="2032" y="2044"/>
                  <a:pt x="2033" y="2045"/>
                </a:cubicBezTo>
                <a:cubicBezTo>
                  <a:pt x="2033" y="2045"/>
                  <a:pt x="2034" y="2046"/>
                  <a:pt x="2034" y="2046"/>
                </a:cubicBezTo>
                <a:cubicBezTo>
                  <a:pt x="2036" y="2047"/>
                  <a:pt x="2036" y="2045"/>
                  <a:pt x="2035" y="2044"/>
                </a:cubicBezTo>
                <a:cubicBezTo>
                  <a:pt x="2035" y="2042"/>
                  <a:pt x="2033" y="2042"/>
                  <a:pt x="2032" y="2041"/>
                </a:cubicBezTo>
                <a:close/>
                <a:moveTo>
                  <a:pt x="1747" y="1941"/>
                </a:moveTo>
                <a:cubicBezTo>
                  <a:pt x="1746" y="1942"/>
                  <a:pt x="1747" y="1942"/>
                  <a:pt x="1747" y="1943"/>
                </a:cubicBezTo>
                <a:cubicBezTo>
                  <a:pt x="1747" y="1944"/>
                  <a:pt x="1746" y="1945"/>
                  <a:pt x="1746" y="1944"/>
                </a:cubicBezTo>
                <a:cubicBezTo>
                  <a:pt x="1746" y="1943"/>
                  <a:pt x="1746" y="1942"/>
                  <a:pt x="1746" y="1942"/>
                </a:cubicBezTo>
                <a:cubicBezTo>
                  <a:pt x="1745" y="1941"/>
                  <a:pt x="1745" y="1942"/>
                  <a:pt x="1745" y="1941"/>
                </a:cubicBezTo>
                <a:cubicBezTo>
                  <a:pt x="1744" y="1941"/>
                  <a:pt x="1744" y="1940"/>
                  <a:pt x="1744" y="1940"/>
                </a:cubicBezTo>
                <a:cubicBezTo>
                  <a:pt x="1745" y="1940"/>
                  <a:pt x="1745" y="1941"/>
                  <a:pt x="1746" y="1941"/>
                </a:cubicBezTo>
                <a:cubicBezTo>
                  <a:pt x="1747" y="1940"/>
                  <a:pt x="1744" y="1939"/>
                  <a:pt x="1743" y="1937"/>
                </a:cubicBezTo>
                <a:cubicBezTo>
                  <a:pt x="1743" y="1936"/>
                  <a:pt x="1742" y="1935"/>
                  <a:pt x="1742" y="1934"/>
                </a:cubicBezTo>
                <a:cubicBezTo>
                  <a:pt x="1741" y="1932"/>
                  <a:pt x="1741" y="1931"/>
                  <a:pt x="1740" y="1930"/>
                </a:cubicBezTo>
                <a:cubicBezTo>
                  <a:pt x="1740" y="1929"/>
                  <a:pt x="1739" y="1928"/>
                  <a:pt x="1738" y="1927"/>
                </a:cubicBezTo>
                <a:cubicBezTo>
                  <a:pt x="1738" y="1926"/>
                  <a:pt x="1737" y="1924"/>
                  <a:pt x="1737" y="1923"/>
                </a:cubicBezTo>
                <a:cubicBezTo>
                  <a:pt x="1736" y="1923"/>
                  <a:pt x="1736" y="1923"/>
                  <a:pt x="1735" y="1922"/>
                </a:cubicBezTo>
                <a:cubicBezTo>
                  <a:pt x="1733" y="1919"/>
                  <a:pt x="1731" y="1917"/>
                  <a:pt x="1729" y="1914"/>
                </a:cubicBezTo>
                <a:cubicBezTo>
                  <a:pt x="1729" y="1912"/>
                  <a:pt x="1728" y="1911"/>
                  <a:pt x="1728" y="1910"/>
                </a:cubicBezTo>
                <a:cubicBezTo>
                  <a:pt x="1727" y="1909"/>
                  <a:pt x="1726" y="1908"/>
                  <a:pt x="1725" y="1907"/>
                </a:cubicBezTo>
                <a:cubicBezTo>
                  <a:pt x="1724" y="1905"/>
                  <a:pt x="1722" y="1903"/>
                  <a:pt x="1720" y="1901"/>
                </a:cubicBezTo>
                <a:cubicBezTo>
                  <a:pt x="1719" y="1900"/>
                  <a:pt x="1718" y="1900"/>
                  <a:pt x="1717" y="1899"/>
                </a:cubicBezTo>
                <a:cubicBezTo>
                  <a:pt x="1717" y="1899"/>
                  <a:pt x="1716" y="1898"/>
                  <a:pt x="1716" y="1898"/>
                </a:cubicBezTo>
                <a:cubicBezTo>
                  <a:pt x="1715" y="1898"/>
                  <a:pt x="1715" y="1898"/>
                  <a:pt x="1714" y="1898"/>
                </a:cubicBezTo>
                <a:cubicBezTo>
                  <a:pt x="1713" y="1899"/>
                  <a:pt x="1713" y="1899"/>
                  <a:pt x="1712" y="1898"/>
                </a:cubicBezTo>
                <a:cubicBezTo>
                  <a:pt x="1712" y="1898"/>
                  <a:pt x="1711" y="1898"/>
                  <a:pt x="1711" y="1898"/>
                </a:cubicBezTo>
                <a:cubicBezTo>
                  <a:pt x="1710" y="1899"/>
                  <a:pt x="1711" y="1899"/>
                  <a:pt x="1711" y="1899"/>
                </a:cubicBezTo>
                <a:cubicBezTo>
                  <a:pt x="1712" y="1900"/>
                  <a:pt x="1712" y="1900"/>
                  <a:pt x="1713" y="1901"/>
                </a:cubicBezTo>
                <a:cubicBezTo>
                  <a:pt x="1714" y="1901"/>
                  <a:pt x="1714" y="1901"/>
                  <a:pt x="1714" y="1903"/>
                </a:cubicBezTo>
                <a:cubicBezTo>
                  <a:pt x="1714" y="1903"/>
                  <a:pt x="1714" y="1903"/>
                  <a:pt x="1714" y="1903"/>
                </a:cubicBezTo>
                <a:cubicBezTo>
                  <a:pt x="1714" y="1903"/>
                  <a:pt x="1714" y="1904"/>
                  <a:pt x="1714" y="1904"/>
                </a:cubicBezTo>
                <a:cubicBezTo>
                  <a:pt x="1714" y="1904"/>
                  <a:pt x="1715" y="1904"/>
                  <a:pt x="1715" y="1903"/>
                </a:cubicBezTo>
                <a:cubicBezTo>
                  <a:pt x="1716" y="1903"/>
                  <a:pt x="1716" y="1902"/>
                  <a:pt x="1716" y="1902"/>
                </a:cubicBezTo>
                <a:cubicBezTo>
                  <a:pt x="1717" y="1902"/>
                  <a:pt x="1717" y="1902"/>
                  <a:pt x="1717" y="1902"/>
                </a:cubicBezTo>
                <a:cubicBezTo>
                  <a:pt x="1717" y="1903"/>
                  <a:pt x="1717" y="1903"/>
                  <a:pt x="1718" y="1903"/>
                </a:cubicBezTo>
                <a:cubicBezTo>
                  <a:pt x="1718" y="1903"/>
                  <a:pt x="1719" y="1904"/>
                  <a:pt x="1719" y="1904"/>
                </a:cubicBezTo>
                <a:cubicBezTo>
                  <a:pt x="1720" y="1905"/>
                  <a:pt x="1719" y="1905"/>
                  <a:pt x="1718" y="1905"/>
                </a:cubicBezTo>
                <a:cubicBezTo>
                  <a:pt x="1718" y="1905"/>
                  <a:pt x="1717" y="1905"/>
                  <a:pt x="1717" y="1904"/>
                </a:cubicBezTo>
                <a:cubicBezTo>
                  <a:pt x="1716" y="1904"/>
                  <a:pt x="1715" y="1904"/>
                  <a:pt x="1715" y="1904"/>
                </a:cubicBezTo>
                <a:cubicBezTo>
                  <a:pt x="1715" y="1905"/>
                  <a:pt x="1715" y="1905"/>
                  <a:pt x="1715" y="1906"/>
                </a:cubicBezTo>
                <a:cubicBezTo>
                  <a:pt x="1714" y="1906"/>
                  <a:pt x="1714" y="1906"/>
                  <a:pt x="1714" y="1906"/>
                </a:cubicBezTo>
                <a:cubicBezTo>
                  <a:pt x="1713" y="1906"/>
                  <a:pt x="1713" y="1907"/>
                  <a:pt x="1713" y="1907"/>
                </a:cubicBezTo>
                <a:cubicBezTo>
                  <a:pt x="1713" y="1908"/>
                  <a:pt x="1712" y="1908"/>
                  <a:pt x="1713" y="1909"/>
                </a:cubicBezTo>
                <a:cubicBezTo>
                  <a:pt x="1713" y="1909"/>
                  <a:pt x="1714" y="1909"/>
                  <a:pt x="1714" y="1910"/>
                </a:cubicBezTo>
                <a:cubicBezTo>
                  <a:pt x="1714" y="1911"/>
                  <a:pt x="1714" y="1911"/>
                  <a:pt x="1713" y="1911"/>
                </a:cubicBezTo>
                <a:cubicBezTo>
                  <a:pt x="1712" y="1912"/>
                  <a:pt x="1712" y="1913"/>
                  <a:pt x="1711" y="1914"/>
                </a:cubicBezTo>
                <a:cubicBezTo>
                  <a:pt x="1709" y="1915"/>
                  <a:pt x="1709" y="1914"/>
                  <a:pt x="1708" y="1913"/>
                </a:cubicBezTo>
                <a:cubicBezTo>
                  <a:pt x="1708" y="1913"/>
                  <a:pt x="1707" y="1912"/>
                  <a:pt x="1707" y="1912"/>
                </a:cubicBezTo>
                <a:cubicBezTo>
                  <a:pt x="1706" y="1912"/>
                  <a:pt x="1707" y="1913"/>
                  <a:pt x="1707" y="1913"/>
                </a:cubicBezTo>
                <a:cubicBezTo>
                  <a:pt x="1708" y="1914"/>
                  <a:pt x="1709" y="1914"/>
                  <a:pt x="1709" y="1915"/>
                </a:cubicBezTo>
                <a:cubicBezTo>
                  <a:pt x="1710" y="1916"/>
                  <a:pt x="1710" y="1918"/>
                  <a:pt x="1709" y="1920"/>
                </a:cubicBezTo>
                <a:cubicBezTo>
                  <a:pt x="1709" y="1920"/>
                  <a:pt x="1709" y="1921"/>
                  <a:pt x="1710" y="1922"/>
                </a:cubicBezTo>
                <a:cubicBezTo>
                  <a:pt x="1710" y="1922"/>
                  <a:pt x="1710" y="1923"/>
                  <a:pt x="1710" y="1924"/>
                </a:cubicBezTo>
                <a:cubicBezTo>
                  <a:pt x="1710" y="1924"/>
                  <a:pt x="1710" y="1925"/>
                  <a:pt x="1709" y="1925"/>
                </a:cubicBezTo>
                <a:cubicBezTo>
                  <a:pt x="1709" y="1926"/>
                  <a:pt x="1709" y="1927"/>
                  <a:pt x="1709" y="1927"/>
                </a:cubicBezTo>
                <a:cubicBezTo>
                  <a:pt x="1709" y="1929"/>
                  <a:pt x="1709" y="1929"/>
                  <a:pt x="1708" y="1930"/>
                </a:cubicBezTo>
                <a:cubicBezTo>
                  <a:pt x="1708" y="1931"/>
                  <a:pt x="1708" y="1932"/>
                  <a:pt x="1708" y="1933"/>
                </a:cubicBezTo>
                <a:cubicBezTo>
                  <a:pt x="1707" y="1935"/>
                  <a:pt x="1707" y="1933"/>
                  <a:pt x="1707" y="1932"/>
                </a:cubicBezTo>
                <a:cubicBezTo>
                  <a:pt x="1707" y="1932"/>
                  <a:pt x="1708" y="1931"/>
                  <a:pt x="1708" y="1930"/>
                </a:cubicBezTo>
                <a:cubicBezTo>
                  <a:pt x="1705" y="1930"/>
                  <a:pt x="1706" y="1937"/>
                  <a:pt x="1707" y="1938"/>
                </a:cubicBezTo>
                <a:cubicBezTo>
                  <a:pt x="1707" y="1939"/>
                  <a:pt x="1707" y="1941"/>
                  <a:pt x="1707" y="1943"/>
                </a:cubicBezTo>
                <a:cubicBezTo>
                  <a:pt x="1707" y="1943"/>
                  <a:pt x="1707" y="1944"/>
                  <a:pt x="1708" y="1945"/>
                </a:cubicBezTo>
                <a:cubicBezTo>
                  <a:pt x="1708" y="1946"/>
                  <a:pt x="1708" y="1946"/>
                  <a:pt x="1709" y="1947"/>
                </a:cubicBezTo>
                <a:cubicBezTo>
                  <a:pt x="1709" y="1947"/>
                  <a:pt x="1709" y="1948"/>
                  <a:pt x="1709" y="1949"/>
                </a:cubicBezTo>
                <a:cubicBezTo>
                  <a:pt x="1709" y="1950"/>
                  <a:pt x="1709" y="1952"/>
                  <a:pt x="1709" y="1953"/>
                </a:cubicBezTo>
                <a:cubicBezTo>
                  <a:pt x="1709" y="1955"/>
                  <a:pt x="1710" y="1957"/>
                  <a:pt x="1710" y="1958"/>
                </a:cubicBezTo>
                <a:cubicBezTo>
                  <a:pt x="1710" y="1959"/>
                  <a:pt x="1709" y="1960"/>
                  <a:pt x="1710" y="1961"/>
                </a:cubicBezTo>
                <a:cubicBezTo>
                  <a:pt x="1710" y="1961"/>
                  <a:pt x="1710" y="1962"/>
                  <a:pt x="1711" y="1963"/>
                </a:cubicBezTo>
                <a:cubicBezTo>
                  <a:pt x="1711" y="1966"/>
                  <a:pt x="1713" y="1969"/>
                  <a:pt x="1714" y="1971"/>
                </a:cubicBezTo>
                <a:cubicBezTo>
                  <a:pt x="1715" y="1972"/>
                  <a:pt x="1716" y="1973"/>
                  <a:pt x="1717" y="1973"/>
                </a:cubicBezTo>
                <a:cubicBezTo>
                  <a:pt x="1718" y="1974"/>
                  <a:pt x="1719" y="1975"/>
                  <a:pt x="1721" y="1975"/>
                </a:cubicBezTo>
                <a:cubicBezTo>
                  <a:pt x="1722" y="1975"/>
                  <a:pt x="1724" y="1975"/>
                  <a:pt x="1725" y="1975"/>
                </a:cubicBezTo>
                <a:cubicBezTo>
                  <a:pt x="1726" y="1975"/>
                  <a:pt x="1727" y="1974"/>
                  <a:pt x="1728" y="1974"/>
                </a:cubicBezTo>
                <a:cubicBezTo>
                  <a:pt x="1729" y="1973"/>
                  <a:pt x="1730" y="1972"/>
                  <a:pt x="1731" y="1972"/>
                </a:cubicBezTo>
                <a:cubicBezTo>
                  <a:pt x="1733" y="1971"/>
                  <a:pt x="1734" y="1971"/>
                  <a:pt x="1735" y="1970"/>
                </a:cubicBezTo>
                <a:cubicBezTo>
                  <a:pt x="1737" y="1969"/>
                  <a:pt x="1738" y="1968"/>
                  <a:pt x="1739" y="1967"/>
                </a:cubicBezTo>
                <a:cubicBezTo>
                  <a:pt x="1740" y="1967"/>
                  <a:pt x="1742" y="1966"/>
                  <a:pt x="1743" y="1966"/>
                </a:cubicBezTo>
                <a:cubicBezTo>
                  <a:pt x="1744" y="1965"/>
                  <a:pt x="1746" y="1964"/>
                  <a:pt x="1747" y="1963"/>
                </a:cubicBezTo>
                <a:cubicBezTo>
                  <a:pt x="1748" y="1962"/>
                  <a:pt x="1748" y="1961"/>
                  <a:pt x="1748" y="1959"/>
                </a:cubicBezTo>
                <a:cubicBezTo>
                  <a:pt x="1748" y="1957"/>
                  <a:pt x="1749" y="1954"/>
                  <a:pt x="1749" y="1951"/>
                </a:cubicBezTo>
                <a:cubicBezTo>
                  <a:pt x="1749" y="1948"/>
                  <a:pt x="1748" y="1946"/>
                  <a:pt x="1748" y="1943"/>
                </a:cubicBezTo>
                <a:cubicBezTo>
                  <a:pt x="1748" y="1942"/>
                  <a:pt x="1747" y="1941"/>
                  <a:pt x="1747" y="1941"/>
                </a:cubicBezTo>
                <a:close/>
                <a:moveTo>
                  <a:pt x="1711" y="1902"/>
                </a:moveTo>
                <a:cubicBezTo>
                  <a:pt x="1711" y="1902"/>
                  <a:pt x="1710" y="1900"/>
                  <a:pt x="1710" y="1901"/>
                </a:cubicBezTo>
                <a:cubicBezTo>
                  <a:pt x="1709" y="1901"/>
                  <a:pt x="1711" y="1903"/>
                  <a:pt x="1711" y="1902"/>
                </a:cubicBezTo>
                <a:close/>
                <a:moveTo>
                  <a:pt x="2065" y="2073"/>
                </a:moveTo>
                <a:cubicBezTo>
                  <a:pt x="2064" y="2072"/>
                  <a:pt x="2063" y="2072"/>
                  <a:pt x="2063" y="2072"/>
                </a:cubicBezTo>
                <a:cubicBezTo>
                  <a:pt x="2062" y="2072"/>
                  <a:pt x="2062" y="2071"/>
                  <a:pt x="2061" y="2071"/>
                </a:cubicBezTo>
                <a:cubicBezTo>
                  <a:pt x="2061" y="2070"/>
                  <a:pt x="2060" y="2069"/>
                  <a:pt x="2059" y="2068"/>
                </a:cubicBezTo>
                <a:cubicBezTo>
                  <a:pt x="2058" y="2067"/>
                  <a:pt x="2057" y="2067"/>
                  <a:pt x="2056" y="2066"/>
                </a:cubicBezTo>
                <a:cubicBezTo>
                  <a:pt x="2056" y="2065"/>
                  <a:pt x="2055" y="2062"/>
                  <a:pt x="2054" y="2062"/>
                </a:cubicBezTo>
                <a:cubicBezTo>
                  <a:pt x="2053" y="2062"/>
                  <a:pt x="2053" y="2063"/>
                  <a:pt x="2053" y="2063"/>
                </a:cubicBezTo>
                <a:cubicBezTo>
                  <a:pt x="2052" y="2064"/>
                  <a:pt x="2051" y="2064"/>
                  <a:pt x="2049" y="2064"/>
                </a:cubicBezTo>
                <a:cubicBezTo>
                  <a:pt x="2049" y="2064"/>
                  <a:pt x="2049" y="2065"/>
                  <a:pt x="2049" y="2065"/>
                </a:cubicBezTo>
                <a:cubicBezTo>
                  <a:pt x="2050" y="2066"/>
                  <a:pt x="2051" y="2066"/>
                  <a:pt x="2052" y="2066"/>
                </a:cubicBezTo>
                <a:cubicBezTo>
                  <a:pt x="2053" y="2068"/>
                  <a:pt x="2053" y="2069"/>
                  <a:pt x="2053" y="2070"/>
                </a:cubicBezTo>
                <a:cubicBezTo>
                  <a:pt x="2054" y="2072"/>
                  <a:pt x="2055" y="2073"/>
                  <a:pt x="2057" y="2074"/>
                </a:cubicBezTo>
                <a:cubicBezTo>
                  <a:pt x="2058" y="2075"/>
                  <a:pt x="2058" y="2076"/>
                  <a:pt x="2059" y="2077"/>
                </a:cubicBezTo>
                <a:cubicBezTo>
                  <a:pt x="2059" y="2078"/>
                  <a:pt x="2060" y="2079"/>
                  <a:pt x="2060" y="2079"/>
                </a:cubicBezTo>
                <a:cubicBezTo>
                  <a:pt x="2061" y="2080"/>
                  <a:pt x="2061" y="2080"/>
                  <a:pt x="2062" y="2081"/>
                </a:cubicBezTo>
                <a:cubicBezTo>
                  <a:pt x="2062" y="2081"/>
                  <a:pt x="2062" y="2082"/>
                  <a:pt x="2063" y="2082"/>
                </a:cubicBezTo>
                <a:cubicBezTo>
                  <a:pt x="2064" y="2082"/>
                  <a:pt x="2064" y="2081"/>
                  <a:pt x="2064" y="2081"/>
                </a:cubicBezTo>
                <a:cubicBezTo>
                  <a:pt x="2064" y="2079"/>
                  <a:pt x="2064" y="2078"/>
                  <a:pt x="2064" y="2076"/>
                </a:cubicBezTo>
                <a:cubicBezTo>
                  <a:pt x="2064" y="2075"/>
                  <a:pt x="2066" y="2074"/>
                  <a:pt x="2065" y="2073"/>
                </a:cubicBezTo>
                <a:close/>
                <a:moveTo>
                  <a:pt x="2073" y="2095"/>
                </a:moveTo>
                <a:cubicBezTo>
                  <a:pt x="2073" y="2096"/>
                  <a:pt x="2074" y="2096"/>
                  <a:pt x="2075" y="2097"/>
                </a:cubicBezTo>
                <a:cubicBezTo>
                  <a:pt x="2075" y="2098"/>
                  <a:pt x="2074" y="2098"/>
                  <a:pt x="2074" y="2100"/>
                </a:cubicBezTo>
                <a:cubicBezTo>
                  <a:pt x="2073" y="2100"/>
                  <a:pt x="2074" y="2101"/>
                  <a:pt x="2073" y="2102"/>
                </a:cubicBezTo>
                <a:cubicBezTo>
                  <a:pt x="2073" y="2102"/>
                  <a:pt x="2072" y="2103"/>
                  <a:pt x="2073" y="2104"/>
                </a:cubicBezTo>
                <a:cubicBezTo>
                  <a:pt x="2073" y="2104"/>
                  <a:pt x="2074" y="2104"/>
                  <a:pt x="2075" y="2103"/>
                </a:cubicBezTo>
                <a:cubicBezTo>
                  <a:pt x="2075" y="2103"/>
                  <a:pt x="2076" y="2102"/>
                  <a:pt x="2076" y="2101"/>
                </a:cubicBezTo>
                <a:cubicBezTo>
                  <a:pt x="2076" y="2101"/>
                  <a:pt x="2077" y="2100"/>
                  <a:pt x="2077" y="2100"/>
                </a:cubicBezTo>
                <a:cubicBezTo>
                  <a:pt x="2078" y="2098"/>
                  <a:pt x="2076" y="2097"/>
                  <a:pt x="2076" y="2096"/>
                </a:cubicBezTo>
                <a:cubicBezTo>
                  <a:pt x="2075" y="2095"/>
                  <a:pt x="2074" y="2092"/>
                  <a:pt x="2073" y="2095"/>
                </a:cubicBezTo>
                <a:close/>
                <a:moveTo>
                  <a:pt x="713" y="2160"/>
                </a:moveTo>
                <a:cubicBezTo>
                  <a:pt x="713" y="2159"/>
                  <a:pt x="712" y="2158"/>
                  <a:pt x="712" y="2158"/>
                </a:cubicBezTo>
                <a:cubicBezTo>
                  <a:pt x="711" y="2158"/>
                  <a:pt x="711" y="2160"/>
                  <a:pt x="711" y="2160"/>
                </a:cubicBezTo>
                <a:cubicBezTo>
                  <a:pt x="711" y="2161"/>
                  <a:pt x="711" y="2163"/>
                  <a:pt x="711" y="2164"/>
                </a:cubicBezTo>
                <a:cubicBezTo>
                  <a:pt x="713" y="2164"/>
                  <a:pt x="713" y="2164"/>
                  <a:pt x="713" y="2164"/>
                </a:cubicBezTo>
                <a:cubicBezTo>
                  <a:pt x="713" y="2164"/>
                  <a:pt x="713" y="2164"/>
                  <a:pt x="713" y="2164"/>
                </a:cubicBezTo>
                <a:cubicBezTo>
                  <a:pt x="712" y="2162"/>
                  <a:pt x="713" y="2161"/>
                  <a:pt x="713" y="2160"/>
                </a:cubicBezTo>
                <a:close/>
                <a:moveTo>
                  <a:pt x="2" y="842"/>
                </a:moveTo>
                <a:cubicBezTo>
                  <a:pt x="2" y="842"/>
                  <a:pt x="3" y="841"/>
                  <a:pt x="3" y="841"/>
                </a:cubicBezTo>
                <a:cubicBezTo>
                  <a:pt x="2" y="840"/>
                  <a:pt x="0" y="842"/>
                  <a:pt x="0" y="843"/>
                </a:cubicBezTo>
                <a:cubicBezTo>
                  <a:pt x="0" y="843"/>
                  <a:pt x="2" y="842"/>
                  <a:pt x="2" y="842"/>
                </a:cubicBezTo>
                <a:close/>
                <a:moveTo>
                  <a:pt x="2" y="957"/>
                </a:moveTo>
                <a:cubicBezTo>
                  <a:pt x="3" y="957"/>
                  <a:pt x="3" y="956"/>
                  <a:pt x="4" y="957"/>
                </a:cubicBezTo>
                <a:cubicBezTo>
                  <a:pt x="5" y="957"/>
                  <a:pt x="5" y="958"/>
                  <a:pt x="5" y="958"/>
                </a:cubicBezTo>
                <a:cubicBezTo>
                  <a:pt x="5" y="959"/>
                  <a:pt x="6" y="959"/>
                  <a:pt x="7" y="959"/>
                </a:cubicBezTo>
                <a:cubicBezTo>
                  <a:pt x="8" y="959"/>
                  <a:pt x="8" y="959"/>
                  <a:pt x="9" y="959"/>
                </a:cubicBezTo>
                <a:cubicBezTo>
                  <a:pt x="11" y="960"/>
                  <a:pt x="10" y="958"/>
                  <a:pt x="9" y="957"/>
                </a:cubicBezTo>
                <a:cubicBezTo>
                  <a:pt x="8" y="956"/>
                  <a:pt x="8" y="955"/>
                  <a:pt x="10" y="954"/>
                </a:cubicBezTo>
                <a:cubicBezTo>
                  <a:pt x="11" y="953"/>
                  <a:pt x="11" y="952"/>
                  <a:pt x="11" y="950"/>
                </a:cubicBezTo>
                <a:cubicBezTo>
                  <a:pt x="12" y="949"/>
                  <a:pt x="13" y="948"/>
                  <a:pt x="14" y="946"/>
                </a:cubicBezTo>
                <a:cubicBezTo>
                  <a:pt x="14" y="945"/>
                  <a:pt x="14" y="944"/>
                  <a:pt x="15" y="943"/>
                </a:cubicBezTo>
                <a:cubicBezTo>
                  <a:pt x="15" y="942"/>
                  <a:pt x="16" y="941"/>
                  <a:pt x="16" y="939"/>
                </a:cubicBezTo>
                <a:cubicBezTo>
                  <a:pt x="17" y="939"/>
                  <a:pt x="17" y="937"/>
                  <a:pt x="17" y="936"/>
                </a:cubicBezTo>
                <a:cubicBezTo>
                  <a:pt x="17" y="935"/>
                  <a:pt x="16" y="935"/>
                  <a:pt x="16" y="934"/>
                </a:cubicBezTo>
                <a:cubicBezTo>
                  <a:pt x="15" y="933"/>
                  <a:pt x="15" y="932"/>
                  <a:pt x="15" y="931"/>
                </a:cubicBezTo>
                <a:cubicBezTo>
                  <a:pt x="15" y="931"/>
                  <a:pt x="14" y="930"/>
                  <a:pt x="14" y="930"/>
                </a:cubicBezTo>
                <a:cubicBezTo>
                  <a:pt x="14" y="928"/>
                  <a:pt x="15" y="929"/>
                  <a:pt x="15" y="929"/>
                </a:cubicBezTo>
                <a:cubicBezTo>
                  <a:pt x="16" y="928"/>
                  <a:pt x="16" y="926"/>
                  <a:pt x="16" y="925"/>
                </a:cubicBezTo>
                <a:cubicBezTo>
                  <a:pt x="16" y="923"/>
                  <a:pt x="15" y="923"/>
                  <a:pt x="14" y="921"/>
                </a:cubicBezTo>
                <a:cubicBezTo>
                  <a:pt x="14" y="921"/>
                  <a:pt x="14" y="920"/>
                  <a:pt x="14" y="920"/>
                </a:cubicBezTo>
                <a:cubicBezTo>
                  <a:pt x="13" y="919"/>
                  <a:pt x="12" y="918"/>
                  <a:pt x="11" y="916"/>
                </a:cubicBezTo>
                <a:cubicBezTo>
                  <a:pt x="11" y="916"/>
                  <a:pt x="11" y="915"/>
                  <a:pt x="11" y="915"/>
                </a:cubicBezTo>
                <a:cubicBezTo>
                  <a:pt x="11" y="914"/>
                  <a:pt x="10" y="914"/>
                  <a:pt x="10" y="913"/>
                </a:cubicBezTo>
                <a:cubicBezTo>
                  <a:pt x="9" y="912"/>
                  <a:pt x="11" y="911"/>
                  <a:pt x="12" y="911"/>
                </a:cubicBezTo>
                <a:cubicBezTo>
                  <a:pt x="14" y="911"/>
                  <a:pt x="15" y="911"/>
                  <a:pt x="16" y="910"/>
                </a:cubicBezTo>
                <a:cubicBezTo>
                  <a:pt x="16" y="908"/>
                  <a:pt x="18" y="907"/>
                  <a:pt x="19" y="906"/>
                </a:cubicBezTo>
                <a:cubicBezTo>
                  <a:pt x="20" y="905"/>
                  <a:pt x="21" y="905"/>
                  <a:pt x="23" y="904"/>
                </a:cubicBezTo>
                <a:cubicBezTo>
                  <a:pt x="24" y="904"/>
                  <a:pt x="25" y="904"/>
                  <a:pt x="26" y="903"/>
                </a:cubicBezTo>
                <a:cubicBezTo>
                  <a:pt x="26" y="902"/>
                  <a:pt x="26" y="902"/>
                  <a:pt x="25" y="901"/>
                </a:cubicBezTo>
                <a:cubicBezTo>
                  <a:pt x="25" y="901"/>
                  <a:pt x="25" y="901"/>
                  <a:pt x="24" y="901"/>
                </a:cubicBezTo>
                <a:cubicBezTo>
                  <a:pt x="23" y="902"/>
                  <a:pt x="23" y="901"/>
                  <a:pt x="23" y="900"/>
                </a:cubicBezTo>
                <a:cubicBezTo>
                  <a:pt x="23" y="900"/>
                  <a:pt x="24" y="900"/>
                  <a:pt x="24" y="899"/>
                </a:cubicBezTo>
                <a:cubicBezTo>
                  <a:pt x="25" y="898"/>
                  <a:pt x="23" y="896"/>
                  <a:pt x="24" y="895"/>
                </a:cubicBezTo>
                <a:cubicBezTo>
                  <a:pt x="25" y="896"/>
                  <a:pt x="25" y="897"/>
                  <a:pt x="25" y="897"/>
                </a:cubicBezTo>
                <a:cubicBezTo>
                  <a:pt x="25" y="898"/>
                  <a:pt x="25" y="898"/>
                  <a:pt x="25" y="899"/>
                </a:cubicBezTo>
                <a:cubicBezTo>
                  <a:pt x="25" y="899"/>
                  <a:pt x="26" y="899"/>
                  <a:pt x="26" y="899"/>
                </a:cubicBezTo>
                <a:cubicBezTo>
                  <a:pt x="26" y="900"/>
                  <a:pt x="26" y="901"/>
                  <a:pt x="26" y="901"/>
                </a:cubicBezTo>
                <a:cubicBezTo>
                  <a:pt x="27" y="902"/>
                  <a:pt x="27" y="901"/>
                  <a:pt x="27" y="900"/>
                </a:cubicBezTo>
                <a:cubicBezTo>
                  <a:pt x="27" y="900"/>
                  <a:pt x="27" y="899"/>
                  <a:pt x="27" y="898"/>
                </a:cubicBezTo>
                <a:cubicBezTo>
                  <a:pt x="27" y="897"/>
                  <a:pt x="27" y="897"/>
                  <a:pt x="27" y="896"/>
                </a:cubicBezTo>
                <a:cubicBezTo>
                  <a:pt x="27" y="895"/>
                  <a:pt x="26" y="895"/>
                  <a:pt x="26" y="894"/>
                </a:cubicBezTo>
                <a:cubicBezTo>
                  <a:pt x="26" y="894"/>
                  <a:pt x="27" y="893"/>
                  <a:pt x="26" y="892"/>
                </a:cubicBezTo>
                <a:cubicBezTo>
                  <a:pt x="26" y="891"/>
                  <a:pt x="24" y="892"/>
                  <a:pt x="24" y="892"/>
                </a:cubicBezTo>
                <a:cubicBezTo>
                  <a:pt x="23" y="893"/>
                  <a:pt x="21" y="894"/>
                  <a:pt x="20" y="893"/>
                </a:cubicBezTo>
                <a:cubicBezTo>
                  <a:pt x="19" y="893"/>
                  <a:pt x="20" y="892"/>
                  <a:pt x="20" y="891"/>
                </a:cubicBezTo>
                <a:cubicBezTo>
                  <a:pt x="21" y="891"/>
                  <a:pt x="21" y="891"/>
                  <a:pt x="22" y="891"/>
                </a:cubicBezTo>
                <a:cubicBezTo>
                  <a:pt x="22" y="890"/>
                  <a:pt x="22" y="890"/>
                  <a:pt x="23" y="890"/>
                </a:cubicBezTo>
                <a:cubicBezTo>
                  <a:pt x="24" y="889"/>
                  <a:pt x="24" y="889"/>
                  <a:pt x="24" y="888"/>
                </a:cubicBezTo>
                <a:cubicBezTo>
                  <a:pt x="24" y="888"/>
                  <a:pt x="24" y="888"/>
                  <a:pt x="24" y="887"/>
                </a:cubicBezTo>
                <a:cubicBezTo>
                  <a:pt x="23" y="887"/>
                  <a:pt x="24" y="888"/>
                  <a:pt x="23" y="888"/>
                </a:cubicBezTo>
                <a:cubicBezTo>
                  <a:pt x="23" y="888"/>
                  <a:pt x="22" y="887"/>
                  <a:pt x="22" y="887"/>
                </a:cubicBezTo>
                <a:cubicBezTo>
                  <a:pt x="21" y="886"/>
                  <a:pt x="20" y="886"/>
                  <a:pt x="20" y="885"/>
                </a:cubicBezTo>
                <a:cubicBezTo>
                  <a:pt x="20" y="884"/>
                  <a:pt x="19" y="883"/>
                  <a:pt x="18" y="882"/>
                </a:cubicBezTo>
                <a:cubicBezTo>
                  <a:pt x="18" y="882"/>
                  <a:pt x="17" y="881"/>
                  <a:pt x="17" y="881"/>
                </a:cubicBezTo>
                <a:cubicBezTo>
                  <a:pt x="17" y="880"/>
                  <a:pt x="17" y="879"/>
                  <a:pt x="16" y="879"/>
                </a:cubicBezTo>
                <a:cubicBezTo>
                  <a:pt x="16" y="878"/>
                  <a:pt x="15" y="878"/>
                  <a:pt x="15" y="878"/>
                </a:cubicBezTo>
                <a:cubicBezTo>
                  <a:pt x="14" y="877"/>
                  <a:pt x="13" y="877"/>
                  <a:pt x="12" y="877"/>
                </a:cubicBezTo>
                <a:cubicBezTo>
                  <a:pt x="11" y="876"/>
                  <a:pt x="10" y="877"/>
                  <a:pt x="9" y="877"/>
                </a:cubicBezTo>
                <a:cubicBezTo>
                  <a:pt x="8" y="876"/>
                  <a:pt x="7" y="876"/>
                  <a:pt x="5" y="877"/>
                </a:cubicBezTo>
                <a:cubicBezTo>
                  <a:pt x="5" y="877"/>
                  <a:pt x="4" y="877"/>
                  <a:pt x="3" y="877"/>
                </a:cubicBezTo>
                <a:cubicBezTo>
                  <a:pt x="3" y="877"/>
                  <a:pt x="2" y="876"/>
                  <a:pt x="2" y="877"/>
                </a:cubicBezTo>
                <a:cubicBezTo>
                  <a:pt x="1" y="877"/>
                  <a:pt x="1" y="878"/>
                  <a:pt x="1" y="878"/>
                </a:cubicBezTo>
                <a:cubicBezTo>
                  <a:pt x="1" y="879"/>
                  <a:pt x="0" y="879"/>
                  <a:pt x="0" y="879"/>
                </a:cubicBezTo>
                <a:cubicBezTo>
                  <a:pt x="0" y="959"/>
                  <a:pt x="0" y="959"/>
                  <a:pt x="0" y="959"/>
                </a:cubicBezTo>
                <a:cubicBezTo>
                  <a:pt x="1" y="959"/>
                  <a:pt x="1" y="958"/>
                  <a:pt x="2" y="957"/>
                </a:cubicBezTo>
                <a:close/>
                <a:moveTo>
                  <a:pt x="1209" y="1843"/>
                </a:moveTo>
                <a:cubicBezTo>
                  <a:pt x="1208" y="1842"/>
                  <a:pt x="1207" y="1843"/>
                  <a:pt x="1206" y="1842"/>
                </a:cubicBezTo>
                <a:cubicBezTo>
                  <a:pt x="1205" y="1842"/>
                  <a:pt x="1205" y="1842"/>
                  <a:pt x="1204" y="1841"/>
                </a:cubicBezTo>
                <a:cubicBezTo>
                  <a:pt x="1203" y="1841"/>
                  <a:pt x="1201" y="1840"/>
                  <a:pt x="1200" y="1840"/>
                </a:cubicBezTo>
                <a:cubicBezTo>
                  <a:pt x="1199" y="1841"/>
                  <a:pt x="1198" y="1841"/>
                  <a:pt x="1196" y="1841"/>
                </a:cubicBezTo>
                <a:cubicBezTo>
                  <a:pt x="1194" y="1842"/>
                  <a:pt x="1192" y="1840"/>
                  <a:pt x="1190" y="1840"/>
                </a:cubicBezTo>
                <a:cubicBezTo>
                  <a:pt x="1188" y="1840"/>
                  <a:pt x="1189" y="1841"/>
                  <a:pt x="1188" y="1842"/>
                </a:cubicBezTo>
                <a:cubicBezTo>
                  <a:pt x="1188" y="1843"/>
                  <a:pt x="1187" y="1843"/>
                  <a:pt x="1187" y="1844"/>
                </a:cubicBezTo>
                <a:cubicBezTo>
                  <a:pt x="1186" y="1845"/>
                  <a:pt x="1189" y="1845"/>
                  <a:pt x="1190" y="1846"/>
                </a:cubicBezTo>
                <a:cubicBezTo>
                  <a:pt x="1191" y="1847"/>
                  <a:pt x="1191" y="1847"/>
                  <a:pt x="1192" y="1848"/>
                </a:cubicBezTo>
                <a:cubicBezTo>
                  <a:pt x="1193" y="1848"/>
                  <a:pt x="1193" y="1848"/>
                  <a:pt x="1194" y="1849"/>
                </a:cubicBezTo>
                <a:cubicBezTo>
                  <a:pt x="1196" y="1849"/>
                  <a:pt x="1197" y="1848"/>
                  <a:pt x="1199" y="1848"/>
                </a:cubicBezTo>
                <a:cubicBezTo>
                  <a:pt x="1200" y="1848"/>
                  <a:pt x="1201" y="1848"/>
                  <a:pt x="1202" y="1848"/>
                </a:cubicBezTo>
                <a:cubicBezTo>
                  <a:pt x="1202" y="1848"/>
                  <a:pt x="1203" y="1847"/>
                  <a:pt x="1204" y="1847"/>
                </a:cubicBezTo>
                <a:cubicBezTo>
                  <a:pt x="1204" y="1846"/>
                  <a:pt x="1205" y="1846"/>
                  <a:pt x="1206" y="1846"/>
                </a:cubicBezTo>
                <a:cubicBezTo>
                  <a:pt x="1207" y="1846"/>
                  <a:pt x="1207" y="1845"/>
                  <a:pt x="1208" y="1845"/>
                </a:cubicBezTo>
                <a:cubicBezTo>
                  <a:pt x="1209" y="1844"/>
                  <a:pt x="1209" y="1845"/>
                  <a:pt x="1210" y="1844"/>
                </a:cubicBezTo>
                <a:cubicBezTo>
                  <a:pt x="1210" y="1843"/>
                  <a:pt x="1209" y="1843"/>
                  <a:pt x="1209" y="1843"/>
                </a:cubicBezTo>
                <a:close/>
                <a:moveTo>
                  <a:pt x="2090" y="2120"/>
                </a:moveTo>
                <a:cubicBezTo>
                  <a:pt x="2089" y="2120"/>
                  <a:pt x="2088" y="2119"/>
                  <a:pt x="2088" y="2118"/>
                </a:cubicBezTo>
                <a:cubicBezTo>
                  <a:pt x="2087" y="2117"/>
                  <a:pt x="2087" y="2115"/>
                  <a:pt x="2086" y="2114"/>
                </a:cubicBezTo>
                <a:cubicBezTo>
                  <a:pt x="2086" y="2113"/>
                  <a:pt x="2085" y="2111"/>
                  <a:pt x="2085" y="2111"/>
                </a:cubicBezTo>
                <a:cubicBezTo>
                  <a:pt x="2084" y="2110"/>
                  <a:pt x="2082" y="2110"/>
                  <a:pt x="2081" y="2111"/>
                </a:cubicBezTo>
                <a:cubicBezTo>
                  <a:pt x="2079" y="2111"/>
                  <a:pt x="2078" y="2114"/>
                  <a:pt x="2079" y="2116"/>
                </a:cubicBezTo>
                <a:cubicBezTo>
                  <a:pt x="2079" y="2118"/>
                  <a:pt x="2080" y="2119"/>
                  <a:pt x="2081" y="2120"/>
                </a:cubicBezTo>
                <a:cubicBezTo>
                  <a:pt x="2083" y="2121"/>
                  <a:pt x="2083" y="2123"/>
                  <a:pt x="2084" y="2124"/>
                </a:cubicBezTo>
                <a:cubicBezTo>
                  <a:pt x="2084" y="2125"/>
                  <a:pt x="2085" y="2126"/>
                  <a:pt x="2085" y="2126"/>
                </a:cubicBezTo>
                <a:cubicBezTo>
                  <a:pt x="2086" y="2127"/>
                  <a:pt x="2087" y="2127"/>
                  <a:pt x="2087" y="2127"/>
                </a:cubicBezTo>
                <a:cubicBezTo>
                  <a:pt x="2088" y="2128"/>
                  <a:pt x="2088" y="2129"/>
                  <a:pt x="2089" y="2129"/>
                </a:cubicBezTo>
                <a:cubicBezTo>
                  <a:pt x="2090" y="2128"/>
                  <a:pt x="2090" y="2127"/>
                  <a:pt x="2090" y="2126"/>
                </a:cubicBezTo>
                <a:cubicBezTo>
                  <a:pt x="2090" y="2125"/>
                  <a:pt x="2091" y="2124"/>
                  <a:pt x="2091" y="2123"/>
                </a:cubicBezTo>
                <a:cubicBezTo>
                  <a:pt x="2091" y="2122"/>
                  <a:pt x="2090" y="2121"/>
                  <a:pt x="2090" y="2120"/>
                </a:cubicBezTo>
                <a:close/>
                <a:moveTo>
                  <a:pt x="2490" y="2000"/>
                </a:moveTo>
                <a:cubicBezTo>
                  <a:pt x="2490" y="1998"/>
                  <a:pt x="2490" y="1997"/>
                  <a:pt x="2490" y="1996"/>
                </a:cubicBezTo>
                <a:cubicBezTo>
                  <a:pt x="2489" y="1995"/>
                  <a:pt x="2489" y="1997"/>
                  <a:pt x="2489" y="1997"/>
                </a:cubicBezTo>
                <a:cubicBezTo>
                  <a:pt x="2489" y="1998"/>
                  <a:pt x="2489" y="1998"/>
                  <a:pt x="2489" y="1999"/>
                </a:cubicBezTo>
                <a:cubicBezTo>
                  <a:pt x="2490" y="2000"/>
                  <a:pt x="2489" y="2000"/>
                  <a:pt x="2489" y="2001"/>
                </a:cubicBezTo>
                <a:cubicBezTo>
                  <a:pt x="2489" y="2001"/>
                  <a:pt x="2490" y="2000"/>
                  <a:pt x="2490" y="2000"/>
                </a:cubicBezTo>
                <a:close/>
                <a:moveTo>
                  <a:pt x="2476" y="1893"/>
                </a:moveTo>
                <a:cubicBezTo>
                  <a:pt x="2476" y="1893"/>
                  <a:pt x="2476" y="1892"/>
                  <a:pt x="2476" y="1892"/>
                </a:cubicBezTo>
                <a:cubicBezTo>
                  <a:pt x="2476" y="1891"/>
                  <a:pt x="2476" y="1892"/>
                  <a:pt x="2476" y="1892"/>
                </a:cubicBezTo>
                <a:cubicBezTo>
                  <a:pt x="2475" y="1893"/>
                  <a:pt x="2475" y="1893"/>
                  <a:pt x="2475" y="1893"/>
                </a:cubicBezTo>
                <a:cubicBezTo>
                  <a:pt x="2474" y="1894"/>
                  <a:pt x="2474" y="1894"/>
                  <a:pt x="2474" y="1894"/>
                </a:cubicBezTo>
                <a:cubicBezTo>
                  <a:pt x="2474" y="1895"/>
                  <a:pt x="2473" y="1895"/>
                  <a:pt x="2473" y="1896"/>
                </a:cubicBezTo>
                <a:cubicBezTo>
                  <a:pt x="2473" y="1897"/>
                  <a:pt x="2472" y="1898"/>
                  <a:pt x="2471" y="1899"/>
                </a:cubicBezTo>
                <a:cubicBezTo>
                  <a:pt x="2470" y="1899"/>
                  <a:pt x="2470" y="1899"/>
                  <a:pt x="2469" y="1900"/>
                </a:cubicBezTo>
                <a:cubicBezTo>
                  <a:pt x="2469" y="1900"/>
                  <a:pt x="2469" y="1900"/>
                  <a:pt x="2468" y="1901"/>
                </a:cubicBezTo>
                <a:cubicBezTo>
                  <a:pt x="2468" y="1901"/>
                  <a:pt x="2468" y="1902"/>
                  <a:pt x="2467" y="1902"/>
                </a:cubicBezTo>
                <a:cubicBezTo>
                  <a:pt x="2467" y="1903"/>
                  <a:pt x="2466" y="1903"/>
                  <a:pt x="2466" y="1903"/>
                </a:cubicBezTo>
                <a:cubicBezTo>
                  <a:pt x="2466" y="1904"/>
                  <a:pt x="2465" y="1904"/>
                  <a:pt x="2465" y="1905"/>
                </a:cubicBezTo>
                <a:cubicBezTo>
                  <a:pt x="2465" y="1905"/>
                  <a:pt x="2465" y="1905"/>
                  <a:pt x="2464" y="1906"/>
                </a:cubicBezTo>
                <a:cubicBezTo>
                  <a:pt x="2463" y="1906"/>
                  <a:pt x="2464" y="1906"/>
                  <a:pt x="2463" y="1907"/>
                </a:cubicBezTo>
                <a:cubicBezTo>
                  <a:pt x="2463" y="1907"/>
                  <a:pt x="2462" y="1907"/>
                  <a:pt x="2462" y="1908"/>
                </a:cubicBezTo>
                <a:cubicBezTo>
                  <a:pt x="2462" y="1908"/>
                  <a:pt x="2462" y="1909"/>
                  <a:pt x="2461" y="1909"/>
                </a:cubicBezTo>
                <a:cubicBezTo>
                  <a:pt x="2461" y="1908"/>
                  <a:pt x="2461" y="1908"/>
                  <a:pt x="2460" y="1908"/>
                </a:cubicBezTo>
                <a:cubicBezTo>
                  <a:pt x="2459" y="1908"/>
                  <a:pt x="2459" y="1909"/>
                  <a:pt x="2458" y="1909"/>
                </a:cubicBezTo>
                <a:cubicBezTo>
                  <a:pt x="2458" y="1909"/>
                  <a:pt x="2458" y="1910"/>
                  <a:pt x="2457" y="1910"/>
                </a:cubicBezTo>
                <a:cubicBezTo>
                  <a:pt x="2456" y="1911"/>
                  <a:pt x="2457" y="1912"/>
                  <a:pt x="2456" y="1912"/>
                </a:cubicBezTo>
                <a:cubicBezTo>
                  <a:pt x="2455" y="1912"/>
                  <a:pt x="2455" y="1912"/>
                  <a:pt x="2454" y="1913"/>
                </a:cubicBezTo>
                <a:cubicBezTo>
                  <a:pt x="2454" y="1913"/>
                  <a:pt x="2454" y="1914"/>
                  <a:pt x="2453" y="1914"/>
                </a:cubicBezTo>
                <a:cubicBezTo>
                  <a:pt x="2453" y="1914"/>
                  <a:pt x="2452" y="1914"/>
                  <a:pt x="2452" y="1915"/>
                </a:cubicBezTo>
                <a:cubicBezTo>
                  <a:pt x="2451" y="1915"/>
                  <a:pt x="2451" y="1916"/>
                  <a:pt x="2451" y="1916"/>
                </a:cubicBezTo>
                <a:cubicBezTo>
                  <a:pt x="2451" y="1917"/>
                  <a:pt x="2450" y="1918"/>
                  <a:pt x="2450" y="1918"/>
                </a:cubicBezTo>
                <a:cubicBezTo>
                  <a:pt x="2449" y="1919"/>
                  <a:pt x="2449" y="1919"/>
                  <a:pt x="2448" y="1919"/>
                </a:cubicBezTo>
                <a:cubicBezTo>
                  <a:pt x="2447" y="1920"/>
                  <a:pt x="2447" y="1921"/>
                  <a:pt x="2446" y="1922"/>
                </a:cubicBezTo>
                <a:cubicBezTo>
                  <a:pt x="2446" y="1923"/>
                  <a:pt x="2445" y="1923"/>
                  <a:pt x="2445" y="1924"/>
                </a:cubicBezTo>
                <a:cubicBezTo>
                  <a:pt x="2445" y="1925"/>
                  <a:pt x="2445" y="1925"/>
                  <a:pt x="2445" y="1926"/>
                </a:cubicBezTo>
                <a:cubicBezTo>
                  <a:pt x="2444" y="1926"/>
                  <a:pt x="2445" y="1927"/>
                  <a:pt x="2445" y="1927"/>
                </a:cubicBezTo>
                <a:cubicBezTo>
                  <a:pt x="2446" y="1926"/>
                  <a:pt x="2446" y="1926"/>
                  <a:pt x="2446" y="1925"/>
                </a:cubicBezTo>
                <a:cubicBezTo>
                  <a:pt x="2447" y="1925"/>
                  <a:pt x="2447" y="1925"/>
                  <a:pt x="2448" y="1924"/>
                </a:cubicBezTo>
                <a:cubicBezTo>
                  <a:pt x="2449" y="1923"/>
                  <a:pt x="2449" y="1924"/>
                  <a:pt x="2450" y="1924"/>
                </a:cubicBezTo>
                <a:cubicBezTo>
                  <a:pt x="2450" y="1923"/>
                  <a:pt x="2450" y="1923"/>
                  <a:pt x="2451" y="1923"/>
                </a:cubicBezTo>
                <a:cubicBezTo>
                  <a:pt x="2451" y="1923"/>
                  <a:pt x="2451" y="1923"/>
                  <a:pt x="2452" y="1922"/>
                </a:cubicBezTo>
                <a:cubicBezTo>
                  <a:pt x="2452" y="1922"/>
                  <a:pt x="2452" y="1920"/>
                  <a:pt x="2453" y="1920"/>
                </a:cubicBezTo>
                <a:cubicBezTo>
                  <a:pt x="2453" y="1920"/>
                  <a:pt x="2453" y="1920"/>
                  <a:pt x="2454" y="1920"/>
                </a:cubicBezTo>
                <a:cubicBezTo>
                  <a:pt x="2454" y="1920"/>
                  <a:pt x="2455" y="1920"/>
                  <a:pt x="2455" y="1920"/>
                </a:cubicBezTo>
                <a:cubicBezTo>
                  <a:pt x="2457" y="1920"/>
                  <a:pt x="2458" y="1918"/>
                  <a:pt x="2459" y="1917"/>
                </a:cubicBezTo>
                <a:cubicBezTo>
                  <a:pt x="2460" y="1916"/>
                  <a:pt x="2461" y="1916"/>
                  <a:pt x="2462" y="1915"/>
                </a:cubicBezTo>
                <a:cubicBezTo>
                  <a:pt x="2462" y="1914"/>
                  <a:pt x="2462" y="1913"/>
                  <a:pt x="2462" y="1913"/>
                </a:cubicBezTo>
                <a:cubicBezTo>
                  <a:pt x="2463" y="1912"/>
                  <a:pt x="2463" y="1912"/>
                  <a:pt x="2463" y="1911"/>
                </a:cubicBezTo>
                <a:cubicBezTo>
                  <a:pt x="2464" y="1910"/>
                  <a:pt x="2466" y="1910"/>
                  <a:pt x="2467" y="1910"/>
                </a:cubicBezTo>
                <a:cubicBezTo>
                  <a:pt x="2468" y="1910"/>
                  <a:pt x="2468" y="1909"/>
                  <a:pt x="2469" y="1908"/>
                </a:cubicBezTo>
                <a:cubicBezTo>
                  <a:pt x="2470" y="1908"/>
                  <a:pt x="2471" y="1908"/>
                  <a:pt x="2471" y="1907"/>
                </a:cubicBezTo>
                <a:cubicBezTo>
                  <a:pt x="2471" y="1907"/>
                  <a:pt x="2472" y="1906"/>
                  <a:pt x="2472" y="1906"/>
                </a:cubicBezTo>
                <a:cubicBezTo>
                  <a:pt x="2473" y="1904"/>
                  <a:pt x="2474" y="1903"/>
                  <a:pt x="2475" y="1902"/>
                </a:cubicBezTo>
                <a:cubicBezTo>
                  <a:pt x="2475" y="1901"/>
                  <a:pt x="2476" y="1901"/>
                  <a:pt x="2476" y="1900"/>
                </a:cubicBezTo>
                <a:cubicBezTo>
                  <a:pt x="2477" y="1899"/>
                  <a:pt x="2476" y="1898"/>
                  <a:pt x="2476" y="1897"/>
                </a:cubicBezTo>
                <a:cubicBezTo>
                  <a:pt x="2476" y="1897"/>
                  <a:pt x="2476" y="1896"/>
                  <a:pt x="2476" y="1895"/>
                </a:cubicBezTo>
                <a:cubicBezTo>
                  <a:pt x="2476" y="1895"/>
                  <a:pt x="2477" y="1895"/>
                  <a:pt x="2477" y="1895"/>
                </a:cubicBezTo>
                <a:cubicBezTo>
                  <a:pt x="2478" y="1894"/>
                  <a:pt x="2478" y="1894"/>
                  <a:pt x="2479" y="1894"/>
                </a:cubicBezTo>
                <a:cubicBezTo>
                  <a:pt x="2480" y="1894"/>
                  <a:pt x="2481" y="1894"/>
                  <a:pt x="2481" y="1894"/>
                </a:cubicBezTo>
                <a:cubicBezTo>
                  <a:pt x="2483" y="1894"/>
                  <a:pt x="2484" y="1893"/>
                  <a:pt x="2485" y="1893"/>
                </a:cubicBezTo>
                <a:cubicBezTo>
                  <a:pt x="2486" y="1892"/>
                  <a:pt x="2485" y="1891"/>
                  <a:pt x="2486" y="1891"/>
                </a:cubicBezTo>
                <a:cubicBezTo>
                  <a:pt x="2486" y="1890"/>
                  <a:pt x="2486" y="1889"/>
                  <a:pt x="2486" y="1889"/>
                </a:cubicBezTo>
                <a:cubicBezTo>
                  <a:pt x="2487" y="1888"/>
                  <a:pt x="2487" y="1888"/>
                  <a:pt x="2488" y="1888"/>
                </a:cubicBezTo>
                <a:cubicBezTo>
                  <a:pt x="2488" y="1887"/>
                  <a:pt x="2488" y="1887"/>
                  <a:pt x="2489" y="1887"/>
                </a:cubicBezTo>
                <a:cubicBezTo>
                  <a:pt x="2490" y="1887"/>
                  <a:pt x="2489" y="1886"/>
                  <a:pt x="2490" y="1886"/>
                </a:cubicBezTo>
                <a:cubicBezTo>
                  <a:pt x="2491" y="1886"/>
                  <a:pt x="2491" y="1887"/>
                  <a:pt x="2492" y="1887"/>
                </a:cubicBezTo>
                <a:cubicBezTo>
                  <a:pt x="2492" y="1887"/>
                  <a:pt x="2492" y="1886"/>
                  <a:pt x="2493" y="1886"/>
                </a:cubicBezTo>
                <a:cubicBezTo>
                  <a:pt x="2493" y="1885"/>
                  <a:pt x="2493" y="1885"/>
                  <a:pt x="2494" y="1885"/>
                </a:cubicBezTo>
                <a:cubicBezTo>
                  <a:pt x="2494" y="1884"/>
                  <a:pt x="2495" y="1884"/>
                  <a:pt x="2495" y="1883"/>
                </a:cubicBezTo>
                <a:cubicBezTo>
                  <a:pt x="2494" y="1883"/>
                  <a:pt x="2494" y="1883"/>
                  <a:pt x="2494" y="1882"/>
                </a:cubicBezTo>
                <a:cubicBezTo>
                  <a:pt x="2494" y="1882"/>
                  <a:pt x="2493" y="1882"/>
                  <a:pt x="2494" y="1881"/>
                </a:cubicBezTo>
                <a:cubicBezTo>
                  <a:pt x="2494" y="1881"/>
                  <a:pt x="2494" y="1881"/>
                  <a:pt x="2494" y="1880"/>
                </a:cubicBezTo>
                <a:cubicBezTo>
                  <a:pt x="2493" y="1880"/>
                  <a:pt x="2492" y="1881"/>
                  <a:pt x="2493" y="1880"/>
                </a:cubicBezTo>
                <a:cubicBezTo>
                  <a:pt x="2493" y="1880"/>
                  <a:pt x="2493" y="1880"/>
                  <a:pt x="2493" y="1879"/>
                </a:cubicBezTo>
                <a:cubicBezTo>
                  <a:pt x="2493" y="1879"/>
                  <a:pt x="2492" y="1879"/>
                  <a:pt x="2493" y="1878"/>
                </a:cubicBezTo>
                <a:cubicBezTo>
                  <a:pt x="2493" y="1878"/>
                  <a:pt x="2493" y="1878"/>
                  <a:pt x="2493" y="1878"/>
                </a:cubicBezTo>
                <a:cubicBezTo>
                  <a:pt x="2494" y="1878"/>
                  <a:pt x="2494" y="1878"/>
                  <a:pt x="2493" y="1878"/>
                </a:cubicBezTo>
                <a:cubicBezTo>
                  <a:pt x="2493" y="1877"/>
                  <a:pt x="2493" y="1878"/>
                  <a:pt x="2493" y="1878"/>
                </a:cubicBezTo>
                <a:cubicBezTo>
                  <a:pt x="2493" y="1878"/>
                  <a:pt x="2492" y="1877"/>
                  <a:pt x="2492" y="1877"/>
                </a:cubicBezTo>
                <a:cubicBezTo>
                  <a:pt x="2492" y="1877"/>
                  <a:pt x="2492" y="1878"/>
                  <a:pt x="2491" y="1878"/>
                </a:cubicBezTo>
                <a:cubicBezTo>
                  <a:pt x="2491" y="1877"/>
                  <a:pt x="2491" y="1877"/>
                  <a:pt x="2491" y="1876"/>
                </a:cubicBezTo>
                <a:cubicBezTo>
                  <a:pt x="2491" y="1876"/>
                  <a:pt x="2491" y="1875"/>
                  <a:pt x="2491" y="1875"/>
                </a:cubicBezTo>
                <a:cubicBezTo>
                  <a:pt x="2491" y="1874"/>
                  <a:pt x="2491" y="1874"/>
                  <a:pt x="2491" y="1874"/>
                </a:cubicBezTo>
                <a:cubicBezTo>
                  <a:pt x="2492" y="1874"/>
                  <a:pt x="2491" y="1873"/>
                  <a:pt x="2492" y="1873"/>
                </a:cubicBezTo>
                <a:cubicBezTo>
                  <a:pt x="2492" y="1873"/>
                  <a:pt x="2493" y="1874"/>
                  <a:pt x="2493" y="1874"/>
                </a:cubicBezTo>
                <a:cubicBezTo>
                  <a:pt x="2493" y="1874"/>
                  <a:pt x="2494" y="1874"/>
                  <a:pt x="2494" y="1874"/>
                </a:cubicBezTo>
                <a:cubicBezTo>
                  <a:pt x="2493" y="1873"/>
                  <a:pt x="2493" y="1872"/>
                  <a:pt x="2493" y="1872"/>
                </a:cubicBezTo>
                <a:cubicBezTo>
                  <a:pt x="2492" y="1872"/>
                  <a:pt x="2492" y="1873"/>
                  <a:pt x="2492" y="1873"/>
                </a:cubicBezTo>
                <a:cubicBezTo>
                  <a:pt x="2490" y="1872"/>
                  <a:pt x="2491" y="1871"/>
                  <a:pt x="2492" y="1870"/>
                </a:cubicBezTo>
                <a:cubicBezTo>
                  <a:pt x="2492" y="1869"/>
                  <a:pt x="2492" y="1869"/>
                  <a:pt x="2492" y="1868"/>
                </a:cubicBezTo>
                <a:cubicBezTo>
                  <a:pt x="2492" y="1867"/>
                  <a:pt x="2492" y="1867"/>
                  <a:pt x="2492" y="1868"/>
                </a:cubicBezTo>
                <a:cubicBezTo>
                  <a:pt x="2490" y="1868"/>
                  <a:pt x="2491" y="1866"/>
                  <a:pt x="2491" y="1865"/>
                </a:cubicBezTo>
                <a:cubicBezTo>
                  <a:pt x="2490" y="1865"/>
                  <a:pt x="2491" y="1867"/>
                  <a:pt x="2490" y="1867"/>
                </a:cubicBezTo>
                <a:cubicBezTo>
                  <a:pt x="2490" y="1868"/>
                  <a:pt x="2489" y="1868"/>
                  <a:pt x="2489" y="1869"/>
                </a:cubicBezTo>
                <a:cubicBezTo>
                  <a:pt x="2489" y="1869"/>
                  <a:pt x="2490" y="1870"/>
                  <a:pt x="2489" y="1870"/>
                </a:cubicBezTo>
                <a:cubicBezTo>
                  <a:pt x="2489" y="1870"/>
                  <a:pt x="2488" y="1869"/>
                  <a:pt x="2488" y="1869"/>
                </a:cubicBezTo>
                <a:cubicBezTo>
                  <a:pt x="2488" y="1870"/>
                  <a:pt x="2489" y="1870"/>
                  <a:pt x="2489" y="1870"/>
                </a:cubicBezTo>
                <a:cubicBezTo>
                  <a:pt x="2489" y="1871"/>
                  <a:pt x="2490" y="1872"/>
                  <a:pt x="2489" y="1873"/>
                </a:cubicBezTo>
                <a:cubicBezTo>
                  <a:pt x="2489" y="1873"/>
                  <a:pt x="2489" y="1872"/>
                  <a:pt x="2489" y="1872"/>
                </a:cubicBezTo>
                <a:cubicBezTo>
                  <a:pt x="2489" y="1872"/>
                  <a:pt x="2489" y="1872"/>
                  <a:pt x="2489" y="1872"/>
                </a:cubicBezTo>
                <a:cubicBezTo>
                  <a:pt x="2489" y="1873"/>
                  <a:pt x="2489" y="1873"/>
                  <a:pt x="2489" y="1874"/>
                </a:cubicBezTo>
                <a:cubicBezTo>
                  <a:pt x="2488" y="1874"/>
                  <a:pt x="2488" y="1872"/>
                  <a:pt x="2488" y="1872"/>
                </a:cubicBezTo>
                <a:cubicBezTo>
                  <a:pt x="2487" y="1872"/>
                  <a:pt x="2488" y="1873"/>
                  <a:pt x="2488" y="1874"/>
                </a:cubicBezTo>
                <a:cubicBezTo>
                  <a:pt x="2488" y="1874"/>
                  <a:pt x="2487" y="1873"/>
                  <a:pt x="2487" y="1874"/>
                </a:cubicBezTo>
                <a:cubicBezTo>
                  <a:pt x="2487" y="1875"/>
                  <a:pt x="2487" y="1875"/>
                  <a:pt x="2488" y="1875"/>
                </a:cubicBezTo>
                <a:cubicBezTo>
                  <a:pt x="2488" y="1875"/>
                  <a:pt x="2488" y="1875"/>
                  <a:pt x="2488" y="1875"/>
                </a:cubicBezTo>
                <a:cubicBezTo>
                  <a:pt x="2488" y="1876"/>
                  <a:pt x="2488" y="1876"/>
                  <a:pt x="2488" y="1876"/>
                </a:cubicBezTo>
                <a:cubicBezTo>
                  <a:pt x="2488" y="1876"/>
                  <a:pt x="2488" y="1877"/>
                  <a:pt x="2488" y="1877"/>
                </a:cubicBezTo>
                <a:cubicBezTo>
                  <a:pt x="2489" y="1877"/>
                  <a:pt x="2489" y="1876"/>
                  <a:pt x="2489" y="1876"/>
                </a:cubicBezTo>
                <a:cubicBezTo>
                  <a:pt x="2489" y="1877"/>
                  <a:pt x="2490" y="1877"/>
                  <a:pt x="2490" y="1877"/>
                </a:cubicBezTo>
                <a:cubicBezTo>
                  <a:pt x="2490" y="1878"/>
                  <a:pt x="2489" y="1878"/>
                  <a:pt x="2490" y="1879"/>
                </a:cubicBezTo>
                <a:cubicBezTo>
                  <a:pt x="2490" y="1879"/>
                  <a:pt x="2490" y="1879"/>
                  <a:pt x="2490" y="1879"/>
                </a:cubicBezTo>
                <a:cubicBezTo>
                  <a:pt x="2489" y="1879"/>
                  <a:pt x="2489" y="1878"/>
                  <a:pt x="2488" y="1878"/>
                </a:cubicBezTo>
                <a:cubicBezTo>
                  <a:pt x="2488" y="1877"/>
                  <a:pt x="2487" y="1877"/>
                  <a:pt x="2487" y="1877"/>
                </a:cubicBezTo>
                <a:cubicBezTo>
                  <a:pt x="2487" y="1877"/>
                  <a:pt x="2487" y="1876"/>
                  <a:pt x="2487" y="1876"/>
                </a:cubicBezTo>
                <a:cubicBezTo>
                  <a:pt x="2486" y="1876"/>
                  <a:pt x="2486" y="1876"/>
                  <a:pt x="2487" y="1875"/>
                </a:cubicBezTo>
                <a:cubicBezTo>
                  <a:pt x="2487" y="1875"/>
                  <a:pt x="2487" y="1874"/>
                  <a:pt x="2486" y="1874"/>
                </a:cubicBezTo>
                <a:cubicBezTo>
                  <a:pt x="2486" y="1875"/>
                  <a:pt x="2486" y="1875"/>
                  <a:pt x="2486" y="1875"/>
                </a:cubicBezTo>
                <a:cubicBezTo>
                  <a:pt x="2486" y="1876"/>
                  <a:pt x="2485" y="1876"/>
                  <a:pt x="2485" y="1877"/>
                </a:cubicBezTo>
                <a:cubicBezTo>
                  <a:pt x="2486" y="1877"/>
                  <a:pt x="2486" y="1877"/>
                  <a:pt x="2486" y="1878"/>
                </a:cubicBezTo>
                <a:cubicBezTo>
                  <a:pt x="2486" y="1879"/>
                  <a:pt x="2487" y="1878"/>
                  <a:pt x="2488" y="1879"/>
                </a:cubicBezTo>
                <a:cubicBezTo>
                  <a:pt x="2488" y="1879"/>
                  <a:pt x="2488" y="1880"/>
                  <a:pt x="2487" y="1881"/>
                </a:cubicBezTo>
                <a:cubicBezTo>
                  <a:pt x="2487" y="1881"/>
                  <a:pt x="2487" y="1882"/>
                  <a:pt x="2487" y="1882"/>
                </a:cubicBezTo>
                <a:cubicBezTo>
                  <a:pt x="2487" y="1883"/>
                  <a:pt x="2486" y="1883"/>
                  <a:pt x="2486" y="1883"/>
                </a:cubicBezTo>
                <a:cubicBezTo>
                  <a:pt x="2486" y="1884"/>
                  <a:pt x="2486" y="1884"/>
                  <a:pt x="2486" y="1884"/>
                </a:cubicBezTo>
                <a:cubicBezTo>
                  <a:pt x="2486" y="1885"/>
                  <a:pt x="2485" y="1884"/>
                  <a:pt x="2485" y="1885"/>
                </a:cubicBezTo>
                <a:cubicBezTo>
                  <a:pt x="2485" y="1886"/>
                  <a:pt x="2484" y="1885"/>
                  <a:pt x="2484" y="1886"/>
                </a:cubicBezTo>
                <a:cubicBezTo>
                  <a:pt x="2484" y="1886"/>
                  <a:pt x="2483" y="1886"/>
                  <a:pt x="2483" y="1886"/>
                </a:cubicBezTo>
                <a:cubicBezTo>
                  <a:pt x="2483" y="1885"/>
                  <a:pt x="2483" y="1885"/>
                  <a:pt x="2483" y="1885"/>
                </a:cubicBezTo>
                <a:cubicBezTo>
                  <a:pt x="2483" y="1884"/>
                  <a:pt x="2483" y="1885"/>
                  <a:pt x="2483" y="1885"/>
                </a:cubicBezTo>
                <a:cubicBezTo>
                  <a:pt x="2482" y="1886"/>
                  <a:pt x="2482" y="1886"/>
                  <a:pt x="2482" y="1886"/>
                </a:cubicBezTo>
                <a:cubicBezTo>
                  <a:pt x="2481" y="1886"/>
                  <a:pt x="2481" y="1886"/>
                  <a:pt x="2481" y="1886"/>
                </a:cubicBezTo>
                <a:cubicBezTo>
                  <a:pt x="2480" y="1886"/>
                  <a:pt x="2481" y="1887"/>
                  <a:pt x="2481" y="1887"/>
                </a:cubicBezTo>
                <a:cubicBezTo>
                  <a:pt x="2482" y="1887"/>
                  <a:pt x="2481" y="1888"/>
                  <a:pt x="2481" y="1888"/>
                </a:cubicBezTo>
                <a:cubicBezTo>
                  <a:pt x="2480" y="1888"/>
                  <a:pt x="2480" y="1889"/>
                  <a:pt x="2480" y="1889"/>
                </a:cubicBezTo>
                <a:cubicBezTo>
                  <a:pt x="2480" y="1891"/>
                  <a:pt x="2478" y="1889"/>
                  <a:pt x="2477" y="1890"/>
                </a:cubicBezTo>
                <a:cubicBezTo>
                  <a:pt x="2477" y="1891"/>
                  <a:pt x="2478" y="1891"/>
                  <a:pt x="2478" y="1892"/>
                </a:cubicBezTo>
                <a:cubicBezTo>
                  <a:pt x="2478" y="1892"/>
                  <a:pt x="2477" y="1893"/>
                  <a:pt x="2477" y="1893"/>
                </a:cubicBezTo>
                <a:cubicBezTo>
                  <a:pt x="2477" y="1893"/>
                  <a:pt x="2477" y="1894"/>
                  <a:pt x="2476" y="1893"/>
                </a:cubicBezTo>
                <a:close/>
                <a:moveTo>
                  <a:pt x="2278" y="1724"/>
                </a:moveTo>
                <a:cubicBezTo>
                  <a:pt x="2280" y="1724"/>
                  <a:pt x="2280" y="1725"/>
                  <a:pt x="2281" y="1726"/>
                </a:cubicBezTo>
                <a:cubicBezTo>
                  <a:pt x="2283" y="1727"/>
                  <a:pt x="2284" y="1727"/>
                  <a:pt x="2285" y="1727"/>
                </a:cubicBezTo>
                <a:cubicBezTo>
                  <a:pt x="2286" y="1727"/>
                  <a:pt x="2287" y="1728"/>
                  <a:pt x="2287" y="1728"/>
                </a:cubicBezTo>
                <a:cubicBezTo>
                  <a:pt x="2288" y="1728"/>
                  <a:pt x="2289" y="1729"/>
                  <a:pt x="2290" y="1729"/>
                </a:cubicBezTo>
                <a:cubicBezTo>
                  <a:pt x="2291" y="1729"/>
                  <a:pt x="2292" y="1729"/>
                  <a:pt x="2292" y="1730"/>
                </a:cubicBezTo>
                <a:cubicBezTo>
                  <a:pt x="2293" y="1730"/>
                  <a:pt x="2294" y="1730"/>
                  <a:pt x="2296" y="1730"/>
                </a:cubicBezTo>
                <a:cubicBezTo>
                  <a:pt x="2297" y="1730"/>
                  <a:pt x="2297" y="1729"/>
                  <a:pt x="2298" y="1728"/>
                </a:cubicBezTo>
                <a:cubicBezTo>
                  <a:pt x="2298" y="1727"/>
                  <a:pt x="2298" y="1726"/>
                  <a:pt x="2299" y="1725"/>
                </a:cubicBezTo>
                <a:cubicBezTo>
                  <a:pt x="2300" y="1725"/>
                  <a:pt x="2301" y="1726"/>
                  <a:pt x="2303" y="1725"/>
                </a:cubicBezTo>
                <a:cubicBezTo>
                  <a:pt x="2303" y="1725"/>
                  <a:pt x="2304" y="1725"/>
                  <a:pt x="2304" y="1724"/>
                </a:cubicBezTo>
                <a:cubicBezTo>
                  <a:pt x="2305" y="1723"/>
                  <a:pt x="2305" y="1723"/>
                  <a:pt x="2306" y="1722"/>
                </a:cubicBezTo>
                <a:cubicBezTo>
                  <a:pt x="2307" y="1721"/>
                  <a:pt x="2307" y="1720"/>
                  <a:pt x="2309" y="1720"/>
                </a:cubicBezTo>
                <a:cubicBezTo>
                  <a:pt x="2311" y="1720"/>
                  <a:pt x="2312" y="1720"/>
                  <a:pt x="2313" y="1719"/>
                </a:cubicBezTo>
                <a:cubicBezTo>
                  <a:pt x="2313" y="1717"/>
                  <a:pt x="2314" y="1716"/>
                  <a:pt x="2314" y="1715"/>
                </a:cubicBezTo>
                <a:cubicBezTo>
                  <a:pt x="2314" y="1713"/>
                  <a:pt x="2314" y="1712"/>
                  <a:pt x="2314" y="1710"/>
                </a:cubicBezTo>
                <a:cubicBezTo>
                  <a:pt x="2314" y="1709"/>
                  <a:pt x="2315" y="1708"/>
                  <a:pt x="2316" y="1707"/>
                </a:cubicBezTo>
                <a:cubicBezTo>
                  <a:pt x="2317" y="1706"/>
                  <a:pt x="2317" y="1706"/>
                  <a:pt x="2318" y="1705"/>
                </a:cubicBezTo>
                <a:cubicBezTo>
                  <a:pt x="2318" y="1705"/>
                  <a:pt x="2318" y="1704"/>
                  <a:pt x="2318" y="1703"/>
                </a:cubicBezTo>
                <a:cubicBezTo>
                  <a:pt x="2320" y="1701"/>
                  <a:pt x="2324" y="1701"/>
                  <a:pt x="2323" y="1698"/>
                </a:cubicBezTo>
                <a:cubicBezTo>
                  <a:pt x="2323" y="1698"/>
                  <a:pt x="2323" y="1697"/>
                  <a:pt x="2323" y="1697"/>
                </a:cubicBezTo>
                <a:cubicBezTo>
                  <a:pt x="2322" y="1696"/>
                  <a:pt x="2323" y="1695"/>
                  <a:pt x="2322" y="1694"/>
                </a:cubicBezTo>
                <a:cubicBezTo>
                  <a:pt x="2322" y="1693"/>
                  <a:pt x="2320" y="1693"/>
                  <a:pt x="2319" y="1692"/>
                </a:cubicBezTo>
                <a:cubicBezTo>
                  <a:pt x="2318" y="1692"/>
                  <a:pt x="2318" y="1692"/>
                  <a:pt x="2318" y="1691"/>
                </a:cubicBezTo>
                <a:cubicBezTo>
                  <a:pt x="2317" y="1690"/>
                  <a:pt x="2317" y="1689"/>
                  <a:pt x="2316" y="1690"/>
                </a:cubicBezTo>
                <a:cubicBezTo>
                  <a:pt x="2315" y="1691"/>
                  <a:pt x="2316" y="1693"/>
                  <a:pt x="2315" y="1694"/>
                </a:cubicBezTo>
                <a:cubicBezTo>
                  <a:pt x="2314" y="1694"/>
                  <a:pt x="2314" y="1694"/>
                  <a:pt x="2313" y="1694"/>
                </a:cubicBezTo>
                <a:cubicBezTo>
                  <a:pt x="2312" y="1694"/>
                  <a:pt x="2312" y="1693"/>
                  <a:pt x="2311" y="1693"/>
                </a:cubicBezTo>
                <a:cubicBezTo>
                  <a:pt x="2310" y="1693"/>
                  <a:pt x="2309" y="1692"/>
                  <a:pt x="2308" y="1692"/>
                </a:cubicBezTo>
                <a:cubicBezTo>
                  <a:pt x="2306" y="1692"/>
                  <a:pt x="2305" y="1693"/>
                  <a:pt x="2304" y="1694"/>
                </a:cubicBezTo>
                <a:cubicBezTo>
                  <a:pt x="2303" y="1695"/>
                  <a:pt x="2302" y="1694"/>
                  <a:pt x="2301" y="1693"/>
                </a:cubicBezTo>
                <a:cubicBezTo>
                  <a:pt x="2299" y="1693"/>
                  <a:pt x="2298" y="1693"/>
                  <a:pt x="2296" y="1693"/>
                </a:cubicBezTo>
                <a:cubicBezTo>
                  <a:pt x="2295" y="1694"/>
                  <a:pt x="2295" y="1695"/>
                  <a:pt x="2293" y="1695"/>
                </a:cubicBezTo>
                <a:cubicBezTo>
                  <a:pt x="2293" y="1696"/>
                  <a:pt x="2292" y="1696"/>
                  <a:pt x="2291" y="1695"/>
                </a:cubicBezTo>
                <a:cubicBezTo>
                  <a:pt x="2291" y="1695"/>
                  <a:pt x="2290" y="1695"/>
                  <a:pt x="2290" y="1695"/>
                </a:cubicBezTo>
                <a:cubicBezTo>
                  <a:pt x="2288" y="1695"/>
                  <a:pt x="2289" y="1698"/>
                  <a:pt x="2289" y="1698"/>
                </a:cubicBezTo>
                <a:cubicBezTo>
                  <a:pt x="2288" y="1700"/>
                  <a:pt x="2286" y="1700"/>
                  <a:pt x="2286" y="1701"/>
                </a:cubicBezTo>
                <a:cubicBezTo>
                  <a:pt x="2285" y="1702"/>
                  <a:pt x="2284" y="1703"/>
                  <a:pt x="2282" y="1704"/>
                </a:cubicBezTo>
                <a:cubicBezTo>
                  <a:pt x="2280" y="1705"/>
                  <a:pt x="2277" y="1706"/>
                  <a:pt x="2276" y="1709"/>
                </a:cubicBezTo>
                <a:cubicBezTo>
                  <a:pt x="2276" y="1712"/>
                  <a:pt x="2276" y="1716"/>
                  <a:pt x="2277" y="1719"/>
                </a:cubicBezTo>
                <a:cubicBezTo>
                  <a:pt x="2278" y="1720"/>
                  <a:pt x="2277" y="1721"/>
                  <a:pt x="2276" y="1722"/>
                </a:cubicBezTo>
                <a:cubicBezTo>
                  <a:pt x="2276" y="1724"/>
                  <a:pt x="2277" y="1724"/>
                  <a:pt x="2278" y="1724"/>
                </a:cubicBezTo>
                <a:close/>
                <a:moveTo>
                  <a:pt x="2102" y="2137"/>
                </a:moveTo>
                <a:cubicBezTo>
                  <a:pt x="2101" y="2136"/>
                  <a:pt x="2100" y="2132"/>
                  <a:pt x="2098" y="2132"/>
                </a:cubicBezTo>
                <a:cubicBezTo>
                  <a:pt x="2096" y="2132"/>
                  <a:pt x="2097" y="2135"/>
                  <a:pt x="2098" y="2136"/>
                </a:cubicBezTo>
                <a:cubicBezTo>
                  <a:pt x="2099" y="2137"/>
                  <a:pt x="2101" y="2138"/>
                  <a:pt x="2102" y="2139"/>
                </a:cubicBezTo>
                <a:cubicBezTo>
                  <a:pt x="2102" y="2139"/>
                  <a:pt x="2103" y="2139"/>
                  <a:pt x="2103" y="2138"/>
                </a:cubicBezTo>
                <a:cubicBezTo>
                  <a:pt x="2103" y="2138"/>
                  <a:pt x="2103" y="2137"/>
                  <a:pt x="2102" y="2137"/>
                </a:cubicBezTo>
                <a:close/>
                <a:moveTo>
                  <a:pt x="2405" y="1988"/>
                </a:moveTo>
                <a:cubicBezTo>
                  <a:pt x="2406" y="1988"/>
                  <a:pt x="2406" y="1987"/>
                  <a:pt x="2406" y="1986"/>
                </a:cubicBezTo>
                <a:cubicBezTo>
                  <a:pt x="2406" y="1986"/>
                  <a:pt x="2404" y="1988"/>
                  <a:pt x="2405" y="1988"/>
                </a:cubicBezTo>
                <a:close/>
                <a:moveTo>
                  <a:pt x="2" y="804"/>
                </a:moveTo>
                <a:cubicBezTo>
                  <a:pt x="2" y="803"/>
                  <a:pt x="4" y="803"/>
                  <a:pt x="4" y="801"/>
                </a:cubicBezTo>
                <a:cubicBezTo>
                  <a:pt x="4" y="800"/>
                  <a:pt x="3" y="801"/>
                  <a:pt x="3" y="800"/>
                </a:cubicBezTo>
                <a:cubicBezTo>
                  <a:pt x="2" y="799"/>
                  <a:pt x="3" y="799"/>
                  <a:pt x="3" y="799"/>
                </a:cubicBezTo>
                <a:cubicBezTo>
                  <a:pt x="4" y="798"/>
                  <a:pt x="4" y="797"/>
                  <a:pt x="5" y="797"/>
                </a:cubicBezTo>
                <a:cubicBezTo>
                  <a:pt x="6" y="797"/>
                  <a:pt x="6" y="798"/>
                  <a:pt x="5" y="799"/>
                </a:cubicBezTo>
                <a:cubicBezTo>
                  <a:pt x="5" y="800"/>
                  <a:pt x="6" y="799"/>
                  <a:pt x="6" y="800"/>
                </a:cubicBezTo>
                <a:cubicBezTo>
                  <a:pt x="7" y="801"/>
                  <a:pt x="6" y="801"/>
                  <a:pt x="7" y="802"/>
                </a:cubicBezTo>
                <a:cubicBezTo>
                  <a:pt x="8" y="802"/>
                  <a:pt x="8" y="801"/>
                  <a:pt x="8" y="800"/>
                </a:cubicBezTo>
                <a:cubicBezTo>
                  <a:pt x="8" y="799"/>
                  <a:pt x="8" y="799"/>
                  <a:pt x="9" y="800"/>
                </a:cubicBezTo>
                <a:cubicBezTo>
                  <a:pt x="10" y="800"/>
                  <a:pt x="10" y="800"/>
                  <a:pt x="10" y="799"/>
                </a:cubicBezTo>
                <a:cubicBezTo>
                  <a:pt x="10" y="798"/>
                  <a:pt x="11" y="797"/>
                  <a:pt x="10" y="797"/>
                </a:cubicBezTo>
                <a:cubicBezTo>
                  <a:pt x="9" y="797"/>
                  <a:pt x="9" y="797"/>
                  <a:pt x="8" y="797"/>
                </a:cubicBezTo>
                <a:cubicBezTo>
                  <a:pt x="7" y="797"/>
                  <a:pt x="7" y="796"/>
                  <a:pt x="8" y="796"/>
                </a:cubicBezTo>
                <a:cubicBezTo>
                  <a:pt x="9" y="795"/>
                  <a:pt x="10" y="796"/>
                  <a:pt x="11" y="794"/>
                </a:cubicBezTo>
                <a:cubicBezTo>
                  <a:pt x="11" y="793"/>
                  <a:pt x="11" y="793"/>
                  <a:pt x="11" y="792"/>
                </a:cubicBezTo>
                <a:cubicBezTo>
                  <a:pt x="11" y="791"/>
                  <a:pt x="12" y="792"/>
                  <a:pt x="12" y="791"/>
                </a:cubicBezTo>
                <a:cubicBezTo>
                  <a:pt x="14" y="790"/>
                  <a:pt x="12" y="789"/>
                  <a:pt x="12" y="788"/>
                </a:cubicBezTo>
                <a:cubicBezTo>
                  <a:pt x="12" y="787"/>
                  <a:pt x="13" y="786"/>
                  <a:pt x="13" y="786"/>
                </a:cubicBezTo>
                <a:cubicBezTo>
                  <a:pt x="12" y="785"/>
                  <a:pt x="11" y="785"/>
                  <a:pt x="11" y="786"/>
                </a:cubicBezTo>
                <a:cubicBezTo>
                  <a:pt x="9" y="786"/>
                  <a:pt x="6" y="788"/>
                  <a:pt x="5" y="790"/>
                </a:cubicBezTo>
                <a:cubicBezTo>
                  <a:pt x="4" y="790"/>
                  <a:pt x="4" y="793"/>
                  <a:pt x="3" y="793"/>
                </a:cubicBezTo>
                <a:cubicBezTo>
                  <a:pt x="2" y="793"/>
                  <a:pt x="3" y="792"/>
                  <a:pt x="2" y="792"/>
                </a:cubicBezTo>
                <a:cubicBezTo>
                  <a:pt x="2" y="791"/>
                  <a:pt x="1" y="793"/>
                  <a:pt x="1" y="793"/>
                </a:cubicBezTo>
                <a:cubicBezTo>
                  <a:pt x="1" y="793"/>
                  <a:pt x="0" y="793"/>
                  <a:pt x="0" y="793"/>
                </a:cubicBezTo>
                <a:cubicBezTo>
                  <a:pt x="0" y="806"/>
                  <a:pt x="0" y="806"/>
                  <a:pt x="0" y="806"/>
                </a:cubicBezTo>
                <a:cubicBezTo>
                  <a:pt x="1" y="806"/>
                  <a:pt x="1" y="806"/>
                  <a:pt x="1" y="806"/>
                </a:cubicBezTo>
                <a:cubicBezTo>
                  <a:pt x="2" y="805"/>
                  <a:pt x="1" y="805"/>
                  <a:pt x="2" y="804"/>
                </a:cubicBezTo>
                <a:close/>
                <a:moveTo>
                  <a:pt x="2441" y="1936"/>
                </a:moveTo>
                <a:cubicBezTo>
                  <a:pt x="2441" y="1936"/>
                  <a:pt x="2441" y="1936"/>
                  <a:pt x="2441" y="1937"/>
                </a:cubicBezTo>
                <a:cubicBezTo>
                  <a:pt x="2441" y="1937"/>
                  <a:pt x="2441" y="1937"/>
                  <a:pt x="2441" y="1937"/>
                </a:cubicBezTo>
                <a:cubicBezTo>
                  <a:pt x="2441" y="1937"/>
                  <a:pt x="2442" y="1936"/>
                  <a:pt x="2442" y="1936"/>
                </a:cubicBezTo>
                <a:cubicBezTo>
                  <a:pt x="2442" y="1936"/>
                  <a:pt x="2442" y="1935"/>
                  <a:pt x="2443" y="1935"/>
                </a:cubicBezTo>
                <a:cubicBezTo>
                  <a:pt x="2443" y="1935"/>
                  <a:pt x="2443" y="1934"/>
                  <a:pt x="2443" y="1934"/>
                </a:cubicBezTo>
                <a:cubicBezTo>
                  <a:pt x="2443" y="1933"/>
                  <a:pt x="2442" y="1934"/>
                  <a:pt x="2442" y="1933"/>
                </a:cubicBezTo>
                <a:cubicBezTo>
                  <a:pt x="2443" y="1932"/>
                  <a:pt x="2443" y="1932"/>
                  <a:pt x="2442" y="1932"/>
                </a:cubicBezTo>
                <a:cubicBezTo>
                  <a:pt x="2441" y="1932"/>
                  <a:pt x="2441" y="1932"/>
                  <a:pt x="2441" y="1932"/>
                </a:cubicBezTo>
                <a:cubicBezTo>
                  <a:pt x="2441" y="1933"/>
                  <a:pt x="2440" y="1933"/>
                  <a:pt x="2440" y="1933"/>
                </a:cubicBezTo>
                <a:cubicBezTo>
                  <a:pt x="2441" y="1934"/>
                  <a:pt x="2441" y="1934"/>
                  <a:pt x="2440" y="1934"/>
                </a:cubicBezTo>
                <a:cubicBezTo>
                  <a:pt x="2440" y="1935"/>
                  <a:pt x="2440" y="1935"/>
                  <a:pt x="2441" y="1936"/>
                </a:cubicBezTo>
                <a:close/>
                <a:moveTo>
                  <a:pt x="2479" y="2074"/>
                </a:moveTo>
                <a:cubicBezTo>
                  <a:pt x="2479" y="2074"/>
                  <a:pt x="2479" y="2073"/>
                  <a:pt x="2480" y="2073"/>
                </a:cubicBezTo>
                <a:cubicBezTo>
                  <a:pt x="2480" y="2073"/>
                  <a:pt x="2480" y="2072"/>
                  <a:pt x="2480" y="2071"/>
                </a:cubicBezTo>
                <a:cubicBezTo>
                  <a:pt x="2479" y="2071"/>
                  <a:pt x="2478" y="2071"/>
                  <a:pt x="2477" y="2070"/>
                </a:cubicBezTo>
                <a:cubicBezTo>
                  <a:pt x="2477" y="2070"/>
                  <a:pt x="2476" y="2069"/>
                  <a:pt x="2475" y="2069"/>
                </a:cubicBezTo>
                <a:cubicBezTo>
                  <a:pt x="2474" y="2068"/>
                  <a:pt x="2473" y="2067"/>
                  <a:pt x="2472" y="2066"/>
                </a:cubicBezTo>
                <a:cubicBezTo>
                  <a:pt x="2470" y="2066"/>
                  <a:pt x="2470" y="2065"/>
                  <a:pt x="2469" y="2063"/>
                </a:cubicBezTo>
                <a:cubicBezTo>
                  <a:pt x="2468" y="2062"/>
                  <a:pt x="2467" y="2063"/>
                  <a:pt x="2466" y="2062"/>
                </a:cubicBezTo>
                <a:cubicBezTo>
                  <a:pt x="2465" y="2061"/>
                  <a:pt x="2465" y="2060"/>
                  <a:pt x="2464" y="2059"/>
                </a:cubicBezTo>
                <a:cubicBezTo>
                  <a:pt x="2463" y="2059"/>
                  <a:pt x="2462" y="2058"/>
                  <a:pt x="2462" y="2058"/>
                </a:cubicBezTo>
                <a:cubicBezTo>
                  <a:pt x="2462" y="2058"/>
                  <a:pt x="2461" y="2057"/>
                  <a:pt x="2461" y="2057"/>
                </a:cubicBezTo>
                <a:cubicBezTo>
                  <a:pt x="2460" y="2056"/>
                  <a:pt x="2458" y="2055"/>
                  <a:pt x="2458" y="2055"/>
                </a:cubicBezTo>
                <a:cubicBezTo>
                  <a:pt x="2457" y="2054"/>
                  <a:pt x="2457" y="2054"/>
                  <a:pt x="2457" y="2053"/>
                </a:cubicBezTo>
                <a:cubicBezTo>
                  <a:pt x="2456" y="2052"/>
                  <a:pt x="2457" y="2052"/>
                  <a:pt x="2458" y="2052"/>
                </a:cubicBezTo>
                <a:cubicBezTo>
                  <a:pt x="2458" y="2052"/>
                  <a:pt x="2459" y="2051"/>
                  <a:pt x="2459" y="2051"/>
                </a:cubicBezTo>
                <a:cubicBezTo>
                  <a:pt x="2459" y="2050"/>
                  <a:pt x="2459" y="2050"/>
                  <a:pt x="2460" y="2049"/>
                </a:cubicBezTo>
                <a:cubicBezTo>
                  <a:pt x="2460" y="2049"/>
                  <a:pt x="2461" y="2049"/>
                  <a:pt x="2461" y="2048"/>
                </a:cubicBezTo>
                <a:cubicBezTo>
                  <a:pt x="2461" y="2047"/>
                  <a:pt x="2460" y="2045"/>
                  <a:pt x="2459" y="2044"/>
                </a:cubicBezTo>
                <a:cubicBezTo>
                  <a:pt x="2459" y="2043"/>
                  <a:pt x="2459" y="2043"/>
                  <a:pt x="2458" y="2042"/>
                </a:cubicBezTo>
                <a:cubicBezTo>
                  <a:pt x="2457" y="2041"/>
                  <a:pt x="2456" y="2041"/>
                  <a:pt x="2455" y="2039"/>
                </a:cubicBezTo>
                <a:cubicBezTo>
                  <a:pt x="2455" y="2039"/>
                  <a:pt x="2455" y="2038"/>
                  <a:pt x="2454" y="2038"/>
                </a:cubicBezTo>
                <a:cubicBezTo>
                  <a:pt x="2454" y="2038"/>
                  <a:pt x="2453" y="2037"/>
                  <a:pt x="2454" y="2036"/>
                </a:cubicBezTo>
                <a:cubicBezTo>
                  <a:pt x="2454" y="2036"/>
                  <a:pt x="2455" y="2036"/>
                  <a:pt x="2455" y="2036"/>
                </a:cubicBezTo>
                <a:cubicBezTo>
                  <a:pt x="2455" y="2035"/>
                  <a:pt x="2454" y="2035"/>
                  <a:pt x="2454" y="2035"/>
                </a:cubicBezTo>
                <a:cubicBezTo>
                  <a:pt x="2453" y="2035"/>
                  <a:pt x="2453" y="2035"/>
                  <a:pt x="2452" y="2034"/>
                </a:cubicBezTo>
                <a:cubicBezTo>
                  <a:pt x="2452" y="2033"/>
                  <a:pt x="2452" y="2033"/>
                  <a:pt x="2453" y="2033"/>
                </a:cubicBezTo>
                <a:cubicBezTo>
                  <a:pt x="2454" y="2031"/>
                  <a:pt x="2451" y="2031"/>
                  <a:pt x="2450" y="2031"/>
                </a:cubicBezTo>
                <a:cubicBezTo>
                  <a:pt x="2450" y="2030"/>
                  <a:pt x="2449" y="2030"/>
                  <a:pt x="2449" y="2030"/>
                </a:cubicBezTo>
                <a:cubicBezTo>
                  <a:pt x="2448" y="2029"/>
                  <a:pt x="2447" y="2029"/>
                  <a:pt x="2447" y="2028"/>
                </a:cubicBezTo>
                <a:cubicBezTo>
                  <a:pt x="2448" y="2028"/>
                  <a:pt x="2448" y="2027"/>
                  <a:pt x="2449" y="2027"/>
                </a:cubicBezTo>
                <a:cubicBezTo>
                  <a:pt x="2449" y="2027"/>
                  <a:pt x="2449" y="2026"/>
                  <a:pt x="2449" y="2026"/>
                </a:cubicBezTo>
                <a:cubicBezTo>
                  <a:pt x="2449" y="2025"/>
                  <a:pt x="2449" y="2025"/>
                  <a:pt x="2450" y="2024"/>
                </a:cubicBezTo>
                <a:cubicBezTo>
                  <a:pt x="2450" y="2024"/>
                  <a:pt x="2451" y="2024"/>
                  <a:pt x="2451" y="2024"/>
                </a:cubicBezTo>
                <a:cubicBezTo>
                  <a:pt x="2451" y="2023"/>
                  <a:pt x="2449" y="2023"/>
                  <a:pt x="2449" y="2023"/>
                </a:cubicBezTo>
                <a:cubicBezTo>
                  <a:pt x="2448" y="2023"/>
                  <a:pt x="2448" y="2023"/>
                  <a:pt x="2447" y="2023"/>
                </a:cubicBezTo>
                <a:cubicBezTo>
                  <a:pt x="2446" y="2022"/>
                  <a:pt x="2446" y="2022"/>
                  <a:pt x="2445" y="2021"/>
                </a:cubicBezTo>
                <a:cubicBezTo>
                  <a:pt x="2445" y="2021"/>
                  <a:pt x="2445" y="2021"/>
                  <a:pt x="2445" y="2021"/>
                </a:cubicBezTo>
                <a:cubicBezTo>
                  <a:pt x="2446" y="2020"/>
                  <a:pt x="2446" y="2021"/>
                  <a:pt x="2447" y="2021"/>
                </a:cubicBezTo>
                <a:cubicBezTo>
                  <a:pt x="2448" y="2022"/>
                  <a:pt x="2449" y="2022"/>
                  <a:pt x="2449" y="2021"/>
                </a:cubicBezTo>
                <a:cubicBezTo>
                  <a:pt x="2450" y="2021"/>
                  <a:pt x="2451" y="2021"/>
                  <a:pt x="2451" y="2021"/>
                </a:cubicBezTo>
                <a:cubicBezTo>
                  <a:pt x="2452" y="2021"/>
                  <a:pt x="2451" y="2020"/>
                  <a:pt x="2451" y="2019"/>
                </a:cubicBezTo>
                <a:cubicBezTo>
                  <a:pt x="2451" y="2017"/>
                  <a:pt x="2454" y="2019"/>
                  <a:pt x="2455" y="2019"/>
                </a:cubicBezTo>
                <a:cubicBezTo>
                  <a:pt x="2455" y="2019"/>
                  <a:pt x="2456" y="2019"/>
                  <a:pt x="2457" y="2019"/>
                </a:cubicBezTo>
                <a:cubicBezTo>
                  <a:pt x="2457" y="2019"/>
                  <a:pt x="2458" y="2020"/>
                  <a:pt x="2458" y="2019"/>
                </a:cubicBezTo>
                <a:cubicBezTo>
                  <a:pt x="2458" y="2018"/>
                  <a:pt x="2457" y="2018"/>
                  <a:pt x="2456" y="2018"/>
                </a:cubicBezTo>
                <a:cubicBezTo>
                  <a:pt x="2456" y="2018"/>
                  <a:pt x="2455" y="2017"/>
                  <a:pt x="2455" y="2017"/>
                </a:cubicBezTo>
                <a:cubicBezTo>
                  <a:pt x="2455" y="2016"/>
                  <a:pt x="2455" y="2016"/>
                  <a:pt x="2454" y="2015"/>
                </a:cubicBezTo>
                <a:cubicBezTo>
                  <a:pt x="2454" y="2015"/>
                  <a:pt x="2453" y="2015"/>
                  <a:pt x="2453" y="2014"/>
                </a:cubicBezTo>
                <a:cubicBezTo>
                  <a:pt x="2452" y="2013"/>
                  <a:pt x="2453" y="2013"/>
                  <a:pt x="2452" y="2013"/>
                </a:cubicBezTo>
                <a:cubicBezTo>
                  <a:pt x="2451" y="2013"/>
                  <a:pt x="2451" y="2012"/>
                  <a:pt x="2450" y="2012"/>
                </a:cubicBezTo>
                <a:cubicBezTo>
                  <a:pt x="2450" y="2011"/>
                  <a:pt x="2450" y="2011"/>
                  <a:pt x="2450" y="2011"/>
                </a:cubicBezTo>
                <a:cubicBezTo>
                  <a:pt x="2450" y="2009"/>
                  <a:pt x="2451" y="2010"/>
                  <a:pt x="2452" y="2010"/>
                </a:cubicBezTo>
                <a:cubicBezTo>
                  <a:pt x="2454" y="2010"/>
                  <a:pt x="2452" y="2007"/>
                  <a:pt x="2454" y="2006"/>
                </a:cubicBezTo>
                <a:cubicBezTo>
                  <a:pt x="2455" y="2006"/>
                  <a:pt x="2455" y="2007"/>
                  <a:pt x="2456" y="2007"/>
                </a:cubicBezTo>
                <a:cubicBezTo>
                  <a:pt x="2457" y="2007"/>
                  <a:pt x="2459" y="2007"/>
                  <a:pt x="2460" y="2007"/>
                </a:cubicBezTo>
                <a:cubicBezTo>
                  <a:pt x="2462" y="2008"/>
                  <a:pt x="2463" y="2007"/>
                  <a:pt x="2465" y="2007"/>
                </a:cubicBezTo>
                <a:cubicBezTo>
                  <a:pt x="2465" y="2007"/>
                  <a:pt x="2466" y="2007"/>
                  <a:pt x="2467" y="2007"/>
                </a:cubicBezTo>
                <a:cubicBezTo>
                  <a:pt x="2468" y="2007"/>
                  <a:pt x="2468" y="2007"/>
                  <a:pt x="2469" y="2007"/>
                </a:cubicBezTo>
                <a:cubicBezTo>
                  <a:pt x="2470" y="2007"/>
                  <a:pt x="2470" y="2007"/>
                  <a:pt x="2471" y="2007"/>
                </a:cubicBezTo>
                <a:cubicBezTo>
                  <a:pt x="2472" y="2007"/>
                  <a:pt x="2472" y="2007"/>
                  <a:pt x="2472" y="2006"/>
                </a:cubicBezTo>
                <a:cubicBezTo>
                  <a:pt x="2473" y="2005"/>
                  <a:pt x="2473" y="2005"/>
                  <a:pt x="2474" y="2005"/>
                </a:cubicBezTo>
                <a:cubicBezTo>
                  <a:pt x="2475" y="2005"/>
                  <a:pt x="2475" y="2005"/>
                  <a:pt x="2475" y="2004"/>
                </a:cubicBezTo>
                <a:cubicBezTo>
                  <a:pt x="2475" y="2003"/>
                  <a:pt x="2474" y="2004"/>
                  <a:pt x="2474" y="2004"/>
                </a:cubicBezTo>
                <a:cubicBezTo>
                  <a:pt x="2473" y="2004"/>
                  <a:pt x="2473" y="2003"/>
                  <a:pt x="2472" y="2003"/>
                </a:cubicBezTo>
                <a:cubicBezTo>
                  <a:pt x="2472" y="2003"/>
                  <a:pt x="2472" y="2002"/>
                  <a:pt x="2471" y="2002"/>
                </a:cubicBezTo>
                <a:cubicBezTo>
                  <a:pt x="2470" y="2002"/>
                  <a:pt x="2470" y="2002"/>
                  <a:pt x="2469" y="2002"/>
                </a:cubicBezTo>
                <a:cubicBezTo>
                  <a:pt x="2470" y="2001"/>
                  <a:pt x="2470" y="2001"/>
                  <a:pt x="2471" y="2001"/>
                </a:cubicBezTo>
                <a:cubicBezTo>
                  <a:pt x="2471" y="2001"/>
                  <a:pt x="2471" y="2002"/>
                  <a:pt x="2472" y="2002"/>
                </a:cubicBezTo>
                <a:cubicBezTo>
                  <a:pt x="2473" y="2001"/>
                  <a:pt x="2472" y="2001"/>
                  <a:pt x="2471" y="2001"/>
                </a:cubicBezTo>
                <a:cubicBezTo>
                  <a:pt x="2470" y="2000"/>
                  <a:pt x="2470" y="2000"/>
                  <a:pt x="2469" y="2001"/>
                </a:cubicBezTo>
                <a:cubicBezTo>
                  <a:pt x="2468" y="2001"/>
                  <a:pt x="2468" y="2001"/>
                  <a:pt x="2467" y="2001"/>
                </a:cubicBezTo>
                <a:cubicBezTo>
                  <a:pt x="2465" y="2001"/>
                  <a:pt x="2466" y="1999"/>
                  <a:pt x="2465" y="1998"/>
                </a:cubicBezTo>
                <a:cubicBezTo>
                  <a:pt x="2464" y="1997"/>
                  <a:pt x="2463" y="1997"/>
                  <a:pt x="2464" y="1996"/>
                </a:cubicBezTo>
                <a:cubicBezTo>
                  <a:pt x="2464" y="1996"/>
                  <a:pt x="2465" y="1996"/>
                  <a:pt x="2466" y="1995"/>
                </a:cubicBezTo>
                <a:cubicBezTo>
                  <a:pt x="2466" y="1995"/>
                  <a:pt x="2466" y="1994"/>
                  <a:pt x="2466" y="1994"/>
                </a:cubicBezTo>
                <a:cubicBezTo>
                  <a:pt x="2467" y="1993"/>
                  <a:pt x="2468" y="1993"/>
                  <a:pt x="2468" y="1993"/>
                </a:cubicBezTo>
                <a:cubicBezTo>
                  <a:pt x="2469" y="1993"/>
                  <a:pt x="2469" y="1994"/>
                  <a:pt x="2470" y="1995"/>
                </a:cubicBezTo>
                <a:cubicBezTo>
                  <a:pt x="2470" y="1995"/>
                  <a:pt x="2472" y="1995"/>
                  <a:pt x="2473" y="1995"/>
                </a:cubicBezTo>
                <a:cubicBezTo>
                  <a:pt x="2474" y="1995"/>
                  <a:pt x="2474" y="1994"/>
                  <a:pt x="2475" y="1994"/>
                </a:cubicBezTo>
                <a:cubicBezTo>
                  <a:pt x="2475" y="1994"/>
                  <a:pt x="2476" y="1994"/>
                  <a:pt x="2477" y="1993"/>
                </a:cubicBezTo>
                <a:cubicBezTo>
                  <a:pt x="2477" y="1993"/>
                  <a:pt x="2478" y="1992"/>
                  <a:pt x="2478" y="1992"/>
                </a:cubicBezTo>
                <a:cubicBezTo>
                  <a:pt x="2479" y="1991"/>
                  <a:pt x="2479" y="1991"/>
                  <a:pt x="2480" y="1991"/>
                </a:cubicBezTo>
                <a:cubicBezTo>
                  <a:pt x="2481" y="1991"/>
                  <a:pt x="2481" y="1991"/>
                  <a:pt x="2482" y="1990"/>
                </a:cubicBezTo>
                <a:cubicBezTo>
                  <a:pt x="2483" y="1989"/>
                  <a:pt x="2484" y="1990"/>
                  <a:pt x="2485" y="1988"/>
                </a:cubicBezTo>
                <a:cubicBezTo>
                  <a:pt x="2485" y="1987"/>
                  <a:pt x="2485" y="1986"/>
                  <a:pt x="2483" y="1986"/>
                </a:cubicBezTo>
                <a:cubicBezTo>
                  <a:pt x="2482" y="1986"/>
                  <a:pt x="2480" y="1986"/>
                  <a:pt x="2479" y="1986"/>
                </a:cubicBezTo>
                <a:cubicBezTo>
                  <a:pt x="2478" y="1986"/>
                  <a:pt x="2478" y="1986"/>
                  <a:pt x="2477" y="1985"/>
                </a:cubicBezTo>
                <a:cubicBezTo>
                  <a:pt x="2477" y="1984"/>
                  <a:pt x="2477" y="1984"/>
                  <a:pt x="2477" y="1983"/>
                </a:cubicBezTo>
                <a:cubicBezTo>
                  <a:pt x="2476" y="1982"/>
                  <a:pt x="2476" y="1982"/>
                  <a:pt x="2475" y="1982"/>
                </a:cubicBezTo>
                <a:cubicBezTo>
                  <a:pt x="2474" y="1982"/>
                  <a:pt x="2474" y="1982"/>
                  <a:pt x="2473" y="1981"/>
                </a:cubicBezTo>
                <a:cubicBezTo>
                  <a:pt x="2472" y="1981"/>
                  <a:pt x="2472" y="1981"/>
                  <a:pt x="2471" y="1980"/>
                </a:cubicBezTo>
                <a:cubicBezTo>
                  <a:pt x="2470" y="1980"/>
                  <a:pt x="2469" y="1979"/>
                  <a:pt x="2468" y="1978"/>
                </a:cubicBezTo>
                <a:cubicBezTo>
                  <a:pt x="2468" y="1978"/>
                  <a:pt x="2467" y="1978"/>
                  <a:pt x="2466" y="1977"/>
                </a:cubicBezTo>
                <a:cubicBezTo>
                  <a:pt x="2466" y="1977"/>
                  <a:pt x="2465" y="1977"/>
                  <a:pt x="2464" y="1978"/>
                </a:cubicBezTo>
                <a:cubicBezTo>
                  <a:pt x="2464" y="1978"/>
                  <a:pt x="2464" y="1979"/>
                  <a:pt x="2463" y="1979"/>
                </a:cubicBezTo>
                <a:cubicBezTo>
                  <a:pt x="2462" y="1979"/>
                  <a:pt x="2459" y="1980"/>
                  <a:pt x="2459" y="1979"/>
                </a:cubicBezTo>
                <a:cubicBezTo>
                  <a:pt x="2458" y="1977"/>
                  <a:pt x="2461" y="1978"/>
                  <a:pt x="2462" y="1977"/>
                </a:cubicBezTo>
                <a:cubicBezTo>
                  <a:pt x="2462" y="1977"/>
                  <a:pt x="2463" y="1977"/>
                  <a:pt x="2463" y="1976"/>
                </a:cubicBezTo>
                <a:cubicBezTo>
                  <a:pt x="2463" y="1975"/>
                  <a:pt x="2462" y="1975"/>
                  <a:pt x="2461" y="1975"/>
                </a:cubicBezTo>
                <a:cubicBezTo>
                  <a:pt x="2461" y="1974"/>
                  <a:pt x="2461" y="1973"/>
                  <a:pt x="2460" y="1973"/>
                </a:cubicBezTo>
                <a:cubicBezTo>
                  <a:pt x="2459" y="1973"/>
                  <a:pt x="2459" y="1974"/>
                  <a:pt x="2459" y="1974"/>
                </a:cubicBezTo>
                <a:cubicBezTo>
                  <a:pt x="2458" y="1975"/>
                  <a:pt x="2458" y="1975"/>
                  <a:pt x="2457" y="1975"/>
                </a:cubicBezTo>
                <a:cubicBezTo>
                  <a:pt x="2456" y="1975"/>
                  <a:pt x="2454" y="1977"/>
                  <a:pt x="2453" y="1975"/>
                </a:cubicBezTo>
                <a:cubicBezTo>
                  <a:pt x="2453" y="1975"/>
                  <a:pt x="2453" y="1974"/>
                  <a:pt x="2454" y="1974"/>
                </a:cubicBezTo>
                <a:cubicBezTo>
                  <a:pt x="2454" y="1973"/>
                  <a:pt x="2454" y="1972"/>
                  <a:pt x="2453" y="1972"/>
                </a:cubicBezTo>
                <a:cubicBezTo>
                  <a:pt x="2453" y="1971"/>
                  <a:pt x="2453" y="1970"/>
                  <a:pt x="2453" y="1970"/>
                </a:cubicBezTo>
                <a:cubicBezTo>
                  <a:pt x="2454" y="1969"/>
                  <a:pt x="2454" y="1969"/>
                  <a:pt x="2455" y="1969"/>
                </a:cubicBezTo>
                <a:cubicBezTo>
                  <a:pt x="2456" y="1968"/>
                  <a:pt x="2455" y="1966"/>
                  <a:pt x="2454" y="1965"/>
                </a:cubicBezTo>
                <a:cubicBezTo>
                  <a:pt x="2454" y="1964"/>
                  <a:pt x="2452" y="1964"/>
                  <a:pt x="2452" y="1962"/>
                </a:cubicBezTo>
                <a:cubicBezTo>
                  <a:pt x="2451" y="1961"/>
                  <a:pt x="2451" y="1959"/>
                  <a:pt x="2449" y="1960"/>
                </a:cubicBezTo>
                <a:cubicBezTo>
                  <a:pt x="2449" y="1961"/>
                  <a:pt x="2447" y="1962"/>
                  <a:pt x="2446" y="1960"/>
                </a:cubicBezTo>
                <a:cubicBezTo>
                  <a:pt x="2446" y="1960"/>
                  <a:pt x="2446" y="1959"/>
                  <a:pt x="2446" y="1958"/>
                </a:cubicBezTo>
                <a:cubicBezTo>
                  <a:pt x="2446" y="1957"/>
                  <a:pt x="2445" y="1957"/>
                  <a:pt x="2445" y="1956"/>
                </a:cubicBezTo>
                <a:cubicBezTo>
                  <a:pt x="2445" y="1956"/>
                  <a:pt x="2445" y="1955"/>
                  <a:pt x="2444" y="1955"/>
                </a:cubicBezTo>
                <a:cubicBezTo>
                  <a:pt x="2444" y="1954"/>
                  <a:pt x="2443" y="1954"/>
                  <a:pt x="2442" y="1954"/>
                </a:cubicBezTo>
                <a:cubicBezTo>
                  <a:pt x="2442" y="1954"/>
                  <a:pt x="2442" y="1955"/>
                  <a:pt x="2442" y="1956"/>
                </a:cubicBezTo>
                <a:cubicBezTo>
                  <a:pt x="2442" y="1956"/>
                  <a:pt x="2441" y="1957"/>
                  <a:pt x="2441" y="1957"/>
                </a:cubicBezTo>
                <a:cubicBezTo>
                  <a:pt x="2441" y="1958"/>
                  <a:pt x="2441" y="1959"/>
                  <a:pt x="2441" y="1959"/>
                </a:cubicBezTo>
                <a:cubicBezTo>
                  <a:pt x="2440" y="1960"/>
                  <a:pt x="2440" y="1960"/>
                  <a:pt x="2439" y="1961"/>
                </a:cubicBezTo>
                <a:cubicBezTo>
                  <a:pt x="2438" y="1961"/>
                  <a:pt x="2438" y="1961"/>
                  <a:pt x="2438" y="1962"/>
                </a:cubicBezTo>
                <a:cubicBezTo>
                  <a:pt x="2437" y="1963"/>
                  <a:pt x="2436" y="1962"/>
                  <a:pt x="2437" y="1961"/>
                </a:cubicBezTo>
                <a:cubicBezTo>
                  <a:pt x="2437" y="1961"/>
                  <a:pt x="2438" y="1960"/>
                  <a:pt x="2438" y="1960"/>
                </a:cubicBezTo>
                <a:cubicBezTo>
                  <a:pt x="2438" y="1959"/>
                  <a:pt x="2438" y="1958"/>
                  <a:pt x="2438" y="1958"/>
                </a:cubicBezTo>
                <a:cubicBezTo>
                  <a:pt x="2437" y="1957"/>
                  <a:pt x="2437" y="1956"/>
                  <a:pt x="2437" y="1955"/>
                </a:cubicBezTo>
                <a:cubicBezTo>
                  <a:pt x="2437" y="1955"/>
                  <a:pt x="2437" y="1954"/>
                  <a:pt x="2436" y="1954"/>
                </a:cubicBezTo>
                <a:cubicBezTo>
                  <a:pt x="2435" y="1953"/>
                  <a:pt x="2435" y="1955"/>
                  <a:pt x="2435" y="1955"/>
                </a:cubicBezTo>
                <a:cubicBezTo>
                  <a:pt x="2435" y="1957"/>
                  <a:pt x="2435" y="1959"/>
                  <a:pt x="2434" y="1961"/>
                </a:cubicBezTo>
                <a:cubicBezTo>
                  <a:pt x="2433" y="1961"/>
                  <a:pt x="2432" y="1962"/>
                  <a:pt x="2432" y="1962"/>
                </a:cubicBezTo>
                <a:cubicBezTo>
                  <a:pt x="2431" y="1963"/>
                  <a:pt x="2430" y="1964"/>
                  <a:pt x="2430" y="1964"/>
                </a:cubicBezTo>
                <a:cubicBezTo>
                  <a:pt x="2428" y="1965"/>
                  <a:pt x="2428" y="1966"/>
                  <a:pt x="2427" y="1967"/>
                </a:cubicBezTo>
                <a:cubicBezTo>
                  <a:pt x="2426" y="1968"/>
                  <a:pt x="2425" y="1969"/>
                  <a:pt x="2424" y="1970"/>
                </a:cubicBezTo>
                <a:cubicBezTo>
                  <a:pt x="2423" y="1971"/>
                  <a:pt x="2423" y="1972"/>
                  <a:pt x="2423" y="1972"/>
                </a:cubicBezTo>
                <a:cubicBezTo>
                  <a:pt x="2422" y="1973"/>
                  <a:pt x="2422" y="1974"/>
                  <a:pt x="2421" y="1974"/>
                </a:cubicBezTo>
                <a:cubicBezTo>
                  <a:pt x="2420" y="1976"/>
                  <a:pt x="2419" y="1977"/>
                  <a:pt x="2419" y="1979"/>
                </a:cubicBezTo>
                <a:cubicBezTo>
                  <a:pt x="2419" y="1980"/>
                  <a:pt x="2419" y="1981"/>
                  <a:pt x="2417" y="1982"/>
                </a:cubicBezTo>
                <a:cubicBezTo>
                  <a:pt x="2415" y="1984"/>
                  <a:pt x="2416" y="1981"/>
                  <a:pt x="2414" y="1981"/>
                </a:cubicBezTo>
                <a:cubicBezTo>
                  <a:pt x="2413" y="1981"/>
                  <a:pt x="2411" y="1982"/>
                  <a:pt x="2411" y="1983"/>
                </a:cubicBezTo>
                <a:cubicBezTo>
                  <a:pt x="2410" y="1985"/>
                  <a:pt x="2409" y="1985"/>
                  <a:pt x="2408" y="1986"/>
                </a:cubicBezTo>
                <a:cubicBezTo>
                  <a:pt x="2407" y="1988"/>
                  <a:pt x="2409" y="1987"/>
                  <a:pt x="2410" y="1988"/>
                </a:cubicBezTo>
                <a:cubicBezTo>
                  <a:pt x="2410" y="1989"/>
                  <a:pt x="2410" y="1990"/>
                  <a:pt x="2410" y="1991"/>
                </a:cubicBezTo>
                <a:cubicBezTo>
                  <a:pt x="2411" y="1992"/>
                  <a:pt x="2410" y="1993"/>
                  <a:pt x="2409" y="1994"/>
                </a:cubicBezTo>
                <a:cubicBezTo>
                  <a:pt x="2409" y="1995"/>
                  <a:pt x="2408" y="1994"/>
                  <a:pt x="2408" y="1995"/>
                </a:cubicBezTo>
                <a:cubicBezTo>
                  <a:pt x="2407" y="1995"/>
                  <a:pt x="2407" y="1995"/>
                  <a:pt x="2406" y="1995"/>
                </a:cubicBezTo>
                <a:cubicBezTo>
                  <a:pt x="2405" y="1995"/>
                  <a:pt x="2405" y="1994"/>
                  <a:pt x="2405" y="1994"/>
                </a:cubicBezTo>
                <a:cubicBezTo>
                  <a:pt x="2404" y="1995"/>
                  <a:pt x="2405" y="1996"/>
                  <a:pt x="2404" y="1996"/>
                </a:cubicBezTo>
                <a:cubicBezTo>
                  <a:pt x="2404" y="1996"/>
                  <a:pt x="2403" y="1996"/>
                  <a:pt x="2403" y="1996"/>
                </a:cubicBezTo>
                <a:cubicBezTo>
                  <a:pt x="2402" y="1996"/>
                  <a:pt x="2401" y="1995"/>
                  <a:pt x="2402" y="1994"/>
                </a:cubicBezTo>
                <a:cubicBezTo>
                  <a:pt x="2402" y="1994"/>
                  <a:pt x="2402" y="1994"/>
                  <a:pt x="2403" y="1994"/>
                </a:cubicBezTo>
                <a:cubicBezTo>
                  <a:pt x="2402" y="1992"/>
                  <a:pt x="2400" y="1993"/>
                  <a:pt x="2399" y="1994"/>
                </a:cubicBezTo>
                <a:cubicBezTo>
                  <a:pt x="2398" y="1995"/>
                  <a:pt x="2397" y="1995"/>
                  <a:pt x="2396" y="1996"/>
                </a:cubicBezTo>
                <a:cubicBezTo>
                  <a:pt x="2395" y="1996"/>
                  <a:pt x="2395" y="1998"/>
                  <a:pt x="2394" y="1998"/>
                </a:cubicBezTo>
                <a:cubicBezTo>
                  <a:pt x="2393" y="1999"/>
                  <a:pt x="2392" y="2000"/>
                  <a:pt x="2390" y="2000"/>
                </a:cubicBezTo>
                <a:cubicBezTo>
                  <a:pt x="2388" y="2001"/>
                  <a:pt x="2386" y="2001"/>
                  <a:pt x="2384" y="2002"/>
                </a:cubicBezTo>
                <a:cubicBezTo>
                  <a:pt x="2382" y="2003"/>
                  <a:pt x="2380" y="2005"/>
                  <a:pt x="2379" y="2007"/>
                </a:cubicBezTo>
                <a:cubicBezTo>
                  <a:pt x="2378" y="2008"/>
                  <a:pt x="2377" y="2009"/>
                  <a:pt x="2376" y="2011"/>
                </a:cubicBezTo>
                <a:cubicBezTo>
                  <a:pt x="2375" y="2012"/>
                  <a:pt x="2374" y="2013"/>
                  <a:pt x="2374" y="2014"/>
                </a:cubicBezTo>
                <a:cubicBezTo>
                  <a:pt x="2373" y="2016"/>
                  <a:pt x="2372" y="2017"/>
                  <a:pt x="2372" y="2018"/>
                </a:cubicBezTo>
                <a:cubicBezTo>
                  <a:pt x="2370" y="2021"/>
                  <a:pt x="2367" y="2023"/>
                  <a:pt x="2365" y="2026"/>
                </a:cubicBezTo>
                <a:cubicBezTo>
                  <a:pt x="2364" y="2028"/>
                  <a:pt x="2363" y="2029"/>
                  <a:pt x="2362" y="2030"/>
                </a:cubicBezTo>
                <a:cubicBezTo>
                  <a:pt x="2360" y="2031"/>
                  <a:pt x="2359" y="2031"/>
                  <a:pt x="2357" y="2032"/>
                </a:cubicBezTo>
                <a:cubicBezTo>
                  <a:pt x="2354" y="2033"/>
                  <a:pt x="2351" y="2033"/>
                  <a:pt x="2348" y="2034"/>
                </a:cubicBezTo>
                <a:cubicBezTo>
                  <a:pt x="2346" y="2035"/>
                  <a:pt x="2342" y="2035"/>
                  <a:pt x="2340" y="2035"/>
                </a:cubicBezTo>
                <a:cubicBezTo>
                  <a:pt x="2337" y="2036"/>
                  <a:pt x="2334" y="2037"/>
                  <a:pt x="2333" y="2040"/>
                </a:cubicBezTo>
                <a:cubicBezTo>
                  <a:pt x="2333" y="2041"/>
                  <a:pt x="2333" y="2043"/>
                  <a:pt x="2332" y="2044"/>
                </a:cubicBezTo>
                <a:cubicBezTo>
                  <a:pt x="2332" y="2044"/>
                  <a:pt x="2332" y="2045"/>
                  <a:pt x="2332" y="2046"/>
                </a:cubicBezTo>
                <a:cubicBezTo>
                  <a:pt x="2331" y="2047"/>
                  <a:pt x="2331" y="2046"/>
                  <a:pt x="2331" y="2045"/>
                </a:cubicBezTo>
                <a:cubicBezTo>
                  <a:pt x="2331" y="2044"/>
                  <a:pt x="2331" y="2044"/>
                  <a:pt x="2331" y="2043"/>
                </a:cubicBezTo>
                <a:cubicBezTo>
                  <a:pt x="2331" y="2042"/>
                  <a:pt x="2331" y="2042"/>
                  <a:pt x="2330" y="2041"/>
                </a:cubicBezTo>
                <a:cubicBezTo>
                  <a:pt x="2330" y="2041"/>
                  <a:pt x="2330" y="2038"/>
                  <a:pt x="2329" y="2037"/>
                </a:cubicBezTo>
                <a:cubicBezTo>
                  <a:pt x="2328" y="2037"/>
                  <a:pt x="2329" y="2040"/>
                  <a:pt x="2329" y="2041"/>
                </a:cubicBezTo>
                <a:cubicBezTo>
                  <a:pt x="2329" y="2042"/>
                  <a:pt x="2330" y="2045"/>
                  <a:pt x="2328" y="2045"/>
                </a:cubicBezTo>
                <a:cubicBezTo>
                  <a:pt x="2328" y="2045"/>
                  <a:pt x="2327" y="2044"/>
                  <a:pt x="2326" y="2045"/>
                </a:cubicBezTo>
                <a:cubicBezTo>
                  <a:pt x="2326" y="2045"/>
                  <a:pt x="2327" y="2046"/>
                  <a:pt x="2327" y="2046"/>
                </a:cubicBezTo>
                <a:cubicBezTo>
                  <a:pt x="2328" y="2047"/>
                  <a:pt x="2328" y="2048"/>
                  <a:pt x="2328" y="2048"/>
                </a:cubicBezTo>
                <a:cubicBezTo>
                  <a:pt x="2329" y="2050"/>
                  <a:pt x="2328" y="2051"/>
                  <a:pt x="2327" y="2052"/>
                </a:cubicBezTo>
                <a:cubicBezTo>
                  <a:pt x="2326" y="2053"/>
                  <a:pt x="2325" y="2055"/>
                  <a:pt x="2324" y="2056"/>
                </a:cubicBezTo>
                <a:cubicBezTo>
                  <a:pt x="2324" y="2057"/>
                  <a:pt x="2324" y="2058"/>
                  <a:pt x="2325" y="2058"/>
                </a:cubicBezTo>
                <a:cubicBezTo>
                  <a:pt x="2325" y="2059"/>
                  <a:pt x="2326" y="2059"/>
                  <a:pt x="2326" y="2060"/>
                </a:cubicBezTo>
                <a:cubicBezTo>
                  <a:pt x="2326" y="2062"/>
                  <a:pt x="2323" y="2060"/>
                  <a:pt x="2322" y="2061"/>
                </a:cubicBezTo>
                <a:cubicBezTo>
                  <a:pt x="2322" y="2062"/>
                  <a:pt x="2323" y="2062"/>
                  <a:pt x="2323" y="2063"/>
                </a:cubicBezTo>
                <a:cubicBezTo>
                  <a:pt x="2324" y="2063"/>
                  <a:pt x="2324" y="2064"/>
                  <a:pt x="2324" y="2064"/>
                </a:cubicBezTo>
                <a:cubicBezTo>
                  <a:pt x="2325" y="2065"/>
                  <a:pt x="2328" y="2065"/>
                  <a:pt x="2327" y="2066"/>
                </a:cubicBezTo>
                <a:cubicBezTo>
                  <a:pt x="2327" y="2066"/>
                  <a:pt x="2325" y="2065"/>
                  <a:pt x="2324" y="2065"/>
                </a:cubicBezTo>
                <a:cubicBezTo>
                  <a:pt x="2323" y="2064"/>
                  <a:pt x="2322" y="2063"/>
                  <a:pt x="2321" y="2064"/>
                </a:cubicBezTo>
                <a:cubicBezTo>
                  <a:pt x="2320" y="2064"/>
                  <a:pt x="2317" y="2064"/>
                  <a:pt x="2317" y="2063"/>
                </a:cubicBezTo>
                <a:cubicBezTo>
                  <a:pt x="2317" y="2062"/>
                  <a:pt x="2318" y="2062"/>
                  <a:pt x="2317" y="2062"/>
                </a:cubicBezTo>
                <a:cubicBezTo>
                  <a:pt x="2317" y="2061"/>
                  <a:pt x="2316" y="2061"/>
                  <a:pt x="2316" y="2061"/>
                </a:cubicBezTo>
                <a:cubicBezTo>
                  <a:pt x="2314" y="2060"/>
                  <a:pt x="2314" y="2058"/>
                  <a:pt x="2312" y="2058"/>
                </a:cubicBezTo>
                <a:cubicBezTo>
                  <a:pt x="2310" y="2058"/>
                  <a:pt x="2309" y="2058"/>
                  <a:pt x="2308" y="2059"/>
                </a:cubicBezTo>
                <a:cubicBezTo>
                  <a:pt x="2305" y="2059"/>
                  <a:pt x="2302" y="2060"/>
                  <a:pt x="2300" y="2058"/>
                </a:cubicBezTo>
                <a:cubicBezTo>
                  <a:pt x="2299" y="2057"/>
                  <a:pt x="2299" y="2056"/>
                  <a:pt x="2299" y="2055"/>
                </a:cubicBezTo>
                <a:cubicBezTo>
                  <a:pt x="2298" y="2055"/>
                  <a:pt x="2298" y="2054"/>
                  <a:pt x="2298" y="2053"/>
                </a:cubicBezTo>
                <a:cubicBezTo>
                  <a:pt x="2297" y="2053"/>
                  <a:pt x="2296" y="2053"/>
                  <a:pt x="2296" y="2052"/>
                </a:cubicBezTo>
                <a:cubicBezTo>
                  <a:pt x="2296" y="2052"/>
                  <a:pt x="2296" y="2051"/>
                  <a:pt x="2295" y="2051"/>
                </a:cubicBezTo>
                <a:cubicBezTo>
                  <a:pt x="2294" y="2051"/>
                  <a:pt x="2294" y="2052"/>
                  <a:pt x="2294" y="2052"/>
                </a:cubicBezTo>
                <a:cubicBezTo>
                  <a:pt x="2294" y="2052"/>
                  <a:pt x="2294" y="2052"/>
                  <a:pt x="2293" y="2053"/>
                </a:cubicBezTo>
                <a:cubicBezTo>
                  <a:pt x="2293" y="2053"/>
                  <a:pt x="2292" y="2053"/>
                  <a:pt x="2292" y="2053"/>
                </a:cubicBezTo>
                <a:cubicBezTo>
                  <a:pt x="2291" y="2054"/>
                  <a:pt x="2289" y="2055"/>
                  <a:pt x="2288" y="2056"/>
                </a:cubicBezTo>
                <a:cubicBezTo>
                  <a:pt x="2288" y="2057"/>
                  <a:pt x="2287" y="2058"/>
                  <a:pt x="2286" y="2059"/>
                </a:cubicBezTo>
                <a:cubicBezTo>
                  <a:pt x="2286" y="2061"/>
                  <a:pt x="2285" y="2061"/>
                  <a:pt x="2285" y="2063"/>
                </a:cubicBezTo>
                <a:cubicBezTo>
                  <a:pt x="2285" y="2064"/>
                  <a:pt x="2286" y="2065"/>
                  <a:pt x="2286" y="2067"/>
                </a:cubicBezTo>
                <a:cubicBezTo>
                  <a:pt x="2285" y="2068"/>
                  <a:pt x="2284" y="2068"/>
                  <a:pt x="2282" y="2068"/>
                </a:cubicBezTo>
                <a:cubicBezTo>
                  <a:pt x="2282" y="2069"/>
                  <a:pt x="2282" y="2069"/>
                  <a:pt x="2282" y="2069"/>
                </a:cubicBezTo>
                <a:cubicBezTo>
                  <a:pt x="2282" y="2070"/>
                  <a:pt x="2282" y="2069"/>
                  <a:pt x="2282" y="2070"/>
                </a:cubicBezTo>
                <a:cubicBezTo>
                  <a:pt x="2283" y="2071"/>
                  <a:pt x="2283" y="2071"/>
                  <a:pt x="2283" y="2072"/>
                </a:cubicBezTo>
                <a:cubicBezTo>
                  <a:pt x="2283" y="2072"/>
                  <a:pt x="2283" y="2073"/>
                  <a:pt x="2282" y="2074"/>
                </a:cubicBezTo>
                <a:cubicBezTo>
                  <a:pt x="2282" y="2074"/>
                  <a:pt x="2281" y="2075"/>
                  <a:pt x="2281" y="2075"/>
                </a:cubicBezTo>
                <a:cubicBezTo>
                  <a:pt x="2281" y="2077"/>
                  <a:pt x="2281" y="2078"/>
                  <a:pt x="2281" y="2079"/>
                </a:cubicBezTo>
                <a:cubicBezTo>
                  <a:pt x="2281" y="2081"/>
                  <a:pt x="2281" y="2082"/>
                  <a:pt x="2281" y="2084"/>
                </a:cubicBezTo>
                <a:cubicBezTo>
                  <a:pt x="2281" y="2085"/>
                  <a:pt x="2281" y="2086"/>
                  <a:pt x="2282" y="2087"/>
                </a:cubicBezTo>
                <a:cubicBezTo>
                  <a:pt x="2283" y="2087"/>
                  <a:pt x="2284" y="2087"/>
                  <a:pt x="2284" y="2087"/>
                </a:cubicBezTo>
                <a:cubicBezTo>
                  <a:pt x="2285" y="2088"/>
                  <a:pt x="2285" y="2088"/>
                  <a:pt x="2285" y="2089"/>
                </a:cubicBezTo>
                <a:cubicBezTo>
                  <a:pt x="2286" y="2089"/>
                  <a:pt x="2288" y="2090"/>
                  <a:pt x="2288" y="2091"/>
                </a:cubicBezTo>
                <a:cubicBezTo>
                  <a:pt x="2287" y="2092"/>
                  <a:pt x="2287" y="2093"/>
                  <a:pt x="2287" y="2094"/>
                </a:cubicBezTo>
                <a:cubicBezTo>
                  <a:pt x="2287" y="2095"/>
                  <a:pt x="2287" y="2096"/>
                  <a:pt x="2287" y="2096"/>
                </a:cubicBezTo>
                <a:cubicBezTo>
                  <a:pt x="2286" y="2097"/>
                  <a:pt x="2286" y="2097"/>
                  <a:pt x="2286" y="2097"/>
                </a:cubicBezTo>
                <a:cubicBezTo>
                  <a:pt x="2285" y="2097"/>
                  <a:pt x="2286" y="2097"/>
                  <a:pt x="2286" y="2096"/>
                </a:cubicBezTo>
                <a:cubicBezTo>
                  <a:pt x="2285" y="2096"/>
                  <a:pt x="2284" y="2096"/>
                  <a:pt x="2284" y="2097"/>
                </a:cubicBezTo>
                <a:cubicBezTo>
                  <a:pt x="2284" y="2098"/>
                  <a:pt x="2285" y="2098"/>
                  <a:pt x="2285" y="2099"/>
                </a:cubicBezTo>
                <a:cubicBezTo>
                  <a:pt x="2285" y="2100"/>
                  <a:pt x="2285" y="2100"/>
                  <a:pt x="2285" y="2101"/>
                </a:cubicBezTo>
                <a:cubicBezTo>
                  <a:pt x="2285" y="2103"/>
                  <a:pt x="2287" y="2104"/>
                  <a:pt x="2287" y="2105"/>
                </a:cubicBezTo>
                <a:cubicBezTo>
                  <a:pt x="2288" y="2106"/>
                  <a:pt x="2287" y="2108"/>
                  <a:pt x="2288" y="2109"/>
                </a:cubicBezTo>
                <a:cubicBezTo>
                  <a:pt x="2289" y="2109"/>
                  <a:pt x="2290" y="2110"/>
                  <a:pt x="2290" y="2110"/>
                </a:cubicBezTo>
                <a:cubicBezTo>
                  <a:pt x="2291" y="2110"/>
                  <a:pt x="2292" y="2110"/>
                  <a:pt x="2292" y="2111"/>
                </a:cubicBezTo>
                <a:cubicBezTo>
                  <a:pt x="2293" y="2111"/>
                  <a:pt x="2294" y="2111"/>
                  <a:pt x="2294" y="2112"/>
                </a:cubicBezTo>
                <a:cubicBezTo>
                  <a:pt x="2293" y="2112"/>
                  <a:pt x="2292" y="2112"/>
                  <a:pt x="2292" y="2113"/>
                </a:cubicBezTo>
                <a:cubicBezTo>
                  <a:pt x="2291" y="2114"/>
                  <a:pt x="2292" y="2114"/>
                  <a:pt x="2292" y="2115"/>
                </a:cubicBezTo>
                <a:cubicBezTo>
                  <a:pt x="2292" y="2116"/>
                  <a:pt x="2291" y="2116"/>
                  <a:pt x="2291" y="2117"/>
                </a:cubicBezTo>
                <a:cubicBezTo>
                  <a:pt x="2291" y="2119"/>
                  <a:pt x="2294" y="2117"/>
                  <a:pt x="2294" y="2117"/>
                </a:cubicBezTo>
                <a:cubicBezTo>
                  <a:pt x="2295" y="2116"/>
                  <a:pt x="2297" y="2116"/>
                  <a:pt x="2298" y="2115"/>
                </a:cubicBezTo>
                <a:cubicBezTo>
                  <a:pt x="2299" y="2115"/>
                  <a:pt x="2299" y="2113"/>
                  <a:pt x="2298" y="2112"/>
                </a:cubicBezTo>
                <a:cubicBezTo>
                  <a:pt x="2298" y="2112"/>
                  <a:pt x="2297" y="2112"/>
                  <a:pt x="2296" y="2112"/>
                </a:cubicBezTo>
                <a:cubicBezTo>
                  <a:pt x="2295" y="2111"/>
                  <a:pt x="2297" y="2111"/>
                  <a:pt x="2297" y="2111"/>
                </a:cubicBezTo>
                <a:cubicBezTo>
                  <a:pt x="2298" y="2111"/>
                  <a:pt x="2299" y="2110"/>
                  <a:pt x="2299" y="2110"/>
                </a:cubicBezTo>
                <a:cubicBezTo>
                  <a:pt x="2300" y="2111"/>
                  <a:pt x="2300" y="2112"/>
                  <a:pt x="2300" y="2113"/>
                </a:cubicBezTo>
                <a:cubicBezTo>
                  <a:pt x="2301" y="2114"/>
                  <a:pt x="2302" y="2115"/>
                  <a:pt x="2302" y="2115"/>
                </a:cubicBezTo>
                <a:cubicBezTo>
                  <a:pt x="2304" y="2117"/>
                  <a:pt x="2304" y="2119"/>
                  <a:pt x="2304" y="2121"/>
                </a:cubicBezTo>
                <a:cubicBezTo>
                  <a:pt x="2304" y="2122"/>
                  <a:pt x="2304" y="2123"/>
                  <a:pt x="2304" y="2123"/>
                </a:cubicBezTo>
                <a:cubicBezTo>
                  <a:pt x="2304" y="2124"/>
                  <a:pt x="2304" y="2124"/>
                  <a:pt x="2303" y="2125"/>
                </a:cubicBezTo>
                <a:cubicBezTo>
                  <a:pt x="2303" y="2125"/>
                  <a:pt x="2303" y="2125"/>
                  <a:pt x="2303" y="2126"/>
                </a:cubicBezTo>
                <a:cubicBezTo>
                  <a:pt x="2303" y="2126"/>
                  <a:pt x="2303" y="2127"/>
                  <a:pt x="2302" y="2127"/>
                </a:cubicBezTo>
                <a:cubicBezTo>
                  <a:pt x="2302" y="2128"/>
                  <a:pt x="2301" y="2127"/>
                  <a:pt x="2301" y="2128"/>
                </a:cubicBezTo>
                <a:cubicBezTo>
                  <a:pt x="2301" y="2129"/>
                  <a:pt x="2302" y="2129"/>
                  <a:pt x="2303" y="2129"/>
                </a:cubicBezTo>
                <a:cubicBezTo>
                  <a:pt x="2303" y="2130"/>
                  <a:pt x="2304" y="2131"/>
                  <a:pt x="2305" y="2131"/>
                </a:cubicBezTo>
                <a:cubicBezTo>
                  <a:pt x="2305" y="2132"/>
                  <a:pt x="2306" y="2133"/>
                  <a:pt x="2306" y="2134"/>
                </a:cubicBezTo>
                <a:cubicBezTo>
                  <a:pt x="2306" y="2135"/>
                  <a:pt x="2307" y="2136"/>
                  <a:pt x="2307" y="2138"/>
                </a:cubicBezTo>
                <a:cubicBezTo>
                  <a:pt x="2307" y="2139"/>
                  <a:pt x="2308" y="2141"/>
                  <a:pt x="2307" y="2142"/>
                </a:cubicBezTo>
                <a:cubicBezTo>
                  <a:pt x="2306" y="2142"/>
                  <a:pt x="2306" y="2142"/>
                  <a:pt x="2306" y="2143"/>
                </a:cubicBezTo>
                <a:cubicBezTo>
                  <a:pt x="2306" y="2144"/>
                  <a:pt x="2306" y="2146"/>
                  <a:pt x="2306" y="2147"/>
                </a:cubicBezTo>
                <a:cubicBezTo>
                  <a:pt x="2306" y="2148"/>
                  <a:pt x="2307" y="2148"/>
                  <a:pt x="2308" y="2148"/>
                </a:cubicBezTo>
                <a:cubicBezTo>
                  <a:pt x="2308" y="2149"/>
                  <a:pt x="2308" y="2150"/>
                  <a:pt x="2308" y="2151"/>
                </a:cubicBezTo>
                <a:cubicBezTo>
                  <a:pt x="2309" y="2152"/>
                  <a:pt x="2310" y="2152"/>
                  <a:pt x="2312" y="2152"/>
                </a:cubicBezTo>
                <a:cubicBezTo>
                  <a:pt x="2312" y="2152"/>
                  <a:pt x="2313" y="2152"/>
                  <a:pt x="2314" y="2153"/>
                </a:cubicBezTo>
                <a:cubicBezTo>
                  <a:pt x="2314" y="2153"/>
                  <a:pt x="2314" y="2153"/>
                  <a:pt x="2314" y="2153"/>
                </a:cubicBezTo>
                <a:cubicBezTo>
                  <a:pt x="2317" y="2153"/>
                  <a:pt x="2317" y="2153"/>
                  <a:pt x="2317" y="2153"/>
                </a:cubicBezTo>
                <a:cubicBezTo>
                  <a:pt x="2318" y="2152"/>
                  <a:pt x="2319" y="2152"/>
                  <a:pt x="2320" y="2153"/>
                </a:cubicBezTo>
                <a:cubicBezTo>
                  <a:pt x="2320" y="2153"/>
                  <a:pt x="2320" y="2153"/>
                  <a:pt x="2320" y="2153"/>
                </a:cubicBezTo>
                <a:cubicBezTo>
                  <a:pt x="2325" y="2153"/>
                  <a:pt x="2325" y="2153"/>
                  <a:pt x="2325" y="2153"/>
                </a:cubicBezTo>
                <a:cubicBezTo>
                  <a:pt x="2325" y="2152"/>
                  <a:pt x="2325" y="2152"/>
                  <a:pt x="2325" y="2152"/>
                </a:cubicBezTo>
                <a:cubicBezTo>
                  <a:pt x="2326" y="2151"/>
                  <a:pt x="2327" y="2151"/>
                  <a:pt x="2327" y="2151"/>
                </a:cubicBezTo>
                <a:cubicBezTo>
                  <a:pt x="2329" y="2151"/>
                  <a:pt x="2330" y="2149"/>
                  <a:pt x="2331" y="2150"/>
                </a:cubicBezTo>
                <a:cubicBezTo>
                  <a:pt x="2332" y="2150"/>
                  <a:pt x="2332" y="2151"/>
                  <a:pt x="2333" y="2151"/>
                </a:cubicBezTo>
                <a:cubicBezTo>
                  <a:pt x="2333" y="2152"/>
                  <a:pt x="2334" y="2152"/>
                  <a:pt x="2335" y="2151"/>
                </a:cubicBezTo>
                <a:cubicBezTo>
                  <a:pt x="2336" y="2151"/>
                  <a:pt x="2336" y="2150"/>
                  <a:pt x="2337" y="2149"/>
                </a:cubicBezTo>
                <a:cubicBezTo>
                  <a:pt x="2337" y="2149"/>
                  <a:pt x="2337" y="2148"/>
                  <a:pt x="2338" y="2148"/>
                </a:cubicBezTo>
                <a:cubicBezTo>
                  <a:pt x="2339" y="2149"/>
                  <a:pt x="2338" y="2150"/>
                  <a:pt x="2338" y="2150"/>
                </a:cubicBezTo>
                <a:cubicBezTo>
                  <a:pt x="2338" y="2151"/>
                  <a:pt x="2339" y="2152"/>
                  <a:pt x="2339" y="2153"/>
                </a:cubicBezTo>
                <a:cubicBezTo>
                  <a:pt x="2362" y="2153"/>
                  <a:pt x="2362" y="2153"/>
                  <a:pt x="2362" y="2153"/>
                </a:cubicBezTo>
                <a:cubicBezTo>
                  <a:pt x="2362" y="2153"/>
                  <a:pt x="2362" y="2152"/>
                  <a:pt x="2362" y="2152"/>
                </a:cubicBezTo>
                <a:cubicBezTo>
                  <a:pt x="2362" y="2152"/>
                  <a:pt x="2363" y="2151"/>
                  <a:pt x="2363" y="2151"/>
                </a:cubicBezTo>
                <a:cubicBezTo>
                  <a:pt x="2364" y="2151"/>
                  <a:pt x="2364" y="2152"/>
                  <a:pt x="2364" y="2153"/>
                </a:cubicBezTo>
                <a:cubicBezTo>
                  <a:pt x="2426" y="2153"/>
                  <a:pt x="2426" y="2153"/>
                  <a:pt x="2426" y="2153"/>
                </a:cubicBezTo>
                <a:cubicBezTo>
                  <a:pt x="2426" y="2153"/>
                  <a:pt x="2426" y="2152"/>
                  <a:pt x="2426" y="2152"/>
                </a:cubicBezTo>
                <a:cubicBezTo>
                  <a:pt x="2426" y="2152"/>
                  <a:pt x="2425" y="2151"/>
                  <a:pt x="2425" y="2150"/>
                </a:cubicBezTo>
                <a:cubicBezTo>
                  <a:pt x="2425" y="2149"/>
                  <a:pt x="2425" y="2150"/>
                  <a:pt x="2426" y="2150"/>
                </a:cubicBezTo>
                <a:cubicBezTo>
                  <a:pt x="2428" y="2150"/>
                  <a:pt x="2429" y="2149"/>
                  <a:pt x="2428" y="2147"/>
                </a:cubicBezTo>
                <a:cubicBezTo>
                  <a:pt x="2428" y="2147"/>
                  <a:pt x="2429" y="2146"/>
                  <a:pt x="2428" y="2145"/>
                </a:cubicBezTo>
                <a:cubicBezTo>
                  <a:pt x="2428" y="2145"/>
                  <a:pt x="2428" y="2144"/>
                  <a:pt x="2428" y="2144"/>
                </a:cubicBezTo>
                <a:cubicBezTo>
                  <a:pt x="2428" y="2143"/>
                  <a:pt x="2428" y="2142"/>
                  <a:pt x="2428" y="2141"/>
                </a:cubicBezTo>
                <a:cubicBezTo>
                  <a:pt x="2429" y="2141"/>
                  <a:pt x="2430" y="2141"/>
                  <a:pt x="2430" y="2141"/>
                </a:cubicBezTo>
                <a:cubicBezTo>
                  <a:pt x="2431" y="2140"/>
                  <a:pt x="2432" y="2139"/>
                  <a:pt x="2432" y="2139"/>
                </a:cubicBezTo>
                <a:cubicBezTo>
                  <a:pt x="2433" y="2138"/>
                  <a:pt x="2432" y="2137"/>
                  <a:pt x="2431" y="2137"/>
                </a:cubicBezTo>
                <a:cubicBezTo>
                  <a:pt x="2431" y="2137"/>
                  <a:pt x="2431" y="2136"/>
                  <a:pt x="2430" y="2135"/>
                </a:cubicBezTo>
                <a:cubicBezTo>
                  <a:pt x="2429" y="2135"/>
                  <a:pt x="2428" y="2135"/>
                  <a:pt x="2428" y="2135"/>
                </a:cubicBezTo>
                <a:cubicBezTo>
                  <a:pt x="2426" y="2134"/>
                  <a:pt x="2429" y="2134"/>
                  <a:pt x="2429" y="2132"/>
                </a:cubicBezTo>
                <a:cubicBezTo>
                  <a:pt x="2430" y="2132"/>
                  <a:pt x="2429" y="2131"/>
                  <a:pt x="2430" y="2130"/>
                </a:cubicBezTo>
                <a:cubicBezTo>
                  <a:pt x="2430" y="2130"/>
                  <a:pt x="2430" y="2129"/>
                  <a:pt x="2430" y="2128"/>
                </a:cubicBezTo>
                <a:cubicBezTo>
                  <a:pt x="2429" y="2127"/>
                  <a:pt x="2428" y="2128"/>
                  <a:pt x="2428" y="2128"/>
                </a:cubicBezTo>
                <a:cubicBezTo>
                  <a:pt x="2427" y="2127"/>
                  <a:pt x="2428" y="2126"/>
                  <a:pt x="2428" y="2126"/>
                </a:cubicBezTo>
                <a:cubicBezTo>
                  <a:pt x="2429" y="2126"/>
                  <a:pt x="2430" y="2126"/>
                  <a:pt x="2430" y="2125"/>
                </a:cubicBezTo>
                <a:cubicBezTo>
                  <a:pt x="2431" y="2124"/>
                  <a:pt x="2431" y="2124"/>
                  <a:pt x="2432" y="2123"/>
                </a:cubicBezTo>
                <a:cubicBezTo>
                  <a:pt x="2433" y="2123"/>
                  <a:pt x="2434" y="2122"/>
                  <a:pt x="2435" y="2121"/>
                </a:cubicBezTo>
                <a:cubicBezTo>
                  <a:pt x="2436" y="2119"/>
                  <a:pt x="2435" y="2118"/>
                  <a:pt x="2436" y="2117"/>
                </a:cubicBezTo>
                <a:cubicBezTo>
                  <a:pt x="2437" y="2115"/>
                  <a:pt x="2438" y="2118"/>
                  <a:pt x="2439" y="2118"/>
                </a:cubicBezTo>
                <a:cubicBezTo>
                  <a:pt x="2440" y="2118"/>
                  <a:pt x="2441" y="2116"/>
                  <a:pt x="2441" y="2116"/>
                </a:cubicBezTo>
                <a:cubicBezTo>
                  <a:pt x="2442" y="2115"/>
                  <a:pt x="2442" y="2115"/>
                  <a:pt x="2442" y="2114"/>
                </a:cubicBezTo>
                <a:cubicBezTo>
                  <a:pt x="2443" y="2113"/>
                  <a:pt x="2444" y="2113"/>
                  <a:pt x="2444" y="2113"/>
                </a:cubicBezTo>
                <a:cubicBezTo>
                  <a:pt x="2445" y="2112"/>
                  <a:pt x="2445" y="2111"/>
                  <a:pt x="2445" y="2110"/>
                </a:cubicBezTo>
                <a:cubicBezTo>
                  <a:pt x="2446" y="2108"/>
                  <a:pt x="2447" y="2108"/>
                  <a:pt x="2448" y="2109"/>
                </a:cubicBezTo>
                <a:cubicBezTo>
                  <a:pt x="2450" y="2109"/>
                  <a:pt x="2450" y="2109"/>
                  <a:pt x="2452" y="2108"/>
                </a:cubicBezTo>
                <a:cubicBezTo>
                  <a:pt x="2453" y="2108"/>
                  <a:pt x="2454" y="2107"/>
                  <a:pt x="2452" y="2106"/>
                </a:cubicBezTo>
                <a:cubicBezTo>
                  <a:pt x="2451" y="2105"/>
                  <a:pt x="2452" y="2104"/>
                  <a:pt x="2453" y="2103"/>
                </a:cubicBezTo>
                <a:cubicBezTo>
                  <a:pt x="2454" y="2102"/>
                  <a:pt x="2455" y="2101"/>
                  <a:pt x="2453" y="2100"/>
                </a:cubicBezTo>
                <a:cubicBezTo>
                  <a:pt x="2452" y="2099"/>
                  <a:pt x="2453" y="2101"/>
                  <a:pt x="2452" y="2101"/>
                </a:cubicBezTo>
                <a:cubicBezTo>
                  <a:pt x="2452" y="2101"/>
                  <a:pt x="2451" y="2102"/>
                  <a:pt x="2451" y="2102"/>
                </a:cubicBezTo>
                <a:cubicBezTo>
                  <a:pt x="2449" y="2104"/>
                  <a:pt x="2450" y="2101"/>
                  <a:pt x="2450" y="2100"/>
                </a:cubicBezTo>
                <a:cubicBezTo>
                  <a:pt x="2451" y="2099"/>
                  <a:pt x="2451" y="2099"/>
                  <a:pt x="2451" y="2098"/>
                </a:cubicBezTo>
                <a:cubicBezTo>
                  <a:pt x="2451" y="2095"/>
                  <a:pt x="2450" y="2093"/>
                  <a:pt x="2451" y="2090"/>
                </a:cubicBezTo>
                <a:cubicBezTo>
                  <a:pt x="2451" y="2089"/>
                  <a:pt x="2452" y="2088"/>
                  <a:pt x="2452" y="2086"/>
                </a:cubicBezTo>
                <a:cubicBezTo>
                  <a:pt x="2453" y="2085"/>
                  <a:pt x="2452" y="2083"/>
                  <a:pt x="2453" y="2082"/>
                </a:cubicBezTo>
                <a:cubicBezTo>
                  <a:pt x="2454" y="2081"/>
                  <a:pt x="2454" y="2081"/>
                  <a:pt x="2455" y="2081"/>
                </a:cubicBezTo>
                <a:cubicBezTo>
                  <a:pt x="2455" y="2080"/>
                  <a:pt x="2456" y="2079"/>
                  <a:pt x="2456" y="2079"/>
                </a:cubicBezTo>
                <a:cubicBezTo>
                  <a:pt x="2456" y="2077"/>
                  <a:pt x="2457" y="2076"/>
                  <a:pt x="2459" y="2076"/>
                </a:cubicBezTo>
                <a:cubicBezTo>
                  <a:pt x="2459" y="2076"/>
                  <a:pt x="2460" y="2076"/>
                  <a:pt x="2461" y="2076"/>
                </a:cubicBezTo>
                <a:cubicBezTo>
                  <a:pt x="2462" y="2076"/>
                  <a:pt x="2461" y="2075"/>
                  <a:pt x="2461" y="2075"/>
                </a:cubicBezTo>
                <a:cubicBezTo>
                  <a:pt x="2460" y="2074"/>
                  <a:pt x="2460" y="2074"/>
                  <a:pt x="2460" y="2073"/>
                </a:cubicBezTo>
                <a:cubicBezTo>
                  <a:pt x="2460" y="2073"/>
                  <a:pt x="2459" y="2071"/>
                  <a:pt x="2460" y="2071"/>
                </a:cubicBezTo>
                <a:cubicBezTo>
                  <a:pt x="2461" y="2071"/>
                  <a:pt x="2461" y="2073"/>
                  <a:pt x="2461" y="2073"/>
                </a:cubicBezTo>
                <a:cubicBezTo>
                  <a:pt x="2461" y="2074"/>
                  <a:pt x="2461" y="2074"/>
                  <a:pt x="2462" y="2074"/>
                </a:cubicBezTo>
                <a:cubicBezTo>
                  <a:pt x="2463" y="2075"/>
                  <a:pt x="2464" y="2076"/>
                  <a:pt x="2465" y="2076"/>
                </a:cubicBezTo>
                <a:cubicBezTo>
                  <a:pt x="2467" y="2076"/>
                  <a:pt x="2468" y="2075"/>
                  <a:pt x="2470" y="2076"/>
                </a:cubicBezTo>
                <a:cubicBezTo>
                  <a:pt x="2472" y="2076"/>
                  <a:pt x="2476" y="2076"/>
                  <a:pt x="2478" y="2075"/>
                </a:cubicBezTo>
                <a:cubicBezTo>
                  <a:pt x="2478" y="2075"/>
                  <a:pt x="2479" y="2074"/>
                  <a:pt x="2479" y="2074"/>
                </a:cubicBezTo>
                <a:close/>
                <a:moveTo>
                  <a:pt x="2224" y="2150"/>
                </a:moveTo>
                <a:cubicBezTo>
                  <a:pt x="2224" y="2149"/>
                  <a:pt x="2223" y="2149"/>
                  <a:pt x="2222" y="2147"/>
                </a:cubicBezTo>
                <a:cubicBezTo>
                  <a:pt x="2222" y="2147"/>
                  <a:pt x="2222" y="2146"/>
                  <a:pt x="2222" y="2146"/>
                </a:cubicBezTo>
                <a:cubicBezTo>
                  <a:pt x="2221" y="2145"/>
                  <a:pt x="2221" y="2145"/>
                  <a:pt x="2220" y="2144"/>
                </a:cubicBezTo>
                <a:cubicBezTo>
                  <a:pt x="2219" y="2143"/>
                  <a:pt x="2220" y="2142"/>
                  <a:pt x="2218" y="2142"/>
                </a:cubicBezTo>
                <a:cubicBezTo>
                  <a:pt x="2217" y="2141"/>
                  <a:pt x="2217" y="2139"/>
                  <a:pt x="2216" y="2139"/>
                </a:cubicBezTo>
                <a:cubicBezTo>
                  <a:pt x="2214" y="2139"/>
                  <a:pt x="2213" y="2139"/>
                  <a:pt x="2212" y="2138"/>
                </a:cubicBezTo>
                <a:cubicBezTo>
                  <a:pt x="2210" y="2138"/>
                  <a:pt x="2209" y="2138"/>
                  <a:pt x="2207" y="2138"/>
                </a:cubicBezTo>
                <a:cubicBezTo>
                  <a:pt x="2206" y="2138"/>
                  <a:pt x="2205" y="2138"/>
                  <a:pt x="2203" y="2138"/>
                </a:cubicBezTo>
                <a:cubicBezTo>
                  <a:pt x="2201" y="2137"/>
                  <a:pt x="2202" y="2138"/>
                  <a:pt x="2201" y="2139"/>
                </a:cubicBezTo>
                <a:cubicBezTo>
                  <a:pt x="2200" y="2140"/>
                  <a:pt x="2200" y="2140"/>
                  <a:pt x="2200" y="2142"/>
                </a:cubicBezTo>
                <a:cubicBezTo>
                  <a:pt x="2200" y="2142"/>
                  <a:pt x="2199" y="2143"/>
                  <a:pt x="2198" y="2144"/>
                </a:cubicBezTo>
                <a:cubicBezTo>
                  <a:pt x="2199" y="2143"/>
                  <a:pt x="2199" y="2143"/>
                  <a:pt x="2199" y="2142"/>
                </a:cubicBezTo>
                <a:cubicBezTo>
                  <a:pt x="2199" y="2141"/>
                  <a:pt x="2199" y="2141"/>
                  <a:pt x="2198" y="2141"/>
                </a:cubicBezTo>
                <a:cubicBezTo>
                  <a:pt x="2198" y="2140"/>
                  <a:pt x="2198" y="2140"/>
                  <a:pt x="2198" y="2139"/>
                </a:cubicBezTo>
                <a:cubicBezTo>
                  <a:pt x="2199" y="2139"/>
                  <a:pt x="2199" y="2139"/>
                  <a:pt x="2199" y="2139"/>
                </a:cubicBezTo>
                <a:cubicBezTo>
                  <a:pt x="2200" y="2138"/>
                  <a:pt x="2200" y="2138"/>
                  <a:pt x="2200" y="2138"/>
                </a:cubicBezTo>
                <a:cubicBezTo>
                  <a:pt x="2200" y="2137"/>
                  <a:pt x="2201" y="2137"/>
                  <a:pt x="2201" y="2137"/>
                </a:cubicBezTo>
                <a:cubicBezTo>
                  <a:pt x="2202" y="2136"/>
                  <a:pt x="2201" y="2135"/>
                  <a:pt x="2201" y="2135"/>
                </a:cubicBezTo>
                <a:cubicBezTo>
                  <a:pt x="2200" y="2134"/>
                  <a:pt x="2199" y="2134"/>
                  <a:pt x="2198" y="2133"/>
                </a:cubicBezTo>
                <a:cubicBezTo>
                  <a:pt x="2198" y="2133"/>
                  <a:pt x="2197" y="2132"/>
                  <a:pt x="2197" y="2132"/>
                </a:cubicBezTo>
                <a:cubicBezTo>
                  <a:pt x="2196" y="2132"/>
                  <a:pt x="2196" y="2132"/>
                  <a:pt x="2196" y="2131"/>
                </a:cubicBezTo>
                <a:cubicBezTo>
                  <a:pt x="2194" y="2130"/>
                  <a:pt x="2195" y="2128"/>
                  <a:pt x="2195" y="2126"/>
                </a:cubicBezTo>
                <a:cubicBezTo>
                  <a:pt x="2195" y="2125"/>
                  <a:pt x="2195" y="2125"/>
                  <a:pt x="2195" y="2124"/>
                </a:cubicBezTo>
                <a:cubicBezTo>
                  <a:pt x="2195" y="2123"/>
                  <a:pt x="2194" y="2122"/>
                  <a:pt x="2193" y="2120"/>
                </a:cubicBezTo>
                <a:cubicBezTo>
                  <a:pt x="2193" y="2119"/>
                  <a:pt x="2193" y="2117"/>
                  <a:pt x="2193" y="2116"/>
                </a:cubicBezTo>
                <a:cubicBezTo>
                  <a:pt x="2192" y="2115"/>
                  <a:pt x="2193" y="2113"/>
                  <a:pt x="2191" y="2113"/>
                </a:cubicBezTo>
                <a:cubicBezTo>
                  <a:pt x="2190" y="2113"/>
                  <a:pt x="2189" y="2113"/>
                  <a:pt x="2188" y="2113"/>
                </a:cubicBezTo>
                <a:cubicBezTo>
                  <a:pt x="2186" y="2113"/>
                  <a:pt x="2185" y="2112"/>
                  <a:pt x="2184" y="2112"/>
                </a:cubicBezTo>
                <a:cubicBezTo>
                  <a:pt x="2183" y="2111"/>
                  <a:pt x="2183" y="2111"/>
                  <a:pt x="2182" y="2111"/>
                </a:cubicBezTo>
                <a:cubicBezTo>
                  <a:pt x="2181" y="2111"/>
                  <a:pt x="2180" y="2110"/>
                  <a:pt x="2178" y="2110"/>
                </a:cubicBezTo>
                <a:cubicBezTo>
                  <a:pt x="2176" y="2110"/>
                  <a:pt x="2173" y="2107"/>
                  <a:pt x="2173" y="2104"/>
                </a:cubicBezTo>
                <a:cubicBezTo>
                  <a:pt x="2173" y="2102"/>
                  <a:pt x="2175" y="2103"/>
                  <a:pt x="2176" y="2102"/>
                </a:cubicBezTo>
                <a:cubicBezTo>
                  <a:pt x="2176" y="2101"/>
                  <a:pt x="2177" y="2100"/>
                  <a:pt x="2176" y="2100"/>
                </a:cubicBezTo>
                <a:cubicBezTo>
                  <a:pt x="2175" y="2100"/>
                  <a:pt x="2174" y="2101"/>
                  <a:pt x="2174" y="2100"/>
                </a:cubicBezTo>
                <a:cubicBezTo>
                  <a:pt x="2173" y="2100"/>
                  <a:pt x="2176" y="2099"/>
                  <a:pt x="2176" y="2099"/>
                </a:cubicBezTo>
                <a:cubicBezTo>
                  <a:pt x="2177" y="2098"/>
                  <a:pt x="2177" y="2098"/>
                  <a:pt x="2178" y="2098"/>
                </a:cubicBezTo>
                <a:cubicBezTo>
                  <a:pt x="2179" y="2098"/>
                  <a:pt x="2180" y="2098"/>
                  <a:pt x="2180" y="2097"/>
                </a:cubicBezTo>
                <a:cubicBezTo>
                  <a:pt x="2180" y="2096"/>
                  <a:pt x="2179" y="2097"/>
                  <a:pt x="2178" y="2097"/>
                </a:cubicBezTo>
                <a:cubicBezTo>
                  <a:pt x="2177" y="2097"/>
                  <a:pt x="2177" y="2097"/>
                  <a:pt x="2177" y="2096"/>
                </a:cubicBezTo>
                <a:cubicBezTo>
                  <a:pt x="2175" y="2095"/>
                  <a:pt x="2175" y="2097"/>
                  <a:pt x="2174" y="2098"/>
                </a:cubicBezTo>
                <a:cubicBezTo>
                  <a:pt x="2172" y="2096"/>
                  <a:pt x="2175" y="2095"/>
                  <a:pt x="2175" y="2095"/>
                </a:cubicBezTo>
                <a:cubicBezTo>
                  <a:pt x="2176" y="2094"/>
                  <a:pt x="2176" y="2093"/>
                  <a:pt x="2176" y="2093"/>
                </a:cubicBezTo>
                <a:cubicBezTo>
                  <a:pt x="2177" y="2093"/>
                  <a:pt x="2177" y="2093"/>
                  <a:pt x="2178" y="2094"/>
                </a:cubicBezTo>
                <a:cubicBezTo>
                  <a:pt x="2179" y="2094"/>
                  <a:pt x="2179" y="2093"/>
                  <a:pt x="2180" y="2093"/>
                </a:cubicBezTo>
                <a:cubicBezTo>
                  <a:pt x="2180" y="2092"/>
                  <a:pt x="2181" y="2092"/>
                  <a:pt x="2182" y="2092"/>
                </a:cubicBezTo>
                <a:cubicBezTo>
                  <a:pt x="2184" y="2092"/>
                  <a:pt x="2181" y="2090"/>
                  <a:pt x="2180" y="2090"/>
                </a:cubicBezTo>
                <a:cubicBezTo>
                  <a:pt x="2180" y="2088"/>
                  <a:pt x="2180" y="2087"/>
                  <a:pt x="2179" y="2086"/>
                </a:cubicBezTo>
                <a:cubicBezTo>
                  <a:pt x="2178" y="2085"/>
                  <a:pt x="2176" y="2085"/>
                  <a:pt x="2175" y="2084"/>
                </a:cubicBezTo>
                <a:cubicBezTo>
                  <a:pt x="2174" y="2083"/>
                  <a:pt x="2174" y="2082"/>
                  <a:pt x="2173" y="2082"/>
                </a:cubicBezTo>
                <a:cubicBezTo>
                  <a:pt x="2171" y="2081"/>
                  <a:pt x="2170" y="2082"/>
                  <a:pt x="2169" y="2083"/>
                </a:cubicBezTo>
                <a:cubicBezTo>
                  <a:pt x="2168" y="2084"/>
                  <a:pt x="2167" y="2083"/>
                  <a:pt x="2166" y="2082"/>
                </a:cubicBezTo>
                <a:cubicBezTo>
                  <a:pt x="2166" y="2081"/>
                  <a:pt x="2165" y="2080"/>
                  <a:pt x="2164" y="2079"/>
                </a:cubicBezTo>
                <a:cubicBezTo>
                  <a:pt x="2164" y="2079"/>
                  <a:pt x="2163" y="2079"/>
                  <a:pt x="2163" y="2079"/>
                </a:cubicBezTo>
                <a:cubicBezTo>
                  <a:pt x="2162" y="2078"/>
                  <a:pt x="2162" y="2078"/>
                  <a:pt x="2161" y="2078"/>
                </a:cubicBezTo>
                <a:cubicBezTo>
                  <a:pt x="2161" y="2078"/>
                  <a:pt x="2160" y="2078"/>
                  <a:pt x="2159" y="2078"/>
                </a:cubicBezTo>
                <a:cubicBezTo>
                  <a:pt x="2161" y="2077"/>
                  <a:pt x="2162" y="2077"/>
                  <a:pt x="2163" y="2077"/>
                </a:cubicBezTo>
                <a:cubicBezTo>
                  <a:pt x="2164" y="2077"/>
                  <a:pt x="2167" y="2078"/>
                  <a:pt x="2166" y="2077"/>
                </a:cubicBezTo>
                <a:cubicBezTo>
                  <a:pt x="2166" y="2076"/>
                  <a:pt x="2165" y="2076"/>
                  <a:pt x="2165" y="2076"/>
                </a:cubicBezTo>
                <a:cubicBezTo>
                  <a:pt x="2164" y="2076"/>
                  <a:pt x="2164" y="2075"/>
                  <a:pt x="2164" y="2075"/>
                </a:cubicBezTo>
                <a:cubicBezTo>
                  <a:pt x="2163" y="2074"/>
                  <a:pt x="2162" y="2074"/>
                  <a:pt x="2162" y="2074"/>
                </a:cubicBezTo>
                <a:cubicBezTo>
                  <a:pt x="2161" y="2074"/>
                  <a:pt x="2161" y="2074"/>
                  <a:pt x="2160" y="2073"/>
                </a:cubicBezTo>
                <a:cubicBezTo>
                  <a:pt x="2160" y="2072"/>
                  <a:pt x="2163" y="2074"/>
                  <a:pt x="2164" y="2074"/>
                </a:cubicBezTo>
                <a:cubicBezTo>
                  <a:pt x="2165" y="2074"/>
                  <a:pt x="2166" y="2075"/>
                  <a:pt x="2167" y="2076"/>
                </a:cubicBezTo>
                <a:cubicBezTo>
                  <a:pt x="2167" y="2076"/>
                  <a:pt x="2168" y="2076"/>
                  <a:pt x="2168" y="2075"/>
                </a:cubicBezTo>
                <a:cubicBezTo>
                  <a:pt x="2168" y="2074"/>
                  <a:pt x="2167" y="2075"/>
                  <a:pt x="2166" y="2074"/>
                </a:cubicBezTo>
                <a:cubicBezTo>
                  <a:pt x="2166" y="2074"/>
                  <a:pt x="2166" y="2073"/>
                  <a:pt x="2165" y="2072"/>
                </a:cubicBezTo>
                <a:cubicBezTo>
                  <a:pt x="2165" y="2072"/>
                  <a:pt x="2164" y="2072"/>
                  <a:pt x="2164" y="2071"/>
                </a:cubicBezTo>
                <a:cubicBezTo>
                  <a:pt x="2163" y="2071"/>
                  <a:pt x="2163" y="2070"/>
                  <a:pt x="2162" y="2070"/>
                </a:cubicBezTo>
                <a:cubicBezTo>
                  <a:pt x="2161" y="2070"/>
                  <a:pt x="2160" y="2070"/>
                  <a:pt x="2159" y="2070"/>
                </a:cubicBezTo>
                <a:cubicBezTo>
                  <a:pt x="2159" y="2071"/>
                  <a:pt x="2158" y="2072"/>
                  <a:pt x="2157" y="2071"/>
                </a:cubicBezTo>
                <a:cubicBezTo>
                  <a:pt x="2156" y="2071"/>
                  <a:pt x="2157" y="2070"/>
                  <a:pt x="2156" y="2070"/>
                </a:cubicBezTo>
                <a:cubicBezTo>
                  <a:pt x="2155" y="2069"/>
                  <a:pt x="2155" y="2070"/>
                  <a:pt x="2154" y="2070"/>
                </a:cubicBezTo>
                <a:cubicBezTo>
                  <a:pt x="2153" y="2069"/>
                  <a:pt x="2153" y="2068"/>
                  <a:pt x="2154" y="2068"/>
                </a:cubicBezTo>
                <a:cubicBezTo>
                  <a:pt x="2154" y="2067"/>
                  <a:pt x="2155" y="2068"/>
                  <a:pt x="2155" y="2067"/>
                </a:cubicBezTo>
                <a:cubicBezTo>
                  <a:pt x="2155" y="2066"/>
                  <a:pt x="2155" y="2066"/>
                  <a:pt x="2154" y="2065"/>
                </a:cubicBezTo>
                <a:cubicBezTo>
                  <a:pt x="2154" y="2064"/>
                  <a:pt x="2155" y="2063"/>
                  <a:pt x="2154" y="2063"/>
                </a:cubicBezTo>
                <a:cubicBezTo>
                  <a:pt x="2154" y="2062"/>
                  <a:pt x="2153" y="2063"/>
                  <a:pt x="2152" y="2062"/>
                </a:cubicBezTo>
                <a:cubicBezTo>
                  <a:pt x="2152" y="2062"/>
                  <a:pt x="2151" y="2062"/>
                  <a:pt x="2150" y="2062"/>
                </a:cubicBezTo>
                <a:cubicBezTo>
                  <a:pt x="2150" y="2062"/>
                  <a:pt x="2150" y="2061"/>
                  <a:pt x="2149" y="2061"/>
                </a:cubicBezTo>
                <a:cubicBezTo>
                  <a:pt x="2149" y="2061"/>
                  <a:pt x="2148" y="2061"/>
                  <a:pt x="2147" y="2061"/>
                </a:cubicBezTo>
                <a:cubicBezTo>
                  <a:pt x="2147" y="2061"/>
                  <a:pt x="2146" y="2060"/>
                  <a:pt x="2145" y="2061"/>
                </a:cubicBezTo>
                <a:cubicBezTo>
                  <a:pt x="2145" y="2062"/>
                  <a:pt x="2146" y="2062"/>
                  <a:pt x="2147" y="2062"/>
                </a:cubicBezTo>
                <a:cubicBezTo>
                  <a:pt x="2147" y="2063"/>
                  <a:pt x="2148" y="2063"/>
                  <a:pt x="2148" y="2064"/>
                </a:cubicBezTo>
                <a:cubicBezTo>
                  <a:pt x="2148" y="2064"/>
                  <a:pt x="2149" y="2064"/>
                  <a:pt x="2149" y="2065"/>
                </a:cubicBezTo>
                <a:cubicBezTo>
                  <a:pt x="2150" y="2066"/>
                  <a:pt x="2148" y="2067"/>
                  <a:pt x="2150" y="2069"/>
                </a:cubicBezTo>
                <a:cubicBezTo>
                  <a:pt x="2150" y="2069"/>
                  <a:pt x="2150" y="2070"/>
                  <a:pt x="2150" y="2071"/>
                </a:cubicBezTo>
                <a:cubicBezTo>
                  <a:pt x="2151" y="2072"/>
                  <a:pt x="2151" y="2072"/>
                  <a:pt x="2152" y="2073"/>
                </a:cubicBezTo>
                <a:cubicBezTo>
                  <a:pt x="2152" y="2073"/>
                  <a:pt x="2153" y="2074"/>
                  <a:pt x="2153" y="2073"/>
                </a:cubicBezTo>
                <a:cubicBezTo>
                  <a:pt x="2154" y="2073"/>
                  <a:pt x="2153" y="2072"/>
                  <a:pt x="2154" y="2071"/>
                </a:cubicBezTo>
                <a:cubicBezTo>
                  <a:pt x="2154" y="2070"/>
                  <a:pt x="2155" y="2071"/>
                  <a:pt x="2155" y="2072"/>
                </a:cubicBezTo>
                <a:cubicBezTo>
                  <a:pt x="2155" y="2072"/>
                  <a:pt x="2155" y="2072"/>
                  <a:pt x="2155" y="2073"/>
                </a:cubicBezTo>
                <a:cubicBezTo>
                  <a:pt x="2155" y="2073"/>
                  <a:pt x="2155" y="2073"/>
                  <a:pt x="2155" y="2074"/>
                </a:cubicBezTo>
                <a:cubicBezTo>
                  <a:pt x="2154" y="2074"/>
                  <a:pt x="2154" y="2074"/>
                  <a:pt x="2153" y="2074"/>
                </a:cubicBezTo>
                <a:cubicBezTo>
                  <a:pt x="2153" y="2075"/>
                  <a:pt x="2153" y="2076"/>
                  <a:pt x="2152" y="2075"/>
                </a:cubicBezTo>
                <a:cubicBezTo>
                  <a:pt x="2152" y="2075"/>
                  <a:pt x="2152" y="2074"/>
                  <a:pt x="2151" y="2074"/>
                </a:cubicBezTo>
                <a:cubicBezTo>
                  <a:pt x="2151" y="2073"/>
                  <a:pt x="2150" y="2073"/>
                  <a:pt x="2150" y="2073"/>
                </a:cubicBezTo>
                <a:cubicBezTo>
                  <a:pt x="2149" y="2072"/>
                  <a:pt x="2150" y="2072"/>
                  <a:pt x="2150" y="2071"/>
                </a:cubicBezTo>
                <a:cubicBezTo>
                  <a:pt x="2149" y="2070"/>
                  <a:pt x="2149" y="2070"/>
                  <a:pt x="2149" y="2069"/>
                </a:cubicBezTo>
                <a:cubicBezTo>
                  <a:pt x="2148" y="2069"/>
                  <a:pt x="2148" y="2068"/>
                  <a:pt x="2148" y="2067"/>
                </a:cubicBezTo>
                <a:cubicBezTo>
                  <a:pt x="2148" y="2067"/>
                  <a:pt x="2148" y="2066"/>
                  <a:pt x="2147" y="2066"/>
                </a:cubicBezTo>
                <a:cubicBezTo>
                  <a:pt x="2146" y="2065"/>
                  <a:pt x="2146" y="2065"/>
                  <a:pt x="2146" y="2064"/>
                </a:cubicBezTo>
                <a:cubicBezTo>
                  <a:pt x="2145" y="2064"/>
                  <a:pt x="2145" y="2063"/>
                  <a:pt x="2144" y="2063"/>
                </a:cubicBezTo>
                <a:cubicBezTo>
                  <a:pt x="2144" y="2063"/>
                  <a:pt x="2143" y="2063"/>
                  <a:pt x="2143" y="2062"/>
                </a:cubicBezTo>
                <a:cubicBezTo>
                  <a:pt x="2142" y="2062"/>
                  <a:pt x="2143" y="2061"/>
                  <a:pt x="2142" y="2061"/>
                </a:cubicBezTo>
                <a:cubicBezTo>
                  <a:pt x="2142" y="2060"/>
                  <a:pt x="2142" y="2061"/>
                  <a:pt x="2141" y="2060"/>
                </a:cubicBezTo>
                <a:cubicBezTo>
                  <a:pt x="2141" y="2060"/>
                  <a:pt x="2141" y="2060"/>
                  <a:pt x="2140" y="2060"/>
                </a:cubicBezTo>
                <a:cubicBezTo>
                  <a:pt x="2140" y="2059"/>
                  <a:pt x="2139" y="2060"/>
                  <a:pt x="2138" y="2060"/>
                </a:cubicBezTo>
                <a:cubicBezTo>
                  <a:pt x="2138" y="2059"/>
                  <a:pt x="2137" y="2059"/>
                  <a:pt x="2138" y="2058"/>
                </a:cubicBezTo>
                <a:cubicBezTo>
                  <a:pt x="2138" y="2057"/>
                  <a:pt x="2139" y="2057"/>
                  <a:pt x="2139" y="2057"/>
                </a:cubicBezTo>
                <a:cubicBezTo>
                  <a:pt x="2140" y="2056"/>
                  <a:pt x="2140" y="2055"/>
                  <a:pt x="2140" y="2055"/>
                </a:cubicBezTo>
                <a:cubicBezTo>
                  <a:pt x="2140" y="2055"/>
                  <a:pt x="2142" y="2054"/>
                  <a:pt x="2142" y="2054"/>
                </a:cubicBezTo>
                <a:cubicBezTo>
                  <a:pt x="2141" y="2053"/>
                  <a:pt x="2141" y="2053"/>
                  <a:pt x="2141" y="2053"/>
                </a:cubicBezTo>
                <a:cubicBezTo>
                  <a:pt x="2140" y="2053"/>
                  <a:pt x="2140" y="2053"/>
                  <a:pt x="2140" y="2052"/>
                </a:cubicBezTo>
                <a:cubicBezTo>
                  <a:pt x="2140" y="2051"/>
                  <a:pt x="2140" y="2051"/>
                  <a:pt x="2139" y="2051"/>
                </a:cubicBezTo>
                <a:cubicBezTo>
                  <a:pt x="2138" y="2050"/>
                  <a:pt x="2138" y="2050"/>
                  <a:pt x="2137" y="2051"/>
                </a:cubicBezTo>
                <a:cubicBezTo>
                  <a:pt x="2137" y="2051"/>
                  <a:pt x="2136" y="2051"/>
                  <a:pt x="2136" y="2051"/>
                </a:cubicBezTo>
                <a:cubicBezTo>
                  <a:pt x="2135" y="2051"/>
                  <a:pt x="2135" y="2051"/>
                  <a:pt x="2134" y="2051"/>
                </a:cubicBezTo>
                <a:cubicBezTo>
                  <a:pt x="2133" y="2052"/>
                  <a:pt x="2134" y="2053"/>
                  <a:pt x="2133" y="2054"/>
                </a:cubicBezTo>
                <a:cubicBezTo>
                  <a:pt x="2133" y="2054"/>
                  <a:pt x="2133" y="2054"/>
                  <a:pt x="2133" y="2055"/>
                </a:cubicBezTo>
                <a:cubicBezTo>
                  <a:pt x="2133" y="2055"/>
                  <a:pt x="2133" y="2055"/>
                  <a:pt x="2134" y="2056"/>
                </a:cubicBezTo>
                <a:cubicBezTo>
                  <a:pt x="2134" y="2056"/>
                  <a:pt x="2134" y="2057"/>
                  <a:pt x="2134" y="2057"/>
                </a:cubicBezTo>
                <a:cubicBezTo>
                  <a:pt x="2134" y="2058"/>
                  <a:pt x="2134" y="2058"/>
                  <a:pt x="2134" y="2059"/>
                </a:cubicBezTo>
                <a:cubicBezTo>
                  <a:pt x="2133" y="2059"/>
                  <a:pt x="2133" y="2058"/>
                  <a:pt x="2133" y="2057"/>
                </a:cubicBezTo>
                <a:cubicBezTo>
                  <a:pt x="2133" y="2056"/>
                  <a:pt x="2132" y="2056"/>
                  <a:pt x="2132" y="2056"/>
                </a:cubicBezTo>
                <a:cubicBezTo>
                  <a:pt x="2131" y="2054"/>
                  <a:pt x="2131" y="2053"/>
                  <a:pt x="2130" y="2052"/>
                </a:cubicBezTo>
                <a:cubicBezTo>
                  <a:pt x="2129" y="2052"/>
                  <a:pt x="2129" y="2052"/>
                  <a:pt x="2129" y="2051"/>
                </a:cubicBezTo>
                <a:cubicBezTo>
                  <a:pt x="2128" y="2051"/>
                  <a:pt x="2128" y="2050"/>
                  <a:pt x="2128" y="2050"/>
                </a:cubicBezTo>
                <a:cubicBezTo>
                  <a:pt x="2127" y="2049"/>
                  <a:pt x="2126" y="2050"/>
                  <a:pt x="2125" y="2049"/>
                </a:cubicBezTo>
                <a:cubicBezTo>
                  <a:pt x="2125" y="2049"/>
                  <a:pt x="2121" y="2048"/>
                  <a:pt x="2121" y="2049"/>
                </a:cubicBezTo>
                <a:cubicBezTo>
                  <a:pt x="2121" y="2050"/>
                  <a:pt x="2122" y="2049"/>
                  <a:pt x="2122" y="2050"/>
                </a:cubicBezTo>
                <a:cubicBezTo>
                  <a:pt x="2122" y="2050"/>
                  <a:pt x="2122" y="2050"/>
                  <a:pt x="2122" y="2051"/>
                </a:cubicBezTo>
                <a:cubicBezTo>
                  <a:pt x="2122" y="2051"/>
                  <a:pt x="2122" y="2051"/>
                  <a:pt x="2122" y="2051"/>
                </a:cubicBezTo>
                <a:cubicBezTo>
                  <a:pt x="2122" y="2052"/>
                  <a:pt x="2122" y="2052"/>
                  <a:pt x="2122" y="2052"/>
                </a:cubicBezTo>
                <a:cubicBezTo>
                  <a:pt x="2122" y="2053"/>
                  <a:pt x="2121" y="2052"/>
                  <a:pt x="2121" y="2051"/>
                </a:cubicBezTo>
                <a:cubicBezTo>
                  <a:pt x="2120" y="2051"/>
                  <a:pt x="2120" y="2051"/>
                  <a:pt x="2119" y="2051"/>
                </a:cubicBezTo>
                <a:cubicBezTo>
                  <a:pt x="2118" y="2051"/>
                  <a:pt x="2118" y="2050"/>
                  <a:pt x="2118" y="2050"/>
                </a:cubicBezTo>
                <a:cubicBezTo>
                  <a:pt x="2117" y="2049"/>
                  <a:pt x="2117" y="2049"/>
                  <a:pt x="2116" y="2049"/>
                </a:cubicBezTo>
                <a:cubicBezTo>
                  <a:pt x="2115" y="2048"/>
                  <a:pt x="2114" y="2048"/>
                  <a:pt x="2113" y="2046"/>
                </a:cubicBezTo>
                <a:cubicBezTo>
                  <a:pt x="2113" y="2046"/>
                  <a:pt x="2113" y="2045"/>
                  <a:pt x="2113" y="2044"/>
                </a:cubicBezTo>
                <a:cubicBezTo>
                  <a:pt x="2113" y="2044"/>
                  <a:pt x="2113" y="2044"/>
                  <a:pt x="2112" y="2043"/>
                </a:cubicBezTo>
                <a:cubicBezTo>
                  <a:pt x="2112" y="2043"/>
                  <a:pt x="2112" y="2042"/>
                  <a:pt x="2111" y="2042"/>
                </a:cubicBezTo>
                <a:cubicBezTo>
                  <a:pt x="2111" y="2041"/>
                  <a:pt x="2110" y="2041"/>
                  <a:pt x="2110" y="2041"/>
                </a:cubicBezTo>
                <a:cubicBezTo>
                  <a:pt x="2109" y="2041"/>
                  <a:pt x="2109" y="2041"/>
                  <a:pt x="2108" y="2041"/>
                </a:cubicBezTo>
                <a:cubicBezTo>
                  <a:pt x="2107" y="2041"/>
                  <a:pt x="2107" y="2042"/>
                  <a:pt x="2106" y="2041"/>
                </a:cubicBezTo>
                <a:cubicBezTo>
                  <a:pt x="2106" y="2041"/>
                  <a:pt x="2106" y="2040"/>
                  <a:pt x="2106" y="2040"/>
                </a:cubicBezTo>
                <a:cubicBezTo>
                  <a:pt x="2106" y="2039"/>
                  <a:pt x="2106" y="2039"/>
                  <a:pt x="2106" y="2038"/>
                </a:cubicBezTo>
                <a:cubicBezTo>
                  <a:pt x="2105" y="2037"/>
                  <a:pt x="2105" y="2036"/>
                  <a:pt x="2105" y="2035"/>
                </a:cubicBezTo>
                <a:cubicBezTo>
                  <a:pt x="2104" y="2034"/>
                  <a:pt x="2102" y="2033"/>
                  <a:pt x="2101" y="2033"/>
                </a:cubicBezTo>
                <a:cubicBezTo>
                  <a:pt x="2100" y="2032"/>
                  <a:pt x="2099" y="2031"/>
                  <a:pt x="2099" y="2030"/>
                </a:cubicBezTo>
                <a:cubicBezTo>
                  <a:pt x="2098" y="2028"/>
                  <a:pt x="2096" y="2028"/>
                  <a:pt x="2095" y="2026"/>
                </a:cubicBezTo>
                <a:cubicBezTo>
                  <a:pt x="2094" y="2025"/>
                  <a:pt x="2092" y="2024"/>
                  <a:pt x="2091" y="2023"/>
                </a:cubicBezTo>
                <a:cubicBezTo>
                  <a:pt x="2090" y="2022"/>
                  <a:pt x="2089" y="2022"/>
                  <a:pt x="2088" y="2022"/>
                </a:cubicBezTo>
                <a:cubicBezTo>
                  <a:pt x="2086" y="2021"/>
                  <a:pt x="2083" y="2020"/>
                  <a:pt x="2082" y="2018"/>
                </a:cubicBezTo>
                <a:cubicBezTo>
                  <a:pt x="2080" y="2017"/>
                  <a:pt x="2080" y="2016"/>
                  <a:pt x="2078" y="2014"/>
                </a:cubicBezTo>
                <a:cubicBezTo>
                  <a:pt x="2077" y="2013"/>
                  <a:pt x="2076" y="2013"/>
                  <a:pt x="2075" y="2013"/>
                </a:cubicBezTo>
                <a:cubicBezTo>
                  <a:pt x="2074" y="2012"/>
                  <a:pt x="2074" y="2012"/>
                  <a:pt x="2073" y="2012"/>
                </a:cubicBezTo>
                <a:cubicBezTo>
                  <a:pt x="2072" y="2011"/>
                  <a:pt x="2071" y="2012"/>
                  <a:pt x="2071" y="2011"/>
                </a:cubicBezTo>
                <a:cubicBezTo>
                  <a:pt x="2070" y="2009"/>
                  <a:pt x="2071" y="2009"/>
                  <a:pt x="2072" y="2009"/>
                </a:cubicBezTo>
                <a:cubicBezTo>
                  <a:pt x="2072" y="2007"/>
                  <a:pt x="2071" y="2007"/>
                  <a:pt x="2071" y="2006"/>
                </a:cubicBezTo>
                <a:cubicBezTo>
                  <a:pt x="2070" y="2006"/>
                  <a:pt x="2070" y="2005"/>
                  <a:pt x="2070" y="2005"/>
                </a:cubicBezTo>
                <a:cubicBezTo>
                  <a:pt x="2069" y="2004"/>
                  <a:pt x="2068" y="2004"/>
                  <a:pt x="2067" y="2003"/>
                </a:cubicBezTo>
                <a:cubicBezTo>
                  <a:pt x="2067" y="2003"/>
                  <a:pt x="2067" y="2003"/>
                  <a:pt x="2066" y="2002"/>
                </a:cubicBezTo>
                <a:cubicBezTo>
                  <a:pt x="2066" y="2002"/>
                  <a:pt x="2066" y="2001"/>
                  <a:pt x="2066" y="2001"/>
                </a:cubicBezTo>
                <a:cubicBezTo>
                  <a:pt x="2066" y="2001"/>
                  <a:pt x="2066" y="2001"/>
                  <a:pt x="2066" y="2001"/>
                </a:cubicBezTo>
                <a:cubicBezTo>
                  <a:pt x="2066" y="2000"/>
                  <a:pt x="2066" y="2000"/>
                  <a:pt x="2065" y="2000"/>
                </a:cubicBezTo>
                <a:cubicBezTo>
                  <a:pt x="2065" y="1999"/>
                  <a:pt x="2065" y="1998"/>
                  <a:pt x="2065" y="1997"/>
                </a:cubicBezTo>
                <a:cubicBezTo>
                  <a:pt x="2065" y="1996"/>
                  <a:pt x="2064" y="1995"/>
                  <a:pt x="2063" y="1994"/>
                </a:cubicBezTo>
                <a:cubicBezTo>
                  <a:pt x="2062" y="1993"/>
                  <a:pt x="2061" y="1992"/>
                  <a:pt x="2060" y="1992"/>
                </a:cubicBezTo>
                <a:cubicBezTo>
                  <a:pt x="2059" y="1991"/>
                  <a:pt x="2057" y="1988"/>
                  <a:pt x="2055" y="1988"/>
                </a:cubicBezTo>
                <a:cubicBezTo>
                  <a:pt x="2054" y="1988"/>
                  <a:pt x="2054" y="1989"/>
                  <a:pt x="2054" y="1989"/>
                </a:cubicBezTo>
                <a:cubicBezTo>
                  <a:pt x="2053" y="1990"/>
                  <a:pt x="2053" y="1990"/>
                  <a:pt x="2052" y="1990"/>
                </a:cubicBezTo>
                <a:cubicBezTo>
                  <a:pt x="2051" y="1990"/>
                  <a:pt x="2051" y="1990"/>
                  <a:pt x="2050" y="1990"/>
                </a:cubicBezTo>
                <a:cubicBezTo>
                  <a:pt x="2049" y="1990"/>
                  <a:pt x="2049" y="1990"/>
                  <a:pt x="2049" y="1990"/>
                </a:cubicBezTo>
                <a:cubicBezTo>
                  <a:pt x="2048" y="1989"/>
                  <a:pt x="2048" y="1989"/>
                  <a:pt x="2048" y="1989"/>
                </a:cubicBezTo>
                <a:cubicBezTo>
                  <a:pt x="2047" y="1988"/>
                  <a:pt x="2047" y="1989"/>
                  <a:pt x="2046" y="1988"/>
                </a:cubicBezTo>
                <a:cubicBezTo>
                  <a:pt x="2045" y="1988"/>
                  <a:pt x="2044" y="1988"/>
                  <a:pt x="2043" y="1988"/>
                </a:cubicBezTo>
                <a:cubicBezTo>
                  <a:pt x="2042" y="1988"/>
                  <a:pt x="2042" y="1989"/>
                  <a:pt x="2041" y="1989"/>
                </a:cubicBezTo>
                <a:cubicBezTo>
                  <a:pt x="2039" y="1989"/>
                  <a:pt x="2038" y="1988"/>
                  <a:pt x="2036" y="1989"/>
                </a:cubicBezTo>
                <a:cubicBezTo>
                  <a:pt x="2035" y="1989"/>
                  <a:pt x="2034" y="1989"/>
                  <a:pt x="2033" y="1988"/>
                </a:cubicBezTo>
                <a:cubicBezTo>
                  <a:pt x="2032" y="1988"/>
                  <a:pt x="2032" y="1987"/>
                  <a:pt x="2031" y="1987"/>
                </a:cubicBezTo>
                <a:cubicBezTo>
                  <a:pt x="2031" y="1987"/>
                  <a:pt x="2030" y="1987"/>
                  <a:pt x="2030" y="1987"/>
                </a:cubicBezTo>
                <a:cubicBezTo>
                  <a:pt x="2029" y="1987"/>
                  <a:pt x="2028" y="1987"/>
                  <a:pt x="2027" y="1986"/>
                </a:cubicBezTo>
                <a:cubicBezTo>
                  <a:pt x="2026" y="1985"/>
                  <a:pt x="2026" y="1985"/>
                  <a:pt x="2025" y="1984"/>
                </a:cubicBezTo>
                <a:cubicBezTo>
                  <a:pt x="2024" y="1984"/>
                  <a:pt x="2023" y="1984"/>
                  <a:pt x="2023" y="1983"/>
                </a:cubicBezTo>
                <a:cubicBezTo>
                  <a:pt x="2022" y="1983"/>
                  <a:pt x="2022" y="1982"/>
                  <a:pt x="2021" y="1982"/>
                </a:cubicBezTo>
                <a:cubicBezTo>
                  <a:pt x="2020" y="1982"/>
                  <a:pt x="2019" y="1982"/>
                  <a:pt x="2018" y="1982"/>
                </a:cubicBezTo>
                <a:cubicBezTo>
                  <a:pt x="2017" y="1981"/>
                  <a:pt x="2016" y="1981"/>
                  <a:pt x="2015" y="1981"/>
                </a:cubicBezTo>
                <a:cubicBezTo>
                  <a:pt x="2014" y="1982"/>
                  <a:pt x="2014" y="1982"/>
                  <a:pt x="2014" y="1982"/>
                </a:cubicBezTo>
                <a:cubicBezTo>
                  <a:pt x="2013" y="1983"/>
                  <a:pt x="2013" y="1982"/>
                  <a:pt x="2012" y="1983"/>
                </a:cubicBezTo>
                <a:cubicBezTo>
                  <a:pt x="2012" y="1983"/>
                  <a:pt x="2012" y="1984"/>
                  <a:pt x="2011" y="1984"/>
                </a:cubicBezTo>
                <a:cubicBezTo>
                  <a:pt x="2011" y="1985"/>
                  <a:pt x="2012" y="1987"/>
                  <a:pt x="2013" y="1988"/>
                </a:cubicBezTo>
                <a:cubicBezTo>
                  <a:pt x="2014" y="1989"/>
                  <a:pt x="2014" y="1991"/>
                  <a:pt x="2015" y="1992"/>
                </a:cubicBezTo>
                <a:cubicBezTo>
                  <a:pt x="2016" y="1994"/>
                  <a:pt x="2017" y="1996"/>
                  <a:pt x="2018" y="1998"/>
                </a:cubicBezTo>
                <a:cubicBezTo>
                  <a:pt x="2019" y="2000"/>
                  <a:pt x="2021" y="2001"/>
                  <a:pt x="2023" y="2003"/>
                </a:cubicBezTo>
                <a:cubicBezTo>
                  <a:pt x="2024" y="2004"/>
                  <a:pt x="2025" y="2006"/>
                  <a:pt x="2026" y="2007"/>
                </a:cubicBezTo>
                <a:cubicBezTo>
                  <a:pt x="2029" y="2010"/>
                  <a:pt x="2031" y="2012"/>
                  <a:pt x="2033" y="2014"/>
                </a:cubicBezTo>
                <a:cubicBezTo>
                  <a:pt x="2034" y="2015"/>
                  <a:pt x="2035" y="2016"/>
                  <a:pt x="2036" y="2017"/>
                </a:cubicBezTo>
                <a:cubicBezTo>
                  <a:pt x="2038" y="2018"/>
                  <a:pt x="2039" y="2019"/>
                  <a:pt x="2040" y="2020"/>
                </a:cubicBezTo>
                <a:cubicBezTo>
                  <a:pt x="2041" y="2020"/>
                  <a:pt x="2043" y="2021"/>
                  <a:pt x="2044" y="2021"/>
                </a:cubicBezTo>
                <a:cubicBezTo>
                  <a:pt x="2045" y="2022"/>
                  <a:pt x="2046" y="2023"/>
                  <a:pt x="2047" y="2024"/>
                </a:cubicBezTo>
                <a:cubicBezTo>
                  <a:pt x="2048" y="2025"/>
                  <a:pt x="2049" y="2026"/>
                  <a:pt x="2050" y="2027"/>
                </a:cubicBezTo>
                <a:cubicBezTo>
                  <a:pt x="2052" y="2028"/>
                  <a:pt x="2053" y="2029"/>
                  <a:pt x="2054" y="2030"/>
                </a:cubicBezTo>
                <a:cubicBezTo>
                  <a:pt x="2055" y="2032"/>
                  <a:pt x="2056" y="2033"/>
                  <a:pt x="2057" y="2034"/>
                </a:cubicBezTo>
                <a:cubicBezTo>
                  <a:pt x="2058" y="2036"/>
                  <a:pt x="2059" y="2036"/>
                  <a:pt x="2059" y="2038"/>
                </a:cubicBezTo>
                <a:cubicBezTo>
                  <a:pt x="2060" y="2039"/>
                  <a:pt x="2060" y="2040"/>
                  <a:pt x="2059" y="2041"/>
                </a:cubicBezTo>
                <a:cubicBezTo>
                  <a:pt x="2059" y="2042"/>
                  <a:pt x="2059" y="2043"/>
                  <a:pt x="2060" y="2044"/>
                </a:cubicBezTo>
                <a:cubicBezTo>
                  <a:pt x="2060" y="2045"/>
                  <a:pt x="2060" y="2045"/>
                  <a:pt x="2061" y="2046"/>
                </a:cubicBezTo>
                <a:cubicBezTo>
                  <a:pt x="2061" y="2046"/>
                  <a:pt x="2061" y="2047"/>
                  <a:pt x="2061" y="2048"/>
                </a:cubicBezTo>
                <a:cubicBezTo>
                  <a:pt x="2063" y="2049"/>
                  <a:pt x="2065" y="2048"/>
                  <a:pt x="2067" y="2049"/>
                </a:cubicBezTo>
                <a:cubicBezTo>
                  <a:pt x="2068" y="2049"/>
                  <a:pt x="2069" y="2051"/>
                  <a:pt x="2070" y="2051"/>
                </a:cubicBezTo>
                <a:cubicBezTo>
                  <a:pt x="2072" y="2052"/>
                  <a:pt x="2073" y="2052"/>
                  <a:pt x="2074" y="2053"/>
                </a:cubicBezTo>
                <a:cubicBezTo>
                  <a:pt x="2075" y="2054"/>
                  <a:pt x="2076" y="2055"/>
                  <a:pt x="2077" y="2056"/>
                </a:cubicBezTo>
                <a:cubicBezTo>
                  <a:pt x="2078" y="2056"/>
                  <a:pt x="2080" y="2057"/>
                  <a:pt x="2081" y="2058"/>
                </a:cubicBezTo>
                <a:cubicBezTo>
                  <a:pt x="2082" y="2059"/>
                  <a:pt x="2081" y="2060"/>
                  <a:pt x="2082" y="2061"/>
                </a:cubicBezTo>
                <a:cubicBezTo>
                  <a:pt x="2082" y="2063"/>
                  <a:pt x="2082" y="2064"/>
                  <a:pt x="2083" y="2066"/>
                </a:cubicBezTo>
                <a:cubicBezTo>
                  <a:pt x="2084" y="2069"/>
                  <a:pt x="2085" y="2072"/>
                  <a:pt x="2085" y="2075"/>
                </a:cubicBezTo>
                <a:cubicBezTo>
                  <a:pt x="2085" y="2076"/>
                  <a:pt x="2086" y="2078"/>
                  <a:pt x="2086" y="2079"/>
                </a:cubicBezTo>
                <a:cubicBezTo>
                  <a:pt x="2087" y="2080"/>
                  <a:pt x="2087" y="2082"/>
                  <a:pt x="2088" y="2083"/>
                </a:cubicBezTo>
                <a:cubicBezTo>
                  <a:pt x="2088" y="2084"/>
                  <a:pt x="2088" y="2084"/>
                  <a:pt x="2088" y="2085"/>
                </a:cubicBezTo>
                <a:cubicBezTo>
                  <a:pt x="2089" y="2086"/>
                  <a:pt x="2088" y="2086"/>
                  <a:pt x="2089" y="2087"/>
                </a:cubicBezTo>
                <a:cubicBezTo>
                  <a:pt x="2090" y="2088"/>
                  <a:pt x="2091" y="2088"/>
                  <a:pt x="2092" y="2088"/>
                </a:cubicBezTo>
                <a:cubicBezTo>
                  <a:pt x="2093" y="2088"/>
                  <a:pt x="2094" y="2089"/>
                  <a:pt x="2095" y="2089"/>
                </a:cubicBezTo>
                <a:cubicBezTo>
                  <a:pt x="2096" y="2090"/>
                  <a:pt x="2097" y="2090"/>
                  <a:pt x="2098" y="2091"/>
                </a:cubicBezTo>
                <a:cubicBezTo>
                  <a:pt x="2099" y="2092"/>
                  <a:pt x="2099" y="2093"/>
                  <a:pt x="2100" y="2094"/>
                </a:cubicBezTo>
                <a:cubicBezTo>
                  <a:pt x="2101" y="2095"/>
                  <a:pt x="2101" y="2095"/>
                  <a:pt x="2102" y="2096"/>
                </a:cubicBezTo>
                <a:cubicBezTo>
                  <a:pt x="2102" y="2097"/>
                  <a:pt x="2103" y="2098"/>
                  <a:pt x="2104" y="2099"/>
                </a:cubicBezTo>
                <a:cubicBezTo>
                  <a:pt x="2105" y="2101"/>
                  <a:pt x="2106" y="2101"/>
                  <a:pt x="2107" y="2103"/>
                </a:cubicBezTo>
                <a:cubicBezTo>
                  <a:pt x="2108" y="2104"/>
                  <a:pt x="2108" y="2105"/>
                  <a:pt x="2109" y="2105"/>
                </a:cubicBezTo>
                <a:cubicBezTo>
                  <a:pt x="2110" y="2106"/>
                  <a:pt x="2111" y="2108"/>
                  <a:pt x="2112" y="2109"/>
                </a:cubicBezTo>
                <a:cubicBezTo>
                  <a:pt x="2113" y="2110"/>
                  <a:pt x="2113" y="2112"/>
                  <a:pt x="2113" y="2113"/>
                </a:cubicBezTo>
                <a:cubicBezTo>
                  <a:pt x="2113" y="2115"/>
                  <a:pt x="2113" y="2116"/>
                  <a:pt x="2114" y="2117"/>
                </a:cubicBezTo>
                <a:cubicBezTo>
                  <a:pt x="2115" y="2119"/>
                  <a:pt x="2116" y="2120"/>
                  <a:pt x="2117" y="2121"/>
                </a:cubicBezTo>
                <a:cubicBezTo>
                  <a:pt x="2118" y="2124"/>
                  <a:pt x="2121" y="2126"/>
                  <a:pt x="2122" y="2129"/>
                </a:cubicBezTo>
                <a:cubicBezTo>
                  <a:pt x="2124" y="2132"/>
                  <a:pt x="2124" y="2135"/>
                  <a:pt x="2125" y="2138"/>
                </a:cubicBezTo>
                <a:cubicBezTo>
                  <a:pt x="2127" y="2144"/>
                  <a:pt x="2130" y="2148"/>
                  <a:pt x="2135" y="2153"/>
                </a:cubicBezTo>
                <a:cubicBezTo>
                  <a:pt x="2224" y="2153"/>
                  <a:pt x="2224" y="2153"/>
                  <a:pt x="2224" y="2153"/>
                </a:cubicBezTo>
                <a:cubicBezTo>
                  <a:pt x="2224" y="2153"/>
                  <a:pt x="2224" y="2153"/>
                  <a:pt x="2224" y="2153"/>
                </a:cubicBezTo>
                <a:cubicBezTo>
                  <a:pt x="2224" y="2152"/>
                  <a:pt x="2224" y="2151"/>
                  <a:pt x="2224" y="2150"/>
                </a:cubicBezTo>
                <a:close/>
                <a:moveTo>
                  <a:pt x="2114" y="2150"/>
                </a:moveTo>
                <a:cubicBezTo>
                  <a:pt x="2113" y="2150"/>
                  <a:pt x="2113" y="2149"/>
                  <a:pt x="2112" y="2149"/>
                </a:cubicBezTo>
                <a:cubicBezTo>
                  <a:pt x="2112" y="2148"/>
                  <a:pt x="2111" y="2148"/>
                  <a:pt x="2111" y="2147"/>
                </a:cubicBezTo>
                <a:cubicBezTo>
                  <a:pt x="2110" y="2147"/>
                  <a:pt x="2110" y="2147"/>
                  <a:pt x="2110" y="2146"/>
                </a:cubicBezTo>
                <a:cubicBezTo>
                  <a:pt x="2109" y="2145"/>
                  <a:pt x="2109" y="2144"/>
                  <a:pt x="2109" y="2143"/>
                </a:cubicBezTo>
                <a:cubicBezTo>
                  <a:pt x="2109" y="2143"/>
                  <a:pt x="2108" y="2142"/>
                  <a:pt x="2107" y="2142"/>
                </a:cubicBezTo>
                <a:cubicBezTo>
                  <a:pt x="2106" y="2140"/>
                  <a:pt x="2106" y="2143"/>
                  <a:pt x="2106" y="2144"/>
                </a:cubicBezTo>
                <a:cubicBezTo>
                  <a:pt x="2106" y="2145"/>
                  <a:pt x="2106" y="2147"/>
                  <a:pt x="2107" y="2148"/>
                </a:cubicBezTo>
                <a:cubicBezTo>
                  <a:pt x="2108" y="2149"/>
                  <a:pt x="2108" y="2147"/>
                  <a:pt x="2110" y="2148"/>
                </a:cubicBezTo>
                <a:cubicBezTo>
                  <a:pt x="2111" y="2148"/>
                  <a:pt x="2112" y="2150"/>
                  <a:pt x="2112" y="2152"/>
                </a:cubicBezTo>
                <a:cubicBezTo>
                  <a:pt x="2112" y="2152"/>
                  <a:pt x="2112" y="2152"/>
                  <a:pt x="2112" y="2153"/>
                </a:cubicBezTo>
                <a:cubicBezTo>
                  <a:pt x="2115" y="2153"/>
                  <a:pt x="2115" y="2153"/>
                  <a:pt x="2115" y="2153"/>
                </a:cubicBezTo>
                <a:cubicBezTo>
                  <a:pt x="2115" y="2152"/>
                  <a:pt x="2115" y="2151"/>
                  <a:pt x="2114" y="2150"/>
                </a:cubicBezTo>
                <a:close/>
                <a:moveTo>
                  <a:pt x="2267" y="2146"/>
                </a:moveTo>
                <a:cubicBezTo>
                  <a:pt x="2267" y="2146"/>
                  <a:pt x="2267" y="2145"/>
                  <a:pt x="2266" y="2145"/>
                </a:cubicBezTo>
                <a:cubicBezTo>
                  <a:pt x="2265" y="2144"/>
                  <a:pt x="2263" y="2144"/>
                  <a:pt x="2262" y="2143"/>
                </a:cubicBezTo>
                <a:cubicBezTo>
                  <a:pt x="2261" y="2142"/>
                  <a:pt x="2259" y="2141"/>
                  <a:pt x="2258" y="2142"/>
                </a:cubicBezTo>
                <a:cubicBezTo>
                  <a:pt x="2257" y="2143"/>
                  <a:pt x="2257" y="2145"/>
                  <a:pt x="2257" y="2146"/>
                </a:cubicBezTo>
                <a:cubicBezTo>
                  <a:pt x="2256" y="2146"/>
                  <a:pt x="2256" y="2147"/>
                  <a:pt x="2255" y="2147"/>
                </a:cubicBezTo>
                <a:cubicBezTo>
                  <a:pt x="2254" y="2148"/>
                  <a:pt x="2253" y="2148"/>
                  <a:pt x="2253" y="2149"/>
                </a:cubicBezTo>
                <a:cubicBezTo>
                  <a:pt x="2254" y="2150"/>
                  <a:pt x="2255" y="2151"/>
                  <a:pt x="2255" y="2151"/>
                </a:cubicBezTo>
                <a:cubicBezTo>
                  <a:pt x="2255" y="2152"/>
                  <a:pt x="2255" y="2152"/>
                  <a:pt x="2255" y="2153"/>
                </a:cubicBezTo>
                <a:cubicBezTo>
                  <a:pt x="2267" y="2153"/>
                  <a:pt x="2267" y="2153"/>
                  <a:pt x="2267" y="2153"/>
                </a:cubicBezTo>
                <a:cubicBezTo>
                  <a:pt x="2267" y="2153"/>
                  <a:pt x="2267" y="2153"/>
                  <a:pt x="2267" y="2152"/>
                </a:cubicBezTo>
                <a:cubicBezTo>
                  <a:pt x="2268" y="2151"/>
                  <a:pt x="2270" y="2150"/>
                  <a:pt x="2268" y="2148"/>
                </a:cubicBezTo>
                <a:cubicBezTo>
                  <a:pt x="2268" y="2147"/>
                  <a:pt x="2268" y="2147"/>
                  <a:pt x="2267" y="2146"/>
                </a:cubicBezTo>
                <a:close/>
                <a:moveTo>
                  <a:pt x="2240" y="2150"/>
                </a:moveTo>
                <a:cubicBezTo>
                  <a:pt x="2240" y="2149"/>
                  <a:pt x="2239" y="2149"/>
                  <a:pt x="2239" y="2150"/>
                </a:cubicBezTo>
                <a:cubicBezTo>
                  <a:pt x="2238" y="2150"/>
                  <a:pt x="2238" y="2151"/>
                  <a:pt x="2237" y="2151"/>
                </a:cubicBezTo>
                <a:cubicBezTo>
                  <a:pt x="2236" y="2151"/>
                  <a:pt x="2236" y="2150"/>
                  <a:pt x="2236" y="2150"/>
                </a:cubicBezTo>
                <a:cubicBezTo>
                  <a:pt x="2236" y="2149"/>
                  <a:pt x="2236" y="2148"/>
                  <a:pt x="2236" y="2147"/>
                </a:cubicBezTo>
                <a:cubicBezTo>
                  <a:pt x="2237" y="2147"/>
                  <a:pt x="2237" y="2147"/>
                  <a:pt x="2238" y="2146"/>
                </a:cubicBezTo>
                <a:cubicBezTo>
                  <a:pt x="2238" y="2146"/>
                  <a:pt x="2238" y="2145"/>
                  <a:pt x="2239" y="2145"/>
                </a:cubicBezTo>
                <a:cubicBezTo>
                  <a:pt x="2239" y="2144"/>
                  <a:pt x="2240" y="2144"/>
                  <a:pt x="2241" y="2144"/>
                </a:cubicBezTo>
                <a:cubicBezTo>
                  <a:pt x="2242" y="2142"/>
                  <a:pt x="2238" y="2142"/>
                  <a:pt x="2238" y="2142"/>
                </a:cubicBezTo>
                <a:cubicBezTo>
                  <a:pt x="2236" y="2142"/>
                  <a:pt x="2235" y="2142"/>
                  <a:pt x="2233" y="2142"/>
                </a:cubicBezTo>
                <a:cubicBezTo>
                  <a:pt x="2232" y="2142"/>
                  <a:pt x="2231" y="2141"/>
                  <a:pt x="2230" y="2140"/>
                </a:cubicBezTo>
                <a:cubicBezTo>
                  <a:pt x="2229" y="2139"/>
                  <a:pt x="2229" y="2137"/>
                  <a:pt x="2228" y="2136"/>
                </a:cubicBezTo>
                <a:cubicBezTo>
                  <a:pt x="2228" y="2134"/>
                  <a:pt x="2228" y="2133"/>
                  <a:pt x="2227" y="2131"/>
                </a:cubicBezTo>
                <a:cubicBezTo>
                  <a:pt x="2226" y="2130"/>
                  <a:pt x="2226" y="2129"/>
                  <a:pt x="2226" y="2127"/>
                </a:cubicBezTo>
                <a:cubicBezTo>
                  <a:pt x="2226" y="2126"/>
                  <a:pt x="2226" y="2126"/>
                  <a:pt x="2226" y="2125"/>
                </a:cubicBezTo>
                <a:cubicBezTo>
                  <a:pt x="2225" y="2124"/>
                  <a:pt x="2225" y="2124"/>
                  <a:pt x="2224" y="2123"/>
                </a:cubicBezTo>
                <a:cubicBezTo>
                  <a:pt x="2224" y="2122"/>
                  <a:pt x="2222" y="2121"/>
                  <a:pt x="2221" y="2122"/>
                </a:cubicBezTo>
                <a:cubicBezTo>
                  <a:pt x="2220" y="2122"/>
                  <a:pt x="2220" y="2123"/>
                  <a:pt x="2219" y="2123"/>
                </a:cubicBezTo>
                <a:cubicBezTo>
                  <a:pt x="2219" y="2123"/>
                  <a:pt x="2218" y="2122"/>
                  <a:pt x="2217" y="2123"/>
                </a:cubicBezTo>
                <a:cubicBezTo>
                  <a:pt x="2217" y="2124"/>
                  <a:pt x="2221" y="2124"/>
                  <a:pt x="2219" y="2125"/>
                </a:cubicBezTo>
                <a:cubicBezTo>
                  <a:pt x="2218" y="2126"/>
                  <a:pt x="2217" y="2123"/>
                  <a:pt x="2216" y="2123"/>
                </a:cubicBezTo>
                <a:cubicBezTo>
                  <a:pt x="2215" y="2122"/>
                  <a:pt x="2214" y="2123"/>
                  <a:pt x="2213" y="2124"/>
                </a:cubicBezTo>
                <a:cubicBezTo>
                  <a:pt x="2212" y="2124"/>
                  <a:pt x="2212" y="2124"/>
                  <a:pt x="2211" y="2125"/>
                </a:cubicBezTo>
                <a:cubicBezTo>
                  <a:pt x="2210" y="2125"/>
                  <a:pt x="2210" y="2126"/>
                  <a:pt x="2211" y="2127"/>
                </a:cubicBezTo>
                <a:cubicBezTo>
                  <a:pt x="2211" y="2127"/>
                  <a:pt x="2212" y="2127"/>
                  <a:pt x="2212" y="2128"/>
                </a:cubicBezTo>
                <a:cubicBezTo>
                  <a:pt x="2212" y="2128"/>
                  <a:pt x="2211" y="2129"/>
                  <a:pt x="2211" y="2129"/>
                </a:cubicBezTo>
                <a:cubicBezTo>
                  <a:pt x="2209" y="2130"/>
                  <a:pt x="2208" y="2130"/>
                  <a:pt x="2207" y="2132"/>
                </a:cubicBezTo>
                <a:cubicBezTo>
                  <a:pt x="2206" y="2134"/>
                  <a:pt x="2208" y="2133"/>
                  <a:pt x="2210" y="2134"/>
                </a:cubicBezTo>
                <a:cubicBezTo>
                  <a:pt x="2211" y="2134"/>
                  <a:pt x="2211" y="2134"/>
                  <a:pt x="2213" y="2134"/>
                </a:cubicBezTo>
                <a:cubicBezTo>
                  <a:pt x="2213" y="2134"/>
                  <a:pt x="2214" y="2133"/>
                  <a:pt x="2214" y="2133"/>
                </a:cubicBezTo>
                <a:cubicBezTo>
                  <a:pt x="2215" y="2133"/>
                  <a:pt x="2215" y="2134"/>
                  <a:pt x="2216" y="2134"/>
                </a:cubicBezTo>
                <a:cubicBezTo>
                  <a:pt x="2217" y="2134"/>
                  <a:pt x="2218" y="2133"/>
                  <a:pt x="2219" y="2134"/>
                </a:cubicBezTo>
                <a:cubicBezTo>
                  <a:pt x="2220" y="2135"/>
                  <a:pt x="2219" y="2137"/>
                  <a:pt x="2220" y="2138"/>
                </a:cubicBezTo>
                <a:cubicBezTo>
                  <a:pt x="2221" y="2139"/>
                  <a:pt x="2221" y="2140"/>
                  <a:pt x="2222" y="2141"/>
                </a:cubicBezTo>
                <a:cubicBezTo>
                  <a:pt x="2223" y="2142"/>
                  <a:pt x="2223" y="2143"/>
                  <a:pt x="2223" y="2145"/>
                </a:cubicBezTo>
                <a:cubicBezTo>
                  <a:pt x="2223" y="2146"/>
                  <a:pt x="2224" y="2148"/>
                  <a:pt x="2225" y="2148"/>
                </a:cubicBezTo>
                <a:cubicBezTo>
                  <a:pt x="2227" y="2149"/>
                  <a:pt x="2228" y="2149"/>
                  <a:pt x="2229" y="2150"/>
                </a:cubicBezTo>
                <a:cubicBezTo>
                  <a:pt x="2230" y="2151"/>
                  <a:pt x="2230" y="2152"/>
                  <a:pt x="2232" y="2152"/>
                </a:cubicBezTo>
                <a:cubicBezTo>
                  <a:pt x="2233" y="2152"/>
                  <a:pt x="2234" y="2152"/>
                  <a:pt x="2235" y="2153"/>
                </a:cubicBezTo>
                <a:cubicBezTo>
                  <a:pt x="2239" y="2153"/>
                  <a:pt x="2239" y="2153"/>
                  <a:pt x="2239" y="2153"/>
                </a:cubicBezTo>
                <a:cubicBezTo>
                  <a:pt x="2239" y="2152"/>
                  <a:pt x="2239" y="2152"/>
                  <a:pt x="2240" y="2152"/>
                </a:cubicBezTo>
                <a:cubicBezTo>
                  <a:pt x="2241" y="2151"/>
                  <a:pt x="2241" y="2152"/>
                  <a:pt x="2241" y="2151"/>
                </a:cubicBezTo>
                <a:cubicBezTo>
                  <a:pt x="2241" y="2150"/>
                  <a:pt x="2241" y="2150"/>
                  <a:pt x="2240" y="2150"/>
                </a:cubicBezTo>
                <a:close/>
                <a:moveTo>
                  <a:pt x="50" y="901"/>
                </a:moveTo>
                <a:cubicBezTo>
                  <a:pt x="49" y="900"/>
                  <a:pt x="50" y="898"/>
                  <a:pt x="48" y="899"/>
                </a:cubicBezTo>
                <a:cubicBezTo>
                  <a:pt x="48" y="900"/>
                  <a:pt x="48" y="900"/>
                  <a:pt x="47" y="901"/>
                </a:cubicBezTo>
                <a:cubicBezTo>
                  <a:pt x="47" y="901"/>
                  <a:pt x="46" y="901"/>
                  <a:pt x="46" y="902"/>
                </a:cubicBezTo>
                <a:cubicBezTo>
                  <a:pt x="45" y="902"/>
                  <a:pt x="45" y="903"/>
                  <a:pt x="45" y="903"/>
                </a:cubicBezTo>
                <a:cubicBezTo>
                  <a:pt x="44" y="904"/>
                  <a:pt x="44" y="904"/>
                  <a:pt x="43" y="904"/>
                </a:cubicBezTo>
                <a:cubicBezTo>
                  <a:pt x="42" y="905"/>
                  <a:pt x="41" y="907"/>
                  <a:pt x="42" y="908"/>
                </a:cubicBezTo>
                <a:cubicBezTo>
                  <a:pt x="42" y="909"/>
                  <a:pt x="44" y="909"/>
                  <a:pt x="45" y="908"/>
                </a:cubicBezTo>
                <a:cubicBezTo>
                  <a:pt x="46" y="908"/>
                  <a:pt x="46" y="907"/>
                  <a:pt x="47" y="906"/>
                </a:cubicBezTo>
                <a:cubicBezTo>
                  <a:pt x="47" y="906"/>
                  <a:pt x="48" y="906"/>
                  <a:pt x="48" y="905"/>
                </a:cubicBezTo>
                <a:cubicBezTo>
                  <a:pt x="49" y="905"/>
                  <a:pt x="49" y="905"/>
                  <a:pt x="49" y="904"/>
                </a:cubicBezTo>
                <a:cubicBezTo>
                  <a:pt x="50" y="903"/>
                  <a:pt x="51" y="903"/>
                  <a:pt x="51" y="902"/>
                </a:cubicBezTo>
                <a:cubicBezTo>
                  <a:pt x="50" y="901"/>
                  <a:pt x="50" y="901"/>
                  <a:pt x="50" y="901"/>
                </a:cubicBezTo>
                <a:close/>
                <a:moveTo>
                  <a:pt x="13" y="794"/>
                </a:moveTo>
                <a:cubicBezTo>
                  <a:pt x="13" y="794"/>
                  <a:pt x="13" y="793"/>
                  <a:pt x="13" y="793"/>
                </a:cubicBezTo>
                <a:cubicBezTo>
                  <a:pt x="14" y="793"/>
                  <a:pt x="14" y="793"/>
                  <a:pt x="14" y="793"/>
                </a:cubicBezTo>
                <a:cubicBezTo>
                  <a:pt x="15" y="792"/>
                  <a:pt x="14" y="791"/>
                  <a:pt x="13" y="792"/>
                </a:cubicBezTo>
                <a:cubicBezTo>
                  <a:pt x="12" y="792"/>
                  <a:pt x="11" y="793"/>
                  <a:pt x="13" y="794"/>
                </a:cubicBezTo>
                <a:close/>
                <a:moveTo>
                  <a:pt x="22" y="815"/>
                </a:moveTo>
                <a:cubicBezTo>
                  <a:pt x="22" y="816"/>
                  <a:pt x="22" y="816"/>
                  <a:pt x="23" y="816"/>
                </a:cubicBezTo>
                <a:cubicBezTo>
                  <a:pt x="23" y="816"/>
                  <a:pt x="24" y="816"/>
                  <a:pt x="25" y="816"/>
                </a:cubicBezTo>
                <a:cubicBezTo>
                  <a:pt x="25" y="818"/>
                  <a:pt x="23" y="818"/>
                  <a:pt x="22" y="818"/>
                </a:cubicBezTo>
                <a:cubicBezTo>
                  <a:pt x="21" y="818"/>
                  <a:pt x="21" y="819"/>
                  <a:pt x="22" y="819"/>
                </a:cubicBezTo>
                <a:cubicBezTo>
                  <a:pt x="23" y="820"/>
                  <a:pt x="23" y="819"/>
                  <a:pt x="24" y="819"/>
                </a:cubicBezTo>
                <a:cubicBezTo>
                  <a:pt x="24" y="819"/>
                  <a:pt x="24" y="820"/>
                  <a:pt x="24" y="820"/>
                </a:cubicBezTo>
                <a:cubicBezTo>
                  <a:pt x="24" y="820"/>
                  <a:pt x="24" y="820"/>
                  <a:pt x="25" y="820"/>
                </a:cubicBezTo>
                <a:cubicBezTo>
                  <a:pt x="25" y="821"/>
                  <a:pt x="25" y="822"/>
                  <a:pt x="24" y="822"/>
                </a:cubicBezTo>
                <a:cubicBezTo>
                  <a:pt x="24" y="822"/>
                  <a:pt x="24" y="821"/>
                  <a:pt x="23" y="821"/>
                </a:cubicBezTo>
                <a:cubicBezTo>
                  <a:pt x="23" y="821"/>
                  <a:pt x="22" y="821"/>
                  <a:pt x="22" y="822"/>
                </a:cubicBezTo>
                <a:cubicBezTo>
                  <a:pt x="21" y="824"/>
                  <a:pt x="24" y="822"/>
                  <a:pt x="24" y="824"/>
                </a:cubicBezTo>
                <a:cubicBezTo>
                  <a:pt x="24" y="825"/>
                  <a:pt x="23" y="824"/>
                  <a:pt x="23" y="824"/>
                </a:cubicBezTo>
                <a:cubicBezTo>
                  <a:pt x="21" y="825"/>
                  <a:pt x="23" y="825"/>
                  <a:pt x="23" y="826"/>
                </a:cubicBezTo>
                <a:cubicBezTo>
                  <a:pt x="22" y="827"/>
                  <a:pt x="22" y="826"/>
                  <a:pt x="21" y="826"/>
                </a:cubicBezTo>
                <a:cubicBezTo>
                  <a:pt x="21" y="827"/>
                  <a:pt x="22" y="827"/>
                  <a:pt x="22" y="828"/>
                </a:cubicBezTo>
                <a:cubicBezTo>
                  <a:pt x="22" y="829"/>
                  <a:pt x="19" y="828"/>
                  <a:pt x="19" y="828"/>
                </a:cubicBezTo>
                <a:cubicBezTo>
                  <a:pt x="19" y="829"/>
                  <a:pt x="19" y="830"/>
                  <a:pt x="19" y="830"/>
                </a:cubicBezTo>
                <a:cubicBezTo>
                  <a:pt x="19" y="831"/>
                  <a:pt x="21" y="830"/>
                  <a:pt x="20" y="831"/>
                </a:cubicBezTo>
                <a:cubicBezTo>
                  <a:pt x="20" y="832"/>
                  <a:pt x="19" y="832"/>
                  <a:pt x="18" y="832"/>
                </a:cubicBezTo>
                <a:cubicBezTo>
                  <a:pt x="17" y="833"/>
                  <a:pt x="18" y="833"/>
                  <a:pt x="19" y="833"/>
                </a:cubicBezTo>
                <a:cubicBezTo>
                  <a:pt x="20" y="833"/>
                  <a:pt x="20" y="834"/>
                  <a:pt x="19" y="834"/>
                </a:cubicBezTo>
                <a:cubicBezTo>
                  <a:pt x="19" y="834"/>
                  <a:pt x="18" y="834"/>
                  <a:pt x="18" y="834"/>
                </a:cubicBezTo>
                <a:cubicBezTo>
                  <a:pt x="18" y="834"/>
                  <a:pt x="17" y="835"/>
                  <a:pt x="17" y="835"/>
                </a:cubicBezTo>
                <a:cubicBezTo>
                  <a:pt x="16" y="835"/>
                  <a:pt x="16" y="834"/>
                  <a:pt x="15" y="834"/>
                </a:cubicBezTo>
                <a:cubicBezTo>
                  <a:pt x="14" y="835"/>
                  <a:pt x="12" y="836"/>
                  <a:pt x="13" y="836"/>
                </a:cubicBezTo>
                <a:cubicBezTo>
                  <a:pt x="14" y="837"/>
                  <a:pt x="16" y="836"/>
                  <a:pt x="16" y="836"/>
                </a:cubicBezTo>
                <a:cubicBezTo>
                  <a:pt x="17" y="836"/>
                  <a:pt x="18" y="836"/>
                  <a:pt x="18" y="836"/>
                </a:cubicBezTo>
                <a:cubicBezTo>
                  <a:pt x="18" y="837"/>
                  <a:pt x="17" y="837"/>
                  <a:pt x="17" y="838"/>
                </a:cubicBezTo>
                <a:cubicBezTo>
                  <a:pt x="18" y="838"/>
                  <a:pt x="18" y="839"/>
                  <a:pt x="19" y="839"/>
                </a:cubicBezTo>
                <a:cubicBezTo>
                  <a:pt x="20" y="840"/>
                  <a:pt x="20" y="841"/>
                  <a:pt x="22" y="841"/>
                </a:cubicBezTo>
                <a:cubicBezTo>
                  <a:pt x="23" y="840"/>
                  <a:pt x="24" y="841"/>
                  <a:pt x="25" y="841"/>
                </a:cubicBezTo>
                <a:cubicBezTo>
                  <a:pt x="26" y="841"/>
                  <a:pt x="26" y="840"/>
                  <a:pt x="26" y="840"/>
                </a:cubicBezTo>
                <a:cubicBezTo>
                  <a:pt x="27" y="840"/>
                  <a:pt x="27" y="840"/>
                  <a:pt x="28" y="839"/>
                </a:cubicBezTo>
                <a:cubicBezTo>
                  <a:pt x="28" y="839"/>
                  <a:pt x="28" y="838"/>
                  <a:pt x="29" y="838"/>
                </a:cubicBezTo>
                <a:cubicBezTo>
                  <a:pt x="30" y="837"/>
                  <a:pt x="31" y="837"/>
                  <a:pt x="32" y="836"/>
                </a:cubicBezTo>
                <a:cubicBezTo>
                  <a:pt x="33" y="836"/>
                  <a:pt x="33" y="835"/>
                  <a:pt x="33" y="835"/>
                </a:cubicBezTo>
                <a:cubicBezTo>
                  <a:pt x="33" y="834"/>
                  <a:pt x="33" y="833"/>
                  <a:pt x="33" y="833"/>
                </a:cubicBezTo>
                <a:cubicBezTo>
                  <a:pt x="35" y="832"/>
                  <a:pt x="34" y="834"/>
                  <a:pt x="34" y="834"/>
                </a:cubicBezTo>
                <a:cubicBezTo>
                  <a:pt x="34" y="835"/>
                  <a:pt x="33" y="835"/>
                  <a:pt x="34" y="836"/>
                </a:cubicBezTo>
                <a:cubicBezTo>
                  <a:pt x="34" y="836"/>
                  <a:pt x="36" y="835"/>
                  <a:pt x="35" y="836"/>
                </a:cubicBezTo>
                <a:cubicBezTo>
                  <a:pt x="35" y="836"/>
                  <a:pt x="34" y="837"/>
                  <a:pt x="34" y="837"/>
                </a:cubicBezTo>
                <a:cubicBezTo>
                  <a:pt x="32" y="837"/>
                  <a:pt x="32" y="838"/>
                  <a:pt x="31" y="839"/>
                </a:cubicBezTo>
                <a:cubicBezTo>
                  <a:pt x="29" y="839"/>
                  <a:pt x="29" y="840"/>
                  <a:pt x="29" y="841"/>
                </a:cubicBezTo>
                <a:cubicBezTo>
                  <a:pt x="28" y="842"/>
                  <a:pt x="28" y="842"/>
                  <a:pt x="28" y="843"/>
                </a:cubicBezTo>
                <a:cubicBezTo>
                  <a:pt x="27" y="844"/>
                  <a:pt x="26" y="845"/>
                  <a:pt x="27" y="846"/>
                </a:cubicBezTo>
                <a:cubicBezTo>
                  <a:pt x="27" y="847"/>
                  <a:pt x="27" y="847"/>
                  <a:pt x="26" y="848"/>
                </a:cubicBezTo>
                <a:cubicBezTo>
                  <a:pt x="25" y="850"/>
                  <a:pt x="27" y="851"/>
                  <a:pt x="26" y="852"/>
                </a:cubicBezTo>
                <a:cubicBezTo>
                  <a:pt x="26" y="853"/>
                  <a:pt x="25" y="853"/>
                  <a:pt x="25" y="853"/>
                </a:cubicBezTo>
                <a:cubicBezTo>
                  <a:pt x="24" y="854"/>
                  <a:pt x="25" y="854"/>
                  <a:pt x="25" y="855"/>
                </a:cubicBezTo>
                <a:cubicBezTo>
                  <a:pt x="24" y="856"/>
                  <a:pt x="24" y="856"/>
                  <a:pt x="23" y="857"/>
                </a:cubicBezTo>
                <a:cubicBezTo>
                  <a:pt x="23" y="858"/>
                  <a:pt x="24" y="857"/>
                  <a:pt x="24" y="858"/>
                </a:cubicBezTo>
                <a:cubicBezTo>
                  <a:pt x="25" y="859"/>
                  <a:pt x="22" y="860"/>
                  <a:pt x="24" y="861"/>
                </a:cubicBezTo>
                <a:cubicBezTo>
                  <a:pt x="25" y="862"/>
                  <a:pt x="26" y="860"/>
                  <a:pt x="28" y="861"/>
                </a:cubicBezTo>
                <a:cubicBezTo>
                  <a:pt x="27" y="862"/>
                  <a:pt x="27" y="862"/>
                  <a:pt x="26" y="863"/>
                </a:cubicBezTo>
                <a:cubicBezTo>
                  <a:pt x="24" y="863"/>
                  <a:pt x="24" y="865"/>
                  <a:pt x="23" y="866"/>
                </a:cubicBezTo>
                <a:cubicBezTo>
                  <a:pt x="22" y="867"/>
                  <a:pt x="24" y="868"/>
                  <a:pt x="23" y="870"/>
                </a:cubicBezTo>
                <a:cubicBezTo>
                  <a:pt x="23" y="871"/>
                  <a:pt x="21" y="871"/>
                  <a:pt x="21" y="873"/>
                </a:cubicBezTo>
                <a:cubicBezTo>
                  <a:pt x="20" y="874"/>
                  <a:pt x="22" y="874"/>
                  <a:pt x="24" y="874"/>
                </a:cubicBezTo>
                <a:cubicBezTo>
                  <a:pt x="25" y="874"/>
                  <a:pt x="27" y="875"/>
                  <a:pt x="26" y="873"/>
                </a:cubicBezTo>
                <a:cubicBezTo>
                  <a:pt x="26" y="872"/>
                  <a:pt x="26" y="871"/>
                  <a:pt x="26" y="869"/>
                </a:cubicBezTo>
                <a:cubicBezTo>
                  <a:pt x="27" y="869"/>
                  <a:pt x="27" y="869"/>
                  <a:pt x="28" y="868"/>
                </a:cubicBezTo>
                <a:cubicBezTo>
                  <a:pt x="28" y="867"/>
                  <a:pt x="28" y="867"/>
                  <a:pt x="28" y="866"/>
                </a:cubicBezTo>
                <a:cubicBezTo>
                  <a:pt x="27" y="865"/>
                  <a:pt x="28" y="864"/>
                  <a:pt x="28" y="863"/>
                </a:cubicBezTo>
                <a:cubicBezTo>
                  <a:pt x="29" y="863"/>
                  <a:pt x="31" y="863"/>
                  <a:pt x="31" y="862"/>
                </a:cubicBezTo>
                <a:cubicBezTo>
                  <a:pt x="31" y="861"/>
                  <a:pt x="31" y="861"/>
                  <a:pt x="30" y="860"/>
                </a:cubicBezTo>
                <a:cubicBezTo>
                  <a:pt x="30" y="860"/>
                  <a:pt x="30" y="859"/>
                  <a:pt x="30" y="858"/>
                </a:cubicBezTo>
                <a:cubicBezTo>
                  <a:pt x="29" y="858"/>
                  <a:pt x="29" y="858"/>
                  <a:pt x="28" y="857"/>
                </a:cubicBezTo>
                <a:cubicBezTo>
                  <a:pt x="28" y="855"/>
                  <a:pt x="29" y="855"/>
                  <a:pt x="30" y="854"/>
                </a:cubicBezTo>
                <a:cubicBezTo>
                  <a:pt x="31" y="854"/>
                  <a:pt x="32" y="852"/>
                  <a:pt x="33" y="852"/>
                </a:cubicBezTo>
                <a:cubicBezTo>
                  <a:pt x="33" y="852"/>
                  <a:pt x="33" y="852"/>
                  <a:pt x="32" y="853"/>
                </a:cubicBezTo>
                <a:cubicBezTo>
                  <a:pt x="32" y="853"/>
                  <a:pt x="32" y="854"/>
                  <a:pt x="32" y="854"/>
                </a:cubicBezTo>
                <a:cubicBezTo>
                  <a:pt x="31" y="855"/>
                  <a:pt x="31" y="855"/>
                  <a:pt x="30" y="856"/>
                </a:cubicBezTo>
                <a:cubicBezTo>
                  <a:pt x="30" y="857"/>
                  <a:pt x="30" y="857"/>
                  <a:pt x="31" y="857"/>
                </a:cubicBezTo>
                <a:cubicBezTo>
                  <a:pt x="31" y="858"/>
                  <a:pt x="31" y="858"/>
                  <a:pt x="31" y="858"/>
                </a:cubicBezTo>
                <a:cubicBezTo>
                  <a:pt x="32" y="858"/>
                  <a:pt x="31" y="859"/>
                  <a:pt x="31" y="859"/>
                </a:cubicBezTo>
                <a:cubicBezTo>
                  <a:pt x="32" y="860"/>
                  <a:pt x="32" y="860"/>
                  <a:pt x="33" y="859"/>
                </a:cubicBezTo>
                <a:cubicBezTo>
                  <a:pt x="33" y="859"/>
                  <a:pt x="32" y="858"/>
                  <a:pt x="33" y="857"/>
                </a:cubicBezTo>
                <a:cubicBezTo>
                  <a:pt x="34" y="857"/>
                  <a:pt x="35" y="858"/>
                  <a:pt x="35" y="858"/>
                </a:cubicBezTo>
                <a:cubicBezTo>
                  <a:pt x="36" y="858"/>
                  <a:pt x="35" y="859"/>
                  <a:pt x="36" y="859"/>
                </a:cubicBezTo>
                <a:cubicBezTo>
                  <a:pt x="37" y="860"/>
                  <a:pt x="37" y="860"/>
                  <a:pt x="37" y="859"/>
                </a:cubicBezTo>
                <a:cubicBezTo>
                  <a:pt x="38" y="859"/>
                  <a:pt x="39" y="858"/>
                  <a:pt x="39" y="858"/>
                </a:cubicBezTo>
                <a:cubicBezTo>
                  <a:pt x="40" y="857"/>
                  <a:pt x="39" y="855"/>
                  <a:pt x="39" y="854"/>
                </a:cubicBezTo>
                <a:cubicBezTo>
                  <a:pt x="40" y="853"/>
                  <a:pt x="40" y="853"/>
                  <a:pt x="40" y="852"/>
                </a:cubicBezTo>
                <a:cubicBezTo>
                  <a:pt x="40" y="852"/>
                  <a:pt x="40" y="851"/>
                  <a:pt x="41" y="851"/>
                </a:cubicBezTo>
                <a:cubicBezTo>
                  <a:pt x="43" y="851"/>
                  <a:pt x="42" y="853"/>
                  <a:pt x="42" y="854"/>
                </a:cubicBezTo>
                <a:cubicBezTo>
                  <a:pt x="42" y="855"/>
                  <a:pt x="44" y="856"/>
                  <a:pt x="44" y="857"/>
                </a:cubicBezTo>
                <a:cubicBezTo>
                  <a:pt x="43" y="857"/>
                  <a:pt x="43" y="857"/>
                  <a:pt x="42" y="857"/>
                </a:cubicBezTo>
                <a:cubicBezTo>
                  <a:pt x="42" y="857"/>
                  <a:pt x="41" y="856"/>
                  <a:pt x="41" y="856"/>
                </a:cubicBezTo>
                <a:cubicBezTo>
                  <a:pt x="39" y="857"/>
                  <a:pt x="40" y="858"/>
                  <a:pt x="40" y="859"/>
                </a:cubicBezTo>
                <a:cubicBezTo>
                  <a:pt x="41" y="861"/>
                  <a:pt x="40" y="861"/>
                  <a:pt x="40" y="863"/>
                </a:cubicBezTo>
                <a:cubicBezTo>
                  <a:pt x="39" y="864"/>
                  <a:pt x="40" y="865"/>
                  <a:pt x="40" y="865"/>
                </a:cubicBezTo>
                <a:cubicBezTo>
                  <a:pt x="41" y="865"/>
                  <a:pt x="41" y="865"/>
                  <a:pt x="41" y="865"/>
                </a:cubicBezTo>
                <a:cubicBezTo>
                  <a:pt x="42" y="866"/>
                  <a:pt x="42" y="866"/>
                  <a:pt x="43" y="866"/>
                </a:cubicBezTo>
                <a:cubicBezTo>
                  <a:pt x="44" y="867"/>
                  <a:pt x="44" y="868"/>
                  <a:pt x="43" y="870"/>
                </a:cubicBezTo>
                <a:cubicBezTo>
                  <a:pt x="43" y="871"/>
                  <a:pt x="43" y="872"/>
                  <a:pt x="43" y="874"/>
                </a:cubicBezTo>
                <a:cubicBezTo>
                  <a:pt x="42" y="875"/>
                  <a:pt x="41" y="876"/>
                  <a:pt x="40" y="876"/>
                </a:cubicBezTo>
                <a:cubicBezTo>
                  <a:pt x="39" y="878"/>
                  <a:pt x="38" y="879"/>
                  <a:pt x="38" y="881"/>
                </a:cubicBezTo>
                <a:cubicBezTo>
                  <a:pt x="37" y="882"/>
                  <a:pt x="37" y="884"/>
                  <a:pt x="36" y="884"/>
                </a:cubicBezTo>
                <a:cubicBezTo>
                  <a:pt x="35" y="885"/>
                  <a:pt x="34" y="883"/>
                  <a:pt x="33" y="885"/>
                </a:cubicBezTo>
                <a:cubicBezTo>
                  <a:pt x="33" y="886"/>
                  <a:pt x="34" y="887"/>
                  <a:pt x="35" y="887"/>
                </a:cubicBezTo>
                <a:cubicBezTo>
                  <a:pt x="36" y="888"/>
                  <a:pt x="36" y="889"/>
                  <a:pt x="37" y="890"/>
                </a:cubicBezTo>
                <a:cubicBezTo>
                  <a:pt x="37" y="891"/>
                  <a:pt x="38" y="893"/>
                  <a:pt x="39" y="893"/>
                </a:cubicBezTo>
                <a:cubicBezTo>
                  <a:pt x="41" y="894"/>
                  <a:pt x="39" y="891"/>
                  <a:pt x="38" y="890"/>
                </a:cubicBezTo>
                <a:cubicBezTo>
                  <a:pt x="36" y="887"/>
                  <a:pt x="41" y="886"/>
                  <a:pt x="43" y="888"/>
                </a:cubicBezTo>
                <a:cubicBezTo>
                  <a:pt x="43" y="888"/>
                  <a:pt x="43" y="889"/>
                  <a:pt x="44" y="889"/>
                </a:cubicBezTo>
                <a:cubicBezTo>
                  <a:pt x="44" y="890"/>
                  <a:pt x="45" y="890"/>
                  <a:pt x="45" y="890"/>
                </a:cubicBezTo>
                <a:cubicBezTo>
                  <a:pt x="46" y="891"/>
                  <a:pt x="47" y="892"/>
                  <a:pt x="48" y="892"/>
                </a:cubicBezTo>
                <a:cubicBezTo>
                  <a:pt x="50" y="892"/>
                  <a:pt x="49" y="892"/>
                  <a:pt x="49" y="891"/>
                </a:cubicBezTo>
                <a:cubicBezTo>
                  <a:pt x="49" y="890"/>
                  <a:pt x="50" y="890"/>
                  <a:pt x="50" y="889"/>
                </a:cubicBezTo>
                <a:cubicBezTo>
                  <a:pt x="50" y="888"/>
                  <a:pt x="48" y="888"/>
                  <a:pt x="48" y="887"/>
                </a:cubicBezTo>
                <a:cubicBezTo>
                  <a:pt x="48" y="887"/>
                  <a:pt x="48" y="886"/>
                  <a:pt x="48" y="886"/>
                </a:cubicBezTo>
                <a:cubicBezTo>
                  <a:pt x="49" y="885"/>
                  <a:pt x="49" y="886"/>
                  <a:pt x="50" y="886"/>
                </a:cubicBezTo>
                <a:cubicBezTo>
                  <a:pt x="51" y="886"/>
                  <a:pt x="52" y="887"/>
                  <a:pt x="52" y="888"/>
                </a:cubicBezTo>
                <a:cubicBezTo>
                  <a:pt x="53" y="888"/>
                  <a:pt x="53" y="889"/>
                  <a:pt x="54" y="890"/>
                </a:cubicBezTo>
                <a:cubicBezTo>
                  <a:pt x="55" y="890"/>
                  <a:pt x="55" y="889"/>
                  <a:pt x="56" y="889"/>
                </a:cubicBezTo>
                <a:cubicBezTo>
                  <a:pt x="57" y="889"/>
                  <a:pt x="56" y="890"/>
                  <a:pt x="57" y="890"/>
                </a:cubicBezTo>
                <a:cubicBezTo>
                  <a:pt x="58" y="890"/>
                  <a:pt x="58" y="889"/>
                  <a:pt x="59" y="888"/>
                </a:cubicBezTo>
                <a:cubicBezTo>
                  <a:pt x="59" y="888"/>
                  <a:pt x="60" y="888"/>
                  <a:pt x="61" y="887"/>
                </a:cubicBezTo>
                <a:cubicBezTo>
                  <a:pt x="62" y="887"/>
                  <a:pt x="62" y="887"/>
                  <a:pt x="62" y="886"/>
                </a:cubicBezTo>
                <a:cubicBezTo>
                  <a:pt x="63" y="885"/>
                  <a:pt x="63" y="885"/>
                  <a:pt x="64" y="885"/>
                </a:cubicBezTo>
                <a:cubicBezTo>
                  <a:pt x="64" y="885"/>
                  <a:pt x="64" y="885"/>
                  <a:pt x="65" y="884"/>
                </a:cubicBezTo>
                <a:cubicBezTo>
                  <a:pt x="65" y="883"/>
                  <a:pt x="67" y="883"/>
                  <a:pt x="68" y="883"/>
                </a:cubicBezTo>
                <a:cubicBezTo>
                  <a:pt x="69" y="883"/>
                  <a:pt x="73" y="882"/>
                  <a:pt x="73" y="884"/>
                </a:cubicBezTo>
                <a:cubicBezTo>
                  <a:pt x="72" y="884"/>
                  <a:pt x="72" y="884"/>
                  <a:pt x="71" y="884"/>
                </a:cubicBezTo>
                <a:cubicBezTo>
                  <a:pt x="71" y="884"/>
                  <a:pt x="71" y="884"/>
                  <a:pt x="71" y="885"/>
                </a:cubicBezTo>
                <a:cubicBezTo>
                  <a:pt x="70" y="885"/>
                  <a:pt x="70" y="885"/>
                  <a:pt x="70" y="885"/>
                </a:cubicBezTo>
                <a:cubicBezTo>
                  <a:pt x="69" y="885"/>
                  <a:pt x="69" y="885"/>
                  <a:pt x="69" y="886"/>
                </a:cubicBezTo>
                <a:cubicBezTo>
                  <a:pt x="69" y="887"/>
                  <a:pt x="68" y="888"/>
                  <a:pt x="67" y="889"/>
                </a:cubicBezTo>
                <a:cubicBezTo>
                  <a:pt x="66" y="890"/>
                  <a:pt x="66" y="891"/>
                  <a:pt x="66" y="892"/>
                </a:cubicBezTo>
                <a:cubicBezTo>
                  <a:pt x="65" y="893"/>
                  <a:pt x="64" y="894"/>
                  <a:pt x="64" y="895"/>
                </a:cubicBezTo>
                <a:cubicBezTo>
                  <a:pt x="64" y="897"/>
                  <a:pt x="64" y="898"/>
                  <a:pt x="65" y="899"/>
                </a:cubicBezTo>
                <a:cubicBezTo>
                  <a:pt x="67" y="900"/>
                  <a:pt x="67" y="902"/>
                  <a:pt x="69" y="903"/>
                </a:cubicBezTo>
                <a:cubicBezTo>
                  <a:pt x="69" y="903"/>
                  <a:pt x="69" y="903"/>
                  <a:pt x="69" y="904"/>
                </a:cubicBezTo>
                <a:cubicBezTo>
                  <a:pt x="69" y="904"/>
                  <a:pt x="69" y="905"/>
                  <a:pt x="70" y="905"/>
                </a:cubicBezTo>
                <a:cubicBezTo>
                  <a:pt x="70" y="905"/>
                  <a:pt x="71" y="905"/>
                  <a:pt x="71" y="905"/>
                </a:cubicBezTo>
                <a:cubicBezTo>
                  <a:pt x="72" y="906"/>
                  <a:pt x="72" y="906"/>
                  <a:pt x="72" y="907"/>
                </a:cubicBezTo>
                <a:cubicBezTo>
                  <a:pt x="71" y="909"/>
                  <a:pt x="73" y="909"/>
                  <a:pt x="74" y="908"/>
                </a:cubicBezTo>
                <a:cubicBezTo>
                  <a:pt x="75" y="907"/>
                  <a:pt x="75" y="906"/>
                  <a:pt x="75" y="906"/>
                </a:cubicBezTo>
                <a:cubicBezTo>
                  <a:pt x="76" y="906"/>
                  <a:pt x="76" y="905"/>
                  <a:pt x="76" y="905"/>
                </a:cubicBezTo>
                <a:cubicBezTo>
                  <a:pt x="76" y="905"/>
                  <a:pt x="76" y="904"/>
                  <a:pt x="77" y="904"/>
                </a:cubicBezTo>
                <a:cubicBezTo>
                  <a:pt x="77" y="904"/>
                  <a:pt x="78" y="905"/>
                  <a:pt x="78" y="905"/>
                </a:cubicBezTo>
                <a:cubicBezTo>
                  <a:pt x="78" y="906"/>
                  <a:pt x="78" y="907"/>
                  <a:pt x="77" y="907"/>
                </a:cubicBezTo>
                <a:cubicBezTo>
                  <a:pt x="77" y="907"/>
                  <a:pt x="76" y="908"/>
                  <a:pt x="76" y="908"/>
                </a:cubicBezTo>
                <a:cubicBezTo>
                  <a:pt x="76" y="909"/>
                  <a:pt x="76" y="909"/>
                  <a:pt x="77" y="909"/>
                </a:cubicBezTo>
                <a:cubicBezTo>
                  <a:pt x="77" y="910"/>
                  <a:pt x="76" y="910"/>
                  <a:pt x="76" y="911"/>
                </a:cubicBezTo>
                <a:cubicBezTo>
                  <a:pt x="75" y="911"/>
                  <a:pt x="75" y="911"/>
                  <a:pt x="75" y="912"/>
                </a:cubicBezTo>
                <a:cubicBezTo>
                  <a:pt x="74" y="913"/>
                  <a:pt x="74" y="914"/>
                  <a:pt x="75" y="915"/>
                </a:cubicBezTo>
                <a:cubicBezTo>
                  <a:pt x="76" y="916"/>
                  <a:pt x="77" y="916"/>
                  <a:pt x="77" y="918"/>
                </a:cubicBezTo>
                <a:cubicBezTo>
                  <a:pt x="76" y="919"/>
                  <a:pt x="75" y="920"/>
                  <a:pt x="74" y="921"/>
                </a:cubicBezTo>
                <a:cubicBezTo>
                  <a:pt x="72" y="923"/>
                  <a:pt x="74" y="926"/>
                  <a:pt x="77" y="927"/>
                </a:cubicBezTo>
                <a:cubicBezTo>
                  <a:pt x="77" y="927"/>
                  <a:pt x="78" y="928"/>
                  <a:pt x="78" y="928"/>
                </a:cubicBezTo>
                <a:cubicBezTo>
                  <a:pt x="78" y="929"/>
                  <a:pt x="77" y="929"/>
                  <a:pt x="77" y="929"/>
                </a:cubicBezTo>
                <a:cubicBezTo>
                  <a:pt x="76" y="928"/>
                  <a:pt x="75" y="927"/>
                  <a:pt x="74" y="927"/>
                </a:cubicBezTo>
                <a:cubicBezTo>
                  <a:pt x="73" y="926"/>
                  <a:pt x="72" y="926"/>
                  <a:pt x="72" y="927"/>
                </a:cubicBezTo>
                <a:cubicBezTo>
                  <a:pt x="72" y="927"/>
                  <a:pt x="73" y="928"/>
                  <a:pt x="73" y="928"/>
                </a:cubicBezTo>
                <a:cubicBezTo>
                  <a:pt x="73" y="929"/>
                  <a:pt x="74" y="929"/>
                  <a:pt x="73" y="930"/>
                </a:cubicBezTo>
                <a:cubicBezTo>
                  <a:pt x="72" y="930"/>
                  <a:pt x="71" y="930"/>
                  <a:pt x="71" y="929"/>
                </a:cubicBezTo>
                <a:cubicBezTo>
                  <a:pt x="69" y="929"/>
                  <a:pt x="68" y="928"/>
                  <a:pt x="67" y="928"/>
                </a:cubicBezTo>
                <a:cubicBezTo>
                  <a:pt x="66" y="928"/>
                  <a:pt x="64" y="929"/>
                  <a:pt x="63" y="929"/>
                </a:cubicBezTo>
                <a:cubicBezTo>
                  <a:pt x="63" y="929"/>
                  <a:pt x="62" y="929"/>
                  <a:pt x="61" y="929"/>
                </a:cubicBezTo>
                <a:cubicBezTo>
                  <a:pt x="61" y="929"/>
                  <a:pt x="60" y="928"/>
                  <a:pt x="59" y="928"/>
                </a:cubicBezTo>
                <a:cubicBezTo>
                  <a:pt x="59" y="929"/>
                  <a:pt x="59" y="929"/>
                  <a:pt x="58" y="930"/>
                </a:cubicBezTo>
                <a:cubicBezTo>
                  <a:pt x="58" y="930"/>
                  <a:pt x="57" y="930"/>
                  <a:pt x="56" y="930"/>
                </a:cubicBezTo>
                <a:cubicBezTo>
                  <a:pt x="55" y="931"/>
                  <a:pt x="54" y="931"/>
                  <a:pt x="53" y="932"/>
                </a:cubicBezTo>
                <a:cubicBezTo>
                  <a:pt x="52" y="932"/>
                  <a:pt x="51" y="933"/>
                  <a:pt x="50" y="934"/>
                </a:cubicBezTo>
                <a:cubicBezTo>
                  <a:pt x="49" y="936"/>
                  <a:pt x="48" y="939"/>
                  <a:pt x="46" y="939"/>
                </a:cubicBezTo>
                <a:cubicBezTo>
                  <a:pt x="46" y="939"/>
                  <a:pt x="45" y="939"/>
                  <a:pt x="45" y="939"/>
                </a:cubicBezTo>
                <a:cubicBezTo>
                  <a:pt x="45" y="939"/>
                  <a:pt x="44" y="939"/>
                  <a:pt x="44" y="940"/>
                </a:cubicBezTo>
                <a:cubicBezTo>
                  <a:pt x="43" y="940"/>
                  <a:pt x="42" y="941"/>
                  <a:pt x="42" y="942"/>
                </a:cubicBezTo>
                <a:cubicBezTo>
                  <a:pt x="41" y="943"/>
                  <a:pt x="43" y="943"/>
                  <a:pt x="44" y="943"/>
                </a:cubicBezTo>
                <a:cubicBezTo>
                  <a:pt x="45" y="943"/>
                  <a:pt x="45" y="942"/>
                  <a:pt x="46" y="942"/>
                </a:cubicBezTo>
                <a:cubicBezTo>
                  <a:pt x="46" y="941"/>
                  <a:pt x="47" y="941"/>
                  <a:pt x="48" y="941"/>
                </a:cubicBezTo>
                <a:cubicBezTo>
                  <a:pt x="49" y="940"/>
                  <a:pt x="50" y="940"/>
                  <a:pt x="51" y="940"/>
                </a:cubicBezTo>
                <a:cubicBezTo>
                  <a:pt x="52" y="940"/>
                  <a:pt x="52" y="940"/>
                  <a:pt x="53" y="939"/>
                </a:cubicBezTo>
                <a:cubicBezTo>
                  <a:pt x="53" y="939"/>
                  <a:pt x="54" y="938"/>
                  <a:pt x="55" y="938"/>
                </a:cubicBezTo>
                <a:cubicBezTo>
                  <a:pt x="55" y="940"/>
                  <a:pt x="54" y="941"/>
                  <a:pt x="54" y="943"/>
                </a:cubicBezTo>
                <a:cubicBezTo>
                  <a:pt x="54" y="944"/>
                  <a:pt x="54" y="943"/>
                  <a:pt x="54" y="943"/>
                </a:cubicBezTo>
                <a:cubicBezTo>
                  <a:pt x="56" y="944"/>
                  <a:pt x="53" y="948"/>
                  <a:pt x="55" y="948"/>
                </a:cubicBezTo>
                <a:cubicBezTo>
                  <a:pt x="55" y="948"/>
                  <a:pt x="56" y="947"/>
                  <a:pt x="57" y="948"/>
                </a:cubicBezTo>
                <a:cubicBezTo>
                  <a:pt x="57" y="949"/>
                  <a:pt x="56" y="950"/>
                  <a:pt x="56" y="950"/>
                </a:cubicBezTo>
                <a:cubicBezTo>
                  <a:pt x="56" y="951"/>
                  <a:pt x="56" y="952"/>
                  <a:pt x="55" y="953"/>
                </a:cubicBezTo>
                <a:cubicBezTo>
                  <a:pt x="55" y="955"/>
                  <a:pt x="53" y="956"/>
                  <a:pt x="52" y="957"/>
                </a:cubicBezTo>
                <a:cubicBezTo>
                  <a:pt x="51" y="958"/>
                  <a:pt x="50" y="959"/>
                  <a:pt x="49" y="959"/>
                </a:cubicBezTo>
                <a:cubicBezTo>
                  <a:pt x="48" y="959"/>
                  <a:pt x="47" y="959"/>
                  <a:pt x="46" y="959"/>
                </a:cubicBezTo>
                <a:cubicBezTo>
                  <a:pt x="45" y="959"/>
                  <a:pt x="44" y="961"/>
                  <a:pt x="42" y="961"/>
                </a:cubicBezTo>
                <a:cubicBezTo>
                  <a:pt x="41" y="962"/>
                  <a:pt x="40" y="963"/>
                  <a:pt x="39" y="963"/>
                </a:cubicBezTo>
                <a:cubicBezTo>
                  <a:pt x="38" y="963"/>
                  <a:pt x="37" y="962"/>
                  <a:pt x="37" y="962"/>
                </a:cubicBezTo>
                <a:cubicBezTo>
                  <a:pt x="36" y="963"/>
                  <a:pt x="36" y="964"/>
                  <a:pt x="35" y="964"/>
                </a:cubicBezTo>
                <a:cubicBezTo>
                  <a:pt x="34" y="965"/>
                  <a:pt x="33" y="964"/>
                  <a:pt x="31" y="965"/>
                </a:cubicBezTo>
                <a:cubicBezTo>
                  <a:pt x="31" y="965"/>
                  <a:pt x="30" y="965"/>
                  <a:pt x="30" y="966"/>
                </a:cubicBezTo>
                <a:cubicBezTo>
                  <a:pt x="30" y="966"/>
                  <a:pt x="31" y="966"/>
                  <a:pt x="31" y="967"/>
                </a:cubicBezTo>
                <a:cubicBezTo>
                  <a:pt x="32" y="967"/>
                  <a:pt x="32" y="968"/>
                  <a:pt x="32" y="968"/>
                </a:cubicBezTo>
                <a:cubicBezTo>
                  <a:pt x="33" y="968"/>
                  <a:pt x="33" y="968"/>
                  <a:pt x="33" y="968"/>
                </a:cubicBezTo>
                <a:cubicBezTo>
                  <a:pt x="35" y="968"/>
                  <a:pt x="35" y="969"/>
                  <a:pt x="34" y="970"/>
                </a:cubicBezTo>
                <a:cubicBezTo>
                  <a:pt x="33" y="970"/>
                  <a:pt x="32" y="970"/>
                  <a:pt x="32" y="972"/>
                </a:cubicBezTo>
                <a:cubicBezTo>
                  <a:pt x="33" y="972"/>
                  <a:pt x="34" y="972"/>
                  <a:pt x="34" y="971"/>
                </a:cubicBezTo>
                <a:cubicBezTo>
                  <a:pt x="35" y="971"/>
                  <a:pt x="36" y="971"/>
                  <a:pt x="36" y="971"/>
                </a:cubicBezTo>
                <a:cubicBezTo>
                  <a:pt x="37" y="971"/>
                  <a:pt x="37" y="970"/>
                  <a:pt x="37" y="970"/>
                </a:cubicBezTo>
                <a:cubicBezTo>
                  <a:pt x="38" y="970"/>
                  <a:pt x="38" y="970"/>
                  <a:pt x="38" y="970"/>
                </a:cubicBezTo>
                <a:cubicBezTo>
                  <a:pt x="38" y="970"/>
                  <a:pt x="40" y="969"/>
                  <a:pt x="40" y="970"/>
                </a:cubicBezTo>
                <a:cubicBezTo>
                  <a:pt x="40" y="970"/>
                  <a:pt x="37" y="972"/>
                  <a:pt x="37" y="972"/>
                </a:cubicBezTo>
                <a:cubicBezTo>
                  <a:pt x="36" y="972"/>
                  <a:pt x="35" y="972"/>
                  <a:pt x="35" y="973"/>
                </a:cubicBezTo>
                <a:cubicBezTo>
                  <a:pt x="35" y="974"/>
                  <a:pt x="36" y="974"/>
                  <a:pt x="37" y="974"/>
                </a:cubicBezTo>
                <a:cubicBezTo>
                  <a:pt x="38" y="974"/>
                  <a:pt x="39" y="974"/>
                  <a:pt x="40" y="973"/>
                </a:cubicBezTo>
                <a:cubicBezTo>
                  <a:pt x="42" y="971"/>
                  <a:pt x="44" y="972"/>
                  <a:pt x="46" y="971"/>
                </a:cubicBezTo>
                <a:cubicBezTo>
                  <a:pt x="47" y="970"/>
                  <a:pt x="47" y="970"/>
                  <a:pt x="47" y="969"/>
                </a:cubicBezTo>
                <a:cubicBezTo>
                  <a:pt x="47" y="968"/>
                  <a:pt x="49" y="969"/>
                  <a:pt x="50" y="969"/>
                </a:cubicBezTo>
                <a:cubicBezTo>
                  <a:pt x="50" y="969"/>
                  <a:pt x="50" y="970"/>
                  <a:pt x="51" y="970"/>
                </a:cubicBezTo>
                <a:cubicBezTo>
                  <a:pt x="51" y="971"/>
                  <a:pt x="52" y="971"/>
                  <a:pt x="52" y="971"/>
                </a:cubicBezTo>
                <a:cubicBezTo>
                  <a:pt x="53" y="971"/>
                  <a:pt x="53" y="971"/>
                  <a:pt x="54" y="971"/>
                </a:cubicBezTo>
                <a:cubicBezTo>
                  <a:pt x="54" y="972"/>
                  <a:pt x="52" y="973"/>
                  <a:pt x="52" y="973"/>
                </a:cubicBezTo>
                <a:cubicBezTo>
                  <a:pt x="51" y="973"/>
                  <a:pt x="51" y="974"/>
                  <a:pt x="51" y="974"/>
                </a:cubicBezTo>
                <a:cubicBezTo>
                  <a:pt x="51" y="974"/>
                  <a:pt x="51" y="974"/>
                  <a:pt x="51" y="974"/>
                </a:cubicBezTo>
                <a:cubicBezTo>
                  <a:pt x="52" y="976"/>
                  <a:pt x="54" y="974"/>
                  <a:pt x="55" y="974"/>
                </a:cubicBezTo>
                <a:cubicBezTo>
                  <a:pt x="56" y="974"/>
                  <a:pt x="57" y="975"/>
                  <a:pt x="57" y="975"/>
                </a:cubicBezTo>
                <a:cubicBezTo>
                  <a:pt x="58" y="975"/>
                  <a:pt x="59" y="974"/>
                  <a:pt x="59" y="974"/>
                </a:cubicBezTo>
                <a:cubicBezTo>
                  <a:pt x="61" y="973"/>
                  <a:pt x="62" y="974"/>
                  <a:pt x="63" y="975"/>
                </a:cubicBezTo>
                <a:cubicBezTo>
                  <a:pt x="64" y="976"/>
                  <a:pt x="63" y="977"/>
                  <a:pt x="64" y="978"/>
                </a:cubicBezTo>
                <a:cubicBezTo>
                  <a:pt x="65" y="978"/>
                  <a:pt x="66" y="979"/>
                  <a:pt x="67" y="979"/>
                </a:cubicBezTo>
                <a:cubicBezTo>
                  <a:pt x="67" y="979"/>
                  <a:pt x="68" y="978"/>
                  <a:pt x="69" y="978"/>
                </a:cubicBezTo>
                <a:cubicBezTo>
                  <a:pt x="70" y="978"/>
                  <a:pt x="71" y="978"/>
                  <a:pt x="72" y="978"/>
                </a:cubicBezTo>
                <a:cubicBezTo>
                  <a:pt x="74" y="978"/>
                  <a:pt x="74" y="976"/>
                  <a:pt x="75" y="976"/>
                </a:cubicBezTo>
                <a:cubicBezTo>
                  <a:pt x="76" y="975"/>
                  <a:pt x="77" y="975"/>
                  <a:pt x="78" y="975"/>
                </a:cubicBezTo>
                <a:cubicBezTo>
                  <a:pt x="79" y="975"/>
                  <a:pt x="79" y="975"/>
                  <a:pt x="80" y="974"/>
                </a:cubicBezTo>
                <a:cubicBezTo>
                  <a:pt x="81" y="974"/>
                  <a:pt x="82" y="974"/>
                  <a:pt x="83" y="974"/>
                </a:cubicBezTo>
                <a:cubicBezTo>
                  <a:pt x="85" y="974"/>
                  <a:pt x="85" y="971"/>
                  <a:pt x="87" y="970"/>
                </a:cubicBezTo>
                <a:cubicBezTo>
                  <a:pt x="87" y="971"/>
                  <a:pt x="85" y="972"/>
                  <a:pt x="85" y="973"/>
                </a:cubicBezTo>
                <a:cubicBezTo>
                  <a:pt x="84" y="974"/>
                  <a:pt x="83" y="974"/>
                  <a:pt x="82" y="975"/>
                </a:cubicBezTo>
                <a:cubicBezTo>
                  <a:pt x="81" y="976"/>
                  <a:pt x="81" y="976"/>
                  <a:pt x="81" y="977"/>
                </a:cubicBezTo>
                <a:cubicBezTo>
                  <a:pt x="79" y="979"/>
                  <a:pt x="77" y="980"/>
                  <a:pt x="76" y="982"/>
                </a:cubicBezTo>
                <a:cubicBezTo>
                  <a:pt x="76" y="984"/>
                  <a:pt x="75" y="984"/>
                  <a:pt x="73" y="984"/>
                </a:cubicBezTo>
                <a:cubicBezTo>
                  <a:pt x="72" y="984"/>
                  <a:pt x="70" y="984"/>
                  <a:pt x="69" y="984"/>
                </a:cubicBezTo>
                <a:cubicBezTo>
                  <a:pt x="68" y="983"/>
                  <a:pt x="66" y="984"/>
                  <a:pt x="65" y="984"/>
                </a:cubicBezTo>
                <a:cubicBezTo>
                  <a:pt x="65" y="984"/>
                  <a:pt x="65" y="983"/>
                  <a:pt x="64" y="983"/>
                </a:cubicBezTo>
                <a:cubicBezTo>
                  <a:pt x="64" y="983"/>
                  <a:pt x="63" y="983"/>
                  <a:pt x="63" y="983"/>
                </a:cubicBezTo>
                <a:cubicBezTo>
                  <a:pt x="62" y="983"/>
                  <a:pt x="61" y="983"/>
                  <a:pt x="61" y="983"/>
                </a:cubicBezTo>
                <a:cubicBezTo>
                  <a:pt x="59" y="984"/>
                  <a:pt x="58" y="984"/>
                  <a:pt x="56" y="984"/>
                </a:cubicBezTo>
                <a:cubicBezTo>
                  <a:pt x="55" y="984"/>
                  <a:pt x="53" y="984"/>
                  <a:pt x="53" y="985"/>
                </a:cubicBezTo>
                <a:cubicBezTo>
                  <a:pt x="52" y="986"/>
                  <a:pt x="52" y="987"/>
                  <a:pt x="51" y="988"/>
                </a:cubicBezTo>
                <a:cubicBezTo>
                  <a:pt x="50" y="988"/>
                  <a:pt x="49" y="988"/>
                  <a:pt x="48" y="988"/>
                </a:cubicBezTo>
                <a:cubicBezTo>
                  <a:pt x="48" y="988"/>
                  <a:pt x="47" y="989"/>
                  <a:pt x="47" y="989"/>
                </a:cubicBezTo>
                <a:cubicBezTo>
                  <a:pt x="47" y="991"/>
                  <a:pt x="47" y="992"/>
                  <a:pt x="47" y="994"/>
                </a:cubicBezTo>
                <a:cubicBezTo>
                  <a:pt x="46" y="994"/>
                  <a:pt x="46" y="995"/>
                  <a:pt x="45" y="996"/>
                </a:cubicBezTo>
                <a:cubicBezTo>
                  <a:pt x="45" y="996"/>
                  <a:pt x="44" y="996"/>
                  <a:pt x="44" y="997"/>
                </a:cubicBezTo>
                <a:cubicBezTo>
                  <a:pt x="43" y="998"/>
                  <a:pt x="43" y="999"/>
                  <a:pt x="43" y="1000"/>
                </a:cubicBezTo>
                <a:cubicBezTo>
                  <a:pt x="42" y="1000"/>
                  <a:pt x="42" y="1001"/>
                  <a:pt x="41" y="1001"/>
                </a:cubicBezTo>
                <a:cubicBezTo>
                  <a:pt x="41" y="1001"/>
                  <a:pt x="40" y="1000"/>
                  <a:pt x="40" y="1000"/>
                </a:cubicBezTo>
                <a:cubicBezTo>
                  <a:pt x="39" y="1001"/>
                  <a:pt x="39" y="1001"/>
                  <a:pt x="39" y="1002"/>
                </a:cubicBezTo>
                <a:cubicBezTo>
                  <a:pt x="39" y="1002"/>
                  <a:pt x="39" y="1003"/>
                  <a:pt x="38" y="1003"/>
                </a:cubicBezTo>
                <a:cubicBezTo>
                  <a:pt x="38" y="1003"/>
                  <a:pt x="37" y="1003"/>
                  <a:pt x="36" y="1003"/>
                </a:cubicBezTo>
                <a:cubicBezTo>
                  <a:pt x="35" y="1004"/>
                  <a:pt x="34" y="1005"/>
                  <a:pt x="33" y="1006"/>
                </a:cubicBezTo>
                <a:cubicBezTo>
                  <a:pt x="32" y="1008"/>
                  <a:pt x="32" y="1008"/>
                  <a:pt x="30" y="1008"/>
                </a:cubicBezTo>
                <a:cubicBezTo>
                  <a:pt x="29" y="1009"/>
                  <a:pt x="28" y="1009"/>
                  <a:pt x="27" y="1010"/>
                </a:cubicBezTo>
                <a:cubicBezTo>
                  <a:pt x="27" y="1010"/>
                  <a:pt x="27" y="1011"/>
                  <a:pt x="26" y="1012"/>
                </a:cubicBezTo>
                <a:cubicBezTo>
                  <a:pt x="25" y="1012"/>
                  <a:pt x="22" y="1012"/>
                  <a:pt x="22" y="1014"/>
                </a:cubicBezTo>
                <a:cubicBezTo>
                  <a:pt x="22" y="1015"/>
                  <a:pt x="26" y="1014"/>
                  <a:pt x="26" y="1014"/>
                </a:cubicBezTo>
                <a:cubicBezTo>
                  <a:pt x="27" y="1014"/>
                  <a:pt x="28" y="1014"/>
                  <a:pt x="29" y="1014"/>
                </a:cubicBezTo>
                <a:cubicBezTo>
                  <a:pt x="30" y="1014"/>
                  <a:pt x="32" y="1014"/>
                  <a:pt x="32" y="1016"/>
                </a:cubicBezTo>
                <a:cubicBezTo>
                  <a:pt x="32" y="1016"/>
                  <a:pt x="32" y="1018"/>
                  <a:pt x="33" y="1018"/>
                </a:cubicBezTo>
                <a:cubicBezTo>
                  <a:pt x="34" y="1018"/>
                  <a:pt x="34" y="1017"/>
                  <a:pt x="34" y="1017"/>
                </a:cubicBezTo>
                <a:cubicBezTo>
                  <a:pt x="34" y="1015"/>
                  <a:pt x="36" y="1015"/>
                  <a:pt x="36" y="1013"/>
                </a:cubicBezTo>
                <a:cubicBezTo>
                  <a:pt x="36" y="1012"/>
                  <a:pt x="37" y="1011"/>
                  <a:pt x="38" y="1010"/>
                </a:cubicBezTo>
                <a:cubicBezTo>
                  <a:pt x="39" y="1010"/>
                  <a:pt x="40" y="1011"/>
                  <a:pt x="41" y="1010"/>
                </a:cubicBezTo>
                <a:cubicBezTo>
                  <a:pt x="41" y="1010"/>
                  <a:pt x="42" y="1010"/>
                  <a:pt x="42" y="1010"/>
                </a:cubicBezTo>
                <a:cubicBezTo>
                  <a:pt x="43" y="1009"/>
                  <a:pt x="43" y="1008"/>
                  <a:pt x="44" y="1008"/>
                </a:cubicBezTo>
                <a:cubicBezTo>
                  <a:pt x="45" y="1008"/>
                  <a:pt x="46" y="1009"/>
                  <a:pt x="47" y="1009"/>
                </a:cubicBezTo>
                <a:cubicBezTo>
                  <a:pt x="48" y="1008"/>
                  <a:pt x="49" y="1007"/>
                  <a:pt x="50" y="1007"/>
                </a:cubicBezTo>
                <a:cubicBezTo>
                  <a:pt x="51" y="1007"/>
                  <a:pt x="53" y="1008"/>
                  <a:pt x="53" y="1008"/>
                </a:cubicBezTo>
                <a:cubicBezTo>
                  <a:pt x="54" y="1007"/>
                  <a:pt x="53" y="1007"/>
                  <a:pt x="53" y="1006"/>
                </a:cubicBezTo>
                <a:cubicBezTo>
                  <a:pt x="53" y="1005"/>
                  <a:pt x="54" y="1005"/>
                  <a:pt x="54" y="1006"/>
                </a:cubicBezTo>
                <a:cubicBezTo>
                  <a:pt x="55" y="1007"/>
                  <a:pt x="54" y="1007"/>
                  <a:pt x="55" y="1008"/>
                </a:cubicBezTo>
                <a:cubicBezTo>
                  <a:pt x="56" y="1008"/>
                  <a:pt x="57" y="1008"/>
                  <a:pt x="57" y="1008"/>
                </a:cubicBezTo>
                <a:cubicBezTo>
                  <a:pt x="58" y="1008"/>
                  <a:pt x="58" y="1008"/>
                  <a:pt x="59" y="1009"/>
                </a:cubicBezTo>
                <a:cubicBezTo>
                  <a:pt x="59" y="1010"/>
                  <a:pt x="59" y="1010"/>
                  <a:pt x="60" y="1010"/>
                </a:cubicBezTo>
                <a:cubicBezTo>
                  <a:pt x="60" y="1011"/>
                  <a:pt x="61" y="1010"/>
                  <a:pt x="62" y="1011"/>
                </a:cubicBezTo>
                <a:cubicBezTo>
                  <a:pt x="62" y="1011"/>
                  <a:pt x="62" y="1012"/>
                  <a:pt x="63" y="1012"/>
                </a:cubicBezTo>
                <a:cubicBezTo>
                  <a:pt x="64" y="1011"/>
                  <a:pt x="63" y="1009"/>
                  <a:pt x="64" y="1008"/>
                </a:cubicBezTo>
                <a:cubicBezTo>
                  <a:pt x="64" y="1007"/>
                  <a:pt x="65" y="1007"/>
                  <a:pt x="65" y="1006"/>
                </a:cubicBezTo>
                <a:cubicBezTo>
                  <a:pt x="65" y="1005"/>
                  <a:pt x="65" y="1005"/>
                  <a:pt x="66" y="1004"/>
                </a:cubicBezTo>
                <a:cubicBezTo>
                  <a:pt x="66" y="1003"/>
                  <a:pt x="68" y="1002"/>
                  <a:pt x="68" y="1000"/>
                </a:cubicBezTo>
                <a:cubicBezTo>
                  <a:pt x="68" y="1000"/>
                  <a:pt x="67" y="1000"/>
                  <a:pt x="67" y="999"/>
                </a:cubicBezTo>
                <a:cubicBezTo>
                  <a:pt x="67" y="998"/>
                  <a:pt x="67" y="998"/>
                  <a:pt x="68" y="998"/>
                </a:cubicBezTo>
                <a:cubicBezTo>
                  <a:pt x="70" y="998"/>
                  <a:pt x="71" y="998"/>
                  <a:pt x="72" y="998"/>
                </a:cubicBezTo>
                <a:cubicBezTo>
                  <a:pt x="74" y="998"/>
                  <a:pt x="75" y="997"/>
                  <a:pt x="77" y="997"/>
                </a:cubicBezTo>
                <a:cubicBezTo>
                  <a:pt x="78" y="997"/>
                  <a:pt x="79" y="998"/>
                  <a:pt x="81" y="998"/>
                </a:cubicBezTo>
                <a:cubicBezTo>
                  <a:pt x="81" y="998"/>
                  <a:pt x="82" y="998"/>
                  <a:pt x="83" y="998"/>
                </a:cubicBezTo>
                <a:cubicBezTo>
                  <a:pt x="85" y="998"/>
                  <a:pt x="85" y="1000"/>
                  <a:pt x="86" y="1001"/>
                </a:cubicBezTo>
                <a:cubicBezTo>
                  <a:pt x="86" y="1002"/>
                  <a:pt x="87" y="1003"/>
                  <a:pt x="87" y="1003"/>
                </a:cubicBezTo>
                <a:cubicBezTo>
                  <a:pt x="88" y="1003"/>
                  <a:pt x="88" y="1003"/>
                  <a:pt x="88" y="1002"/>
                </a:cubicBezTo>
                <a:cubicBezTo>
                  <a:pt x="88" y="1000"/>
                  <a:pt x="88" y="1000"/>
                  <a:pt x="90" y="1000"/>
                </a:cubicBezTo>
                <a:cubicBezTo>
                  <a:pt x="91" y="1000"/>
                  <a:pt x="92" y="1000"/>
                  <a:pt x="94" y="1000"/>
                </a:cubicBezTo>
                <a:cubicBezTo>
                  <a:pt x="95" y="1000"/>
                  <a:pt x="96" y="1001"/>
                  <a:pt x="97" y="1001"/>
                </a:cubicBezTo>
                <a:cubicBezTo>
                  <a:pt x="97" y="1001"/>
                  <a:pt x="98" y="1000"/>
                  <a:pt x="98" y="1000"/>
                </a:cubicBezTo>
                <a:cubicBezTo>
                  <a:pt x="98" y="999"/>
                  <a:pt x="98" y="999"/>
                  <a:pt x="97" y="999"/>
                </a:cubicBezTo>
                <a:cubicBezTo>
                  <a:pt x="97" y="998"/>
                  <a:pt x="96" y="998"/>
                  <a:pt x="96" y="997"/>
                </a:cubicBezTo>
                <a:cubicBezTo>
                  <a:pt x="94" y="995"/>
                  <a:pt x="98" y="997"/>
                  <a:pt x="98" y="997"/>
                </a:cubicBezTo>
                <a:cubicBezTo>
                  <a:pt x="99" y="997"/>
                  <a:pt x="99" y="997"/>
                  <a:pt x="100" y="997"/>
                </a:cubicBezTo>
                <a:cubicBezTo>
                  <a:pt x="102" y="997"/>
                  <a:pt x="103" y="998"/>
                  <a:pt x="104" y="997"/>
                </a:cubicBezTo>
                <a:cubicBezTo>
                  <a:pt x="104" y="996"/>
                  <a:pt x="104" y="996"/>
                  <a:pt x="105" y="995"/>
                </a:cubicBezTo>
                <a:cubicBezTo>
                  <a:pt x="105" y="995"/>
                  <a:pt x="106" y="995"/>
                  <a:pt x="106" y="994"/>
                </a:cubicBezTo>
                <a:cubicBezTo>
                  <a:pt x="107" y="994"/>
                  <a:pt x="106" y="993"/>
                  <a:pt x="107" y="993"/>
                </a:cubicBezTo>
                <a:cubicBezTo>
                  <a:pt x="108" y="992"/>
                  <a:pt x="110" y="992"/>
                  <a:pt x="110" y="993"/>
                </a:cubicBezTo>
                <a:cubicBezTo>
                  <a:pt x="111" y="993"/>
                  <a:pt x="113" y="993"/>
                  <a:pt x="114" y="994"/>
                </a:cubicBezTo>
                <a:cubicBezTo>
                  <a:pt x="114" y="995"/>
                  <a:pt x="114" y="995"/>
                  <a:pt x="114" y="995"/>
                </a:cubicBezTo>
                <a:cubicBezTo>
                  <a:pt x="115" y="995"/>
                  <a:pt x="115" y="994"/>
                  <a:pt x="116" y="994"/>
                </a:cubicBezTo>
                <a:cubicBezTo>
                  <a:pt x="117" y="994"/>
                  <a:pt x="117" y="995"/>
                  <a:pt x="118" y="995"/>
                </a:cubicBezTo>
                <a:cubicBezTo>
                  <a:pt x="118" y="995"/>
                  <a:pt x="119" y="995"/>
                  <a:pt x="119" y="996"/>
                </a:cubicBezTo>
                <a:cubicBezTo>
                  <a:pt x="119" y="996"/>
                  <a:pt x="119" y="997"/>
                  <a:pt x="119" y="997"/>
                </a:cubicBezTo>
                <a:cubicBezTo>
                  <a:pt x="120" y="998"/>
                  <a:pt x="121" y="997"/>
                  <a:pt x="121" y="997"/>
                </a:cubicBezTo>
                <a:cubicBezTo>
                  <a:pt x="122" y="996"/>
                  <a:pt x="123" y="996"/>
                  <a:pt x="124" y="996"/>
                </a:cubicBezTo>
                <a:cubicBezTo>
                  <a:pt x="124" y="996"/>
                  <a:pt x="125" y="996"/>
                  <a:pt x="126" y="996"/>
                </a:cubicBezTo>
                <a:cubicBezTo>
                  <a:pt x="126" y="996"/>
                  <a:pt x="127" y="995"/>
                  <a:pt x="127" y="995"/>
                </a:cubicBezTo>
                <a:cubicBezTo>
                  <a:pt x="129" y="994"/>
                  <a:pt x="132" y="994"/>
                  <a:pt x="134" y="995"/>
                </a:cubicBezTo>
                <a:cubicBezTo>
                  <a:pt x="135" y="995"/>
                  <a:pt x="136" y="995"/>
                  <a:pt x="137" y="995"/>
                </a:cubicBezTo>
                <a:cubicBezTo>
                  <a:pt x="138" y="996"/>
                  <a:pt x="139" y="996"/>
                  <a:pt x="140" y="997"/>
                </a:cubicBezTo>
                <a:cubicBezTo>
                  <a:pt x="141" y="997"/>
                  <a:pt x="143" y="996"/>
                  <a:pt x="145" y="996"/>
                </a:cubicBezTo>
                <a:cubicBezTo>
                  <a:pt x="146" y="995"/>
                  <a:pt x="147" y="995"/>
                  <a:pt x="148" y="994"/>
                </a:cubicBezTo>
                <a:cubicBezTo>
                  <a:pt x="149" y="993"/>
                  <a:pt x="151" y="992"/>
                  <a:pt x="152" y="992"/>
                </a:cubicBezTo>
                <a:cubicBezTo>
                  <a:pt x="154" y="992"/>
                  <a:pt x="155" y="991"/>
                  <a:pt x="156" y="990"/>
                </a:cubicBezTo>
                <a:cubicBezTo>
                  <a:pt x="157" y="989"/>
                  <a:pt x="158" y="988"/>
                  <a:pt x="159" y="988"/>
                </a:cubicBezTo>
                <a:cubicBezTo>
                  <a:pt x="160" y="987"/>
                  <a:pt x="161" y="987"/>
                  <a:pt x="161" y="987"/>
                </a:cubicBezTo>
                <a:cubicBezTo>
                  <a:pt x="163" y="985"/>
                  <a:pt x="162" y="984"/>
                  <a:pt x="163" y="982"/>
                </a:cubicBezTo>
                <a:cubicBezTo>
                  <a:pt x="163" y="981"/>
                  <a:pt x="164" y="981"/>
                  <a:pt x="164" y="980"/>
                </a:cubicBezTo>
                <a:cubicBezTo>
                  <a:pt x="165" y="979"/>
                  <a:pt x="164" y="979"/>
                  <a:pt x="163" y="979"/>
                </a:cubicBezTo>
                <a:cubicBezTo>
                  <a:pt x="162" y="979"/>
                  <a:pt x="162" y="979"/>
                  <a:pt x="162" y="979"/>
                </a:cubicBezTo>
                <a:cubicBezTo>
                  <a:pt x="161" y="979"/>
                  <a:pt x="161" y="979"/>
                  <a:pt x="160" y="979"/>
                </a:cubicBezTo>
                <a:cubicBezTo>
                  <a:pt x="159" y="980"/>
                  <a:pt x="159" y="980"/>
                  <a:pt x="158" y="979"/>
                </a:cubicBezTo>
                <a:cubicBezTo>
                  <a:pt x="157" y="979"/>
                  <a:pt x="157" y="979"/>
                  <a:pt x="157" y="978"/>
                </a:cubicBezTo>
                <a:cubicBezTo>
                  <a:pt x="155" y="978"/>
                  <a:pt x="154" y="979"/>
                  <a:pt x="153" y="979"/>
                </a:cubicBezTo>
                <a:cubicBezTo>
                  <a:pt x="151" y="979"/>
                  <a:pt x="150" y="978"/>
                  <a:pt x="148" y="978"/>
                </a:cubicBezTo>
                <a:cubicBezTo>
                  <a:pt x="147" y="978"/>
                  <a:pt x="146" y="979"/>
                  <a:pt x="144" y="978"/>
                </a:cubicBezTo>
                <a:cubicBezTo>
                  <a:pt x="145" y="977"/>
                  <a:pt x="145" y="978"/>
                  <a:pt x="146" y="977"/>
                </a:cubicBezTo>
                <a:cubicBezTo>
                  <a:pt x="146" y="977"/>
                  <a:pt x="146" y="977"/>
                  <a:pt x="147" y="976"/>
                </a:cubicBezTo>
                <a:cubicBezTo>
                  <a:pt x="148" y="975"/>
                  <a:pt x="149" y="977"/>
                  <a:pt x="151" y="977"/>
                </a:cubicBezTo>
                <a:cubicBezTo>
                  <a:pt x="152" y="976"/>
                  <a:pt x="152" y="976"/>
                  <a:pt x="152" y="975"/>
                </a:cubicBezTo>
                <a:cubicBezTo>
                  <a:pt x="153" y="974"/>
                  <a:pt x="153" y="975"/>
                  <a:pt x="154" y="974"/>
                </a:cubicBezTo>
                <a:cubicBezTo>
                  <a:pt x="154" y="974"/>
                  <a:pt x="154" y="972"/>
                  <a:pt x="154" y="972"/>
                </a:cubicBezTo>
                <a:cubicBezTo>
                  <a:pt x="153" y="972"/>
                  <a:pt x="152" y="973"/>
                  <a:pt x="152" y="973"/>
                </a:cubicBezTo>
                <a:cubicBezTo>
                  <a:pt x="151" y="973"/>
                  <a:pt x="150" y="973"/>
                  <a:pt x="151" y="972"/>
                </a:cubicBezTo>
                <a:cubicBezTo>
                  <a:pt x="151" y="972"/>
                  <a:pt x="152" y="972"/>
                  <a:pt x="152" y="971"/>
                </a:cubicBezTo>
                <a:cubicBezTo>
                  <a:pt x="153" y="971"/>
                  <a:pt x="152" y="970"/>
                  <a:pt x="152" y="970"/>
                </a:cubicBezTo>
                <a:cubicBezTo>
                  <a:pt x="152" y="969"/>
                  <a:pt x="153" y="970"/>
                  <a:pt x="153" y="969"/>
                </a:cubicBezTo>
                <a:cubicBezTo>
                  <a:pt x="154" y="969"/>
                  <a:pt x="154" y="970"/>
                  <a:pt x="155" y="970"/>
                </a:cubicBezTo>
                <a:cubicBezTo>
                  <a:pt x="156" y="969"/>
                  <a:pt x="156" y="969"/>
                  <a:pt x="157" y="970"/>
                </a:cubicBezTo>
                <a:cubicBezTo>
                  <a:pt x="158" y="970"/>
                  <a:pt x="159" y="970"/>
                  <a:pt x="159" y="970"/>
                </a:cubicBezTo>
                <a:cubicBezTo>
                  <a:pt x="160" y="970"/>
                  <a:pt x="160" y="968"/>
                  <a:pt x="160" y="968"/>
                </a:cubicBezTo>
                <a:cubicBezTo>
                  <a:pt x="159" y="967"/>
                  <a:pt x="159" y="966"/>
                  <a:pt x="159" y="966"/>
                </a:cubicBezTo>
                <a:cubicBezTo>
                  <a:pt x="158" y="966"/>
                  <a:pt x="157" y="966"/>
                  <a:pt x="158" y="965"/>
                </a:cubicBezTo>
                <a:cubicBezTo>
                  <a:pt x="159" y="965"/>
                  <a:pt x="159" y="965"/>
                  <a:pt x="161" y="965"/>
                </a:cubicBezTo>
                <a:cubicBezTo>
                  <a:pt x="162" y="966"/>
                  <a:pt x="162" y="965"/>
                  <a:pt x="163" y="964"/>
                </a:cubicBezTo>
                <a:cubicBezTo>
                  <a:pt x="164" y="963"/>
                  <a:pt x="165" y="963"/>
                  <a:pt x="166" y="963"/>
                </a:cubicBezTo>
                <a:cubicBezTo>
                  <a:pt x="167" y="962"/>
                  <a:pt x="168" y="960"/>
                  <a:pt x="168" y="959"/>
                </a:cubicBezTo>
                <a:cubicBezTo>
                  <a:pt x="168" y="958"/>
                  <a:pt x="168" y="957"/>
                  <a:pt x="168" y="956"/>
                </a:cubicBezTo>
                <a:cubicBezTo>
                  <a:pt x="169" y="955"/>
                  <a:pt x="170" y="954"/>
                  <a:pt x="170" y="953"/>
                </a:cubicBezTo>
                <a:cubicBezTo>
                  <a:pt x="170" y="952"/>
                  <a:pt x="170" y="952"/>
                  <a:pt x="170" y="951"/>
                </a:cubicBezTo>
                <a:cubicBezTo>
                  <a:pt x="170" y="950"/>
                  <a:pt x="170" y="950"/>
                  <a:pt x="170" y="949"/>
                </a:cubicBezTo>
                <a:cubicBezTo>
                  <a:pt x="170" y="947"/>
                  <a:pt x="170" y="946"/>
                  <a:pt x="169" y="945"/>
                </a:cubicBezTo>
                <a:cubicBezTo>
                  <a:pt x="168" y="943"/>
                  <a:pt x="165" y="941"/>
                  <a:pt x="163" y="940"/>
                </a:cubicBezTo>
                <a:cubicBezTo>
                  <a:pt x="162" y="940"/>
                  <a:pt x="161" y="939"/>
                  <a:pt x="159" y="939"/>
                </a:cubicBezTo>
                <a:cubicBezTo>
                  <a:pt x="158" y="938"/>
                  <a:pt x="157" y="938"/>
                  <a:pt x="156" y="938"/>
                </a:cubicBezTo>
                <a:cubicBezTo>
                  <a:pt x="155" y="937"/>
                  <a:pt x="153" y="938"/>
                  <a:pt x="152" y="938"/>
                </a:cubicBezTo>
                <a:cubicBezTo>
                  <a:pt x="151" y="937"/>
                  <a:pt x="150" y="937"/>
                  <a:pt x="149" y="937"/>
                </a:cubicBezTo>
                <a:cubicBezTo>
                  <a:pt x="148" y="938"/>
                  <a:pt x="147" y="938"/>
                  <a:pt x="146" y="939"/>
                </a:cubicBezTo>
                <a:cubicBezTo>
                  <a:pt x="145" y="940"/>
                  <a:pt x="144" y="940"/>
                  <a:pt x="142" y="941"/>
                </a:cubicBezTo>
                <a:cubicBezTo>
                  <a:pt x="142" y="942"/>
                  <a:pt x="141" y="943"/>
                  <a:pt x="140" y="943"/>
                </a:cubicBezTo>
                <a:cubicBezTo>
                  <a:pt x="140" y="942"/>
                  <a:pt x="139" y="941"/>
                  <a:pt x="138" y="940"/>
                </a:cubicBezTo>
                <a:cubicBezTo>
                  <a:pt x="138" y="940"/>
                  <a:pt x="135" y="941"/>
                  <a:pt x="135" y="939"/>
                </a:cubicBezTo>
                <a:cubicBezTo>
                  <a:pt x="137" y="939"/>
                  <a:pt x="138" y="938"/>
                  <a:pt x="139" y="937"/>
                </a:cubicBezTo>
                <a:cubicBezTo>
                  <a:pt x="142" y="935"/>
                  <a:pt x="142" y="932"/>
                  <a:pt x="141" y="929"/>
                </a:cubicBezTo>
                <a:cubicBezTo>
                  <a:pt x="140" y="928"/>
                  <a:pt x="138" y="928"/>
                  <a:pt x="138" y="927"/>
                </a:cubicBezTo>
                <a:cubicBezTo>
                  <a:pt x="137" y="926"/>
                  <a:pt x="136" y="925"/>
                  <a:pt x="135" y="924"/>
                </a:cubicBezTo>
                <a:cubicBezTo>
                  <a:pt x="134" y="923"/>
                  <a:pt x="133" y="922"/>
                  <a:pt x="132" y="921"/>
                </a:cubicBezTo>
                <a:cubicBezTo>
                  <a:pt x="132" y="920"/>
                  <a:pt x="131" y="920"/>
                  <a:pt x="131" y="919"/>
                </a:cubicBezTo>
                <a:cubicBezTo>
                  <a:pt x="130" y="919"/>
                  <a:pt x="130" y="918"/>
                  <a:pt x="129" y="918"/>
                </a:cubicBezTo>
                <a:cubicBezTo>
                  <a:pt x="128" y="918"/>
                  <a:pt x="126" y="918"/>
                  <a:pt x="127" y="917"/>
                </a:cubicBezTo>
                <a:cubicBezTo>
                  <a:pt x="127" y="917"/>
                  <a:pt x="129" y="917"/>
                  <a:pt x="129" y="917"/>
                </a:cubicBezTo>
                <a:cubicBezTo>
                  <a:pt x="131" y="917"/>
                  <a:pt x="132" y="918"/>
                  <a:pt x="133" y="919"/>
                </a:cubicBezTo>
                <a:cubicBezTo>
                  <a:pt x="133" y="920"/>
                  <a:pt x="134" y="920"/>
                  <a:pt x="135" y="920"/>
                </a:cubicBezTo>
                <a:cubicBezTo>
                  <a:pt x="135" y="920"/>
                  <a:pt x="136" y="920"/>
                  <a:pt x="136" y="921"/>
                </a:cubicBezTo>
                <a:cubicBezTo>
                  <a:pt x="138" y="922"/>
                  <a:pt x="138" y="920"/>
                  <a:pt x="137" y="919"/>
                </a:cubicBezTo>
                <a:cubicBezTo>
                  <a:pt x="137" y="918"/>
                  <a:pt x="136" y="917"/>
                  <a:pt x="136" y="915"/>
                </a:cubicBezTo>
                <a:cubicBezTo>
                  <a:pt x="135" y="914"/>
                  <a:pt x="135" y="913"/>
                  <a:pt x="134" y="912"/>
                </a:cubicBezTo>
                <a:cubicBezTo>
                  <a:pt x="133" y="910"/>
                  <a:pt x="132" y="909"/>
                  <a:pt x="132" y="907"/>
                </a:cubicBezTo>
                <a:cubicBezTo>
                  <a:pt x="132" y="907"/>
                  <a:pt x="133" y="906"/>
                  <a:pt x="132" y="906"/>
                </a:cubicBezTo>
                <a:cubicBezTo>
                  <a:pt x="131" y="905"/>
                  <a:pt x="130" y="905"/>
                  <a:pt x="129" y="904"/>
                </a:cubicBezTo>
                <a:cubicBezTo>
                  <a:pt x="127" y="903"/>
                  <a:pt x="127" y="901"/>
                  <a:pt x="126" y="900"/>
                </a:cubicBezTo>
                <a:cubicBezTo>
                  <a:pt x="125" y="899"/>
                  <a:pt x="123" y="899"/>
                  <a:pt x="122" y="897"/>
                </a:cubicBezTo>
                <a:cubicBezTo>
                  <a:pt x="122" y="897"/>
                  <a:pt x="122" y="896"/>
                  <a:pt x="122" y="896"/>
                </a:cubicBezTo>
                <a:cubicBezTo>
                  <a:pt x="121" y="895"/>
                  <a:pt x="121" y="895"/>
                  <a:pt x="120" y="895"/>
                </a:cubicBezTo>
                <a:cubicBezTo>
                  <a:pt x="119" y="895"/>
                  <a:pt x="118" y="895"/>
                  <a:pt x="118" y="894"/>
                </a:cubicBezTo>
                <a:cubicBezTo>
                  <a:pt x="117" y="894"/>
                  <a:pt x="117" y="893"/>
                  <a:pt x="116" y="893"/>
                </a:cubicBezTo>
                <a:cubicBezTo>
                  <a:pt x="115" y="893"/>
                  <a:pt x="114" y="893"/>
                  <a:pt x="114" y="892"/>
                </a:cubicBezTo>
                <a:cubicBezTo>
                  <a:pt x="112" y="892"/>
                  <a:pt x="111" y="892"/>
                  <a:pt x="110" y="891"/>
                </a:cubicBezTo>
                <a:cubicBezTo>
                  <a:pt x="109" y="890"/>
                  <a:pt x="109" y="888"/>
                  <a:pt x="108" y="887"/>
                </a:cubicBezTo>
                <a:cubicBezTo>
                  <a:pt x="108" y="886"/>
                  <a:pt x="107" y="885"/>
                  <a:pt x="107" y="884"/>
                </a:cubicBezTo>
                <a:cubicBezTo>
                  <a:pt x="107" y="883"/>
                  <a:pt x="107" y="882"/>
                  <a:pt x="107" y="881"/>
                </a:cubicBezTo>
                <a:cubicBezTo>
                  <a:pt x="107" y="879"/>
                  <a:pt x="105" y="878"/>
                  <a:pt x="105" y="876"/>
                </a:cubicBezTo>
                <a:cubicBezTo>
                  <a:pt x="104" y="875"/>
                  <a:pt x="104" y="873"/>
                  <a:pt x="104" y="871"/>
                </a:cubicBezTo>
                <a:cubicBezTo>
                  <a:pt x="104" y="868"/>
                  <a:pt x="101" y="866"/>
                  <a:pt x="99" y="864"/>
                </a:cubicBezTo>
                <a:cubicBezTo>
                  <a:pt x="98" y="863"/>
                  <a:pt x="97" y="862"/>
                  <a:pt x="96" y="862"/>
                </a:cubicBezTo>
                <a:cubicBezTo>
                  <a:pt x="95" y="861"/>
                  <a:pt x="94" y="861"/>
                  <a:pt x="92" y="860"/>
                </a:cubicBezTo>
                <a:cubicBezTo>
                  <a:pt x="90" y="860"/>
                  <a:pt x="89" y="858"/>
                  <a:pt x="87" y="857"/>
                </a:cubicBezTo>
                <a:cubicBezTo>
                  <a:pt x="85" y="856"/>
                  <a:pt x="83" y="856"/>
                  <a:pt x="81" y="856"/>
                </a:cubicBezTo>
                <a:cubicBezTo>
                  <a:pt x="80" y="856"/>
                  <a:pt x="80" y="856"/>
                  <a:pt x="79" y="856"/>
                </a:cubicBezTo>
                <a:cubicBezTo>
                  <a:pt x="77" y="855"/>
                  <a:pt x="75" y="855"/>
                  <a:pt x="74" y="855"/>
                </a:cubicBezTo>
                <a:cubicBezTo>
                  <a:pt x="73" y="855"/>
                  <a:pt x="72" y="855"/>
                  <a:pt x="72" y="855"/>
                </a:cubicBezTo>
                <a:cubicBezTo>
                  <a:pt x="71" y="855"/>
                  <a:pt x="70" y="855"/>
                  <a:pt x="69" y="855"/>
                </a:cubicBezTo>
                <a:cubicBezTo>
                  <a:pt x="69" y="855"/>
                  <a:pt x="68" y="855"/>
                  <a:pt x="68" y="855"/>
                </a:cubicBezTo>
                <a:cubicBezTo>
                  <a:pt x="67" y="854"/>
                  <a:pt x="67" y="854"/>
                  <a:pt x="68" y="854"/>
                </a:cubicBezTo>
                <a:cubicBezTo>
                  <a:pt x="69" y="855"/>
                  <a:pt x="70" y="855"/>
                  <a:pt x="71" y="854"/>
                </a:cubicBezTo>
                <a:cubicBezTo>
                  <a:pt x="73" y="853"/>
                  <a:pt x="74" y="853"/>
                  <a:pt x="75" y="852"/>
                </a:cubicBezTo>
                <a:cubicBezTo>
                  <a:pt x="76" y="852"/>
                  <a:pt x="76" y="850"/>
                  <a:pt x="78" y="850"/>
                </a:cubicBezTo>
                <a:cubicBezTo>
                  <a:pt x="79" y="850"/>
                  <a:pt x="81" y="851"/>
                  <a:pt x="81" y="850"/>
                </a:cubicBezTo>
                <a:cubicBezTo>
                  <a:pt x="82" y="849"/>
                  <a:pt x="82" y="849"/>
                  <a:pt x="82" y="849"/>
                </a:cubicBezTo>
                <a:cubicBezTo>
                  <a:pt x="82" y="848"/>
                  <a:pt x="82" y="848"/>
                  <a:pt x="82" y="847"/>
                </a:cubicBezTo>
                <a:cubicBezTo>
                  <a:pt x="82" y="847"/>
                  <a:pt x="81" y="846"/>
                  <a:pt x="81" y="845"/>
                </a:cubicBezTo>
                <a:cubicBezTo>
                  <a:pt x="81" y="844"/>
                  <a:pt x="81" y="844"/>
                  <a:pt x="80" y="844"/>
                </a:cubicBezTo>
                <a:cubicBezTo>
                  <a:pt x="79" y="844"/>
                  <a:pt x="77" y="845"/>
                  <a:pt x="77" y="844"/>
                </a:cubicBezTo>
                <a:cubicBezTo>
                  <a:pt x="77" y="843"/>
                  <a:pt x="79" y="843"/>
                  <a:pt x="80" y="843"/>
                </a:cubicBezTo>
                <a:cubicBezTo>
                  <a:pt x="81" y="843"/>
                  <a:pt x="81" y="842"/>
                  <a:pt x="82" y="842"/>
                </a:cubicBezTo>
                <a:cubicBezTo>
                  <a:pt x="82" y="841"/>
                  <a:pt x="83" y="841"/>
                  <a:pt x="84" y="841"/>
                </a:cubicBezTo>
                <a:cubicBezTo>
                  <a:pt x="84" y="840"/>
                  <a:pt x="85" y="839"/>
                  <a:pt x="85" y="838"/>
                </a:cubicBezTo>
                <a:cubicBezTo>
                  <a:pt x="85" y="837"/>
                  <a:pt x="87" y="836"/>
                  <a:pt x="88" y="835"/>
                </a:cubicBezTo>
                <a:cubicBezTo>
                  <a:pt x="89" y="834"/>
                  <a:pt x="91" y="833"/>
                  <a:pt x="91" y="831"/>
                </a:cubicBezTo>
                <a:cubicBezTo>
                  <a:pt x="92" y="830"/>
                  <a:pt x="92" y="828"/>
                  <a:pt x="93" y="827"/>
                </a:cubicBezTo>
                <a:cubicBezTo>
                  <a:pt x="94" y="826"/>
                  <a:pt x="95" y="825"/>
                  <a:pt x="95" y="824"/>
                </a:cubicBezTo>
                <a:cubicBezTo>
                  <a:pt x="95" y="823"/>
                  <a:pt x="95" y="821"/>
                  <a:pt x="96" y="820"/>
                </a:cubicBezTo>
                <a:cubicBezTo>
                  <a:pt x="96" y="820"/>
                  <a:pt x="97" y="819"/>
                  <a:pt x="98" y="818"/>
                </a:cubicBezTo>
                <a:cubicBezTo>
                  <a:pt x="98" y="818"/>
                  <a:pt x="98" y="817"/>
                  <a:pt x="98" y="816"/>
                </a:cubicBezTo>
                <a:cubicBezTo>
                  <a:pt x="98" y="816"/>
                  <a:pt x="99" y="815"/>
                  <a:pt x="99" y="815"/>
                </a:cubicBezTo>
                <a:cubicBezTo>
                  <a:pt x="100" y="814"/>
                  <a:pt x="101" y="812"/>
                  <a:pt x="100" y="811"/>
                </a:cubicBezTo>
                <a:cubicBezTo>
                  <a:pt x="99" y="810"/>
                  <a:pt x="97" y="810"/>
                  <a:pt x="96" y="810"/>
                </a:cubicBezTo>
                <a:cubicBezTo>
                  <a:pt x="95" y="810"/>
                  <a:pt x="94" y="810"/>
                  <a:pt x="92" y="810"/>
                </a:cubicBezTo>
                <a:cubicBezTo>
                  <a:pt x="92" y="810"/>
                  <a:pt x="91" y="810"/>
                  <a:pt x="90" y="810"/>
                </a:cubicBezTo>
                <a:cubicBezTo>
                  <a:pt x="89" y="810"/>
                  <a:pt x="89" y="810"/>
                  <a:pt x="88" y="809"/>
                </a:cubicBezTo>
                <a:cubicBezTo>
                  <a:pt x="87" y="809"/>
                  <a:pt x="85" y="810"/>
                  <a:pt x="84" y="809"/>
                </a:cubicBezTo>
                <a:cubicBezTo>
                  <a:pt x="82" y="809"/>
                  <a:pt x="81" y="808"/>
                  <a:pt x="80" y="809"/>
                </a:cubicBezTo>
                <a:cubicBezTo>
                  <a:pt x="77" y="809"/>
                  <a:pt x="74" y="807"/>
                  <a:pt x="72" y="807"/>
                </a:cubicBezTo>
                <a:cubicBezTo>
                  <a:pt x="70" y="807"/>
                  <a:pt x="69" y="808"/>
                  <a:pt x="68" y="808"/>
                </a:cubicBezTo>
                <a:cubicBezTo>
                  <a:pt x="66" y="809"/>
                  <a:pt x="65" y="808"/>
                  <a:pt x="63" y="809"/>
                </a:cubicBezTo>
                <a:cubicBezTo>
                  <a:pt x="62" y="809"/>
                  <a:pt x="61" y="810"/>
                  <a:pt x="59" y="810"/>
                </a:cubicBezTo>
                <a:cubicBezTo>
                  <a:pt x="59" y="810"/>
                  <a:pt x="58" y="810"/>
                  <a:pt x="57" y="810"/>
                </a:cubicBezTo>
                <a:cubicBezTo>
                  <a:pt x="57" y="810"/>
                  <a:pt x="57" y="811"/>
                  <a:pt x="56" y="811"/>
                </a:cubicBezTo>
                <a:cubicBezTo>
                  <a:pt x="55" y="812"/>
                  <a:pt x="55" y="812"/>
                  <a:pt x="54" y="812"/>
                </a:cubicBezTo>
                <a:cubicBezTo>
                  <a:pt x="53" y="812"/>
                  <a:pt x="53" y="813"/>
                  <a:pt x="52" y="813"/>
                </a:cubicBezTo>
                <a:cubicBezTo>
                  <a:pt x="52" y="813"/>
                  <a:pt x="51" y="814"/>
                  <a:pt x="51" y="813"/>
                </a:cubicBezTo>
                <a:cubicBezTo>
                  <a:pt x="51" y="812"/>
                  <a:pt x="51" y="811"/>
                  <a:pt x="52" y="811"/>
                </a:cubicBezTo>
                <a:cubicBezTo>
                  <a:pt x="52" y="811"/>
                  <a:pt x="52" y="811"/>
                  <a:pt x="52" y="810"/>
                </a:cubicBezTo>
                <a:cubicBezTo>
                  <a:pt x="52" y="810"/>
                  <a:pt x="52" y="810"/>
                  <a:pt x="52" y="809"/>
                </a:cubicBezTo>
                <a:cubicBezTo>
                  <a:pt x="52" y="809"/>
                  <a:pt x="53" y="809"/>
                  <a:pt x="53" y="809"/>
                </a:cubicBezTo>
                <a:cubicBezTo>
                  <a:pt x="53" y="809"/>
                  <a:pt x="53" y="809"/>
                  <a:pt x="54" y="808"/>
                </a:cubicBezTo>
                <a:cubicBezTo>
                  <a:pt x="54" y="807"/>
                  <a:pt x="55" y="807"/>
                  <a:pt x="56" y="807"/>
                </a:cubicBezTo>
                <a:cubicBezTo>
                  <a:pt x="58" y="808"/>
                  <a:pt x="57" y="807"/>
                  <a:pt x="58" y="806"/>
                </a:cubicBezTo>
                <a:cubicBezTo>
                  <a:pt x="59" y="805"/>
                  <a:pt x="60" y="805"/>
                  <a:pt x="59" y="804"/>
                </a:cubicBezTo>
                <a:cubicBezTo>
                  <a:pt x="59" y="804"/>
                  <a:pt x="58" y="805"/>
                  <a:pt x="57" y="804"/>
                </a:cubicBezTo>
                <a:cubicBezTo>
                  <a:pt x="57" y="804"/>
                  <a:pt x="56" y="804"/>
                  <a:pt x="56" y="804"/>
                </a:cubicBezTo>
                <a:cubicBezTo>
                  <a:pt x="55" y="804"/>
                  <a:pt x="54" y="804"/>
                  <a:pt x="54" y="803"/>
                </a:cubicBezTo>
                <a:cubicBezTo>
                  <a:pt x="55" y="803"/>
                  <a:pt x="55" y="804"/>
                  <a:pt x="56" y="803"/>
                </a:cubicBezTo>
                <a:cubicBezTo>
                  <a:pt x="57" y="802"/>
                  <a:pt x="56" y="802"/>
                  <a:pt x="55" y="802"/>
                </a:cubicBezTo>
                <a:cubicBezTo>
                  <a:pt x="55" y="801"/>
                  <a:pt x="55" y="801"/>
                  <a:pt x="55" y="801"/>
                </a:cubicBezTo>
                <a:cubicBezTo>
                  <a:pt x="57" y="801"/>
                  <a:pt x="57" y="800"/>
                  <a:pt x="58" y="799"/>
                </a:cubicBezTo>
                <a:cubicBezTo>
                  <a:pt x="59" y="799"/>
                  <a:pt x="60" y="798"/>
                  <a:pt x="61" y="798"/>
                </a:cubicBezTo>
                <a:cubicBezTo>
                  <a:pt x="63" y="797"/>
                  <a:pt x="63" y="796"/>
                  <a:pt x="65" y="795"/>
                </a:cubicBezTo>
                <a:cubicBezTo>
                  <a:pt x="65" y="795"/>
                  <a:pt x="66" y="795"/>
                  <a:pt x="67" y="794"/>
                </a:cubicBezTo>
                <a:cubicBezTo>
                  <a:pt x="67" y="794"/>
                  <a:pt x="67" y="793"/>
                  <a:pt x="68" y="793"/>
                </a:cubicBezTo>
                <a:cubicBezTo>
                  <a:pt x="69" y="792"/>
                  <a:pt x="70" y="791"/>
                  <a:pt x="71" y="791"/>
                </a:cubicBezTo>
                <a:cubicBezTo>
                  <a:pt x="72" y="790"/>
                  <a:pt x="72" y="789"/>
                  <a:pt x="73" y="788"/>
                </a:cubicBezTo>
                <a:cubicBezTo>
                  <a:pt x="74" y="787"/>
                  <a:pt x="76" y="787"/>
                  <a:pt x="75" y="785"/>
                </a:cubicBezTo>
                <a:cubicBezTo>
                  <a:pt x="75" y="785"/>
                  <a:pt x="74" y="784"/>
                  <a:pt x="75" y="784"/>
                </a:cubicBezTo>
                <a:cubicBezTo>
                  <a:pt x="75" y="783"/>
                  <a:pt x="75" y="783"/>
                  <a:pt x="76" y="783"/>
                </a:cubicBezTo>
                <a:cubicBezTo>
                  <a:pt x="77" y="782"/>
                  <a:pt x="77" y="780"/>
                  <a:pt x="76" y="781"/>
                </a:cubicBezTo>
                <a:cubicBezTo>
                  <a:pt x="75" y="781"/>
                  <a:pt x="75" y="782"/>
                  <a:pt x="74" y="781"/>
                </a:cubicBezTo>
                <a:cubicBezTo>
                  <a:pt x="73" y="781"/>
                  <a:pt x="73" y="780"/>
                  <a:pt x="72" y="780"/>
                </a:cubicBezTo>
                <a:cubicBezTo>
                  <a:pt x="72" y="780"/>
                  <a:pt x="71" y="781"/>
                  <a:pt x="70" y="780"/>
                </a:cubicBezTo>
                <a:cubicBezTo>
                  <a:pt x="70" y="780"/>
                  <a:pt x="70" y="779"/>
                  <a:pt x="69" y="779"/>
                </a:cubicBezTo>
                <a:cubicBezTo>
                  <a:pt x="68" y="780"/>
                  <a:pt x="67" y="782"/>
                  <a:pt x="66" y="782"/>
                </a:cubicBezTo>
                <a:cubicBezTo>
                  <a:pt x="65" y="782"/>
                  <a:pt x="65" y="781"/>
                  <a:pt x="64" y="781"/>
                </a:cubicBezTo>
                <a:cubicBezTo>
                  <a:pt x="63" y="782"/>
                  <a:pt x="62" y="783"/>
                  <a:pt x="61" y="783"/>
                </a:cubicBezTo>
                <a:cubicBezTo>
                  <a:pt x="60" y="783"/>
                  <a:pt x="59" y="784"/>
                  <a:pt x="58" y="783"/>
                </a:cubicBezTo>
                <a:cubicBezTo>
                  <a:pt x="57" y="783"/>
                  <a:pt x="57" y="783"/>
                  <a:pt x="56" y="783"/>
                </a:cubicBezTo>
                <a:cubicBezTo>
                  <a:pt x="55" y="783"/>
                  <a:pt x="54" y="783"/>
                  <a:pt x="54" y="784"/>
                </a:cubicBezTo>
                <a:cubicBezTo>
                  <a:pt x="53" y="785"/>
                  <a:pt x="53" y="784"/>
                  <a:pt x="52" y="784"/>
                </a:cubicBezTo>
                <a:cubicBezTo>
                  <a:pt x="51" y="783"/>
                  <a:pt x="51" y="784"/>
                  <a:pt x="50" y="784"/>
                </a:cubicBezTo>
                <a:cubicBezTo>
                  <a:pt x="50" y="785"/>
                  <a:pt x="49" y="786"/>
                  <a:pt x="48" y="785"/>
                </a:cubicBezTo>
                <a:cubicBezTo>
                  <a:pt x="48" y="785"/>
                  <a:pt x="48" y="784"/>
                  <a:pt x="48" y="784"/>
                </a:cubicBezTo>
                <a:cubicBezTo>
                  <a:pt x="48" y="784"/>
                  <a:pt x="48" y="784"/>
                  <a:pt x="48" y="783"/>
                </a:cubicBezTo>
                <a:cubicBezTo>
                  <a:pt x="47" y="782"/>
                  <a:pt x="45" y="782"/>
                  <a:pt x="44" y="783"/>
                </a:cubicBezTo>
                <a:cubicBezTo>
                  <a:pt x="44" y="784"/>
                  <a:pt x="44" y="784"/>
                  <a:pt x="43" y="785"/>
                </a:cubicBezTo>
                <a:cubicBezTo>
                  <a:pt x="42" y="786"/>
                  <a:pt x="42" y="785"/>
                  <a:pt x="42" y="784"/>
                </a:cubicBezTo>
                <a:cubicBezTo>
                  <a:pt x="41" y="784"/>
                  <a:pt x="43" y="781"/>
                  <a:pt x="41" y="782"/>
                </a:cubicBezTo>
                <a:cubicBezTo>
                  <a:pt x="40" y="782"/>
                  <a:pt x="40" y="783"/>
                  <a:pt x="39" y="783"/>
                </a:cubicBezTo>
                <a:cubicBezTo>
                  <a:pt x="38" y="783"/>
                  <a:pt x="38" y="781"/>
                  <a:pt x="37" y="781"/>
                </a:cubicBezTo>
                <a:cubicBezTo>
                  <a:pt x="37" y="780"/>
                  <a:pt x="36" y="781"/>
                  <a:pt x="36" y="782"/>
                </a:cubicBezTo>
                <a:cubicBezTo>
                  <a:pt x="35" y="783"/>
                  <a:pt x="35" y="783"/>
                  <a:pt x="35" y="783"/>
                </a:cubicBezTo>
                <a:cubicBezTo>
                  <a:pt x="34" y="784"/>
                  <a:pt x="33" y="784"/>
                  <a:pt x="34" y="785"/>
                </a:cubicBezTo>
                <a:cubicBezTo>
                  <a:pt x="34" y="786"/>
                  <a:pt x="34" y="786"/>
                  <a:pt x="34" y="787"/>
                </a:cubicBezTo>
                <a:cubicBezTo>
                  <a:pt x="34" y="787"/>
                  <a:pt x="34" y="788"/>
                  <a:pt x="34" y="789"/>
                </a:cubicBezTo>
                <a:cubicBezTo>
                  <a:pt x="34" y="790"/>
                  <a:pt x="37" y="791"/>
                  <a:pt x="35" y="792"/>
                </a:cubicBezTo>
                <a:cubicBezTo>
                  <a:pt x="34" y="792"/>
                  <a:pt x="33" y="792"/>
                  <a:pt x="33" y="792"/>
                </a:cubicBezTo>
                <a:cubicBezTo>
                  <a:pt x="32" y="792"/>
                  <a:pt x="31" y="792"/>
                  <a:pt x="30" y="792"/>
                </a:cubicBezTo>
                <a:cubicBezTo>
                  <a:pt x="30" y="791"/>
                  <a:pt x="29" y="791"/>
                  <a:pt x="29" y="792"/>
                </a:cubicBezTo>
                <a:cubicBezTo>
                  <a:pt x="29" y="792"/>
                  <a:pt x="29" y="793"/>
                  <a:pt x="30" y="794"/>
                </a:cubicBezTo>
                <a:cubicBezTo>
                  <a:pt x="30" y="794"/>
                  <a:pt x="31" y="794"/>
                  <a:pt x="31" y="794"/>
                </a:cubicBezTo>
                <a:cubicBezTo>
                  <a:pt x="32" y="795"/>
                  <a:pt x="30" y="797"/>
                  <a:pt x="29" y="797"/>
                </a:cubicBezTo>
                <a:cubicBezTo>
                  <a:pt x="28" y="796"/>
                  <a:pt x="28" y="796"/>
                  <a:pt x="27" y="796"/>
                </a:cubicBezTo>
                <a:cubicBezTo>
                  <a:pt x="27" y="796"/>
                  <a:pt x="27" y="797"/>
                  <a:pt x="28" y="798"/>
                </a:cubicBezTo>
                <a:cubicBezTo>
                  <a:pt x="28" y="798"/>
                  <a:pt x="29" y="798"/>
                  <a:pt x="29" y="799"/>
                </a:cubicBezTo>
                <a:cubicBezTo>
                  <a:pt x="30" y="799"/>
                  <a:pt x="29" y="800"/>
                  <a:pt x="30" y="800"/>
                </a:cubicBezTo>
                <a:cubicBezTo>
                  <a:pt x="31" y="800"/>
                  <a:pt x="34" y="801"/>
                  <a:pt x="33" y="802"/>
                </a:cubicBezTo>
                <a:cubicBezTo>
                  <a:pt x="32" y="804"/>
                  <a:pt x="31" y="801"/>
                  <a:pt x="30" y="801"/>
                </a:cubicBezTo>
                <a:cubicBezTo>
                  <a:pt x="30" y="802"/>
                  <a:pt x="29" y="802"/>
                  <a:pt x="28" y="803"/>
                </a:cubicBezTo>
                <a:cubicBezTo>
                  <a:pt x="27" y="803"/>
                  <a:pt x="26" y="804"/>
                  <a:pt x="26" y="803"/>
                </a:cubicBezTo>
                <a:cubicBezTo>
                  <a:pt x="25" y="802"/>
                  <a:pt x="26" y="801"/>
                  <a:pt x="25" y="801"/>
                </a:cubicBezTo>
                <a:cubicBezTo>
                  <a:pt x="24" y="801"/>
                  <a:pt x="24" y="802"/>
                  <a:pt x="24" y="802"/>
                </a:cubicBezTo>
                <a:cubicBezTo>
                  <a:pt x="24" y="803"/>
                  <a:pt x="24" y="804"/>
                  <a:pt x="23" y="803"/>
                </a:cubicBezTo>
                <a:cubicBezTo>
                  <a:pt x="22" y="803"/>
                  <a:pt x="22" y="802"/>
                  <a:pt x="21" y="803"/>
                </a:cubicBezTo>
                <a:cubicBezTo>
                  <a:pt x="20" y="803"/>
                  <a:pt x="21" y="805"/>
                  <a:pt x="21" y="807"/>
                </a:cubicBezTo>
                <a:cubicBezTo>
                  <a:pt x="21" y="807"/>
                  <a:pt x="21" y="808"/>
                  <a:pt x="21" y="808"/>
                </a:cubicBezTo>
                <a:cubicBezTo>
                  <a:pt x="22" y="809"/>
                  <a:pt x="23" y="808"/>
                  <a:pt x="23" y="809"/>
                </a:cubicBezTo>
                <a:cubicBezTo>
                  <a:pt x="24" y="809"/>
                  <a:pt x="23" y="810"/>
                  <a:pt x="24" y="811"/>
                </a:cubicBezTo>
                <a:cubicBezTo>
                  <a:pt x="24" y="811"/>
                  <a:pt x="25" y="811"/>
                  <a:pt x="26" y="812"/>
                </a:cubicBezTo>
                <a:cubicBezTo>
                  <a:pt x="26" y="812"/>
                  <a:pt x="26" y="813"/>
                  <a:pt x="25" y="813"/>
                </a:cubicBezTo>
                <a:cubicBezTo>
                  <a:pt x="24" y="813"/>
                  <a:pt x="24" y="812"/>
                  <a:pt x="23" y="812"/>
                </a:cubicBezTo>
                <a:cubicBezTo>
                  <a:pt x="23" y="812"/>
                  <a:pt x="22" y="812"/>
                  <a:pt x="22" y="811"/>
                </a:cubicBezTo>
                <a:cubicBezTo>
                  <a:pt x="21" y="811"/>
                  <a:pt x="21" y="810"/>
                  <a:pt x="20" y="810"/>
                </a:cubicBezTo>
                <a:cubicBezTo>
                  <a:pt x="20" y="810"/>
                  <a:pt x="20" y="812"/>
                  <a:pt x="20" y="813"/>
                </a:cubicBezTo>
                <a:cubicBezTo>
                  <a:pt x="20" y="814"/>
                  <a:pt x="21" y="814"/>
                  <a:pt x="22" y="815"/>
                </a:cubicBezTo>
                <a:close/>
                <a:moveTo>
                  <a:pt x="71" y="776"/>
                </a:moveTo>
                <a:cubicBezTo>
                  <a:pt x="71" y="776"/>
                  <a:pt x="71" y="777"/>
                  <a:pt x="72" y="777"/>
                </a:cubicBezTo>
                <a:cubicBezTo>
                  <a:pt x="72" y="778"/>
                  <a:pt x="73" y="777"/>
                  <a:pt x="72" y="776"/>
                </a:cubicBezTo>
                <a:cubicBezTo>
                  <a:pt x="71" y="775"/>
                  <a:pt x="71" y="772"/>
                  <a:pt x="69" y="773"/>
                </a:cubicBezTo>
                <a:cubicBezTo>
                  <a:pt x="68" y="773"/>
                  <a:pt x="68" y="774"/>
                  <a:pt x="68" y="774"/>
                </a:cubicBezTo>
                <a:cubicBezTo>
                  <a:pt x="69" y="775"/>
                  <a:pt x="70" y="775"/>
                  <a:pt x="71" y="776"/>
                </a:cubicBezTo>
                <a:close/>
                <a:moveTo>
                  <a:pt x="85" y="1030"/>
                </a:moveTo>
                <a:cubicBezTo>
                  <a:pt x="86" y="1030"/>
                  <a:pt x="87" y="1028"/>
                  <a:pt x="86" y="1028"/>
                </a:cubicBezTo>
                <a:cubicBezTo>
                  <a:pt x="85" y="1028"/>
                  <a:pt x="84" y="1030"/>
                  <a:pt x="85" y="1030"/>
                </a:cubicBezTo>
                <a:close/>
                <a:moveTo>
                  <a:pt x="92" y="1035"/>
                </a:moveTo>
                <a:cubicBezTo>
                  <a:pt x="91" y="1035"/>
                  <a:pt x="90" y="1036"/>
                  <a:pt x="92" y="1036"/>
                </a:cubicBezTo>
                <a:cubicBezTo>
                  <a:pt x="92" y="1036"/>
                  <a:pt x="93" y="1036"/>
                  <a:pt x="93" y="1037"/>
                </a:cubicBezTo>
                <a:cubicBezTo>
                  <a:pt x="93" y="1037"/>
                  <a:pt x="93" y="1038"/>
                  <a:pt x="94" y="1037"/>
                </a:cubicBezTo>
                <a:cubicBezTo>
                  <a:pt x="94" y="1037"/>
                  <a:pt x="95" y="1035"/>
                  <a:pt x="95" y="1035"/>
                </a:cubicBezTo>
                <a:cubicBezTo>
                  <a:pt x="95" y="1034"/>
                  <a:pt x="92" y="1034"/>
                  <a:pt x="92" y="1035"/>
                </a:cubicBezTo>
                <a:close/>
                <a:moveTo>
                  <a:pt x="293" y="645"/>
                </a:moveTo>
                <a:cubicBezTo>
                  <a:pt x="293" y="646"/>
                  <a:pt x="296" y="646"/>
                  <a:pt x="296" y="646"/>
                </a:cubicBezTo>
                <a:cubicBezTo>
                  <a:pt x="298" y="644"/>
                  <a:pt x="294" y="643"/>
                  <a:pt x="293" y="645"/>
                </a:cubicBezTo>
                <a:close/>
                <a:moveTo>
                  <a:pt x="71" y="772"/>
                </a:moveTo>
                <a:cubicBezTo>
                  <a:pt x="72" y="772"/>
                  <a:pt x="72" y="771"/>
                  <a:pt x="73" y="772"/>
                </a:cubicBezTo>
                <a:cubicBezTo>
                  <a:pt x="73" y="772"/>
                  <a:pt x="74" y="772"/>
                  <a:pt x="74" y="773"/>
                </a:cubicBezTo>
                <a:cubicBezTo>
                  <a:pt x="76" y="773"/>
                  <a:pt x="77" y="773"/>
                  <a:pt x="78" y="774"/>
                </a:cubicBezTo>
                <a:cubicBezTo>
                  <a:pt x="79" y="775"/>
                  <a:pt x="80" y="776"/>
                  <a:pt x="81" y="774"/>
                </a:cubicBezTo>
                <a:cubicBezTo>
                  <a:pt x="81" y="773"/>
                  <a:pt x="81" y="773"/>
                  <a:pt x="81" y="773"/>
                </a:cubicBezTo>
                <a:cubicBezTo>
                  <a:pt x="82" y="772"/>
                  <a:pt x="82" y="773"/>
                  <a:pt x="82" y="772"/>
                </a:cubicBezTo>
                <a:cubicBezTo>
                  <a:pt x="81" y="771"/>
                  <a:pt x="81" y="772"/>
                  <a:pt x="81" y="772"/>
                </a:cubicBezTo>
                <a:cubicBezTo>
                  <a:pt x="80" y="772"/>
                  <a:pt x="79" y="772"/>
                  <a:pt x="79" y="772"/>
                </a:cubicBezTo>
                <a:cubicBezTo>
                  <a:pt x="78" y="771"/>
                  <a:pt x="79" y="771"/>
                  <a:pt x="78" y="770"/>
                </a:cubicBezTo>
                <a:cubicBezTo>
                  <a:pt x="77" y="770"/>
                  <a:pt x="76" y="770"/>
                  <a:pt x="76" y="770"/>
                </a:cubicBezTo>
                <a:cubicBezTo>
                  <a:pt x="75" y="770"/>
                  <a:pt x="74" y="770"/>
                  <a:pt x="74" y="769"/>
                </a:cubicBezTo>
                <a:cubicBezTo>
                  <a:pt x="74" y="768"/>
                  <a:pt x="75" y="769"/>
                  <a:pt x="76" y="769"/>
                </a:cubicBezTo>
                <a:cubicBezTo>
                  <a:pt x="76" y="769"/>
                  <a:pt x="77" y="769"/>
                  <a:pt x="77" y="768"/>
                </a:cubicBezTo>
                <a:cubicBezTo>
                  <a:pt x="77" y="767"/>
                  <a:pt x="76" y="768"/>
                  <a:pt x="76" y="767"/>
                </a:cubicBezTo>
                <a:cubicBezTo>
                  <a:pt x="75" y="767"/>
                  <a:pt x="75" y="767"/>
                  <a:pt x="74" y="766"/>
                </a:cubicBezTo>
                <a:cubicBezTo>
                  <a:pt x="74" y="766"/>
                  <a:pt x="74" y="766"/>
                  <a:pt x="73" y="766"/>
                </a:cubicBezTo>
                <a:cubicBezTo>
                  <a:pt x="73" y="765"/>
                  <a:pt x="73" y="765"/>
                  <a:pt x="73" y="764"/>
                </a:cubicBezTo>
                <a:cubicBezTo>
                  <a:pt x="73" y="764"/>
                  <a:pt x="72" y="763"/>
                  <a:pt x="71" y="764"/>
                </a:cubicBezTo>
                <a:cubicBezTo>
                  <a:pt x="70" y="765"/>
                  <a:pt x="72" y="766"/>
                  <a:pt x="71" y="766"/>
                </a:cubicBezTo>
                <a:cubicBezTo>
                  <a:pt x="71" y="767"/>
                  <a:pt x="70" y="767"/>
                  <a:pt x="69" y="768"/>
                </a:cubicBezTo>
                <a:cubicBezTo>
                  <a:pt x="69" y="769"/>
                  <a:pt x="69" y="771"/>
                  <a:pt x="71" y="772"/>
                </a:cubicBezTo>
                <a:close/>
                <a:moveTo>
                  <a:pt x="294" y="639"/>
                </a:moveTo>
                <a:cubicBezTo>
                  <a:pt x="295" y="639"/>
                  <a:pt x="295" y="639"/>
                  <a:pt x="295" y="640"/>
                </a:cubicBezTo>
                <a:cubicBezTo>
                  <a:pt x="296" y="640"/>
                  <a:pt x="297" y="641"/>
                  <a:pt x="297" y="640"/>
                </a:cubicBezTo>
                <a:cubicBezTo>
                  <a:pt x="297" y="639"/>
                  <a:pt x="296" y="638"/>
                  <a:pt x="296" y="638"/>
                </a:cubicBezTo>
                <a:cubicBezTo>
                  <a:pt x="296" y="637"/>
                  <a:pt x="296" y="636"/>
                  <a:pt x="295" y="636"/>
                </a:cubicBezTo>
                <a:cubicBezTo>
                  <a:pt x="294" y="636"/>
                  <a:pt x="294" y="637"/>
                  <a:pt x="293" y="637"/>
                </a:cubicBezTo>
                <a:cubicBezTo>
                  <a:pt x="292" y="637"/>
                  <a:pt x="291" y="637"/>
                  <a:pt x="291" y="637"/>
                </a:cubicBezTo>
                <a:cubicBezTo>
                  <a:pt x="290" y="638"/>
                  <a:pt x="290" y="638"/>
                  <a:pt x="291" y="639"/>
                </a:cubicBezTo>
                <a:cubicBezTo>
                  <a:pt x="292" y="639"/>
                  <a:pt x="293" y="639"/>
                  <a:pt x="294" y="639"/>
                </a:cubicBezTo>
                <a:close/>
                <a:moveTo>
                  <a:pt x="301" y="644"/>
                </a:moveTo>
                <a:cubicBezTo>
                  <a:pt x="302" y="644"/>
                  <a:pt x="302" y="644"/>
                  <a:pt x="303" y="644"/>
                </a:cubicBezTo>
                <a:cubicBezTo>
                  <a:pt x="304" y="645"/>
                  <a:pt x="305" y="644"/>
                  <a:pt x="304" y="643"/>
                </a:cubicBezTo>
                <a:cubicBezTo>
                  <a:pt x="304" y="643"/>
                  <a:pt x="302" y="642"/>
                  <a:pt x="301" y="642"/>
                </a:cubicBezTo>
                <a:cubicBezTo>
                  <a:pt x="300" y="642"/>
                  <a:pt x="299" y="643"/>
                  <a:pt x="300" y="644"/>
                </a:cubicBezTo>
                <a:cubicBezTo>
                  <a:pt x="300" y="645"/>
                  <a:pt x="301" y="644"/>
                  <a:pt x="301" y="644"/>
                </a:cubicBezTo>
                <a:close/>
                <a:moveTo>
                  <a:pt x="30" y="865"/>
                </a:moveTo>
                <a:cubicBezTo>
                  <a:pt x="30" y="866"/>
                  <a:pt x="31" y="867"/>
                  <a:pt x="31" y="868"/>
                </a:cubicBezTo>
                <a:cubicBezTo>
                  <a:pt x="31" y="870"/>
                  <a:pt x="31" y="870"/>
                  <a:pt x="33" y="871"/>
                </a:cubicBezTo>
                <a:cubicBezTo>
                  <a:pt x="34" y="871"/>
                  <a:pt x="34" y="872"/>
                  <a:pt x="35" y="871"/>
                </a:cubicBezTo>
                <a:cubicBezTo>
                  <a:pt x="36" y="871"/>
                  <a:pt x="35" y="870"/>
                  <a:pt x="35" y="869"/>
                </a:cubicBezTo>
                <a:cubicBezTo>
                  <a:pt x="35" y="868"/>
                  <a:pt x="35" y="868"/>
                  <a:pt x="35" y="867"/>
                </a:cubicBezTo>
                <a:cubicBezTo>
                  <a:pt x="34" y="867"/>
                  <a:pt x="34" y="867"/>
                  <a:pt x="34" y="866"/>
                </a:cubicBezTo>
                <a:cubicBezTo>
                  <a:pt x="33" y="866"/>
                  <a:pt x="34" y="865"/>
                  <a:pt x="34" y="865"/>
                </a:cubicBezTo>
                <a:cubicBezTo>
                  <a:pt x="33" y="863"/>
                  <a:pt x="30" y="863"/>
                  <a:pt x="30" y="865"/>
                </a:cubicBezTo>
                <a:close/>
                <a:moveTo>
                  <a:pt x="112" y="997"/>
                </a:moveTo>
                <a:cubicBezTo>
                  <a:pt x="112" y="997"/>
                  <a:pt x="111" y="997"/>
                  <a:pt x="111" y="997"/>
                </a:cubicBezTo>
                <a:cubicBezTo>
                  <a:pt x="110" y="997"/>
                  <a:pt x="111" y="996"/>
                  <a:pt x="110" y="996"/>
                </a:cubicBezTo>
                <a:cubicBezTo>
                  <a:pt x="109" y="995"/>
                  <a:pt x="109" y="996"/>
                  <a:pt x="109" y="997"/>
                </a:cubicBezTo>
                <a:cubicBezTo>
                  <a:pt x="108" y="997"/>
                  <a:pt x="106" y="997"/>
                  <a:pt x="105" y="998"/>
                </a:cubicBezTo>
                <a:cubicBezTo>
                  <a:pt x="104" y="999"/>
                  <a:pt x="106" y="999"/>
                  <a:pt x="106" y="1000"/>
                </a:cubicBezTo>
                <a:cubicBezTo>
                  <a:pt x="107" y="1000"/>
                  <a:pt x="108" y="1000"/>
                  <a:pt x="109" y="1001"/>
                </a:cubicBezTo>
                <a:cubicBezTo>
                  <a:pt x="109" y="1001"/>
                  <a:pt x="109" y="1002"/>
                  <a:pt x="109" y="1002"/>
                </a:cubicBezTo>
                <a:cubicBezTo>
                  <a:pt x="110" y="1002"/>
                  <a:pt x="110" y="1001"/>
                  <a:pt x="111" y="1001"/>
                </a:cubicBezTo>
                <a:cubicBezTo>
                  <a:pt x="112" y="1001"/>
                  <a:pt x="112" y="1001"/>
                  <a:pt x="113" y="1000"/>
                </a:cubicBezTo>
                <a:cubicBezTo>
                  <a:pt x="113" y="1000"/>
                  <a:pt x="113" y="999"/>
                  <a:pt x="113" y="999"/>
                </a:cubicBezTo>
                <a:cubicBezTo>
                  <a:pt x="113" y="999"/>
                  <a:pt x="113" y="999"/>
                  <a:pt x="114" y="999"/>
                </a:cubicBezTo>
                <a:cubicBezTo>
                  <a:pt x="114" y="999"/>
                  <a:pt x="115" y="999"/>
                  <a:pt x="115" y="998"/>
                </a:cubicBezTo>
                <a:cubicBezTo>
                  <a:pt x="114" y="997"/>
                  <a:pt x="113" y="998"/>
                  <a:pt x="113" y="997"/>
                </a:cubicBezTo>
                <a:cubicBezTo>
                  <a:pt x="113" y="997"/>
                  <a:pt x="113" y="997"/>
                  <a:pt x="112" y="997"/>
                </a:cubicBezTo>
                <a:close/>
                <a:moveTo>
                  <a:pt x="12" y="826"/>
                </a:moveTo>
                <a:cubicBezTo>
                  <a:pt x="11" y="826"/>
                  <a:pt x="11" y="826"/>
                  <a:pt x="10" y="826"/>
                </a:cubicBezTo>
                <a:cubicBezTo>
                  <a:pt x="10" y="826"/>
                  <a:pt x="9" y="826"/>
                  <a:pt x="8" y="827"/>
                </a:cubicBezTo>
                <a:cubicBezTo>
                  <a:pt x="8" y="827"/>
                  <a:pt x="9" y="828"/>
                  <a:pt x="9" y="828"/>
                </a:cubicBezTo>
                <a:cubicBezTo>
                  <a:pt x="10" y="828"/>
                  <a:pt x="10" y="828"/>
                  <a:pt x="10" y="829"/>
                </a:cubicBezTo>
                <a:cubicBezTo>
                  <a:pt x="10" y="829"/>
                  <a:pt x="10" y="830"/>
                  <a:pt x="11" y="830"/>
                </a:cubicBezTo>
                <a:cubicBezTo>
                  <a:pt x="12" y="829"/>
                  <a:pt x="11" y="829"/>
                  <a:pt x="12" y="828"/>
                </a:cubicBezTo>
                <a:cubicBezTo>
                  <a:pt x="12" y="828"/>
                  <a:pt x="14" y="827"/>
                  <a:pt x="12" y="826"/>
                </a:cubicBezTo>
                <a:close/>
                <a:moveTo>
                  <a:pt x="19" y="860"/>
                </a:moveTo>
                <a:cubicBezTo>
                  <a:pt x="20" y="858"/>
                  <a:pt x="21" y="857"/>
                  <a:pt x="21" y="856"/>
                </a:cubicBezTo>
                <a:cubicBezTo>
                  <a:pt x="22" y="855"/>
                  <a:pt x="23" y="853"/>
                  <a:pt x="23" y="852"/>
                </a:cubicBezTo>
                <a:cubicBezTo>
                  <a:pt x="22" y="851"/>
                  <a:pt x="21" y="853"/>
                  <a:pt x="20" y="853"/>
                </a:cubicBezTo>
                <a:cubicBezTo>
                  <a:pt x="20" y="854"/>
                  <a:pt x="19" y="854"/>
                  <a:pt x="19" y="854"/>
                </a:cubicBezTo>
                <a:cubicBezTo>
                  <a:pt x="18" y="855"/>
                  <a:pt x="19" y="855"/>
                  <a:pt x="19" y="856"/>
                </a:cubicBezTo>
                <a:cubicBezTo>
                  <a:pt x="18" y="857"/>
                  <a:pt x="16" y="856"/>
                  <a:pt x="15" y="858"/>
                </a:cubicBezTo>
                <a:cubicBezTo>
                  <a:pt x="15" y="858"/>
                  <a:pt x="16" y="858"/>
                  <a:pt x="17" y="859"/>
                </a:cubicBezTo>
                <a:cubicBezTo>
                  <a:pt x="18" y="860"/>
                  <a:pt x="18" y="862"/>
                  <a:pt x="19" y="860"/>
                </a:cubicBezTo>
                <a:close/>
                <a:moveTo>
                  <a:pt x="14" y="855"/>
                </a:moveTo>
                <a:cubicBezTo>
                  <a:pt x="14" y="855"/>
                  <a:pt x="15" y="854"/>
                  <a:pt x="15" y="854"/>
                </a:cubicBezTo>
                <a:cubicBezTo>
                  <a:pt x="15" y="853"/>
                  <a:pt x="16" y="852"/>
                  <a:pt x="15" y="852"/>
                </a:cubicBezTo>
                <a:cubicBezTo>
                  <a:pt x="14" y="853"/>
                  <a:pt x="13" y="854"/>
                  <a:pt x="14" y="855"/>
                </a:cubicBezTo>
                <a:close/>
                <a:moveTo>
                  <a:pt x="14" y="813"/>
                </a:moveTo>
                <a:cubicBezTo>
                  <a:pt x="15" y="812"/>
                  <a:pt x="15" y="811"/>
                  <a:pt x="14" y="811"/>
                </a:cubicBezTo>
                <a:cubicBezTo>
                  <a:pt x="14" y="810"/>
                  <a:pt x="13" y="810"/>
                  <a:pt x="13" y="810"/>
                </a:cubicBezTo>
                <a:cubicBezTo>
                  <a:pt x="12" y="810"/>
                  <a:pt x="11" y="806"/>
                  <a:pt x="10" y="808"/>
                </a:cubicBezTo>
                <a:cubicBezTo>
                  <a:pt x="10" y="809"/>
                  <a:pt x="10" y="809"/>
                  <a:pt x="10" y="810"/>
                </a:cubicBezTo>
                <a:cubicBezTo>
                  <a:pt x="10" y="811"/>
                  <a:pt x="9" y="811"/>
                  <a:pt x="10" y="812"/>
                </a:cubicBezTo>
                <a:cubicBezTo>
                  <a:pt x="10" y="813"/>
                  <a:pt x="11" y="813"/>
                  <a:pt x="10" y="814"/>
                </a:cubicBezTo>
                <a:cubicBezTo>
                  <a:pt x="9" y="814"/>
                  <a:pt x="8" y="814"/>
                  <a:pt x="8" y="813"/>
                </a:cubicBezTo>
                <a:cubicBezTo>
                  <a:pt x="8" y="812"/>
                  <a:pt x="7" y="812"/>
                  <a:pt x="6" y="811"/>
                </a:cubicBezTo>
                <a:cubicBezTo>
                  <a:pt x="6" y="811"/>
                  <a:pt x="6" y="810"/>
                  <a:pt x="6" y="810"/>
                </a:cubicBezTo>
                <a:cubicBezTo>
                  <a:pt x="5" y="810"/>
                  <a:pt x="5" y="810"/>
                  <a:pt x="5" y="811"/>
                </a:cubicBezTo>
                <a:cubicBezTo>
                  <a:pt x="5" y="812"/>
                  <a:pt x="6" y="813"/>
                  <a:pt x="4" y="814"/>
                </a:cubicBezTo>
                <a:cubicBezTo>
                  <a:pt x="3" y="814"/>
                  <a:pt x="3" y="813"/>
                  <a:pt x="2" y="813"/>
                </a:cubicBezTo>
                <a:cubicBezTo>
                  <a:pt x="1" y="815"/>
                  <a:pt x="4" y="814"/>
                  <a:pt x="4" y="815"/>
                </a:cubicBezTo>
                <a:cubicBezTo>
                  <a:pt x="5" y="816"/>
                  <a:pt x="5" y="817"/>
                  <a:pt x="5" y="817"/>
                </a:cubicBezTo>
                <a:cubicBezTo>
                  <a:pt x="6" y="817"/>
                  <a:pt x="6" y="816"/>
                  <a:pt x="6" y="816"/>
                </a:cubicBezTo>
                <a:cubicBezTo>
                  <a:pt x="7" y="816"/>
                  <a:pt x="7" y="817"/>
                  <a:pt x="8" y="817"/>
                </a:cubicBezTo>
                <a:cubicBezTo>
                  <a:pt x="9" y="817"/>
                  <a:pt x="10" y="817"/>
                  <a:pt x="9" y="818"/>
                </a:cubicBezTo>
                <a:cubicBezTo>
                  <a:pt x="9" y="819"/>
                  <a:pt x="8" y="818"/>
                  <a:pt x="8" y="819"/>
                </a:cubicBezTo>
                <a:cubicBezTo>
                  <a:pt x="8" y="820"/>
                  <a:pt x="10" y="820"/>
                  <a:pt x="11" y="820"/>
                </a:cubicBezTo>
                <a:cubicBezTo>
                  <a:pt x="11" y="821"/>
                  <a:pt x="11" y="822"/>
                  <a:pt x="11" y="822"/>
                </a:cubicBezTo>
                <a:cubicBezTo>
                  <a:pt x="12" y="822"/>
                  <a:pt x="13" y="822"/>
                  <a:pt x="13" y="822"/>
                </a:cubicBezTo>
                <a:cubicBezTo>
                  <a:pt x="14" y="823"/>
                  <a:pt x="13" y="824"/>
                  <a:pt x="14" y="823"/>
                </a:cubicBezTo>
                <a:cubicBezTo>
                  <a:pt x="15" y="823"/>
                  <a:pt x="15" y="822"/>
                  <a:pt x="16" y="822"/>
                </a:cubicBezTo>
                <a:cubicBezTo>
                  <a:pt x="17" y="822"/>
                  <a:pt x="19" y="822"/>
                  <a:pt x="18" y="824"/>
                </a:cubicBezTo>
                <a:cubicBezTo>
                  <a:pt x="17" y="825"/>
                  <a:pt x="16" y="826"/>
                  <a:pt x="17" y="828"/>
                </a:cubicBezTo>
                <a:cubicBezTo>
                  <a:pt x="18" y="828"/>
                  <a:pt x="18" y="826"/>
                  <a:pt x="18" y="825"/>
                </a:cubicBezTo>
                <a:cubicBezTo>
                  <a:pt x="19" y="825"/>
                  <a:pt x="20" y="825"/>
                  <a:pt x="20" y="824"/>
                </a:cubicBezTo>
                <a:cubicBezTo>
                  <a:pt x="21" y="823"/>
                  <a:pt x="20" y="823"/>
                  <a:pt x="21" y="822"/>
                </a:cubicBezTo>
                <a:cubicBezTo>
                  <a:pt x="21" y="822"/>
                  <a:pt x="21" y="822"/>
                  <a:pt x="21" y="822"/>
                </a:cubicBezTo>
                <a:cubicBezTo>
                  <a:pt x="21" y="822"/>
                  <a:pt x="22" y="821"/>
                  <a:pt x="22" y="821"/>
                </a:cubicBezTo>
                <a:cubicBezTo>
                  <a:pt x="22" y="820"/>
                  <a:pt x="20" y="820"/>
                  <a:pt x="20" y="821"/>
                </a:cubicBezTo>
                <a:cubicBezTo>
                  <a:pt x="19" y="821"/>
                  <a:pt x="19" y="821"/>
                  <a:pt x="18" y="820"/>
                </a:cubicBezTo>
                <a:cubicBezTo>
                  <a:pt x="18" y="820"/>
                  <a:pt x="18" y="820"/>
                  <a:pt x="17" y="819"/>
                </a:cubicBezTo>
                <a:cubicBezTo>
                  <a:pt x="16" y="819"/>
                  <a:pt x="15" y="820"/>
                  <a:pt x="15" y="818"/>
                </a:cubicBezTo>
                <a:cubicBezTo>
                  <a:pt x="15" y="818"/>
                  <a:pt x="15" y="817"/>
                  <a:pt x="15" y="817"/>
                </a:cubicBezTo>
                <a:cubicBezTo>
                  <a:pt x="15" y="816"/>
                  <a:pt x="14" y="816"/>
                  <a:pt x="14" y="815"/>
                </a:cubicBezTo>
                <a:cubicBezTo>
                  <a:pt x="14" y="814"/>
                  <a:pt x="14" y="814"/>
                  <a:pt x="14" y="813"/>
                </a:cubicBezTo>
                <a:close/>
                <a:moveTo>
                  <a:pt x="36" y="863"/>
                </a:moveTo>
                <a:cubicBezTo>
                  <a:pt x="36" y="862"/>
                  <a:pt x="36" y="860"/>
                  <a:pt x="35" y="860"/>
                </a:cubicBezTo>
                <a:cubicBezTo>
                  <a:pt x="33" y="859"/>
                  <a:pt x="35" y="861"/>
                  <a:pt x="35" y="861"/>
                </a:cubicBezTo>
                <a:cubicBezTo>
                  <a:pt x="35" y="862"/>
                  <a:pt x="36" y="863"/>
                  <a:pt x="36" y="863"/>
                </a:cubicBezTo>
                <a:close/>
                <a:moveTo>
                  <a:pt x="6" y="838"/>
                </a:moveTo>
                <a:cubicBezTo>
                  <a:pt x="6" y="838"/>
                  <a:pt x="4" y="840"/>
                  <a:pt x="5" y="840"/>
                </a:cubicBezTo>
                <a:cubicBezTo>
                  <a:pt x="6" y="840"/>
                  <a:pt x="7" y="839"/>
                  <a:pt x="8" y="838"/>
                </a:cubicBezTo>
                <a:cubicBezTo>
                  <a:pt x="8" y="837"/>
                  <a:pt x="9" y="837"/>
                  <a:pt x="8" y="837"/>
                </a:cubicBezTo>
                <a:cubicBezTo>
                  <a:pt x="7" y="837"/>
                  <a:pt x="7" y="837"/>
                  <a:pt x="6" y="838"/>
                </a:cubicBezTo>
                <a:close/>
                <a:moveTo>
                  <a:pt x="302" y="637"/>
                </a:moveTo>
                <a:cubicBezTo>
                  <a:pt x="303" y="637"/>
                  <a:pt x="303" y="638"/>
                  <a:pt x="304" y="638"/>
                </a:cubicBezTo>
                <a:cubicBezTo>
                  <a:pt x="305" y="638"/>
                  <a:pt x="305" y="637"/>
                  <a:pt x="306" y="637"/>
                </a:cubicBezTo>
                <a:cubicBezTo>
                  <a:pt x="307" y="637"/>
                  <a:pt x="307" y="636"/>
                  <a:pt x="308" y="636"/>
                </a:cubicBezTo>
                <a:cubicBezTo>
                  <a:pt x="309" y="636"/>
                  <a:pt x="309" y="636"/>
                  <a:pt x="310" y="635"/>
                </a:cubicBezTo>
                <a:cubicBezTo>
                  <a:pt x="312" y="635"/>
                  <a:pt x="313" y="635"/>
                  <a:pt x="315" y="634"/>
                </a:cubicBezTo>
                <a:cubicBezTo>
                  <a:pt x="317" y="634"/>
                  <a:pt x="317" y="632"/>
                  <a:pt x="315" y="631"/>
                </a:cubicBezTo>
                <a:cubicBezTo>
                  <a:pt x="314" y="631"/>
                  <a:pt x="313" y="631"/>
                  <a:pt x="311" y="631"/>
                </a:cubicBezTo>
                <a:cubicBezTo>
                  <a:pt x="310" y="631"/>
                  <a:pt x="310" y="631"/>
                  <a:pt x="309" y="631"/>
                </a:cubicBezTo>
                <a:cubicBezTo>
                  <a:pt x="308" y="631"/>
                  <a:pt x="307" y="632"/>
                  <a:pt x="307" y="632"/>
                </a:cubicBezTo>
                <a:cubicBezTo>
                  <a:pt x="306" y="633"/>
                  <a:pt x="305" y="634"/>
                  <a:pt x="305" y="634"/>
                </a:cubicBezTo>
                <a:cubicBezTo>
                  <a:pt x="304" y="634"/>
                  <a:pt x="304" y="635"/>
                  <a:pt x="303" y="635"/>
                </a:cubicBezTo>
                <a:cubicBezTo>
                  <a:pt x="302" y="635"/>
                  <a:pt x="302" y="635"/>
                  <a:pt x="302" y="635"/>
                </a:cubicBezTo>
                <a:cubicBezTo>
                  <a:pt x="301" y="635"/>
                  <a:pt x="300" y="635"/>
                  <a:pt x="300" y="636"/>
                </a:cubicBezTo>
                <a:cubicBezTo>
                  <a:pt x="301" y="637"/>
                  <a:pt x="301" y="637"/>
                  <a:pt x="302" y="637"/>
                </a:cubicBezTo>
                <a:close/>
                <a:moveTo>
                  <a:pt x="2617" y="1896"/>
                </a:moveTo>
                <a:cubicBezTo>
                  <a:pt x="2617" y="1897"/>
                  <a:pt x="2619" y="1898"/>
                  <a:pt x="2619" y="1898"/>
                </a:cubicBezTo>
                <a:cubicBezTo>
                  <a:pt x="2620" y="1899"/>
                  <a:pt x="2621" y="1898"/>
                  <a:pt x="2621" y="1898"/>
                </a:cubicBezTo>
                <a:cubicBezTo>
                  <a:pt x="2622" y="1897"/>
                  <a:pt x="2620" y="1897"/>
                  <a:pt x="2620" y="1896"/>
                </a:cubicBezTo>
                <a:cubicBezTo>
                  <a:pt x="2620" y="1896"/>
                  <a:pt x="2620" y="1896"/>
                  <a:pt x="2620" y="1895"/>
                </a:cubicBezTo>
                <a:cubicBezTo>
                  <a:pt x="2620" y="1895"/>
                  <a:pt x="2620" y="1895"/>
                  <a:pt x="2620" y="1894"/>
                </a:cubicBezTo>
                <a:cubicBezTo>
                  <a:pt x="2620" y="1894"/>
                  <a:pt x="2620" y="1893"/>
                  <a:pt x="2620" y="1893"/>
                </a:cubicBezTo>
                <a:cubicBezTo>
                  <a:pt x="2619" y="1892"/>
                  <a:pt x="2619" y="1893"/>
                  <a:pt x="2619" y="1893"/>
                </a:cubicBezTo>
                <a:cubicBezTo>
                  <a:pt x="2619" y="1894"/>
                  <a:pt x="2619" y="1894"/>
                  <a:pt x="2618" y="1895"/>
                </a:cubicBezTo>
                <a:cubicBezTo>
                  <a:pt x="2618" y="1895"/>
                  <a:pt x="2618" y="1895"/>
                  <a:pt x="2618" y="1895"/>
                </a:cubicBezTo>
                <a:cubicBezTo>
                  <a:pt x="2617" y="1895"/>
                  <a:pt x="2618" y="1896"/>
                  <a:pt x="2618" y="1896"/>
                </a:cubicBezTo>
                <a:cubicBezTo>
                  <a:pt x="2618" y="1896"/>
                  <a:pt x="2618" y="1896"/>
                  <a:pt x="2617" y="1896"/>
                </a:cubicBezTo>
                <a:close/>
                <a:moveTo>
                  <a:pt x="47" y="931"/>
                </a:moveTo>
                <a:cubicBezTo>
                  <a:pt x="48" y="931"/>
                  <a:pt x="48" y="931"/>
                  <a:pt x="48" y="932"/>
                </a:cubicBezTo>
                <a:cubicBezTo>
                  <a:pt x="49" y="932"/>
                  <a:pt x="48" y="933"/>
                  <a:pt x="49" y="933"/>
                </a:cubicBezTo>
                <a:cubicBezTo>
                  <a:pt x="50" y="934"/>
                  <a:pt x="51" y="932"/>
                  <a:pt x="52" y="932"/>
                </a:cubicBezTo>
                <a:cubicBezTo>
                  <a:pt x="53" y="931"/>
                  <a:pt x="54" y="931"/>
                  <a:pt x="55" y="930"/>
                </a:cubicBezTo>
                <a:cubicBezTo>
                  <a:pt x="56" y="929"/>
                  <a:pt x="55" y="928"/>
                  <a:pt x="53" y="929"/>
                </a:cubicBezTo>
                <a:cubicBezTo>
                  <a:pt x="52" y="929"/>
                  <a:pt x="52" y="928"/>
                  <a:pt x="51" y="927"/>
                </a:cubicBezTo>
                <a:cubicBezTo>
                  <a:pt x="50" y="925"/>
                  <a:pt x="49" y="925"/>
                  <a:pt x="48" y="925"/>
                </a:cubicBezTo>
                <a:cubicBezTo>
                  <a:pt x="48" y="926"/>
                  <a:pt x="47" y="926"/>
                  <a:pt x="46" y="926"/>
                </a:cubicBezTo>
                <a:cubicBezTo>
                  <a:pt x="45" y="926"/>
                  <a:pt x="46" y="927"/>
                  <a:pt x="46" y="927"/>
                </a:cubicBezTo>
                <a:cubicBezTo>
                  <a:pt x="47" y="929"/>
                  <a:pt x="46" y="930"/>
                  <a:pt x="47" y="931"/>
                </a:cubicBezTo>
                <a:close/>
                <a:moveTo>
                  <a:pt x="12" y="865"/>
                </a:moveTo>
                <a:cubicBezTo>
                  <a:pt x="12" y="866"/>
                  <a:pt x="11" y="866"/>
                  <a:pt x="12" y="867"/>
                </a:cubicBezTo>
                <a:cubicBezTo>
                  <a:pt x="12" y="869"/>
                  <a:pt x="14" y="866"/>
                  <a:pt x="15" y="866"/>
                </a:cubicBezTo>
                <a:cubicBezTo>
                  <a:pt x="15" y="865"/>
                  <a:pt x="17" y="865"/>
                  <a:pt x="17" y="863"/>
                </a:cubicBezTo>
                <a:cubicBezTo>
                  <a:pt x="17" y="862"/>
                  <a:pt x="16" y="862"/>
                  <a:pt x="16" y="861"/>
                </a:cubicBezTo>
                <a:cubicBezTo>
                  <a:pt x="16" y="861"/>
                  <a:pt x="16" y="860"/>
                  <a:pt x="15" y="860"/>
                </a:cubicBezTo>
                <a:cubicBezTo>
                  <a:pt x="15" y="859"/>
                  <a:pt x="15" y="857"/>
                  <a:pt x="14" y="858"/>
                </a:cubicBezTo>
                <a:cubicBezTo>
                  <a:pt x="13" y="858"/>
                  <a:pt x="13" y="859"/>
                  <a:pt x="12" y="859"/>
                </a:cubicBezTo>
                <a:cubicBezTo>
                  <a:pt x="12" y="859"/>
                  <a:pt x="12" y="859"/>
                  <a:pt x="11" y="858"/>
                </a:cubicBezTo>
                <a:cubicBezTo>
                  <a:pt x="11" y="858"/>
                  <a:pt x="10" y="859"/>
                  <a:pt x="10" y="859"/>
                </a:cubicBezTo>
                <a:cubicBezTo>
                  <a:pt x="10" y="859"/>
                  <a:pt x="8" y="862"/>
                  <a:pt x="9" y="862"/>
                </a:cubicBezTo>
                <a:cubicBezTo>
                  <a:pt x="9" y="862"/>
                  <a:pt x="9" y="862"/>
                  <a:pt x="9" y="862"/>
                </a:cubicBezTo>
                <a:cubicBezTo>
                  <a:pt x="10" y="862"/>
                  <a:pt x="10" y="862"/>
                  <a:pt x="11" y="862"/>
                </a:cubicBezTo>
                <a:cubicBezTo>
                  <a:pt x="11" y="862"/>
                  <a:pt x="11" y="862"/>
                  <a:pt x="12" y="862"/>
                </a:cubicBezTo>
                <a:cubicBezTo>
                  <a:pt x="12" y="862"/>
                  <a:pt x="12" y="862"/>
                  <a:pt x="12" y="862"/>
                </a:cubicBezTo>
                <a:cubicBezTo>
                  <a:pt x="13" y="862"/>
                  <a:pt x="13" y="863"/>
                  <a:pt x="13" y="863"/>
                </a:cubicBezTo>
                <a:cubicBezTo>
                  <a:pt x="13" y="864"/>
                  <a:pt x="13" y="865"/>
                  <a:pt x="12" y="865"/>
                </a:cubicBezTo>
                <a:close/>
                <a:moveTo>
                  <a:pt x="3067" y="1128"/>
                </a:moveTo>
                <a:cubicBezTo>
                  <a:pt x="3066" y="1128"/>
                  <a:pt x="3066" y="1129"/>
                  <a:pt x="3066" y="1129"/>
                </a:cubicBezTo>
                <a:cubicBezTo>
                  <a:pt x="3065" y="1130"/>
                  <a:pt x="3065" y="1130"/>
                  <a:pt x="3064" y="1131"/>
                </a:cubicBezTo>
                <a:cubicBezTo>
                  <a:pt x="3062" y="1131"/>
                  <a:pt x="3061" y="1132"/>
                  <a:pt x="3060" y="1133"/>
                </a:cubicBezTo>
                <a:cubicBezTo>
                  <a:pt x="3059" y="1133"/>
                  <a:pt x="3058" y="1134"/>
                  <a:pt x="3058" y="1134"/>
                </a:cubicBezTo>
                <a:cubicBezTo>
                  <a:pt x="3057" y="1134"/>
                  <a:pt x="3057" y="1135"/>
                  <a:pt x="3056" y="1135"/>
                </a:cubicBezTo>
                <a:cubicBezTo>
                  <a:pt x="3055" y="1135"/>
                  <a:pt x="3054" y="1136"/>
                  <a:pt x="3053" y="1135"/>
                </a:cubicBezTo>
                <a:cubicBezTo>
                  <a:pt x="3053" y="1135"/>
                  <a:pt x="3053" y="1134"/>
                  <a:pt x="3052" y="1134"/>
                </a:cubicBezTo>
                <a:cubicBezTo>
                  <a:pt x="3052" y="1133"/>
                  <a:pt x="3051" y="1133"/>
                  <a:pt x="3051" y="1132"/>
                </a:cubicBezTo>
                <a:cubicBezTo>
                  <a:pt x="3051" y="1132"/>
                  <a:pt x="3051" y="1131"/>
                  <a:pt x="3050" y="1131"/>
                </a:cubicBezTo>
                <a:cubicBezTo>
                  <a:pt x="3049" y="1131"/>
                  <a:pt x="3049" y="1132"/>
                  <a:pt x="3049" y="1132"/>
                </a:cubicBezTo>
                <a:cubicBezTo>
                  <a:pt x="3049" y="1133"/>
                  <a:pt x="3048" y="1134"/>
                  <a:pt x="3048" y="1134"/>
                </a:cubicBezTo>
                <a:cubicBezTo>
                  <a:pt x="3047" y="1136"/>
                  <a:pt x="3045" y="1137"/>
                  <a:pt x="3044" y="1138"/>
                </a:cubicBezTo>
                <a:cubicBezTo>
                  <a:pt x="3043" y="1139"/>
                  <a:pt x="3041" y="1140"/>
                  <a:pt x="3039" y="1141"/>
                </a:cubicBezTo>
                <a:cubicBezTo>
                  <a:pt x="3038" y="1142"/>
                  <a:pt x="3036" y="1143"/>
                  <a:pt x="3035" y="1145"/>
                </a:cubicBezTo>
                <a:cubicBezTo>
                  <a:pt x="3034" y="1147"/>
                  <a:pt x="3034" y="1149"/>
                  <a:pt x="3032" y="1150"/>
                </a:cubicBezTo>
                <a:cubicBezTo>
                  <a:pt x="3032" y="1150"/>
                  <a:pt x="3031" y="1150"/>
                  <a:pt x="3030" y="1150"/>
                </a:cubicBezTo>
                <a:cubicBezTo>
                  <a:pt x="3029" y="1151"/>
                  <a:pt x="3029" y="1153"/>
                  <a:pt x="3029" y="1154"/>
                </a:cubicBezTo>
                <a:cubicBezTo>
                  <a:pt x="3029" y="1154"/>
                  <a:pt x="3030" y="1156"/>
                  <a:pt x="3030" y="1156"/>
                </a:cubicBezTo>
                <a:cubicBezTo>
                  <a:pt x="3031" y="1156"/>
                  <a:pt x="3031" y="1155"/>
                  <a:pt x="3032" y="1155"/>
                </a:cubicBezTo>
                <a:cubicBezTo>
                  <a:pt x="3032" y="1154"/>
                  <a:pt x="3033" y="1152"/>
                  <a:pt x="3034" y="1152"/>
                </a:cubicBezTo>
                <a:cubicBezTo>
                  <a:pt x="3035" y="1152"/>
                  <a:pt x="3037" y="1152"/>
                  <a:pt x="3038" y="1150"/>
                </a:cubicBezTo>
                <a:cubicBezTo>
                  <a:pt x="3038" y="1149"/>
                  <a:pt x="3038" y="1149"/>
                  <a:pt x="3038" y="1148"/>
                </a:cubicBezTo>
                <a:cubicBezTo>
                  <a:pt x="3039" y="1148"/>
                  <a:pt x="3040" y="1147"/>
                  <a:pt x="3040" y="1147"/>
                </a:cubicBezTo>
                <a:cubicBezTo>
                  <a:pt x="3041" y="1146"/>
                  <a:pt x="3043" y="1146"/>
                  <a:pt x="3044" y="1145"/>
                </a:cubicBezTo>
                <a:cubicBezTo>
                  <a:pt x="3044" y="1144"/>
                  <a:pt x="3043" y="1143"/>
                  <a:pt x="3044" y="1142"/>
                </a:cubicBezTo>
                <a:cubicBezTo>
                  <a:pt x="3044" y="1142"/>
                  <a:pt x="3045" y="1141"/>
                  <a:pt x="3046" y="1141"/>
                </a:cubicBezTo>
                <a:cubicBezTo>
                  <a:pt x="3046" y="1141"/>
                  <a:pt x="3047" y="1141"/>
                  <a:pt x="3048" y="1141"/>
                </a:cubicBezTo>
                <a:cubicBezTo>
                  <a:pt x="3048" y="1141"/>
                  <a:pt x="3049" y="1142"/>
                  <a:pt x="3050" y="1142"/>
                </a:cubicBezTo>
                <a:cubicBezTo>
                  <a:pt x="3051" y="1141"/>
                  <a:pt x="3052" y="1140"/>
                  <a:pt x="3052" y="1139"/>
                </a:cubicBezTo>
                <a:cubicBezTo>
                  <a:pt x="3054" y="1136"/>
                  <a:pt x="3057" y="1136"/>
                  <a:pt x="3060" y="1135"/>
                </a:cubicBezTo>
                <a:cubicBezTo>
                  <a:pt x="3061" y="1134"/>
                  <a:pt x="3063" y="1134"/>
                  <a:pt x="3065" y="1134"/>
                </a:cubicBezTo>
                <a:cubicBezTo>
                  <a:pt x="3066" y="1134"/>
                  <a:pt x="3068" y="1134"/>
                  <a:pt x="3067" y="1132"/>
                </a:cubicBezTo>
                <a:cubicBezTo>
                  <a:pt x="3067" y="1131"/>
                  <a:pt x="3068" y="1128"/>
                  <a:pt x="3067" y="1128"/>
                </a:cubicBezTo>
                <a:close/>
                <a:moveTo>
                  <a:pt x="658" y="1281"/>
                </a:moveTo>
                <a:cubicBezTo>
                  <a:pt x="658" y="1281"/>
                  <a:pt x="659" y="1283"/>
                  <a:pt x="660" y="1282"/>
                </a:cubicBezTo>
                <a:cubicBezTo>
                  <a:pt x="661" y="1282"/>
                  <a:pt x="659" y="1280"/>
                  <a:pt x="659" y="1279"/>
                </a:cubicBezTo>
                <a:cubicBezTo>
                  <a:pt x="658" y="1279"/>
                  <a:pt x="658" y="1278"/>
                  <a:pt x="658" y="1278"/>
                </a:cubicBezTo>
                <a:cubicBezTo>
                  <a:pt x="657" y="1277"/>
                  <a:pt x="657" y="1278"/>
                  <a:pt x="656" y="1277"/>
                </a:cubicBezTo>
                <a:cubicBezTo>
                  <a:pt x="655" y="1277"/>
                  <a:pt x="656" y="1275"/>
                  <a:pt x="654" y="1274"/>
                </a:cubicBezTo>
                <a:cubicBezTo>
                  <a:pt x="653" y="1274"/>
                  <a:pt x="652" y="1274"/>
                  <a:pt x="651" y="1275"/>
                </a:cubicBezTo>
                <a:cubicBezTo>
                  <a:pt x="650" y="1275"/>
                  <a:pt x="649" y="1275"/>
                  <a:pt x="649" y="1276"/>
                </a:cubicBezTo>
                <a:cubicBezTo>
                  <a:pt x="647" y="1276"/>
                  <a:pt x="647" y="1276"/>
                  <a:pt x="646" y="1276"/>
                </a:cubicBezTo>
                <a:cubicBezTo>
                  <a:pt x="645" y="1276"/>
                  <a:pt x="645" y="1277"/>
                  <a:pt x="645" y="1277"/>
                </a:cubicBezTo>
                <a:cubicBezTo>
                  <a:pt x="646" y="1278"/>
                  <a:pt x="647" y="1278"/>
                  <a:pt x="647" y="1278"/>
                </a:cubicBezTo>
                <a:cubicBezTo>
                  <a:pt x="648" y="1278"/>
                  <a:pt x="650" y="1278"/>
                  <a:pt x="651" y="1279"/>
                </a:cubicBezTo>
                <a:cubicBezTo>
                  <a:pt x="653" y="1280"/>
                  <a:pt x="649" y="1280"/>
                  <a:pt x="651" y="1281"/>
                </a:cubicBezTo>
                <a:cubicBezTo>
                  <a:pt x="651" y="1282"/>
                  <a:pt x="651" y="1281"/>
                  <a:pt x="652" y="1282"/>
                </a:cubicBezTo>
                <a:cubicBezTo>
                  <a:pt x="652" y="1282"/>
                  <a:pt x="652" y="1282"/>
                  <a:pt x="652" y="1282"/>
                </a:cubicBezTo>
                <a:cubicBezTo>
                  <a:pt x="653" y="1283"/>
                  <a:pt x="653" y="1283"/>
                  <a:pt x="654" y="1283"/>
                </a:cubicBezTo>
                <a:cubicBezTo>
                  <a:pt x="655" y="1283"/>
                  <a:pt x="655" y="1284"/>
                  <a:pt x="656" y="1284"/>
                </a:cubicBezTo>
                <a:cubicBezTo>
                  <a:pt x="656" y="1284"/>
                  <a:pt x="657" y="1284"/>
                  <a:pt x="658" y="1284"/>
                </a:cubicBezTo>
                <a:cubicBezTo>
                  <a:pt x="660" y="1283"/>
                  <a:pt x="657" y="1282"/>
                  <a:pt x="657" y="1281"/>
                </a:cubicBezTo>
                <a:cubicBezTo>
                  <a:pt x="657" y="1280"/>
                  <a:pt x="658" y="1281"/>
                  <a:pt x="658" y="1281"/>
                </a:cubicBezTo>
                <a:close/>
                <a:moveTo>
                  <a:pt x="646" y="1300"/>
                </a:moveTo>
                <a:cubicBezTo>
                  <a:pt x="646" y="1300"/>
                  <a:pt x="646" y="1300"/>
                  <a:pt x="647" y="1301"/>
                </a:cubicBezTo>
                <a:cubicBezTo>
                  <a:pt x="647" y="1302"/>
                  <a:pt x="647" y="1303"/>
                  <a:pt x="648" y="1303"/>
                </a:cubicBezTo>
                <a:cubicBezTo>
                  <a:pt x="650" y="1302"/>
                  <a:pt x="649" y="1300"/>
                  <a:pt x="650" y="1299"/>
                </a:cubicBezTo>
                <a:cubicBezTo>
                  <a:pt x="651" y="1298"/>
                  <a:pt x="651" y="1298"/>
                  <a:pt x="651" y="1297"/>
                </a:cubicBezTo>
                <a:cubicBezTo>
                  <a:pt x="651" y="1295"/>
                  <a:pt x="650" y="1295"/>
                  <a:pt x="650" y="1294"/>
                </a:cubicBezTo>
                <a:cubicBezTo>
                  <a:pt x="650" y="1294"/>
                  <a:pt x="650" y="1293"/>
                  <a:pt x="650" y="1292"/>
                </a:cubicBezTo>
                <a:cubicBezTo>
                  <a:pt x="650" y="1292"/>
                  <a:pt x="648" y="1291"/>
                  <a:pt x="647" y="1291"/>
                </a:cubicBezTo>
                <a:cubicBezTo>
                  <a:pt x="645" y="1292"/>
                  <a:pt x="645" y="1294"/>
                  <a:pt x="645" y="1296"/>
                </a:cubicBezTo>
                <a:cubicBezTo>
                  <a:pt x="646" y="1297"/>
                  <a:pt x="645" y="1299"/>
                  <a:pt x="646" y="1300"/>
                </a:cubicBezTo>
                <a:close/>
                <a:moveTo>
                  <a:pt x="464" y="1195"/>
                </a:moveTo>
                <a:cubicBezTo>
                  <a:pt x="464" y="1195"/>
                  <a:pt x="465" y="1195"/>
                  <a:pt x="465" y="1195"/>
                </a:cubicBezTo>
                <a:cubicBezTo>
                  <a:pt x="466" y="1195"/>
                  <a:pt x="466" y="1195"/>
                  <a:pt x="466" y="1195"/>
                </a:cubicBezTo>
                <a:cubicBezTo>
                  <a:pt x="468" y="1194"/>
                  <a:pt x="466" y="1194"/>
                  <a:pt x="466" y="1194"/>
                </a:cubicBezTo>
                <a:cubicBezTo>
                  <a:pt x="465" y="1194"/>
                  <a:pt x="464" y="1194"/>
                  <a:pt x="464" y="1195"/>
                </a:cubicBezTo>
                <a:close/>
                <a:moveTo>
                  <a:pt x="651" y="1316"/>
                </a:moveTo>
                <a:cubicBezTo>
                  <a:pt x="652" y="1315"/>
                  <a:pt x="654" y="1316"/>
                  <a:pt x="654" y="1315"/>
                </a:cubicBezTo>
                <a:cubicBezTo>
                  <a:pt x="656" y="1313"/>
                  <a:pt x="653" y="1314"/>
                  <a:pt x="652" y="1314"/>
                </a:cubicBezTo>
                <a:cubicBezTo>
                  <a:pt x="652" y="1315"/>
                  <a:pt x="651" y="1315"/>
                  <a:pt x="651" y="1315"/>
                </a:cubicBezTo>
                <a:cubicBezTo>
                  <a:pt x="650" y="1315"/>
                  <a:pt x="649" y="1316"/>
                  <a:pt x="649" y="1316"/>
                </a:cubicBezTo>
                <a:cubicBezTo>
                  <a:pt x="648" y="1316"/>
                  <a:pt x="647" y="1318"/>
                  <a:pt x="648" y="1318"/>
                </a:cubicBezTo>
                <a:cubicBezTo>
                  <a:pt x="649" y="1318"/>
                  <a:pt x="650" y="1317"/>
                  <a:pt x="651" y="1316"/>
                </a:cubicBezTo>
                <a:close/>
                <a:moveTo>
                  <a:pt x="643" y="1257"/>
                </a:moveTo>
                <a:cubicBezTo>
                  <a:pt x="644" y="1257"/>
                  <a:pt x="645" y="1257"/>
                  <a:pt x="646" y="1257"/>
                </a:cubicBezTo>
                <a:cubicBezTo>
                  <a:pt x="646" y="1257"/>
                  <a:pt x="647" y="1257"/>
                  <a:pt x="647" y="1256"/>
                </a:cubicBezTo>
                <a:cubicBezTo>
                  <a:pt x="647" y="1255"/>
                  <a:pt x="643" y="1255"/>
                  <a:pt x="643" y="1257"/>
                </a:cubicBezTo>
                <a:close/>
                <a:moveTo>
                  <a:pt x="618" y="1284"/>
                </a:moveTo>
                <a:cubicBezTo>
                  <a:pt x="617" y="1285"/>
                  <a:pt x="619" y="1286"/>
                  <a:pt x="619" y="1287"/>
                </a:cubicBezTo>
                <a:cubicBezTo>
                  <a:pt x="620" y="1287"/>
                  <a:pt x="620" y="1288"/>
                  <a:pt x="620" y="1288"/>
                </a:cubicBezTo>
                <a:cubicBezTo>
                  <a:pt x="620" y="1288"/>
                  <a:pt x="622" y="1289"/>
                  <a:pt x="622" y="1288"/>
                </a:cubicBezTo>
                <a:cubicBezTo>
                  <a:pt x="622" y="1288"/>
                  <a:pt x="620" y="1286"/>
                  <a:pt x="620" y="1286"/>
                </a:cubicBezTo>
                <a:cubicBezTo>
                  <a:pt x="620" y="1285"/>
                  <a:pt x="620" y="1283"/>
                  <a:pt x="618" y="1284"/>
                </a:cubicBezTo>
                <a:close/>
                <a:moveTo>
                  <a:pt x="627" y="1320"/>
                </a:moveTo>
                <a:cubicBezTo>
                  <a:pt x="628" y="1319"/>
                  <a:pt x="627" y="1318"/>
                  <a:pt x="626" y="1318"/>
                </a:cubicBezTo>
                <a:cubicBezTo>
                  <a:pt x="626" y="1318"/>
                  <a:pt x="626" y="1320"/>
                  <a:pt x="627" y="1320"/>
                </a:cubicBezTo>
                <a:close/>
                <a:moveTo>
                  <a:pt x="623" y="1242"/>
                </a:moveTo>
                <a:cubicBezTo>
                  <a:pt x="622" y="1241"/>
                  <a:pt x="622" y="1241"/>
                  <a:pt x="621" y="1241"/>
                </a:cubicBezTo>
                <a:cubicBezTo>
                  <a:pt x="621" y="1241"/>
                  <a:pt x="621" y="1241"/>
                  <a:pt x="621" y="1241"/>
                </a:cubicBezTo>
                <a:cubicBezTo>
                  <a:pt x="620" y="1242"/>
                  <a:pt x="620" y="1242"/>
                  <a:pt x="619" y="1242"/>
                </a:cubicBezTo>
                <a:cubicBezTo>
                  <a:pt x="619" y="1242"/>
                  <a:pt x="619" y="1243"/>
                  <a:pt x="619" y="1244"/>
                </a:cubicBezTo>
                <a:cubicBezTo>
                  <a:pt x="620" y="1244"/>
                  <a:pt x="620" y="1244"/>
                  <a:pt x="621" y="1245"/>
                </a:cubicBezTo>
                <a:cubicBezTo>
                  <a:pt x="621" y="1246"/>
                  <a:pt x="620" y="1247"/>
                  <a:pt x="621" y="1247"/>
                </a:cubicBezTo>
                <a:cubicBezTo>
                  <a:pt x="621" y="1248"/>
                  <a:pt x="622" y="1246"/>
                  <a:pt x="622" y="1246"/>
                </a:cubicBezTo>
                <a:cubicBezTo>
                  <a:pt x="622" y="1245"/>
                  <a:pt x="623" y="1245"/>
                  <a:pt x="623" y="1245"/>
                </a:cubicBezTo>
                <a:cubicBezTo>
                  <a:pt x="624" y="1245"/>
                  <a:pt x="625" y="1244"/>
                  <a:pt x="624" y="1243"/>
                </a:cubicBezTo>
                <a:cubicBezTo>
                  <a:pt x="624" y="1242"/>
                  <a:pt x="623" y="1243"/>
                  <a:pt x="623" y="1242"/>
                </a:cubicBezTo>
                <a:close/>
                <a:moveTo>
                  <a:pt x="634" y="1261"/>
                </a:moveTo>
                <a:cubicBezTo>
                  <a:pt x="633" y="1261"/>
                  <a:pt x="633" y="1260"/>
                  <a:pt x="633" y="1260"/>
                </a:cubicBezTo>
                <a:cubicBezTo>
                  <a:pt x="632" y="1260"/>
                  <a:pt x="632" y="1260"/>
                  <a:pt x="631" y="1260"/>
                </a:cubicBezTo>
                <a:cubicBezTo>
                  <a:pt x="631" y="1260"/>
                  <a:pt x="630" y="1260"/>
                  <a:pt x="630" y="1260"/>
                </a:cubicBezTo>
                <a:cubicBezTo>
                  <a:pt x="628" y="1261"/>
                  <a:pt x="629" y="1264"/>
                  <a:pt x="631" y="1263"/>
                </a:cubicBezTo>
                <a:cubicBezTo>
                  <a:pt x="632" y="1263"/>
                  <a:pt x="631" y="1263"/>
                  <a:pt x="632" y="1262"/>
                </a:cubicBezTo>
                <a:cubicBezTo>
                  <a:pt x="633" y="1261"/>
                  <a:pt x="634" y="1264"/>
                  <a:pt x="634" y="1264"/>
                </a:cubicBezTo>
                <a:cubicBezTo>
                  <a:pt x="635" y="1265"/>
                  <a:pt x="635" y="1264"/>
                  <a:pt x="635" y="1263"/>
                </a:cubicBezTo>
                <a:cubicBezTo>
                  <a:pt x="635" y="1262"/>
                  <a:pt x="636" y="1261"/>
                  <a:pt x="637" y="1261"/>
                </a:cubicBezTo>
                <a:cubicBezTo>
                  <a:pt x="637" y="1260"/>
                  <a:pt x="637" y="1260"/>
                  <a:pt x="636" y="1259"/>
                </a:cubicBezTo>
                <a:cubicBezTo>
                  <a:pt x="635" y="1259"/>
                  <a:pt x="635" y="1261"/>
                  <a:pt x="634" y="1261"/>
                </a:cubicBezTo>
                <a:close/>
                <a:moveTo>
                  <a:pt x="622" y="1327"/>
                </a:moveTo>
                <a:cubicBezTo>
                  <a:pt x="622" y="1327"/>
                  <a:pt x="621" y="1328"/>
                  <a:pt x="621" y="1328"/>
                </a:cubicBezTo>
                <a:cubicBezTo>
                  <a:pt x="622" y="1329"/>
                  <a:pt x="622" y="1330"/>
                  <a:pt x="622" y="1330"/>
                </a:cubicBezTo>
                <a:cubicBezTo>
                  <a:pt x="622" y="1330"/>
                  <a:pt x="622" y="1331"/>
                  <a:pt x="623" y="1331"/>
                </a:cubicBezTo>
                <a:cubicBezTo>
                  <a:pt x="624" y="1330"/>
                  <a:pt x="623" y="1329"/>
                  <a:pt x="623" y="1329"/>
                </a:cubicBezTo>
                <a:cubicBezTo>
                  <a:pt x="623" y="1328"/>
                  <a:pt x="623" y="1327"/>
                  <a:pt x="622" y="1327"/>
                </a:cubicBezTo>
                <a:close/>
                <a:moveTo>
                  <a:pt x="665" y="1311"/>
                </a:moveTo>
                <a:cubicBezTo>
                  <a:pt x="665" y="1310"/>
                  <a:pt x="664" y="1310"/>
                  <a:pt x="663" y="1310"/>
                </a:cubicBezTo>
                <a:cubicBezTo>
                  <a:pt x="662" y="1310"/>
                  <a:pt x="662" y="1311"/>
                  <a:pt x="661" y="1311"/>
                </a:cubicBezTo>
                <a:cubicBezTo>
                  <a:pt x="661" y="1311"/>
                  <a:pt x="660" y="1311"/>
                  <a:pt x="660" y="1311"/>
                </a:cubicBezTo>
                <a:cubicBezTo>
                  <a:pt x="659" y="1311"/>
                  <a:pt x="660" y="1313"/>
                  <a:pt x="661" y="1313"/>
                </a:cubicBezTo>
                <a:cubicBezTo>
                  <a:pt x="662" y="1313"/>
                  <a:pt x="662" y="1313"/>
                  <a:pt x="663" y="1313"/>
                </a:cubicBezTo>
                <a:cubicBezTo>
                  <a:pt x="663" y="1314"/>
                  <a:pt x="663" y="1314"/>
                  <a:pt x="663" y="1314"/>
                </a:cubicBezTo>
                <a:cubicBezTo>
                  <a:pt x="663" y="1314"/>
                  <a:pt x="664" y="1314"/>
                  <a:pt x="664" y="1314"/>
                </a:cubicBezTo>
                <a:cubicBezTo>
                  <a:pt x="665" y="1314"/>
                  <a:pt x="666" y="1314"/>
                  <a:pt x="666" y="1313"/>
                </a:cubicBezTo>
                <a:cubicBezTo>
                  <a:pt x="667" y="1313"/>
                  <a:pt x="667" y="1313"/>
                  <a:pt x="667" y="1313"/>
                </a:cubicBezTo>
                <a:cubicBezTo>
                  <a:pt x="667" y="1312"/>
                  <a:pt x="668" y="1312"/>
                  <a:pt x="668" y="1312"/>
                </a:cubicBezTo>
                <a:cubicBezTo>
                  <a:pt x="670" y="1311"/>
                  <a:pt x="666" y="1311"/>
                  <a:pt x="665" y="1311"/>
                </a:cubicBezTo>
                <a:close/>
                <a:moveTo>
                  <a:pt x="602" y="1278"/>
                </a:moveTo>
                <a:cubicBezTo>
                  <a:pt x="601" y="1278"/>
                  <a:pt x="601" y="1277"/>
                  <a:pt x="601" y="1278"/>
                </a:cubicBezTo>
                <a:cubicBezTo>
                  <a:pt x="601" y="1279"/>
                  <a:pt x="602" y="1280"/>
                  <a:pt x="603" y="1280"/>
                </a:cubicBezTo>
                <a:cubicBezTo>
                  <a:pt x="603" y="1279"/>
                  <a:pt x="602" y="1279"/>
                  <a:pt x="602" y="1278"/>
                </a:cubicBezTo>
                <a:close/>
                <a:moveTo>
                  <a:pt x="478" y="1190"/>
                </a:moveTo>
                <a:cubicBezTo>
                  <a:pt x="477" y="1190"/>
                  <a:pt x="476" y="1188"/>
                  <a:pt x="474" y="1188"/>
                </a:cubicBezTo>
                <a:cubicBezTo>
                  <a:pt x="474" y="1188"/>
                  <a:pt x="474" y="1188"/>
                  <a:pt x="474" y="1188"/>
                </a:cubicBezTo>
                <a:cubicBezTo>
                  <a:pt x="473" y="1188"/>
                  <a:pt x="472" y="1189"/>
                  <a:pt x="470" y="1188"/>
                </a:cubicBezTo>
                <a:cubicBezTo>
                  <a:pt x="470" y="1188"/>
                  <a:pt x="470" y="1187"/>
                  <a:pt x="469" y="1187"/>
                </a:cubicBezTo>
                <a:cubicBezTo>
                  <a:pt x="469" y="1187"/>
                  <a:pt x="469" y="1188"/>
                  <a:pt x="469" y="1188"/>
                </a:cubicBezTo>
                <a:cubicBezTo>
                  <a:pt x="469" y="1189"/>
                  <a:pt x="471" y="1189"/>
                  <a:pt x="471" y="1189"/>
                </a:cubicBezTo>
                <a:cubicBezTo>
                  <a:pt x="473" y="1189"/>
                  <a:pt x="475" y="1189"/>
                  <a:pt x="476" y="1190"/>
                </a:cubicBezTo>
                <a:cubicBezTo>
                  <a:pt x="477" y="1191"/>
                  <a:pt x="478" y="1191"/>
                  <a:pt x="480" y="1192"/>
                </a:cubicBezTo>
                <a:cubicBezTo>
                  <a:pt x="481" y="1192"/>
                  <a:pt x="482" y="1194"/>
                  <a:pt x="483" y="1193"/>
                </a:cubicBezTo>
                <a:cubicBezTo>
                  <a:pt x="483" y="1191"/>
                  <a:pt x="479" y="1191"/>
                  <a:pt x="478" y="1190"/>
                </a:cubicBezTo>
                <a:close/>
                <a:moveTo>
                  <a:pt x="471" y="1190"/>
                </a:moveTo>
                <a:cubicBezTo>
                  <a:pt x="471" y="1189"/>
                  <a:pt x="468" y="1190"/>
                  <a:pt x="467" y="1190"/>
                </a:cubicBezTo>
                <a:cubicBezTo>
                  <a:pt x="466" y="1190"/>
                  <a:pt x="465" y="1190"/>
                  <a:pt x="464" y="1189"/>
                </a:cubicBezTo>
                <a:cubicBezTo>
                  <a:pt x="464" y="1189"/>
                  <a:pt x="463" y="1189"/>
                  <a:pt x="463" y="1188"/>
                </a:cubicBezTo>
                <a:cubicBezTo>
                  <a:pt x="462" y="1188"/>
                  <a:pt x="461" y="1189"/>
                  <a:pt x="461" y="1189"/>
                </a:cubicBezTo>
                <a:cubicBezTo>
                  <a:pt x="462" y="1189"/>
                  <a:pt x="462" y="1189"/>
                  <a:pt x="462" y="1189"/>
                </a:cubicBezTo>
                <a:cubicBezTo>
                  <a:pt x="462" y="1190"/>
                  <a:pt x="461" y="1189"/>
                  <a:pt x="461" y="1190"/>
                </a:cubicBezTo>
                <a:cubicBezTo>
                  <a:pt x="463" y="1190"/>
                  <a:pt x="464" y="1191"/>
                  <a:pt x="466" y="1191"/>
                </a:cubicBezTo>
                <a:cubicBezTo>
                  <a:pt x="467" y="1190"/>
                  <a:pt x="468" y="1190"/>
                  <a:pt x="469" y="1190"/>
                </a:cubicBezTo>
                <a:cubicBezTo>
                  <a:pt x="470" y="1190"/>
                  <a:pt x="470" y="1191"/>
                  <a:pt x="471" y="1190"/>
                </a:cubicBezTo>
                <a:close/>
                <a:moveTo>
                  <a:pt x="477" y="1194"/>
                </a:moveTo>
                <a:cubicBezTo>
                  <a:pt x="477" y="1194"/>
                  <a:pt x="474" y="1193"/>
                  <a:pt x="475" y="1194"/>
                </a:cubicBezTo>
                <a:cubicBezTo>
                  <a:pt x="476" y="1195"/>
                  <a:pt x="478" y="1195"/>
                  <a:pt x="479" y="1195"/>
                </a:cubicBezTo>
                <a:cubicBezTo>
                  <a:pt x="480" y="1195"/>
                  <a:pt x="482" y="1196"/>
                  <a:pt x="483" y="1196"/>
                </a:cubicBezTo>
                <a:cubicBezTo>
                  <a:pt x="483" y="1195"/>
                  <a:pt x="480" y="1194"/>
                  <a:pt x="479" y="1194"/>
                </a:cubicBezTo>
                <a:cubicBezTo>
                  <a:pt x="479" y="1194"/>
                  <a:pt x="478" y="1194"/>
                  <a:pt x="477" y="1194"/>
                </a:cubicBezTo>
                <a:close/>
                <a:moveTo>
                  <a:pt x="673" y="1331"/>
                </a:moveTo>
                <a:cubicBezTo>
                  <a:pt x="671" y="1330"/>
                  <a:pt x="670" y="1332"/>
                  <a:pt x="668" y="1333"/>
                </a:cubicBezTo>
                <a:cubicBezTo>
                  <a:pt x="668" y="1334"/>
                  <a:pt x="667" y="1335"/>
                  <a:pt x="667" y="1336"/>
                </a:cubicBezTo>
                <a:cubicBezTo>
                  <a:pt x="668" y="1336"/>
                  <a:pt x="669" y="1334"/>
                  <a:pt x="670" y="1334"/>
                </a:cubicBezTo>
                <a:cubicBezTo>
                  <a:pt x="671" y="1333"/>
                  <a:pt x="672" y="1333"/>
                  <a:pt x="673" y="1333"/>
                </a:cubicBezTo>
                <a:cubicBezTo>
                  <a:pt x="674" y="1333"/>
                  <a:pt x="675" y="1331"/>
                  <a:pt x="673" y="1331"/>
                </a:cubicBezTo>
                <a:close/>
                <a:moveTo>
                  <a:pt x="780" y="1368"/>
                </a:moveTo>
                <a:cubicBezTo>
                  <a:pt x="780" y="1369"/>
                  <a:pt x="780" y="1369"/>
                  <a:pt x="779" y="1369"/>
                </a:cubicBezTo>
                <a:cubicBezTo>
                  <a:pt x="779" y="1369"/>
                  <a:pt x="779" y="1369"/>
                  <a:pt x="778" y="1369"/>
                </a:cubicBezTo>
                <a:cubicBezTo>
                  <a:pt x="777" y="1369"/>
                  <a:pt x="777" y="1370"/>
                  <a:pt x="776" y="1370"/>
                </a:cubicBezTo>
                <a:cubicBezTo>
                  <a:pt x="775" y="1371"/>
                  <a:pt x="774" y="1373"/>
                  <a:pt x="773" y="1372"/>
                </a:cubicBezTo>
                <a:cubicBezTo>
                  <a:pt x="772" y="1372"/>
                  <a:pt x="772" y="1371"/>
                  <a:pt x="772" y="1371"/>
                </a:cubicBezTo>
                <a:cubicBezTo>
                  <a:pt x="771" y="1371"/>
                  <a:pt x="771" y="1373"/>
                  <a:pt x="772" y="1373"/>
                </a:cubicBezTo>
                <a:cubicBezTo>
                  <a:pt x="772" y="1374"/>
                  <a:pt x="772" y="1375"/>
                  <a:pt x="772" y="1376"/>
                </a:cubicBezTo>
                <a:cubicBezTo>
                  <a:pt x="772" y="1376"/>
                  <a:pt x="773" y="1376"/>
                  <a:pt x="773" y="1377"/>
                </a:cubicBezTo>
                <a:cubicBezTo>
                  <a:pt x="774" y="1378"/>
                  <a:pt x="774" y="1379"/>
                  <a:pt x="775" y="1380"/>
                </a:cubicBezTo>
                <a:cubicBezTo>
                  <a:pt x="777" y="1381"/>
                  <a:pt x="778" y="1381"/>
                  <a:pt x="780" y="1381"/>
                </a:cubicBezTo>
                <a:cubicBezTo>
                  <a:pt x="781" y="1381"/>
                  <a:pt x="782" y="1382"/>
                  <a:pt x="784" y="1382"/>
                </a:cubicBezTo>
                <a:cubicBezTo>
                  <a:pt x="785" y="1382"/>
                  <a:pt x="786" y="1381"/>
                  <a:pt x="788" y="1381"/>
                </a:cubicBezTo>
                <a:cubicBezTo>
                  <a:pt x="788" y="1381"/>
                  <a:pt x="789" y="1381"/>
                  <a:pt x="790" y="1381"/>
                </a:cubicBezTo>
                <a:cubicBezTo>
                  <a:pt x="791" y="1381"/>
                  <a:pt x="791" y="1380"/>
                  <a:pt x="792" y="1380"/>
                </a:cubicBezTo>
                <a:cubicBezTo>
                  <a:pt x="793" y="1379"/>
                  <a:pt x="793" y="1379"/>
                  <a:pt x="794" y="1379"/>
                </a:cubicBezTo>
                <a:cubicBezTo>
                  <a:pt x="795" y="1379"/>
                  <a:pt x="796" y="1378"/>
                  <a:pt x="796" y="1378"/>
                </a:cubicBezTo>
                <a:cubicBezTo>
                  <a:pt x="797" y="1378"/>
                  <a:pt x="798" y="1377"/>
                  <a:pt x="798" y="1377"/>
                </a:cubicBezTo>
                <a:cubicBezTo>
                  <a:pt x="799" y="1376"/>
                  <a:pt x="799" y="1374"/>
                  <a:pt x="800" y="1374"/>
                </a:cubicBezTo>
                <a:cubicBezTo>
                  <a:pt x="800" y="1374"/>
                  <a:pt x="801" y="1374"/>
                  <a:pt x="802" y="1374"/>
                </a:cubicBezTo>
                <a:cubicBezTo>
                  <a:pt x="803" y="1374"/>
                  <a:pt x="804" y="1374"/>
                  <a:pt x="805" y="1374"/>
                </a:cubicBezTo>
                <a:cubicBezTo>
                  <a:pt x="806" y="1374"/>
                  <a:pt x="808" y="1375"/>
                  <a:pt x="807" y="1373"/>
                </a:cubicBezTo>
                <a:cubicBezTo>
                  <a:pt x="806" y="1372"/>
                  <a:pt x="805" y="1371"/>
                  <a:pt x="805" y="1370"/>
                </a:cubicBezTo>
                <a:cubicBezTo>
                  <a:pt x="804" y="1369"/>
                  <a:pt x="803" y="1367"/>
                  <a:pt x="805" y="1367"/>
                </a:cubicBezTo>
                <a:cubicBezTo>
                  <a:pt x="806" y="1366"/>
                  <a:pt x="806" y="1366"/>
                  <a:pt x="807" y="1366"/>
                </a:cubicBezTo>
                <a:cubicBezTo>
                  <a:pt x="807" y="1366"/>
                  <a:pt x="808" y="1365"/>
                  <a:pt x="808" y="1365"/>
                </a:cubicBezTo>
                <a:cubicBezTo>
                  <a:pt x="809" y="1364"/>
                  <a:pt x="811" y="1364"/>
                  <a:pt x="812" y="1363"/>
                </a:cubicBezTo>
                <a:cubicBezTo>
                  <a:pt x="812" y="1362"/>
                  <a:pt x="813" y="1362"/>
                  <a:pt x="813" y="1361"/>
                </a:cubicBezTo>
                <a:cubicBezTo>
                  <a:pt x="814" y="1361"/>
                  <a:pt x="814" y="1360"/>
                  <a:pt x="815" y="1360"/>
                </a:cubicBezTo>
                <a:cubicBezTo>
                  <a:pt x="816" y="1360"/>
                  <a:pt x="818" y="1358"/>
                  <a:pt x="817" y="1358"/>
                </a:cubicBezTo>
                <a:cubicBezTo>
                  <a:pt x="816" y="1358"/>
                  <a:pt x="815" y="1358"/>
                  <a:pt x="815" y="1358"/>
                </a:cubicBezTo>
                <a:cubicBezTo>
                  <a:pt x="814" y="1359"/>
                  <a:pt x="814" y="1359"/>
                  <a:pt x="813" y="1359"/>
                </a:cubicBezTo>
                <a:cubicBezTo>
                  <a:pt x="812" y="1360"/>
                  <a:pt x="811" y="1360"/>
                  <a:pt x="809" y="1361"/>
                </a:cubicBezTo>
                <a:cubicBezTo>
                  <a:pt x="808" y="1362"/>
                  <a:pt x="807" y="1362"/>
                  <a:pt x="805" y="1363"/>
                </a:cubicBezTo>
                <a:cubicBezTo>
                  <a:pt x="804" y="1363"/>
                  <a:pt x="803" y="1363"/>
                  <a:pt x="801" y="1364"/>
                </a:cubicBezTo>
                <a:cubicBezTo>
                  <a:pt x="800" y="1365"/>
                  <a:pt x="799" y="1366"/>
                  <a:pt x="797" y="1366"/>
                </a:cubicBezTo>
                <a:cubicBezTo>
                  <a:pt x="796" y="1366"/>
                  <a:pt x="794" y="1366"/>
                  <a:pt x="793" y="1366"/>
                </a:cubicBezTo>
                <a:cubicBezTo>
                  <a:pt x="791" y="1366"/>
                  <a:pt x="790" y="1366"/>
                  <a:pt x="788" y="1366"/>
                </a:cubicBezTo>
                <a:cubicBezTo>
                  <a:pt x="788" y="1366"/>
                  <a:pt x="787" y="1366"/>
                  <a:pt x="787" y="1365"/>
                </a:cubicBezTo>
                <a:cubicBezTo>
                  <a:pt x="786" y="1365"/>
                  <a:pt x="786" y="1364"/>
                  <a:pt x="785" y="1364"/>
                </a:cubicBezTo>
                <a:cubicBezTo>
                  <a:pt x="784" y="1364"/>
                  <a:pt x="785" y="1365"/>
                  <a:pt x="785" y="1366"/>
                </a:cubicBezTo>
                <a:cubicBezTo>
                  <a:pt x="784" y="1366"/>
                  <a:pt x="784" y="1367"/>
                  <a:pt x="784" y="1367"/>
                </a:cubicBezTo>
                <a:cubicBezTo>
                  <a:pt x="783" y="1368"/>
                  <a:pt x="781" y="1367"/>
                  <a:pt x="780" y="1368"/>
                </a:cubicBezTo>
                <a:close/>
                <a:moveTo>
                  <a:pt x="636" y="1318"/>
                </a:moveTo>
                <a:cubicBezTo>
                  <a:pt x="636" y="1318"/>
                  <a:pt x="635" y="1319"/>
                  <a:pt x="637" y="1319"/>
                </a:cubicBezTo>
                <a:cubicBezTo>
                  <a:pt x="638" y="1319"/>
                  <a:pt x="638" y="1317"/>
                  <a:pt x="636" y="1318"/>
                </a:cubicBezTo>
                <a:close/>
                <a:moveTo>
                  <a:pt x="667" y="1327"/>
                </a:moveTo>
                <a:cubicBezTo>
                  <a:pt x="667" y="1327"/>
                  <a:pt x="666" y="1327"/>
                  <a:pt x="666" y="1328"/>
                </a:cubicBezTo>
                <a:cubicBezTo>
                  <a:pt x="666" y="1328"/>
                  <a:pt x="666" y="1329"/>
                  <a:pt x="667" y="1329"/>
                </a:cubicBezTo>
                <a:cubicBezTo>
                  <a:pt x="667" y="1330"/>
                  <a:pt x="667" y="1331"/>
                  <a:pt x="668" y="1330"/>
                </a:cubicBezTo>
                <a:cubicBezTo>
                  <a:pt x="668" y="1329"/>
                  <a:pt x="667" y="1328"/>
                  <a:pt x="667" y="1328"/>
                </a:cubicBezTo>
                <a:cubicBezTo>
                  <a:pt x="667" y="1328"/>
                  <a:pt x="667" y="1327"/>
                  <a:pt x="667" y="1327"/>
                </a:cubicBezTo>
                <a:close/>
                <a:moveTo>
                  <a:pt x="684" y="1339"/>
                </a:moveTo>
                <a:cubicBezTo>
                  <a:pt x="684" y="1339"/>
                  <a:pt x="685" y="1339"/>
                  <a:pt x="685" y="1339"/>
                </a:cubicBezTo>
                <a:cubicBezTo>
                  <a:pt x="685" y="1338"/>
                  <a:pt x="684" y="1338"/>
                  <a:pt x="684" y="1338"/>
                </a:cubicBezTo>
                <a:cubicBezTo>
                  <a:pt x="683" y="1338"/>
                  <a:pt x="684" y="1339"/>
                  <a:pt x="684" y="1339"/>
                </a:cubicBezTo>
                <a:close/>
                <a:moveTo>
                  <a:pt x="681" y="1349"/>
                </a:moveTo>
                <a:cubicBezTo>
                  <a:pt x="681" y="1350"/>
                  <a:pt x="682" y="1350"/>
                  <a:pt x="682" y="1350"/>
                </a:cubicBezTo>
                <a:cubicBezTo>
                  <a:pt x="683" y="1351"/>
                  <a:pt x="682" y="1352"/>
                  <a:pt x="682" y="1353"/>
                </a:cubicBezTo>
                <a:cubicBezTo>
                  <a:pt x="682" y="1354"/>
                  <a:pt x="683" y="1353"/>
                  <a:pt x="684" y="1353"/>
                </a:cubicBezTo>
                <a:cubicBezTo>
                  <a:pt x="685" y="1352"/>
                  <a:pt x="685" y="1350"/>
                  <a:pt x="687" y="1350"/>
                </a:cubicBezTo>
                <a:cubicBezTo>
                  <a:pt x="687" y="1350"/>
                  <a:pt x="688" y="1350"/>
                  <a:pt x="689" y="1350"/>
                </a:cubicBezTo>
                <a:cubicBezTo>
                  <a:pt x="689" y="1349"/>
                  <a:pt x="689" y="1349"/>
                  <a:pt x="689" y="1348"/>
                </a:cubicBezTo>
                <a:cubicBezTo>
                  <a:pt x="689" y="1347"/>
                  <a:pt x="689" y="1347"/>
                  <a:pt x="690" y="1346"/>
                </a:cubicBezTo>
                <a:cubicBezTo>
                  <a:pt x="690" y="1346"/>
                  <a:pt x="690" y="1345"/>
                  <a:pt x="690" y="1345"/>
                </a:cubicBezTo>
                <a:cubicBezTo>
                  <a:pt x="691" y="1345"/>
                  <a:pt x="690" y="1344"/>
                  <a:pt x="691" y="1344"/>
                </a:cubicBezTo>
                <a:cubicBezTo>
                  <a:pt x="691" y="1343"/>
                  <a:pt x="692" y="1343"/>
                  <a:pt x="692" y="1342"/>
                </a:cubicBezTo>
                <a:cubicBezTo>
                  <a:pt x="692" y="1342"/>
                  <a:pt x="692" y="1341"/>
                  <a:pt x="691" y="1341"/>
                </a:cubicBezTo>
                <a:cubicBezTo>
                  <a:pt x="690" y="1341"/>
                  <a:pt x="689" y="1343"/>
                  <a:pt x="687" y="1343"/>
                </a:cubicBezTo>
                <a:cubicBezTo>
                  <a:pt x="686" y="1344"/>
                  <a:pt x="685" y="1343"/>
                  <a:pt x="684" y="1344"/>
                </a:cubicBezTo>
                <a:cubicBezTo>
                  <a:pt x="683" y="1345"/>
                  <a:pt x="683" y="1346"/>
                  <a:pt x="682" y="1347"/>
                </a:cubicBezTo>
                <a:cubicBezTo>
                  <a:pt x="682" y="1348"/>
                  <a:pt x="681" y="1348"/>
                  <a:pt x="681" y="1349"/>
                </a:cubicBezTo>
                <a:close/>
                <a:moveTo>
                  <a:pt x="672" y="1355"/>
                </a:moveTo>
                <a:cubicBezTo>
                  <a:pt x="671" y="1355"/>
                  <a:pt x="670" y="1357"/>
                  <a:pt x="670" y="1358"/>
                </a:cubicBezTo>
                <a:cubicBezTo>
                  <a:pt x="670" y="1359"/>
                  <a:pt x="669" y="1360"/>
                  <a:pt x="669" y="1360"/>
                </a:cubicBezTo>
                <a:cubicBezTo>
                  <a:pt x="669" y="1361"/>
                  <a:pt x="670" y="1364"/>
                  <a:pt x="671" y="1364"/>
                </a:cubicBezTo>
                <a:cubicBezTo>
                  <a:pt x="672" y="1364"/>
                  <a:pt x="671" y="1361"/>
                  <a:pt x="671" y="1360"/>
                </a:cubicBezTo>
                <a:cubicBezTo>
                  <a:pt x="671" y="1358"/>
                  <a:pt x="671" y="1358"/>
                  <a:pt x="672" y="1357"/>
                </a:cubicBezTo>
                <a:cubicBezTo>
                  <a:pt x="673" y="1356"/>
                  <a:pt x="673" y="1355"/>
                  <a:pt x="672" y="1355"/>
                </a:cubicBezTo>
                <a:close/>
                <a:moveTo>
                  <a:pt x="436" y="1311"/>
                </a:moveTo>
                <a:cubicBezTo>
                  <a:pt x="437" y="1310"/>
                  <a:pt x="437" y="1310"/>
                  <a:pt x="437" y="1309"/>
                </a:cubicBezTo>
                <a:cubicBezTo>
                  <a:pt x="438" y="1308"/>
                  <a:pt x="438" y="1307"/>
                  <a:pt x="439" y="1306"/>
                </a:cubicBezTo>
                <a:cubicBezTo>
                  <a:pt x="441" y="1305"/>
                  <a:pt x="441" y="1304"/>
                  <a:pt x="441" y="1303"/>
                </a:cubicBezTo>
                <a:cubicBezTo>
                  <a:pt x="441" y="1302"/>
                  <a:pt x="442" y="1301"/>
                  <a:pt x="442" y="1301"/>
                </a:cubicBezTo>
                <a:cubicBezTo>
                  <a:pt x="443" y="1301"/>
                  <a:pt x="444" y="1301"/>
                  <a:pt x="444" y="1300"/>
                </a:cubicBezTo>
                <a:cubicBezTo>
                  <a:pt x="442" y="1300"/>
                  <a:pt x="441" y="1300"/>
                  <a:pt x="440" y="1300"/>
                </a:cubicBezTo>
                <a:cubicBezTo>
                  <a:pt x="439" y="1300"/>
                  <a:pt x="438" y="1302"/>
                  <a:pt x="436" y="1302"/>
                </a:cubicBezTo>
                <a:cubicBezTo>
                  <a:pt x="435" y="1302"/>
                  <a:pt x="434" y="1301"/>
                  <a:pt x="432" y="1302"/>
                </a:cubicBezTo>
                <a:cubicBezTo>
                  <a:pt x="431" y="1303"/>
                  <a:pt x="431" y="1304"/>
                  <a:pt x="429" y="1304"/>
                </a:cubicBezTo>
                <a:cubicBezTo>
                  <a:pt x="427" y="1304"/>
                  <a:pt x="426" y="1303"/>
                  <a:pt x="425" y="1303"/>
                </a:cubicBezTo>
                <a:cubicBezTo>
                  <a:pt x="424" y="1303"/>
                  <a:pt x="423" y="1304"/>
                  <a:pt x="423" y="1304"/>
                </a:cubicBezTo>
                <a:cubicBezTo>
                  <a:pt x="422" y="1305"/>
                  <a:pt x="421" y="1305"/>
                  <a:pt x="420" y="1305"/>
                </a:cubicBezTo>
                <a:cubicBezTo>
                  <a:pt x="419" y="1306"/>
                  <a:pt x="417" y="1306"/>
                  <a:pt x="415" y="1306"/>
                </a:cubicBezTo>
                <a:cubicBezTo>
                  <a:pt x="414" y="1305"/>
                  <a:pt x="413" y="1305"/>
                  <a:pt x="411" y="1305"/>
                </a:cubicBezTo>
                <a:cubicBezTo>
                  <a:pt x="410" y="1305"/>
                  <a:pt x="410" y="1305"/>
                  <a:pt x="409" y="1305"/>
                </a:cubicBezTo>
                <a:cubicBezTo>
                  <a:pt x="408" y="1304"/>
                  <a:pt x="407" y="1304"/>
                  <a:pt x="407" y="1304"/>
                </a:cubicBezTo>
                <a:cubicBezTo>
                  <a:pt x="405" y="1303"/>
                  <a:pt x="404" y="1303"/>
                  <a:pt x="402" y="1303"/>
                </a:cubicBezTo>
                <a:cubicBezTo>
                  <a:pt x="402" y="1303"/>
                  <a:pt x="401" y="1303"/>
                  <a:pt x="400" y="1303"/>
                </a:cubicBezTo>
                <a:cubicBezTo>
                  <a:pt x="399" y="1303"/>
                  <a:pt x="400" y="1302"/>
                  <a:pt x="399" y="1301"/>
                </a:cubicBezTo>
                <a:cubicBezTo>
                  <a:pt x="399" y="1301"/>
                  <a:pt x="398" y="1301"/>
                  <a:pt x="397" y="1301"/>
                </a:cubicBezTo>
                <a:cubicBezTo>
                  <a:pt x="397" y="1301"/>
                  <a:pt x="396" y="1302"/>
                  <a:pt x="395" y="1302"/>
                </a:cubicBezTo>
                <a:cubicBezTo>
                  <a:pt x="394" y="1302"/>
                  <a:pt x="393" y="1304"/>
                  <a:pt x="392" y="1304"/>
                </a:cubicBezTo>
                <a:cubicBezTo>
                  <a:pt x="391" y="1305"/>
                  <a:pt x="389" y="1304"/>
                  <a:pt x="388" y="1303"/>
                </a:cubicBezTo>
                <a:cubicBezTo>
                  <a:pt x="388" y="1303"/>
                  <a:pt x="388" y="1302"/>
                  <a:pt x="387" y="1302"/>
                </a:cubicBezTo>
                <a:cubicBezTo>
                  <a:pt x="386" y="1302"/>
                  <a:pt x="385" y="1303"/>
                  <a:pt x="385" y="1303"/>
                </a:cubicBezTo>
                <a:cubicBezTo>
                  <a:pt x="384" y="1304"/>
                  <a:pt x="384" y="1305"/>
                  <a:pt x="383" y="1306"/>
                </a:cubicBezTo>
                <a:cubicBezTo>
                  <a:pt x="382" y="1307"/>
                  <a:pt x="381" y="1308"/>
                  <a:pt x="380" y="1309"/>
                </a:cubicBezTo>
                <a:cubicBezTo>
                  <a:pt x="379" y="1311"/>
                  <a:pt x="381" y="1311"/>
                  <a:pt x="382" y="1312"/>
                </a:cubicBezTo>
                <a:cubicBezTo>
                  <a:pt x="383" y="1312"/>
                  <a:pt x="383" y="1313"/>
                  <a:pt x="383" y="1314"/>
                </a:cubicBezTo>
                <a:cubicBezTo>
                  <a:pt x="384" y="1314"/>
                  <a:pt x="384" y="1315"/>
                  <a:pt x="384" y="1315"/>
                </a:cubicBezTo>
                <a:cubicBezTo>
                  <a:pt x="385" y="1316"/>
                  <a:pt x="385" y="1317"/>
                  <a:pt x="385" y="1317"/>
                </a:cubicBezTo>
                <a:cubicBezTo>
                  <a:pt x="386" y="1318"/>
                  <a:pt x="388" y="1315"/>
                  <a:pt x="389" y="1315"/>
                </a:cubicBezTo>
                <a:cubicBezTo>
                  <a:pt x="390" y="1315"/>
                  <a:pt x="390" y="1315"/>
                  <a:pt x="391" y="1315"/>
                </a:cubicBezTo>
                <a:cubicBezTo>
                  <a:pt x="391" y="1316"/>
                  <a:pt x="392" y="1316"/>
                  <a:pt x="392" y="1316"/>
                </a:cubicBezTo>
                <a:cubicBezTo>
                  <a:pt x="393" y="1317"/>
                  <a:pt x="393" y="1317"/>
                  <a:pt x="394" y="1317"/>
                </a:cubicBezTo>
                <a:cubicBezTo>
                  <a:pt x="395" y="1317"/>
                  <a:pt x="396" y="1319"/>
                  <a:pt x="397" y="1319"/>
                </a:cubicBezTo>
                <a:cubicBezTo>
                  <a:pt x="398" y="1320"/>
                  <a:pt x="400" y="1320"/>
                  <a:pt x="401" y="1321"/>
                </a:cubicBezTo>
                <a:cubicBezTo>
                  <a:pt x="403" y="1321"/>
                  <a:pt x="403" y="1323"/>
                  <a:pt x="405" y="1323"/>
                </a:cubicBezTo>
                <a:cubicBezTo>
                  <a:pt x="406" y="1323"/>
                  <a:pt x="407" y="1323"/>
                  <a:pt x="409" y="1324"/>
                </a:cubicBezTo>
                <a:cubicBezTo>
                  <a:pt x="409" y="1324"/>
                  <a:pt x="409" y="1325"/>
                  <a:pt x="410" y="1326"/>
                </a:cubicBezTo>
                <a:cubicBezTo>
                  <a:pt x="410" y="1326"/>
                  <a:pt x="410" y="1326"/>
                  <a:pt x="411" y="1326"/>
                </a:cubicBezTo>
                <a:cubicBezTo>
                  <a:pt x="414" y="1327"/>
                  <a:pt x="416" y="1327"/>
                  <a:pt x="418" y="1329"/>
                </a:cubicBezTo>
                <a:cubicBezTo>
                  <a:pt x="419" y="1330"/>
                  <a:pt x="419" y="1331"/>
                  <a:pt x="420" y="1332"/>
                </a:cubicBezTo>
                <a:cubicBezTo>
                  <a:pt x="421" y="1332"/>
                  <a:pt x="421" y="1333"/>
                  <a:pt x="421" y="1333"/>
                </a:cubicBezTo>
                <a:cubicBezTo>
                  <a:pt x="421" y="1334"/>
                  <a:pt x="422" y="1334"/>
                  <a:pt x="422" y="1335"/>
                </a:cubicBezTo>
                <a:cubicBezTo>
                  <a:pt x="424" y="1335"/>
                  <a:pt x="425" y="1334"/>
                  <a:pt x="427" y="1335"/>
                </a:cubicBezTo>
                <a:cubicBezTo>
                  <a:pt x="428" y="1335"/>
                  <a:pt x="428" y="1335"/>
                  <a:pt x="429" y="1336"/>
                </a:cubicBezTo>
                <a:cubicBezTo>
                  <a:pt x="430" y="1336"/>
                  <a:pt x="432" y="1335"/>
                  <a:pt x="433" y="1336"/>
                </a:cubicBezTo>
                <a:cubicBezTo>
                  <a:pt x="433" y="1336"/>
                  <a:pt x="433" y="1337"/>
                  <a:pt x="434" y="1336"/>
                </a:cubicBezTo>
                <a:cubicBezTo>
                  <a:pt x="434" y="1336"/>
                  <a:pt x="434" y="1335"/>
                  <a:pt x="434" y="1335"/>
                </a:cubicBezTo>
                <a:cubicBezTo>
                  <a:pt x="434" y="1334"/>
                  <a:pt x="433" y="1332"/>
                  <a:pt x="434" y="1332"/>
                </a:cubicBezTo>
                <a:cubicBezTo>
                  <a:pt x="435" y="1332"/>
                  <a:pt x="435" y="1333"/>
                  <a:pt x="435" y="1332"/>
                </a:cubicBezTo>
                <a:cubicBezTo>
                  <a:pt x="435" y="1331"/>
                  <a:pt x="433" y="1329"/>
                  <a:pt x="436" y="1329"/>
                </a:cubicBezTo>
                <a:cubicBezTo>
                  <a:pt x="436" y="1329"/>
                  <a:pt x="437" y="1329"/>
                  <a:pt x="437" y="1329"/>
                </a:cubicBezTo>
                <a:cubicBezTo>
                  <a:pt x="437" y="1328"/>
                  <a:pt x="437" y="1328"/>
                  <a:pt x="437" y="1327"/>
                </a:cubicBezTo>
                <a:cubicBezTo>
                  <a:pt x="437" y="1327"/>
                  <a:pt x="436" y="1326"/>
                  <a:pt x="436" y="1326"/>
                </a:cubicBezTo>
                <a:cubicBezTo>
                  <a:pt x="436" y="1325"/>
                  <a:pt x="436" y="1325"/>
                  <a:pt x="435" y="1324"/>
                </a:cubicBezTo>
                <a:cubicBezTo>
                  <a:pt x="435" y="1324"/>
                  <a:pt x="435" y="1323"/>
                  <a:pt x="434" y="1323"/>
                </a:cubicBezTo>
                <a:cubicBezTo>
                  <a:pt x="434" y="1322"/>
                  <a:pt x="433" y="1322"/>
                  <a:pt x="433" y="1322"/>
                </a:cubicBezTo>
                <a:cubicBezTo>
                  <a:pt x="433" y="1321"/>
                  <a:pt x="433" y="1320"/>
                  <a:pt x="433" y="1319"/>
                </a:cubicBezTo>
                <a:cubicBezTo>
                  <a:pt x="433" y="1319"/>
                  <a:pt x="433" y="1318"/>
                  <a:pt x="433" y="1317"/>
                </a:cubicBezTo>
                <a:cubicBezTo>
                  <a:pt x="434" y="1317"/>
                  <a:pt x="434" y="1317"/>
                  <a:pt x="435" y="1316"/>
                </a:cubicBezTo>
                <a:cubicBezTo>
                  <a:pt x="435" y="1315"/>
                  <a:pt x="435" y="1314"/>
                  <a:pt x="435" y="1313"/>
                </a:cubicBezTo>
                <a:cubicBezTo>
                  <a:pt x="435" y="1312"/>
                  <a:pt x="436" y="1312"/>
                  <a:pt x="436" y="1311"/>
                </a:cubicBezTo>
                <a:close/>
                <a:moveTo>
                  <a:pt x="589" y="1343"/>
                </a:moveTo>
                <a:cubicBezTo>
                  <a:pt x="588" y="1342"/>
                  <a:pt x="587" y="1346"/>
                  <a:pt x="587" y="1347"/>
                </a:cubicBezTo>
                <a:cubicBezTo>
                  <a:pt x="588" y="1347"/>
                  <a:pt x="588" y="1348"/>
                  <a:pt x="589" y="1348"/>
                </a:cubicBezTo>
                <a:cubicBezTo>
                  <a:pt x="589" y="1349"/>
                  <a:pt x="589" y="1349"/>
                  <a:pt x="590" y="1349"/>
                </a:cubicBezTo>
                <a:cubicBezTo>
                  <a:pt x="590" y="1349"/>
                  <a:pt x="590" y="1348"/>
                  <a:pt x="590" y="1348"/>
                </a:cubicBezTo>
                <a:cubicBezTo>
                  <a:pt x="589" y="1347"/>
                  <a:pt x="589" y="1347"/>
                  <a:pt x="589" y="1346"/>
                </a:cubicBezTo>
                <a:cubicBezTo>
                  <a:pt x="589" y="1345"/>
                  <a:pt x="589" y="1344"/>
                  <a:pt x="589" y="1343"/>
                </a:cubicBezTo>
                <a:close/>
                <a:moveTo>
                  <a:pt x="523" y="1264"/>
                </a:moveTo>
                <a:cubicBezTo>
                  <a:pt x="523" y="1264"/>
                  <a:pt x="522" y="1264"/>
                  <a:pt x="522" y="1264"/>
                </a:cubicBezTo>
                <a:cubicBezTo>
                  <a:pt x="522" y="1264"/>
                  <a:pt x="522" y="1264"/>
                  <a:pt x="522" y="1264"/>
                </a:cubicBezTo>
                <a:cubicBezTo>
                  <a:pt x="522" y="1264"/>
                  <a:pt x="522" y="1265"/>
                  <a:pt x="523" y="1264"/>
                </a:cubicBezTo>
                <a:close/>
                <a:moveTo>
                  <a:pt x="544" y="1301"/>
                </a:moveTo>
                <a:cubicBezTo>
                  <a:pt x="544" y="1300"/>
                  <a:pt x="544" y="1299"/>
                  <a:pt x="544" y="1299"/>
                </a:cubicBezTo>
                <a:cubicBezTo>
                  <a:pt x="543" y="1298"/>
                  <a:pt x="542" y="1298"/>
                  <a:pt x="542" y="1297"/>
                </a:cubicBezTo>
                <a:cubicBezTo>
                  <a:pt x="542" y="1296"/>
                  <a:pt x="542" y="1296"/>
                  <a:pt x="542" y="1295"/>
                </a:cubicBezTo>
                <a:cubicBezTo>
                  <a:pt x="541" y="1295"/>
                  <a:pt x="541" y="1295"/>
                  <a:pt x="540" y="1296"/>
                </a:cubicBezTo>
                <a:cubicBezTo>
                  <a:pt x="540" y="1296"/>
                  <a:pt x="540" y="1297"/>
                  <a:pt x="539" y="1297"/>
                </a:cubicBezTo>
                <a:cubicBezTo>
                  <a:pt x="539" y="1298"/>
                  <a:pt x="539" y="1299"/>
                  <a:pt x="538" y="1299"/>
                </a:cubicBezTo>
                <a:cubicBezTo>
                  <a:pt x="538" y="1300"/>
                  <a:pt x="535" y="1300"/>
                  <a:pt x="536" y="1301"/>
                </a:cubicBezTo>
                <a:cubicBezTo>
                  <a:pt x="537" y="1302"/>
                  <a:pt x="538" y="1300"/>
                  <a:pt x="539" y="1302"/>
                </a:cubicBezTo>
                <a:cubicBezTo>
                  <a:pt x="540" y="1302"/>
                  <a:pt x="539" y="1303"/>
                  <a:pt x="540" y="1303"/>
                </a:cubicBezTo>
                <a:cubicBezTo>
                  <a:pt x="541" y="1303"/>
                  <a:pt x="541" y="1303"/>
                  <a:pt x="542" y="1303"/>
                </a:cubicBezTo>
                <a:cubicBezTo>
                  <a:pt x="543" y="1303"/>
                  <a:pt x="543" y="1303"/>
                  <a:pt x="544" y="1304"/>
                </a:cubicBezTo>
                <a:cubicBezTo>
                  <a:pt x="544" y="1304"/>
                  <a:pt x="545" y="1305"/>
                  <a:pt x="545" y="1304"/>
                </a:cubicBezTo>
                <a:cubicBezTo>
                  <a:pt x="546" y="1304"/>
                  <a:pt x="545" y="1303"/>
                  <a:pt x="544" y="1303"/>
                </a:cubicBezTo>
                <a:cubicBezTo>
                  <a:pt x="544" y="1302"/>
                  <a:pt x="544" y="1302"/>
                  <a:pt x="544" y="1301"/>
                </a:cubicBezTo>
                <a:close/>
                <a:moveTo>
                  <a:pt x="544" y="1308"/>
                </a:moveTo>
                <a:cubicBezTo>
                  <a:pt x="543" y="1308"/>
                  <a:pt x="543" y="1307"/>
                  <a:pt x="542" y="1307"/>
                </a:cubicBezTo>
                <a:cubicBezTo>
                  <a:pt x="542" y="1307"/>
                  <a:pt x="544" y="1311"/>
                  <a:pt x="545" y="1312"/>
                </a:cubicBezTo>
                <a:cubicBezTo>
                  <a:pt x="545" y="1312"/>
                  <a:pt x="545" y="1313"/>
                  <a:pt x="545" y="1313"/>
                </a:cubicBezTo>
                <a:cubicBezTo>
                  <a:pt x="546" y="1314"/>
                  <a:pt x="546" y="1314"/>
                  <a:pt x="546" y="1313"/>
                </a:cubicBezTo>
                <a:cubicBezTo>
                  <a:pt x="547" y="1313"/>
                  <a:pt x="547" y="1313"/>
                  <a:pt x="548" y="1312"/>
                </a:cubicBezTo>
                <a:cubicBezTo>
                  <a:pt x="549" y="1312"/>
                  <a:pt x="549" y="1312"/>
                  <a:pt x="548" y="1311"/>
                </a:cubicBezTo>
                <a:cubicBezTo>
                  <a:pt x="548" y="1311"/>
                  <a:pt x="547" y="1311"/>
                  <a:pt x="546" y="1311"/>
                </a:cubicBezTo>
                <a:cubicBezTo>
                  <a:pt x="546" y="1311"/>
                  <a:pt x="546" y="1310"/>
                  <a:pt x="545" y="1309"/>
                </a:cubicBezTo>
                <a:cubicBezTo>
                  <a:pt x="545" y="1309"/>
                  <a:pt x="544" y="1309"/>
                  <a:pt x="544" y="1308"/>
                </a:cubicBezTo>
                <a:close/>
                <a:moveTo>
                  <a:pt x="527" y="1266"/>
                </a:moveTo>
                <a:cubicBezTo>
                  <a:pt x="527" y="1266"/>
                  <a:pt x="528" y="1266"/>
                  <a:pt x="528" y="1266"/>
                </a:cubicBezTo>
                <a:cubicBezTo>
                  <a:pt x="530" y="1263"/>
                  <a:pt x="525" y="1265"/>
                  <a:pt x="524" y="1265"/>
                </a:cubicBezTo>
                <a:cubicBezTo>
                  <a:pt x="523" y="1265"/>
                  <a:pt x="522" y="1266"/>
                  <a:pt x="523" y="1266"/>
                </a:cubicBezTo>
                <a:cubicBezTo>
                  <a:pt x="524" y="1267"/>
                  <a:pt x="524" y="1266"/>
                  <a:pt x="525" y="1267"/>
                </a:cubicBezTo>
                <a:cubicBezTo>
                  <a:pt x="525" y="1268"/>
                  <a:pt x="525" y="1268"/>
                  <a:pt x="525" y="1269"/>
                </a:cubicBezTo>
                <a:cubicBezTo>
                  <a:pt x="526" y="1269"/>
                  <a:pt x="526" y="1269"/>
                  <a:pt x="527" y="1270"/>
                </a:cubicBezTo>
                <a:cubicBezTo>
                  <a:pt x="527" y="1270"/>
                  <a:pt x="527" y="1271"/>
                  <a:pt x="528" y="1271"/>
                </a:cubicBezTo>
                <a:cubicBezTo>
                  <a:pt x="529" y="1272"/>
                  <a:pt x="528" y="1271"/>
                  <a:pt x="528" y="1270"/>
                </a:cubicBezTo>
                <a:cubicBezTo>
                  <a:pt x="528" y="1270"/>
                  <a:pt x="528" y="1269"/>
                  <a:pt x="527" y="1268"/>
                </a:cubicBezTo>
                <a:cubicBezTo>
                  <a:pt x="527" y="1268"/>
                  <a:pt x="526" y="1268"/>
                  <a:pt x="526" y="1267"/>
                </a:cubicBezTo>
                <a:cubicBezTo>
                  <a:pt x="526" y="1267"/>
                  <a:pt x="527" y="1267"/>
                  <a:pt x="527" y="1266"/>
                </a:cubicBezTo>
                <a:close/>
                <a:moveTo>
                  <a:pt x="295" y="1245"/>
                </a:moveTo>
                <a:cubicBezTo>
                  <a:pt x="296" y="1247"/>
                  <a:pt x="297" y="1246"/>
                  <a:pt x="298" y="1246"/>
                </a:cubicBezTo>
                <a:cubicBezTo>
                  <a:pt x="299" y="1246"/>
                  <a:pt x="299" y="1246"/>
                  <a:pt x="300" y="1247"/>
                </a:cubicBezTo>
                <a:cubicBezTo>
                  <a:pt x="300" y="1248"/>
                  <a:pt x="300" y="1249"/>
                  <a:pt x="301" y="1250"/>
                </a:cubicBezTo>
                <a:cubicBezTo>
                  <a:pt x="301" y="1251"/>
                  <a:pt x="302" y="1251"/>
                  <a:pt x="302" y="1252"/>
                </a:cubicBezTo>
                <a:cubicBezTo>
                  <a:pt x="303" y="1254"/>
                  <a:pt x="301" y="1256"/>
                  <a:pt x="301" y="1257"/>
                </a:cubicBezTo>
                <a:cubicBezTo>
                  <a:pt x="300" y="1259"/>
                  <a:pt x="301" y="1260"/>
                  <a:pt x="301" y="1261"/>
                </a:cubicBezTo>
                <a:cubicBezTo>
                  <a:pt x="302" y="1262"/>
                  <a:pt x="301" y="1263"/>
                  <a:pt x="301" y="1263"/>
                </a:cubicBezTo>
                <a:cubicBezTo>
                  <a:pt x="302" y="1264"/>
                  <a:pt x="302" y="1264"/>
                  <a:pt x="303" y="1265"/>
                </a:cubicBezTo>
                <a:cubicBezTo>
                  <a:pt x="304" y="1267"/>
                  <a:pt x="303" y="1268"/>
                  <a:pt x="302" y="1271"/>
                </a:cubicBezTo>
                <a:cubicBezTo>
                  <a:pt x="301" y="1272"/>
                  <a:pt x="300" y="1272"/>
                  <a:pt x="300" y="1273"/>
                </a:cubicBezTo>
                <a:cubicBezTo>
                  <a:pt x="300" y="1274"/>
                  <a:pt x="301" y="1275"/>
                  <a:pt x="301" y="1276"/>
                </a:cubicBezTo>
                <a:cubicBezTo>
                  <a:pt x="301" y="1278"/>
                  <a:pt x="299" y="1280"/>
                  <a:pt x="301" y="1281"/>
                </a:cubicBezTo>
                <a:cubicBezTo>
                  <a:pt x="302" y="1282"/>
                  <a:pt x="303" y="1282"/>
                  <a:pt x="303" y="1282"/>
                </a:cubicBezTo>
                <a:cubicBezTo>
                  <a:pt x="304" y="1283"/>
                  <a:pt x="305" y="1284"/>
                  <a:pt x="305" y="1285"/>
                </a:cubicBezTo>
                <a:cubicBezTo>
                  <a:pt x="308" y="1288"/>
                  <a:pt x="311" y="1285"/>
                  <a:pt x="313" y="1282"/>
                </a:cubicBezTo>
                <a:cubicBezTo>
                  <a:pt x="313" y="1281"/>
                  <a:pt x="313" y="1280"/>
                  <a:pt x="313" y="1279"/>
                </a:cubicBezTo>
                <a:cubicBezTo>
                  <a:pt x="314" y="1277"/>
                  <a:pt x="317" y="1278"/>
                  <a:pt x="319" y="1278"/>
                </a:cubicBezTo>
                <a:cubicBezTo>
                  <a:pt x="320" y="1279"/>
                  <a:pt x="320" y="1279"/>
                  <a:pt x="321" y="1280"/>
                </a:cubicBezTo>
                <a:cubicBezTo>
                  <a:pt x="322" y="1281"/>
                  <a:pt x="322" y="1281"/>
                  <a:pt x="323" y="1280"/>
                </a:cubicBezTo>
                <a:cubicBezTo>
                  <a:pt x="323" y="1279"/>
                  <a:pt x="323" y="1277"/>
                  <a:pt x="323" y="1277"/>
                </a:cubicBezTo>
                <a:cubicBezTo>
                  <a:pt x="324" y="1276"/>
                  <a:pt x="324" y="1274"/>
                  <a:pt x="324" y="1273"/>
                </a:cubicBezTo>
                <a:cubicBezTo>
                  <a:pt x="324" y="1271"/>
                  <a:pt x="325" y="1270"/>
                  <a:pt x="325" y="1268"/>
                </a:cubicBezTo>
                <a:cubicBezTo>
                  <a:pt x="326" y="1267"/>
                  <a:pt x="326" y="1266"/>
                  <a:pt x="327" y="1265"/>
                </a:cubicBezTo>
                <a:cubicBezTo>
                  <a:pt x="327" y="1264"/>
                  <a:pt x="327" y="1263"/>
                  <a:pt x="327" y="1262"/>
                </a:cubicBezTo>
                <a:cubicBezTo>
                  <a:pt x="327" y="1261"/>
                  <a:pt x="327" y="1260"/>
                  <a:pt x="327" y="1259"/>
                </a:cubicBezTo>
                <a:cubicBezTo>
                  <a:pt x="327" y="1258"/>
                  <a:pt x="328" y="1257"/>
                  <a:pt x="328" y="1256"/>
                </a:cubicBezTo>
                <a:cubicBezTo>
                  <a:pt x="328" y="1254"/>
                  <a:pt x="328" y="1253"/>
                  <a:pt x="329" y="1252"/>
                </a:cubicBezTo>
                <a:cubicBezTo>
                  <a:pt x="329" y="1251"/>
                  <a:pt x="329" y="1250"/>
                  <a:pt x="329" y="1249"/>
                </a:cubicBezTo>
                <a:cubicBezTo>
                  <a:pt x="330" y="1247"/>
                  <a:pt x="328" y="1246"/>
                  <a:pt x="328" y="1244"/>
                </a:cubicBezTo>
                <a:cubicBezTo>
                  <a:pt x="327" y="1242"/>
                  <a:pt x="327" y="1240"/>
                  <a:pt x="325" y="1239"/>
                </a:cubicBezTo>
                <a:cubicBezTo>
                  <a:pt x="324" y="1239"/>
                  <a:pt x="323" y="1239"/>
                  <a:pt x="323" y="1238"/>
                </a:cubicBezTo>
                <a:cubicBezTo>
                  <a:pt x="322" y="1237"/>
                  <a:pt x="323" y="1236"/>
                  <a:pt x="324" y="1235"/>
                </a:cubicBezTo>
                <a:cubicBezTo>
                  <a:pt x="324" y="1232"/>
                  <a:pt x="321" y="1233"/>
                  <a:pt x="319" y="1232"/>
                </a:cubicBezTo>
                <a:cubicBezTo>
                  <a:pt x="318" y="1231"/>
                  <a:pt x="319" y="1230"/>
                  <a:pt x="317" y="1231"/>
                </a:cubicBezTo>
                <a:cubicBezTo>
                  <a:pt x="317" y="1231"/>
                  <a:pt x="316" y="1232"/>
                  <a:pt x="315" y="1232"/>
                </a:cubicBezTo>
                <a:cubicBezTo>
                  <a:pt x="314" y="1234"/>
                  <a:pt x="312" y="1234"/>
                  <a:pt x="311" y="1236"/>
                </a:cubicBezTo>
                <a:cubicBezTo>
                  <a:pt x="309" y="1237"/>
                  <a:pt x="308" y="1239"/>
                  <a:pt x="306" y="1240"/>
                </a:cubicBezTo>
                <a:cubicBezTo>
                  <a:pt x="305" y="1241"/>
                  <a:pt x="304" y="1240"/>
                  <a:pt x="303" y="1240"/>
                </a:cubicBezTo>
                <a:cubicBezTo>
                  <a:pt x="302" y="1239"/>
                  <a:pt x="301" y="1240"/>
                  <a:pt x="300" y="1239"/>
                </a:cubicBezTo>
                <a:cubicBezTo>
                  <a:pt x="299" y="1239"/>
                  <a:pt x="299" y="1238"/>
                  <a:pt x="298" y="1238"/>
                </a:cubicBezTo>
                <a:cubicBezTo>
                  <a:pt x="297" y="1237"/>
                  <a:pt x="297" y="1239"/>
                  <a:pt x="297" y="1240"/>
                </a:cubicBezTo>
                <a:cubicBezTo>
                  <a:pt x="297" y="1241"/>
                  <a:pt x="297" y="1242"/>
                  <a:pt x="296" y="1243"/>
                </a:cubicBezTo>
                <a:cubicBezTo>
                  <a:pt x="296" y="1244"/>
                  <a:pt x="295" y="1244"/>
                  <a:pt x="295" y="1245"/>
                </a:cubicBezTo>
                <a:close/>
                <a:moveTo>
                  <a:pt x="316" y="1196"/>
                </a:moveTo>
                <a:cubicBezTo>
                  <a:pt x="315" y="1196"/>
                  <a:pt x="313" y="1196"/>
                  <a:pt x="312" y="1197"/>
                </a:cubicBezTo>
                <a:cubicBezTo>
                  <a:pt x="311" y="1198"/>
                  <a:pt x="310" y="1199"/>
                  <a:pt x="309" y="1200"/>
                </a:cubicBezTo>
                <a:cubicBezTo>
                  <a:pt x="308" y="1201"/>
                  <a:pt x="307" y="1201"/>
                  <a:pt x="306" y="1202"/>
                </a:cubicBezTo>
                <a:cubicBezTo>
                  <a:pt x="305" y="1203"/>
                  <a:pt x="304" y="1204"/>
                  <a:pt x="304" y="1205"/>
                </a:cubicBezTo>
                <a:cubicBezTo>
                  <a:pt x="304" y="1206"/>
                  <a:pt x="304" y="1208"/>
                  <a:pt x="305" y="1209"/>
                </a:cubicBezTo>
                <a:cubicBezTo>
                  <a:pt x="305" y="1210"/>
                  <a:pt x="305" y="1212"/>
                  <a:pt x="305" y="1213"/>
                </a:cubicBezTo>
                <a:cubicBezTo>
                  <a:pt x="305" y="1215"/>
                  <a:pt x="307" y="1214"/>
                  <a:pt x="308" y="1215"/>
                </a:cubicBezTo>
                <a:cubicBezTo>
                  <a:pt x="309" y="1217"/>
                  <a:pt x="307" y="1217"/>
                  <a:pt x="306" y="1218"/>
                </a:cubicBezTo>
                <a:cubicBezTo>
                  <a:pt x="306" y="1220"/>
                  <a:pt x="307" y="1219"/>
                  <a:pt x="308" y="1220"/>
                </a:cubicBezTo>
                <a:cubicBezTo>
                  <a:pt x="309" y="1220"/>
                  <a:pt x="309" y="1221"/>
                  <a:pt x="309" y="1222"/>
                </a:cubicBezTo>
                <a:cubicBezTo>
                  <a:pt x="309" y="1223"/>
                  <a:pt x="309" y="1223"/>
                  <a:pt x="310" y="1223"/>
                </a:cubicBezTo>
                <a:cubicBezTo>
                  <a:pt x="310" y="1224"/>
                  <a:pt x="311" y="1225"/>
                  <a:pt x="312" y="1226"/>
                </a:cubicBezTo>
                <a:cubicBezTo>
                  <a:pt x="313" y="1226"/>
                  <a:pt x="313" y="1226"/>
                  <a:pt x="314" y="1227"/>
                </a:cubicBezTo>
                <a:cubicBezTo>
                  <a:pt x="314" y="1227"/>
                  <a:pt x="315" y="1227"/>
                  <a:pt x="315" y="1227"/>
                </a:cubicBezTo>
                <a:cubicBezTo>
                  <a:pt x="316" y="1227"/>
                  <a:pt x="316" y="1228"/>
                  <a:pt x="317" y="1228"/>
                </a:cubicBezTo>
                <a:cubicBezTo>
                  <a:pt x="317" y="1229"/>
                  <a:pt x="317" y="1227"/>
                  <a:pt x="318" y="1227"/>
                </a:cubicBezTo>
                <a:cubicBezTo>
                  <a:pt x="318" y="1226"/>
                  <a:pt x="318" y="1224"/>
                  <a:pt x="318" y="1223"/>
                </a:cubicBezTo>
                <a:cubicBezTo>
                  <a:pt x="319" y="1222"/>
                  <a:pt x="319" y="1221"/>
                  <a:pt x="320" y="1220"/>
                </a:cubicBezTo>
                <a:cubicBezTo>
                  <a:pt x="320" y="1218"/>
                  <a:pt x="320" y="1217"/>
                  <a:pt x="321" y="1216"/>
                </a:cubicBezTo>
                <a:cubicBezTo>
                  <a:pt x="321" y="1215"/>
                  <a:pt x="321" y="1214"/>
                  <a:pt x="322" y="1214"/>
                </a:cubicBezTo>
                <a:cubicBezTo>
                  <a:pt x="322" y="1213"/>
                  <a:pt x="322" y="1212"/>
                  <a:pt x="322" y="1212"/>
                </a:cubicBezTo>
                <a:cubicBezTo>
                  <a:pt x="322" y="1211"/>
                  <a:pt x="322" y="1209"/>
                  <a:pt x="323" y="1208"/>
                </a:cubicBezTo>
                <a:cubicBezTo>
                  <a:pt x="324" y="1208"/>
                  <a:pt x="325" y="1207"/>
                  <a:pt x="325" y="1205"/>
                </a:cubicBezTo>
                <a:cubicBezTo>
                  <a:pt x="325" y="1204"/>
                  <a:pt x="325" y="1202"/>
                  <a:pt x="324" y="1201"/>
                </a:cubicBezTo>
                <a:cubicBezTo>
                  <a:pt x="323" y="1200"/>
                  <a:pt x="323" y="1199"/>
                  <a:pt x="323" y="1197"/>
                </a:cubicBezTo>
                <a:cubicBezTo>
                  <a:pt x="323" y="1196"/>
                  <a:pt x="323" y="1196"/>
                  <a:pt x="323" y="1195"/>
                </a:cubicBezTo>
                <a:cubicBezTo>
                  <a:pt x="323" y="1194"/>
                  <a:pt x="323" y="1194"/>
                  <a:pt x="323" y="1193"/>
                </a:cubicBezTo>
                <a:cubicBezTo>
                  <a:pt x="322" y="1192"/>
                  <a:pt x="323" y="1190"/>
                  <a:pt x="321" y="1189"/>
                </a:cubicBezTo>
                <a:cubicBezTo>
                  <a:pt x="321" y="1189"/>
                  <a:pt x="321" y="1189"/>
                  <a:pt x="321" y="1189"/>
                </a:cubicBezTo>
                <a:cubicBezTo>
                  <a:pt x="320" y="1188"/>
                  <a:pt x="321" y="1188"/>
                  <a:pt x="320" y="1188"/>
                </a:cubicBezTo>
                <a:cubicBezTo>
                  <a:pt x="319" y="1188"/>
                  <a:pt x="320" y="1190"/>
                  <a:pt x="320" y="1190"/>
                </a:cubicBezTo>
                <a:cubicBezTo>
                  <a:pt x="320" y="1191"/>
                  <a:pt x="320" y="1193"/>
                  <a:pt x="319" y="1195"/>
                </a:cubicBezTo>
                <a:cubicBezTo>
                  <a:pt x="319" y="1196"/>
                  <a:pt x="317" y="1196"/>
                  <a:pt x="316" y="1196"/>
                </a:cubicBezTo>
                <a:close/>
                <a:moveTo>
                  <a:pt x="372" y="1333"/>
                </a:moveTo>
                <a:cubicBezTo>
                  <a:pt x="372" y="1333"/>
                  <a:pt x="371" y="1332"/>
                  <a:pt x="371" y="1332"/>
                </a:cubicBezTo>
                <a:cubicBezTo>
                  <a:pt x="371" y="1332"/>
                  <a:pt x="371" y="1333"/>
                  <a:pt x="371" y="1333"/>
                </a:cubicBezTo>
                <a:cubicBezTo>
                  <a:pt x="371" y="1333"/>
                  <a:pt x="371" y="1333"/>
                  <a:pt x="371" y="1333"/>
                </a:cubicBezTo>
                <a:cubicBezTo>
                  <a:pt x="371" y="1334"/>
                  <a:pt x="372" y="1334"/>
                  <a:pt x="372" y="1333"/>
                </a:cubicBezTo>
                <a:close/>
                <a:moveTo>
                  <a:pt x="641" y="1249"/>
                </a:moveTo>
                <a:cubicBezTo>
                  <a:pt x="640" y="1249"/>
                  <a:pt x="639" y="1249"/>
                  <a:pt x="639" y="1249"/>
                </a:cubicBezTo>
                <a:cubicBezTo>
                  <a:pt x="639" y="1249"/>
                  <a:pt x="638" y="1248"/>
                  <a:pt x="638" y="1248"/>
                </a:cubicBezTo>
                <a:cubicBezTo>
                  <a:pt x="637" y="1248"/>
                  <a:pt x="637" y="1249"/>
                  <a:pt x="638" y="1249"/>
                </a:cubicBezTo>
                <a:cubicBezTo>
                  <a:pt x="638" y="1250"/>
                  <a:pt x="640" y="1250"/>
                  <a:pt x="641" y="1250"/>
                </a:cubicBezTo>
                <a:cubicBezTo>
                  <a:pt x="642" y="1250"/>
                  <a:pt x="641" y="1249"/>
                  <a:pt x="641" y="1249"/>
                </a:cubicBezTo>
                <a:close/>
                <a:moveTo>
                  <a:pt x="335" y="1194"/>
                </a:moveTo>
                <a:cubicBezTo>
                  <a:pt x="336" y="1195"/>
                  <a:pt x="337" y="1195"/>
                  <a:pt x="337" y="1195"/>
                </a:cubicBezTo>
                <a:cubicBezTo>
                  <a:pt x="338" y="1196"/>
                  <a:pt x="339" y="1195"/>
                  <a:pt x="339" y="1196"/>
                </a:cubicBezTo>
                <a:cubicBezTo>
                  <a:pt x="340" y="1196"/>
                  <a:pt x="340" y="1197"/>
                  <a:pt x="341" y="1196"/>
                </a:cubicBezTo>
                <a:cubicBezTo>
                  <a:pt x="341" y="1196"/>
                  <a:pt x="341" y="1195"/>
                  <a:pt x="341" y="1194"/>
                </a:cubicBezTo>
                <a:cubicBezTo>
                  <a:pt x="341" y="1194"/>
                  <a:pt x="342" y="1193"/>
                  <a:pt x="341" y="1193"/>
                </a:cubicBezTo>
                <a:cubicBezTo>
                  <a:pt x="340" y="1192"/>
                  <a:pt x="340" y="1193"/>
                  <a:pt x="340" y="1193"/>
                </a:cubicBezTo>
                <a:cubicBezTo>
                  <a:pt x="338" y="1195"/>
                  <a:pt x="336" y="1192"/>
                  <a:pt x="335" y="1193"/>
                </a:cubicBezTo>
                <a:cubicBezTo>
                  <a:pt x="334" y="1194"/>
                  <a:pt x="335" y="1194"/>
                  <a:pt x="335" y="1194"/>
                </a:cubicBezTo>
                <a:close/>
                <a:moveTo>
                  <a:pt x="635" y="1339"/>
                </a:moveTo>
                <a:cubicBezTo>
                  <a:pt x="635" y="1339"/>
                  <a:pt x="635" y="1341"/>
                  <a:pt x="635" y="1341"/>
                </a:cubicBezTo>
                <a:cubicBezTo>
                  <a:pt x="636" y="1342"/>
                  <a:pt x="636" y="1342"/>
                  <a:pt x="637" y="1342"/>
                </a:cubicBezTo>
                <a:cubicBezTo>
                  <a:pt x="637" y="1343"/>
                  <a:pt x="637" y="1345"/>
                  <a:pt x="638" y="1344"/>
                </a:cubicBezTo>
                <a:cubicBezTo>
                  <a:pt x="638" y="1343"/>
                  <a:pt x="637" y="1342"/>
                  <a:pt x="637" y="1341"/>
                </a:cubicBezTo>
                <a:cubicBezTo>
                  <a:pt x="636" y="1341"/>
                  <a:pt x="636" y="1339"/>
                  <a:pt x="635" y="1339"/>
                </a:cubicBezTo>
                <a:close/>
                <a:moveTo>
                  <a:pt x="636" y="1325"/>
                </a:moveTo>
                <a:cubicBezTo>
                  <a:pt x="636" y="1326"/>
                  <a:pt x="636" y="1327"/>
                  <a:pt x="634" y="1327"/>
                </a:cubicBezTo>
                <a:cubicBezTo>
                  <a:pt x="633" y="1327"/>
                  <a:pt x="633" y="1325"/>
                  <a:pt x="632" y="1326"/>
                </a:cubicBezTo>
                <a:cubicBezTo>
                  <a:pt x="630" y="1326"/>
                  <a:pt x="630" y="1328"/>
                  <a:pt x="632" y="1328"/>
                </a:cubicBezTo>
                <a:cubicBezTo>
                  <a:pt x="633" y="1329"/>
                  <a:pt x="633" y="1328"/>
                  <a:pt x="634" y="1328"/>
                </a:cubicBezTo>
                <a:cubicBezTo>
                  <a:pt x="635" y="1327"/>
                  <a:pt x="635" y="1328"/>
                  <a:pt x="635" y="1328"/>
                </a:cubicBezTo>
                <a:cubicBezTo>
                  <a:pt x="636" y="1329"/>
                  <a:pt x="637" y="1331"/>
                  <a:pt x="638" y="1330"/>
                </a:cubicBezTo>
                <a:cubicBezTo>
                  <a:pt x="639" y="1329"/>
                  <a:pt x="639" y="1329"/>
                  <a:pt x="639" y="1328"/>
                </a:cubicBezTo>
                <a:cubicBezTo>
                  <a:pt x="639" y="1327"/>
                  <a:pt x="639" y="1327"/>
                  <a:pt x="640" y="1327"/>
                </a:cubicBezTo>
                <a:cubicBezTo>
                  <a:pt x="642" y="1324"/>
                  <a:pt x="637" y="1322"/>
                  <a:pt x="636" y="1325"/>
                </a:cubicBezTo>
                <a:close/>
                <a:moveTo>
                  <a:pt x="626" y="1308"/>
                </a:moveTo>
                <a:cubicBezTo>
                  <a:pt x="626" y="1308"/>
                  <a:pt x="625" y="1308"/>
                  <a:pt x="625" y="1307"/>
                </a:cubicBezTo>
                <a:cubicBezTo>
                  <a:pt x="625" y="1306"/>
                  <a:pt x="625" y="1306"/>
                  <a:pt x="624" y="1306"/>
                </a:cubicBezTo>
                <a:cubicBezTo>
                  <a:pt x="623" y="1306"/>
                  <a:pt x="623" y="1306"/>
                  <a:pt x="623" y="1306"/>
                </a:cubicBezTo>
                <a:cubicBezTo>
                  <a:pt x="623" y="1307"/>
                  <a:pt x="624" y="1309"/>
                  <a:pt x="625" y="1309"/>
                </a:cubicBezTo>
                <a:cubicBezTo>
                  <a:pt x="626" y="1310"/>
                  <a:pt x="627" y="1311"/>
                  <a:pt x="627" y="1313"/>
                </a:cubicBezTo>
                <a:cubicBezTo>
                  <a:pt x="628" y="1314"/>
                  <a:pt x="629" y="1314"/>
                  <a:pt x="630" y="1315"/>
                </a:cubicBezTo>
                <a:cubicBezTo>
                  <a:pt x="630" y="1315"/>
                  <a:pt x="631" y="1316"/>
                  <a:pt x="631" y="1316"/>
                </a:cubicBezTo>
                <a:cubicBezTo>
                  <a:pt x="632" y="1317"/>
                  <a:pt x="632" y="1315"/>
                  <a:pt x="632" y="1315"/>
                </a:cubicBezTo>
                <a:cubicBezTo>
                  <a:pt x="632" y="1315"/>
                  <a:pt x="632" y="1315"/>
                  <a:pt x="632" y="1314"/>
                </a:cubicBezTo>
                <a:cubicBezTo>
                  <a:pt x="631" y="1314"/>
                  <a:pt x="631" y="1314"/>
                  <a:pt x="631" y="1314"/>
                </a:cubicBezTo>
                <a:cubicBezTo>
                  <a:pt x="631" y="1313"/>
                  <a:pt x="630" y="1313"/>
                  <a:pt x="630" y="1313"/>
                </a:cubicBezTo>
                <a:cubicBezTo>
                  <a:pt x="629" y="1313"/>
                  <a:pt x="629" y="1313"/>
                  <a:pt x="628" y="1313"/>
                </a:cubicBezTo>
                <a:cubicBezTo>
                  <a:pt x="627" y="1313"/>
                  <a:pt x="628" y="1312"/>
                  <a:pt x="628" y="1311"/>
                </a:cubicBezTo>
                <a:cubicBezTo>
                  <a:pt x="628" y="1310"/>
                  <a:pt x="628" y="1309"/>
                  <a:pt x="626" y="1308"/>
                </a:cubicBezTo>
                <a:close/>
                <a:moveTo>
                  <a:pt x="634" y="1334"/>
                </a:moveTo>
                <a:cubicBezTo>
                  <a:pt x="634" y="1334"/>
                  <a:pt x="634" y="1335"/>
                  <a:pt x="634" y="1336"/>
                </a:cubicBezTo>
                <a:cubicBezTo>
                  <a:pt x="635" y="1336"/>
                  <a:pt x="635" y="1336"/>
                  <a:pt x="635" y="1335"/>
                </a:cubicBezTo>
                <a:cubicBezTo>
                  <a:pt x="635" y="1335"/>
                  <a:pt x="635" y="1334"/>
                  <a:pt x="635" y="1334"/>
                </a:cubicBezTo>
                <a:cubicBezTo>
                  <a:pt x="635" y="1333"/>
                  <a:pt x="635" y="1333"/>
                  <a:pt x="634" y="1334"/>
                </a:cubicBezTo>
                <a:close/>
                <a:moveTo>
                  <a:pt x="600" y="1311"/>
                </a:moveTo>
                <a:cubicBezTo>
                  <a:pt x="599" y="1311"/>
                  <a:pt x="599" y="1311"/>
                  <a:pt x="598" y="1311"/>
                </a:cubicBezTo>
                <a:cubicBezTo>
                  <a:pt x="598" y="1310"/>
                  <a:pt x="597" y="1311"/>
                  <a:pt x="597" y="1312"/>
                </a:cubicBezTo>
                <a:cubicBezTo>
                  <a:pt x="597" y="1312"/>
                  <a:pt x="598" y="1313"/>
                  <a:pt x="599" y="1313"/>
                </a:cubicBezTo>
                <a:cubicBezTo>
                  <a:pt x="599" y="1313"/>
                  <a:pt x="599" y="1313"/>
                  <a:pt x="599" y="1313"/>
                </a:cubicBezTo>
                <a:cubicBezTo>
                  <a:pt x="600" y="1313"/>
                  <a:pt x="600" y="1311"/>
                  <a:pt x="600" y="1311"/>
                </a:cubicBezTo>
                <a:close/>
                <a:moveTo>
                  <a:pt x="603" y="1367"/>
                </a:moveTo>
                <a:cubicBezTo>
                  <a:pt x="605" y="1367"/>
                  <a:pt x="606" y="1369"/>
                  <a:pt x="608" y="1368"/>
                </a:cubicBezTo>
                <a:cubicBezTo>
                  <a:pt x="609" y="1368"/>
                  <a:pt x="611" y="1368"/>
                  <a:pt x="613" y="1369"/>
                </a:cubicBezTo>
                <a:cubicBezTo>
                  <a:pt x="614" y="1369"/>
                  <a:pt x="615" y="1370"/>
                  <a:pt x="617" y="1370"/>
                </a:cubicBezTo>
                <a:cubicBezTo>
                  <a:pt x="618" y="1370"/>
                  <a:pt x="620" y="1370"/>
                  <a:pt x="621" y="1371"/>
                </a:cubicBezTo>
                <a:cubicBezTo>
                  <a:pt x="622" y="1372"/>
                  <a:pt x="622" y="1372"/>
                  <a:pt x="623" y="1372"/>
                </a:cubicBezTo>
                <a:cubicBezTo>
                  <a:pt x="624" y="1372"/>
                  <a:pt x="624" y="1373"/>
                  <a:pt x="624" y="1373"/>
                </a:cubicBezTo>
                <a:cubicBezTo>
                  <a:pt x="624" y="1374"/>
                  <a:pt x="623" y="1374"/>
                  <a:pt x="623" y="1375"/>
                </a:cubicBezTo>
                <a:cubicBezTo>
                  <a:pt x="623" y="1376"/>
                  <a:pt x="624" y="1375"/>
                  <a:pt x="624" y="1375"/>
                </a:cubicBezTo>
                <a:cubicBezTo>
                  <a:pt x="626" y="1374"/>
                  <a:pt x="628" y="1374"/>
                  <a:pt x="630" y="1374"/>
                </a:cubicBezTo>
                <a:cubicBezTo>
                  <a:pt x="631" y="1374"/>
                  <a:pt x="632" y="1375"/>
                  <a:pt x="633" y="1374"/>
                </a:cubicBezTo>
                <a:cubicBezTo>
                  <a:pt x="634" y="1374"/>
                  <a:pt x="634" y="1374"/>
                  <a:pt x="635" y="1373"/>
                </a:cubicBezTo>
                <a:cubicBezTo>
                  <a:pt x="636" y="1373"/>
                  <a:pt x="638" y="1373"/>
                  <a:pt x="640" y="1373"/>
                </a:cubicBezTo>
                <a:cubicBezTo>
                  <a:pt x="642" y="1373"/>
                  <a:pt x="644" y="1373"/>
                  <a:pt x="645" y="1373"/>
                </a:cubicBezTo>
                <a:cubicBezTo>
                  <a:pt x="647" y="1373"/>
                  <a:pt x="649" y="1373"/>
                  <a:pt x="650" y="1373"/>
                </a:cubicBezTo>
                <a:cubicBezTo>
                  <a:pt x="651" y="1372"/>
                  <a:pt x="652" y="1372"/>
                  <a:pt x="652" y="1372"/>
                </a:cubicBezTo>
                <a:cubicBezTo>
                  <a:pt x="653" y="1371"/>
                  <a:pt x="653" y="1371"/>
                  <a:pt x="653" y="1370"/>
                </a:cubicBezTo>
                <a:cubicBezTo>
                  <a:pt x="653" y="1369"/>
                  <a:pt x="656" y="1367"/>
                  <a:pt x="654" y="1366"/>
                </a:cubicBezTo>
                <a:cubicBezTo>
                  <a:pt x="654" y="1367"/>
                  <a:pt x="654" y="1367"/>
                  <a:pt x="654" y="1367"/>
                </a:cubicBezTo>
                <a:cubicBezTo>
                  <a:pt x="654" y="1367"/>
                  <a:pt x="652" y="1368"/>
                  <a:pt x="652" y="1368"/>
                </a:cubicBezTo>
                <a:cubicBezTo>
                  <a:pt x="652" y="1368"/>
                  <a:pt x="651" y="1368"/>
                  <a:pt x="650" y="1368"/>
                </a:cubicBezTo>
                <a:cubicBezTo>
                  <a:pt x="650" y="1369"/>
                  <a:pt x="649" y="1369"/>
                  <a:pt x="648" y="1369"/>
                </a:cubicBezTo>
                <a:cubicBezTo>
                  <a:pt x="647" y="1369"/>
                  <a:pt x="647" y="1370"/>
                  <a:pt x="646" y="1370"/>
                </a:cubicBezTo>
                <a:cubicBezTo>
                  <a:pt x="645" y="1370"/>
                  <a:pt x="642" y="1370"/>
                  <a:pt x="643" y="1368"/>
                </a:cubicBezTo>
                <a:cubicBezTo>
                  <a:pt x="643" y="1368"/>
                  <a:pt x="644" y="1367"/>
                  <a:pt x="643" y="1366"/>
                </a:cubicBezTo>
                <a:cubicBezTo>
                  <a:pt x="643" y="1366"/>
                  <a:pt x="642" y="1366"/>
                  <a:pt x="641" y="1366"/>
                </a:cubicBezTo>
                <a:cubicBezTo>
                  <a:pt x="640" y="1366"/>
                  <a:pt x="640" y="1367"/>
                  <a:pt x="639" y="1367"/>
                </a:cubicBezTo>
                <a:cubicBezTo>
                  <a:pt x="638" y="1367"/>
                  <a:pt x="638" y="1367"/>
                  <a:pt x="637" y="1367"/>
                </a:cubicBezTo>
                <a:cubicBezTo>
                  <a:pt x="636" y="1366"/>
                  <a:pt x="635" y="1366"/>
                  <a:pt x="633" y="1366"/>
                </a:cubicBezTo>
                <a:cubicBezTo>
                  <a:pt x="632" y="1365"/>
                  <a:pt x="630" y="1365"/>
                  <a:pt x="628" y="1365"/>
                </a:cubicBezTo>
                <a:cubicBezTo>
                  <a:pt x="625" y="1365"/>
                  <a:pt x="623" y="1366"/>
                  <a:pt x="620" y="1366"/>
                </a:cubicBezTo>
                <a:cubicBezTo>
                  <a:pt x="618" y="1366"/>
                  <a:pt x="617" y="1366"/>
                  <a:pt x="615" y="1365"/>
                </a:cubicBezTo>
                <a:cubicBezTo>
                  <a:pt x="614" y="1365"/>
                  <a:pt x="614" y="1363"/>
                  <a:pt x="613" y="1363"/>
                </a:cubicBezTo>
                <a:cubicBezTo>
                  <a:pt x="612" y="1363"/>
                  <a:pt x="611" y="1363"/>
                  <a:pt x="611" y="1362"/>
                </a:cubicBezTo>
                <a:cubicBezTo>
                  <a:pt x="611" y="1361"/>
                  <a:pt x="612" y="1362"/>
                  <a:pt x="613" y="1361"/>
                </a:cubicBezTo>
                <a:cubicBezTo>
                  <a:pt x="613" y="1361"/>
                  <a:pt x="611" y="1360"/>
                  <a:pt x="611" y="1360"/>
                </a:cubicBezTo>
                <a:cubicBezTo>
                  <a:pt x="609" y="1359"/>
                  <a:pt x="608" y="1361"/>
                  <a:pt x="607" y="1361"/>
                </a:cubicBezTo>
                <a:cubicBezTo>
                  <a:pt x="606" y="1361"/>
                  <a:pt x="605" y="1361"/>
                  <a:pt x="605" y="1361"/>
                </a:cubicBezTo>
                <a:cubicBezTo>
                  <a:pt x="604" y="1360"/>
                  <a:pt x="605" y="1360"/>
                  <a:pt x="604" y="1359"/>
                </a:cubicBezTo>
                <a:cubicBezTo>
                  <a:pt x="603" y="1358"/>
                  <a:pt x="603" y="1359"/>
                  <a:pt x="603" y="1360"/>
                </a:cubicBezTo>
                <a:cubicBezTo>
                  <a:pt x="602" y="1361"/>
                  <a:pt x="601" y="1362"/>
                  <a:pt x="600" y="1363"/>
                </a:cubicBezTo>
                <a:cubicBezTo>
                  <a:pt x="600" y="1364"/>
                  <a:pt x="598" y="1366"/>
                  <a:pt x="598" y="1367"/>
                </a:cubicBezTo>
                <a:cubicBezTo>
                  <a:pt x="599" y="1367"/>
                  <a:pt x="602" y="1366"/>
                  <a:pt x="603" y="1367"/>
                </a:cubicBezTo>
                <a:close/>
                <a:moveTo>
                  <a:pt x="616" y="1319"/>
                </a:moveTo>
                <a:cubicBezTo>
                  <a:pt x="616" y="1320"/>
                  <a:pt x="616" y="1321"/>
                  <a:pt x="617" y="1320"/>
                </a:cubicBezTo>
                <a:cubicBezTo>
                  <a:pt x="617" y="1320"/>
                  <a:pt x="617" y="1318"/>
                  <a:pt x="616" y="1319"/>
                </a:cubicBezTo>
                <a:close/>
                <a:moveTo>
                  <a:pt x="616" y="1313"/>
                </a:moveTo>
                <a:cubicBezTo>
                  <a:pt x="615" y="1313"/>
                  <a:pt x="616" y="1314"/>
                  <a:pt x="615" y="1314"/>
                </a:cubicBezTo>
                <a:cubicBezTo>
                  <a:pt x="615" y="1315"/>
                  <a:pt x="614" y="1316"/>
                  <a:pt x="614" y="1316"/>
                </a:cubicBezTo>
                <a:cubicBezTo>
                  <a:pt x="615" y="1317"/>
                  <a:pt x="616" y="1315"/>
                  <a:pt x="616" y="1315"/>
                </a:cubicBezTo>
                <a:cubicBezTo>
                  <a:pt x="616" y="1314"/>
                  <a:pt x="618" y="1313"/>
                  <a:pt x="616" y="1313"/>
                </a:cubicBezTo>
                <a:close/>
                <a:moveTo>
                  <a:pt x="615" y="1337"/>
                </a:moveTo>
                <a:cubicBezTo>
                  <a:pt x="615" y="1337"/>
                  <a:pt x="617" y="1336"/>
                  <a:pt x="617" y="1336"/>
                </a:cubicBezTo>
                <a:cubicBezTo>
                  <a:pt x="618" y="1336"/>
                  <a:pt x="619" y="1336"/>
                  <a:pt x="619" y="1335"/>
                </a:cubicBezTo>
                <a:cubicBezTo>
                  <a:pt x="619" y="1335"/>
                  <a:pt x="619" y="1334"/>
                  <a:pt x="619" y="1334"/>
                </a:cubicBezTo>
                <a:cubicBezTo>
                  <a:pt x="618" y="1334"/>
                  <a:pt x="617" y="1335"/>
                  <a:pt x="616" y="1335"/>
                </a:cubicBezTo>
                <a:cubicBezTo>
                  <a:pt x="616" y="1335"/>
                  <a:pt x="614" y="1336"/>
                  <a:pt x="615" y="1337"/>
                </a:cubicBezTo>
                <a:close/>
                <a:moveTo>
                  <a:pt x="343" y="861"/>
                </a:moveTo>
                <a:cubicBezTo>
                  <a:pt x="343" y="863"/>
                  <a:pt x="344" y="860"/>
                  <a:pt x="345" y="860"/>
                </a:cubicBezTo>
                <a:cubicBezTo>
                  <a:pt x="345" y="859"/>
                  <a:pt x="346" y="860"/>
                  <a:pt x="346" y="859"/>
                </a:cubicBezTo>
                <a:cubicBezTo>
                  <a:pt x="346" y="858"/>
                  <a:pt x="345" y="858"/>
                  <a:pt x="345" y="857"/>
                </a:cubicBezTo>
                <a:cubicBezTo>
                  <a:pt x="344" y="857"/>
                  <a:pt x="344" y="856"/>
                  <a:pt x="344" y="856"/>
                </a:cubicBezTo>
                <a:cubicBezTo>
                  <a:pt x="342" y="854"/>
                  <a:pt x="343" y="858"/>
                  <a:pt x="343" y="859"/>
                </a:cubicBezTo>
                <a:cubicBezTo>
                  <a:pt x="343" y="859"/>
                  <a:pt x="343" y="860"/>
                  <a:pt x="343" y="861"/>
                </a:cubicBezTo>
                <a:close/>
                <a:moveTo>
                  <a:pt x="427" y="881"/>
                </a:moveTo>
                <a:cubicBezTo>
                  <a:pt x="427" y="881"/>
                  <a:pt x="428" y="881"/>
                  <a:pt x="429" y="882"/>
                </a:cubicBezTo>
                <a:cubicBezTo>
                  <a:pt x="430" y="882"/>
                  <a:pt x="430" y="883"/>
                  <a:pt x="431" y="884"/>
                </a:cubicBezTo>
                <a:cubicBezTo>
                  <a:pt x="433" y="884"/>
                  <a:pt x="432" y="881"/>
                  <a:pt x="432" y="881"/>
                </a:cubicBezTo>
                <a:cubicBezTo>
                  <a:pt x="433" y="879"/>
                  <a:pt x="433" y="878"/>
                  <a:pt x="431" y="878"/>
                </a:cubicBezTo>
                <a:cubicBezTo>
                  <a:pt x="430" y="877"/>
                  <a:pt x="429" y="877"/>
                  <a:pt x="428" y="876"/>
                </a:cubicBezTo>
                <a:cubicBezTo>
                  <a:pt x="427" y="876"/>
                  <a:pt x="427" y="875"/>
                  <a:pt x="426" y="875"/>
                </a:cubicBezTo>
                <a:cubicBezTo>
                  <a:pt x="425" y="875"/>
                  <a:pt x="426" y="876"/>
                  <a:pt x="426" y="877"/>
                </a:cubicBezTo>
                <a:cubicBezTo>
                  <a:pt x="426" y="878"/>
                  <a:pt x="425" y="880"/>
                  <a:pt x="427" y="881"/>
                </a:cubicBezTo>
                <a:close/>
                <a:moveTo>
                  <a:pt x="461" y="848"/>
                </a:moveTo>
                <a:cubicBezTo>
                  <a:pt x="462" y="848"/>
                  <a:pt x="463" y="845"/>
                  <a:pt x="463" y="844"/>
                </a:cubicBezTo>
                <a:cubicBezTo>
                  <a:pt x="463" y="843"/>
                  <a:pt x="464" y="841"/>
                  <a:pt x="465" y="840"/>
                </a:cubicBezTo>
                <a:cubicBezTo>
                  <a:pt x="465" y="839"/>
                  <a:pt x="465" y="837"/>
                  <a:pt x="466" y="836"/>
                </a:cubicBezTo>
                <a:cubicBezTo>
                  <a:pt x="466" y="835"/>
                  <a:pt x="467" y="835"/>
                  <a:pt x="467" y="834"/>
                </a:cubicBezTo>
                <a:cubicBezTo>
                  <a:pt x="468" y="833"/>
                  <a:pt x="468" y="832"/>
                  <a:pt x="468" y="832"/>
                </a:cubicBezTo>
                <a:cubicBezTo>
                  <a:pt x="469" y="830"/>
                  <a:pt x="470" y="828"/>
                  <a:pt x="471" y="826"/>
                </a:cubicBezTo>
                <a:cubicBezTo>
                  <a:pt x="471" y="824"/>
                  <a:pt x="471" y="822"/>
                  <a:pt x="472" y="821"/>
                </a:cubicBezTo>
                <a:cubicBezTo>
                  <a:pt x="472" y="820"/>
                  <a:pt x="473" y="818"/>
                  <a:pt x="472" y="817"/>
                </a:cubicBezTo>
                <a:cubicBezTo>
                  <a:pt x="471" y="816"/>
                  <a:pt x="469" y="822"/>
                  <a:pt x="468" y="823"/>
                </a:cubicBezTo>
                <a:cubicBezTo>
                  <a:pt x="468" y="826"/>
                  <a:pt x="465" y="828"/>
                  <a:pt x="464" y="830"/>
                </a:cubicBezTo>
                <a:cubicBezTo>
                  <a:pt x="464" y="832"/>
                  <a:pt x="463" y="832"/>
                  <a:pt x="462" y="833"/>
                </a:cubicBezTo>
                <a:cubicBezTo>
                  <a:pt x="460" y="834"/>
                  <a:pt x="460" y="835"/>
                  <a:pt x="460" y="836"/>
                </a:cubicBezTo>
                <a:cubicBezTo>
                  <a:pt x="459" y="838"/>
                  <a:pt x="459" y="839"/>
                  <a:pt x="459" y="841"/>
                </a:cubicBezTo>
                <a:cubicBezTo>
                  <a:pt x="459" y="842"/>
                  <a:pt x="459" y="843"/>
                  <a:pt x="460" y="845"/>
                </a:cubicBezTo>
                <a:cubicBezTo>
                  <a:pt x="460" y="846"/>
                  <a:pt x="460" y="849"/>
                  <a:pt x="461" y="848"/>
                </a:cubicBezTo>
                <a:close/>
                <a:moveTo>
                  <a:pt x="510" y="806"/>
                </a:moveTo>
                <a:cubicBezTo>
                  <a:pt x="510" y="805"/>
                  <a:pt x="510" y="805"/>
                  <a:pt x="511" y="805"/>
                </a:cubicBezTo>
                <a:cubicBezTo>
                  <a:pt x="512" y="804"/>
                  <a:pt x="512" y="804"/>
                  <a:pt x="512" y="804"/>
                </a:cubicBezTo>
                <a:cubicBezTo>
                  <a:pt x="512" y="803"/>
                  <a:pt x="511" y="803"/>
                  <a:pt x="511" y="803"/>
                </a:cubicBezTo>
                <a:cubicBezTo>
                  <a:pt x="511" y="803"/>
                  <a:pt x="511" y="802"/>
                  <a:pt x="510" y="802"/>
                </a:cubicBezTo>
                <a:cubicBezTo>
                  <a:pt x="510" y="801"/>
                  <a:pt x="509" y="801"/>
                  <a:pt x="508" y="801"/>
                </a:cubicBezTo>
                <a:cubicBezTo>
                  <a:pt x="508" y="801"/>
                  <a:pt x="507" y="802"/>
                  <a:pt x="506" y="802"/>
                </a:cubicBezTo>
                <a:cubicBezTo>
                  <a:pt x="506" y="802"/>
                  <a:pt x="505" y="802"/>
                  <a:pt x="504" y="802"/>
                </a:cubicBezTo>
                <a:cubicBezTo>
                  <a:pt x="504" y="802"/>
                  <a:pt x="503" y="802"/>
                  <a:pt x="502" y="802"/>
                </a:cubicBezTo>
                <a:cubicBezTo>
                  <a:pt x="502" y="802"/>
                  <a:pt x="501" y="803"/>
                  <a:pt x="501" y="803"/>
                </a:cubicBezTo>
                <a:cubicBezTo>
                  <a:pt x="500" y="804"/>
                  <a:pt x="499" y="804"/>
                  <a:pt x="498" y="806"/>
                </a:cubicBezTo>
                <a:cubicBezTo>
                  <a:pt x="498" y="807"/>
                  <a:pt x="497" y="808"/>
                  <a:pt x="496" y="809"/>
                </a:cubicBezTo>
                <a:cubicBezTo>
                  <a:pt x="495" y="810"/>
                  <a:pt x="494" y="810"/>
                  <a:pt x="493" y="811"/>
                </a:cubicBezTo>
                <a:cubicBezTo>
                  <a:pt x="493" y="812"/>
                  <a:pt x="492" y="813"/>
                  <a:pt x="492" y="815"/>
                </a:cubicBezTo>
                <a:cubicBezTo>
                  <a:pt x="492" y="817"/>
                  <a:pt x="491" y="819"/>
                  <a:pt x="492" y="821"/>
                </a:cubicBezTo>
                <a:cubicBezTo>
                  <a:pt x="493" y="822"/>
                  <a:pt x="493" y="822"/>
                  <a:pt x="493" y="823"/>
                </a:cubicBezTo>
                <a:cubicBezTo>
                  <a:pt x="493" y="824"/>
                  <a:pt x="493" y="825"/>
                  <a:pt x="493" y="825"/>
                </a:cubicBezTo>
                <a:cubicBezTo>
                  <a:pt x="494" y="826"/>
                  <a:pt x="494" y="826"/>
                  <a:pt x="494" y="827"/>
                </a:cubicBezTo>
                <a:cubicBezTo>
                  <a:pt x="494" y="828"/>
                  <a:pt x="493" y="828"/>
                  <a:pt x="493" y="829"/>
                </a:cubicBezTo>
                <a:cubicBezTo>
                  <a:pt x="492" y="831"/>
                  <a:pt x="496" y="828"/>
                  <a:pt x="496" y="828"/>
                </a:cubicBezTo>
                <a:cubicBezTo>
                  <a:pt x="497" y="827"/>
                  <a:pt x="498" y="826"/>
                  <a:pt x="499" y="825"/>
                </a:cubicBezTo>
                <a:cubicBezTo>
                  <a:pt x="500" y="823"/>
                  <a:pt x="500" y="822"/>
                  <a:pt x="502" y="822"/>
                </a:cubicBezTo>
                <a:cubicBezTo>
                  <a:pt x="503" y="821"/>
                  <a:pt x="505" y="822"/>
                  <a:pt x="505" y="820"/>
                </a:cubicBezTo>
                <a:cubicBezTo>
                  <a:pt x="506" y="819"/>
                  <a:pt x="505" y="818"/>
                  <a:pt x="505" y="818"/>
                </a:cubicBezTo>
                <a:cubicBezTo>
                  <a:pt x="506" y="817"/>
                  <a:pt x="507" y="817"/>
                  <a:pt x="507" y="817"/>
                </a:cubicBezTo>
                <a:cubicBezTo>
                  <a:pt x="508" y="817"/>
                  <a:pt x="509" y="817"/>
                  <a:pt x="508" y="816"/>
                </a:cubicBezTo>
                <a:cubicBezTo>
                  <a:pt x="508" y="815"/>
                  <a:pt x="508" y="815"/>
                  <a:pt x="507" y="815"/>
                </a:cubicBezTo>
                <a:cubicBezTo>
                  <a:pt x="506" y="814"/>
                  <a:pt x="506" y="814"/>
                  <a:pt x="506" y="813"/>
                </a:cubicBezTo>
                <a:cubicBezTo>
                  <a:pt x="505" y="812"/>
                  <a:pt x="506" y="812"/>
                  <a:pt x="506" y="811"/>
                </a:cubicBezTo>
                <a:cubicBezTo>
                  <a:pt x="507" y="810"/>
                  <a:pt x="505" y="809"/>
                  <a:pt x="506" y="808"/>
                </a:cubicBezTo>
                <a:cubicBezTo>
                  <a:pt x="507" y="806"/>
                  <a:pt x="509" y="807"/>
                  <a:pt x="510" y="806"/>
                </a:cubicBezTo>
                <a:close/>
                <a:moveTo>
                  <a:pt x="562" y="738"/>
                </a:moveTo>
                <a:cubicBezTo>
                  <a:pt x="562" y="738"/>
                  <a:pt x="561" y="738"/>
                  <a:pt x="561" y="738"/>
                </a:cubicBezTo>
                <a:cubicBezTo>
                  <a:pt x="560" y="738"/>
                  <a:pt x="560" y="738"/>
                  <a:pt x="560" y="738"/>
                </a:cubicBezTo>
                <a:cubicBezTo>
                  <a:pt x="560" y="738"/>
                  <a:pt x="560" y="739"/>
                  <a:pt x="561" y="739"/>
                </a:cubicBezTo>
                <a:cubicBezTo>
                  <a:pt x="561" y="739"/>
                  <a:pt x="562" y="739"/>
                  <a:pt x="562" y="738"/>
                </a:cubicBezTo>
                <a:close/>
                <a:moveTo>
                  <a:pt x="534" y="732"/>
                </a:moveTo>
                <a:cubicBezTo>
                  <a:pt x="534" y="732"/>
                  <a:pt x="533" y="731"/>
                  <a:pt x="533" y="730"/>
                </a:cubicBezTo>
                <a:cubicBezTo>
                  <a:pt x="532" y="730"/>
                  <a:pt x="530" y="731"/>
                  <a:pt x="529" y="729"/>
                </a:cubicBezTo>
                <a:cubicBezTo>
                  <a:pt x="528" y="729"/>
                  <a:pt x="528" y="728"/>
                  <a:pt x="527" y="728"/>
                </a:cubicBezTo>
                <a:cubicBezTo>
                  <a:pt x="527" y="728"/>
                  <a:pt x="526" y="729"/>
                  <a:pt x="526" y="730"/>
                </a:cubicBezTo>
                <a:cubicBezTo>
                  <a:pt x="526" y="731"/>
                  <a:pt x="526" y="733"/>
                  <a:pt x="524" y="732"/>
                </a:cubicBezTo>
                <a:cubicBezTo>
                  <a:pt x="523" y="732"/>
                  <a:pt x="523" y="732"/>
                  <a:pt x="522" y="732"/>
                </a:cubicBezTo>
                <a:cubicBezTo>
                  <a:pt x="522" y="733"/>
                  <a:pt x="521" y="734"/>
                  <a:pt x="522" y="734"/>
                </a:cubicBezTo>
                <a:cubicBezTo>
                  <a:pt x="522" y="735"/>
                  <a:pt x="522" y="737"/>
                  <a:pt x="524" y="737"/>
                </a:cubicBezTo>
                <a:cubicBezTo>
                  <a:pt x="525" y="736"/>
                  <a:pt x="523" y="734"/>
                  <a:pt x="524" y="733"/>
                </a:cubicBezTo>
                <a:cubicBezTo>
                  <a:pt x="524" y="734"/>
                  <a:pt x="525" y="734"/>
                  <a:pt x="525" y="734"/>
                </a:cubicBezTo>
                <a:cubicBezTo>
                  <a:pt x="526" y="735"/>
                  <a:pt x="526" y="736"/>
                  <a:pt x="527" y="736"/>
                </a:cubicBezTo>
                <a:cubicBezTo>
                  <a:pt x="527" y="737"/>
                  <a:pt x="528" y="737"/>
                  <a:pt x="528" y="738"/>
                </a:cubicBezTo>
                <a:cubicBezTo>
                  <a:pt x="529" y="739"/>
                  <a:pt x="529" y="739"/>
                  <a:pt x="530" y="740"/>
                </a:cubicBezTo>
                <a:cubicBezTo>
                  <a:pt x="531" y="740"/>
                  <a:pt x="532" y="740"/>
                  <a:pt x="532" y="740"/>
                </a:cubicBezTo>
                <a:cubicBezTo>
                  <a:pt x="533" y="741"/>
                  <a:pt x="532" y="742"/>
                  <a:pt x="533" y="742"/>
                </a:cubicBezTo>
                <a:cubicBezTo>
                  <a:pt x="534" y="742"/>
                  <a:pt x="534" y="740"/>
                  <a:pt x="534" y="739"/>
                </a:cubicBezTo>
                <a:cubicBezTo>
                  <a:pt x="534" y="738"/>
                  <a:pt x="532" y="739"/>
                  <a:pt x="531" y="738"/>
                </a:cubicBezTo>
                <a:cubicBezTo>
                  <a:pt x="531" y="738"/>
                  <a:pt x="531" y="737"/>
                  <a:pt x="531" y="737"/>
                </a:cubicBezTo>
                <a:cubicBezTo>
                  <a:pt x="531" y="736"/>
                  <a:pt x="529" y="734"/>
                  <a:pt x="531" y="733"/>
                </a:cubicBezTo>
                <a:cubicBezTo>
                  <a:pt x="531" y="732"/>
                  <a:pt x="532" y="735"/>
                  <a:pt x="533" y="736"/>
                </a:cubicBezTo>
                <a:cubicBezTo>
                  <a:pt x="533" y="736"/>
                  <a:pt x="534" y="736"/>
                  <a:pt x="534" y="737"/>
                </a:cubicBezTo>
                <a:cubicBezTo>
                  <a:pt x="534" y="738"/>
                  <a:pt x="535" y="739"/>
                  <a:pt x="535" y="739"/>
                </a:cubicBezTo>
                <a:cubicBezTo>
                  <a:pt x="535" y="738"/>
                  <a:pt x="535" y="737"/>
                  <a:pt x="535" y="736"/>
                </a:cubicBezTo>
                <a:cubicBezTo>
                  <a:pt x="534" y="735"/>
                  <a:pt x="535" y="735"/>
                  <a:pt x="535" y="734"/>
                </a:cubicBezTo>
                <a:cubicBezTo>
                  <a:pt x="535" y="733"/>
                  <a:pt x="535" y="733"/>
                  <a:pt x="534" y="732"/>
                </a:cubicBezTo>
                <a:close/>
                <a:moveTo>
                  <a:pt x="346" y="890"/>
                </a:moveTo>
                <a:cubicBezTo>
                  <a:pt x="346" y="890"/>
                  <a:pt x="346" y="892"/>
                  <a:pt x="347" y="892"/>
                </a:cubicBezTo>
                <a:cubicBezTo>
                  <a:pt x="348" y="891"/>
                  <a:pt x="347" y="890"/>
                  <a:pt x="347" y="889"/>
                </a:cubicBezTo>
                <a:cubicBezTo>
                  <a:pt x="348" y="888"/>
                  <a:pt x="348" y="888"/>
                  <a:pt x="348" y="887"/>
                </a:cubicBezTo>
                <a:cubicBezTo>
                  <a:pt x="348" y="886"/>
                  <a:pt x="349" y="886"/>
                  <a:pt x="350" y="885"/>
                </a:cubicBezTo>
                <a:cubicBezTo>
                  <a:pt x="350" y="884"/>
                  <a:pt x="350" y="883"/>
                  <a:pt x="350" y="882"/>
                </a:cubicBezTo>
                <a:cubicBezTo>
                  <a:pt x="351" y="881"/>
                  <a:pt x="352" y="879"/>
                  <a:pt x="351" y="879"/>
                </a:cubicBezTo>
                <a:cubicBezTo>
                  <a:pt x="350" y="878"/>
                  <a:pt x="350" y="881"/>
                  <a:pt x="350" y="881"/>
                </a:cubicBezTo>
                <a:cubicBezTo>
                  <a:pt x="349" y="882"/>
                  <a:pt x="348" y="884"/>
                  <a:pt x="347" y="885"/>
                </a:cubicBezTo>
                <a:cubicBezTo>
                  <a:pt x="347" y="885"/>
                  <a:pt x="347" y="886"/>
                  <a:pt x="346" y="887"/>
                </a:cubicBezTo>
                <a:cubicBezTo>
                  <a:pt x="346" y="887"/>
                  <a:pt x="345" y="888"/>
                  <a:pt x="345" y="888"/>
                </a:cubicBezTo>
                <a:cubicBezTo>
                  <a:pt x="345" y="889"/>
                  <a:pt x="346" y="889"/>
                  <a:pt x="346" y="890"/>
                </a:cubicBezTo>
                <a:close/>
                <a:moveTo>
                  <a:pt x="364" y="892"/>
                </a:moveTo>
                <a:cubicBezTo>
                  <a:pt x="365" y="892"/>
                  <a:pt x="365" y="891"/>
                  <a:pt x="366" y="891"/>
                </a:cubicBezTo>
                <a:cubicBezTo>
                  <a:pt x="367" y="891"/>
                  <a:pt x="367" y="892"/>
                  <a:pt x="368" y="892"/>
                </a:cubicBezTo>
                <a:cubicBezTo>
                  <a:pt x="369" y="891"/>
                  <a:pt x="368" y="889"/>
                  <a:pt x="367" y="888"/>
                </a:cubicBezTo>
                <a:cubicBezTo>
                  <a:pt x="366" y="888"/>
                  <a:pt x="364" y="888"/>
                  <a:pt x="363" y="888"/>
                </a:cubicBezTo>
                <a:cubicBezTo>
                  <a:pt x="362" y="888"/>
                  <a:pt x="362" y="888"/>
                  <a:pt x="361" y="887"/>
                </a:cubicBezTo>
                <a:cubicBezTo>
                  <a:pt x="360" y="887"/>
                  <a:pt x="360" y="886"/>
                  <a:pt x="359" y="886"/>
                </a:cubicBezTo>
                <a:cubicBezTo>
                  <a:pt x="358" y="886"/>
                  <a:pt x="358" y="887"/>
                  <a:pt x="357" y="887"/>
                </a:cubicBezTo>
                <a:cubicBezTo>
                  <a:pt x="356" y="887"/>
                  <a:pt x="353" y="886"/>
                  <a:pt x="353" y="888"/>
                </a:cubicBezTo>
                <a:cubicBezTo>
                  <a:pt x="353" y="889"/>
                  <a:pt x="353" y="890"/>
                  <a:pt x="354" y="890"/>
                </a:cubicBezTo>
                <a:cubicBezTo>
                  <a:pt x="354" y="891"/>
                  <a:pt x="355" y="891"/>
                  <a:pt x="356" y="891"/>
                </a:cubicBezTo>
                <a:cubicBezTo>
                  <a:pt x="357" y="891"/>
                  <a:pt x="358" y="892"/>
                  <a:pt x="360" y="893"/>
                </a:cubicBezTo>
                <a:cubicBezTo>
                  <a:pt x="361" y="894"/>
                  <a:pt x="363" y="893"/>
                  <a:pt x="364" y="892"/>
                </a:cubicBezTo>
                <a:close/>
                <a:moveTo>
                  <a:pt x="353" y="896"/>
                </a:moveTo>
                <a:cubicBezTo>
                  <a:pt x="353" y="897"/>
                  <a:pt x="354" y="898"/>
                  <a:pt x="354" y="898"/>
                </a:cubicBezTo>
                <a:cubicBezTo>
                  <a:pt x="355" y="898"/>
                  <a:pt x="355" y="898"/>
                  <a:pt x="355" y="899"/>
                </a:cubicBezTo>
                <a:cubicBezTo>
                  <a:pt x="356" y="899"/>
                  <a:pt x="356" y="900"/>
                  <a:pt x="357" y="900"/>
                </a:cubicBezTo>
                <a:cubicBezTo>
                  <a:pt x="358" y="899"/>
                  <a:pt x="356" y="897"/>
                  <a:pt x="356" y="897"/>
                </a:cubicBezTo>
                <a:cubicBezTo>
                  <a:pt x="356" y="897"/>
                  <a:pt x="356" y="896"/>
                  <a:pt x="355" y="896"/>
                </a:cubicBezTo>
                <a:cubicBezTo>
                  <a:pt x="355" y="895"/>
                  <a:pt x="353" y="896"/>
                  <a:pt x="353" y="896"/>
                </a:cubicBezTo>
                <a:close/>
                <a:moveTo>
                  <a:pt x="214" y="1262"/>
                </a:moveTo>
                <a:cubicBezTo>
                  <a:pt x="215" y="1262"/>
                  <a:pt x="215" y="1262"/>
                  <a:pt x="216" y="1262"/>
                </a:cubicBezTo>
                <a:cubicBezTo>
                  <a:pt x="217" y="1262"/>
                  <a:pt x="218" y="1263"/>
                  <a:pt x="218" y="1264"/>
                </a:cubicBezTo>
                <a:cubicBezTo>
                  <a:pt x="219" y="1265"/>
                  <a:pt x="220" y="1264"/>
                  <a:pt x="220" y="1263"/>
                </a:cubicBezTo>
                <a:cubicBezTo>
                  <a:pt x="220" y="1262"/>
                  <a:pt x="220" y="1261"/>
                  <a:pt x="220" y="1261"/>
                </a:cubicBezTo>
                <a:cubicBezTo>
                  <a:pt x="220" y="1260"/>
                  <a:pt x="219" y="1260"/>
                  <a:pt x="219" y="1259"/>
                </a:cubicBezTo>
                <a:cubicBezTo>
                  <a:pt x="219" y="1259"/>
                  <a:pt x="219" y="1258"/>
                  <a:pt x="218" y="1258"/>
                </a:cubicBezTo>
                <a:cubicBezTo>
                  <a:pt x="218" y="1258"/>
                  <a:pt x="217" y="1258"/>
                  <a:pt x="216" y="1258"/>
                </a:cubicBezTo>
                <a:cubicBezTo>
                  <a:pt x="215" y="1258"/>
                  <a:pt x="214" y="1258"/>
                  <a:pt x="212" y="1258"/>
                </a:cubicBezTo>
                <a:cubicBezTo>
                  <a:pt x="212" y="1257"/>
                  <a:pt x="210" y="1258"/>
                  <a:pt x="210" y="1259"/>
                </a:cubicBezTo>
                <a:cubicBezTo>
                  <a:pt x="211" y="1260"/>
                  <a:pt x="212" y="1260"/>
                  <a:pt x="213" y="1260"/>
                </a:cubicBezTo>
                <a:cubicBezTo>
                  <a:pt x="213" y="1261"/>
                  <a:pt x="214" y="1261"/>
                  <a:pt x="214" y="1262"/>
                </a:cubicBezTo>
                <a:close/>
                <a:moveTo>
                  <a:pt x="342" y="869"/>
                </a:moveTo>
                <a:cubicBezTo>
                  <a:pt x="343" y="868"/>
                  <a:pt x="342" y="868"/>
                  <a:pt x="341" y="868"/>
                </a:cubicBezTo>
                <a:cubicBezTo>
                  <a:pt x="340" y="867"/>
                  <a:pt x="339" y="867"/>
                  <a:pt x="337" y="867"/>
                </a:cubicBezTo>
                <a:cubicBezTo>
                  <a:pt x="336" y="867"/>
                  <a:pt x="334" y="868"/>
                  <a:pt x="333" y="868"/>
                </a:cubicBezTo>
                <a:cubicBezTo>
                  <a:pt x="332" y="869"/>
                  <a:pt x="331" y="869"/>
                  <a:pt x="329" y="869"/>
                </a:cubicBezTo>
                <a:cubicBezTo>
                  <a:pt x="329" y="869"/>
                  <a:pt x="327" y="868"/>
                  <a:pt x="326" y="869"/>
                </a:cubicBezTo>
                <a:cubicBezTo>
                  <a:pt x="326" y="870"/>
                  <a:pt x="327" y="871"/>
                  <a:pt x="328" y="871"/>
                </a:cubicBezTo>
                <a:cubicBezTo>
                  <a:pt x="329" y="872"/>
                  <a:pt x="330" y="873"/>
                  <a:pt x="330" y="874"/>
                </a:cubicBezTo>
                <a:cubicBezTo>
                  <a:pt x="331" y="875"/>
                  <a:pt x="331" y="876"/>
                  <a:pt x="332" y="878"/>
                </a:cubicBezTo>
                <a:cubicBezTo>
                  <a:pt x="333" y="879"/>
                  <a:pt x="334" y="878"/>
                  <a:pt x="336" y="879"/>
                </a:cubicBezTo>
                <a:cubicBezTo>
                  <a:pt x="337" y="879"/>
                  <a:pt x="338" y="880"/>
                  <a:pt x="339" y="881"/>
                </a:cubicBezTo>
                <a:cubicBezTo>
                  <a:pt x="340" y="882"/>
                  <a:pt x="341" y="883"/>
                  <a:pt x="342" y="882"/>
                </a:cubicBezTo>
                <a:cubicBezTo>
                  <a:pt x="344" y="882"/>
                  <a:pt x="345" y="882"/>
                  <a:pt x="347" y="881"/>
                </a:cubicBezTo>
                <a:cubicBezTo>
                  <a:pt x="348" y="880"/>
                  <a:pt x="348" y="879"/>
                  <a:pt x="348" y="878"/>
                </a:cubicBezTo>
                <a:cubicBezTo>
                  <a:pt x="348" y="876"/>
                  <a:pt x="348" y="875"/>
                  <a:pt x="348" y="873"/>
                </a:cubicBezTo>
                <a:cubicBezTo>
                  <a:pt x="347" y="872"/>
                  <a:pt x="345" y="871"/>
                  <a:pt x="347" y="870"/>
                </a:cubicBezTo>
                <a:cubicBezTo>
                  <a:pt x="347" y="870"/>
                  <a:pt x="348" y="870"/>
                  <a:pt x="348" y="870"/>
                </a:cubicBezTo>
                <a:cubicBezTo>
                  <a:pt x="347" y="869"/>
                  <a:pt x="347" y="869"/>
                  <a:pt x="347" y="869"/>
                </a:cubicBezTo>
                <a:cubicBezTo>
                  <a:pt x="346" y="869"/>
                  <a:pt x="346" y="869"/>
                  <a:pt x="345" y="868"/>
                </a:cubicBezTo>
                <a:cubicBezTo>
                  <a:pt x="345" y="867"/>
                  <a:pt x="345" y="866"/>
                  <a:pt x="344" y="866"/>
                </a:cubicBezTo>
                <a:cubicBezTo>
                  <a:pt x="344" y="867"/>
                  <a:pt x="344" y="867"/>
                  <a:pt x="344" y="868"/>
                </a:cubicBezTo>
                <a:cubicBezTo>
                  <a:pt x="344" y="869"/>
                  <a:pt x="343" y="872"/>
                  <a:pt x="342" y="871"/>
                </a:cubicBezTo>
                <a:cubicBezTo>
                  <a:pt x="341" y="870"/>
                  <a:pt x="341" y="870"/>
                  <a:pt x="341" y="869"/>
                </a:cubicBezTo>
                <a:cubicBezTo>
                  <a:pt x="342" y="869"/>
                  <a:pt x="342" y="869"/>
                  <a:pt x="342" y="869"/>
                </a:cubicBezTo>
                <a:close/>
                <a:moveTo>
                  <a:pt x="570" y="736"/>
                </a:moveTo>
                <a:cubicBezTo>
                  <a:pt x="569" y="736"/>
                  <a:pt x="569" y="736"/>
                  <a:pt x="569" y="737"/>
                </a:cubicBezTo>
                <a:cubicBezTo>
                  <a:pt x="569" y="737"/>
                  <a:pt x="570" y="737"/>
                  <a:pt x="570" y="737"/>
                </a:cubicBezTo>
                <a:cubicBezTo>
                  <a:pt x="571" y="736"/>
                  <a:pt x="572" y="736"/>
                  <a:pt x="572" y="736"/>
                </a:cubicBezTo>
                <a:cubicBezTo>
                  <a:pt x="571" y="735"/>
                  <a:pt x="571" y="735"/>
                  <a:pt x="570" y="736"/>
                </a:cubicBezTo>
                <a:close/>
                <a:moveTo>
                  <a:pt x="242" y="743"/>
                </a:moveTo>
                <a:cubicBezTo>
                  <a:pt x="242" y="743"/>
                  <a:pt x="241" y="742"/>
                  <a:pt x="241" y="742"/>
                </a:cubicBezTo>
                <a:cubicBezTo>
                  <a:pt x="240" y="742"/>
                  <a:pt x="240" y="743"/>
                  <a:pt x="241" y="744"/>
                </a:cubicBezTo>
                <a:cubicBezTo>
                  <a:pt x="241" y="745"/>
                  <a:pt x="241" y="746"/>
                  <a:pt x="243" y="747"/>
                </a:cubicBezTo>
                <a:cubicBezTo>
                  <a:pt x="243" y="747"/>
                  <a:pt x="244" y="747"/>
                  <a:pt x="245" y="747"/>
                </a:cubicBezTo>
                <a:cubicBezTo>
                  <a:pt x="246" y="746"/>
                  <a:pt x="245" y="746"/>
                  <a:pt x="244" y="746"/>
                </a:cubicBezTo>
                <a:cubicBezTo>
                  <a:pt x="244" y="745"/>
                  <a:pt x="245" y="744"/>
                  <a:pt x="245" y="744"/>
                </a:cubicBezTo>
                <a:cubicBezTo>
                  <a:pt x="246" y="744"/>
                  <a:pt x="247" y="744"/>
                  <a:pt x="247" y="744"/>
                </a:cubicBezTo>
                <a:cubicBezTo>
                  <a:pt x="248" y="743"/>
                  <a:pt x="248" y="743"/>
                  <a:pt x="248" y="742"/>
                </a:cubicBezTo>
                <a:cubicBezTo>
                  <a:pt x="248" y="741"/>
                  <a:pt x="248" y="740"/>
                  <a:pt x="248" y="740"/>
                </a:cubicBezTo>
                <a:cubicBezTo>
                  <a:pt x="248" y="739"/>
                  <a:pt x="248" y="739"/>
                  <a:pt x="247" y="739"/>
                </a:cubicBezTo>
                <a:cubicBezTo>
                  <a:pt x="246" y="739"/>
                  <a:pt x="243" y="740"/>
                  <a:pt x="243" y="742"/>
                </a:cubicBezTo>
                <a:cubicBezTo>
                  <a:pt x="243" y="742"/>
                  <a:pt x="244" y="742"/>
                  <a:pt x="243" y="743"/>
                </a:cubicBezTo>
                <a:cubicBezTo>
                  <a:pt x="243" y="743"/>
                  <a:pt x="242" y="743"/>
                  <a:pt x="242" y="743"/>
                </a:cubicBezTo>
                <a:close/>
                <a:moveTo>
                  <a:pt x="458" y="1181"/>
                </a:moveTo>
                <a:cubicBezTo>
                  <a:pt x="459" y="1181"/>
                  <a:pt x="460" y="1181"/>
                  <a:pt x="460" y="1181"/>
                </a:cubicBezTo>
                <a:cubicBezTo>
                  <a:pt x="461" y="1182"/>
                  <a:pt x="462" y="1182"/>
                  <a:pt x="462" y="1182"/>
                </a:cubicBezTo>
                <a:cubicBezTo>
                  <a:pt x="463" y="1182"/>
                  <a:pt x="466" y="1182"/>
                  <a:pt x="466" y="1181"/>
                </a:cubicBezTo>
                <a:cubicBezTo>
                  <a:pt x="466" y="1180"/>
                  <a:pt x="463" y="1179"/>
                  <a:pt x="462" y="1180"/>
                </a:cubicBezTo>
                <a:cubicBezTo>
                  <a:pt x="461" y="1180"/>
                  <a:pt x="460" y="1180"/>
                  <a:pt x="459" y="1180"/>
                </a:cubicBezTo>
                <a:cubicBezTo>
                  <a:pt x="459" y="1179"/>
                  <a:pt x="458" y="1178"/>
                  <a:pt x="457" y="1179"/>
                </a:cubicBezTo>
                <a:cubicBezTo>
                  <a:pt x="457" y="1179"/>
                  <a:pt x="458" y="1180"/>
                  <a:pt x="458" y="1180"/>
                </a:cubicBezTo>
                <a:cubicBezTo>
                  <a:pt x="458" y="1180"/>
                  <a:pt x="457" y="1180"/>
                  <a:pt x="457" y="1180"/>
                </a:cubicBezTo>
                <a:cubicBezTo>
                  <a:pt x="457" y="1181"/>
                  <a:pt x="458" y="1181"/>
                  <a:pt x="458" y="1181"/>
                </a:cubicBezTo>
                <a:close/>
                <a:moveTo>
                  <a:pt x="570" y="772"/>
                </a:moveTo>
                <a:cubicBezTo>
                  <a:pt x="570" y="773"/>
                  <a:pt x="571" y="773"/>
                  <a:pt x="572" y="773"/>
                </a:cubicBezTo>
                <a:cubicBezTo>
                  <a:pt x="573" y="773"/>
                  <a:pt x="573" y="773"/>
                  <a:pt x="574" y="773"/>
                </a:cubicBezTo>
                <a:cubicBezTo>
                  <a:pt x="575" y="774"/>
                  <a:pt x="575" y="774"/>
                  <a:pt x="576" y="775"/>
                </a:cubicBezTo>
                <a:cubicBezTo>
                  <a:pt x="578" y="775"/>
                  <a:pt x="579" y="775"/>
                  <a:pt x="579" y="777"/>
                </a:cubicBezTo>
                <a:cubicBezTo>
                  <a:pt x="579" y="778"/>
                  <a:pt x="578" y="779"/>
                  <a:pt x="579" y="779"/>
                </a:cubicBezTo>
                <a:cubicBezTo>
                  <a:pt x="580" y="780"/>
                  <a:pt x="580" y="779"/>
                  <a:pt x="581" y="778"/>
                </a:cubicBezTo>
                <a:cubicBezTo>
                  <a:pt x="582" y="777"/>
                  <a:pt x="583" y="776"/>
                  <a:pt x="585" y="776"/>
                </a:cubicBezTo>
                <a:cubicBezTo>
                  <a:pt x="586" y="776"/>
                  <a:pt x="589" y="776"/>
                  <a:pt x="587" y="774"/>
                </a:cubicBezTo>
                <a:cubicBezTo>
                  <a:pt x="587" y="774"/>
                  <a:pt x="587" y="773"/>
                  <a:pt x="586" y="773"/>
                </a:cubicBezTo>
                <a:cubicBezTo>
                  <a:pt x="586" y="772"/>
                  <a:pt x="585" y="772"/>
                  <a:pt x="584" y="772"/>
                </a:cubicBezTo>
                <a:cubicBezTo>
                  <a:pt x="583" y="771"/>
                  <a:pt x="583" y="769"/>
                  <a:pt x="582" y="769"/>
                </a:cubicBezTo>
                <a:cubicBezTo>
                  <a:pt x="581" y="768"/>
                  <a:pt x="579" y="770"/>
                  <a:pt x="579" y="770"/>
                </a:cubicBezTo>
                <a:cubicBezTo>
                  <a:pt x="577" y="771"/>
                  <a:pt x="576" y="771"/>
                  <a:pt x="575" y="772"/>
                </a:cubicBezTo>
                <a:cubicBezTo>
                  <a:pt x="575" y="772"/>
                  <a:pt x="574" y="772"/>
                  <a:pt x="574" y="772"/>
                </a:cubicBezTo>
                <a:cubicBezTo>
                  <a:pt x="573" y="772"/>
                  <a:pt x="573" y="772"/>
                  <a:pt x="572" y="772"/>
                </a:cubicBezTo>
                <a:cubicBezTo>
                  <a:pt x="572" y="772"/>
                  <a:pt x="570" y="771"/>
                  <a:pt x="570" y="772"/>
                </a:cubicBezTo>
                <a:close/>
                <a:moveTo>
                  <a:pt x="565" y="737"/>
                </a:moveTo>
                <a:cubicBezTo>
                  <a:pt x="564" y="737"/>
                  <a:pt x="564" y="737"/>
                  <a:pt x="564" y="737"/>
                </a:cubicBezTo>
                <a:cubicBezTo>
                  <a:pt x="564" y="738"/>
                  <a:pt x="564" y="738"/>
                  <a:pt x="565" y="738"/>
                </a:cubicBezTo>
                <a:cubicBezTo>
                  <a:pt x="565" y="738"/>
                  <a:pt x="566" y="738"/>
                  <a:pt x="566" y="737"/>
                </a:cubicBezTo>
                <a:cubicBezTo>
                  <a:pt x="566" y="737"/>
                  <a:pt x="565" y="737"/>
                  <a:pt x="565" y="737"/>
                </a:cubicBezTo>
                <a:close/>
                <a:moveTo>
                  <a:pt x="2367" y="254"/>
                </a:moveTo>
                <a:cubicBezTo>
                  <a:pt x="2366" y="254"/>
                  <a:pt x="2366" y="254"/>
                  <a:pt x="2365" y="253"/>
                </a:cubicBezTo>
                <a:cubicBezTo>
                  <a:pt x="2365" y="253"/>
                  <a:pt x="2364" y="253"/>
                  <a:pt x="2363" y="253"/>
                </a:cubicBezTo>
                <a:cubicBezTo>
                  <a:pt x="2362" y="253"/>
                  <a:pt x="2360" y="253"/>
                  <a:pt x="2359" y="253"/>
                </a:cubicBezTo>
                <a:cubicBezTo>
                  <a:pt x="2357" y="253"/>
                  <a:pt x="2356" y="253"/>
                  <a:pt x="2355" y="253"/>
                </a:cubicBezTo>
                <a:cubicBezTo>
                  <a:pt x="2353" y="253"/>
                  <a:pt x="2352" y="253"/>
                  <a:pt x="2350" y="252"/>
                </a:cubicBezTo>
                <a:cubicBezTo>
                  <a:pt x="2349" y="252"/>
                  <a:pt x="2348" y="252"/>
                  <a:pt x="2346" y="252"/>
                </a:cubicBezTo>
                <a:cubicBezTo>
                  <a:pt x="2345" y="252"/>
                  <a:pt x="2343" y="251"/>
                  <a:pt x="2342" y="253"/>
                </a:cubicBezTo>
                <a:cubicBezTo>
                  <a:pt x="2342" y="254"/>
                  <a:pt x="2342" y="256"/>
                  <a:pt x="2342" y="257"/>
                </a:cubicBezTo>
                <a:cubicBezTo>
                  <a:pt x="2341" y="259"/>
                  <a:pt x="2339" y="260"/>
                  <a:pt x="2337" y="260"/>
                </a:cubicBezTo>
                <a:cubicBezTo>
                  <a:pt x="2336" y="260"/>
                  <a:pt x="2335" y="260"/>
                  <a:pt x="2334" y="260"/>
                </a:cubicBezTo>
                <a:cubicBezTo>
                  <a:pt x="2333" y="260"/>
                  <a:pt x="2332" y="259"/>
                  <a:pt x="2331" y="260"/>
                </a:cubicBezTo>
                <a:cubicBezTo>
                  <a:pt x="2330" y="261"/>
                  <a:pt x="2331" y="262"/>
                  <a:pt x="2332" y="262"/>
                </a:cubicBezTo>
                <a:cubicBezTo>
                  <a:pt x="2333" y="264"/>
                  <a:pt x="2335" y="263"/>
                  <a:pt x="2336" y="263"/>
                </a:cubicBezTo>
                <a:cubicBezTo>
                  <a:pt x="2337" y="264"/>
                  <a:pt x="2337" y="264"/>
                  <a:pt x="2338" y="264"/>
                </a:cubicBezTo>
                <a:cubicBezTo>
                  <a:pt x="2339" y="264"/>
                  <a:pt x="2339" y="264"/>
                  <a:pt x="2340" y="265"/>
                </a:cubicBezTo>
                <a:cubicBezTo>
                  <a:pt x="2341" y="265"/>
                  <a:pt x="2342" y="265"/>
                  <a:pt x="2342" y="266"/>
                </a:cubicBezTo>
                <a:cubicBezTo>
                  <a:pt x="2344" y="267"/>
                  <a:pt x="2345" y="268"/>
                  <a:pt x="2346" y="268"/>
                </a:cubicBezTo>
                <a:cubicBezTo>
                  <a:pt x="2348" y="268"/>
                  <a:pt x="2349" y="268"/>
                  <a:pt x="2351" y="269"/>
                </a:cubicBezTo>
                <a:cubicBezTo>
                  <a:pt x="2352" y="269"/>
                  <a:pt x="2353" y="269"/>
                  <a:pt x="2355" y="269"/>
                </a:cubicBezTo>
                <a:cubicBezTo>
                  <a:pt x="2357" y="270"/>
                  <a:pt x="2359" y="269"/>
                  <a:pt x="2360" y="267"/>
                </a:cubicBezTo>
                <a:cubicBezTo>
                  <a:pt x="2361" y="267"/>
                  <a:pt x="2362" y="266"/>
                  <a:pt x="2363" y="265"/>
                </a:cubicBezTo>
                <a:cubicBezTo>
                  <a:pt x="2364" y="264"/>
                  <a:pt x="2365" y="264"/>
                  <a:pt x="2366" y="263"/>
                </a:cubicBezTo>
                <a:cubicBezTo>
                  <a:pt x="2366" y="262"/>
                  <a:pt x="2367" y="262"/>
                  <a:pt x="2367" y="261"/>
                </a:cubicBezTo>
                <a:cubicBezTo>
                  <a:pt x="2368" y="261"/>
                  <a:pt x="2368" y="260"/>
                  <a:pt x="2369" y="260"/>
                </a:cubicBezTo>
                <a:cubicBezTo>
                  <a:pt x="2370" y="259"/>
                  <a:pt x="2371" y="257"/>
                  <a:pt x="2370" y="256"/>
                </a:cubicBezTo>
                <a:cubicBezTo>
                  <a:pt x="2370" y="255"/>
                  <a:pt x="2368" y="255"/>
                  <a:pt x="2367" y="254"/>
                </a:cubicBezTo>
                <a:close/>
                <a:moveTo>
                  <a:pt x="595" y="772"/>
                </a:moveTo>
                <a:cubicBezTo>
                  <a:pt x="595" y="772"/>
                  <a:pt x="596" y="772"/>
                  <a:pt x="596" y="772"/>
                </a:cubicBezTo>
                <a:cubicBezTo>
                  <a:pt x="596" y="771"/>
                  <a:pt x="595" y="771"/>
                  <a:pt x="595" y="771"/>
                </a:cubicBezTo>
                <a:cubicBezTo>
                  <a:pt x="595" y="770"/>
                  <a:pt x="595" y="769"/>
                  <a:pt x="594" y="769"/>
                </a:cubicBezTo>
                <a:cubicBezTo>
                  <a:pt x="593" y="769"/>
                  <a:pt x="592" y="770"/>
                  <a:pt x="593" y="770"/>
                </a:cubicBezTo>
                <a:cubicBezTo>
                  <a:pt x="594" y="771"/>
                  <a:pt x="594" y="771"/>
                  <a:pt x="594" y="771"/>
                </a:cubicBezTo>
                <a:cubicBezTo>
                  <a:pt x="594" y="771"/>
                  <a:pt x="594" y="772"/>
                  <a:pt x="595" y="772"/>
                </a:cubicBezTo>
                <a:close/>
                <a:moveTo>
                  <a:pt x="575" y="733"/>
                </a:moveTo>
                <a:cubicBezTo>
                  <a:pt x="575" y="733"/>
                  <a:pt x="575" y="732"/>
                  <a:pt x="574" y="732"/>
                </a:cubicBezTo>
                <a:cubicBezTo>
                  <a:pt x="573" y="732"/>
                  <a:pt x="572" y="732"/>
                  <a:pt x="572" y="733"/>
                </a:cubicBezTo>
                <a:cubicBezTo>
                  <a:pt x="572" y="733"/>
                  <a:pt x="573" y="733"/>
                  <a:pt x="574" y="733"/>
                </a:cubicBezTo>
                <a:cubicBezTo>
                  <a:pt x="574" y="734"/>
                  <a:pt x="575" y="733"/>
                  <a:pt x="575" y="733"/>
                </a:cubicBezTo>
                <a:close/>
                <a:moveTo>
                  <a:pt x="379" y="882"/>
                </a:moveTo>
                <a:cubicBezTo>
                  <a:pt x="378" y="882"/>
                  <a:pt x="378" y="881"/>
                  <a:pt x="377" y="881"/>
                </a:cubicBezTo>
                <a:cubicBezTo>
                  <a:pt x="377" y="881"/>
                  <a:pt x="377" y="883"/>
                  <a:pt x="376" y="884"/>
                </a:cubicBezTo>
                <a:cubicBezTo>
                  <a:pt x="376" y="885"/>
                  <a:pt x="376" y="886"/>
                  <a:pt x="376" y="886"/>
                </a:cubicBezTo>
                <a:cubicBezTo>
                  <a:pt x="378" y="887"/>
                  <a:pt x="378" y="885"/>
                  <a:pt x="378" y="884"/>
                </a:cubicBezTo>
                <a:cubicBezTo>
                  <a:pt x="379" y="883"/>
                  <a:pt x="380" y="884"/>
                  <a:pt x="380" y="884"/>
                </a:cubicBezTo>
                <a:cubicBezTo>
                  <a:pt x="381" y="885"/>
                  <a:pt x="381" y="885"/>
                  <a:pt x="382" y="885"/>
                </a:cubicBezTo>
                <a:cubicBezTo>
                  <a:pt x="382" y="884"/>
                  <a:pt x="382" y="884"/>
                  <a:pt x="381" y="883"/>
                </a:cubicBezTo>
                <a:cubicBezTo>
                  <a:pt x="380" y="883"/>
                  <a:pt x="379" y="883"/>
                  <a:pt x="379" y="882"/>
                </a:cubicBezTo>
                <a:close/>
                <a:moveTo>
                  <a:pt x="565" y="785"/>
                </a:moveTo>
                <a:cubicBezTo>
                  <a:pt x="565" y="786"/>
                  <a:pt x="568" y="786"/>
                  <a:pt x="568" y="787"/>
                </a:cubicBezTo>
                <a:cubicBezTo>
                  <a:pt x="569" y="789"/>
                  <a:pt x="567" y="789"/>
                  <a:pt x="566" y="790"/>
                </a:cubicBezTo>
                <a:cubicBezTo>
                  <a:pt x="565" y="792"/>
                  <a:pt x="568" y="792"/>
                  <a:pt x="569" y="792"/>
                </a:cubicBezTo>
                <a:cubicBezTo>
                  <a:pt x="569" y="793"/>
                  <a:pt x="569" y="793"/>
                  <a:pt x="570" y="793"/>
                </a:cubicBezTo>
                <a:cubicBezTo>
                  <a:pt x="571" y="794"/>
                  <a:pt x="571" y="794"/>
                  <a:pt x="572" y="794"/>
                </a:cubicBezTo>
                <a:cubicBezTo>
                  <a:pt x="573" y="796"/>
                  <a:pt x="571" y="797"/>
                  <a:pt x="570" y="798"/>
                </a:cubicBezTo>
                <a:cubicBezTo>
                  <a:pt x="570" y="799"/>
                  <a:pt x="569" y="799"/>
                  <a:pt x="569" y="800"/>
                </a:cubicBezTo>
                <a:cubicBezTo>
                  <a:pt x="569" y="801"/>
                  <a:pt x="570" y="801"/>
                  <a:pt x="570" y="802"/>
                </a:cubicBezTo>
                <a:cubicBezTo>
                  <a:pt x="571" y="803"/>
                  <a:pt x="571" y="802"/>
                  <a:pt x="571" y="801"/>
                </a:cubicBezTo>
                <a:cubicBezTo>
                  <a:pt x="572" y="800"/>
                  <a:pt x="573" y="799"/>
                  <a:pt x="573" y="798"/>
                </a:cubicBezTo>
                <a:cubicBezTo>
                  <a:pt x="575" y="796"/>
                  <a:pt x="575" y="794"/>
                  <a:pt x="578" y="793"/>
                </a:cubicBezTo>
                <a:cubicBezTo>
                  <a:pt x="579" y="792"/>
                  <a:pt x="580" y="792"/>
                  <a:pt x="582" y="792"/>
                </a:cubicBezTo>
                <a:cubicBezTo>
                  <a:pt x="583" y="791"/>
                  <a:pt x="585" y="791"/>
                  <a:pt x="586" y="790"/>
                </a:cubicBezTo>
                <a:cubicBezTo>
                  <a:pt x="587" y="790"/>
                  <a:pt x="588" y="788"/>
                  <a:pt x="589" y="788"/>
                </a:cubicBezTo>
                <a:cubicBezTo>
                  <a:pt x="590" y="787"/>
                  <a:pt x="591" y="787"/>
                  <a:pt x="592" y="786"/>
                </a:cubicBezTo>
                <a:cubicBezTo>
                  <a:pt x="593" y="786"/>
                  <a:pt x="595" y="787"/>
                  <a:pt x="595" y="785"/>
                </a:cubicBezTo>
                <a:cubicBezTo>
                  <a:pt x="594" y="785"/>
                  <a:pt x="594" y="784"/>
                  <a:pt x="593" y="784"/>
                </a:cubicBezTo>
                <a:cubicBezTo>
                  <a:pt x="593" y="784"/>
                  <a:pt x="591" y="783"/>
                  <a:pt x="592" y="783"/>
                </a:cubicBezTo>
                <a:cubicBezTo>
                  <a:pt x="593" y="783"/>
                  <a:pt x="596" y="785"/>
                  <a:pt x="596" y="783"/>
                </a:cubicBezTo>
                <a:cubicBezTo>
                  <a:pt x="595" y="781"/>
                  <a:pt x="594" y="780"/>
                  <a:pt x="593" y="780"/>
                </a:cubicBezTo>
                <a:cubicBezTo>
                  <a:pt x="592" y="780"/>
                  <a:pt x="591" y="780"/>
                  <a:pt x="591" y="781"/>
                </a:cubicBezTo>
                <a:cubicBezTo>
                  <a:pt x="591" y="781"/>
                  <a:pt x="591" y="782"/>
                  <a:pt x="591" y="783"/>
                </a:cubicBezTo>
                <a:cubicBezTo>
                  <a:pt x="589" y="784"/>
                  <a:pt x="588" y="782"/>
                  <a:pt x="587" y="782"/>
                </a:cubicBezTo>
                <a:cubicBezTo>
                  <a:pt x="586" y="782"/>
                  <a:pt x="584" y="781"/>
                  <a:pt x="583" y="782"/>
                </a:cubicBezTo>
                <a:cubicBezTo>
                  <a:pt x="580" y="782"/>
                  <a:pt x="577" y="783"/>
                  <a:pt x="574" y="784"/>
                </a:cubicBezTo>
                <a:cubicBezTo>
                  <a:pt x="573" y="784"/>
                  <a:pt x="571" y="786"/>
                  <a:pt x="570" y="786"/>
                </a:cubicBezTo>
                <a:cubicBezTo>
                  <a:pt x="568" y="786"/>
                  <a:pt x="567" y="784"/>
                  <a:pt x="565" y="785"/>
                </a:cubicBezTo>
                <a:close/>
                <a:moveTo>
                  <a:pt x="578" y="731"/>
                </a:moveTo>
                <a:cubicBezTo>
                  <a:pt x="578" y="731"/>
                  <a:pt x="577" y="730"/>
                  <a:pt x="577" y="731"/>
                </a:cubicBezTo>
                <a:cubicBezTo>
                  <a:pt x="577" y="731"/>
                  <a:pt x="576" y="731"/>
                  <a:pt x="576" y="731"/>
                </a:cubicBezTo>
                <a:cubicBezTo>
                  <a:pt x="576" y="731"/>
                  <a:pt x="577" y="731"/>
                  <a:pt x="577" y="731"/>
                </a:cubicBezTo>
                <a:cubicBezTo>
                  <a:pt x="578" y="731"/>
                  <a:pt x="578" y="731"/>
                  <a:pt x="578" y="731"/>
                </a:cubicBezTo>
                <a:close/>
                <a:moveTo>
                  <a:pt x="425" y="1144"/>
                </a:moveTo>
                <a:cubicBezTo>
                  <a:pt x="425" y="1145"/>
                  <a:pt x="425" y="1145"/>
                  <a:pt x="425" y="1145"/>
                </a:cubicBezTo>
                <a:cubicBezTo>
                  <a:pt x="425" y="1145"/>
                  <a:pt x="425" y="1145"/>
                  <a:pt x="425" y="1145"/>
                </a:cubicBezTo>
                <a:cubicBezTo>
                  <a:pt x="425" y="1147"/>
                  <a:pt x="426" y="1144"/>
                  <a:pt x="425" y="1144"/>
                </a:cubicBezTo>
                <a:close/>
                <a:moveTo>
                  <a:pt x="423" y="1151"/>
                </a:moveTo>
                <a:cubicBezTo>
                  <a:pt x="422" y="1150"/>
                  <a:pt x="422" y="1152"/>
                  <a:pt x="422" y="1152"/>
                </a:cubicBezTo>
                <a:cubicBezTo>
                  <a:pt x="423" y="1152"/>
                  <a:pt x="423" y="1153"/>
                  <a:pt x="423" y="1154"/>
                </a:cubicBezTo>
                <a:cubicBezTo>
                  <a:pt x="424" y="1153"/>
                  <a:pt x="423" y="1151"/>
                  <a:pt x="423" y="1151"/>
                </a:cubicBezTo>
                <a:close/>
                <a:moveTo>
                  <a:pt x="420" y="1140"/>
                </a:moveTo>
                <a:cubicBezTo>
                  <a:pt x="419" y="1139"/>
                  <a:pt x="419" y="1138"/>
                  <a:pt x="419" y="1137"/>
                </a:cubicBezTo>
                <a:cubicBezTo>
                  <a:pt x="419" y="1137"/>
                  <a:pt x="419" y="1135"/>
                  <a:pt x="418" y="1136"/>
                </a:cubicBezTo>
                <a:cubicBezTo>
                  <a:pt x="417" y="1136"/>
                  <a:pt x="418" y="1138"/>
                  <a:pt x="418" y="1138"/>
                </a:cubicBezTo>
                <a:cubicBezTo>
                  <a:pt x="418" y="1139"/>
                  <a:pt x="418" y="1139"/>
                  <a:pt x="418" y="1140"/>
                </a:cubicBezTo>
                <a:cubicBezTo>
                  <a:pt x="418" y="1140"/>
                  <a:pt x="417" y="1140"/>
                  <a:pt x="417" y="1141"/>
                </a:cubicBezTo>
                <a:cubicBezTo>
                  <a:pt x="417" y="1142"/>
                  <a:pt x="418" y="1142"/>
                  <a:pt x="418" y="1142"/>
                </a:cubicBezTo>
                <a:cubicBezTo>
                  <a:pt x="419" y="1143"/>
                  <a:pt x="419" y="1144"/>
                  <a:pt x="419" y="1144"/>
                </a:cubicBezTo>
                <a:cubicBezTo>
                  <a:pt x="419" y="1145"/>
                  <a:pt x="419" y="1146"/>
                  <a:pt x="420" y="1147"/>
                </a:cubicBezTo>
                <a:cubicBezTo>
                  <a:pt x="420" y="1148"/>
                  <a:pt x="420" y="1148"/>
                  <a:pt x="420" y="1149"/>
                </a:cubicBezTo>
                <a:cubicBezTo>
                  <a:pt x="421" y="1150"/>
                  <a:pt x="420" y="1150"/>
                  <a:pt x="421" y="1151"/>
                </a:cubicBezTo>
                <a:cubicBezTo>
                  <a:pt x="421" y="1150"/>
                  <a:pt x="421" y="1148"/>
                  <a:pt x="421" y="1147"/>
                </a:cubicBezTo>
                <a:cubicBezTo>
                  <a:pt x="421" y="1146"/>
                  <a:pt x="421" y="1144"/>
                  <a:pt x="421" y="1143"/>
                </a:cubicBezTo>
                <a:cubicBezTo>
                  <a:pt x="421" y="1141"/>
                  <a:pt x="420" y="1141"/>
                  <a:pt x="420" y="1140"/>
                </a:cubicBezTo>
                <a:close/>
                <a:moveTo>
                  <a:pt x="425" y="1156"/>
                </a:moveTo>
                <a:cubicBezTo>
                  <a:pt x="425" y="1155"/>
                  <a:pt x="424" y="1154"/>
                  <a:pt x="423" y="1154"/>
                </a:cubicBezTo>
                <a:cubicBezTo>
                  <a:pt x="423" y="1155"/>
                  <a:pt x="425" y="1157"/>
                  <a:pt x="425" y="1156"/>
                </a:cubicBezTo>
                <a:close/>
                <a:moveTo>
                  <a:pt x="426" y="1141"/>
                </a:moveTo>
                <a:cubicBezTo>
                  <a:pt x="426" y="1140"/>
                  <a:pt x="425" y="1140"/>
                  <a:pt x="425" y="1140"/>
                </a:cubicBezTo>
                <a:cubicBezTo>
                  <a:pt x="425" y="1140"/>
                  <a:pt x="425" y="1139"/>
                  <a:pt x="425" y="1139"/>
                </a:cubicBezTo>
                <a:cubicBezTo>
                  <a:pt x="425" y="1138"/>
                  <a:pt x="424" y="1138"/>
                  <a:pt x="424" y="1138"/>
                </a:cubicBezTo>
                <a:cubicBezTo>
                  <a:pt x="423" y="1137"/>
                  <a:pt x="423" y="1136"/>
                  <a:pt x="422" y="1136"/>
                </a:cubicBezTo>
                <a:cubicBezTo>
                  <a:pt x="421" y="1136"/>
                  <a:pt x="422" y="1136"/>
                  <a:pt x="422" y="1137"/>
                </a:cubicBezTo>
                <a:cubicBezTo>
                  <a:pt x="421" y="1137"/>
                  <a:pt x="421" y="1137"/>
                  <a:pt x="420" y="1138"/>
                </a:cubicBezTo>
                <a:cubicBezTo>
                  <a:pt x="420" y="1139"/>
                  <a:pt x="421" y="1139"/>
                  <a:pt x="421" y="1139"/>
                </a:cubicBezTo>
                <a:cubicBezTo>
                  <a:pt x="422" y="1139"/>
                  <a:pt x="422" y="1140"/>
                  <a:pt x="422" y="1140"/>
                </a:cubicBezTo>
                <a:cubicBezTo>
                  <a:pt x="423" y="1141"/>
                  <a:pt x="423" y="1141"/>
                  <a:pt x="424" y="1141"/>
                </a:cubicBezTo>
                <a:cubicBezTo>
                  <a:pt x="424" y="1141"/>
                  <a:pt x="425" y="1142"/>
                  <a:pt x="425" y="1142"/>
                </a:cubicBezTo>
                <a:cubicBezTo>
                  <a:pt x="426" y="1142"/>
                  <a:pt x="426" y="1141"/>
                  <a:pt x="426" y="1141"/>
                </a:cubicBezTo>
                <a:close/>
                <a:moveTo>
                  <a:pt x="442" y="1171"/>
                </a:moveTo>
                <a:cubicBezTo>
                  <a:pt x="442" y="1172"/>
                  <a:pt x="444" y="1173"/>
                  <a:pt x="444" y="1172"/>
                </a:cubicBezTo>
                <a:cubicBezTo>
                  <a:pt x="444" y="1172"/>
                  <a:pt x="444" y="1172"/>
                  <a:pt x="443" y="1171"/>
                </a:cubicBezTo>
                <a:cubicBezTo>
                  <a:pt x="443" y="1171"/>
                  <a:pt x="442" y="1171"/>
                  <a:pt x="442" y="1171"/>
                </a:cubicBezTo>
                <a:close/>
                <a:moveTo>
                  <a:pt x="427" y="1158"/>
                </a:moveTo>
                <a:cubicBezTo>
                  <a:pt x="428" y="1157"/>
                  <a:pt x="427" y="1156"/>
                  <a:pt x="427" y="1155"/>
                </a:cubicBezTo>
                <a:cubicBezTo>
                  <a:pt x="427" y="1155"/>
                  <a:pt x="427" y="1154"/>
                  <a:pt x="426" y="1154"/>
                </a:cubicBezTo>
                <a:cubicBezTo>
                  <a:pt x="425" y="1154"/>
                  <a:pt x="426" y="1155"/>
                  <a:pt x="426" y="1155"/>
                </a:cubicBezTo>
                <a:cubicBezTo>
                  <a:pt x="426" y="1156"/>
                  <a:pt x="426" y="1159"/>
                  <a:pt x="427" y="1158"/>
                </a:cubicBezTo>
                <a:close/>
                <a:moveTo>
                  <a:pt x="2632" y="1408"/>
                </a:moveTo>
                <a:cubicBezTo>
                  <a:pt x="2632" y="1408"/>
                  <a:pt x="2631" y="1408"/>
                  <a:pt x="2630" y="1407"/>
                </a:cubicBezTo>
                <a:cubicBezTo>
                  <a:pt x="2630" y="1407"/>
                  <a:pt x="2630" y="1406"/>
                  <a:pt x="2629" y="1406"/>
                </a:cubicBezTo>
                <a:cubicBezTo>
                  <a:pt x="2627" y="1406"/>
                  <a:pt x="2627" y="1407"/>
                  <a:pt x="2626" y="1408"/>
                </a:cubicBezTo>
                <a:cubicBezTo>
                  <a:pt x="2625" y="1410"/>
                  <a:pt x="2624" y="1410"/>
                  <a:pt x="2623" y="1410"/>
                </a:cubicBezTo>
                <a:cubicBezTo>
                  <a:pt x="2622" y="1411"/>
                  <a:pt x="2621" y="1411"/>
                  <a:pt x="2622" y="1412"/>
                </a:cubicBezTo>
                <a:cubicBezTo>
                  <a:pt x="2622" y="1412"/>
                  <a:pt x="2623" y="1412"/>
                  <a:pt x="2623" y="1413"/>
                </a:cubicBezTo>
                <a:cubicBezTo>
                  <a:pt x="2624" y="1413"/>
                  <a:pt x="2624" y="1414"/>
                  <a:pt x="2624" y="1414"/>
                </a:cubicBezTo>
                <a:cubicBezTo>
                  <a:pt x="2625" y="1414"/>
                  <a:pt x="2626" y="1414"/>
                  <a:pt x="2626" y="1414"/>
                </a:cubicBezTo>
                <a:cubicBezTo>
                  <a:pt x="2627" y="1414"/>
                  <a:pt x="2627" y="1414"/>
                  <a:pt x="2628" y="1413"/>
                </a:cubicBezTo>
                <a:cubicBezTo>
                  <a:pt x="2628" y="1412"/>
                  <a:pt x="2629" y="1412"/>
                  <a:pt x="2629" y="1412"/>
                </a:cubicBezTo>
                <a:cubicBezTo>
                  <a:pt x="2630" y="1412"/>
                  <a:pt x="2631" y="1412"/>
                  <a:pt x="2631" y="1411"/>
                </a:cubicBezTo>
                <a:cubicBezTo>
                  <a:pt x="2632" y="1411"/>
                  <a:pt x="2632" y="1410"/>
                  <a:pt x="2633" y="1410"/>
                </a:cubicBezTo>
                <a:cubicBezTo>
                  <a:pt x="2634" y="1409"/>
                  <a:pt x="2637" y="1409"/>
                  <a:pt x="2636" y="1408"/>
                </a:cubicBezTo>
                <a:cubicBezTo>
                  <a:pt x="2636" y="1407"/>
                  <a:pt x="2633" y="1408"/>
                  <a:pt x="2632" y="1408"/>
                </a:cubicBezTo>
                <a:close/>
                <a:moveTo>
                  <a:pt x="455" y="1180"/>
                </a:moveTo>
                <a:cubicBezTo>
                  <a:pt x="456" y="1180"/>
                  <a:pt x="455" y="1179"/>
                  <a:pt x="455" y="1178"/>
                </a:cubicBezTo>
                <a:cubicBezTo>
                  <a:pt x="454" y="1178"/>
                  <a:pt x="453" y="1178"/>
                  <a:pt x="452" y="1178"/>
                </a:cubicBezTo>
                <a:cubicBezTo>
                  <a:pt x="452" y="1178"/>
                  <a:pt x="451" y="1177"/>
                  <a:pt x="451" y="1178"/>
                </a:cubicBezTo>
                <a:cubicBezTo>
                  <a:pt x="452" y="1178"/>
                  <a:pt x="452" y="1179"/>
                  <a:pt x="453" y="1179"/>
                </a:cubicBezTo>
                <a:cubicBezTo>
                  <a:pt x="453" y="1179"/>
                  <a:pt x="454" y="1179"/>
                  <a:pt x="454" y="1179"/>
                </a:cubicBezTo>
                <a:cubicBezTo>
                  <a:pt x="454" y="1179"/>
                  <a:pt x="455" y="1180"/>
                  <a:pt x="455" y="1180"/>
                </a:cubicBezTo>
                <a:close/>
                <a:moveTo>
                  <a:pt x="452" y="1186"/>
                </a:moveTo>
                <a:cubicBezTo>
                  <a:pt x="451" y="1186"/>
                  <a:pt x="451" y="1186"/>
                  <a:pt x="450" y="1186"/>
                </a:cubicBezTo>
                <a:cubicBezTo>
                  <a:pt x="450" y="1187"/>
                  <a:pt x="450" y="1187"/>
                  <a:pt x="450" y="1187"/>
                </a:cubicBezTo>
                <a:cubicBezTo>
                  <a:pt x="450" y="1188"/>
                  <a:pt x="449" y="1188"/>
                  <a:pt x="449" y="1188"/>
                </a:cubicBezTo>
                <a:cubicBezTo>
                  <a:pt x="450" y="1188"/>
                  <a:pt x="450" y="1188"/>
                  <a:pt x="450" y="1188"/>
                </a:cubicBezTo>
                <a:cubicBezTo>
                  <a:pt x="450" y="1187"/>
                  <a:pt x="450" y="1188"/>
                  <a:pt x="451" y="1188"/>
                </a:cubicBezTo>
                <a:cubicBezTo>
                  <a:pt x="451" y="1188"/>
                  <a:pt x="452" y="1188"/>
                  <a:pt x="453" y="1187"/>
                </a:cubicBezTo>
                <a:cubicBezTo>
                  <a:pt x="453" y="1187"/>
                  <a:pt x="454" y="1187"/>
                  <a:pt x="453" y="1186"/>
                </a:cubicBezTo>
                <a:cubicBezTo>
                  <a:pt x="453" y="1186"/>
                  <a:pt x="452" y="1187"/>
                  <a:pt x="452" y="1186"/>
                </a:cubicBezTo>
                <a:close/>
                <a:moveTo>
                  <a:pt x="436" y="1164"/>
                </a:moveTo>
                <a:cubicBezTo>
                  <a:pt x="436" y="1165"/>
                  <a:pt x="437" y="1166"/>
                  <a:pt x="438" y="1166"/>
                </a:cubicBezTo>
                <a:cubicBezTo>
                  <a:pt x="438" y="1165"/>
                  <a:pt x="436" y="1164"/>
                  <a:pt x="436" y="1164"/>
                </a:cubicBezTo>
                <a:cubicBezTo>
                  <a:pt x="435" y="1163"/>
                  <a:pt x="434" y="1162"/>
                  <a:pt x="433" y="1161"/>
                </a:cubicBezTo>
                <a:cubicBezTo>
                  <a:pt x="433" y="1161"/>
                  <a:pt x="432" y="1160"/>
                  <a:pt x="432" y="1160"/>
                </a:cubicBezTo>
                <a:cubicBezTo>
                  <a:pt x="432" y="1160"/>
                  <a:pt x="432" y="1161"/>
                  <a:pt x="432" y="1161"/>
                </a:cubicBezTo>
                <a:cubicBezTo>
                  <a:pt x="431" y="1161"/>
                  <a:pt x="432" y="1161"/>
                  <a:pt x="431" y="1161"/>
                </a:cubicBezTo>
                <a:cubicBezTo>
                  <a:pt x="431" y="1161"/>
                  <a:pt x="431" y="1161"/>
                  <a:pt x="431" y="1160"/>
                </a:cubicBezTo>
                <a:cubicBezTo>
                  <a:pt x="430" y="1160"/>
                  <a:pt x="430" y="1158"/>
                  <a:pt x="429" y="1159"/>
                </a:cubicBezTo>
                <a:cubicBezTo>
                  <a:pt x="429" y="1159"/>
                  <a:pt x="430" y="1160"/>
                  <a:pt x="431" y="1161"/>
                </a:cubicBezTo>
                <a:cubicBezTo>
                  <a:pt x="431" y="1162"/>
                  <a:pt x="432" y="1163"/>
                  <a:pt x="433" y="1163"/>
                </a:cubicBezTo>
                <a:cubicBezTo>
                  <a:pt x="433" y="1162"/>
                  <a:pt x="432" y="1162"/>
                  <a:pt x="432" y="1161"/>
                </a:cubicBezTo>
                <a:cubicBezTo>
                  <a:pt x="433" y="1161"/>
                  <a:pt x="435" y="1163"/>
                  <a:pt x="436" y="1164"/>
                </a:cubicBezTo>
                <a:close/>
                <a:moveTo>
                  <a:pt x="350" y="863"/>
                </a:moveTo>
                <a:cubicBezTo>
                  <a:pt x="350" y="864"/>
                  <a:pt x="351" y="864"/>
                  <a:pt x="352" y="864"/>
                </a:cubicBezTo>
                <a:cubicBezTo>
                  <a:pt x="353" y="864"/>
                  <a:pt x="353" y="866"/>
                  <a:pt x="354" y="867"/>
                </a:cubicBezTo>
                <a:cubicBezTo>
                  <a:pt x="355" y="868"/>
                  <a:pt x="355" y="868"/>
                  <a:pt x="355" y="869"/>
                </a:cubicBezTo>
                <a:cubicBezTo>
                  <a:pt x="355" y="869"/>
                  <a:pt x="355" y="870"/>
                  <a:pt x="356" y="871"/>
                </a:cubicBezTo>
                <a:cubicBezTo>
                  <a:pt x="356" y="871"/>
                  <a:pt x="357" y="872"/>
                  <a:pt x="356" y="872"/>
                </a:cubicBezTo>
                <a:cubicBezTo>
                  <a:pt x="356" y="873"/>
                  <a:pt x="355" y="872"/>
                  <a:pt x="355" y="874"/>
                </a:cubicBezTo>
                <a:cubicBezTo>
                  <a:pt x="355" y="875"/>
                  <a:pt x="357" y="875"/>
                  <a:pt x="358" y="876"/>
                </a:cubicBezTo>
                <a:cubicBezTo>
                  <a:pt x="360" y="876"/>
                  <a:pt x="361" y="877"/>
                  <a:pt x="362" y="877"/>
                </a:cubicBezTo>
                <a:cubicBezTo>
                  <a:pt x="363" y="878"/>
                  <a:pt x="364" y="878"/>
                  <a:pt x="366" y="878"/>
                </a:cubicBezTo>
                <a:cubicBezTo>
                  <a:pt x="366" y="878"/>
                  <a:pt x="367" y="878"/>
                  <a:pt x="368" y="878"/>
                </a:cubicBezTo>
                <a:cubicBezTo>
                  <a:pt x="368" y="879"/>
                  <a:pt x="368" y="879"/>
                  <a:pt x="368" y="880"/>
                </a:cubicBezTo>
                <a:cubicBezTo>
                  <a:pt x="367" y="880"/>
                  <a:pt x="364" y="881"/>
                  <a:pt x="366" y="881"/>
                </a:cubicBezTo>
                <a:cubicBezTo>
                  <a:pt x="367" y="882"/>
                  <a:pt x="367" y="881"/>
                  <a:pt x="368" y="882"/>
                </a:cubicBezTo>
                <a:cubicBezTo>
                  <a:pt x="368" y="883"/>
                  <a:pt x="369" y="883"/>
                  <a:pt x="368" y="884"/>
                </a:cubicBezTo>
                <a:cubicBezTo>
                  <a:pt x="367" y="884"/>
                  <a:pt x="366" y="884"/>
                  <a:pt x="366" y="885"/>
                </a:cubicBezTo>
                <a:cubicBezTo>
                  <a:pt x="366" y="886"/>
                  <a:pt x="367" y="886"/>
                  <a:pt x="368" y="887"/>
                </a:cubicBezTo>
                <a:cubicBezTo>
                  <a:pt x="368" y="887"/>
                  <a:pt x="368" y="888"/>
                  <a:pt x="369" y="889"/>
                </a:cubicBezTo>
                <a:cubicBezTo>
                  <a:pt x="369" y="889"/>
                  <a:pt x="369" y="890"/>
                  <a:pt x="369" y="890"/>
                </a:cubicBezTo>
                <a:cubicBezTo>
                  <a:pt x="370" y="891"/>
                  <a:pt x="369" y="892"/>
                  <a:pt x="369" y="893"/>
                </a:cubicBezTo>
                <a:cubicBezTo>
                  <a:pt x="370" y="893"/>
                  <a:pt x="370" y="894"/>
                  <a:pt x="371" y="894"/>
                </a:cubicBezTo>
                <a:cubicBezTo>
                  <a:pt x="371" y="895"/>
                  <a:pt x="371" y="896"/>
                  <a:pt x="372" y="896"/>
                </a:cubicBezTo>
                <a:cubicBezTo>
                  <a:pt x="372" y="895"/>
                  <a:pt x="372" y="894"/>
                  <a:pt x="372" y="893"/>
                </a:cubicBezTo>
                <a:cubicBezTo>
                  <a:pt x="372" y="892"/>
                  <a:pt x="372" y="890"/>
                  <a:pt x="374" y="889"/>
                </a:cubicBezTo>
                <a:cubicBezTo>
                  <a:pt x="375" y="888"/>
                  <a:pt x="377" y="887"/>
                  <a:pt x="374" y="887"/>
                </a:cubicBezTo>
                <a:cubicBezTo>
                  <a:pt x="373" y="886"/>
                  <a:pt x="370" y="886"/>
                  <a:pt x="371" y="885"/>
                </a:cubicBezTo>
                <a:cubicBezTo>
                  <a:pt x="371" y="883"/>
                  <a:pt x="373" y="884"/>
                  <a:pt x="374" y="882"/>
                </a:cubicBezTo>
                <a:cubicBezTo>
                  <a:pt x="374" y="881"/>
                  <a:pt x="372" y="880"/>
                  <a:pt x="374" y="879"/>
                </a:cubicBezTo>
                <a:cubicBezTo>
                  <a:pt x="374" y="878"/>
                  <a:pt x="375" y="878"/>
                  <a:pt x="375" y="878"/>
                </a:cubicBezTo>
                <a:cubicBezTo>
                  <a:pt x="376" y="877"/>
                  <a:pt x="377" y="877"/>
                  <a:pt x="378" y="877"/>
                </a:cubicBezTo>
                <a:cubicBezTo>
                  <a:pt x="379" y="877"/>
                  <a:pt x="381" y="877"/>
                  <a:pt x="381" y="875"/>
                </a:cubicBezTo>
                <a:cubicBezTo>
                  <a:pt x="381" y="874"/>
                  <a:pt x="378" y="872"/>
                  <a:pt x="377" y="872"/>
                </a:cubicBezTo>
                <a:cubicBezTo>
                  <a:pt x="376" y="871"/>
                  <a:pt x="375" y="871"/>
                  <a:pt x="376" y="870"/>
                </a:cubicBezTo>
                <a:cubicBezTo>
                  <a:pt x="377" y="868"/>
                  <a:pt x="378" y="868"/>
                  <a:pt x="379" y="867"/>
                </a:cubicBezTo>
                <a:cubicBezTo>
                  <a:pt x="380" y="866"/>
                  <a:pt x="380" y="866"/>
                  <a:pt x="381" y="866"/>
                </a:cubicBezTo>
                <a:cubicBezTo>
                  <a:pt x="382" y="866"/>
                  <a:pt x="383" y="865"/>
                  <a:pt x="383" y="864"/>
                </a:cubicBezTo>
                <a:cubicBezTo>
                  <a:pt x="383" y="863"/>
                  <a:pt x="383" y="863"/>
                  <a:pt x="383" y="863"/>
                </a:cubicBezTo>
                <a:cubicBezTo>
                  <a:pt x="383" y="862"/>
                  <a:pt x="383" y="861"/>
                  <a:pt x="383" y="861"/>
                </a:cubicBezTo>
                <a:cubicBezTo>
                  <a:pt x="383" y="860"/>
                  <a:pt x="383" y="859"/>
                  <a:pt x="383" y="859"/>
                </a:cubicBezTo>
                <a:cubicBezTo>
                  <a:pt x="383" y="857"/>
                  <a:pt x="383" y="856"/>
                  <a:pt x="382" y="855"/>
                </a:cubicBezTo>
                <a:cubicBezTo>
                  <a:pt x="381" y="853"/>
                  <a:pt x="380" y="853"/>
                  <a:pt x="378" y="853"/>
                </a:cubicBezTo>
                <a:cubicBezTo>
                  <a:pt x="377" y="853"/>
                  <a:pt x="375" y="853"/>
                  <a:pt x="374" y="853"/>
                </a:cubicBezTo>
                <a:cubicBezTo>
                  <a:pt x="374" y="853"/>
                  <a:pt x="373" y="854"/>
                  <a:pt x="372" y="854"/>
                </a:cubicBezTo>
                <a:cubicBezTo>
                  <a:pt x="372" y="854"/>
                  <a:pt x="371" y="854"/>
                  <a:pt x="371" y="855"/>
                </a:cubicBezTo>
                <a:cubicBezTo>
                  <a:pt x="370" y="856"/>
                  <a:pt x="371" y="856"/>
                  <a:pt x="371" y="857"/>
                </a:cubicBezTo>
                <a:cubicBezTo>
                  <a:pt x="372" y="857"/>
                  <a:pt x="372" y="858"/>
                  <a:pt x="372" y="858"/>
                </a:cubicBezTo>
                <a:cubicBezTo>
                  <a:pt x="372" y="859"/>
                  <a:pt x="373" y="859"/>
                  <a:pt x="373" y="860"/>
                </a:cubicBezTo>
                <a:cubicBezTo>
                  <a:pt x="373" y="861"/>
                  <a:pt x="373" y="861"/>
                  <a:pt x="373" y="862"/>
                </a:cubicBezTo>
                <a:cubicBezTo>
                  <a:pt x="373" y="863"/>
                  <a:pt x="372" y="866"/>
                  <a:pt x="371" y="864"/>
                </a:cubicBezTo>
                <a:cubicBezTo>
                  <a:pt x="371" y="863"/>
                  <a:pt x="371" y="863"/>
                  <a:pt x="372" y="862"/>
                </a:cubicBezTo>
                <a:cubicBezTo>
                  <a:pt x="372" y="862"/>
                  <a:pt x="372" y="861"/>
                  <a:pt x="372" y="860"/>
                </a:cubicBezTo>
                <a:cubicBezTo>
                  <a:pt x="372" y="859"/>
                  <a:pt x="371" y="856"/>
                  <a:pt x="370" y="858"/>
                </a:cubicBezTo>
                <a:cubicBezTo>
                  <a:pt x="369" y="858"/>
                  <a:pt x="370" y="859"/>
                  <a:pt x="370" y="860"/>
                </a:cubicBezTo>
                <a:cubicBezTo>
                  <a:pt x="370" y="861"/>
                  <a:pt x="370" y="861"/>
                  <a:pt x="370" y="861"/>
                </a:cubicBezTo>
                <a:cubicBezTo>
                  <a:pt x="369" y="862"/>
                  <a:pt x="369" y="862"/>
                  <a:pt x="369" y="863"/>
                </a:cubicBezTo>
                <a:cubicBezTo>
                  <a:pt x="368" y="864"/>
                  <a:pt x="368" y="864"/>
                  <a:pt x="368" y="865"/>
                </a:cubicBezTo>
                <a:cubicBezTo>
                  <a:pt x="367" y="865"/>
                  <a:pt x="367" y="865"/>
                  <a:pt x="367" y="865"/>
                </a:cubicBezTo>
                <a:cubicBezTo>
                  <a:pt x="367" y="864"/>
                  <a:pt x="366" y="863"/>
                  <a:pt x="366" y="863"/>
                </a:cubicBezTo>
                <a:cubicBezTo>
                  <a:pt x="366" y="862"/>
                  <a:pt x="365" y="862"/>
                  <a:pt x="365" y="861"/>
                </a:cubicBezTo>
                <a:cubicBezTo>
                  <a:pt x="365" y="860"/>
                  <a:pt x="365" y="860"/>
                  <a:pt x="366" y="859"/>
                </a:cubicBezTo>
                <a:cubicBezTo>
                  <a:pt x="366" y="858"/>
                  <a:pt x="366" y="858"/>
                  <a:pt x="367" y="857"/>
                </a:cubicBezTo>
                <a:cubicBezTo>
                  <a:pt x="367" y="857"/>
                  <a:pt x="368" y="856"/>
                  <a:pt x="367" y="856"/>
                </a:cubicBezTo>
                <a:cubicBezTo>
                  <a:pt x="366" y="856"/>
                  <a:pt x="365" y="857"/>
                  <a:pt x="364" y="857"/>
                </a:cubicBezTo>
                <a:cubicBezTo>
                  <a:pt x="363" y="857"/>
                  <a:pt x="362" y="856"/>
                  <a:pt x="360" y="856"/>
                </a:cubicBezTo>
                <a:cubicBezTo>
                  <a:pt x="360" y="856"/>
                  <a:pt x="359" y="855"/>
                  <a:pt x="358" y="856"/>
                </a:cubicBezTo>
                <a:cubicBezTo>
                  <a:pt x="359" y="857"/>
                  <a:pt x="360" y="857"/>
                  <a:pt x="360" y="857"/>
                </a:cubicBezTo>
                <a:cubicBezTo>
                  <a:pt x="361" y="858"/>
                  <a:pt x="361" y="858"/>
                  <a:pt x="361" y="859"/>
                </a:cubicBezTo>
                <a:cubicBezTo>
                  <a:pt x="362" y="860"/>
                  <a:pt x="359" y="862"/>
                  <a:pt x="358" y="863"/>
                </a:cubicBezTo>
                <a:cubicBezTo>
                  <a:pt x="358" y="863"/>
                  <a:pt x="357" y="863"/>
                  <a:pt x="356" y="863"/>
                </a:cubicBezTo>
                <a:cubicBezTo>
                  <a:pt x="355" y="864"/>
                  <a:pt x="354" y="864"/>
                  <a:pt x="352" y="863"/>
                </a:cubicBezTo>
                <a:cubicBezTo>
                  <a:pt x="352" y="863"/>
                  <a:pt x="351" y="862"/>
                  <a:pt x="350" y="863"/>
                </a:cubicBezTo>
                <a:close/>
                <a:moveTo>
                  <a:pt x="240" y="750"/>
                </a:moveTo>
                <a:cubicBezTo>
                  <a:pt x="240" y="749"/>
                  <a:pt x="240" y="749"/>
                  <a:pt x="239" y="749"/>
                </a:cubicBezTo>
                <a:cubicBezTo>
                  <a:pt x="238" y="748"/>
                  <a:pt x="238" y="746"/>
                  <a:pt x="237" y="747"/>
                </a:cubicBezTo>
                <a:cubicBezTo>
                  <a:pt x="235" y="747"/>
                  <a:pt x="238" y="749"/>
                  <a:pt x="238" y="750"/>
                </a:cubicBezTo>
                <a:cubicBezTo>
                  <a:pt x="238" y="751"/>
                  <a:pt x="238" y="752"/>
                  <a:pt x="238" y="752"/>
                </a:cubicBezTo>
                <a:cubicBezTo>
                  <a:pt x="238" y="753"/>
                  <a:pt x="238" y="754"/>
                  <a:pt x="239" y="753"/>
                </a:cubicBezTo>
                <a:cubicBezTo>
                  <a:pt x="239" y="753"/>
                  <a:pt x="239" y="752"/>
                  <a:pt x="239" y="751"/>
                </a:cubicBezTo>
                <a:cubicBezTo>
                  <a:pt x="240" y="751"/>
                  <a:pt x="240" y="751"/>
                  <a:pt x="240" y="750"/>
                </a:cubicBezTo>
                <a:close/>
                <a:moveTo>
                  <a:pt x="240" y="766"/>
                </a:moveTo>
                <a:cubicBezTo>
                  <a:pt x="240" y="766"/>
                  <a:pt x="240" y="765"/>
                  <a:pt x="240" y="764"/>
                </a:cubicBezTo>
                <a:cubicBezTo>
                  <a:pt x="240" y="764"/>
                  <a:pt x="241" y="763"/>
                  <a:pt x="241" y="763"/>
                </a:cubicBezTo>
                <a:cubicBezTo>
                  <a:pt x="242" y="762"/>
                  <a:pt x="241" y="762"/>
                  <a:pt x="240" y="761"/>
                </a:cubicBezTo>
                <a:cubicBezTo>
                  <a:pt x="240" y="761"/>
                  <a:pt x="240" y="759"/>
                  <a:pt x="239" y="759"/>
                </a:cubicBezTo>
                <a:cubicBezTo>
                  <a:pt x="239" y="759"/>
                  <a:pt x="238" y="761"/>
                  <a:pt x="238" y="761"/>
                </a:cubicBezTo>
                <a:cubicBezTo>
                  <a:pt x="238" y="762"/>
                  <a:pt x="238" y="762"/>
                  <a:pt x="238" y="763"/>
                </a:cubicBezTo>
                <a:cubicBezTo>
                  <a:pt x="238" y="764"/>
                  <a:pt x="238" y="767"/>
                  <a:pt x="240" y="766"/>
                </a:cubicBezTo>
                <a:close/>
                <a:moveTo>
                  <a:pt x="353" y="820"/>
                </a:moveTo>
                <a:cubicBezTo>
                  <a:pt x="352" y="820"/>
                  <a:pt x="352" y="821"/>
                  <a:pt x="353" y="821"/>
                </a:cubicBezTo>
                <a:cubicBezTo>
                  <a:pt x="353" y="821"/>
                  <a:pt x="354" y="820"/>
                  <a:pt x="353" y="820"/>
                </a:cubicBezTo>
                <a:close/>
                <a:moveTo>
                  <a:pt x="364" y="800"/>
                </a:moveTo>
                <a:cubicBezTo>
                  <a:pt x="364" y="800"/>
                  <a:pt x="364" y="800"/>
                  <a:pt x="364" y="800"/>
                </a:cubicBezTo>
                <a:cubicBezTo>
                  <a:pt x="364" y="800"/>
                  <a:pt x="364" y="800"/>
                  <a:pt x="364" y="800"/>
                </a:cubicBezTo>
                <a:cubicBezTo>
                  <a:pt x="366" y="801"/>
                  <a:pt x="366" y="801"/>
                  <a:pt x="367" y="800"/>
                </a:cubicBezTo>
                <a:cubicBezTo>
                  <a:pt x="367" y="799"/>
                  <a:pt x="368" y="798"/>
                  <a:pt x="367" y="797"/>
                </a:cubicBezTo>
                <a:cubicBezTo>
                  <a:pt x="367" y="797"/>
                  <a:pt x="365" y="797"/>
                  <a:pt x="365" y="797"/>
                </a:cubicBezTo>
                <a:cubicBezTo>
                  <a:pt x="364" y="797"/>
                  <a:pt x="364" y="797"/>
                  <a:pt x="364" y="798"/>
                </a:cubicBezTo>
                <a:cubicBezTo>
                  <a:pt x="364" y="798"/>
                  <a:pt x="363" y="798"/>
                  <a:pt x="363" y="799"/>
                </a:cubicBezTo>
                <a:cubicBezTo>
                  <a:pt x="363" y="799"/>
                  <a:pt x="363" y="800"/>
                  <a:pt x="363" y="800"/>
                </a:cubicBezTo>
                <a:cubicBezTo>
                  <a:pt x="363" y="800"/>
                  <a:pt x="364" y="800"/>
                  <a:pt x="364" y="800"/>
                </a:cubicBezTo>
                <a:close/>
                <a:moveTo>
                  <a:pt x="432" y="1155"/>
                </a:moveTo>
                <a:cubicBezTo>
                  <a:pt x="432" y="1155"/>
                  <a:pt x="432" y="1155"/>
                  <a:pt x="432" y="1156"/>
                </a:cubicBezTo>
                <a:cubicBezTo>
                  <a:pt x="432" y="1156"/>
                  <a:pt x="432" y="1157"/>
                  <a:pt x="433" y="1157"/>
                </a:cubicBezTo>
                <a:cubicBezTo>
                  <a:pt x="433" y="1158"/>
                  <a:pt x="434" y="1157"/>
                  <a:pt x="434" y="1157"/>
                </a:cubicBezTo>
                <a:cubicBezTo>
                  <a:pt x="434" y="1156"/>
                  <a:pt x="434" y="1155"/>
                  <a:pt x="433" y="1155"/>
                </a:cubicBezTo>
                <a:cubicBezTo>
                  <a:pt x="432" y="1154"/>
                  <a:pt x="432" y="1153"/>
                  <a:pt x="431" y="1153"/>
                </a:cubicBezTo>
                <a:cubicBezTo>
                  <a:pt x="430" y="1152"/>
                  <a:pt x="429" y="1151"/>
                  <a:pt x="429" y="1150"/>
                </a:cubicBezTo>
                <a:cubicBezTo>
                  <a:pt x="428" y="1150"/>
                  <a:pt x="426" y="1147"/>
                  <a:pt x="426" y="1147"/>
                </a:cubicBezTo>
                <a:cubicBezTo>
                  <a:pt x="425" y="1148"/>
                  <a:pt x="427" y="1150"/>
                  <a:pt x="427" y="1150"/>
                </a:cubicBezTo>
                <a:cubicBezTo>
                  <a:pt x="428" y="1151"/>
                  <a:pt x="429" y="1151"/>
                  <a:pt x="430" y="1152"/>
                </a:cubicBezTo>
                <a:cubicBezTo>
                  <a:pt x="430" y="1153"/>
                  <a:pt x="431" y="1154"/>
                  <a:pt x="432" y="1155"/>
                </a:cubicBezTo>
                <a:close/>
                <a:moveTo>
                  <a:pt x="427" y="1145"/>
                </a:moveTo>
                <a:cubicBezTo>
                  <a:pt x="427" y="1144"/>
                  <a:pt x="427" y="1143"/>
                  <a:pt x="426" y="1143"/>
                </a:cubicBezTo>
                <a:cubicBezTo>
                  <a:pt x="426" y="1144"/>
                  <a:pt x="426" y="1145"/>
                  <a:pt x="427" y="1146"/>
                </a:cubicBezTo>
                <a:cubicBezTo>
                  <a:pt x="427" y="1146"/>
                  <a:pt x="427" y="1146"/>
                  <a:pt x="427" y="1145"/>
                </a:cubicBezTo>
                <a:close/>
                <a:moveTo>
                  <a:pt x="433" y="1166"/>
                </a:moveTo>
                <a:cubicBezTo>
                  <a:pt x="433" y="1167"/>
                  <a:pt x="439" y="1171"/>
                  <a:pt x="440" y="1171"/>
                </a:cubicBezTo>
                <a:cubicBezTo>
                  <a:pt x="440" y="1171"/>
                  <a:pt x="435" y="1168"/>
                  <a:pt x="434" y="1167"/>
                </a:cubicBezTo>
                <a:cubicBezTo>
                  <a:pt x="433" y="1167"/>
                  <a:pt x="433" y="1166"/>
                  <a:pt x="432" y="1165"/>
                </a:cubicBezTo>
                <a:cubicBezTo>
                  <a:pt x="432" y="1164"/>
                  <a:pt x="429" y="1161"/>
                  <a:pt x="429" y="1161"/>
                </a:cubicBezTo>
                <a:cubicBezTo>
                  <a:pt x="428" y="1162"/>
                  <a:pt x="429" y="1163"/>
                  <a:pt x="429" y="1163"/>
                </a:cubicBezTo>
                <a:cubicBezTo>
                  <a:pt x="430" y="1164"/>
                  <a:pt x="432" y="1165"/>
                  <a:pt x="433" y="1166"/>
                </a:cubicBezTo>
                <a:close/>
                <a:moveTo>
                  <a:pt x="415" y="1147"/>
                </a:moveTo>
                <a:cubicBezTo>
                  <a:pt x="415" y="1148"/>
                  <a:pt x="416" y="1148"/>
                  <a:pt x="416" y="1148"/>
                </a:cubicBezTo>
                <a:cubicBezTo>
                  <a:pt x="416" y="1149"/>
                  <a:pt x="416" y="1147"/>
                  <a:pt x="416" y="1147"/>
                </a:cubicBezTo>
                <a:cubicBezTo>
                  <a:pt x="416" y="1147"/>
                  <a:pt x="415" y="1147"/>
                  <a:pt x="416" y="1146"/>
                </a:cubicBezTo>
                <a:cubicBezTo>
                  <a:pt x="415" y="1146"/>
                  <a:pt x="414" y="1147"/>
                  <a:pt x="415" y="1147"/>
                </a:cubicBezTo>
                <a:close/>
                <a:moveTo>
                  <a:pt x="457" y="1183"/>
                </a:moveTo>
                <a:cubicBezTo>
                  <a:pt x="456" y="1185"/>
                  <a:pt x="459" y="1185"/>
                  <a:pt x="460" y="1185"/>
                </a:cubicBezTo>
                <a:cubicBezTo>
                  <a:pt x="460" y="1185"/>
                  <a:pt x="461" y="1185"/>
                  <a:pt x="461" y="1185"/>
                </a:cubicBezTo>
                <a:cubicBezTo>
                  <a:pt x="462" y="1185"/>
                  <a:pt x="462" y="1185"/>
                  <a:pt x="463" y="1185"/>
                </a:cubicBezTo>
                <a:cubicBezTo>
                  <a:pt x="464" y="1185"/>
                  <a:pt x="465" y="1185"/>
                  <a:pt x="466" y="1185"/>
                </a:cubicBezTo>
                <a:cubicBezTo>
                  <a:pt x="468" y="1185"/>
                  <a:pt x="469" y="1186"/>
                  <a:pt x="470" y="1186"/>
                </a:cubicBezTo>
                <a:cubicBezTo>
                  <a:pt x="470" y="1186"/>
                  <a:pt x="472" y="1186"/>
                  <a:pt x="471" y="1185"/>
                </a:cubicBezTo>
                <a:cubicBezTo>
                  <a:pt x="470" y="1185"/>
                  <a:pt x="469" y="1185"/>
                  <a:pt x="469" y="1185"/>
                </a:cubicBezTo>
                <a:cubicBezTo>
                  <a:pt x="468" y="1185"/>
                  <a:pt x="466" y="1185"/>
                  <a:pt x="465" y="1184"/>
                </a:cubicBezTo>
                <a:cubicBezTo>
                  <a:pt x="464" y="1184"/>
                  <a:pt x="463" y="1184"/>
                  <a:pt x="463" y="1184"/>
                </a:cubicBezTo>
                <a:cubicBezTo>
                  <a:pt x="462" y="1184"/>
                  <a:pt x="462" y="1183"/>
                  <a:pt x="461" y="1183"/>
                </a:cubicBezTo>
                <a:cubicBezTo>
                  <a:pt x="460" y="1183"/>
                  <a:pt x="460" y="1184"/>
                  <a:pt x="460" y="1184"/>
                </a:cubicBezTo>
                <a:cubicBezTo>
                  <a:pt x="459" y="1184"/>
                  <a:pt x="457" y="1182"/>
                  <a:pt x="457" y="1183"/>
                </a:cubicBezTo>
                <a:close/>
                <a:moveTo>
                  <a:pt x="2884" y="1208"/>
                </a:moveTo>
                <a:cubicBezTo>
                  <a:pt x="2883" y="1208"/>
                  <a:pt x="2883" y="1209"/>
                  <a:pt x="2883" y="1210"/>
                </a:cubicBezTo>
                <a:cubicBezTo>
                  <a:pt x="2883" y="1211"/>
                  <a:pt x="2883" y="1213"/>
                  <a:pt x="2884" y="1212"/>
                </a:cubicBezTo>
                <a:cubicBezTo>
                  <a:pt x="2884" y="1212"/>
                  <a:pt x="2884" y="1211"/>
                  <a:pt x="2884" y="1210"/>
                </a:cubicBezTo>
                <a:cubicBezTo>
                  <a:pt x="2884" y="1210"/>
                  <a:pt x="2886" y="1208"/>
                  <a:pt x="2884" y="1208"/>
                </a:cubicBezTo>
                <a:close/>
                <a:moveTo>
                  <a:pt x="198" y="1260"/>
                </a:moveTo>
                <a:cubicBezTo>
                  <a:pt x="198" y="1260"/>
                  <a:pt x="197" y="1260"/>
                  <a:pt x="197" y="1260"/>
                </a:cubicBezTo>
                <a:cubicBezTo>
                  <a:pt x="195" y="1261"/>
                  <a:pt x="194" y="1261"/>
                  <a:pt x="193" y="1262"/>
                </a:cubicBezTo>
                <a:cubicBezTo>
                  <a:pt x="191" y="1262"/>
                  <a:pt x="190" y="1264"/>
                  <a:pt x="189" y="1265"/>
                </a:cubicBezTo>
                <a:cubicBezTo>
                  <a:pt x="187" y="1266"/>
                  <a:pt x="185" y="1266"/>
                  <a:pt x="184" y="1267"/>
                </a:cubicBezTo>
                <a:cubicBezTo>
                  <a:pt x="182" y="1268"/>
                  <a:pt x="181" y="1270"/>
                  <a:pt x="183" y="1270"/>
                </a:cubicBezTo>
                <a:cubicBezTo>
                  <a:pt x="185" y="1271"/>
                  <a:pt x="187" y="1270"/>
                  <a:pt x="188" y="1271"/>
                </a:cubicBezTo>
                <a:cubicBezTo>
                  <a:pt x="189" y="1271"/>
                  <a:pt x="188" y="1273"/>
                  <a:pt x="190" y="1274"/>
                </a:cubicBezTo>
                <a:cubicBezTo>
                  <a:pt x="190" y="1275"/>
                  <a:pt x="191" y="1274"/>
                  <a:pt x="192" y="1275"/>
                </a:cubicBezTo>
                <a:cubicBezTo>
                  <a:pt x="192" y="1275"/>
                  <a:pt x="192" y="1276"/>
                  <a:pt x="193" y="1276"/>
                </a:cubicBezTo>
                <a:cubicBezTo>
                  <a:pt x="194" y="1277"/>
                  <a:pt x="196" y="1276"/>
                  <a:pt x="197" y="1276"/>
                </a:cubicBezTo>
                <a:cubicBezTo>
                  <a:pt x="199" y="1275"/>
                  <a:pt x="200" y="1274"/>
                  <a:pt x="200" y="1273"/>
                </a:cubicBezTo>
                <a:cubicBezTo>
                  <a:pt x="201" y="1271"/>
                  <a:pt x="201" y="1270"/>
                  <a:pt x="203" y="1269"/>
                </a:cubicBezTo>
                <a:cubicBezTo>
                  <a:pt x="204" y="1268"/>
                  <a:pt x="205" y="1267"/>
                  <a:pt x="204" y="1265"/>
                </a:cubicBezTo>
                <a:cubicBezTo>
                  <a:pt x="203" y="1264"/>
                  <a:pt x="201" y="1265"/>
                  <a:pt x="200" y="1265"/>
                </a:cubicBezTo>
                <a:cubicBezTo>
                  <a:pt x="199" y="1265"/>
                  <a:pt x="198" y="1265"/>
                  <a:pt x="198" y="1264"/>
                </a:cubicBezTo>
                <a:cubicBezTo>
                  <a:pt x="198" y="1264"/>
                  <a:pt x="198" y="1263"/>
                  <a:pt x="198" y="1262"/>
                </a:cubicBezTo>
                <a:cubicBezTo>
                  <a:pt x="198" y="1262"/>
                  <a:pt x="199" y="1261"/>
                  <a:pt x="198" y="1260"/>
                </a:cubicBezTo>
                <a:close/>
                <a:moveTo>
                  <a:pt x="3003" y="1182"/>
                </a:moveTo>
                <a:cubicBezTo>
                  <a:pt x="3002" y="1183"/>
                  <a:pt x="2998" y="1183"/>
                  <a:pt x="2998" y="1180"/>
                </a:cubicBezTo>
                <a:cubicBezTo>
                  <a:pt x="2998" y="1179"/>
                  <a:pt x="2999" y="1178"/>
                  <a:pt x="2998" y="1178"/>
                </a:cubicBezTo>
                <a:cubicBezTo>
                  <a:pt x="2997" y="1177"/>
                  <a:pt x="2996" y="1176"/>
                  <a:pt x="2997" y="1176"/>
                </a:cubicBezTo>
                <a:cubicBezTo>
                  <a:pt x="2998" y="1175"/>
                  <a:pt x="2999" y="1176"/>
                  <a:pt x="2999" y="1175"/>
                </a:cubicBezTo>
                <a:cubicBezTo>
                  <a:pt x="2999" y="1174"/>
                  <a:pt x="2998" y="1174"/>
                  <a:pt x="2997" y="1173"/>
                </a:cubicBezTo>
                <a:cubicBezTo>
                  <a:pt x="2996" y="1172"/>
                  <a:pt x="2993" y="1171"/>
                  <a:pt x="2994" y="1170"/>
                </a:cubicBezTo>
                <a:cubicBezTo>
                  <a:pt x="2995" y="1169"/>
                  <a:pt x="2995" y="1169"/>
                  <a:pt x="2995" y="1168"/>
                </a:cubicBezTo>
                <a:cubicBezTo>
                  <a:pt x="2996" y="1167"/>
                  <a:pt x="2995" y="1167"/>
                  <a:pt x="2996" y="1166"/>
                </a:cubicBezTo>
                <a:cubicBezTo>
                  <a:pt x="2996" y="1165"/>
                  <a:pt x="2997" y="1164"/>
                  <a:pt x="2998" y="1163"/>
                </a:cubicBezTo>
                <a:cubicBezTo>
                  <a:pt x="2999" y="1161"/>
                  <a:pt x="2999" y="1160"/>
                  <a:pt x="3000" y="1159"/>
                </a:cubicBezTo>
                <a:cubicBezTo>
                  <a:pt x="3000" y="1158"/>
                  <a:pt x="3000" y="1157"/>
                  <a:pt x="3000" y="1157"/>
                </a:cubicBezTo>
                <a:cubicBezTo>
                  <a:pt x="2999" y="1156"/>
                  <a:pt x="2999" y="1157"/>
                  <a:pt x="2998" y="1157"/>
                </a:cubicBezTo>
                <a:cubicBezTo>
                  <a:pt x="2996" y="1159"/>
                  <a:pt x="2995" y="1161"/>
                  <a:pt x="2993" y="1163"/>
                </a:cubicBezTo>
                <a:cubicBezTo>
                  <a:pt x="2992" y="1164"/>
                  <a:pt x="2991" y="1165"/>
                  <a:pt x="2990" y="1166"/>
                </a:cubicBezTo>
                <a:cubicBezTo>
                  <a:pt x="2989" y="1167"/>
                  <a:pt x="2987" y="1167"/>
                  <a:pt x="2986" y="1167"/>
                </a:cubicBezTo>
                <a:cubicBezTo>
                  <a:pt x="2984" y="1167"/>
                  <a:pt x="2983" y="1166"/>
                  <a:pt x="2982" y="1166"/>
                </a:cubicBezTo>
                <a:cubicBezTo>
                  <a:pt x="2981" y="1166"/>
                  <a:pt x="2980" y="1166"/>
                  <a:pt x="2980" y="1166"/>
                </a:cubicBezTo>
                <a:cubicBezTo>
                  <a:pt x="2979" y="1165"/>
                  <a:pt x="2978" y="1166"/>
                  <a:pt x="2978" y="1165"/>
                </a:cubicBezTo>
                <a:cubicBezTo>
                  <a:pt x="2976" y="1165"/>
                  <a:pt x="2977" y="1163"/>
                  <a:pt x="2975" y="1162"/>
                </a:cubicBezTo>
                <a:cubicBezTo>
                  <a:pt x="2975" y="1162"/>
                  <a:pt x="2973" y="1163"/>
                  <a:pt x="2972" y="1163"/>
                </a:cubicBezTo>
                <a:cubicBezTo>
                  <a:pt x="2970" y="1163"/>
                  <a:pt x="2969" y="1163"/>
                  <a:pt x="2968" y="1162"/>
                </a:cubicBezTo>
                <a:cubicBezTo>
                  <a:pt x="2965" y="1160"/>
                  <a:pt x="2963" y="1159"/>
                  <a:pt x="2961" y="1157"/>
                </a:cubicBezTo>
                <a:cubicBezTo>
                  <a:pt x="2959" y="1154"/>
                  <a:pt x="2955" y="1154"/>
                  <a:pt x="2952" y="1151"/>
                </a:cubicBezTo>
                <a:cubicBezTo>
                  <a:pt x="2952" y="1150"/>
                  <a:pt x="2951" y="1148"/>
                  <a:pt x="2950" y="1147"/>
                </a:cubicBezTo>
                <a:cubicBezTo>
                  <a:pt x="2948" y="1146"/>
                  <a:pt x="2947" y="1145"/>
                  <a:pt x="2946" y="1144"/>
                </a:cubicBezTo>
                <a:cubicBezTo>
                  <a:pt x="2944" y="1143"/>
                  <a:pt x="2944" y="1141"/>
                  <a:pt x="2943" y="1140"/>
                </a:cubicBezTo>
                <a:cubicBezTo>
                  <a:pt x="2943" y="1139"/>
                  <a:pt x="2942" y="1139"/>
                  <a:pt x="2942" y="1138"/>
                </a:cubicBezTo>
                <a:cubicBezTo>
                  <a:pt x="2940" y="1138"/>
                  <a:pt x="2940" y="1137"/>
                  <a:pt x="2939" y="1137"/>
                </a:cubicBezTo>
                <a:cubicBezTo>
                  <a:pt x="2938" y="1136"/>
                  <a:pt x="2938" y="1136"/>
                  <a:pt x="2938" y="1135"/>
                </a:cubicBezTo>
                <a:cubicBezTo>
                  <a:pt x="2938" y="1134"/>
                  <a:pt x="2938" y="1133"/>
                  <a:pt x="2936" y="1132"/>
                </a:cubicBezTo>
                <a:cubicBezTo>
                  <a:pt x="2935" y="1131"/>
                  <a:pt x="2934" y="1131"/>
                  <a:pt x="2934" y="1129"/>
                </a:cubicBezTo>
                <a:cubicBezTo>
                  <a:pt x="2933" y="1129"/>
                  <a:pt x="2933" y="1128"/>
                  <a:pt x="2932" y="1128"/>
                </a:cubicBezTo>
                <a:cubicBezTo>
                  <a:pt x="2931" y="1128"/>
                  <a:pt x="2931" y="1129"/>
                  <a:pt x="2931" y="1129"/>
                </a:cubicBezTo>
                <a:cubicBezTo>
                  <a:pt x="2931" y="1130"/>
                  <a:pt x="2930" y="1130"/>
                  <a:pt x="2930" y="1131"/>
                </a:cubicBezTo>
                <a:cubicBezTo>
                  <a:pt x="2929" y="1131"/>
                  <a:pt x="2929" y="1131"/>
                  <a:pt x="2928" y="1130"/>
                </a:cubicBezTo>
                <a:cubicBezTo>
                  <a:pt x="2927" y="1129"/>
                  <a:pt x="2927" y="1130"/>
                  <a:pt x="2927" y="1131"/>
                </a:cubicBezTo>
                <a:cubicBezTo>
                  <a:pt x="2926" y="1132"/>
                  <a:pt x="2926" y="1132"/>
                  <a:pt x="2926" y="1133"/>
                </a:cubicBezTo>
                <a:cubicBezTo>
                  <a:pt x="2926" y="1134"/>
                  <a:pt x="2926" y="1136"/>
                  <a:pt x="2926" y="1138"/>
                </a:cubicBezTo>
                <a:cubicBezTo>
                  <a:pt x="2926" y="1138"/>
                  <a:pt x="2926" y="1139"/>
                  <a:pt x="2927" y="1139"/>
                </a:cubicBezTo>
                <a:cubicBezTo>
                  <a:pt x="2927" y="1140"/>
                  <a:pt x="2927" y="1141"/>
                  <a:pt x="2927" y="1141"/>
                </a:cubicBezTo>
                <a:cubicBezTo>
                  <a:pt x="2927" y="1143"/>
                  <a:pt x="2929" y="1144"/>
                  <a:pt x="2929" y="1145"/>
                </a:cubicBezTo>
                <a:cubicBezTo>
                  <a:pt x="2929" y="1147"/>
                  <a:pt x="2929" y="1148"/>
                  <a:pt x="2929" y="1150"/>
                </a:cubicBezTo>
                <a:cubicBezTo>
                  <a:pt x="2929" y="1154"/>
                  <a:pt x="2929" y="1158"/>
                  <a:pt x="2928" y="1161"/>
                </a:cubicBezTo>
                <a:cubicBezTo>
                  <a:pt x="2927" y="1164"/>
                  <a:pt x="2926" y="1167"/>
                  <a:pt x="2923" y="1168"/>
                </a:cubicBezTo>
                <a:cubicBezTo>
                  <a:pt x="2922" y="1169"/>
                  <a:pt x="2921" y="1170"/>
                  <a:pt x="2921" y="1171"/>
                </a:cubicBezTo>
                <a:cubicBezTo>
                  <a:pt x="2920" y="1172"/>
                  <a:pt x="2921" y="1173"/>
                  <a:pt x="2921" y="1174"/>
                </a:cubicBezTo>
                <a:cubicBezTo>
                  <a:pt x="2921" y="1175"/>
                  <a:pt x="2922" y="1176"/>
                  <a:pt x="2922" y="1176"/>
                </a:cubicBezTo>
                <a:cubicBezTo>
                  <a:pt x="2922" y="1177"/>
                  <a:pt x="2921" y="1178"/>
                  <a:pt x="2922" y="1179"/>
                </a:cubicBezTo>
                <a:cubicBezTo>
                  <a:pt x="2922" y="1180"/>
                  <a:pt x="2922" y="1180"/>
                  <a:pt x="2922" y="1181"/>
                </a:cubicBezTo>
                <a:cubicBezTo>
                  <a:pt x="2922" y="1182"/>
                  <a:pt x="2921" y="1182"/>
                  <a:pt x="2921" y="1182"/>
                </a:cubicBezTo>
                <a:cubicBezTo>
                  <a:pt x="2920" y="1183"/>
                  <a:pt x="2920" y="1183"/>
                  <a:pt x="2919" y="1184"/>
                </a:cubicBezTo>
                <a:cubicBezTo>
                  <a:pt x="2919" y="1184"/>
                  <a:pt x="2919" y="1185"/>
                  <a:pt x="2918" y="1185"/>
                </a:cubicBezTo>
                <a:cubicBezTo>
                  <a:pt x="2917" y="1186"/>
                  <a:pt x="2917" y="1185"/>
                  <a:pt x="2916" y="1185"/>
                </a:cubicBezTo>
                <a:cubicBezTo>
                  <a:pt x="2916" y="1185"/>
                  <a:pt x="2915" y="1185"/>
                  <a:pt x="2915" y="1184"/>
                </a:cubicBezTo>
                <a:cubicBezTo>
                  <a:pt x="2914" y="1184"/>
                  <a:pt x="2914" y="1184"/>
                  <a:pt x="2913" y="1184"/>
                </a:cubicBezTo>
                <a:cubicBezTo>
                  <a:pt x="2912" y="1184"/>
                  <a:pt x="2912" y="1184"/>
                  <a:pt x="2911" y="1184"/>
                </a:cubicBezTo>
                <a:cubicBezTo>
                  <a:pt x="2910" y="1185"/>
                  <a:pt x="2910" y="1184"/>
                  <a:pt x="2909" y="1184"/>
                </a:cubicBezTo>
                <a:cubicBezTo>
                  <a:pt x="2909" y="1184"/>
                  <a:pt x="2908" y="1184"/>
                  <a:pt x="2908" y="1183"/>
                </a:cubicBezTo>
                <a:cubicBezTo>
                  <a:pt x="2907" y="1183"/>
                  <a:pt x="2907" y="1182"/>
                  <a:pt x="2906" y="1182"/>
                </a:cubicBezTo>
                <a:cubicBezTo>
                  <a:pt x="2906" y="1182"/>
                  <a:pt x="2906" y="1182"/>
                  <a:pt x="2905" y="1181"/>
                </a:cubicBezTo>
                <a:cubicBezTo>
                  <a:pt x="2905" y="1180"/>
                  <a:pt x="2904" y="1180"/>
                  <a:pt x="2903" y="1181"/>
                </a:cubicBezTo>
                <a:cubicBezTo>
                  <a:pt x="2903" y="1181"/>
                  <a:pt x="2902" y="1181"/>
                  <a:pt x="2901" y="1181"/>
                </a:cubicBezTo>
                <a:cubicBezTo>
                  <a:pt x="2899" y="1182"/>
                  <a:pt x="2901" y="1183"/>
                  <a:pt x="2901" y="1184"/>
                </a:cubicBezTo>
                <a:cubicBezTo>
                  <a:pt x="2902" y="1185"/>
                  <a:pt x="2901" y="1186"/>
                  <a:pt x="2902" y="1186"/>
                </a:cubicBezTo>
                <a:cubicBezTo>
                  <a:pt x="2902" y="1187"/>
                  <a:pt x="2903" y="1186"/>
                  <a:pt x="2904" y="1187"/>
                </a:cubicBezTo>
                <a:cubicBezTo>
                  <a:pt x="2904" y="1189"/>
                  <a:pt x="2903" y="1190"/>
                  <a:pt x="2902" y="1191"/>
                </a:cubicBezTo>
                <a:cubicBezTo>
                  <a:pt x="2901" y="1192"/>
                  <a:pt x="2900" y="1193"/>
                  <a:pt x="2899" y="1194"/>
                </a:cubicBezTo>
                <a:cubicBezTo>
                  <a:pt x="2898" y="1194"/>
                  <a:pt x="2898" y="1194"/>
                  <a:pt x="2897" y="1194"/>
                </a:cubicBezTo>
                <a:cubicBezTo>
                  <a:pt x="2896" y="1195"/>
                  <a:pt x="2896" y="1195"/>
                  <a:pt x="2896" y="1196"/>
                </a:cubicBezTo>
                <a:cubicBezTo>
                  <a:pt x="2895" y="1197"/>
                  <a:pt x="2893" y="1196"/>
                  <a:pt x="2892" y="1197"/>
                </a:cubicBezTo>
                <a:cubicBezTo>
                  <a:pt x="2890" y="1197"/>
                  <a:pt x="2891" y="1199"/>
                  <a:pt x="2890" y="1200"/>
                </a:cubicBezTo>
                <a:cubicBezTo>
                  <a:pt x="2890" y="1202"/>
                  <a:pt x="2889" y="1203"/>
                  <a:pt x="2889" y="1204"/>
                </a:cubicBezTo>
                <a:cubicBezTo>
                  <a:pt x="2889" y="1205"/>
                  <a:pt x="2890" y="1207"/>
                  <a:pt x="2891" y="1208"/>
                </a:cubicBezTo>
                <a:cubicBezTo>
                  <a:pt x="2891" y="1208"/>
                  <a:pt x="2892" y="1209"/>
                  <a:pt x="2893" y="1209"/>
                </a:cubicBezTo>
                <a:cubicBezTo>
                  <a:pt x="2893" y="1210"/>
                  <a:pt x="2894" y="1210"/>
                  <a:pt x="2894" y="1211"/>
                </a:cubicBezTo>
                <a:cubicBezTo>
                  <a:pt x="2895" y="1212"/>
                  <a:pt x="2896" y="1213"/>
                  <a:pt x="2896" y="1215"/>
                </a:cubicBezTo>
                <a:cubicBezTo>
                  <a:pt x="2896" y="1215"/>
                  <a:pt x="2896" y="1216"/>
                  <a:pt x="2895" y="1216"/>
                </a:cubicBezTo>
                <a:cubicBezTo>
                  <a:pt x="2895" y="1217"/>
                  <a:pt x="2895" y="1218"/>
                  <a:pt x="2895" y="1218"/>
                </a:cubicBezTo>
                <a:cubicBezTo>
                  <a:pt x="2895" y="1219"/>
                  <a:pt x="2895" y="1220"/>
                  <a:pt x="2894" y="1220"/>
                </a:cubicBezTo>
                <a:cubicBezTo>
                  <a:pt x="2894" y="1221"/>
                  <a:pt x="2893" y="1221"/>
                  <a:pt x="2893" y="1222"/>
                </a:cubicBezTo>
                <a:cubicBezTo>
                  <a:pt x="2893" y="1224"/>
                  <a:pt x="2894" y="1224"/>
                  <a:pt x="2895" y="1225"/>
                </a:cubicBezTo>
                <a:cubicBezTo>
                  <a:pt x="2896" y="1225"/>
                  <a:pt x="2896" y="1226"/>
                  <a:pt x="2897" y="1226"/>
                </a:cubicBezTo>
                <a:cubicBezTo>
                  <a:pt x="2897" y="1227"/>
                  <a:pt x="2897" y="1228"/>
                  <a:pt x="2898" y="1227"/>
                </a:cubicBezTo>
                <a:cubicBezTo>
                  <a:pt x="2899" y="1227"/>
                  <a:pt x="2899" y="1225"/>
                  <a:pt x="2900" y="1224"/>
                </a:cubicBezTo>
                <a:cubicBezTo>
                  <a:pt x="2901" y="1224"/>
                  <a:pt x="2901" y="1223"/>
                  <a:pt x="2902" y="1223"/>
                </a:cubicBezTo>
                <a:cubicBezTo>
                  <a:pt x="2902" y="1222"/>
                  <a:pt x="2903" y="1222"/>
                  <a:pt x="2903" y="1221"/>
                </a:cubicBezTo>
                <a:cubicBezTo>
                  <a:pt x="2903" y="1220"/>
                  <a:pt x="2904" y="1220"/>
                  <a:pt x="2905" y="1219"/>
                </a:cubicBezTo>
                <a:cubicBezTo>
                  <a:pt x="2905" y="1219"/>
                  <a:pt x="2906" y="1218"/>
                  <a:pt x="2907" y="1218"/>
                </a:cubicBezTo>
                <a:cubicBezTo>
                  <a:pt x="2907" y="1218"/>
                  <a:pt x="2907" y="1217"/>
                  <a:pt x="2908" y="1217"/>
                </a:cubicBezTo>
                <a:cubicBezTo>
                  <a:pt x="2909" y="1217"/>
                  <a:pt x="2909" y="1218"/>
                  <a:pt x="2909" y="1218"/>
                </a:cubicBezTo>
                <a:cubicBezTo>
                  <a:pt x="2910" y="1219"/>
                  <a:pt x="2911" y="1218"/>
                  <a:pt x="2911" y="1219"/>
                </a:cubicBezTo>
                <a:cubicBezTo>
                  <a:pt x="2912" y="1219"/>
                  <a:pt x="2912" y="1220"/>
                  <a:pt x="2912" y="1220"/>
                </a:cubicBezTo>
                <a:cubicBezTo>
                  <a:pt x="2913" y="1221"/>
                  <a:pt x="2913" y="1220"/>
                  <a:pt x="2914" y="1220"/>
                </a:cubicBezTo>
                <a:cubicBezTo>
                  <a:pt x="2914" y="1219"/>
                  <a:pt x="2915" y="1218"/>
                  <a:pt x="2915" y="1218"/>
                </a:cubicBezTo>
                <a:cubicBezTo>
                  <a:pt x="2915" y="1217"/>
                  <a:pt x="2916" y="1217"/>
                  <a:pt x="2916" y="1217"/>
                </a:cubicBezTo>
                <a:cubicBezTo>
                  <a:pt x="2916" y="1215"/>
                  <a:pt x="2914" y="1216"/>
                  <a:pt x="2913" y="1215"/>
                </a:cubicBezTo>
                <a:cubicBezTo>
                  <a:pt x="2912" y="1214"/>
                  <a:pt x="2912" y="1213"/>
                  <a:pt x="2911" y="1212"/>
                </a:cubicBezTo>
                <a:cubicBezTo>
                  <a:pt x="2910" y="1212"/>
                  <a:pt x="2910" y="1211"/>
                  <a:pt x="2909" y="1211"/>
                </a:cubicBezTo>
                <a:cubicBezTo>
                  <a:pt x="2909" y="1210"/>
                  <a:pt x="2909" y="1210"/>
                  <a:pt x="2908" y="1210"/>
                </a:cubicBezTo>
                <a:cubicBezTo>
                  <a:pt x="2906" y="1210"/>
                  <a:pt x="2906" y="1211"/>
                  <a:pt x="2904" y="1209"/>
                </a:cubicBezTo>
                <a:cubicBezTo>
                  <a:pt x="2903" y="1208"/>
                  <a:pt x="2902" y="1208"/>
                  <a:pt x="2901" y="1207"/>
                </a:cubicBezTo>
                <a:cubicBezTo>
                  <a:pt x="2900" y="1207"/>
                  <a:pt x="2899" y="1205"/>
                  <a:pt x="2899" y="1204"/>
                </a:cubicBezTo>
                <a:cubicBezTo>
                  <a:pt x="2900" y="1204"/>
                  <a:pt x="2901" y="1203"/>
                  <a:pt x="2901" y="1202"/>
                </a:cubicBezTo>
                <a:cubicBezTo>
                  <a:pt x="2901" y="1201"/>
                  <a:pt x="2902" y="1202"/>
                  <a:pt x="2902" y="1201"/>
                </a:cubicBezTo>
                <a:cubicBezTo>
                  <a:pt x="2903" y="1201"/>
                  <a:pt x="2903" y="1200"/>
                  <a:pt x="2903" y="1200"/>
                </a:cubicBezTo>
                <a:cubicBezTo>
                  <a:pt x="2904" y="1199"/>
                  <a:pt x="2905" y="1199"/>
                  <a:pt x="2906" y="1199"/>
                </a:cubicBezTo>
                <a:cubicBezTo>
                  <a:pt x="2907" y="1199"/>
                  <a:pt x="2908" y="1200"/>
                  <a:pt x="2909" y="1200"/>
                </a:cubicBezTo>
                <a:cubicBezTo>
                  <a:pt x="2909" y="1201"/>
                  <a:pt x="2909" y="1201"/>
                  <a:pt x="2910" y="1202"/>
                </a:cubicBezTo>
                <a:cubicBezTo>
                  <a:pt x="2910" y="1202"/>
                  <a:pt x="2911" y="1202"/>
                  <a:pt x="2912" y="1203"/>
                </a:cubicBezTo>
                <a:cubicBezTo>
                  <a:pt x="2912" y="1203"/>
                  <a:pt x="2913" y="1203"/>
                  <a:pt x="2913" y="1204"/>
                </a:cubicBezTo>
                <a:cubicBezTo>
                  <a:pt x="2913" y="1205"/>
                  <a:pt x="2912" y="1205"/>
                  <a:pt x="2913" y="1206"/>
                </a:cubicBezTo>
                <a:cubicBezTo>
                  <a:pt x="2914" y="1206"/>
                  <a:pt x="2914" y="1205"/>
                  <a:pt x="2915" y="1205"/>
                </a:cubicBezTo>
                <a:cubicBezTo>
                  <a:pt x="2916" y="1204"/>
                  <a:pt x="2916" y="1205"/>
                  <a:pt x="2917" y="1204"/>
                </a:cubicBezTo>
                <a:cubicBezTo>
                  <a:pt x="2918" y="1202"/>
                  <a:pt x="2920" y="1201"/>
                  <a:pt x="2922" y="1200"/>
                </a:cubicBezTo>
                <a:cubicBezTo>
                  <a:pt x="2923" y="1199"/>
                  <a:pt x="2924" y="1199"/>
                  <a:pt x="2925" y="1199"/>
                </a:cubicBezTo>
                <a:cubicBezTo>
                  <a:pt x="2926" y="1199"/>
                  <a:pt x="2927" y="1198"/>
                  <a:pt x="2928" y="1199"/>
                </a:cubicBezTo>
                <a:cubicBezTo>
                  <a:pt x="2929" y="1199"/>
                  <a:pt x="2929" y="1200"/>
                  <a:pt x="2930" y="1200"/>
                </a:cubicBezTo>
                <a:cubicBezTo>
                  <a:pt x="2931" y="1200"/>
                  <a:pt x="2932" y="1200"/>
                  <a:pt x="2934" y="1201"/>
                </a:cubicBezTo>
                <a:cubicBezTo>
                  <a:pt x="2935" y="1202"/>
                  <a:pt x="2936" y="1202"/>
                  <a:pt x="2937" y="1203"/>
                </a:cubicBezTo>
                <a:cubicBezTo>
                  <a:pt x="2938" y="1203"/>
                  <a:pt x="2938" y="1204"/>
                  <a:pt x="2938" y="1204"/>
                </a:cubicBezTo>
                <a:cubicBezTo>
                  <a:pt x="2939" y="1205"/>
                  <a:pt x="2939" y="1205"/>
                  <a:pt x="2940" y="1205"/>
                </a:cubicBezTo>
                <a:cubicBezTo>
                  <a:pt x="2941" y="1205"/>
                  <a:pt x="2942" y="1206"/>
                  <a:pt x="2943" y="1207"/>
                </a:cubicBezTo>
                <a:cubicBezTo>
                  <a:pt x="2944" y="1207"/>
                  <a:pt x="2946" y="1208"/>
                  <a:pt x="2947" y="1208"/>
                </a:cubicBezTo>
                <a:cubicBezTo>
                  <a:pt x="2948" y="1209"/>
                  <a:pt x="2950" y="1209"/>
                  <a:pt x="2951" y="1210"/>
                </a:cubicBezTo>
                <a:cubicBezTo>
                  <a:pt x="2952" y="1210"/>
                  <a:pt x="2953" y="1211"/>
                  <a:pt x="2954" y="1212"/>
                </a:cubicBezTo>
                <a:cubicBezTo>
                  <a:pt x="2955" y="1212"/>
                  <a:pt x="2955" y="1213"/>
                  <a:pt x="2956" y="1213"/>
                </a:cubicBezTo>
                <a:cubicBezTo>
                  <a:pt x="2956" y="1213"/>
                  <a:pt x="2956" y="1214"/>
                  <a:pt x="2957" y="1214"/>
                </a:cubicBezTo>
                <a:cubicBezTo>
                  <a:pt x="2959" y="1215"/>
                  <a:pt x="2960" y="1210"/>
                  <a:pt x="2960" y="1209"/>
                </a:cubicBezTo>
                <a:cubicBezTo>
                  <a:pt x="2960" y="1207"/>
                  <a:pt x="2960" y="1205"/>
                  <a:pt x="2961" y="1204"/>
                </a:cubicBezTo>
                <a:cubicBezTo>
                  <a:pt x="2962" y="1203"/>
                  <a:pt x="2962" y="1202"/>
                  <a:pt x="2963" y="1201"/>
                </a:cubicBezTo>
                <a:cubicBezTo>
                  <a:pt x="2963" y="1199"/>
                  <a:pt x="2964" y="1198"/>
                  <a:pt x="2966" y="1197"/>
                </a:cubicBezTo>
                <a:cubicBezTo>
                  <a:pt x="2967" y="1196"/>
                  <a:pt x="2968" y="1195"/>
                  <a:pt x="2969" y="1194"/>
                </a:cubicBezTo>
                <a:cubicBezTo>
                  <a:pt x="2971" y="1192"/>
                  <a:pt x="2974" y="1190"/>
                  <a:pt x="2977" y="1191"/>
                </a:cubicBezTo>
                <a:cubicBezTo>
                  <a:pt x="2979" y="1191"/>
                  <a:pt x="2980" y="1191"/>
                  <a:pt x="2982" y="1191"/>
                </a:cubicBezTo>
                <a:cubicBezTo>
                  <a:pt x="2983" y="1191"/>
                  <a:pt x="2984" y="1191"/>
                  <a:pt x="2984" y="1191"/>
                </a:cubicBezTo>
                <a:cubicBezTo>
                  <a:pt x="2985" y="1191"/>
                  <a:pt x="2986" y="1191"/>
                  <a:pt x="2986" y="1191"/>
                </a:cubicBezTo>
                <a:cubicBezTo>
                  <a:pt x="2987" y="1191"/>
                  <a:pt x="2987" y="1191"/>
                  <a:pt x="2988" y="1191"/>
                </a:cubicBezTo>
                <a:cubicBezTo>
                  <a:pt x="2989" y="1190"/>
                  <a:pt x="2988" y="1190"/>
                  <a:pt x="2989" y="1189"/>
                </a:cubicBezTo>
                <a:cubicBezTo>
                  <a:pt x="2990" y="1188"/>
                  <a:pt x="2991" y="1190"/>
                  <a:pt x="2992" y="1190"/>
                </a:cubicBezTo>
                <a:cubicBezTo>
                  <a:pt x="2993" y="1190"/>
                  <a:pt x="2994" y="1189"/>
                  <a:pt x="2995" y="1188"/>
                </a:cubicBezTo>
                <a:cubicBezTo>
                  <a:pt x="2995" y="1187"/>
                  <a:pt x="2996" y="1187"/>
                  <a:pt x="2996" y="1187"/>
                </a:cubicBezTo>
                <a:cubicBezTo>
                  <a:pt x="2998" y="1187"/>
                  <a:pt x="2999" y="1186"/>
                  <a:pt x="3000" y="1186"/>
                </a:cubicBezTo>
                <a:cubicBezTo>
                  <a:pt x="3001" y="1185"/>
                  <a:pt x="3002" y="1184"/>
                  <a:pt x="3003" y="1183"/>
                </a:cubicBezTo>
                <a:cubicBezTo>
                  <a:pt x="3004" y="1183"/>
                  <a:pt x="3005" y="1182"/>
                  <a:pt x="3005" y="1182"/>
                </a:cubicBezTo>
                <a:cubicBezTo>
                  <a:pt x="3006" y="1182"/>
                  <a:pt x="3007" y="1182"/>
                  <a:pt x="3007" y="1181"/>
                </a:cubicBezTo>
                <a:cubicBezTo>
                  <a:pt x="3007" y="1180"/>
                  <a:pt x="3004" y="1181"/>
                  <a:pt x="3003" y="1182"/>
                </a:cubicBezTo>
                <a:close/>
                <a:moveTo>
                  <a:pt x="2914" y="1129"/>
                </a:moveTo>
                <a:cubicBezTo>
                  <a:pt x="2914" y="1129"/>
                  <a:pt x="2913" y="1130"/>
                  <a:pt x="2913" y="1130"/>
                </a:cubicBezTo>
                <a:cubicBezTo>
                  <a:pt x="2913" y="1131"/>
                  <a:pt x="2913" y="1131"/>
                  <a:pt x="2914" y="1132"/>
                </a:cubicBezTo>
                <a:cubicBezTo>
                  <a:pt x="2914" y="1132"/>
                  <a:pt x="2914" y="1133"/>
                  <a:pt x="2914" y="1133"/>
                </a:cubicBezTo>
                <a:cubicBezTo>
                  <a:pt x="2914" y="1134"/>
                  <a:pt x="2915" y="1133"/>
                  <a:pt x="2915" y="1133"/>
                </a:cubicBezTo>
                <a:cubicBezTo>
                  <a:pt x="2915" y="1132"/>
                  <a:pt x="2914" y="1131"/>
                  <a:pt x="2914" y="1131"/>
                </a:cubicBezTo>
                <a:cubicBezTo>
                  <a:pt x="2914" y="1130"/>
                  <a:pt x="2914" y="1129"/>
                  <a:pt x="2914" y="1129"/>
                </a:cubicBezTo>
                <a:close/>
                <a:moveTo>
                  <a:pt x="2762" y="1347"/>
                </a:moveTo>
                <a:cubicBezTo>
                  <a:pt x="2763" y="1346"/>
                  <a:pt x="2762" y="1344"/>
                  <a:pt x="2761" y="1345"/>
                </a:cubicBezTo>
                <a:cubicBezTo>
                  <a:pt x="2760" y="1345"/>
                  <a:pt x="2761" y="1347"/>
                  <a:pt x="2762" y="1347"/>
                </a:cubicBezTo>
                <a:close/>
                <a:moveTo>
                  <a:pt x="2859" y="1311"/>
                </a:moveTo>
                <a:cubicBezTo>
                  <a:pt x="2860" y="1311"/>
                  <a:pt x="2861" y="1311"/>
                  <a:pt x="2861" y="1311"/>
                </a:cubicBezTo>
                <a:cubicBezTo>
                  <a:pt x="2862" y="1311"/>
                  <a:pt x="2861" y="1310"/>
                  <a:pt x="2862" y="1310"/>
                </a:cubicBezTo>
                <a:cubicBezTo>
                  <a:pt x="2862" y="1309"/>
                  <a:pt x="2864" y="1309"/>
                  <a:pt x="2864" y="1308"/>
                </a:cubicBezTo>
                <a:cubicBezTo>
                  <a:pt x="2865" y="1307"/>
                  <a:pt x="2864" y="1306"/>
                  <a:pt x="2864" y="1305"/>
                </a:cubicBezTo>
                <a:cubicBezTo>
                  <a:pt x="2864" y="1304"/>
                  <a:pt x="2865" y="1302"/>
                  <a:pt x="2865" y="1300"/>
                </a:cubicBezTo>
                <a:cubicBezTo>
                  <a:pt x="2864" y="1298"/>
                  <a:pt x="2862" y="1301"/>
                  <a:pt x="2861" y="1302"/>
                </a:cubicBezTo>
                <a:cubicBezTo>
                  <a:pt x="2861" y="1302"/>
                  <a:pt x="2860" y="1302"/>
                  <a:pt x="2860" y="1303"/>
                </a:cubicBezTo>
                <a:cubicBezTo>
                  <a:pt x="2859" y="1304"/>
                  <a:pt x="2859" y="1305"/>
                  <a:pt x="2859" y="1305"/>
                </a:cubicBezTo>
                <a:cubicBezTo>
                  <a:pt x="2859" y="1306"/>
                  <a:pt x="2859" y="1307"/>
                  <a:pt x="2860" y="1307"/>
                </a:cubicBezTo>
                <a:cubicBezTo>
                  <a:pt x="2860" y="1308"/>
                  <a:pt x="2860" y="1308"/>
                  <a:pt x="2860" y="1309"/>
                </a:cubicBezTo>
                <a:cubicBezTo>
                  <a:pt x="2859" y="1309"/>
                  <a:pt x="2858" y="1310"/>
                  <a:pt x="2859" y="1311"/>
                </a:cubicBezTo>
                <a:close/>
                <a:moveTo>
                  <a:pt x="2882" y="1380"/>
                </a:moveTo>
                <a:cubicBezTo>
                  <a:pt x="2882" y="1380"/>
                  <a:pt x="2882" y="1381"/>
                  <a:pt x="2882" y="1381"/>
                </a:cubicBezTo>
                <a:cubicBezTo>
                  <a:pt x="2882" y="1381"/>
                  <a:pt x="2882" y="1382"/>
                  <a:pt x="2883" y="1382"/>
                </a:cubicBezTo>
                <a:cubicBezTo>
                  <a:pt x="2883" y="1382"/>
                  <a:pt x="2883" y="1381"/>
                  <a:pt x="2883" y="1381"/>
                </a:cubicBezTo>
                <a:cubicBezTo>
                  <a:pt x="2883" y="1380"/>
                  <a:pt x="2883" y="1380"/>
                  <a:pt x="2882" y="1380"/>
                </a:cubicBezTo>
                <a:close/>
                <a:moveTo>
                  <a:pt x="2878" y="1394"/>
                </a:moveTo>
                <a:cubicBezTo>
                  <a:pt x="2877" y="1394"/>
                  <a:pt x="2877" y="1395"/>
                  <a:pt x="2877" y="1395"/>
                </a:cubicBezTo>
                <a:cubicBezTo>
                  <a:pt x="2877" y="1395"/>
                  <a:pt x="2878" y="1395"/>
                  <a:pt x="2878" y="1395"/>
                </a:cubicBezTo>
                <a:cubicBezTo>
                  <a:pt x="2880" y="1395"/>
                  <a:pt x="2878" y="1394"/>
                  <a:pt x="2878" y="1394"/>
                </a:cubicBezTo>
                <a:close/>
                <a:moveTo>
                  <a:pt x="2885" y="1396"/>
                </a:moveTo>
                <a:cubicBezTo>
                  <a:pt x="2884" y="1397"/>
                  <a:pt x="2884" y="1397"/>
                  <a:pt x="2885" y="1398"/>
                </a:cubicBezTo>
                <a:cubicBezTo>
                  <a:pt x="2886" y="1398"/>
                  <a:pt x="2887" y="1397"/>
                  <a:pt x="2887" y="1396"/>
                </a:cubicBezTo>
                <a:cubicBezTo>
                  <a:pt x="2887" y="1395"/>
                  <a:pt x="2885" y="1396"/>
                  <a:pt x="2885" y="1396"/>
                </a:cubicBezTo>
                <a:close/>
                <a:moveTo>
                  <a:pt x="3186" y="1025"/>
                </a:moveTo>
                <a:cubicBezTo>
                  <a:pt x="3186" y="1025"/>
                  <a:pt x="3186" y="1025"/>
                  <a:pt x="3186" y="1025"/>
                </a:cubicBezTo>
                <a:cubicBezTo>
                  <a:pt x="3185" y="1025"/>
                  <a:pt x="3184" y="1026"/>
                  <a:pt x="3184" y="1027"/>
                </a:cubicBezTo>
                <a:cubicBezTo>
                  <a:pt x="3184" y="1028"/>
                  <a:pt x="3184" y="1029"/>
                  <a:pt x="3184" y="1030"/>
                </a:cubicBezTo>
                <a:cubicBezTo>
                  <a:pt x="3183" y="1031"/>
                  <a:pt x="3181" y="1032"/>
                  <a:pt x="3181" y="1034"/>
                </a:cubicBezTo>
                <a:cubicBezTo>
                  <a:pt x="3182" y="1034"/>
                  <a:pt x="3183" y="1034"/>
                  <a:pt x="3183" y="1034"/>
                </a:cubicBezTo>
                <a:cubicBezTo>
                  <a:pt x="3183" y="1033"/>
                  <a:pt x="3184" y="1033"/>
                  <a:pt x="3184" y="1033"/>
                </a:cubicBezTo>
                <a:cubicBezTo>
                  <a:pt x="3184" y="1033"/>
                  <a:pt x="3185" y="1033"/>
                  <a:pt x="3185" y="1033"/>
                </a:cubicBezTo>
                <a:cubicBezTo>
                  <a:pt x="3187" y="1033"/>
                  <a:pt x="3186" y="1031"/>
                  <a:pt x="3186" y="1029"/>
                </a:cubicBezTo>
                <a:cubicBezTo>
                  <a:pt x="3186" y="1028"/>
                  <a:pt x="3188" y="1028"/>
                  <a:pt x="3188" y="1027"/>
                </a:cubicBezTo>
                <a:cubicBezTo>
                  <a:pt x="3188" y="1026"/>
                  <a:pt x="3188" y="1025"/>
                  <a:pt x="3186" y="1025"/>
                </a:cubicBezTo>
                <a:close/>
                <a:moveTo>
                  <a:pt x="3021" y="1155"/>
                </a:moveTo>
                <a:cubicBezTo>
                  <a:pt x="3020" y="1155"/>
                  <a:pt x="3020" y="1154"/>
                  <a:pt x="3019" y="1154"/>
                </a:cubicBezTo>
                <a:cubicBezTo>
                  <a:pt x="3018" y="1154"/>
                  <a:pt x="3018" y="1154"/>
                  <a:pt x="3017" y="1154"/>
                </a:cubicBezTo>
                <a:cubicBezTo>
                  <a:pt x="3016" y="1153"/>
                  <a:pt x="3017" y="1152"/>
                  <a:pt x="3016" y="1152"/>
                </a:cubicBezTo>
                <a:cubicBezTo>
                  <a:pt x="3015" y="1152"/>
                  <a:pt x="3015" y="1153"/>
                  <a:pt x="3015" y="1153"/>
                </a:cubicBezTo>
                <a:cubicBezTo>
                  <a:pt x="3014" y="1155"/>
                  <a:pt x="3013" y="1156"/>
                  <a:pt x="3012" y="1157"/>
                </a:cubicBezTo>
                <a:cubicBezTo>
                  <a:pt x="3011" y="1158"/>
                  <a:pt x="3010" y="1159"/>
                  <a:pt x="3009" y="1160"/>
                </a:cubicBezTo>
                <a:cubicBezTo>
                  <a:pt x="3008" y="1161"/>
                  <a:pt x="3007" y="1162"/>
                  <a:pt x="3006" y="1163"/>
                </a:cubicBezTo>
                <a:cubicBezTo>
                  <a:pt x="3005" y="1164"/>
                  <a:pt x="3004" y="1166"/>
                  <a:pt x="3003" y="1167"/>
                </a:cubicBezTo>
                <a:cubicBezTo>
                  <a:pt x="3002" y="1167"/>
                  <a:pt x="3002" y="1168"/>
                  <a:pt x="3001" y="1168"/>
                </a:cubicBezTo>
                <a:cubicBezTo>
                  <a:pt x="3001" y="1169"/>
                  <a:pt x="3001" y="1173"/>
                  <a:pt x="3003" y="1173"/>
                </a:cubicBezTo>
                <a:cubicBezTo>
                  <a:pt x="3004" y="1173"/>
                  <a:pt x="3004" y="1172"/>
                  <a:pt x="3004" y="1171"/>
                </a:cubicBezTo>
                <a:cubicBezTo>
                  <a:pt x="3004" y="1170"/>
                  <a:pt x="3004" y="1169"/>
                  <a:pt x="3005" y="1168"/>
                </a:cubicBezTo>
                <a:cubicBezTo>
                  <a:pt x="3006" y="1168"/>
                  <a:pt x="3007" y="1168"/>
                  <a:pt x="3008" y="1167"/>
                </a:cubicBezTo>
                <a:cubicBezTo>
                  <a:pt x="3008" y="1167"/>
                  <a:pt x="3009" y="1166"/>
                  <a:pt x="3009" y="1165"/>
                </a:cubicBezTo>
                <a:cubicBezTo>
                  <a:pt x="3009" y="1165"/>
                  <a:pt x="3010" y="1164"/>
                  <a:pt x="3010" y="1163"/>
                </a:cubicBezTo>
                <a:cubicBezTo>
                  <a:pt x="3011" y="1162"/>
                  <a:pt x="3012" y="1161"/>
                  <a:pt x="3014" y="1160"/>
                </a:cubicBezTo>
                <a:cubicBezTo>
                  <a:pt x="3015" y="1159"/>
                  <a:pt x="3017" y="1159"/>
                  <a:pt x="3018" y="1158"/>
                </a:cubicBezTo>
                <a:cubicBezTo>
                  <a:pt x="3019" y="1157"/>
                  <a:pt x="3021" y="1157"/>
                  <a:pt x="3022" y="1156"/>
                </a:cubicBezTo>
                <a:cubicBezTo>
                  <a:pt x="3023" y="1156"/>
                  <a:pt x="3023" y="1155"/>
                  <a:pt x="3023" y="1155"/>
                </a:cubicBezTo>
                <a:cubicBezTo>
                  <a:pt x="3022" y="1154"/>
                  <a:pt x="3021" y="1155"/>
                  <a:pt x="3021" y="1155"/>
                </a:cubicBezTo>
                <a:close/>
                <a:moveTo>
                  <a:pt x="3151" y="1072"/>
                </a:moveTo>
                <a:cubicBezTo>
                  <a:pt x="3150" y="1072"/>
                  <a:pt x="3150" y="1073"/>
                  <a:pt x="3151" y="1073"/>
                </a:cubicBezTo>
                <a:cubicBezTo>
                  <a:pt x="3152" y="1073"/>
                  <a:pt x="3152" y="1071"/>
                  <a:pt x="3151" y="1072"/>
                </a:cubicBezTo>
                <a:close/>
                <a:moveTo>
                  <a:pt x="3139" y="1084"/>
                </a:moveTo>
                <a:cubicBezTo>
                  <a:pt x="3140" y="1084"/>
                  <a:pt x="3141" y="1083"/>
                  <a:pt x="3141" y="1083"/>
                </a:cubicBezTo>
                <a:cubicBezTo>
                  <a:pt x="3140" y="1082"/>
                  <a:pt x="3138" y="1083"/>
                  <a:pt x="3139" y="1084"/>
                </a:cubicBezTo>
                <a:close/>
                <a:moveTo>
                  <a:pt x="3174" y="1043"/>
                </a:moveTo>
                <a:cubicBezTo>
                  <a:pt x="3173" y="1043"/>
                  <a:pt x="3171" y="1045"/>
                  <a:pt x="3171" y="1045"/>
                </a:cubicBezTo>
                <a:cubicBezTo>
                  <a:pt x="3171" y="1045"/>
                  <a:pt x="3170" y="1047"/>
                  <a:pt x="3170" y="1047"/>
                </a:cubicBezTo>
                <a:cubicBezTo>
                  <a:pt x="3171" y="1047"/>
                  <a:pt x="3172" y="1046"/>
                  <a:pt x="3173" y="1045"/>
                </a:cubicBezTo>
                <a:cubicBezTo>
                  <a:pt x="3173" y="1045"/>
                  <a:pt x="3175" y="1043"/>
                  <a:pt x="3174" y="1043"/>
                </a:cubicBezTo>
                <a:close/>
                <a:moveTo>
                  <a:pt x="3131" y="1091"/>
                </a:moveTo>
                <a:cubicBezTo>
                  <a:pt x="3130" y="1092"/>
                  <a:pt x="3130" y="1093"/>
                  <a:pt x="3128" y="1093"/>
                </a:cubicBezTo>
                <a:cubicBezTo>
                  <a:pt x="3127" y="1094"/>
                  <a:pt x="3125" y="1095"/>
                  <a:pt x="3125" y="1097"/>
                </a:cubicBezTo>
                <a:cubicBezTo>
                  <a:pt x="3128" y="1097"/>
                  <a:pt x="3129" y="1094"/>
                  <a:pt x="3131" y="1093"/>
                </a:cubicBezTo>
                <a:cubicBezTo>
                  <a:pt x="3131" y="1092"/>
                  <a:pt x="3132" y="1092"/>
                  <a:pt x="3133" y="1091"/>
                </a:cubicBezTo>
                <a:cubicBezTo>
                  <a:pt x="3134" y="1090"/>
                  <a:pt x="3135" y="1090"/>
                  <a:pt x="3135" y="1089"/>
                </a:cubicBezTo>
                <a:cubicBezTo>
                  <a:pt x="3134" y="1088"/>
                  <a:pt x="3131" y="1091"/>
                  <a:pt x="3131" y="1091"/>
                </a:cubicBezTo>
                <a:close/>
                <a:moveTo>
                  <a:pt x="3154" y="1064"/>
                </a:moveTo>
                <a:cubicBezTo>
                  <a:pt x="3153" y="1065"/>
                  <a:pt x="3154" y="1065"/>
                  <a:pt x="3154" y="1065"/>
                </a:cubicBezTo>
                <a:cubicBezTo>
                  <a:pt x="3155" y="1065"/>
                  <a:pt x="3155" y="1063"/>
                  <a:pt x="3154" y="1064"/>
                </a:cubicBezTo>
                <a:close/>
                <a:moveTo>
                  <a:pt x="3122" y="2150"/>
                </a:moveTo>
                <a:cubicBezTo>
                  <a:pt x="3121" y="2149"/>
                  <a:pt x="3119" y="2149"/>
                  <a:pt x="3118" y="2149"/>
                </a:cubicBezTo>
                <a:cubicBezTo>
                  <a:pt x="3117" y="2149"/>
                  <a:pt x="3116" y="2148"/>
                  <a:pt x="3115" y="2148"/>
                </a:cubicBezTo>
                <a:cubicBezTo>
                  <a:pt x="3114" y="2147"/>
                  <a:pt x="3113" y="2146"/>
                  <a:pt x="3112" y="2146"/>
                </a:cubicBezTo>
                <a:cubicBezTo>
                  <a:pt x="3111" y="2146"/>
                  <a:pt x="3110" y="2145"/>
                  <a:pt x="3109" y="2144"/>
                </a:cubicBezTo>
                <a:cubicBezTo>
                  <a:pt x="3109" y="2144"/>
                  <a:pt x="3108" y="2142"/>
                  <a:pt x="3107" y="2143"/>
                </a:cubicBezTo>
                <a:cubicBezTo>
                  <a:pt x="3107" y="2144"/>
                  <a:pt x="3107" y="2144"/>
                  <a:pt x="3108" y="2144"/>
                </a:cubicBezTo>
                <a:cubicBezTo>
                  <a:pt x="3108" y="2145"/>
                  <a:pt x="3109" y="2146"/>
                  <a:pt x="3108" y="2146"/>
                </a:cubicBezTo>
                <a:cubicBezTo>
                  <a:pt x="3107" y="2146"/>
                  <a:pt x="3106" y="2145"/>
                  <a:pt x="3106" y="2147"/>
                </a:cubicBezTo>
                <a:cubicBezTo>
                  <a:pt x="3107" y="2147"/>
                  <a:pt x="3108" y="2147"/>
                  <a:pt x="3109" y="2147"/>
                </a:cubicBezTo>
                <a:cubicBezTo>
                  <a:pt x="3112" y="2148"/>
                  <a:pt x="3114" y="2151"/>
                  <a:pt x="3117" y="2152"/>
                </a:cubicBezTo>
                <a:cubicBezTo>
                  <a:pt x="3117" y="2152"/>
                  <a:pt x="3118" y="2153"/>
                  <a:pt x="3118" y="2153"/>
                </a:cubicBezTo>
                <a:cubicBezTo>
                  <a:pt x="3124" y="2153"/>
                  <a:pt x="3124" y="2153"/>
                  <a:pt x="3124" y="2153"/>
                </a:cubicBezTo>
                <a:cubicBezTo>
                  <a:pt x="3124" y="2153"/>
                  <a:pt x="3124" y="2153"/>
                  <a:pt x="3124" y="2152"/>
                </a:cubicBezTo>
                <a:cubicBezTo>
                  <a:pt x="3123" y="2152"/>
                  <a:pt x="3123" y="2151"/>
                  <a:pt x="3122" y="2150"/>
                </a:cubicBezTo>
                <a:close/>
                <a:moveTo>
                  <a:pt x="2829" y="2127"/>
                </a:moveTo>
                <a:cubicBezTo>
                  <a:pt x="2828" y="2127"/>
                  <a:pt x="2826" y="2127"/>
                  <a:pt x="2825" y="2126"/>
                </a:cubicBezTo>
                <a:cubicBezTo>
                  <a:pt x="2823" y="2126"/>
                  <a:pt x="2822" y="2126"/>
                  <a:pt x="2821" y="2126"/>
                </a:cubicBezTo>
                <a:cubicBezTo>
                  <a:pt x="2820" y="2125"/>
                  <a:pt x="2819" y="2125"/>
                  <a:pt x="2819" y="2125"/>
                </a:cubicBezTo>
                <a:cubicBezTo>
                  <a:pt x="2818" y="2125"/>
                  <a:pt x="2817" y="2125"/>
                  <a:pt x="2816" y="2125"/>
                </a:cubicBezTo>
                <a:cubicBezTo>
                  <a:pt x="2815" y="2125"/>
                  <a:pt x="2814" y="2125"/>
                  <a:pt x="2814" y="2125"/>
                </a:cubicBezTo>
                <a:cubicBezTo>
                  <a:pt x="2813" y="2125"/>
                  <a:pt x="2812" y="2125"/>
                  <a:pt x="2811" y="2125"/>
                </a:cubicBezTo>
                <a:cubicBezTo>
                  <a:pt x="2810" y="2124"/>
                  <a:pt x="2808" y="2123"/>
                  <a:pt x="2806" y="2124"/>
                </a:cubicBezTo>
                <a:cubicBezTo>
                  <a:pt x="2804" y="2124"/>
                  <a:pt x="2807" y="2125"/>
                  <a:pt x="2808" y="2125"/>
                </a:cubicBezTo>
                <a:cubicBezTo>
                  <a:pt x="2808" y="2126"/>
                  <a:pt x="2809" y="2126"/>
                  <a:pt x="2810" y="2126"/>
                </a:cubicBezTo>
                <a:cubicBezTo>
                  <a:pt x="2810" y="2126"/>
                  <a:pt x="2811" y="2126"/>
                  <a:pt x="2811" y="2127"/>
                </a:cubicBezTo>
                <a:cubicBezTo>
                  <a:pt x="2813" y="2127"/>
                  <a:pt x="2814" y="2127"/>
                  <a:pt x="2815" y="2128"/>
                </a:cubicBezTo>
                <a:cubicBezTo>
                  <a:pt x="2816" y="2129"/>
                  <a:pt x="2818" y="2128"/>
                  <a:pt x="2819" y="2129"/>
                </a:cubicBezTo>
                <a:cubicBezTo>
                  <a:pt x="2820" y="2129"/>
                  <a:pt x="2820" y="2130"/>
                  <a:pt x="2821" y="2130"/>
                </a:cubicBezTo>
                <a:cubicBezTo>
                  <a:pt x="2822" y="2131"/>
                  <a:pt x="2823" y="2131"/>
                  <a:pt x="2823" y="2131"/>
                </a:cubicBezTo>
                <a:cubicBezTo>
                  <a:pt x="2825" y="2130"/>
                  <a:pt x="2826" y="2130"/>
                  <a:pt x="2828" y="2129"/>
                </a:cubicBezTo>
                <a:cubicBezTo>
                  <a:pt x="2828" y="2129"/>
                  <a:pt x="2829" y="2128"/>
                  <a:pt x="2830" y="2129"/>
                </a:cubicBezTo>
                <a:cubicBezTo>
                  <a:pt x="2831" y="2129"/>
                  <a:pt x="2832" y="2129"/>
                  <a:pt x="2832" y="2128"/>
                </a:cubicBezTo>
                <a:cubicBezTo>
                  <a:pt x="2834" y="2126"/>
                  <a:pt x="2830" y="2126"/>
                  <a:pt x="2829" y="2127"/>
                </a:cubicBezTo>
                <a:close/>
                <a:moveTo>
                  <a:pt x="3029" y="1168"/>
                </a:moveTo>
                <a:cubicBezTo>
                  <a:pt x="3028" y="1168"/>
                  <a:pt x="3028" y="1168"/>
                  <a:pt x="3028" y="1168"/>
                </a:cubicBezTo>
                <a:cubicBezTo>
                  <a:pt x="3026" y="1169"/>
                  <a:pt x="3024" y="1169"/>
                  <a:pt x="3024" y="1171"/>
                </a:cubicBezTo>
                <a:cubicBezTo>
                  <a:pt x="3025" y="1171"/>
                  <a:pt x="3026" y="1170"/>
                  <a:pt x="3026" y="1170"/>
                </a:cubicBezTo>
                <a:cubicBezTo>
                  <a:pt x="3027" y="1169"/>
                  <a:pt x="3028" y="1170"/>
                  <a:pt x="3029" y="1169"/>
                </a:cubicBezTo>
                <a:cubicBezTo>
                  <a:pt x="3029" y="1168"/>
                  <a:pt x="3029" y="1168"/>
                  <a:pt x="3029" y="1168"/>
                </a:cubicBezTo>
                <a:close/>
                <a:moveTo>
                  <a:pt x="3100" y="1111"/>
                </a:moveTo>
                <a:cubicBezTo>
                  <a:pt x="3099" y="1112"/>
                  <a:pt x="3097" y="1111"/>
                  <a:pt x="3096" y="1112"/>
                </a:cubicBezTo>
                <a:cubicBezTo>
                  <a:pt x="3095" y="1112"/>
                  <a:pt x="3094" y="1114"/>
                  <a:pt x="3092" y="1115"/>
                </a:cubicBezTo>
                <a:cubicBezTo>
                  <a:pt x="3092" y="1115"/>
                  <a:pt x="3091" y="1115"/>
                  <a:pt x="3090" y="1116"/>
                </a:cubicBezTo>
                <a:cubicBezTo>
                  <a:pt x="3089" y="1116"/>
                  <a:pt x="3089" y="1117"/>
                  <a:pt x="3088" y="1118"/>
                </a:cubicBezTo>
                <a:cubicBezTo>
                  <a:pt x="3087" y="1119"/>
                  <a:pt x="3086" y="1120"/>
                  <a:pt x="3086" y="1120"/>
                </a:cubicBezTo>
                <a:cubicBezTo>
                  <a:pt x="3085" y="1121"/>
                  <a:pt x="3084" y="1123"/>
                  <a:pt x="3083" y="1124"/>
                </a:cubicBezTo>
                <a:cubicBezTo>
                  <a:pt x="3082" y="1125"/>
                  <a:pt x="3081" y="1126"/>
                  <a:pt x="3081" y="1127"/>
                </a:cubicBezTo>
                <a:cubicBezTo>
                  <a:pt x="3081" y="1128"/>
                  <a:pt x="3082" y="1127"/>
                  <a:pt x="3083" y="1127"/>
                </a:cubicBezTo>
                <a:cubicBezTo>
                  <a:pt x="3084" y="1126"/>
                  <a:pt x="3085" y="1125"/>
                  <a:pt x="3087" y="1124"/>
                </a:cubicBezTo>
                <a:cubicBezTo>
                  <a:pt x="3088" y="1123"/>
                  <a:pt x="3090" y="1122"/>
                  <a:pt x="3091" y="1121"/>
                </a:cubicBezTo>
                <a:cubicBezTo>
                  <a:pt x="3093" y="1120"/>
                  <a:pt x="3094" y="1118"/>
                  <a:pt x="3096" y="1117"/>
                </a:cubicBezTo>
                <a:cubicBezTo>
                  <a:pt x="3097" y="1115"/>
                  <a:pt x="3099" y="1114"/>
                  <a:pt x="3101" y="1113"/>
                </a:cubicBezTo>
                <a:cubicBezTo>
                  <a:pt x="3102" y="1113"/>
                  <a:pt x="3103" y="1111"/>
                  <a:pt x="3100" y="1111"/>
                </a:cubicBezTo>
                <a:close/>
                <a:moveTo>
                  <a:pt x="2930" y="949"/>
                </a:moveTo>
                <a:cubicBezTo>
                  <a:pt x="2929" y="950"/>
                  <a:pt x="2929" y="951"/>
                  <a:pt x="2929" y="952"/>
                </a:cubicBezTo>
                <a:cubicBezTo>
                  <a:pt x="2929" y="953"/>
                  <a:pt x="2928" y="955"/>
                  <a:pt x="2928" y="957"/>
                </a:cubicBezTo>
                <a:cubicBezTo>
                  <a:pt x="2928" y="958"/>
                  <a:pt x="2927" y="959"/>
                  <a:pt x="2927" y="960"/>
                </a:cubicBezTo>
                <a:cubicBezTo>
                  <a:pt x="2926" y="961"/>
                  <a:pt x="2926" y="963"/>
                  <a:pt x="2926" y="964"/>
                </a:cubicBezTo>
                <a:cubicBezTo>
                  <a:pt x="2927" y="966"/>
                  <a:pt x="2927" y="968"/>
                  <a:pt x="2927" y="969"/>
                </a:cubicBezTo>
                <a:cubicBezTo>
                  <a:pt x="2928" y="970"/>
                  <a:pt x="2929" y="970"/>
                  <a:pt x="2930" y="972"/>
                </a:cubicBezTo>
                <a:cubicBezTo>
                  <a:pt x="2931" y="973"/>
                  <a:pt x="2930" y="975"/>
                  <a:pt x="2931" y="976"/>
                </a:cubicBezTo>
                <a:cubicBezTo>
                  <a:pt x="2932" y="976"/>
                  <a:pt x="2933" y="977"/>
                  <a:pt x="2933" y="977"/>
                </a:cubicBezTo>
                <a:cubicBezTo>
                  <a:pt x="2934" y="978"/>
                  <a:pt x="2934" y="978"/>
                  <a:pt x="2934" y="979"/>
                </a:cubicBezTo>
                <a:cubicBezTo>
                  <a:pt x="2935" y="980"/>
                  <a:pt x="2935" y="981"/>
                  <a:pt x="2935" y="982"/>
                </a:cubicBezTo>
                <a:cubicBezTo>
                  <a:pt x="2935" y="983"/>
                  <a:pt x="2936" y="983"/>
                  <a:pt x="2937" y="984"/>
                </a:cubicBezTo>
                <a:cubicBezTo>
                  <a:pt x="2938" y="985"/>
                  <a:pt x="2938" y="986"/>
                  <a:pt x="2938" y="987"/>
                </a:cubicBezTo>
                <a:cubicBezTo>
                  <a:pt x="2939" y="989"/>
                  <a:pt x="2938" y="990"/>
                  <a:pt x="2937" y="992"/>
                </a:cubicBezTo>
                <a:cubicBezTo>
                  <a:pt x="2936" y="993"/>
                  <a:pt x="2936" y="995"/>
                  <a:pt x="2935" y="996"/>
                </a:cubicBezTo>
                <a:cubicBezTo>
                  <a:pt x="2934" y="1000"/>
                  <a:pt x="2937" y="1004"/>
                  <a:pt x="2936" y="1007"/>
                </a:cubicBezTo>
                <a:cubicBezTo>
                  <a:pt x="2936" y="1010"/>
                  <a:pt x="2936" y="1013"/>
                  <a:pt x="2936" y="1016"/>
                </a:cubicBezTo>
                <a:cubicBezTo>
                  <a:pt x="2936" y="1017"/>
                  <a:pt x="2937" y="1018"/>
                  <a:pt x="2937" y="1019"/>
                </a:cubicBezTo>
                <a:cubicBezTo>
                  <a:pt x="2937" y="1019"/>
                  <a:pt x="2936" y="1020"/>
                  <a:pt x="2936" y="1021"/>
                </a:cubicBezTo>
                <a:cubicBezTo>
                  <a:pt x="2936" y="1024"/>
                  <a:pt x="2935" y="1026"/>
                  <a:pt x="2935" y="1029"/>
                </a:cubicBezTo>
                <a:cubicBezTo>
                  <a:pt x="2934" y="1031"/>
                  <a:pt x="2933" y="1034"/>
                  <a:pt x="2932" y="1036"/>
                </a:cubicBezTo>
                <a:cubicBezTo>
                  <a:pt x="2931" y="1040"/>
                  <a:pt x="2931" y="1043"/>
                  <a:pt x="2931" y="1046"/>
                </a:cubicBezTo>
                <a:cubicBezTo>
                  <a:pt x="2931" y="1048"/>
                  <a:pt x="2931" y="1049"/>
                  <a:pt x="2932" y="1051"/>
                </a:cubicBezTo>
                <a:cubicBezTo>
                  <a:pt x="2932" y="1052"/>
                  <a:pt x="2934" y="1054"/>
                  <a:pt x="2934" y="1055"/>
                </a:cubicBezTo>
                <a:cubicBezTo>
                  <a:pt x="2934" y="1056"/>
                  <a:pt x="2935" y="1057"/>
                  <a:pt x="2936" y="1057"/>
                </a:cubicBezTo>
                <a:cubicBezTo>
                  <a:pt x="2937" y="1059"/>
                  <a:pt x="2936" y="1060"/>
                  <a:pt x="2936" y="1062"/>
                </a:cubicBezTo>
                <a:cubicBezTo>
                  <a:pt x="2936" y="1063"/>
                  <a:pt x="2937" y="1064"/>
                  <a:pt x="2937" y="1066"/>
                </a:cubicBezTo>
                <a:cubicBezTo>
                  <a:pt x="2937" y="1067"/>
                  <a:pt x="2936" y="1068"/>
                  <a:pt x="2936" y="1069"/>
                </a:cubicBezTo>
                <a:cubicBezTo>
                  <a:pt x="2936" y="1069"/>
                  <a:pt x="2936" y="1070"/>
                  <a:pt x="2935" y="1071"/>
                </a:cubicBezTo>
                <a:cubicBezTo>
                  <a:pt x="2934" y="1072"/>
                  <a:pt x="2933" y="1073"/>
                  <a:pt x="2933" y="1074"/>
                </a:cubicBezTo>
                <a:cubicBezTo>
                  <a:pt x="2933" y="1076"/>
                  <a:pt x="2933" y="1077"/>
                  <a:pt x="2933" y="1079"/>
                </a:cubicBezTo>
                <a:cubicBezTo>
                  <a:pt x="2933" y="1080"/>
                  <a:pt x="2933" y="1081"/>
                  <a:pt x="2934" y="1083"/>
                </a:cubicBezTo>
                <a:cubicBezTo>
                  <a:pt x="2935" y="1084"/>
                  <a:pt x="2934" y="1086"/>
                  <a:pt x="2934" y="1087"/>
                </a:cubicBezTo>
                <a:cubicBezTo>
                  <a:pt x="2934" y="1088"/>
                  <a:pt x="2934" y="1090"/>
                  <a:pt x="2934" y="1092"/>
                </a:cubicBezTo>
                <a:cubicBezTo>
                  <a:pt x="2934" y="1093"/>
                  <a:pt x="2933" y="1094"/>
                  <a:pt x="2933" y="1095"/>
                </a:cubicBezTo>
                <a:cubicBezTo>
                  <a:pt x="2932" y="1097"/>
                  <a:pt x="2932" y="1098"/>
                  <a:pt x="2931" y="1099"/>
                </a:cubicBezTo>
                <a:cubicBezTo>
                  <a:pt x="2931" y="1101"/>
                  <a:pt x="2930" y="1102"/>
                  <a:pt x="2930" y="1103"/>
                </a:cubicBezTo>
                <a:cubicBezTo>
                  <a:pt x="2930" y="1105"/>
                  <a:pt x="2931" y="1106"/>
                  <a:pt x="2931" y="1108"/>
                </a:cubicBezTo>
                <a:cubicBezTo>
                  <a:pt x="2931" y="1109"/>
                  <a:pt x="2932" y="1111"/>
                  <a:pt x="2932" y="1112"/>
                </a:cubicBezTo>
                <a:cubicBezTo>
                  <a:pt x="2932" y="1114"/>
                  <a:pt x="2932" y="1115"/>
                  <a:pt x="2933" y="1116"/>
                </a:cubicBezTo>
                <a:cubicBezTo>
                  <a:pt x="2934" y="1116"/>
                  <a:pt x="2934" y="1118"/>
                  <a:pt x="2935" y="1119"/>
                </a:cubicBezTo>
                <a:cubicBezTo>
                  <a:pt x="2937" y="1118"/>
                  <a:pt x="2936" y="1117"/>
                  <a:pt x="2937" y="1116"/>
                </a:cubicBezTo>
                <a:cubicBezTo>
                  <a:pt x="2937" y="1114"/>
                  <a:pt x="2937" y="1113"/>
                  <a:pt x="2938" y="1111"/>
                </a:cubicBezTo>
                <a:cubicBezTo>
                  <a:pt x="2938" y="1110"/>
                  <a:pt x="2939" y="1109"/>
                  <a:pt x="2940" y="1108"/>
                </a:cubicBezTo>
                <a:cubicBezTo>
                  <a:pt x="2942" y="1105"/>
                  <a:pt x="2940" y="1102"/>
                  <a:pt x="2943" y="1100"/>
                </a:cubicBezTo>
                <a:cubicBezTo>
                  <a:pt x="2944" y="1100"/>
                  <a:pt x="2945" y="1099"/>
                  <a:pt x="2945" y="1099"/>
                </a:cubicBezTo>
                <a:cubicBezTo>
                  <a:pt x="2946" y="1099"/>
                  <a:pt x="2946" y="1098"/>
                  <a:pt x="2947" y="1098"/>
                </a:cubicBezTo>
                <a:cubicBezTo>
                  <a:pt x="2948" y="1099"/>
                  <a:pt x="2948" y="1099"/>
                  <a:pt x="2948" y="1100"/>
                </a:cubicBezTo>
                <a:cubicBezTo>
                  <a:pt x="2948" y="1101"/>
                  <a:pt x="2949" y="1101"/>
                  <a:pt x="2949" y="1101"/>
                </a:cubicBezTo>
                <a:cubicBezTo>
                  <a:pt x="2951" y="1102"/>
                  <a:pt x="2953" y="1102"/>
                  <a:pt x="2954" y="1102"/>
                </a:cubicBezTo>
                <a:cubicBezTo>
                  <a:pt x="2955" y="1102"/>
                  <a:pt x="2956" y="1102"/>
                  <a:pt x="2957" y="1102"/>
                </a:cubicBezTo>
                <a:cubicBezTo>
                  <a:pt x="2958" y="1103"/>
                  <a:pt x="2958" y="1102"/>
                  <a:pt x="2959" y="1103"/>
                </a:cubicBezTo>
                <a:cubicBezTo>
                  <a:pt x="2960" y="1103"/>
                  <a:pt x="2961" y="1103"/>
                  <a:pt x="2960" y="1104"/>
                </a:cubicBezTo>
                <a:cubicBezTo>
                  <a:pt x="2960" y="1104"/>
                  <a:pt x="2960" y="1105"/>
                  <a:pt x="2960" y="1105"/>
                </a:cubicBezTo>
                <a:cubicBezTo>
                  <a:pt x="2960" y="1106"/>
                  <a:pt x="2960" y="1107"/>
                  <a:pt x="2960" y="1107"/>
                </a:cubicBezTo>
                <a:cubicBezTo>
                  <a:pt x="2961" y="1108"/>
                  <a:pt x="2960" y="1109"/>
                  <a:pt x="2961" y="1109"/>
                </a:cubicBezTo>
                <a:cubicBezTo>
                  <a:pt x="2961" y="1110"/>
                  <a:pt x="2961" y="1111"/>
                  <a:pt x="2962" y="1111"/>
                </a:cubicBezTo>
                <a:cubicBezTo>
                  <a:pt x="2962" y="1112"/>
                  <a:pt x="2962" y="1115"/>
                  <a:pt x="2963" y="1115"/>
                </a:cubicBezTo>
                <a:cubicBezTo>
                  <a:pt x="2963" y="1114"/>
                  <a:pt x="2963" y="1113"/>
                  <a:pt x="2963" y="1113"/>
                </a:cubicBezTo>
                <a:cubicBezTo>
                  <a:pt x="2963" y="1112"/>
                  <a:pt x="2963" y="1111"/>
                  <a:pt x="2964" y="1111"/>
                </a:cubicBezTo>
                <a:cubicBezTo>
                  <a:pt x="2964" y="1110"/>
                  <a:pt x="2966" y="1108"/>
                  <a:pt x="2966" y="1107"/>
                </a:cubicBezTo>
                <a:cubicBezTo>
                  <a:pt x="2966" y="1106"/>
                  <a:pt x="2965" y="1107"/>
                  <a:pt x="2964" y="1106"/>
                </a:cubicBezTo>
                <a:cubicBezTo>
                  <a:pt x="2964" y="1105"/>
                  <a:pt x="2964" y="1104"/>
                  <a:pt x="2964" y="1104"/>
                </a:cubicBezTo>
                <a:cubicBezTo>
                  <a:pt x="2964" y="1102"/>
                  <a:pt x="2963" y="1102"/>
                  <a:pt x="2963" y="1100"/>
                </a:cubicBezTo>
                <a:cubicBezTo>
                  <a:pt x="2963" y="1099"/>
                  <a:pt x="2964" y="1097"/>
                  <a:pt x="2963" y="1096"/>
                </a:cubicBezTo>
                <a:cubicBezTo>
                  <a:pt x="2962" y="1095"/>
                  <a:pt x="2960" y="1096"/>
                  <a:pt x="2959" y="1095"/>
                </a:cubicBezTo>
                <a:cubicBezTo>
                  <a:pt x="2958" y="1095"/>
                  <a:pt x="2957" y="1095"/>
                  <a:pt x="2957" y="1095"/>
                </a:cubicBezTo>
                <a:cubicBezTo>
                  <a:pt x="2956" y="1095"/>
                  <a:pt x="2957" y="1096"/>
                  <a:pt x="2957" y="1096"/>
                </a:cubicBezTo>
                <a:cubicBezTo>
                  <a:pt x="2958" y="1097"/>
                  <a:pt x="2958" y="1097"/>
                  <a:pt x="2958" y="1098"/>
                </a:cubicBezTo>
                <a:cubicBezTo>
                  <a:pt x="2959" y="1098"/>
                  <a:pt x="2960" y="1098"/>
                  <a:pt x="2960" y="1099"/>
                </a:cubicBezTo>
                <a:cubicBezTo>
                  <a:pt x="2959" y="1099"/>
                  <a:pt x="2958" y="1099"/>
                  <a:pt x="2957" y="1099"/>
                </a:cubicBezTo>
                <a:cubicBezTo>
                  <a:pt x="2957" y="1098"/>
                  <a:pt x="2957" y="1097"/>
                  <a:pt x="2956" y="1097"/>
                </a:cubicBezTo>
                <a:cubicBezTo>
                  <a:pt x="2956" y="1096"/>
                  <a:pt x="2955" y="1094"/>
                  <a:pt x="2955" y="1093"/>
                </a:cubicBezTo>
                <a:cubicBezTo>
                  <a:pt x="2955" y="1090"/>
                  <a:pt x="2955" y="1087"/>
                  <a:pt x="2952" y="1085"/>
                </a:cubicBezTo>
                <a:cubicBezTo>
                  <a:pt x="2951" y="1084"/>
                  <a:pt x="2950" y="1084"/>
                  <a:pt x="2949" y="1082"/>
                </a:cubicBezTo>
                <a:cubicBezTo>
                  <a:pt x="2949" y="1082"/>
                  <a:pt x="2948" y="1081"/>
                  <a:pt x="2948" y="1080"/>
                </a:cubicBezTo>
                <a:cubicBezTo>
                  <a:pt x="2947" y="1080"/>
                  <a:pt x="2947" y="1079"/>
                  <a:pt x="2947" y="1078"/>
                </a:cubicBezTo>
                <a:cubicBezTo>
                  <a:pt x="2946" y="1077"/>
                  <a:pt x="2945" y="1076"/>
                  <a:pt x="2945" y="1074"/>
                </a:cubicBezTo>
                <a:cubicBezTo>
                  <a:pt x="2943" y="1072"/>
                  <a:pt x="2944" y="1067"/>
                  <a:pt x="2945" y="1065"/>
                </a:cubicBezTo>
                <a:cubicBezTo>
                  <a:pt x="2946" y="1063"/>
                  <a:pt x="2946" y="1062"/>
                  <a:pt x="2947" y="1061"/>
                </a:cubicBezTo>
                <a:cubicBezTo>
                  <a:pt x="2947" y="1060"/>
                  <a:pt x="2948" y="1058"/>
                  <a:pt x="2948" y="1057"/>
                </a:cubicBezTo>
                <a:cubicBezTo>
                  <a:pt x="2948" y="1056"/>
                  <a:pt x="2949" y="1054"/>
                  <a:pt x="2949" y="1053"/>
                </a:cubicBezTo>
                <a:cubicBezTo>
                  <a:pt x="2950" y="1051"/>
                  <a:pt x="2951" y="1050"/>
                  <a:pt x="2951" y="1049"/>
                </a:cubicBezTo>
                <a:cubicBezTo>
                  <a:pt x="2952" y="1047"/>
                  <a:pt x="2952" y="1046"/>
                  <a:pt x="2952" y="1044"/>
                </a:cubicBezTo>
                <a:cubicBezTo>
                  <a:pt x="2952" y="1043"/>
                  <a:pt x="2953" y="1041"/>
                  <a:pt x="2954" y="1040"/>
                </a:cubicBezTo>
                <a:cubicBezTo>
                  <a:pt x="2955" y="1038"/>
                  <a:pt x="2955" y="1036"/>
                  <a:pt x="2957" y="1035"/>
                </a:cubicBezTo>
                <a:cubicBezTo>
                  <a:pt x="2959" y="1033"/>
                  <a:pt x="2961" y="1035"/>
                  <a:pt x="2964" y="1034"/>
                </a:cubicBezTo>
                <a:cubicBezTo>
                  <a:pt x="2965" y="1034"/>
                  <a:pt x="2966" y="1032"/>
                  <a:pt x="2967" y="1033"/>
                </a:cubicBezTo>
                <a:cubicBezTo>
                  <a:pt x="2968" y="1033"/>
                  <a:pt x="2968" y="1034"/>
                  <a:pt x="2969" y="1034"/>
                </a:cubicBezTo>
                <a:cubicBezTo>
                  <a:pt x="2969" y="1034"/>
                  <a:pt x="2970" y="1034"/>
                  <a:pt x="2971" y="1034"/>
                </a:cubicBezTo>
                <a:cubicBezTo>
                  <a:pt x="2972" y="1034"/>
                  <a:pt x="2973" y="1035"/>
                  <a:pt x="2974" y="1036"/>
                </a:cubicBezTo>
                <a:cubicBezTo>
                  <a:pt x="2976" y="1037"/>
                  <a:pt x="2977" y="1037"/>
                  <a:pt x="2977" y="1038"/>
                </a:cubicBezTo>
                <a:cubicBezTo>
                  <a:pt x="2978" y="1040"/>
                  <a:pt x="2979" y="1040"/>
                  <a:pt x="2980" y="1041"/>
                </a:cubicBezTo>
                <a:cubicBezTo>
                  <a:pt x="2981" y="1042"/>
                  <a:pt x="2982" y="1042"/>
                  <a:pt x="2983" y="1044"/>
                </a:cubicBezTo>
                <a:cubicBezTo>
                  <a:pt x="2983" y="1045"/>
                  <a:pt x="2984" y="1045"/>
                  <a:pt x="2985" y="1046"/>
                </a:cubicBezTo>
                <a:cubicBezTo>
                  <a:pt x="2985" y="1047"/>
                  <a:pt x="2987" y="1050"/>
                  <a:pt x="2987" y="1047"/>
                </a:cubicBezTo>
                <a:cubicBezTo>
                  <a:pt x="2988" y="1045"/>
                  <a:pt x="2984" y="1043"/>
                  <a:pt x="2983" y="1041"/>
                </a:cubicBezTo>
                <a:cubicBezTo>
                  <a:pt x="2982" y="1040"/>
                  <a:pt x="2981" y="1039"/>
                  <a:pt x="2980" y="1038"/>
                </a:cubicBezTo>
                <a:cubicBezTo>
                  <a:pt x="2979" y="1037"/>
                  <a:pt x="2978" y="1034"/>
                  <a:pt x="2978" y="1033"/>
                </a:cubicBezTo>
                <a:cubicBezTo>
                  <a:pt x="2978" y="1031"/>
                  <a:pt x="2978" y="1030"/>
                  <a:pt x="2977" y="1029"/>
                </a:cubicBezTo>
                <a:cubicBezTo>
                  <a:pt x="2977" y="1027"/>
                  <a:pt x="2976" y="1027"/>
                  <a:pt x="2976" y="1025"/>
                </a:cubicBezTo>
                <a:cubicBezTo>
                  <a:pt x="2975" y="1024"/>
                  <a:pt x="2975" y="1023"/>
                  <a:pt x="2975" y="1021"/>
                </a:cubicBezTo>
                <a:cubicBezTo>
                  <a:pt x="2974" y="1018"/>
                  <a:pt x="2972" y="1015"/>
                  <a:pt x="2971" y="1012"/>
                </a:cubicBezTo>
                <a:cubicBezTo>
                  <a:pt x="2971" y="1010"/>
                  <a:pt x="2970" y="1008"/>
                  <a:pt x="2970" y="1007"/>
                </a:cubicBezTo>
                <a:cubicBezTo>
                  <a:pt x="2970" y="1005"/>
                  <a:pt x="2969" y="1003"/>
                  <a:pt x="2969" y="1002"/>
                </a:cubicBezTo>
                <a:cubicBezTo>
                  <a:pt x="2968" y="1000"/>
                  <a:pt x="2968" y="999"/>
                  <a:pt x="2967" y="997"/>
                </a:cubicBezTo>
                <a:cubicBezTo>
                  <a:pt x="2966" y="995"/>
                  <a:pt x="2966" y="992"/>
                  <a:pt x="2965" y="990"/>
                </a:cubicBezTo>
                <a:cubicBezTo>
                  <a:pt x="2965" y="989"/>
                  <a:pt x="2965" y="989"/>
                  <a:pt x="2965" y="988"/>
                </a:cubicBezTo>
                <a:cubicBezTo>
                  <a:pt x="2965" y="987"/>
                  <a:pt x="2964" y="987"/>
                  <a:pt x="2964" y="986"/>
                </a:cubicBezTo>
                <a:cubicBezTo>
                  <a:pt x="2964" y="985"/>
                  <a:pt x="2964" y="983"/>
                  <a:pt x="2963" y="982"/>
                </a:cubicBezTo>
                <a:cubicBezTo>
                  <a:pt x="2962" y="982"/>
                  <a:pt x="2962" y="982"/>
                  <a:pt x="2961" y="982"/>
                </a:cubicBezTo>
                <a:cubicBezTo>
                  <a:pt x="2961" y="981"/>
                  <a:pt x="2961" y="980"/>
                  <a:pt x="2961" y="980"/>
                </a:cubicBezTo>
                <a:cubicBezTo>
                  <a:pt x="2961" y="978"/>
                  <a:pt x="2962" y="978"/>
                  <a:pt x="2961" y="976"/>
                </a:cubicBezTo>
                <a:cubicBezTo>
                  <a:pt x="2961" y="975"/>
                  <a:pt x="2961" y="975"/>
                  <a:pt x="2961" y="974"/>
                </a:cubicBezTo>
                <a:cubicBezTo>
                  <a:pt x="2961" y="974"/>
                  <a:pt x="2961" y="972"/>
                  <a:pt x="2960" y="973"/>
                </a:cubicBezTo>
                <a:cubicBezTo>
                  <a:pt x="2959" y="974"/>
                  <a:pt x="2960" y="977"/>
                  <a:pt x="2958" y="976"/>
                </a:cubicBezTo>
                <a:cubicBezTo>
                  <a:pt x="2957" y="976"/>
                  <a:pt x="2957" y="973"/>
                  <a:pt x="2957" y="972"/>
                </a:cubicBezTo>
                <a:cubicBezTo>
                  <a:pt x="2957" y="971"/>
                  <a:pt x="2957" y="970"/>
                  <a:pt x="2956" y="968"/>
                </a:cubicBezTo>
                <a:cubicBezTo>
                  <a:pt x="2955" y="967"/>
                  <a:pt x="2955" y="966"/>
                  <a:pt x="2955" y="964"/>
                </a:cubicBezTo>
                <a:cubicBezTo>
                  <a:pt x="2955" y="963"/>
                  <a:pt x="2956" y="962"/>
                  <a:pt x="2956" y="960"/>
                </a:cubicBezTo>
                <a:cubicBezTo>
                  <a:pt x="2957" y="959"/>
                  <a:pt x="2956" y="957"/>
                  <a:pt x="2956" y="956"/>
                </a:cubicBezTo>
                <a:cubicBezTo>
                  <a:pt x="2956" y="954"/>
                  <a:pt x="2957" y="952"/>
                  <a:pt x="2957" y="950"/>
                </a:cubicBezTo>
                <a:cubicBezTo>
                  <a:pt x="2958" y="948"/>
                  <a:pt x="2959" y="946"/>
                  <a:pt x="2958" y="945"/>
                </a:cubicBezTo>
                <a:cubicBezTo>
                  <a:pt x="2958" y="943"/>
                  <a:pt x="2958" y="942"/>
                  <a:pt x="2958" y="940"/>
                </a:cubicBezTo>
                <a:cubicBezTo>
                  <a:pt x="2958" y="939"/>
                  <a:pt x="2958" y="937"/>
                  <a:pt x="2957" y="936"/>
                </a:cubicBezTo>
                <a:cubicBezTo>
                  <a:pt x="2957" y="935"/>
                  <a:pt x="2957" y="935"/>
                  <a:pt x="2956" y="935"/>
                </a:cubicBezTo>
                <a:cubicBezTo>
                  <a:pt x="2956" y="934"/>
                  <a:pt x="2956" y="934"/>
                  <a:pt x="2956" y="933"/>
                </a:cubicBezTo>
                <a:cubicBezTo>
                  <a:pt x="2956" y="931"/>
                  <a:pt x="2955" y="930"/>
                  <a:pt x="2955" y="929"/>
                </a:cubicBezTo>
                <a:cubicBezTo>
                  <a:pt x="2955" y="928"/>
                  <a:pt x="2956" y="927"/>
                  <a:pt x="2956" y="928"/>
                </a:cubicBezTo>
                <a:cubicBezTo>
                  <a:pt x="2956" y="929"/>
                  <a:pt x="2956" y="930"/>
                  <a:pt x="2956" y="931"/>
                </a:cubicBezTo>
                <a:cubicBezTo>
                  <a:pt x="2957" y="931"/>
                  <a:pt x="2957" y="932"/>
                  <a:pt x="2958" y="932"/>
                </a:cubicBezTo>
                <a:cubicBezTo>
                  <a:pt x="2958" y="933"/>
                  <a:pt x="2958" y="934"/>
                  <a:pt x="2958" y="934"/>
                </a:cubicBezTo>
                <a:cubicBezTo>
                  <a:pt x="2958" y="935"/>
                  <a:pt x="2959" y="938"/>
                  <a:pt x="2959" y="938"/>
                </a:cubicBezTo>
                <a:cubicBezTo>
                  <a:pt x="2960" y="937"/>
                  <a:pt x="2959" y="935"/>
                  <a:pt x="2959" y="934"/>
                </a:cubicBezTo>
                <a:cubicBezTo>
                  <a:pt x="2959" y="933"/>
                  <a:pt x="2959" y="931"/>
                  <a:pt x="2958" y="930"/>
                </a:cubicBezTo>
                <a:cubicBezTo>
                  <a:pt x="2958" y="929"/>
                  <a:pt x="2957" y="928"/>
                  <a:pt x="2957" y="927"/>
                </a:cubicBezTo>
                <a:cubicBezTo>
                  <a:pt x="2956" y="925"/>
                  <a:pt x="2956" y="924"/>
                  <a:pt x="2955" y="923"/>
                </a:cubicBezTo>
                <a:cubicBezTo>
                  <a:pt x="2955" y="921"/>
                  <a:pt x="2954" y="920"/>
                  <a:pt x="2954" y="919"/>
                </a:cubicBezTo>
                <a:cubicBezTo>
                  <a:pt x="2953" y="918"/>
                  <a:pt x="2952" y="917"/>
                  <a:pt x="2952" y="916"/>
                </a:cubicBezTo>
                <a:cubicBezTo>
                  <a:pt x="2951" y="915"/>
                  <a:pt x="2951" y="913"/>
                  <a:pt x="2952" y="912"/>
                </a:cubicBezTo>
                <a:cubicBezTo>
                  <a:pt x="2952" y="911"/>
                  <a:pt x="2952" y="911"/>
                  <a:pt x="2952" y="911"/>
                </a:cubicBezTo>
                <a:cubicBezTo>
                  <a:pt x="2953" y="911"/>
                  <a:pt x="2953" y="910"/>
                  <a:pt x="2953" y="910"/>
                </a:cubicBezTo>
                <a:cubicBezTo>
                  <a:pt x="2953" y="909"/>
                  <a:pt x="2953" y="908"/>
                  <a:pt x="2953" y="908"/>
                </a:cubicBezTo>
                <a:cubicBezTo>
                  <a:pt x="2953" y="906"/>
                  <a:pt x="2953" y="905"/>
                  <a:pt x="2952" y="904"/>
                </a:cubicBezTo>
                <a:cubicBezTo>
                  <a:pt x="2951" y="903"/>
                  <a:pt x="2950" y="903"/>
                  <a:pt x="2950" y="901"/>
                </a:cubicBezTo>
                <a:cubicBezTo>
                  <a:pt x="2949" y="901"/>
                  <a:pt x="2948" y="899"/>
                  <a:pt x="2948" y="899"/>
                </a:cubicBezTo>
                <a:cubicBezTo>
                  <a:pt x="2946" y="899"/>
                  <a:pt x="2947" y="901"/>
                  <a:pt x="2946" y="902"/>
                </a:cubicBezTo>
                <a:cubicBezTo>
                  <a:pt x="2946" y="902"/>
                  <a:pt x="2945" y="902"/>
                  <a:pt x="2944" y="902"/>
                </a:cubicBezTo>
                <a:cubicBezTo>
                  <a:pt x="2944" y="902"/>
                  <a:pt x="2943" y="903"/>
                  <a:pt x="2942" y="903"/>
                </a:cubicBezTo>
                <a:cubicBezTo>
                  <a:pt x="2941" y="903"/>
                  <a:pt x="2940" y="902"/>
                  <a:pt x="2939" y="902"/>
                </a:cubicBezTo>
                <a:cubicBezTo>
                  <a:pt x="2939" y="903"/>
                  <a:pt x="2941" y="904"/>
                  <a:pt x="2942" y="905"/>
                </a:cubicBezTo>
                <a:cubicBezTo>
                  <a:pt x="2943" y="906"/>
                  <a:pt x="2945" y="908"/>
                  <a:pt x="2946" y="909"/>
                </a:cubicBezTo>
                <a:cubicBezTo>
                  <a:pt x="2946" y="910"/>
                  <a:pt x="2946" y="910"/>
                  <a:pt x="2946" y="910"/>
                </a:cubicBezTo>
                <a:cubicBezTo>
                  <a:pt x="2947" y="911"/>
                  <a:pt x="2948" y="911"/>
                  <a:pt x="2948" y="912"/>
                </a:cubicBezTo>
                <a:cubicBezTo>
                  <a:pt x="2948" y="913"/>
                  <a:pt x="2947" y="914"/>
                  <a:pt x="2947" y="914"/>
                </a:cubicBezTo>
                <a:cubicBezTo>
                  <a:pt x="2947" y="915"/>
                  <a:pt x="2947" y="915"/>
                  <a:pt x="2946" y="916"/>
                </a:cubicBezTo>
                <a:cubicBezTo>
                  <a:pt x="2946" y="916"/>
                  <a:pt x="2945" y="916"/>
                  <a:pt x="2945" y="916"/>
                </a:cubicBezTo>
                <a:cubicBezTo>
                  <a:pt x="2944" y="917"/>
                  <a:pt x="2947" y="918"/>
                  <a:pt x="2947" y="919"/>
                </a:cubicBezTo>
                <a:cubicBezTo>
                  <a:pt x="2948" y="919"/>
                  <a:pt x="2948" y="920"/>
                  <a:pt x="2947" y="920"/>
                </a:cubicBezTo>
                <a:cubicBezTo>
                  <a:pt x="2946" y="919"/>
                  <a:pt x="2946" y="918"/>
                  <a:pt x="2945" y="919"/>
                </a:cubicBezTo>
                <a:cubicBezTo>
                  <a:pt x="2945" y="920"/>
                  <a:pt x="2945" y="920"/>
                  <a:pt x="2944" y="921"/>
                </a:cubicBezTo>
                <a:cubicBezTo>
                  <a:pt x="2944" y="921"/>
                  <a:pt x="2943" y="922"/>
                  <a:pt x="2943" y="922"/>
                </a:cubicBezTo>
                <a:cubicBezTo>
                  <a:pt x="2942" y="924"/>
                  <a:pt x="2945" y="923"/>
                  <a:pt x="2946" y="923"/>
                </a:cubicBezTo>
                <a:cubicBezTo>
                  <a:pt x="2946" y="924"/>
                  <a:pt x="2945" y="924"/>
                  <a:pt x="2945" y="925"/>
                </a:cubicBezTo>
                <a:cubicBezTo>
                  <a:pt x="2944" y="925"/>
                  <a:pt x="2943" y="927"/>
                  <a:pt x="2942" y="927"/>
                </a:cubicBezTo>
                <a:cubicBezTo>
                  <a:pt x="2940" y="927"/>
                  <a:pt x="2939" y="927"/>
                  <a:pt x="2939" y="926"/>
                </a:cubicBezTo>
                <a:cubicBezTo>
                  <a:pt x="2938" y="924"/>
                  <a:pt x="2938" y="923"/>
                  <a:pt x="2936" y="923"/>
                </a:cubicBezTo>
                <a:cubicBezTo>
                  <a:pt x="2935" y="923"/>
                  <a:pt x="2935" y="924"/>
                  <a:pt x="2934" y="924"/>
                </a:cubicBezTo>
                <a:cubicBezTo>
                  <a:pt x="2933" y="925"/>
                  <a:pt x="2933" y="925"/>
                  <a:pt x="2932" y="925"/>
                </a:cubicBezTo>
                <a:cubicBezTo>
                  <a:pt x="2931" y="926"/>
                  <a:pt x="2929" y="926"/>
                  <a:pt x="2929" y="928"/>
                </a:cubicBezTo>
                <a:cubicBezTo>
                  <a:pt x="2929" y="929"/>
                  <a:pt x="2929" y="930"/>
                  <a:pt x="2930" y="932"/>
                </a:cubicBezTo>
                <a:cubicBezTo>
                  <a:pt x="2932" y="935"/>
                  <a:pt x="2930" y="939"/>
                  <a:pt x="2931" y="942"/>
                </a:cubicBezTo>
                <a:cubicBezTo>
                  <a:pt x="2931" y="943"/>
                  <a:pt x="2931" y="945"/>
                  <a:pt x="2931" y="946"/>
                </a:cubicBezTo>
                <a:cubicBezTo>
                  <a:pt x="2931" y="947"/>
                  <a:pt x="2930" y="947"/>
                  <a:pt x="2930" y="949"/>
                </a:cubicBezTo>
                <a:close/>
                <a:moveTo>
                  <a:pt x="2932" y="1261"/>
                </a:moveTo>
                <a:cubicBezTo>
                  <a:pt x="2931" y="1259"/>
                  <a:pt x="2931" y="1259"/>
                  <a:pt x="2930" y="1257"/>
                </a:cubicBezTo>
                <a:cubicBezTo>
                  <a:pt x="2929" y="1254"/>
                  <a:pt x="2927" y="1252"/>
                  <a:pt x="2926" y="1249"/>
                </a:cubicBezTo>
                <a:cubicBezTo>
                  <a:pt x="2926" y="1248"/>
                  <a:pt x="2925" y="1247"/>
                  <a:pt x="2924" y="1246"/>
                </a:cubicBezTo>
                <a:cubicBezTo>
                  <a:pt x="2923" y="1245"/>
                  <a:pt x="2923" y="1244"/>
                  <a:pt x="2922" y="1242"/>
                </a:cubicBezTo>
                <a:cubicBezTo>
                  <a:pt x="2922" y="1241"/>
                  <a:pt x="2921" y="1240"/>
                  <a:pt x="2921" y="1238"/>
                </a:cubicBezTo>
                <a:cubicBezTo>
                  <a:pt x="2921" y="1237"/>
                  <a:pt x="2922" y="1235"/>
                  <a:pt x="2922" y="1234"/>
                </a:cubicBezTo>
                <a:cubicBezTo>
                  <a:pt x="2922" y="1232"/>
                  <a:pt x="2921" y="1231"/>
                  <a:pt x="2922" y="1229"/>
                </a:cubicBezTo>
                <a:cubicBezTo>
                  <a:pt x="2923" y="1229"/>
                  <a:pt x="2923" y="1229"/>
                  <a:pt x="2923" y="1228"/>
                </a:cubicBezTo>
                <a:cubicBezTo>
                  <a:pt x="2924" y="1227"/>
                  <a:pt x="2923" y="1226"/>
                  <a:pt x="2922" y="1226"/>
                </a:cubicBezTo>
                <a:cubicBezTo>
                  <a:pt x="2921" y="1226"/>
                  <a:pt x="2920" y="1227"/>
                  <a:pt x="2918" y="1226"/>
                </a:cubicBezTo>
                <a:cubicBezTo>
                  <a:pt x="2918" y="1226"/>
                  <a:pt x="2918" y="1225"/>
                  <a:pt x="2917" y="1225"/>
                </a:cubicBezTo>
                <a:cubicBezTo>
                  <a:pt x="2916" y="1225"/>
                  <a:pt x="2915" y="1225"/>
                  <a:pt x="2915" y="1225"/>
                </a:cubicBezTo>
                <a:cubicBezTo>
                  <a:pt x="2914" y="1224"/>
                  <a:pt x="2912" y="1224"/>
                  <a:pt x="2912" y="1226"/>
                </a:cubicBezTo>
                <a:cubicBezTo>
                  <a:pt x="2911" y="1226"/>
                  <a:pt x="2912" y="1227"/>
                  <a:pt x="2911" y="1227"/>
                </a:cubicBezTo>
                <a:cubicBezTo>
                  <a:pt x="2911" y="1228"/>
                  <a:pt x="2910" y="1228"/>
                  <a:pt x="2910" y="1229"/>
                </a:cubicBezTo>
                <a:cubicBezTo>
                  <a:pt x="2910" y="1230"/>
                  <a:pt x="2910" y="1230"/>
                  <a:pt x="2910" y="1231"/>
                </a:cubicBezTo>
                <a:cubicBezTo>
                  <a:pt x="2910" y="1232"/>
                  <a:pt x="2909" y="1233"/>
                  <a:pt x="2909" y="1233"/>
                </a:cubicBezTo>
                <a:cubicBezTo>
                  <a:pt x="2910" y="1234"/>
                  <a:pt x="2910" y="1234"/>
                  <a:pt x="2911" y="1234"/>
                </a:cubicBezTo>
                <a:cubicBezTo>
                  <a:pt x="2912" y="1234"/>
                  <a:pt x="2912" y="1233"/>
                  <a:pt x="2912" y="1232"/>
                </a:cubicBezTo>
                <a:cubicBezTo>
                  <a:pt x="2913" y="1231"/>
                  <a:pt x="2915" y="1232"/>
                  <a:pt x="2916" y="1231"/>
                </a:cubicBezTo>
                <a:cubicBezTo>
                  <a:pt x="2917" y="1231"/>
                  <a:pt x="2917" y="1230"/>
                  <a:pt x="2918" y="1231"/>
                </a:cubicBezTo>
                <a:cubicBezTo>
                  <a:pt x="2922" y="1232"/>
                  <a:pt x="2918" y="1235"/>
                  <a:pt x="2918" y="1237"/>
                </a:cubicBezTo>
                <a:cubicBezTo>
                  <a:pt x="2918" y="1238"/>
                  <a:pt x="2917" y="1240"/>
                  <a:pt x="2915" y="1240"/>
                </a:cubicBezTo>
                <a:cubicBezTo>
                  <a:pt x="2915" y="1240"/>
                  <a:pt x="2914" y="1240"/>
                  <a:pt x="2913" y="1239"/>
                </a:cubicBezTo>
                <a:cubicBezTo>
                  <a:pt x="2913" y="1239"/>
                  <a:pt x="2912" y="1239"/>
                  <a:pt x="2911" y="1239"/>
                </a:cubicBezTo>
                <a:cubicBezTo>
                  <a:pt x="2910" y="1240"/>
                  <a:pt x="2910" y="1240"/>
                  <a:pt x="2909" y="1240"/>
                </a:cubicBezTo>
                <a:cubicBezTo>
                  <a:pt x="2908" y="1239"/>
                  <a:pt x="2908" y="1239"/>
                  <a:pt x="2908" y="1238"/>
                </a:cubicBezTo>
                <a:cubicBezTo>
                  <a:pt x="2908" y="1237"/>
                  <a:pt x="2906" y="1236"/>
                  <a:pt x="2906" y="1235"/>
                </a:cubicBezTo>
                <a:cubicBezTo>
                  <a:pt x="2907" y="1233"/>
                  <a:pt x="2907" y="1232"/>
                  <a:pt x="2905" y="1232"/>
                </a:cubicBezTo>
                <a:cubicBezTo>
                  <a:pt x="2904" y="1232"/>
                  <a:pt x="2903" y="1232"/>
                  <a:pt x="2903" y="1231"/>
                </a:cubicBezTo>
                <a:cubicBezTo>
                  <a:pt x="2902" y="1231"/>
                  <a:pt x="2902" y="1230"/>
                  <a:pt x="2901" y="1230"/>
                </a:cubicBezTo>
                <a:cubicBezTo>
                  <a:pt x="2900" y="1231"/>
                  <a:pt x="2902" y="1233"/>
                  <a:pt x="2902" y="1234"/>
                </a:cubicBezTo>
                <a:cubicBezTo>
                  <a:pt x="2902" y="1236"/>
                  <a:pt x="2901" y="1237"/>
                  <a:pt x="2900" y="1238"/>
                </a:cubicBezTo>
                <a:cubicBezTo>
                  <a:pt x="2899" y="1239"/>
                  <a:pt x="2897" y="1240"/>
                  <a:pt x="2896" y="1241"/>
                </a:cubicBezTo>
                <a:cubicBezTo>
                  <a:pt x="2894" y="1243"/>
                  <a:pt x="2890" y="1245"/>
                  <a:pt x="2892" y="1248"/>
                </a:cubicBezTo>
                <a:cubicBezTo>
                  <a:pt x="2893" y="1249"/>
                  <a:pt x="2894" y="1250"/>
                  <a:pt x="2893" y="1252"/>
                </a:cubicBezTo>
                <a:cubicBezTo>
                  <a:pt x="2893" y="1253"/>
                  <a:pt x="2892" y="1254"/>
                  <a:pt x="2892" y="1255"/>
                </a:cubicBezTo>
                <a:cubicBezTo>
                  <a:pt x="2891" y="1256"/>
                  <a:pt x="2892" y="1257"/>
                  <a:pt x="2891" y="1259"/>
                </a:cubicBezTo>
                <a:cubicBezTo>
                  <a:pt x="2891" y="1260"/>
                  <a:pt x="2890" y="1260"/>
                  <a:pt x="2889" y="1260"/>
                </a:cubicBezTo>
                <a:cubicBezTo>
                  <a:pt x="2889" y="1259"/>
                  <a:pt x="2888" y="1259"/>
                  <a:pt x="2888" y="1259"/>
                </a:cubicBezTo>
                <a:cubicBezTo>
                  <a:pt x="2888" y="1260"/>
                  <a:pt x="2889" y="1260"/>
                  <a:pt x="2889" y="1260"/>
                </a:cubicBezTo>
                <a:cubicBezTo>
                  <a:pt x="2889" y="1261"/>
                  <a:pt x="2890" y="1261"/>
                  <a:pt x="2890" y="1262"/>
                </a:cubicBezTo>
                <a:cubicBezTo>
                  <a:pt x="2890" y="1262"/>
                  <a:pt x="2890" y="1263"/>
                  <a:pt x="2890" y="1264"/>
                </a:cubicBezTo>
                <a:cubicBezTo>
                  <a:pt x="2892" y="1264"/>
                  <a:pt x="2891" y="1262"/>
                  <a:pt x="2893" y="1262"/>
                </a:cubicBezTo>
                <a:cubicBezTo>
                  <a:pt x="2894" y="1263"/>
                  <a:pt x="2894" y="1264"/>
                  <a:pt x="2894" y="1265"/>
                </a:cubicBezTo>
                <a:cubicBezTo>
                  <a:pt x="2895" y="1267"/>
                  <a:pt x="2895" y="1270"/>
                  <a:pt x="2894" y="1272"/>
                </a:cubicBezTo>
                <a:cubicBezTo>
                  <a:pt x="2892" y="1275"/>
                  <a:pt x="2891" y="1278"/>
                  <a:pt x="2890" y="1281"/>
                </a:cubicBezTo>
                <a:cubicBezTo>
                  <a:pt x="2890" y="1283"/>
                  <a:pt x="2889" y="1284"/>
                  <a:pt x="2889" y="1286"/>
                </a:cubicBezTo>
                <a:cubicBezTo>
                  <a:pt x="2888" y="1289"/>
                  <a:pt x="2886" y="1291"/>
                  <a:pt x="2885" y="1294"/>
                </a:cubicBezTo>
                <a:cubicBezTo>
                  <a:pt x="2884" y="1295"/>
                  <a:pt x="2884" y="1297"/>
                  <a:pt x="2884" y="1298"/>
                </a:cubicBezTo>
                <a:cubicBezTo>
                  <a:pt x="2883" y="1301"/>
                  <a:pt x="2882" y="1303"/>
                  <a:pt x="2880" y="1305"/>
                </a:cubicBezTo>
                <a:cubicBezTo>
                  <a:pt x="2879" y="1306"/>
                  <a:pt x="2877" y="1307"/>
                  <a:pt x="2876" y="1308"/>
                </a:cubicBezTo>
                <a:cubicBezTo>
                  <a:pt x="2875" y="1310"/>
                  <a:pt x="2874" y="1311"/>
                  <a:pt x="2872" y="1312"/>
                </a:cubicBezTo>
                <a:cubicBezTo>
                  <a:pt x="2871" y="1313"/>
                  <a:pt x="2870" y="1315"/>
                  <a:pt x="2868" y="1316"/>
                </a:cubicBezTo>
                <a:cubicBezTo>
                  <a:pt x="2867" y="1317"/>
                  <a:pt x="2866" y="1320"/>
                  <a:pt x="2864" y="1321"/>
                </a:cubicBezTo>
                <a:cubicBezTo>
                  <a:pt x="2863" y="1322"/>
                  <a:pt x="2861" y="1323"/>
                  <a:pt x="2859" y="1324"/>
                </a:cubicBezTo>
                <a:cubicBezTo>
                  <a:pt x="2858" y="1324"/>
                  <a:pt x="2858" y="1325"/>
                  <a:pt x="2857" y="1325"/>
                </a:cubicBezTo>
                <a:cubicBezTo>
                  <a:pt x="2855" y="1325"/>
                  <a:pt x="2854" y="1326"/>
                  <a:pt x="2853" y="1326"/>
                </a:cubicBezTo>
                <a:cubicBezTo>
                  <a:pt x="2852" y="1327"/>
                  <a:pt x="2850" y="1328"/>
                  <a:pt x="2849" y="1329"/>
                </a:cubicBezTo>
                <a:cubicBezTo>
                  <a:pt x="2847" y="1329"/>
                  <a:pt x="2846" y="1331"/>
                  <a:pt x="2845" y="1332"/>
                </a:cubicBezTo>
                <a:cubicBezTo>
                  <a:pt x="2844" y="1333"/>
                  <a:pt x="2842" y="1334"/>
                  <a:pt x="2840" y="1334"/>
                </a:cubicBezTo>
                <a:cubicBezTo>
                  <a:pt x="2840" y="1334"/>
                  <a:pt x="2839" y="1334"/>
                  <a:pt x="2838" y="1334"/>
                </a:cubicBezTo>
                <a:cubicBezTo>
                  <a:pt x="2838" y="1334"/>
                  <a:pt x="2837" y="1333"/>
                  <a:pt x="2837" y="1333"/>
                </a:cubicBezTo>
                <a:cubicBezTo>
                  <a:pt x="2836" y="1332"/>
                  <a:pt x="2836" y="1332"/>
                  <a:pt x="2836" y="1331"/>
                </a:cubicBezTo>
                <a:cubicBezTo>
                  <a:pt x="2836" y="1330"/>
                  <a:pt x="2836" y="1329"/>
                  <a:pt x="2836" y="1329"/>
                </a:cubicBezTo>
                <a:cubicBezTo>
                  <a:pt x="2836" y="1328"/>
                  <a:pt x="2836" y="1327"/>
                  <a:pt x="2836" y="1327"/>
                </a:cubicBezTo>
                <a:cubicBezTo>
                  <a:pt x="2835" y="1326"/>
                  <a:pt x="2834" y="1326"/>
                  <a:pt x="2833" y="1326"/>
                </a:cubicBezTo>
                <a:cubicBezTo>
                  <a:pt x="2833" y="1326"/>
                  <a:pt x="2832" y="1326"/>
                  <a:pt x="2832" y="1325"/>
                </a:cubicBezTo>
                <a:cubicBezTo>
                  <a:pt x="2832" y="1324"/>
                  <a:pt x="2833" y="1324"/>
                  <a:pt x="2834" y="1324"/>
                </a:cubicBezTo>
                <a:cubicBezTo>
                  <a:pt x="2835" y="1325"/>
                  <a:pt x="2835" y="1325"/>
                  <a:pt x="2836" y="1324"/>
                </a:cubicBezTo>
                <a:cubicBezTo>
                  <a:pt x="2837" y="1323"/>
                  <a:pt x="2837" y="1323"/>
                  <a:pt x="2838" y="1323"/>
                </a:cubicBezTo>
                <a:cubicBezTo>
                  <a:pt x="2839" y="1323"/>
                  <a:pt x="2839" y="1323"/>
                  <a:pt x="2840" y="1322"/>
                </a:cubicBezTo>
                <a:cubicBezTo>
                  <a:pt x="2840" y="1321"/>
                  <a:pt x="2840" y="1320"/>
                  <a:pt x="2840" y="1320"/>
                </a:cubicBezTo>
                <a:cubicBezTo>
                  <a:pt x="2840" y="1319"/>
                  <a:pt x="2841" y="1319"/>
                  <a:pt x="2841" y="1318"/>
                </a:cubicBezTo>
                <a:cubicBezTo>
                  <a:pt x="2841" y="1317"/>
                  <a:pt x="2841" y="1316"/>
                  <a:pt x="2840" y="1316"/>
                </a:cubicBezTo>
                <a:cubicBezTo>
                  <a:pt x="2839" y="1316"/>
                  <a:pt x="2838" y="1317"/>
                  <a:pt x="2838" y="1317"/>
                </a:cubicBezTo>
                <a:cubicBezTo>
                  <a:pt x="2837" y="1318"/>
                  <a:pt x="2836" y="1318"/>
                  <a:pt x="2836" y="1318"/>
                </a:cubicBezTo>
                <a:cubicBezTo>
                  <a:pt x="2835" y="1318"/>
                  <a:pt x="2834" y="1320"/>
                  <a:pt x="2833" y="1320"/>
                </a:cubicBezTo>
                <a:cubicBezTo>
                  <a:pt x="2832" y="1320"/>
                  <a:pt x="2831" y="1320"/>
                  <a:pt x="2830" y="1321"/>
                </a:cubicBezTo>
                <a:cubicBezTo>
                  <a:pt x="2830" y="1321"/>
                  <a:pt x="2830" y="1322"/>
                  <a:pt x="2830" y="1322"/>
                </a:cubicBezTo>
                <a:cubicBezTo>
                  <a:pt x="2830" y="1323"/>
                  <a:pt x="2829" y="1325"/>
                  <a:pt x="2829" y="1326"/>
                </a:cubicBezTo>
                <a:cubicBezTo>
                  <a:pt x="2830" y="1327"/>
                  <a:pt x="2831" y="1328"/>
                  <a:pt x="2831" y="1329"/>
                </a:cubicBezTo>
                <a:cubicBezTo>
                  <a:pt x="2831" y="1330"/>
                  <a:pt x="2830" y="1332"/>
                  <a:pt x="2830" y="1333"/>
                </a:cubicBezTo>
                <a:cubicBezTo>
                  <a:pt x="2829" y="1334"/>
                  <a:pt x="2828" y="1335"/>
                  <a:pt x="2827" y="1336"/>
                </a:cubicBezTo>
                <a:cubicBezTo>
                  <a:pt x="2827" y="1336"/>
                  <a:pt x="2826" y="1337"/>
                  <a:pt x="2826" y="1337"/>
                </a:cubicBezTo>
                <a:cubicBezTo>
                  <a:pt x="2825" y="1338"/>
                  <a:pt x="2825" y="1338"/>
                  <a:pt x="2824" y="1339"/>
                </a:cubicBezTo>
                <a:cubicBezTo>
                  <a:pt x="2824" y="1341"/>
                  <a:pt x="2823" y="1341"/>
                  <a:pt x="2822" y="1342"/>
                </a:cubicBezTo>
                <a:cubicBezTo>
                  <a:pt x="2821" y="1343"/>
                  <a:pt x="2820" y="1344"/>
                  <a:pt x="2820" y="1344"/>
                </a:cubicBezTo>
                <a:cubicBezTo>
                  <a:pt x="2819" y="1345"/>
                  <a:pt x="2819" y="1346"/>
                  <a:pt x="2818" y="1347"/>
                </a:cubicBezTo>
                <a:cubicBezTo>
                  <a:pt x="2817" y="1348"/>
                  <a:pt x="2816" y="1349"/>
                  <a:pt x="2816" y="1350"/>
                </a:cubicBezTo>
                <a:cubicBezTo>
                  <a:pt x="2816" y="1351"/>
                  <a:pt x="2816" y="1352"/>
                  <a:pt x="2816" y="1353"/>
                </a:cubicBezTo>
                <a:cubicBezTo>
                  <a:pt x="2816" y="1354"/>
                  <a:pt x="2816" y="1355"/>
                  <a:pt x="2816" y="1355"/>
                </a:cubicBezTo>
                <a:cubicBezTo>
                  <a:pt x="2816" y="1356"/>
                  <a:pt x="2817" y="1356"/>
                  <a:pt x="2817" y="1357"/>
                </a:cubicBezTo>
                <a:cubicBezTo>
                  <a:pt x="2817" y="1359"/>
                  <a:pt x="2815" y="1358"/>
                  <a:pt x="2814" y="1359"/>
                </a:cubicBezTo>
                <a:cubicBezTo>
                  <a:pt x="2812" y="1360"/>
                  <a:pt x="2812" y="1362"/>
                  <a:pt x="2811" y="1362"/>
                </a:cubicBezTo>
                <a:cubicBezTo>
                  <a:pt x="2810" y="1363"/>
                  <a:pt x="2809" y="1363"/>
                  <a:pt x="2808" y="1363"/>
                </a:cubicBezTo>
                <a:cubicBezTo>
                  <a:pt x="2807" y="1363"/>
                  <a:pt x="2807" y="1363"/>
                  <a:pt x="2807" y="1362"/>
                </a:cubicBezTo>
                <a:cubicBezTo>
                  <a:pt x="2806" y="1362"/>
                  <a:pt x="2805" y="1362"/>
                  <a:pt x="2804" y="1362"/>
                </a:cubicBezTo>
                <a:cubicBezTo>
                  <a:pt x="2804" y="1362"/>
                  <a:pt x="2804" y="1363"/>
                  <a:pt x="2803" y="1363"/>
                </a:cubicBezTo>
                <a:cubicBezTo>
                  <a:pt x="2802" y="1363"/>
                  <a:pt x="2802" y="1363"/>
                  <a:pt x="2801" y="1362"/>
                </a:cubicBezTo>
                <a:cubicBezTo>
                  <a:pt x="2801" y="1361"/>
                  <a:pt x="2800" y="1361"/>
                  <a:pt x="2800" y="1360"/>
                </a:cubicBezTo>
                <a:cubicBezTo>
                  <a:pt x="2800" y="1359"/>
                  <a:pt x="2803" y="1358"/>
                  <a:pt x="2802" y="1357"/>
                </a:cubicBezTo>
                <a:cubicBezTo>
                  <a:pt x="2801" y="1356"/>
                  <a:pt x="2798" y="1356"/>
                  <a:pt x="2797" y="1357"/>
                </a:cubicBezTo>
                <a:cubicBezTo>
                  <a:pt x="2796" y="1358"/>
                  <a:pt x="2796" y="1359"/>
                  <a:pt x="2794" y="1360"/>
                </a:cubicBezTo>
                <a:cubicBezTo>
                  <a:pt x="2792" y="1360"/>
                  <a:pt x="2791" y="1359"/>
                  <a:pt x="2789" y="1359"/>
                </a:cubicBezTo>
                <a:cubicBezTo>
                  <a:pt x="2788" y="1360"/>
                  <a:pt x="2787" y="1361"/>
                  <a:pt x="2785" y="1361"/>
                </a:cubicBezTo>
                <a:cubicBezTo>
                  <a:pt x="2783" y="1360"/>
                  <a:pt x="2781" y="1360"/>
                  <a:pt x="2779" y="1360"/>
                </a:cubicBezTo>
                <a:cubicBezTo>
                  <a:pt x="2776" y="1360"/>
                  <a:pt x="2773" y="1361"/>
                  <a:pt x="2769" y="1361"/>
                </a:cubicBezTo>
                <a:cubicBezTo>
                  <a:pt x="2768" y="1361"/>
                  <a:pt x="2766" y="1360"/>
                  <a:pt x="2765" y="1361"/>
                </a:cubicBezTo>
                <a:cubicBezTo>
                  <a:pt x="2762" y="1362"/>
                  <a:pt x="2760" y="1362"/>
                  <a:pt x="2757" y="1362"/>
                </a:cubicBezTo>
                <a:cubicBezTo>
                  <a:pt x="2756" y="1362"/>
                  <a:pt x="2755" y="1364"/>
                  <a:pt x="2753" y="1364"/>
                </a:cubicBezTo>
                <a:cubicBezTo>
                  <a:pt x="2752" y="1364"/>
                  <a:pt x="2750" y="1363"/>
                  <a:pt x="2750" y="1364"/>
                </a:cubicBezTo>
                <a:cubicBezTo>
                  <a:pt x="2749" y="1366"/>
                  <a:pt x="2750" y="1367"/>
                  <a:pt x="2749" y="1368"/>
                </a:cubicBezTo>
                <a:cubicBezTo>
                  <a:pt x="2747" y="1369"/>
                  <a:pt x="2746" y="1369"/>
                  <a:pt x="2744" y="1370"/>
                </a:cubicBezTo>
                <a:cubicBezTo>
                  <a:pt x="2743" y="1371"/>
                  <a:pt x="2742" y="1373"/>
                  <a:pt x="2741" y="1374"/>
                </a:cubicBezTo>
                <a:cubicBezTo>
                  <a:pt x="2739" y="1374"/>
                  <a:pt x="2738" y="1375"/>
                  <a:pt x="2736" y="1376"/>
                </a:cubicBezTo>
                <a:cubicBezTo>
                  <a:pt x="2735" y="1377"/>
                  <a:pt x="2734" y="1378"/>
                  <a:pt x="2732" y="1379"/>
                </a:cubicBezTo>
                <a:cubicBezTo>
                  <a:pt x="2731" y="1380"/>
                  <a:pt x="2730" y="1381"/>
                  <a:pt x="2728" y="1382"/>
                </a:cubicBezTo>
                <a:cubicBezTo>
                  <a:pt x="2727" y="1382"/>
                  <a:pt x="2725" y="1384"/>
                  <a:pt x="2725" y="1385"/>
                </a:cubicBezTo>
                <a:cubicBezTo>
                  <a:pt x="2724" y="1387"/>
                  <a:pt x="2723" y="1387"/>
                  <a:pt x="2721" y="1387"/>
                </a:cubicBezTo>
                <a:cubicBezTo>
                  <a:pt x="2720" y="1387"/>
                  <a:pt x="2720" y="1388"/>
                  <a:pt x="2719" y="1387"/>
                </a:cubicBezTo>
                <a:cubicBezTo>
                  <a:pt x="2718" y="1387"/>
                  <a:pt x="2718" y="1386"/>
                  <a:pt x="2718" y="1386"/>
                </a:cubicBezTo>
                <a:cubicBezTo>
                  <a:pt x="2716" y="1385"/>
                  <a:pt x="2715" y="1387"/>
                  <a:pt x="2715" y="1388"/>
                </a:cubicBezTo>
                <a:cubicBezTo>
                  <a:pt x="2713" y="1390"/>
                  <a:pt x="2716" y="1390"/>
                  <a:pt x="2715" y="1391"/>
                </a:cubicBezTo>
                <a:cubicBezTo>
                  <a:pt x="2715" y="1392"/>
                  <a:pt x="2714" y="1392"/>
                  <a:pt x="2714" y="1393"/>
                </a:cubicBezTo>
                <a:cubicBezTo>
                  <a:pt x="2714" y="1394"/>
                  <a:pt x="2714" y="1394"/>
                  <a:pt x="2715" y="1395"/>
                </a:cubicBezTo>
                <a:cubicBezTo>
                  <a:pt x="2715" y="1396"/>
                  <a:pt x="2714" y="1398"/>
                  <a:pt x="2716" y="1398"/>
                </a:cubicBezTo>
                <a:cubicBezTo>
                  <a:pt x="2717" y="1397"/>
                  <a:pt x="2718" y="1397"/>
                  <a:pt x="2720" y="1397"/>
                </a:cubicBezTo>
                <a:cubicBezTo>
                  <a:pt x="2721" y="1397"/>
                  <a:pt x="2723" y="1396"/>
                  <a:pt x="2724" y="1396"/>
                </a:cubicBezTo>
                <a:cubicBezTo>
                  <a:pt x="2726" y="1397"/>
                  <a:pt x="2727" y="1398"/>
                  <a:pt x="2728" y="1397"/>
                </a:cubicBezTo>
                <a:cubicBezTo>
                  <a:pt x="2729" y="1396"/>
                  <a:pt x="2730" y="1396"/>
                  <a:pt x="2730" y="1396"/>
                </a:cubicBezTo>
                <a:cubicBezTo>
                  <a:pt x="2731" y="1396"/>
                  <a:pt x="2732" y="1396"/>
                  <a:pt x="2732" y="1396"/>
                </a:cubicBezTo>
                <a:cubicBezTo>
                  <a:pt x="2733" y="1397"/>
                  <a:pt x="2734" y="1397"/>
                  <a:pt x="2735" y="1397"/>
                </a:cubicBezTo>
                <a:cubicBezTo>
                  <a:pt x="2736" y="1397"/>
                  <a:pt x="2736" y="1398"/>
                  <a:pt x="2737" y="1398"/>
                </a:cubicBezTo>
                <a:cubicBezTo>
                  <a:pt x="2737" y="1398"/>
                  <a:pt x="2737" y="1399"/>
                  <a:pt x="2738" y="1399"/>
                </a:cubicBezTo>
                <a:cubicBezTo>
                  <a:pt x="2739" y="1399"/>
                  <a:pt x="2739" y="1397"/>
                  <a:pt x="2739" y="1396"/>
                </a:cubicBezTo>
                <a:cubicBezTo>
                  <a:pt x="2739" y="1396"/>
                  <a:pt x="2740" y="1395"/>
                  <a:pt x="2740" y="1395"/>
                </a:cubicBezTo>
                <a:cubicBezTo>
                  <a:pt x="2740" y="1394"/>
                  <a:pt x="2740" y="1393"/>
                  <a:pt x="2740" y="1393"/>
                </a:cubicBezTo>
                <a:cubicBezTo>
                  <a:pt x="2740" y="1392"/>
                  <a:pt x="2741" y="1392"/>
                  <a:pt x="2741" y="1391"/>
                </a:cubicBezTo>
                <a:cubicBezTo>
                  <a:pt x="2742" y="1390"/>
                  <a:pt x="2742" y="1390"/>
                  <a:pt x="2742" y="1389"/>
                </a:cubicBezTo>
                <a:cubicBezTo>
                  <a:pt x="2742" y="1388"/>
                  <a:pt x="2745" y="1388"/>
                  <a:pt x="2746" y="1389"/>
                </a:cubicBezTo>
                <a:cubicBezTo>
                  <a:pt x="2746" y="1389"/>
                  <a:pt x="2746" y="1390"/>
                  <a:pt x="2747" y="1390"/>
                </a:cubicBezTo>
                <a:cubicBezTo>
                  <a:pt x="2748" y="1391"/>
                  <a:pt x="2748" y="1391"/>
                  <a:pt x="2749" y="1391"/>
                </a:cubicBezTo>
                <a:cubicBezTo>
                  <a:pt x="2749" y="1392"/>
                  <a:pt x="2750" y="1392"/>
                  <a:pt x="2751" y="1392"/>
                </a:cubicBezTo>
                <a:cubicBezTo>
                  <a:pt x="2752" y="1392"/>
                  <a:pt x="2752" y="1391"/>
                  <a:pt x="2753" y="1391"/>
                </a:cubicBezTo>
                <a:cubicBezTo>
                  <a:pt x="2754" y="1391"/>
                  <a:pt x="2754" y="1391"/>
                  <a:pt x="2755" y="1391"/>
                </a:cubicBezTo>
                <a:cubicBezTo>
                  <a:pt x="2757" y="1391"/>
                  <a:pt x="2757" y="1390"/>
                  <a:pt x="2758" y="1389"/>
                </a:cubicBezTo>
                <a:cubicBezTo>
                  <a:pt x="2760" y="1389"/>
                  <a:pt x="2761" y="1388"/>
                  <a:pt x="2762" y="1387"/>
                </a:cubicBezTo>
                <a:cubicBezTo>
                  <a:pt x="2763" y="1387"/>
                  <a:pt x="2764" y="1385"/>
                  <a:pt x="2765" y="1385"/>
                </a:cubicBezTo>
                <a:cubicBezTo>
                  <a:pt x="2767" y="1385"/>
                  <a:pt x="2768" y="1386"/>
                  <a:pt x="2769" y="1386"/>
                </a:cubicBezTo>
                <a:cubicBezTo>
                  <a:pt x="2771" y="1386"/>
                  <a:pt x="2772" y="1387"/>
                  <a:pt x="2773" y="1386"/>
                </a:cubicBezTo>
                <a:cubicBezTo>
                  <a:pt x="2774" y="1386"/>
                  <a:pt x="2774" y="1385"/>
                  <a:pt x="2774" y="1384"/>
                </a:cubicBezTo>
                <a:cubicBezTo>
                  <a:pt x="2774" y="1384"/>
                  <a:pt x="2775" y="1383"/>
                  <a:pt x="2775" y="1383"/>
                </a:cubicBezTo>
                <a:cubicBezTo>
                  <a:pt x="2776" y="1383"/>
                  <a:pt x="2776" y="1382"/>
                  <a:pt x="2777" y="1382"/>
                </a:cubicBezTo>
                <a:cubicBezTo>
                  <a:pt x="2777" y="1381"/>
                  <a:pt x="2778" y="1381"/>
                  <a:pt x="2779" y="1380"/>
                </a:cubicBezTo>
                <a:cubicBezTo>
                  <a:pt x="2780" y="1380"/>
                  <a:pt x="2782" y="1380"/>
                  <a:pt x="2783" y="1380"/>
                </a:cubicBezTo>
                <a:cubicBezTo>
                  <a:pt x="2785" y="1381"/>
                  <a:pt x="2786" y="1381"/>
                  <a:pt x="2788" y="1380"/>
                </a:cubicBezTo>
                <a:cubicBezTo>
                  <a:pt x="2791" y="1380"/>
                  <a:pt x="2794" y="1380"/>
                  <a:pt x="2797" y="1380"/>
                </a:cubicBezTo>
                <a:cubicBezTo>
                  <a:pt x="2798" y="1380"/>
                  <a:pt x="2800" y="1381"/>
                  <a:pt x="2801" y="1381"/>
                </a:cubicBezTo>
                <a:cubicBezTo>
                  <a:pt x="2802" y="1381"/>
                  <a:pt x="2803" y="1381"/>
                  <a:pt x="2803" y="1381"/>
                </a:cubicBezTo>
                <a:cubicBezTo>
                  <a:pt x="2804" y="1380"/>
                  <a:pt x="2805" y="1380"/>
                  <a:pt x="2805" y="1381"/>
                </a:cubicBezTo>
                <a:cubicBezTo>
                  <a:pt x="2805" y="1382"/>
                  <a:pt x="2804" y="1382"/>
                  <a:pt x="2804" y="1383"/>
                </a:cubicBezTo>
                <a:cubicBezTo>
                  <a:pt x="2804" y="1384"/>
                  <a:pt x="2803" y="1384"/>
                  <a:pt x="2803" y="1385"/>
                </a:cubicBezTo>
                <a:cubicBezTo>
                  <a:pt x="2802" y="1385"/>
                  <a:pt x="2801" y="1386"/>
                  <a:pt x="2800" y="1387"/>
                </a:cubicBezTo>
                <a:cubicBezTo>
                  <a:pt x="2799" y="1388"/>
                  <a:pt x="2798" y="1388"/>
                  <a:pt x="2798" y="1389"/>
                </a:cubicBezTo>
                <a:cubicBezTo>
                  <a:pt x="2798" y="1390"/>
                  <a:pt x="2798" y="1391"/>
                  <a:pt x="2798" y="1392"/>
                </a:cubicBezTo>
                <a:cubicBezTo>
                  <a:pt x="2798" y="1392"/>
                  <a:pt x="2798" y="1392"/>
                  <a:pt x="2798" y="1393"/>
                </a:cubicBezTo>
                <a:cubicBezTo>
                  <a:pt x="2798" y="1393"/>
                  <a:pt x="2798" y="1394"/>
                  <a:pt x="2798" y="1394"/>
                </a:cubicBezTo>
                <a:cubicBezTo>
                  <a:pt x="2798" y="1395"/>
                  <a:pt x="2796" y="1397"/>
                  <a:pt x="2798" y="1398"/>
                </a:cubicBezTo>
                <a:cubicBezTo>
                  <a:pt x="2798" y="1399"/>
                  <a:pt x="2799" y="1399"/>
                  <a:pt x="2799" y="1399"/>
                </a:cubicBezTo>
                <a:cubicBezTo>
                  <a:pt x="2800" y="1400"/>
                  <a:pt x="2800" y="1400"/>
                  <a:pt x="2801" y="1401"/>
                </a:cubicBezTo>
                <a:cubicBezTo>
                  <a:pt x="2801" y="1401"/>
                  <a:pt x="2804" y="1402"/>
                  <a:pt x="2802" y="1403"/>
                </a:cubicBezTo>
                <a:cubicBezTo>
                  <a:pt x="2802" y="1405"/>
                  <a:pt x="2805" y="1406"/>
                  <a:pt x="2806" y="1406"/>
                </a:cubicBezTo>
                <a:cubicBezTo>
                  <a:pt x="2807" y="1406"/>
                  <a:pt x="2808" y="1406"/>
                  <a:pt x="2808" y="1407"/>
                </a:cubicBezTo>
                <a:cubicBezTo>
                  <a:pt x="2809" y="1408"/>
                  <a:pt x="2809" y="1409"/>
                  <a:pt x="2811" y="1408"/>
                </a:cubicBezTo>
                <a:cubicBezTo>
                  <a:pt x="2812" y="1408"/>
                  <a:pt x="2812" y="1406"/>
                  <a:pt x="2813" y="1405"/>
                </a:cubicBezTo>
                <a:cubicBezTo>
                  <a:pt x="2815" y="1404"/>
                  <a:pt x="2817" y="1403"/>
                  <a:pt x="2818" y="1400"/>
                </a:cubicBezTo>
                <a:cubicBezTo>
                  <a:pt x="2818" y="1399"/>
                  <a:pt x="2819" y="1398"/>
                  <a:pt x="2820" y="1397"/>
                </a:cubicBezTo>
                <a:cubicBezTo>
                  <a:pt x="2821" y="1396"/>
                  <a:pt x="2822" y="1395"/>
                  <a:pt x="2823" y="1393"/>
                </a:cubicBezTo>
                <a:cubicBezTo>
                  <a:pt x="2824" y="1391"/>
                  <a:pt x="2827" y="1389"/>
                  <a:pt x="2830" y="1389"/>
                </a:cubicBezTo>
                <a:cubicBezTo>
                  <a:pt x="2831" y="1389"/>
                  <a:pt x="2831" y="1390"/>
                  <a:pt x="2832" y="1390"/>
                </a:cubicBezTo>
                <a:cubicBezTo>
                  <a:pt x="2833" y="1390"/>
                  <a:pt x="2833" y="1390"/>
                  <a:pt x="2833" y="1389"/>
                </a:cubicBezTo>
                <a:cubicBezTo>
                  <a:pt x="2832" y="1388"/>
                  <a:pt x="2831" y="1387"/>
                  <a:pt x="2830" y="1386"/>
                </a:cubicBezTo>
                <a:cubicBezTo>
                  <a:pt x="2829" y="1384"/>
                  <a:pt x="2829" y="1383"/>
                  <a:pt x="2828" y="1382"/>
                </a:cubicBezTo>
                <a:cubicBezTo>
                  <a:pt x="2826" y="1381"/>
                  <a:pt x="2826" y="1380"/>
                  <a:pt x="2827" y="1379"/>
                </a:cubicBezTo>
                <a:cubicBezTo>
                  <a:pt x="2827" y="1378"/>
                  <a:pt x="2828" y="1378"/>
                  <a:pt x="2828" y="1377"/>
                </a:cubicBezTo>
                <a:cubicBezTo>
                  <a:pt x="2829" y="1376"/>
                  <a:pt x="2828" y="1375"/>
                  <a:pt x="2829" y="1374"/>
                </a:cubicBezTo>
                <a:cubicBezTo>
                  <a:pt x="2829" y="1374"/>
                  <a:pt x="2832" y="1372"/>
                  <a:pt x="2832" y="1372"/>
                </a:cubicBezTo>
                <a:cubicBezTo>
                  <a:pt x="2833" y="1373"/>
                  <a:pt x="2832" y="1374"/>
                  <a:pt x="2832" y="1374"/>
                </a:cubicBezTo>
                <a:cubicBezTo>
                  <a:pt x="2831" y="1375"/>
                  <a:pt x="2831" y="1375"/>
                  <a:pt x="2831" y="1376"/>
                </a:cubicBezTo>
                <a:cubicBezTo>
                  <a:pt x="2832" y="1377"/>
                  <a:pt x="2832" y="1377"/>
                  <a:pt x="2832" y="1378"/>
                </a:cubicBezTo>
                <a:cubicBezTo>
                  <a:pt x="2832" y="1379"/>
                  <a:pt x="2832" y="1380"/>
                  <a:pt x="2833" y="1380"/>
                </a:cubicBezTo>
                <a:cubicBezTo>
                  <a:pt x="2833" y="1379"/>
                  <a:pt x="2833" y="1379"/>
                  <a:pt x="2833" y="1379"/>
                </a:cubicBezTo>
                <a:cubicBezTo>
                  <a:pt x="2833" y="1379"/>
                  <a:pt x="2833" y="1377"/>
                  <a:pt x="2833" y="1377"/>
                </a:cubicBezTo>
                <a:cubicBezTo>
                  <a:pt x="2834" y="1376"/>
                  <a:pt x="2834" y="1377"/>
                  <a:pt x="2835" y="1377"/>
                </a:cubicBezTo>
                <a:cubicBezTo>
                  <a:pt x="2835" y="1378"/>
                  <a:pt x="2835" y="1379"/>
                  <a:pt x="2836" y="1379"/>
                </a:cubicBezTo>
                <a:cubicBezTo>
                  <a:pt x="2836" y="1379"/>
                  <a:pt x="2837" y="1379"/>
                  <a:pt x="2837" y="1380"/>
                </a:cubicBezTo>
                <a:cubicBezTo>
                  <a:pt x="2838" y="1380"/>
                  <a:pt x="2838" y="1381"/>
                  <a:pt x="2837" y="1382"/>
                </a:cubicBezTo>
                <a:cubicBezTo>
                  <a:pt x="2837" y="1382"/>
                  <a:pt x="2835" y="1381"/>
                  <a:pt x="2835" y="1382"/>
                </a:cubicBezTo>
                <a:cubicBezTo>
                  <a:pt x="2834" y="1383"/>
                  <a:pt x="2838" y="1383"/>
                  <a:pt x="2839" y="1383"/>
                </a:cubicBezTo>
                <a:cubicBezTo>
                  <a:pt x="2839" y="1383"/>
                  <a:pt x="2840" y="1382"/>
                  <a:pt x="2840" y="1382"/>
                </a:cubicBezTo>
                <a:cubicBezTo>
                  <a:pt x="2841" y="1382"/>
                  <a:pt x="2842" y="1382"/>
                  <a:pt x="2843" y="1382"/>
                </a:cubicBezTo>
                <a:cubicBezTo>
                  <a:pt x="2844" y="1381"/>
                  <a:pt x="2844" y="1382"/>
                  <a:pt x="2845" y="1382"/>
                </a:cubicBezTo>
                <a:cubicBezTo>
                  <a:pt x="2846" y="1381"/>
                  <a:pt x="2846" y="1381"/>
                  <a:pt x="2847" y="1381"/>
                </a:cubicBezTo>
                <a:cubicBezTo>
                  <a:pt x="2848" y="1381"/>
                  <a:pt x="2850" y="1381"/>
                  <a:pt x="2852" y="1380"/>
                </a:cubicBezTo>
                <a:cubicBezTo>
                  <a:pt x="2854" y="1380"/>
                  <a:pt x="2856" y="1381"/>
                  <a:pt x="2858" y="1380"/>
                </a:cubicBezTo>
                <a:cubicBezTo>
                  <a:pt x="2859" y="1379"/>
                  <a:pt x="2859" y="1379"/>
                  <a:pt x="2861" y="1379"/>
                </a:cubicBezTo>
                <a:cubicBezTo>
                  <a:pt x="2862" y="1379"/>
                  <a:pt x="2862" y="1377"/>
                  <a:pt x="2863" y="1376"/>
                </a:cubicBezTo>
                <a:cubicBezTo>
                  <a:pt x="2863" y="1375"/>
                  <a:pt x="2865" y="1375"/>
                  <a:pt x="2865" y="1373"/>
                </a:cubicBezTo>
                <a:cubicBezTo>
                  <a:pt x="2866" y="1371"/>
                  <a:pt x="2867" y="1371"/>
                  <a:pt x="2868" y="1371"/>
                </a:cubicBezTo>
                <a:cubicBezTo>
                  <a:pt x="2869" y="1371"/>
                  <a:pt x="2870" y="1371"/>
                  <a:pt x="2871" y="1371"/>
                </a:cubicBezTo>
                <a:cubicBezTo>
                  <a:pt x="2871" y="1371"/>
                  <a:pt x="2871" y="1372"/>
                  <a:pt x="2871" y="1372"/>
                </a:cubicBezTo>
                <a:cubicBezTo>
                  <a:pt x="2871" y="1372"/>
                  <a:pt x="2871" y="1372"/>
                  <a:pt x="2872" y="1373"/>
                </a:cubicBezTo>
                <a:cubicBezTo>
                  <a:pt x="2872" y="1373"/>
                  <a:pt x="2873" y="1373"/>
                  <a:pt x="2872" y="1374"/>
                </a:cubicBezTo>
                <a:cubicBezTo>
                  <a:pt x="2872" y="1374"/>
                  <a:pt x="2871" y="1374"/>
                  <a:pt x="2871" y="1375"/>
                </a:cubicBezTo>
                <a:cubicBezTo>
                  <a:pt x="2870" y="1376"/>
                  <a:pt x="2870" y="1376"/>
                  <a:pt x="2870" y="1377"/>
                </a:cubicBezTo>
                <a:cubicBezTo>
                  <a:pt x="2870" y="1378"/>
                  <a:pt x="2870" y="1379"/>
                  <a:pt x="2870" y="1379"/>
                </a:cubicBezTo>
                <a:cubicBezTo>
                  <a:pt x="2870" y="1380"/>
                  <a:pt x="2869" y="1380"/>
                  <a:pt x="2869" y="1381"/>
                </a:cubicBezTo>
                <a:cubicBezTo>
                  <a:pt x="2869" y="1382"/>
                  <a:pt x="2870" y="1382"/>
                  <a:pt x="2871" y="1382"/>
                </a:cubicBezTo>
                <a:cubicBezTo>
                  <a:pt x="2871" y="1383"/>
                  <a:pt x="2871" y="1384"/>
                  <a:pt x="2871" y="1384"/>
                </a:cubicBezTo>
                <a:cubicBezTo>
                  <a:pt x="2872" y="1385"/>
                  <a:pt x="2874" y="1383"/>
                  <a:pt x="2874" y="1382"/>
                </a:cubicBezTo>
                <a:cubicBezTo>
                  <a:pt x="2875" y="1381"/>
                  <a:pt x="2875" y="1380"/>
                  <a:pt x="2876" y="1379"/>
                </a:cubicBezTo>
                <a:cubicBezTo>
                  <a:pt x="2876" y="1379"/>
                  <a:pt x="2877" y="1378"/>
                  <a:pt x="2877" y="1377"/>
                </a:cubicBezTo>
                <a:cubicBezTo>
                  <a:pt x="2877" y="1377"/>
                  <a:pt x="2877" y="1376"/>
                  <a:pt x="2877" y="1375"/>
                </a:cubicBezTo>
                <a:cubicBezTo>
                  <a:pt x="2877" y="1375"/>
                  <a:pt x="2876" y="1374"/>
                  <a:pt x="2876" y="1373"/>
                </a:cubicBezTo>
                <a:cubicBezTo>
                  <a:pt x="2876" y="1372"/>
                  <a:pt x="2877" y="1372"/>
                  <a:pt x="2877" y="1372"/>
                </a:cubicBezTo>
                <a:cubicBezTo>
                  <a:pt x="2878" y="1371"/>
                  <a:pt x="2877" y="1369"/>
                  <a:pt x="2879" y="1368"/>
                </a:cubicBezTo>
                <a:cubicBezTo>
                  <a:pt x="2880" y="1367"/>
                  <a:pt x="2881" y="1367"/>
                  <a:pt x="2883" y="1367"/>
                </a:cubicBezTo>
                <a:cubicBezTo>
                  <a:pt x="2884" y="1367"/>
                  <a:pt x="2885" y="1367"/>
                  <a:pt x="2886" y="1368"/>
                </a:cubicBezTo>
                <a:cubicBezTo>
                  <a:pt x="2886" y="1369"/>
                  <a:pt x="2887" y="1371"/>
                  <a:pt x="2887" y="1370"/>
                </a:cubicBezTo>
                <a:cubicBezTo>
                  <a:pt x="2887" y="1370"/>
                  <a:pt x="2887" y="1369"/>
                  <a:pt x="2887" y="1369"/>
                </a:cubicBezTo>
                <a:cubicBezTo>
                  <a:pt x="2887" y="1369"/>
                  <a:pt x="2888" y="1368"/>
                  <a:pt x="2888" y="1368"/>
                </a:cubicBezTo>
                <a:cubicBezTo>
                  <a:pt x="2888" y="1367"/>
                  <a:pt x="2888" y="1367"/>
                  <a:pt x="2887" y="1366"/>
                </a:cubicBezTo>
                <a:cubicBezTo>
                  <a:pt x="2887" y="1366"/>
                  <a:pt x="2886" y="1365"/>
                  <a:pt x="2887" y="1364"/>
                </a:cubicBezTo>
                <a:cubicBezTo>
                  <a:pt x="2887" y="1364"/>
                  <a:pt x="2888" y="1363"/>
                  <a:pt x="2889" y="1363"/>
                </a:cubicBezTo>
                <a:cubicBezTo>
                  <a:pt x="2889" y="1363"/>
                  <a:pt x="2890" y="1363"/>
                  <a:pt x="2890" y="1362"/>
                </a:cubicBezTo>
                <a:cubicBezTo>
                  <a:pt x="2891" y="1361"/>
                  <a:pt x="2890" y="1361"/>
                  <a:pt x="2891" y="1360"/>
                </a:cubicBezTo>
                <a:cubicBezTo>
                  <a:pt x="2891" y="1360"/>
                  <a:pt x="2892" y="1360"/>
                  <a:pt x="2893" y="1360"/>
                </a:cubicBezTo>
                <a:cubicBezTo>
                  <a:pt x="2894" y="1361"/>
                  <a:pt x="2894" y="1361"/>
                  <a:pt x="2895" y="1361"/>
                </a:cubicBezTo>
                <a:cubicBezTo>
                  <a:pt x="2896" y="1361"/>
                  <a:pt x="2896" y="1362"/>
                  <a:pt x="2894" y="1363"/>
                </a:cubicBezTo>
                <a:cubicBezTo>
                  <a:pt x="2894" y="1363"/>
                  <a:pt x="2893" y="1363"/>
                  <a:pt x="2893" y="1363"/>
                </a:cubicBezTo>
                <a:cubicBezTo>
                  <a:pt x="2892" y="1364"/>
                  <a:pt x="2893" y="1365"/>
                  <a:pt x="2892" y="1365"/>
                </a:cubicBezTo>
                <a:cubicBezTo>
                  <a:pt x="2891" y="1366"/>
                  <a:pt x="2891" y="1365"/>
                  <a:pt x="2890" y="1366"/>
                </a:cubicBezTo>
                <a:cubicBezTo>
                  <a:pt x="2890" y="1366"/>
                  <a:pt x="2891" y="1367"/>
                  <a:pt x="2891" y="1367"/>
                </a:cubicBezTo>
                <a:cubicBezTo>
                  <a:pt x="2892" y="1368"/>
                  <a:pt x="2891" y="1368"/>
                  <a:pt x="2891" y="1369"/>
                </a:cubicBezTo>
                <a:cubicBezTo>
                  <a:pt x="2891" y="1370"/>
                  <a:pt x="2891" y="1370"/>
                  <a:pt x="2891" y="1371"/>
                </a:cubicBezTo>
                <a:cubicBezTo>
                  <a:pt x="2891" y="1371"/>
                  <a:pt x="2891" y="1372"/>
                  <a:pt x="2891" y="1373"/>
                </a:cubicBezTo>
                <a:cubicBezTo>
                  <a:pt x="2891" y="1374"/>
                  <a:pt x="2891" y="1374"/>
                  <a:pt x="2892" y="1374"/>
                </a:cubicBezTo>
                <a:cubicBezTo>
                  <a:pt x="2892" y="1375"/>
                  <a:pt x="2892" y="1376"/>
                  <a:pt x="2893" y="1376"/>
                </a:cubicBezTo>
                <a:cubicBezTo>
                  <a:pt x="2893" y="1376"/>
                  <a:pt x="2894" y="1375"/>
                  <a:pt x="2895" y="1375"/>
                </a:cubicBezTo>
                <a:cubicBezTo>
                  <a:pt x="2896" y="1374"/>
                  <a:pt x="2896" y="1373"/>
                  <a:pt x="2898" y="1372"/>
                </a:cubicBezTo>
                <a:cubicBezTo>
                  <a:pt x="2899" y="1372"/>
                  <a:pt x="2900" y="1371"/>
                  <a:pt x="2900" y="1370"/>
                </a:cubicBezTo>
                <a:cubicBezTo>
                  <a:pt x="2901" y="1369"/>
                  <a:pt x="2901" y="1369"/>
                  <a:pt x="2901" y="1368"/>
                </a:cubicBezTo>
                <a:cubicBezTo>
                  <a:pt x="2902" y="1367"/>
                  <a:pt x="2902" y="1365"/>
                  <a:pt x="2903" y="1363"/>
                </a:cubicBezTo>
                <a:cubicBezTo>
                  <a:pt x="2903" y="1363"/>
                  <a:pt x="2904" y="1362"/>
                  <a:pt x="2904" y="1362"/>
                </a:cubicBezTo>
                <a:cubicBezTo>
                  <a:pt x="2904" y="1360"/>
                  <a:pt x="2905" y="1360"/>
                  <a:pt x="2907" y="1360"/>
                </a:cubicBezTo>
                <a:cubicBezTo>
                  <a:pt x="2908" y="1360"/>
                  <a:pt x="2908" y="1359"/>
                  <a:pt x="2910" y="1358"/>
                </a:cubicBezTo>
                <a:cubicBezTo>
                  <a:pt x="2910" y="1358"/>
                  <a:pt x="2911" y="1358"/>
                  <a:pt x="2912" y="1358"/>
                </a:cubicBezTo>
                <a:cubicBezTo>
                  <a:pt x="2912" y="1357"/>
                  <a:pt x="2911" y="1356"/>
                  <a:pt x="2911" y="1356"/>
                </a:cubicBezTo>
                <a:cubicBezTo>
                  <a:pt x="2910" y="1356"/>
                  <a:pt x="2909" y="1355"/>
                  <a:pt x="2908" y="1354"/>
                </a:cubicBezTo>
                <a:cubicBezTo>
                  <a:pt x="2908" y="1353"/>
                  <a:pt x="2908" y="1352"/>
                  <a:pt x="2907" y="1352"/>
                </a:cubicBezTo>
                <a:cubicBezTo>
                  <a:pt x="2907" y="1351"/>
                  <a:pt x="2906" y="1351"/>
                  <a:pt x="2906" y="1351"/>
                </a:cubicBezTo>
                <a:cubicBezTo>
                  <a:pt x="2905" y="1350"/>
                  <a:pt x="2905" y="1348"/>
                  <a:pt x="2905" y="1347"/>
                </a:cubicBezTo>
                <a:cubicBezTo>
                  <a:pt x="2906" y="1345"/>
                  <a:pt x="2906" y="1344"/>
                  <a:pt x="2907" y="1343"/>
                </a:cubicBezTo>
                <a:cubicBezTo>
                  <a:pt x="2908" y="1342"/>
                  <a:pt x="2907" y="1340"/>
                  <a:pt x="2908" y="1339"/>
                </a:cubicBezTo>
                <a:cubicBezTo>
                  <a:pt x="2908" y="1338"/>
                  <a:pt x="2909" y="1337"/>
                  <a:pt x="2909" y="1335"/>
                </a:cubicBezTo>
                <a:cubicBezTo>
                  <a:pt x="2909" y="1334"/>
                  <a:pt x="2909" y="1332"/>
                  <a:pt x="2910" y="1331"/>
                </a:cubicBezTo>
                <a:cubicBezTo>
                  <a:pt x="2911" y="1331"/>
                  <a:pt x="2911" y="1331"/>
                  <a:pt x="2912" y="1330"/>
                </a:cubicBezTo>
                <a:cubicBezTo>
                  <a:pt x="2913" y="1330"/>
                  <a:pt x="2913" y="1329"/>
                  <a:pt x="2914" y="1328"/>
                </a:cubicBezTo>
                <a:cubicBezTo>
                  <a:pt x="2914" y="1326"/>
                  <a:pt x="2914" y="1324"/>
                  <a:pt x="2914" y="1323"/>
                </a:cubicBezTo>
                <a:cubicBezTo>
                  <a:pt x="2914" y="1322"/>
                  <a:pt x="2913" y="1321"/>
                  <a:pt x="2913" y="1319"/>
                </a:cubicBezTo>
                <a:cubicBezTo>
                  <a:pt x="2912" y="1316"/>
                  <a:pt x="2913" y="1314"/>
                  <a:pt x="2912" y="1311"/>
                </a:cubicBezTo>
                <a:cubicBezTo>
                  <a:pt x="2912" y="1309"/>
                  <a:pt x="2912" y="1308"/>
                  <a:pt x="2912" y="1307"/>
                </a:cubicBezTo>
                <a:cubicBezTo>
                  <a:pt x="2912" y="1305"/>
                  <a:pt x="2912" y="1304"/>
                  <a:pt x="2913" y="1302"/>
                </a:cubicBezTo>
                <a:cubicBezTo>
                  <a:pt x="2913" y="1302"/>
                  <a:pt x="2913" y="1301"/>
                  <a:pt x="2914" y="1301"/>
                </a:cubicBezTo>
                <a:cubicBezTo>
                  <a:pt x="2914" y="1300"/>
                  <a:pt x="2914" y="1300"/>
                  <a:pt x="2915" y="1299"/>
                </a:cubicBezTo>
                <a:cubicBezTo>
                  <a:pt x="2915" y="1298"/>
                  <a:pt x="2916" y="1299"/>
                  <a:pt x="2918" y="1298"/>
                </a:cubicBezTo>
                <a:cubicBezTo>
                  <a:pt x="2919" y="1298"/>
                  <a:pt x="2919" y="1296"/>
                  <a:pt x="2920" y="1297"/>
                </a:cubicBezTo>
                <a:cubicBezTo>
                  <a:pt x="2921" y="1297"/>
                  <a:pt x="2922" y="1297"/>
                  <a:pt x="2922" y="1298"/>
                </a:cubicBezTo>
                <a:cubicBezTo>
                  <a:pt x="2923" y="1299"/>
                  <a:pt x="2924" y="1300"/>
                  <a:pt x="2924" y="1299"/>
                </a:cubicBezTo>
                <a:cubicBezTo>
                  <a:pt x="2924" y="1298"/>
                  <a:pt x="2923" y="1297"/>
                  <a:pt x="2923" y="1296"/>
                </a:cubicBezTo>
                <a:cubicBezTo>
                  <a:pt x="2923" y="1294"/>
                  <a:pt x="2924" y="1293"/>
                  <a:pt x="2924" y="1291"/>
                </a:cubicBezTo>
                <a:cubicBezTo>
                  <a:pt x="2923" y="1289"/>
                  <a:pt x="2924" y="1288"/>
                  <a:pt x="2924" y="1286"/>
                </a:cubicBezTo>
                <a:cubicBezTo>
                  <a:pt x="2925" y="1285"/>
                  <a:pt x="2927" y="1284"/>
                  <a:pt x="2928" y="1283"/>
                </a:cubicBezTo>
                <a:cubicBezTo>
                  <a:pt x="2929" y="1282"/>
                  <a:pt x="2930" y="1281"/>
                  <a:pt x="2931" y="1280"/>
                </a:cubicBezTo>
                <a:cubicBezTo>
                  <a:pt x="2933" y="1279"/>
                  <a:pt x="2933" y="1277"/>
                  <a:pt x="2933" y="1276"/>
                </a:cubicBezTo>
                <a:cubicBezTo>
                  <a:pt x="2934" y="1274"/>
                  <a:pt x="2934" y="1273"/>
                  <a:pt x="2934" y="1272"/>
                </a:cubicBezTo>
                <a:cubicBezTo>
                  <a:pt x="2935" y="1270"/>
                  <a:pt x="2934" y="1269"/>
                  <a:pt x="2934" y="1267"/>
                </a:cubicBezTo>
                <a:cubicBezTo>
                  <a:pt x="2933" y="1265"/>
                  <a:pt x="2933" y="1263"/>
                  <a:pt x="2932" y="1261"/>
                </a:cubicBezTo>
                <a:close/>
                <a:moveTo>
                  <a:pt x="2665" y="2043"/>
                </a:moveTo>
                <a:cubicBezTo>
                  <a:pt x="2664" y="2044"/>
                  <a:pt x="2664" y="2045"/>
                  <a:pt x="2663" y="2046"/>
                </a:cubicBezTo>
                <a:cubicBezTo>
                  <a:pt x="2662" y="2047"/>
                  <a:pt x="2661" y="2048"/>
                  <a:pt x="2662" y="2049"/>
                </a:cubicBezTo>
                <a:cubicBezTo>
                  <a:pt x="2663" y="2050"/>
                  <a:pt x="2663" y="2050"/>
                  <a:pt x="2663" y="2051"/>
                </a:cubicBezTo>
                <a:cubicBezTo>
                  <a:pt x="2664" y="2051"/>
                  <a:pt x="2663" y="2052"/>
                  <a:pt x="2663" y="2053"/>
                </a:cubicBezTo>
                <a:cubicBezTo>
                  <a:pt x="2664" y="2055"/>
                  <a:pt x="2666" y="2052"/>
                  <a:pt x="2666" y="2052"/>
                </a:cubicBezTo>
                <a:cubicBezTo>
                  <a:pt x="2667" y="2051"/>
                  <a:pt x="2669" y="2051"/>
                  <a:pt x="2669" y="2050"/>
                </a:cubicBezTo>
                <a:cubicBezTo>
                  <a:pt x="2670" y="2048"/>
                  <a:pt x="2670" y="2047"/>
                  <a:pt x="2670" y="2045"/>
                </a:cubicBezTo>
                <a:cubicBezTo>
                  <a:pt x="2670" y="2044"/>
                  <a:pt x="2670" y="2042"/>
                  <a:pt x="2669" y="2041"/>
                </a:cubicBezTo>
                <a:cubicBezTo>
                  <a:pt x="2669" y="2039"/>
                  <a:pt x="2667" y="2041"/>
                  <a:pt x="2666" y="2042"/>
                </a:cubicBezTo>
                <a:cubicBezTo>
                  <a:pt x="2666" y="2042"/>
                  <a:pt x="2665" y="2043"/>
                  <a:pt x="2665" y="2043"/>
                </a:cubicBezTo>
                <a:close/>
                <a:moveTo>
                  <a:pt x="2660" y="2124"/>
                </a:moveTo>
                <a:cubicBezTo>
                  <a:pt x="2660" y="2124"/>
                  <a:pt x="2659" y="2124"/>
                  <a:pt x="2658" y="2124"/>
                </a:cubicBezTo>
                <a:cubicBezTo>
                  <a:pt x="2658" y="2123"/>
                  <a:pt x="2657" y="2123"/>
                  <a:pt x="2656" y="2122"/>
                </a:cubicBezTo>
                <a:cubicBezTo>
                  <a:pt x="2655" y="2121"/>
                  <a:pt x="2655" y="2120"/>
                  <a:pt x="2653" y="2120"/>
                </a:cubicBezTo>
                <a:cubicBezTo>
                  <a:pt x="2652" y="2119"/>
                  <a:pt x="2650" y="2120"/>
                  <a:pt x="2649" y="2120"/>
                </a:cubicBezTo>
                <a:cubicBezTo>
                  <a:pt x="2648" y="2120"/>
                  <a:pt x="2647" y="2120"/>
                  <a:pt x="2647" y="2121"/>
                </a:cubicBezTo>
                <a:cubicBezTo>
                  <a:pt x="2646" y="2122"/>
                  <a:pt x="2646" y="2123"/>
                  <a:pt x="2646" y="2124"/>
                </a:cubicBezTo>
                <a:cubicBezTo>
                  <a:pt x="2646" y="2125"/>
                  <a:pt x="2645" y="2126"/>
                  <a:pt x="2646" y="2126"/>
                </a:cubicBezTo>
                <a:cubicBezTo>
                  <a:pt x="2647" y="2127"/>
                  <a:pt x="2648" y="2127"/>
                  <a:pt x="2648" y="2126"/>
                </a:cubicBezTo>
                <a:cubicBezTo>
                  <a:pt x="2650" y="2126"/>
                  <a:pt x="2651" y="2126"/>
                  <a:pt x="2653" y="2126"/>
                </a:cubicBezTo>
                <a:cubicBezTo>
                  <a:pt x="2653" y="2126"/>
                  <a:pt x="2654" y="2126"/>
                  <a:pt x="2655" y="2126"/>
                </a:cubicBezTo>
                <a:cubicBezTo>
                  <a:pt x="2655" y="2126"/>
                  <a:pt x="2656" y="2125"/>
                  <a:pt x="2657" y="2125"/>
                </a:cubicBezTo>
                <a:cubicBezTo>
                  <a:pt x="2658" y="2125"/>
                  <a:pt x="2661" y="2126"/>
                  <a:pt x="2660" y="2124"/>
                </a:cubicBezTo>
                <a:close/>
                <a:moveTo>
                  <a:pt x="2684" y="1387"/>
                </a:moveTo>
                <a:cubicBezTo>
                  <a:pt x="2685" y="1387"/>
                  <a:pt x="2684" y="1386"/>
                  <a:pt x="2685" y="1386"/>
                </a:cubicBezTo>
                <a:cubicBezTo>
                  <a:pt x="2685" y="1385"/>
                  <a:pt x="2685" y="1384"/>
                  <a:pt x="2686" y="1383"/>
                </a:cubicBezTo>
                <a:cubicBezTo>
                  <a:pt x="2686" y="1382"/>
                  <a:pt x="2687" y="1381"/>
                  <a:pt x="2686" y="1381"/>
                </a:cubicBezTo>
                <a:cubicBezTo>
                  <a:pt x="2685" y="1379"/>
                  <a:pt x="2684" y="1383"/>
                  <a:pt x="2683" y="1384"/>
                </a:cubicBezTo>
                <a:cubicBezTo>
                  <a:pt x="2683" y="1385"/>
                  <a:pt x="2683" y="1385"/>
                  <a:pt x="2682" y="1386"/>
                </a:cubicBezTo>
                <a:cubicBezTo>
                  <a:pt x="2682" y="1386"/>
                  <a:pt x="2681" y="1387"/>
                  <a:pt x="2682" y="1388"/>
                </a:cubicBezTo>
                <a:cubicBezTo>
                  <a:pt x="2682" y="1388"/>
                  <a:pt x="2683" y="1387"/>
                  <a:pt x="2684" y="1387"/>
                </a:cubicBezTo>
                <a:close/>
                <a:moveTo>
                  <a:pt x="2681" y="1393"/>
                </a:moveTo>
                <a:cubicBezTo>
                  <a:pt x="2682" y="1393"/>
                  <a:pt x="2682" y="1392"/>
                  <a:pt x="2683" y="1391"/>
                </a:cubicBezTo>
                <a:cubicBezTo>
                  <a:pt x="2683" y="1391"/>
                  <a:pt x="2683" y="1392"/>
                  <a:pt x="2684" y="1391"/>
                </a:cubicBezTo>
                <a:cubicBezTo>
                  <a:pt x="2684" y="1391"/>
                  <a:pt x="2683" y="1390"/>
                  <a:pt x="2683" y="1390"/>
                </a:cubicBezTo>
                <a:cubicBezTo>
                  <a:pt x="2682" y="1389"/>
                  <a:pt x="2682" y="1389"/>
                  <a:pt x="2682" y="1388"/>
                </a:cubicBezTo>
                <a:cubicBezTo>
                  <a:pt x="2682" y="1388"/>
                  <a:pt x="2681" y="1389"/>
                  <a:pt x="2681" y="1389"/>
                </a:cubicBezTo>
                <a:cubicBezTo>
                  <a:pt x="2681" y="1389"/>
                  <a:pt x="2681" y="1390"/>
                  <a:pt x="2681" y="1390"/>
                </a:cubicBezTo>
                <a:cubicBezTo>
                  <a:pt x="2681" y="1391"/>
                  <a:pt x="2680" y="1393"/>
                  <a:pt x="2681" y="1393"/>
                </a:cubicBezTo>
                <a:close/>
                <a:moveTo>
                  <a:pt x="2680" y="1417"/>
                </a:moveTo>
                <a:cubicBezTo>
                  <a:pt x="2680" y="1416"/>
                  <a:pt x="2679" y="1416"/>
                  <a:pt x="2679" y="1416"/>
                </a:cubicBezTo>
                <a:cubicBezTo>
                  <a:pt x="2678" y="1417"/>
                  <a:pt x="2677" y="1419"/>
                  <a:pt x="2678" y="1420"/>
                </a:cubicBezTo>
                <a:cubicBezTo>
                  <a:pt x="2678" y="1420"/>
                  <a:pt x="2678" y="1420"/>
                  <a:pt x="2678" y="1420"/>
                </a:cubicBezTo>
                <a:cubicBezTo>
                  <a:pt x="2678" y="1420"/>
                  <a:pt x="2678" y="1421"/>
                  <a:pt x="2678" y="1421"/>
                </a:cubicBezTo>
                <a:cubicBezTo>
                  <a:pt x="2678" y="1422"/>
                  <a:pt x="2679" y="1423"/>
                  <a:pt x="2679" y="1422"/>
                </a:cubicBezTo>
                <a:cubicBezTo>
                  <a:pt x="2680" y="1422"/>
                  <a:pt x="2680" y="1421"/>
                  <a:pt x="2679" y="1420"/>
                </a:cubicBezTo>
                <a:cubicBezTo>
                  <a:pt x="2679" y="1420"/>
                  <a:pt x="2679" y="1419"/>
                  <a:pt x="2679" y="1419"/>
                </a:cubicBezTo>
                <a:cubicBezTo>
                  <a:pt x="2679" y="1418"/>
                  <a:pt x="2680" y="1418"/>
                  <a:pt x="2680" y="1417"/>
                </a:cubicBezTo>
                <a:close/>
                <a:moveTo>
                  <a:pt x="2704" y="2151"/>
                </a:moveTo>
                <a:cubicBezTo>
                  <a:pt x="2703" y="2151"/>
                  <a:pt x="2702" y="2151"/>
                  <a:pt x="2701" y="2151"/>
                </a:cubicBezTo>
                <a:cubicBezTo>
                  <a:pt x="2700" y="2151"/>
                  <a:pt x="2699" y="2151"/>
                  <a:pt x="2697" y="2151"/>
                </a:cubicBezTo>
                <a:cubicBezTo>
                  <a:pt x="2696" y="2151"/>
                  <a:pt x="2695" y="2150"/>
                  <a:pt x="2693" y="2150"/>
                </a:cubicBezTo>
                <a:cubicBezTo>
                  <a:pt x="2692" y="2149"/>
                  <a:pt x="2691" y="2148"/>
                  <a:pt x="2690" y="2148"/>
                </a:cubicBezTo>
                <a:cubicBezTo>
                  <a:pt x="2689" y="2147"/>
                  <a:pt x="2687" y="2147"/>
                  <a:pt x="2685" y="2147"/>
                </a:cubicBezTo>
                <a:cubicBezTo>
                  <a:pt x="2685" y="2148"/>
                  <a:pt x="2684" y="2149"/>
                  <a:pt x="2684" y="2149"/>
                </a:cubicBezTo>
                <a:cubicBezTo>
                  <a:pt x="2683" y="2150"/>
                  <a:pt x="2682" y="2150"/>
                  <a:pt x="2681" y="2150"/>
                </a:cubicBezTo>
                <a:cubicBezTo>
                  <a:pt x="2681" y="2150"/>
                  <a:pt x="2679" y="2150"/>
                  <a:pt x="2679" y="2150"/>
                </a:cubicBezTo>
                <a:cubicBezTo>
                  <a:pt x="2678" y="2149"/>
                  <a:pt x="2679" y="2148"/>
                  <a:pt x="2679" y="2148"/>
                </a:cubicBezTo>
                <a:cubicBezTo>
                  <a:pt x="2678" y="2146"/>
                  <a:pt x="2676" y="2148"/>
                  <a:pt x="2675" y="2148"/>
                </a:cubicBezTo>
                <a:cubicBezTo>
                  <a:pt x="2672" y="2150"/>
                  <a:pt x="2669" y="2148"/>
                  <a:pt x="2667" y="2148"/>
                </a:cubicBezTo>
                <a:cubicBezTo>
                  <a:pt x="2666" y="2149"/>
                  <a:pt x="2665" y="2149"/>
                  <a:pt x="2664" y="2149"/>
                </a:cubicBezTo>
                <a:cubicBezTo>
                  <a:pt x="2664" y="2149"/>
                  <a:pt x="2663" y="2148"/>
                  <a:pt x="2662" y="2148"/>
                </a:cubicBezTo>
                <a:cubicBezTo>
                  <a:pt x="2661" y="2148"/>
                  <a:pt x="2660" y="2148"/>
                  <a:pt x="2660" y="2149"/>
                </a:cubicBezTo>
                <a:cubicBezTo>
                  <a:pt x="2659" y="2150"/>
                  <a:pt x="2659" y="2151"/>
                  <a:pt x="2659" y="2151"/>
                </a:cubicBezTo>
                <a:cubicBezTo>
                  <a:pt x="2658" y="2152"/>
                  <a:pt x="2658" y="2152"/>
                  <a:pt x="2657" y="2153"/>
                </a:cubicBezTo>
                <a:cubicBezTo>
                  <a:pt x="2707" y="2153"/>
                  <a:pt x="2707" y="2153"/>
                  <a:pt x="2707" y="2153"/>
                </a:cubicBezTo>
                <a:cubicBezTo>
                  <a:pt x="2706" y="2152"/>
                  <a:pt x="2706" y="2152"/>
                  <a:pt x="2706" y="2152"/>
                </a:cubicBezTo>
                <a:cubicBezTo>
                  <a:pt x="2705" y="2151"/>
                  <a:pt x="2704" y="2151"/>
                  <a:pt x="2704" y="2151"/>
                </a:cubicBezTo>
                <a:close/>
                <a:moveTo>
                  <a:pt x="2650" y="2057"/>
                </a:moveTo>
                <a:cubicBezTo>
                  <a:pt x="2649" y="2059"/>
                  <a:pt x="2648" y="2061"/>
                  <a:pt x="2647" y="2062"/>
                </a:cubicBezTo>
                <a:cubicBezTo>
                  <a:pt x="2647" y="2063"/>
                  <a:pt x="2647" y="2064"/>
                  <a:pt x="2647" y="2064"/>
                </a:cubicBezTo>
                <a:cubicBezTo>
                  <a:pt x="2647" y="2065"/>
                  <a:pt x="2647" y="2067"/>
                  <a:pt x="2647" y="2067"/>
                </a:cubicBezTo>
                <a:cubicBezTo>
                  <a:pt x="2646" y="2069"/>
                  <a:pt x="2645" y="2070"/>
                  <a:pt x="2646" y="2071"/>
                </a:cubicBezTo>
                <a:cubicBezTo>
                  <a:pt x="2646" y="2072"/>
                  <a:pt x="2647" y="2073"/>
                  <a:pt x="2648" y="2074"/>
                </a:cubicBezTo>
                <a:cubicBezTo>
                  <a:pt x="2650" y="2075"/>
                  <a:pt x="2649" y="2076"/>
                  <a:pt x="2649" y="2078"/>
                </a:cubicBezTo>
                <a:cubicBezTo>
                  <a:pt x="2648" y="2079"/>
                  <a:pt x="2649" y="2081"/>
                  <a:pt x="2649" y="2082"/>
                </a:cubicBezTo>
                <a:cubicBezTo>
                  <a:pt x="2649" y="2084"/>
                  <a:pt x="2651" y="2084"/>
                  <a:pt x="2651" y="2086"/>
                </a:cubicBezTo>
                <a:cubicBezTo>
                  <a:pt x="2652" y="2087"/>
                  <a:pt x="2651" y="2088"/>
                  <a:pt x="2651" y="2090"/>
                </a:cubicBezTo>
                <a:cubicBezTo>
                  <a:pt x="2651" y="2090"/>
                  <a:pt x="2651" y="2091"/>
                  <a:pt x="2651" y="2092"/>
                </a:cubicBezTo>
                <a:cubicBezTo>
                  <a:pt x="2651" y="2093"/>
                  <a:pt x="2651" y="2093"/>
                  <a:pt x="2651" y="2094"/>
                </a:cubicBezTo>
                <a:cubicBezTo>
                  <a:pt x="2651" y="2095"/>
                  <a:pt x="2650" y="2097"/>
                  <a:pt x="2651" y="2098"/>
                </a:cubicBezTo>
                <a:cubicBezTo>
                  <a:pt x="2651" y="2100"/>
                  <a:pt x="2653" y="2100"/>
                  <a:pt x="2654" y="2101"/>
                </a:cubicBezTo>
                <a:cubicBezTo>
                  <a:pt x="2656" y="2102"/>
                  <a:pt x="2656" y="2103"/>
                  <a:pt x="2657" y="2104"/>
                </a:cubicBezTo>
                <a:cubicBezTo>
                  <a:pt x="2657" y="2106"/>
                  <a:pt x="2659" y="2106"/>
                  <a:pt x="2660" y="2107"/>
                </a:cubicBezTo>
                <a:cubicBezTo>
                  <a:pt x="2661" y="2107"/>
                  <a:pt x="2661" y="2108"/>
                  <a:pt x="2661" y="2108"/>
                </a:cubicBezTo>
                <a:cubicBezTo>
                  <a:pt x="2662" y="2108"/>
                  <a:pt x="2663" y="2108"/>
                  <a:pt x="2663" y="2108"/>
                </a:cubicBezTo>
                <a:cubicBezTo>
                  <a:pt x="2664" y="2109"/>
                  <a:pt x="2664" y="2109"/>
                  <a:pt x="2664" y="2110"/>
                </a:cubicBezTo>
                <a:cubicBezTo>
                  <a:pt x="2665" y="2110"/>
                  <a:pt x="2666" y="2111"/>
                  <a:pt x="2666" y="2110"/>
                </a:cubicBezTo>
                <a:cubicBezTo>
                  <a:pt x="2666" y="2108"/>
                  <a:pt x="2664" y="2107"/>
                  <a:pt x="2664" y="2106"/>
                </a:cubicBezTo>
                <a:cubicBezTo>
                  <a:pt x="2663" y="2106"/>
                  <a:pt x="2663" y="2105"/>
                  <a:pt x="2663" y="2104"/>
                </a:cubicBezTo>
                <a:cubicBezTo>
                  <a:pt x="2662" y="2103"/>
                  <a:pt x="2662" y="2103"/>
                  <a:pt x="2661" y="2102"/>
                </a:cubicBezTo>
                <a:cubicBezTo>
                  <a:pt x="2660" y="2101"/>
                  <a:pt x="2660" y="2099"/>
                  <a:pt x="2659" y="2098"/>
                </a:cubicBezTo>
                <a:cubicBezTo>
                  <a:pt x="2658" y="2096"/>
                  <a:pt x="2657" y="2095"/>
                  <a:pt x="2656" y="2094"/>
                </a:cubicBezTo>
                <a:cubicBezTo>
                  <a:pt x="2656" y="2093"/>
                  <a:pt x="2656" y="2093"/>
                  <a:pt x="2656" y="2092"/>
                </a:cubicBezTo>
                <a:cubicBezTo>
                  <a:pt x="2656" y="2091"/>
                  <a:pt x="2656" y="2091"/>
                  <a:pt x="2656" y="2090"/>
                </a:cubicBezTo>
                <a:cubicBezTo>
                  <a:pt x="2657" y="2088"/>
                  <a:pt x="2655" y="2087"/>
                  <a:pt x="2656" y="2085"/>
                </a:cubicBezTo>
                <a:cubicBezTo>
                  <a:pt x="2656" y="2084"/>
                  <a:pt x="2657" y="2083"/>
                  <a:pt x="2658" y="2084"/>
                </a:cubicBezTo>
                <a:cubicBezTo>
                  <a:pt x="2660" y="2084"/>
                  <a:pt x="2661" y="2084"/>
                  <a:pt x="2662" y="2084"/>
                </a:cubicBezTo>
                <a:cubicBezTo>
                  <a:pt x="2664" y="2085"/>
                  <a:pt x="2666" y="2084"/>
                  <a:pt x="2668" y="2086"/>
                </a:cubicBezTo>
                <a:cubicBezTo>
                  <a:pt x="2668" y="2086"/>
                  <a:pt x="2668" y="2086"/>
                  <a:pt x="2669" y="2087"/>
                </a:cubicBezTo>
                <a:cubicBezTo>
                  <a:pt x="2670" y="2087"/>
                  <a:pt x="2671" y="2087"/>
                  <a:pt x="2671" y="2087"/>
                </a:cubicBezTo>
                <a:cubicBezTo>
                  <a:pt x="2672" y="2087"/>
                  <a:pt x="2675" y="2089"/>
                  <a:pt x="2675" y="2088"/>
                </a:cubicBezTo>
                <a:cubicBezTo>
                  <a:pt x="2676" y="2087"/>
                  <a:pt x="2674" y="2085"/>
                  <a:pt x="2673" y="2085"/>
                </a:cubicBezTo>
                <a:cubicBezTo>
                  <a:pt x="2672" y="2084"/>
                  <a:pt x="2671" y="2083"/>
                  <a:pt x="2670" y="2082"/>
                </a:cubicBezTo>
                <a:cubicBezTo>
                  <a:pt x="2669" y="2081"/>
                  <a:pt x="2667" y="2080"/>
                  <a:pt x="2666" y="2080"/>
                </a:cubicBezTo>
                <a:cubicBezTo>
                  <a:pt x="2665" y="2079"/>
                  <a:pt x="2663" y="2079"/>
                  <a:pt x="2663" y="2078"/>
                </a:cubicBezTo>
                <a:cubicBezTo>
                  <a:pt x="2663" y="2077"/>
                  <a:pt x="2664" y="2075"/>
                  <a:pt x="2665" y="2074"/>
                </a:cubicBezTo>
                <a:cubicBezTo>
                  <a:pt x="2666" y="2073"/>
                  <a:pt x="2668" y="2073"/>
                  <a:pt x="2669" y="2073"/>
                </a:cubicBezTo>
                <a:cubicBezTo>
                  <a:pt x="2671" y="2072"/>
                  <a:pt x="2671" y="2070"/>
                  <a:pt x="2672" y="2069"/>
                </a:cubicBezTo>
                <a:cubicBezTo>
                  <a:pt x="2672" y="2067"/>
                  <a:pt x="2673" y="2066"/>
                  <a:pt x="2672" y="2064"/>
                </a:cubicBezTo>
                <a:cubicBezTo>
                  <a:pt x="2672" y="2064"/>
                  <a:pt x="2672" y="2064"/>
                  <a:pt x="2672" y="2064"/>
                </a:cubicBezTo>
                <a:cubicBezTo>
                  <a:pt x="2672" y="2063"/>
                  <a:pt x="2672" y="2063"/>
                  <a:pt x="2672" y="2062"/>
                </a:cubicBezTo>
                <a:cubicBezTo>
                  <a:pt x="2672" y="2062"/>
                  <a:pt x="2670" y="2062"/>
                  <a:pt x="2670" y="2062"/>
                </a:cubicBezTo>
                <a:cubicBezTo>
                  <a:pt x="2669" y="2062"/>
                  <a:pt x="2668" y="2062"/>
                  <a:pt x="2668" y="2062"/>
                </a:cubicBezTo>
                <a:cubicBezTo>
                  <a:pt x="2667" y="2063"/>
                  <a:pt x="2666" y="2063"/>
                  <a:pt x="2666" y="2063"/>
                </a:cubicBezTo>
                <a:cubicBezTo>
                  <a:pt x="2664" y="2063"/>
                  <a:pt x="2663" y="2065"/>
                  <a:pt x="2662" y="2065"/>
                </a:cubicBezTo>
                <a:cubicBezTo>
                  <a:pt x="2661" y="2066"/>
                  <a:pt x="2661" y="2066"/>
                  <a:pt x="2660" y="2066"/>
                </a:cubicBezTo>
                <a:cubicBezTo>
                  <a:pt x="2659" y="2066"/>
                  <a:pt x="2658" y="2067"/>
                  <a:pt x="2659" y="2068"/>
                </a:cubicBezTo>
                <a:cubicBezTo>
                  <a:pt x="2659" y="2068"/>
                  <a:pt x="2660" y="2068"/>
                  <a:pt x="2661" y="2069"/>
                </a:cubicBezTo>
                <a:cubicBezTo>
                  <a:pt x="2661" y="2070"/>
                  <a:pt x="2661" y="2070"/>
                  <a:pt x="2660" y="2070"/>
                </a:cubicBezTo>
                <a:cubicBezTo>
                  <a:pt x="2659" y="2071"/>
                  <a:pt x="2657" y="2070"/>
                  <a:pt x="2656" y="2072"/>
                </a:cubicBezTo>
                <a:cubicBezTo>
                  <a:pt x="2656" y="2073"/>
                  <a:pt x="2656" y="2073"/>
                  <a:pt x="2656" y="2074"/>
                </a:cubicBezTo>
                <a:cubicBezTo>
                  <a:pt x="2656" y="2075"/>
                  <a:pt x="2655" y="2076"/>
                  <a:pt x="2655" y="2076"/>
                </a:cubicBezTo>
                <a:cubicBezTo>
                  <a:pt x="2653" y="2077"/>
                  <a:pt x="2652" y="2076"/>
                  <a:pt x="2652" y="2075"/>
                </a:cubicBezTo>
                <a:cubicBezTo>
                  <a:pt x="2652" y="2073"/>
                  <a:pt x="2652" y="2072"/>
                  <a:pt x="2653" y="2071"/>
                </a:cubicBezTo>
                <a:cubicBezTo>
                  <a:pt x="2655" y="2070"/>
                  <a:pt x="2657" y="2069"/>
                  <a:pt x="2657" y="2067"/>
                </a:cubicBezTo>
                <a:cubicBezTo>
                  <a:pt x="2658" y="2066"/>
                  <a:pt x="2658" y="2064"/>
                  <a:pt x="2658" y="2063"/>
                </a:cubicBezTo>
                <a:cubicBezTo>
                  <a:pt x="2658" y="2062"/>
                  <a:pt x="2658" y="2061"/>
                  <a:pt x="2657" y="2060"/>
                </a:cubicBezTo>
                <a:cubicBezTo>
                  <a:pt x="2657" y="2059"/>
                  <a:pt x="2657" y="2059"/>
                  <a:pt x="2657" y="2058"/>
                </a:cubicBezTo>
                <a:cubicBezTo>
                  <a:pt x="2657" y="2057"/>
                  <a:pt x="2655" y="2056"/>
                  <a:pt x="2655" y="2055"/>
                </a:cubicBezTo>
                <a:cubicBezTo>
                  <a:pt x="2656" y="2054"/>
                  <a:pt x="2656" y="2053"/>
                  <a:pt x="2656" y="2053"/>
                </a:cubicBezTo>
                <a:cubicBezTo>
                  <a:pt x="2657" y="2052"/>
                  <a:pt x="2658" y="2052"/>
                  <a:pt x="2658" y="2051"/>
                </a:cubicBezTo>
                <a:cubicBezTo>
                  <a:pt x="2659" y="2051"/>
                  <a:pt x="2659" y="2049"/>
                  <a:pt x="2658" y="2049"/>
                </a:cubicBezTo>
                <a:cubicBezTo>
                  <a:pt x="2657" y="2049"/>
                  <a:pt x="2657" y="2050"/>
                  <a:pt x="2656" y="2051"/>
                </a:cubicBezTo>
                <a:cubicBezTo>
                  <a:pt x="2654" y="2053"/>
                  <a:pt x="2651" y="2055"/>
                  <a:pt x="2650" y="2057"/>
                </a:cubicBezTo>
                <a:close/>
                <a:moveTo>
                  <a:pt x="2670" y="1425"/>
                </a:moveTo>
                <a:cubicBezTo>
                  <a:pt x="2670" y="1427"/>
                  <a:pt x="2672" y="1427"/>
                  <a:pt x="2672" y="1426"/>
                </a:cubicBezTo>
                <a:cubicBezTo>
                  <a:pt x="2673" y="1426"/>
                  <a:pt x="2673" y="1426"/>
                  <a:pt x="2674" y="1426"/>
                </a:cubicBezTo>
                <a:cubicBezTo>
                  <a:pt x="2675" y="1426"/>
                  <a:pt x="2675" y="1426"/>
                  <a:pt x="2675" y="1425"/>
                </a:cubicBezTo>
                <a:cubicBezTo>
                  <a:pt x="2674" y="1425"/>
                  <a:pt x="2674" y="1425"/>
                  <a:pt x="2674" y="1424"/>
                </a:cubicBezTo>
                <a:cubicBezTo>
                  <a:pt x="2673" y="1424"/>
                  <a:pt x="2674" y="1422"/>
                  <a:pt x="2673" y="1422"/>
                </a:cubicBezTo>
                <a:cubicBezTo>
                  <a:pt x="2672" y="1423"/>
                  <a:pt x="2670" y="1425"/>
                  <a:pt x="2670" y="1425"/>
                </a:cubicBezTo>
                <a:close/>
                <a:moveTo>
                  <a:pt x="2655" y="1379"/>
                </a:moveTo>
                <a:cubicBezTo>
                  <a:pt x="2655" y="1380"/>
                  <a:pt x="2656" y="1380"/>
                  <a:pt x="2656" y="1380"/>
                </a:cubicBezTo>
                <a:cubicBezTo>
                  <a:pt x="2657" y="1380"/>
                  <a:pt x="2657" y="1382"/>
                  <a:pt x="2658" y="1381"/>
                </a:cubicBezTo>
                <a:cubicBezTo>
                  <a:pt x="2659" y="1381"/>
                  <a:pt x="2658" y="1379"/>
                  <a:pt x="2658" y="1378"/>
                </a:cubicBezTo>
                <a:cubicBezTo>
                  <a:pt x="2658" y="1378"/>
                  <a:pt x="2658" y="1377"/>
                  <a:pt x="2657" y="1377"/>
                </a:cubicBezTo>
                <a:cubicBezTo>
                  <a:pt x="2657" y="1377"/>
                  <a:pt x="2657" y="1377"/>
                  <a:pt x="2656" y="1376"/>
                </a:cubicBezTo>
                <a:cubicBezTo>
                  <a:pt x="2656" y="1376"/>
                  <a:pt x="2656" y="1375"/>
                  <a:pt x="2655" y="1375"/>
                </a:cubicBezTo>
                <a:cubicBezTo>
                  <a:pt x="2654" y="1376"/>
                  <a:pt x="2655" y="1376"/>
                  <a:pt x="2655" y="1377"/>
                </a:cubicBezTo>
                <a:cubicBezTo>
                  <a:pt x="2655" y="1377"/>
                  <a:pt x="2654" y="1379"/>
                  <a:pt x="2655" y="1379"/>
                </a:cubicBezTo>
                <a:close/>
                <a:moveTo>
                  <a:pt x="2671" y="1375"/>
                </a:moveTo>
                <a:cubicBezTo>
                  <a:pt x="2671" y="1375"/>
                  <a:pt x="2671" y="1375"/>
                  <a:pt x="2670" y="1375"/>
                </a:cubicBezTo>
                <a:cubicBezTo>
                  <a:pt x="2670" y="1375"/>
                  <a:pt x="2669" y="1375"/>
                  <a:pt x="2669" y="1375"/>
                </a:cubicBezTo>
                <a:cubicBezTo>
                  <a:pt x="2668" y="1375"/>
                  <a:pt x="2669" y="1376"/>
                  <a:pt x="2668" y="1376"/>
                </a:cubicBezTo>
                <a:cubicBezTo>
                  <a:pt x="2668" y="1377"/>
                  <a:pt x="2667" y="1376"/>
                  <a:pt x="2667" y="1377"/>
                </a:cubicBezTo>
                <a:cubicBezTo>
                  <a:pt x="2667" y="1378"/>
                  <a:pt x="2667" y="1378"/>
                  <a:pt x="2668" y="1379"/>
                </a:cubicBezTo>
                <a:cubicBezTo>
                  <a:pt x="2668" y="1379"/>
                  <a:pt x="2668" y="1379"/>
                  <a:pt x="2668" y="1379"/>
                </a:cubicBezTo>
                <a:cubicBezTo>
                  <a:pt x="2669" y="1379"/>
                  <a:pt x="2669" y="1380"/>
                  <a:pt x="2669" y="1380"/>
                </a:cubicBezTo>
                <a:cubicBezTo>
                  <a:pt x="2670" y="1380"/>
                  <a:pt x="2670" y="1380"/>
                  <a:pt x="2670" y="1380"/>
                </a:cubicBezTo>
                <a:cubicBezTo>
                  <a:pt x="2670" y="1379"/>
                  <a:pt x="2670" y="1378"/>
                  <a:pt x="2670" y="1378"/>
                </a:cubicBezTo>
                <a:cubicBezTo>
                  <a:pt x="2671" y="1377"/>
                  <a:pt x="2672" y="1377"/>
                  <a:pt x="2672" y="1376"/>
                </a:cubicBezTo>
                <a:cubicBezTo>
                  <a:pt x="2672" y="1375"/>
                  <a:pt x="2672" y="1374"/>
                  <a:pt x="2671" y="1375"/>
                </a:cubicBezTo>
                <a:close/>
                <a:moveTo>
                  <a:pt x="2693" y="1400"/>
                </a:moveTo>
                <a:cubicBezTo>
                  <a:pt x="2692" y="1399"/>
                  <a:pt x="2691" y="1400"/>
                  <a:pt x="2691" y="1401"/>
                </a:cubicBezTo>
                <a:cubicBezTo>
                  <a:pt x="2691" y="1401"/>
                  <a:pt x="2693" y="1401"/>
                  <a:pt x="2693" y="1400"/>
                </a:cubicBezTo>
                <a:close/>
                <a:moveTo>
                  <a:pt x="2698" y="1435"/>
                </a:moveTo>
                <a:cubicBezTo>
                  <a:pt x="2699" y="1435"/>
                  <a:pt x="2699" y="1434"/>
                  <a:pt x="2699" y="1433"/>
                </a:cubicBezTo>
                <a:cubicBezTo>
                  <a:pt x="2700" y="1433"/>
                  <a:pt x="2700" y="1433"/>
                  <a:pt x="2701" y="1432"/>
                </a:cubicBezTo>
                <a:cubicBezTo>
                  <a:pt x="2701" y="1432"/>
                  <a:pt x="2701" y="1431"/>
                  <a:pt x="2701" y="1430"/>
                </a:cubicBezTo>
                <a:cubicBezTo>
                  <a:pt x="2700" y="1429"/>
                  <a:pt x="2701" y="1429"/>
                  <a:pt x="2700" y="1428"/>
                </a:cubicBezTo>
                <a:cubicBezTo>
                  <a:pt x="2699" y="1428"/>
                  <a:pt x="2697" y="1428"/>
                  <a:pt x="2697" y="1430"/>
                </a:cubicBezTo>
                <a:cubicBezTo>
                  <a:pt x="2697" y="1430"/>
                  <a:pt x="2698" y="1431"/>
                  <a:pt x="2698" y="1432"/>
                </a:cubicBezTo>
                <a:cubicBezTo>
                  <a:pt x="2698" y="1432"/>
                  <a:pt x="2697" y="1436"/>
                  <a:pt x="2698" y="1435"/>
                </a:cubicBezTo>
                <a:close/>
                <a:moveTo>
                  <a:pt x="2788" y="1397"/>
                </a:moveTo>
                <a:cubicBezTo>
                  <a:pt x="2788" y="1396"/>
                  <a:pt x="2787" y="1394"/>
                  <a:pt x="2788" y="1393"/>
                </a:cubicBezTo>
                <a:cubicBezTo>
                  <a:pt x="2788" y="1392"/>
                  <a:pt x="2789" y="1392"/>
                  <a:pt x="2789" y="1391"/>
                </a:cubicBezTo>
                <a:cubicBezTo>
                  <a:pt x="2789" y="1390"/>
                  <a:pt x="2788" y="1390"/>
                  <a:pt x="2787" y="1391"/>
                </a:cubicBezTo>
                <a:cubicBezTo>
                  <a:pt x="2787" y="1391"/>
                  <a:pt x="2787" y="1391"/>
                  <a:pt x="2786" y="1392"/>
                </a:cubicBezTo>
                <a:cubicBezTo>
                  <a:pt x="2785" y="1392"/>
                  <a:pt x="2784" y="1391"/>
                  <a:pt x="2784" y="1391"/>
                </a:cubicBezTo>
                <a:cubicBezTo>
                  <a:pt x="2782" y="1390"/>
                  <a:pt x="2781" y="1390"/>
                  <a:pt x="2779" y="1390"/>
                </a:cubicBezTo>
                <a:cubicBezTo>
                  <a:pt x="2778" y="1389"/>
                  <a:pt x="2776" y="1387"/>
                  <a:pt x="2774" y="1388"/>
                </a:cubicBezTo>
                <a:cubicBezTo>
                  <a:pt x="2773" y="1388"/>
                  <a:pt x="2772" y="1390"/>
                  <a:pt x="2770" y="1390"/>
                </a:cubicBezTo>
                <a:cubicBezTo>
                  <a:pt x="2769" y="1390"/>
                  <a:pt x="2769" y="1389"/>
                  <a:pt x="2768" y="1390"/>
                </a:cubicBezTo>
                <a:cubicBezTo>
                  <a:pt x="2767" y="1390"/>
                  <a:pt x="2768" y="1391"/>
                  <a:pt x="2768" y="1391"/>
                </a:cubicBezTo>
                <a:cubicBezTo>
                  <a:pt x="2769" y="1392"/>
                  <a:pt x="2770" y="1392"/>
                  <a:pt x="2770" y="1393"/>
                </a:cubicBezTo>
                <a:cubicBezTo>
                  <a:pt x="2769" y="1394"/>
                  <a:pt x="2768" y="1393"/>
                  <a:pt x="2768" y="1394"/>
                </a:cubicBezTo>
                <a:cubicBezTo>
                  <a:pt x="2767" y="1395"/>
                  <a:pt x="2766" y="1396"/>
                  <a:pt x="2765" y="1396"/>
                </a:cubicBezTo>
                <a:cubicBezTo>
                  <a:pt x="2764" y="1396"/>
                  <a:pt x="2763" y="1396"/>
                  <a:pt x="2763" y="1397"/>
                </a:cubicBezTo>
                <a:cubicBezTo>
                  <a:pt x="2762" y="1397"/>
                  <a:pt x="2761" y="1398"/>
                  <a:pt x="2760" y="1398"/>
                </a:cubicBezTo>
                <a:cubicBezTo>
                  <a:pt x="2759" y="1398"/>
                  <a:pt x="2759" y="1397"/>
                  <a:pt x="2758" y="1397"/>
                </a:cubicBezTo>
                <a:cubicBezTo>
                  <a:pt x="2757" y="1396"/>
                  <a:pt x="2757" y="1397"/>
                  <a:pt x="2756" y="1396"/>
                </a:cubicBezTo>
                <a:cubicBezTo>
                  <a:pt x="2756" y="1395"/>
                  <a:pt x="2756" y="1395"/>
                  <a:pt x="2756" y="1394"/>
                </a:cubicBezTo>
                <a:cubicBezTo>
                  <a:pt x="2754" y="1392"/>
                  <a:pt x="2754" y="1394"/>
                  <a:pt x="2753" y="1395"/>
                </a:cubicBezTo>
                <a:cubicBezTo>
                  <a:pt x="2753" y="1396"/>
                  <a:pt x="2752" y="1396"/>
                  <a:pt x="2751" y="1397"/>
                </a:cubicBezTo>
                <a:cubicBezTo>
                  <a:pt x="2751" y="1397"/>
                  <a:pt x="2751" y="1398"/>
                  <a:pt x="2751" y="1399"/>
                </a:cubicBezTo>
                <a:cubicBezTo>
                  <a:pt x="2751" y="1401"/>
                  <a:pt x="2749" y="1401"/>
                  <a:pt x="2748" y="1402"/>
                </a:cubicBezTo>
                <a:cubicBezTo>
                  <a:pt x="2747" y="1403"/>
                  <a:pt x="2745" y="1404"/>
                  <a:pt x="2744" y="1405"/>
                </a:cubicBezTo>
                <a:cubicBezTo>
                  <a:pt x="2743" y="1406"/>
                  <a:pt x="2742" y="1407"/>
                  <a:pt x="2741" y="1408"/>
                </a:cubicBezTo>
                <a:cubicBezTo>
                  <a:pt x="2740" y="1409"/>
                  <a:pt x="2738" y="1409"/>
                  <a:pt x="2738" y="1411"/>
                </a:cubicBezTo>
                <a:cubicBezTo>
                  <a:pt x="2740" y="1411"/>
                  <a:pt x="2742" y="1406"/>
                  <a:pt x="2744" y="1408"/>
                </a:cubicBezTo>
                <a:cubicBezTo>
                  <a:pt x="2744" y="1409"/>
                  <a:pt x="2744" y="1410"/>
                  <a:pt x="2744" y="1410"/>
                </a:cubicBezTo>
                <a:cubicBezTo>
                  <a:pt x="2744" y="1411"/>
                  <a:pt x="2745" y="1411"/>
                  <a:pt x="2745" y="1412"/>
                </a:cubicBezTo>
                <a:cubicBezTo>
                  <a:pt x="2745" y="1412"/>
                  <a:pt x="2745" y="1413"/>
                  <a:pt x="2745" y="1413"/>
                </a:cubicBezTo>
                <a:cubicBezTo>
                  <a:pt x="2745" y="1413"/>
                  <a:pt x="2745" y="1414"/>
                  <a:pt x="2745" y="1414"/>
                </a:cubicBezTo>
                <a:cubicBezTo>
                  <a:pt x="2746" y="1415"/>
                  <a:pt x="2745" y="1416"/>
                  <a:pt x="2745" y="1416"/>
                </a:cubicBezTo>
                <a:cubicBezTo>
                  <a:pt x="2745" y="1417"/>
                  <a:pt x="2746" y="1417"/>
                  <a:pt x="2746" y="1418"/>
                </a:cubicBezTo>
                <a:cubicBezTo>
                  <a:pt x="2746" y="1419"/>
                  <a:pt x="2746" y="1420"/>
                  <a:pt x="2746" y="1420"/>
                </a:cubicBezTo>
                <a:cubicBezTo>
                  <a:pt x="2747" y="1421"/>
                  <a:pt x="2747" y="1420"/>
                  <a:pt x="2748" y="1420"/>
                </a:cubicBezTo>
                <a:cubicBezTo>
                  <a:pt x="2749" y="1420"/>
                  <a:pt x="2749" y="1421"/>
                  <a:pt x="2750" y="1422"/>
                </a:cubicBezTo>
                <a:cubicBezTo>
                  <a:pt x="2750" y="1424"/>
                  <a:pt x="2752" y="1422"/>
                  <a:pt x="2753" y="1423"/>
                </a:cubicBezTo>
                <a:cubicBezTo>
                  <a:pt x="2754" y="1424"/>
                  <a:pt x="2754" y="1424"/>
                  <a:pt x="2755" y="1425"/>
                </a:cubicBezTo>
                <a:cubicBezTo>
                  <a:pt x="2756" y="1425"/>
                  <a:pt x="2756" y="1424"/>
                  <a:pt x="2756" y="1424"/>
                </a:cubicBezTo>
                <a:cubicBezTo>
                  <a:pt x="2756" y="1423"/>
                  <a:pt x="2756" y="1422"/>
                  <a:pt x="2756" y="1421"/>
                </a:cubicBezTo>
                <a:cubicBezTo>
                  <a:pt x="2756" y="1420"/>
                  <a:pt x="2756" y="1420"/>
                  <a:pt x="2756" y="1419"/>
                </a:cubicBezTo>
                <a:cubicBezTo>
                  <a:pt x="2757" y="1418"/>
                  <a:pt x="2758" y="1416"/>
                  <a:pt x="2759" y="1415"/>
                </a:cubicBezTo>
                <a:cubicBezTo>
                  <a:pt x="2760" y="1414"/>
                  <a:pt x="2762" y="1413"/>
                  <a:pt x="2763" y="1412"/>
                </a:cubicBezTo>
                <a:cubicBezTo>
                  <a:pt x="2764" y="1412"/>
                  <a:pt x="2765" y="1411"/>
                  <a:pt x="2765" y="1411"/>
                </a:cubicBezTo>
                <a:cubicBezTo>
                  <a:pt x="2766" y="1410"/>
                  <a:pt x="2766" y="1409"/>
                  <a:pt x="2766" y="1409"/>
                </a:cubicBezTo>
                <a:cubicBezTo>
                  <a:pt x="2768" y="1407"/>
                  <a:pt x="2770" y="1406"/>
                  <a:pt x="2772" y="1407"/>
                </a:cubicBezTo>
                <a:cubicBezTo>
                  <a:pt x="2774" y="1407"/>
                  <a:pt x="2774" y="1408"/>
                  <a:pt x="2775" y="1409"/>
                </a:cubicBezTo>
                <a:cubicBezTo>
                  <a:pt x="2776" y="1409"/>
                  <a:pt x="2777" y="1409"/>
                  <a:pt x="2777" y="1410"/>
                </a:cubicBezTo>
                <a:cubicBezTo>
                  <a:pt x="2778" y="1410"/>
                  <a:pt x="2778" y="1411"/>
                  <a:pt x="2778" y="1412"/>
                </a:cubicBezTo>
                <a:cubicBezTo>
                  <a:pt x="2778" y="1413"/>
                  <a:pt x="2779" y="1413"/>
                  <a:pt x="2780" y="1412"/>
                </a:cubicBezTo>
                <a:cubicBezTo>
                  <a:pt x="2780" y="1412"/>
                  <a:pt x="2780" y="1411"/>
                  <a:pt x="2780" y="1410"/>
                </a:cubicBezTo>
                <a:cubicBezTo>
                  <a:pt x="2780" y="1408"/>
                  <a:pt x="2781" y="1408"/>
                  <a:pt x="2782" y="1406"/>
                </a:cubicBezTo>
                <a:cubicBezTo>
                  <a:pt x="2783" y="1405"/>
                  <a:pt x="2785" y="1404"/>
                  <a:pt x="2786" y="1403"/>
                </a:cubicBezTo>
                <a:cubicBezTo>
                  <a:pt x="2786" y="1402"/>
                  <a:pt x="2788" y="1401"/>
                  <a:pt x="2789" y="1400"/>
                </a:cubicBezTo>
                <a:cubicBezTo>
                  <a:pt x="2790" y="1400"/>
                  <a:pt x="2790" y="1399"/>
                  <a:pt x="2790" y="1399"/>
                </a:cubicBezTo>
                <a:cubicBezTo>
                  <a:pt x="2790" y="1397"/>
                  <a:pt x="2789" y="1398"/>
                  <a:pt x="2788" y="1397"/>
                </a:cubicBezTo>
                <a:close/>
                <a:moveTo>
                  <a:pt x="2736" y="1418"/>
                </a:moveTo>
                <a:cubicBezTo>
                  <a:pt x="2736" y="1418"/>
                  <a:pt x="2736" y="1417"/>
                  <a:pt x="2736" y="1416"/>
                </a:cubicBezTo>
                <a:cubicBezTo>
                  <a:pt x="2736" y="1414"/>
                  <a:pt x="2735" y="1413"/>
                  <a:pt x="2734" y="1413"/>
                </a:cubicBezTo>
                <a:cubicBezTo>
                  <a:pt x="2733" y="1413"/>
                  <a:pt x="2732" y="1413"/>
                  <a:pt x="2731" y="1413"/>
                </a:cubicBezTo>
                <a:cubicBezTo>
                  <a:pt x="2730" y="1413"/>
                  <a:pt x="2730" y="1412"/>
                  <a:pt x="2729" y="1412"/>
                </a:cubicBezTo>
                <a:cubicBezTo>
                  <a:pt x="2729" y="1411"/>
                  <a:pt x="2728" y="1412"/>
                  <a:pt x="2728" y="1411"/>
                </a:cubicBezTo>
                <a:cubicBezTo>
                  <a:pt x="2728" y="1409"/>
                  <a:pt x="2729" y="1410"/>
                  <a:pt x="2729" y="1409"/>
                </a:cubicBezTo>
                <a:cubicBezTo>
                  <a:pt x="2730" y="1409"/>
                  <a:pt x="2730" y="1408"/>
                  <a:pt x="2730" y="1408"/>
                </a:cubicBezTo>
                <a:cubicBezTo>
                  <a:pt x="2730" y="1407"/>
                  <a:pt x="2730" y="1406"/>
                  <a:pt x="2730" y="1405"/>
                </a:cubicBezTo>
                <a:cubicBezTo>
                  <a:pt x="2730" y="1404"/>
                  <a:pt x="2730" y="1402"/>
                  <a:pt x="2728" y="1403"/>
                </a:cubicBezTo>
                <a:cubicBezTo>
                  <a:pt x="2726" y="1403"/>
                  <a:pt x="2726" y="1405"/>
                  <a:pt x="2725" y="1405"/>
                </a:cubicBezTo>
                <a:cubicBezTo>
                  <a:pt x="2724" y="1406"/>
                  <a:pt x="2722" y="1406"/>
                  <a:pt x="2721" y="1405"/>
                </a:cubicBezTo>
                <a:cubicBezTo>
                  <a:pt x="2720" y="1404"/>
                  <a:pt x="2720" y="1403"/>
                  <a:pt x="2720" y="1403"/>
                </a:cubicBezTo>
                <a:cubicBezTo>
                  <a:pt x="2719" y="1402"/>
                  <a:pt x="2718" y="1403"/>
                  <a:pt x="2718" y="1402"/>
                </a:cubicBezTo>
                <a:cubicBezTo>
                  <a:pt x="2716" y="1401"/>
                  <a:pt x="2717" y="1399"/>
                  <a:pt x="2716" y="1398"/>
                </a:cubicBezTo>
                <a:cubicBezTo>
                  <a:pt x="2716" y="1398"/>
                  <a:pt x="2715" y="1398"/>
                  <a:pt x="2714" y="1398"/>
                </a:cubicBezTo>
                <a:cubicBezTo>
                  <a:pt x="2713" y="1398"/>
                  <a:pt x="2713" y="1398"/>
                  <a:pt x="2712" y="1398"/>
                </a:cubicBezTo>
                <a:cubicBezTo>
                  <a:pt x="2711" y="1398"/>
                  <a:pt x="2711" y="1398"/>
                  <a:pt x="2710" y="1398"/>
                </a:cubicBezTo>
                <a:cubicBezTo>
                  <a:pt x="2709" y="1398"/>
                  <a:pt x="2708" y="1399"/>
                  <a:pt x="2707" y="1399"/>
                </a:cubicBezTo>
                <a:cubicBezTo>
                  <a:pt x="2706" y="1400"/>
                  <a:pt x="2707" y="1400"/>
                  <a:pt x="2706" y="1401"/>
                </a:cubicBezTo>
                <a:cubicBezTo>
                  <a:pt x="2706" y="1402"/>
                  <a:pt x="2705" y="1402"/>
                  <a:pt x="2705" y="1402"/>
                </a:cubicBezTo>
                <a:cubicBezTo>
                  <a:pt x="2704" y="1402"/>
                  <a:pt x="2703" y="1403"/>
                  <a:pt x="2703" y="1403"/>
                </a:cubicBezTo>
                <a:cubicBezTo>
                  <a:pt x="2702" y="1403"/>
                  <a:pt x="2701" y="1403"/>
                  <a:pt x="2700" y="1404"/>
                </a:cubicBezTo>
                <a:cubicBezTo>
                  <a:pt x="2699" y="1404"/>
                  <a:pt x="2699" y="1406"/>
                  <a:pt x="2698" y="1407"/>
                </a:cubicBezTo>
                <a:cubicBezTo>
                  <a:pt x="2697" y="1407"/>
                  <a:pt x="2696" y="1407"/>
                  <a:pt x="2696" y="1407"/>
                </a:cubicBezTo>
                <a:cubicBezTo>
                  <a:pt x="2695" y="1406"/>
                  <a:pt x="2695" y="1405"/>
                  <a:pt x="2694" y="1406"/>
                </a:cubicBezTo>
                <a:cubicBezTo>
                  <a:pt x="2693" y="1406"/>
                  <a:pt x="2694" y="1409"/>
                  <a:pt x="2693" y="1410"/>
                </a:cubicBezTo>
                <a:cubicBezTo>
                  <a:pt x="2693" y="1411"/>
                  <a:pt x="2692" y="1411"/>
                  <a:pt x="2692" y="1411"/>
                </a:cubicBezTo>
                <a:cubicBezTo>
                  <a:pt x="2691" y="1411"/>
                  <a:pt x="2691" y="1410"/>
                  <a:pt x="2690" y="1410"/>
                </a:cubicBezTo>
                <a:cubicBezTo>
                  <a:pt x="2688" y="1408"/>
                  <a:pt x="2689" y="1411"/>
                  <a:pt x="2689" y="1412"/>
                </a:cubicBezTo>
                <a:cubicBezTo>
                  <a:pt x="2689" y="1413"/>
                  <a:pt x="2689" y="1414"/>
                  <a:pt x="2690" y="1414"/>
                </a:cubicBezTo>
                <a:cubicBezTo>
                  <a:pt x="2690" y="1415"/>
                  <a:pt x="2691" y="1415"/>
                  <a:pt x="2691" y="1416"/>
                </a:cubicBezTo>
                <a:cubicBezTo>
                  <a:pt x="2691" y="1417"/>
                  <a:pt x="2690" y="1417"/>
                  <a:pt x="2690" y="1418"/>
                </a:cubicBezTo>
                <a:cubicBezTo>
                  <a:pt x="2690" y="1418"/>
                  <a:pt x="2690" y="1419"/>
                  <a:pt x="2690" y="1420"/>
                </a:cubicBezTo>
                <a:cubicBezTo>
                  <a:pt x="2691" y="1420"/>
                  <a:pt x="2691" y="1420"/>
                  <a:pt x="2691" y="1421"/>
                </a:cubicBezTo>
                <a:cubicBezTo>
                  <a:pt x="2692" y="1422"/>
                  <a:pt x="2692" y="1423"/>
                  <a:pt x="2693" y="1423"/>
                </a:cubicBezTo>
                <a:cubicBezTo>
                  <a:pt x="2693" y="1424"/>
                  <a:pt x="2694" y="1424"/>
                  <a:pt x="2694" y="1424"/>
                </a:cubicBezTo>
                <a:cubicBezTo>
                  <a:pt x="2694" y="1425"/>
                  <a:pt x="2693" y="1426"/>
                  <a:pt x="2693" y="1427"/>
                </a:cubicBezTo>
                <a:cubicBezTo>
                  <a:pt x="2694" y="1427"/>
                  <a:pt x="2694" y="1425"/>
                  <a:pt x="2695" y="1425"/>
                </a:cubicBezTo>
                <a:cubicBezTo>
                  <a:pt x="2696" y="1425"/>
                  <a:pt x="2696" y="1425"/>
                  <a:pt x="2697" y="1425"/>
                </a:cubicBezTo>
                <a:cubicBezTo>
                  <a:pt x="2698" y="1425"/>
                  <a:pt x="2698" y="1424"/>
                  <a:pt x="2699" y="1424"/>
                </a:cubicBezTo>
                <a:cubicBezTo>
                  <a:pt x="2699" y="1424"/>
                  <a:pt x="2702" y="1423"/>
                  <a:pt x="2701" y="1425"/>
                </a:cubicBezTo>
                <a:cubicBezTo>
                  <a:pt x="2701" y="1425"/>
                  <a:pt x="2700" y="1425"/>
                  <a:pt x="2700" y="1426"/>
                </a:cubicBezTo>
                <a:cubicBezTo>
                  <a:pt x="2699" y="1426"/>
                  <a:pt x="2700" y="1427"/>
                  <a:pt x="2700" y="1427"/>
                </a:cubicBezTo>
                <a:cubicBezTo>
                  <a:pt x="2701" y="1425"/>
                  <a:pt x="2703" y="1427"/>
                  <a:pt x="2703" y="1425"/>
                </a:cubicBezTo>
                <a:cubicBezTo>
                  <a:pt x="2703" y="1424"/>
                  <a:pt x="2703" y="1423"/>
                  <a:pt x="2702" y="1423"/>
                </a:cubicBezTo>
                <a:cubicBezTo>
                  <a:pt x="2702" y="1422"/>
                  <a:pt x="2701" y="1423"/>
                  <a:pt x="2700" y="1422"/>
                </a:cubicBezTo>
                <a:cubicBezTo>
                  <a:pt x="2699" y="1421"/>
                  <a:pt x="2702" y="1420"/>
                  <a:pt x="2701" y="1419"/>
                </a:cubicBezTo>
                <a:cubicBezTo>
                  <a:pt x="2701" y="1418"/>
                  <a:pt x="2700" y="1418"/>
                  <a:pt x="2700" y="1417"/>
                </a:cubicBezTo>
                <a:cubicBezTo>
                  <a:pt x="2700" y="1417"/>
                  <a:pt x="2701" y="1417"/>
                  <a:pt x="2701" y="1416"/>
                </a:cubicBezTo>
                <a:cubicBezTo>
                  <a:pt x="2701" y="1416"/>
                  <a:pt x="2701" y="1416"/>
                  <a:pt x="2701" y="1415"/>
                </a:cubicBezTo>
                <a:cubicBezTo>
                  <a:pt x="2701" y="1415"/>
                  <a:pt x="2701" y="1414"/>
                  <a:pt x="2702" y="1414"/>
                </a:cubicBezTo>
                <a:cubicBezTo>
                  <a:pt x="2703" y="1414"/>
                  <a:pt x="2703" y="1415"/>
                  <a:pt x="2704" y="1415"/>
                </a:cubicBezTo>
                <a:cubicBezTo>
                  <a:pt x="2704" y="1416"/>
                  <a:pt x="2704" y="1416"/>
                  <a:pt x="2704" y="1416"/>
                </a:cubicBezTo>
                <a:cubicBezTo>
                  <a:pt x="2704" y="1416"/>
                  <a:pt x="2705" y="1416"/>
                  <a:pt x="2705" y="1417"/>
                </a:cubicBezTo>
                <a:cubicBezTo>
                  <a:pt x="2705" y="1417"/>
                  <a:pt x="2706" y="1418"/>
                  <a:pt x="2706" y="1418"/>
                </a:cubicBezTo>
                <a:cubicBezTo>
                  <a:pt x="2706" y="1419"/>
                  <a:pt x="2706" y="1419"/>
                  <a:pt x="2707" y="1420"/>
                </a:cubicBezTo>
                <a:cubicBezTo>
                  <a:pt x="2707" y="1421"/>
                  <a:pt x="2707" y="1421"/>
                  <a:pt x="2707" y="1422"/>
                </a:cubicBezTo>
                <a:cubicBezTo>
                  <a:pt x="2708" y="1422"/>
                  <a:pt x="2709" y="1423"/>
                  <a:pt x="2708" y="1424"/>
                </a:cubicBezTo>
                <a:cubicBezTo>
                  <a:pt x="2707" y="1425"/>
                  <a:pt x="2706" y="1426"/>
                  <a:pt x="2708" y="1426"/>
                </a:cubicBezTo>
                <a:cubicBezTo>
                  <a:pt x="2710" y="1426"/>
                  <a:pt x="2710" y="1426"/>
                  <a:pt x="2709" y="1428"/>
                </a:cubicBezTo>
                <a:cubicBezTo>
                  <a:pt x="2708" y="1428"/>
                  <a:pt x="2708" y="1429"/>
                  <a:pt x="2708" y="1429"/>
                </a:cubicBezTo>
                <a:cubicBezTo>
                  <a:pt x="2708" y="1430"/>
                  <a:pt x="2708" y="1431"/>
                  <a:pt x="2707" y="1431"/>
                </a:cubicBezTo>
                <a:cubicBezTo>
                  <a:pt x="2707" y="1432"/>
                  <a:pt x="2706" y="1432"/>
                  <a:pt x="2706" y="1433"/>
                </a:cubicBezTo>
                <a:cubicBezTo>
                  <a:pt x="2705" y="1433"/>
                  <a:pt x="2705" y="1434"/>
                  <a:pt x="2705" y="1434"/>
                </a:cubicBezTo>
                <a:cubicBezTo>
                  <a:pt x="2704" y="1436"/>
                  <a:pt x="2704" y="1437"/>
                  <a:pt x="2702" y="1437"/>
                </a:cubicBezTo>
                <a:cubicBezTo>
                  <a:pt x="2700" y="1439"/>
                  <a:pt x="2700" y="1441"/>
                  <a:pt x="2700" y="1444"/>
                </a:cubicBezTo>
                <a:cubicBezTo>
                  <a:pt x="2700" y="1445"/>
                  <a:pt x="2701" y="1445"/>
                  <a:pt x="2701" y="1446"/>
                </a:cubicBezTo>
                <a:cubicBezTo>
                  <a:pt x="2702" y="1447"/>
                  <a:pt x="2702" y="1448"/>
                  <a:pt x="2702" y="1449"/>
                </a:cubicBezTo>
                <a:cubicBezTo>
                  <a:pt x="2702" y="1450"/>
                  <a:pt x="2703" y="1451"/>
                  <a:pt x="2703" y="1452"/>
                </a:cubicBezTo>
                <a:cubicBezTo>
                  <a:pt x="2702" y="1455"/>
                  <a:pt x="2701" y="1451"/>
                  <a:pt x="2700" y="1452"/>
                </a:cubicBezTo>
                <a:cubicBezTo>
                  <a:pt x="2699" y="1454"/>
                  <a:pt x="2701" y="1455"/>
                  <a:pt x="2702" y="1455"/>
                </a:cubicBezTo>
                <a:cubicBezTo>
                  <a:pt x="2703" y="1456"/>
                  <a:pt x="2704" y="1456"/>
                  <a:pt x="2704" y="1456"/>
                </a:cubicBezTo>
                <a:cubicBezTo>
                  <a:pt x="2705" y="1457"/>
                  <a:pt x="2706" y="1456"/>
                  <a:pt x="2706" y="1457"/>
                </a:cubicBezTo>
                <a:cubicBezTo>
                  <a:pt x="2707" y="1457"/>
                  <a:pt x="2707" y="1458"/>
                  <a:pt x="2708" y="1458"/>
                </a:cubicBezTo>
                <a:cubicBezTo>
                  <a:pt x="2709" y="1460"/>
                  <a:pt x="2710" y="1456"/>
                  <a:pt x="2710" y="1455"/>
                </a:cubicBezTo>
                <a:cubicBezTo>
                  <a:pt x="2709" y="1454"/>
                  <a:pt x="2709" y="1454"/>
                  <a:pt x="2708" y="1454"/>
                </a:cubicBezTo>
                <a:cubicBezTo>
                  <a:pt x="2708" y="1453"/>
                  <a:pt x="2708" y="1453"/>
                  <a:pt x="2708" y="1452"/>
                </a:cubicBezTo>
                <a:cubicBezTo>
                  <a:pt x="2707" y="1451"/>
                  <a:pt x="2708" y="1449"/>
                  <a:pt x="2709" y="1448"/>
                </a:cubicBezTo>
                <a:cubicBezTo>
                  <a:pt x="2709" y="1448"/>
                  <a:pt x="2710" y="1448"/>
                  <a:pt x="2710" y="1447"/>
                </a:cubicBezTo>
                <a:cubicBezTo>
                  <a:pt x="2711" y="1447"/>
                  <a:pt x="2710" y="1446"/>
                  <a:pt x="2711" y="1446"/>
                </a:cubicBezTo>
                <a:cubicBezTo>
                  <a:pt x="2712" y="1445"/>
                  <a:pt x="2713" y="1448"/>
                  <a:pt x="2712" y="1449"/>
                </a:cubicBezTo>
                <a:cubicBezTo>
                  <a:pt x="2712" y="1449"/>
                  <a:pt x="2711" y="1449"/>
                  <a:pt x="2711" y="1450"/>
                </a:cubicBezTo>
                <a:cubicBezTo>
                  <a:pt x="2711" y="1451"/>
                  <a:pt x="2712" y="1452"/>
                  <a:pt x="2712" y="1452"/>
                </a:cubicBezTo>
                <a:cubicBezTo>
                  <a:pt x="2712" y="1454"/>
                  <a:pt x="2712" y="1456"/>
                  <a:pt x="2712" y="1457"/>
                </a:cubicBezTo>
                <a:cubicBezTo>
                  <a:pt x="2712" y="1458"/>
                  <a:pt x="2712" y="1459"/>
                  <a:pt x="2711" y="1459"/>
                </a:cubicBezTo>
                <a:cubicBezTo>
                  <a:pt x="2711" y="1460"/>
                  <a:pt x="2710" y="1460"/>
                  <a:pt x="2711" y="1461"/>
                </a:cubicBezTo>
                <a:cubicBezTo>
                  <a:pt x="2712" y="1461"/>
                  <a:pt x="2712" y="1460"/>
                  <a:pt x="2713" y="1459"/>
                </a:cubicBezTo>
                <a:cubicBezTo>
                  <a:pt x="2713" y="1459"/>
                  <a:pt x="2714" y="1459"/>
                  <a:pt x="2715" y="1458"/>
                </a:cubicBezTo>
                <a:cubicBezTo>
                  <a:pt x="2716" y="1458"/>
                  <a:pt x="2717" y="1457"/>
                  <a:pt x="2718" y="1457"/>
                </a:cubicBezTo>
                <a:cubicBezTo>
                  <a:pt x="2720" y="1456"/>
                  <a:pt x="2719" y="1455"/>
                  <a:pt x="2719" y="1454"/>
                </a:cubicBezTo>
                <a:cubicBezTo>
                  <a:pt x="2719" y="1451"/>
                  <a:pt x="2720" y="1452"/>
                  <a:pt x="2722" y="1452"/>
                </a:cubicBezTo>
                <a:cubicBezTo>
                  <a:pt x="2723" y="1452"/>
                  <a:pt x="2724" y="1453"/>
                  <a:pt x="2724" y="1452"/>
                </a:cubicBezTo>
                <a:cubicBezTo>
                  <a:pt x="2725" y="1450"/>
                  <a:pt x="2726" y="1448"/>
                  <a:pt x="2726" y="1447"/>
                </a:cubicBezTo>
                <a:cubicBezTo>
                  <a:pt x="2726" y="1445"/>
                  <a:pt x="2727" y="1444"/>
                  <a:pt x="2727" y="1442"/>
                </a:cubicBezTo>
                <a:cubicBezTo>
                  <a:pt x="2728" y="1441"/>
                  <a:pt x="2729" y="1439"/>
                  <a:pt x="2729" y="1438"/>
                </a:cubicBezTo>
                <a:cubicBezTo>
                  <a:pt x="2729" y="1436"/>
                  <a:pt x="2729" y="1434"/>
                  <a:pt x="2730" y="1433"/>
                </a:cubicBezTo>
                <a:cubicBezTo>
                  <a:pt x="2730" y="1432"/>
                  <a:pt x="2731" y="1432"/>
                  <a:pt x="2731" y="1431"/>
                </a:cubicBezTo>
                <a:cubicBezTo>
                  <a:pt x="2731" y="1431"/>
                  <a:pt x="2731" y="1430"/>
                  <a:pt x="2731" y="1430"/>
                </a:cubicBezTo>
                <a:cubicBezTo>
                  <a:pt x="2732" y="1428"/>
                  <a:pt x="2733" y="1426"/>
                  <a:pt x="2734" y="1425"/>
                </a:cubicBezTo>
                <a:cubicBezTo>
                  <a:pt x="2734" y="1424"/>
                  <a:pt x="2734" y="1423"/>
                  <a:pt x="2735" y="1423"/>
                </a:cubicBezTo>
                <a:cubicBezTo>
                  <a:pt x="2735" y="1422"/>
                  <a:pt x="2737" y="1421"/>
                  <a:pt x="2737" y="1419"/>
                </a:cubicBezTo>
                <a:cubicBezTo>
                  <a:pt x="2737" y="1419"/>
                  <a:pt x="2737" y="1419"/>
                  <a:pt x="2736" y="1418"/>
                </a:cubicBezTo>
                <a:close/>
                <a:moveTo>
                  <a:pt x="2694" y="1420"/>
                </a:moveTo>
                <a:cubicBezTo>
                  <a:pt x="2694" y="1419"/>
                  <a:pt x="2694" y="1419"/>
                  <a:pt x="2694" y="1419"/>
                </a:cubicBezTo>
                <a:cubicBezTo>
                  <a:pt x="2695" y="1419"/>
                  <a:pt x="2695" y="1419"/>
                  <a:pt x="2695" y="1419"/>
                </a:cubicBezTo>
                <a:cubicBezTo>
                  <a:pt x="2695" y="1419"/>
                  <a:pt x="2695" y="1420"/>
                  <a:pt x="2695" y="1420"/>
                </a:cubicBezTo>
                <a:cubicBezTo>
                  <a:pt x="2695" y="1420"/>
                  <a:pt x="2696" y="1420"/>
                  <a:pt x="2696" y="1421"/>
                </a:cubicBezTo>
                <a:cubicBezTo>
                  <a:pt x="2695" y="1421"/>
                  <a:pt x="2694" y="1420"/>
                  <a:pt x="2694" y="1420"/>
                </a:cubicBezTo>
                <a:close/>
                <a:moveTo>
                  <a:pt x="2792" y="1387"/>
                </a:moveTo>
                <a:cubicBezTo>
                  <a:pt x="2791" y="1388"/>
                  <a:pt x="2789" y="1389"/>
                  <a:pt x="2790" y="1390"/>
                </a:cubicBezTo>
                <a:cubicBezTo>
                  <a:pt x="2790" y="1391"/>
                  <a:pt x="2791" y="1391"/>
                  <a:pt x="2791" y="1392"/>
                </a:cubicBezTo>
                <a:cubicBezTo>
                  <a:pt x="2791" y="1392"/>
                  <a:pt x="2791" y="1393"/>
                  <a:pt x="2791" y="1392"/>
                </a:cubicBezTo>
                <a:cubicBezTo>
                  <a:pt x="2792" y="1392"/>
                  <a:pt x="2792" y="1392"/>
                  <a:pt x="2792" y="1391"/>
                </a:cubicBezTo>
                <a:cubicBezTo>
                  <a:pt x="2793" y="1391"/>
                  <a:pt x="2793" y="1391"/>
                  <a:pt x="2793" y="1390"/>
                </a:cubicBezTo>
                <a:cubicBezTo>
                  <a:pt x="2795" y="1389"/>
                  <a:pt x="2793" y="1389"/>
                  <a:pt x="2793" y="1388"/>
                </a:cubicBezTo>
                <a:cubicBezTo>
                  <a:pt x="2793" y="1387"/>
                  <a:pt x="2795" y="1386"/>
                  <a:pt x="2795" y="1385"/>
                </a:cubicBezTo>
                <a:cubicBezTo>
                  <a:pt x="2794" y="1385"/>
                  <a:pt x="2793" y="1387"/>
                  <a:pt x="2792" y="1387"/>
                </a:cubicBezTo>
                <a:close/>
                <a:moveTo>
                  <a:pt x="2808" y="2109"/>
                </a:moveTo>
                <a:cubicBezTo>
                  <a:pt x="2809" y="2109"/>
                  <a:pt x="2809" y="2110"/>
                  <a:pt x="2810" y="2109"/>
                </a:cubicBezTo>
                <a:cubicBezTo>
                  <a:pt x="2810" y="2109"/>
                  <a:pt x="2811" y="2107"/>
                  <a:pt x="2811" y="2108"/>
                </a:cubicBezTo>
                <a:cubicBezTo>
                  <a:pt x="2812" y="2108"/>
                  <a:pt x="2812" y="2110"/>
                  <a:pt x="2812" y="2110"/>
                </a:cubicBezTo>
                <a:cubicBezTo>
                  <a:pt x="2812" y="2111"/>
                  <a:pt x="2811" y="2113"/>
                  <a:pt x="2812" y="2114"/>
                </a:cubicBezTo>
                <a:cubicBezTo>
                  <a:pt x="2812" y="2115"/>
                  <a:pt x="2813" y="2115"/>
                  <a:pt x="2813" y="2115"/>
                </a:cubicBezTo>
                <a:cubicBezTo>
                  <a:pt x="2813" y="2116"/>
                  <a:pt x="2813" y="2116"/>
                  <a:pt x="2814" y="2117"/>
                </a:cubicBezTo>
                <a:cubicBezTo>
                  <a:pt x="2815" y="2117"/>
                  <a:pt x="2816" y="2117"/>
                  <a:pt x="2817" y="2116"/>
                </a:cubicBezTo>
                <a:cubicBezTo>
                  <a:pt x="2818" y="2116"/>
                  <a:pt x="2819" y="2116"/>
                  <a:pt x="2821" y="2116"/>
                </a:cubicBezTo>
                <a:cubicBezTo>
                  <a:pt x="2822" y="2116"/>
                  <a:pt x="2823" y="2115"/>
                  <a:pt x="2823" y="2114"/>
                </a:cubicBezTo>
                <a:cubicBezTo>
                  <a:pt x="2822" y="2114"/>
                  <a:pt x="2821" y="2114"/>
                  <a:pt x="2821" y="2114"/>
                </a:cubicBezTo>
                <a:cubicBezTo>
                  <a:pt x="2820" y="2114"/>
                  <a:pt x="2820" y="2113"/>
                  <a:pt x="2819" y="2113"/>
                </a:cubicBezTo>
                <a:cubicBezTo>
                  <a:pt x="2818" y="2113"/>
                  <a:pt x="2818" y="2113"/>
                  <a:pt x="2817" y="2112"/>
                </a:cubicBezTo>
                <a:cubicBezTo>
                  <a:pt x="2817" y="2111"/>
                  <a:pt x="2817" y="2110"/>
                  <a:pt x="2816" y="2110"/>
                </a:cubicBezTo>
                <a:cubicBezTo>
                  <a:pt x="2816" y="2109"/>
                  <a:pt x="2814" y="2107"/>
                  <a:pt x="2813" y="2107"/>
                </a:cubicBezTo>
                <a:cubicBezTo>
                  <a:pt x="2812" y="2106"/>
                  <a:pt x="2810" y="2107"/>
                  <a:pt x="2809" y="2106"/>
                </a:cubicBezTo>
                <a:cubicBezTo>
                  <a:pt x="2808" y="2106"/>
                  <a:pt x="2808" y="2105"/>
                  <a:pt x="2807" y="2105"/>
                </a:cubicBezTo>
                <a:cubicBezTo>
                  <a:pt x="2806" y="2105"/>
                  <a:pt x="2806" y="2105"/>
                  <a:pt x="2805" y="2105"/>
                </a:cubicBezTo>
                <a:cubicBezTo>
                  <a:pt x="2804" y="2105"/>
                  <a:pt x="2803" y="2105"/>
                  <a:pt x="2804" y="2106"/>
                </a:cubicBezTo>
                <a:cubicBezTo>
                  <a:pt x="2804" y="2107"/>
                  <a:pt x="2805" y="2108"/>
                  <a:pt x="2806" y="2108"/>
                </a:cubicBezTo>
                <a:cubicBezTo>
                  <a:pt x="2807" y="2108"/>
                  <a:pt x="2808" y="2108"/>
                  <a:pt x="2808" y="2109"/>
                </a:cubicBezTo>
                <a:close/>
                <a:moveTo>
                  <a:pt x="2721" y="2095"/>
                </a:moveTo>
                <a:cubicBezTo>
                  <a:pt x="2721" y="2094"/>
                  <a:pt x="2720" y="2094"/>
                  <a:pt x="2719" y="2094"/>
                </a:cubicBezTo>
                <a:cubicBezTo>
                  <a:pt x="2718" y="2094"/>
                  <a:pt x="2717" y="2093"/>
                  <a:pt x="2715" y="2093"/>
                </a:cubicBezTo>
                <a:cubicBezTo>
                  <a:pt x="2715" y="2092"/>
                  <a:pt x="2714" y="2092"/>
                  <a:pt x="2713" y="2092"/>
                </a:cubicBezTo>
                <a:cubicBezTo>
                  <a:pt x="2712" y="2093"/>
                  <a:pt x="2712" y="2093"/>
                  <a:pt x="2711" y="2093"/>
                </a:cubicBezTo>
                <a:cubicBezTo>
                  <a:pt x="2711" y="2093"/>
                  <a:pt x="2710" y="2092"/>
                  <a:pt x="2710" y="2093"/>
                </a:cubicBezTo>
                <a:cubicBezTo>
                  <a:pt x="2710" y="2094"/>
                  <a:pt x="2711" y="2094"/>
                  <a:pt x="2711" y="2095"/>
                </a:cubicBezTo>
                <a:cubicBezTo>
                  <a:pt x="2711" y="2095"/>
                  <a:pt x="2711" y="2095"/>
                  <a:pt x="2711" y="2096"/>
                </a:cubicBezTo>
                <a:cubicBezTo>
                  <a:pt x="2712" y="2096"/>
                  <a:pt x="2712" y="2096"/>
                  <a:pt x="2712" y="2096"/>
                </a:cubicBezTo>
                <a:cubicBezTo>
                  <a:pt x="2713" y="2096"/>
                  <a:pt x="2713" y="2097"/>
                  <a:pt x="2713" y="2098"/>
                </a:cubicBezTo>
                <a:cubicBezTo>
                  <a:pt x="2712" y="2098"/>
                  <a:pt x="2712" y="2098"/>
                  <a:pt x="2711" y="2097"/>
                </a:cubicBezTo>
                <a:cubicBezTo>
                  <a:pt x="2711" y="2097"/>
                  <a:pt x="2711" y="2097"/>
                  <a:pt x="2711" y="2096"/>
                </a:cubicBezTo>
                <a:cubicBezTo>
                  <a:pt x="2710" y="2096"/>
                  <a:pt x="2710" y="2096"/>
                  <a:pt x="2710" y="2096"/>
                </a:cubicBezTo>
                <a:cubicBezTo>
                  <a:pt x="2709" y="2096"/>
                  <a:pt x="2710" y="2095"/>
                  <a:pt x="2709" y="2094"/>
                </a:cubicBezTo>
                <a:cubicBezTo>
                  <a:pt x="2708" y="2094"/>
                  <a:pt x="2708" y="2094"/>
                  <a:pt x="2707" y="2094"/>
                </a:cubicBezTo>
                <a:cubicBezTo>
                  <a:pt x="2706" y="2095"/>
                  <a:pt x="2705" y="2096"/>
                  <a:pt x="2704" y="2096"/>
                </a:cubicBezTo>
                <a:cubicBezTo>
                  <a:pt x="2703" y="2096"/>
                  <a:pt x="2702" y="2095"/>
                  <a:pt x="2702" y="2096"/>
                </a:cubicBezTo>
                <a:cubicBezTo>
                  <a:pt x="2701" y="2096"/>
                  <a:pt x="2701" y="2096"/>
                  <a:pt x="2702" y="2097"/>
                </a:cubicBezTo>
                <a:cubicBezTo>
                  <a:pt x="2703" y="2097"/>
                  <a:pt x="2703" y="2098"/>
                  <a:pt x="2704" y="2098"/>
                </a:cubicBezTo>
                <a:cubicBezTo>
                  <a:pt x="2706" y="2098"/>
                  <a:pt x="2707" y="2097"/>
                  <a:pt x="2708" y="2099"/>
                </a:cubicBezTo>
                <a:cubicBezTo>
                  <a:pt x="2708" y="2100"/>
                  <a:pt x="2708" y="2101"/>
                  <a:pt x="2708" y="2101"/>
                </a:cubicBezTo>
                <a:cubicBezTo>
                  <a:pt x="2707" y="2102"/>
                  <a:pt x="2706" y="2102"/>
                  <a:pt x="2706" y="2103"/>
                </a:cubicBezTo>
                <a:cubicBezTo>
                  <a:pt x="2706" y="2103"/>
                  <a:pt x="2707" y="2103"/>
                  <a:pt x="2707" y="2102"/>
                </a:cubicBezTo>
                <a:cubicBezTo>
                  <a:pt x="2708" y="2102"/>
                  <a:pt x="2709" y="2102"/>
                  <a:pt x="2709" y="2102"/>
                </a:cubicBezTo>
                <a:cubicBezTo>
                  <a:pt x="2710" y="2101"/>
                  <a:pt x="2709" y="2100"/>
                  <a:pt x="2709" y="2100"/>
                </a:cubicBezTo>
                <a:cubicBezTo>
                  <a:pt x="2708" y="2099"/>
                  <a:pt x="2709" y="2099"/>
                  <a:pt x="2709" y="2098"/>
                </a:cubicBezTo>
                <a:cubicBezTo>
                  <a:pt x="2710" y="2098"/>
                  <a:pt x="2710" y="2099"/>
                  <a:pt x="2711" y="2100"/>
                </a:cubicBezTo>
                <a:cubicBezTo>
                  <a:pt x="2711" y="2100"/>
                  <a:pt x="2711" y="2100"/>
                  <a:pt x="2712" y="2101"/>
                </a:cubicBezTo>
                <a:cubicBezTo>
                  <a:pt x="2712" y="2101"/>
                  <a:pt x="2712" y="2102"/>
                  <a:pt x="2713" y="2102"/>
                </a:cubicBezTo>
                <a:cubicBezTo>
                  <a:pt x="2713" y="2102"/>
                  <a:pt x="2714" y="2102"/>
                  <a:pt x="2714" y="2102"/>
                </a:cubicBezTo>
                <a:cubicBezTo>
                  <a:pt x="2715" y="2101"/>
                  <a:pt x="2714" y="2100"/>
                  <a:pt x="2715" y="2100"/>
                </a:cubicBezTo>
                <a:cubicBezTo>
                  <a:pt x="2715" y="2099"/>
                  <a:pt x="2716" y="2099"/>
                  <a:pt x="2717" y="2100"/>
                </a:cubicBezTo>
                <a:cubicBezTo>
                  <a:pt x="2718" y="2100"/>
                  <a:pt x="2718" y="2100"/>
                  <a:pt x="2719" y="2099"/>
                </a:cubicBezTo>
                <a:cubicBezTo>
                  <a:pt x="2719" y="2099"/>
                  <a:pt x="2720" y="2099"/>
                  <a:pt x="2721" y="2099"/>
                </a:cubicBezTo>
                <a:cubicBezTo>
                  <a:pt x="2722" y="2100"/>
                  <a:pt x="2722" y="2100"/>
                  <a:pt x="2723" y="2100"/>
                </a:cubicBezTo>
                <a:cubicBezTo>
                  <a:pt x="2724" y="2100"/>
                  <a:pt x="2723" y="2097"/>
                  <a:pt x="2723" y="2096"/>
                </a:cubicBezTo>
                <a:cubicBezTo>
                  <a:pt x="2722" y="2096"/>
                  <a:pt x="2722" y="2095"/>
                  <a:pt x="2721" y="2095"/>
                </a:cubicBezTo>
                <a:close/>
                <a:moveTo>
                  <a:pt x="2691" y="2130"/>
                </a:moveTo>
                <a:cubicBezTo>
                  <a:pt x="2691" y="2130"/>
                  <a:pt x="2693" y="2130"/>
                  <a:pt x="2693" y="2130"/>
                </a:cubicBezTo>
                <a:cubicBezTo>
                  <a:pt x="2694" y="2130"/>
                  <a:pt x="2694" y="2131"/>
                  <a:pt x="2695" y="2131"/>
                </a:cubicBezTo>
                <a:cubicBezTo>
                  <a:pt x="2696" y="2132"/>
                  <a:pt x="2696" y="2132"/>
                  <a:pt x="2697" y="2132"/>
                </a:cubicBezTo>
                <a:cubicBezTo>
                  <a:pt x="2698" y="2132"/>
                  <a:pt x="2698" y="2133"/>
                  <a:pt x="2699" y="2133"/>
                </a:cubicBezTo>
                <a:cubicBezTo>
                  <a:pt x="2699" y="2134"/>
                  <a:pt x="2700" y="2134"/>
                  <a:pt x="2700" y="2134"/>
                </a:cubicBezTo>
                <a:cubicBezTo>
                  <a:pt x="2701" y="2134"/>
                  <a:pt x="2701" y="2133"/>
                  <a:pt x="2702" y="2132"/>
                </a:cubicBezTo>
                <a:cubicBezTo>
                  <a:pt x="2702" y="2132"/>
                  <a:pt x="2703" y="2132"/>
                  <a:pt x="2704" y="2132"/>
                </a:cubicBezTo>
                <a:cubicBezTo>
                  <a:pt x="2705" y="2132"/>
                  <a:pt x="2705" y="2131"/>
                  <a:pt x="2705" y="2130"/>
                </a:cubicBezTo>
                <a:cubicBezTo>
                  <a:pt x="2705" y="2130"/>
                  <a:pt x="2705" y="2130"/>
                  <a:pt x="2705" y="2129"/>
                </a:cubicBezTo>
                <a:cubicBezTo>
                  <a:pt x="2705" y="2129"/>
                  <a:pt x="2705" y="2129"/>
                  <a:pt x="2705" y="2129"/>
                </a:cubicBezTo>
                <a:cubicBezTo>
                  <a:pt x="2706" y="2128"/>
                  <a:pt x="2706" y="2128"/>
                  <a:pt x="2705" y="2127"/>
                </a:cubicBezTo>
                <a:cubicBezTo>
                  <a:pt x="2703" y="2126"/>
                  <a:pt x="2703" y="2123"/>
                  <a:pt x="2700" y="2125"/>
                </a:cubicBezTo>
                <a:cubicBezTo>
                  <a:pt x="2699" y="2126"/>
                  <a:pt x="2699" y="2127"/>
                  <a:pt x="2698" y="2127"/>
                </a:cubicBezTo>
                <a:cubicBezTo>
                  <a:pt x="2696" y="2128"/>
                  <a:pt x="2695" y="2128"/>
                  <a:pt x="2693" y="2129"/>
                </a:cubicBezTo>
                <a:cubicBezTo>
                  <a:pt x="2693" y="2129"/>
                  <a:pt x="2691" y="2129"/>
                  <a:pt x="2691" y="2130"/>
                </a:cubicBezTo>
                <a:close/>
                <a:moveTo>
                  <a:pt x="2717" y="1469"/>
                </a:moveTo>
                <a:cubicBezTo>
                  <a:pt x="2717" y="1469"/>
                  <a:pt x="2717" y="1468"/>
                  <a:pt x="2717" y="1468"/>
                </a:cubicBezTo>
                <a:cubicBezTo>
                  <a:pt x="2718" y="1467"/>
                  <a:pt x="2720" y="1465"/>
                  <a:pt x="2717" y="1466"/>
                </a:cubicBezTo>
                <a:cubicBezTo>
                  <a:pt x="2716" y="1466"/>
                  <a:pt x="2717" y="1468"/>
                  <a:pt x="2716" y="1469"/>
                </a:cubicBezTo>
                <a:cubicBezTo>
                  <a:pt x="2716" y="1470"/>
                  <a:pt x="2715" y="1470"/>
                  <a:pt x="2715" y="1471"/>
                </a:cubicBezTo>
                <a:cubicBezTo>
                  <a:pt x="2715" y="1472"/>
                  <a:pt x="2715" y="1473"/>
                  <a:pt x="2715" y="1473"/>
                </a:cubicBezTo>
                <a:cubicBezTo>
                  <a:pt x="2715" y="1474"/>
                  <a:pt x="2714" y="1475"/>
                  <a:pt x="2715" y="1475"/>
                </a:cubicBezTo>
                <a:cubicBezTo>
                  <a:pt x="2716" y="1475"/>
                  <a:pt x="2716" y="1474"/>
                  <a:pt x="2716" y="1473"/>
                </a:cubicBezTo>
                <a:cubicBezTo>
                  <a:pt x="2716" y="1472"/>
                  <a:pt x="2716" y="1472"/>
                  <a:pt x="2716" y="1471"/>
                </a:cubicBezTo>
                <a:cubicBezTo>
                  <a:pt x="2716" y="1470"/>
                  <a:pt x="2717" y="1470"/>
                  <a:pt x="2717" y="1469"/>
                </a:cubicBezTo>
                <a:close/>
                <a:moveTo>
                  <a:pt x="2709" y="1476"/>
                </a:moveTo>
                <a:cubicBezTo>
                  <a:pt x="2710" y="1475"/>
                  <a:pt x="2708" y="1474"/>
                  <a:pt x="2707" y="1474"/>
                </a:cubicBezTo>
                <a:cubicBezTo>
                  <a:pt x="2706" y="1474"/>
                  <a:pt x="2704" y="1475"/>
                  <a:pt x="2705" y="1476"/>
                </a:cubicBezTo>
                <a:cubicBezTo>
                  <a:pt x="2705" y="1477"/>
                  <a:pt x="2706" y="1476"/>
                  <a:pt x="2706" y="1477"/>
                </a:cubicBezTo>
                <a:cubicBezTo>
                  <a:pt x="2707" y="1477"/>
                  <a:pt x="2707" y="1478"/>
                  <a:pt x="2707" y="1478"/>
                </a:cubicBezTo>
                <a:cubicBezTo>
                  <a:pt x="2708" y="1479"/>
                  <a:pt x="2708" y="1479"/>
                  <a:pt x="2708" y="1478"/>
                </a:cubicBezTo>
                <a:cubicBezTo>
                  <a:pt x="2709" y="1477"/>
                  <a:pt x="2708" y="1477"/>
                  <a:pt x="2708" y="1477"/>
                </a:cubicBezTo>
                <a:cubicBezTo>
                  <a:pt x="2708" y="1476"/>
                  <a:pt x="2709" y="1476"/>
                  <a:pt x="2709" y="1476"/>
                </a:cubicBezTo>
                <a:close/>
                <a:moveTo>
                  <a:pt x="2919" y="1139"/>
                </a:moveTo>
                <a:cubicBezTo>
                  <a:pt x="2919" y="1139"/>
                  <a:pt x="2920" y="1138"/>
                  <a:pt x="2920" y="1138"/>
                </a:cubicBezTo>
                <a:cubicBezTo>
                  <a:pt x="2920" y="1137"/>
                  <a:pt x="2919" y="1136"/>
                  <a:pt x="2919" y="1136"/>
                </a:cubicBezTo>
                <a:cubicBezTo>
                  <a:pt x="2918" y="1135"/>
                  <a:pt x="2918" y="1135"/>
                  <a:pt x="2917" y="1136"/>
                </a:cubicBezTo>
                <a:cubicBezTo>
                  <a:pt x="2917" y="1137"/>
                  <a:pt x="2919" y="1140"/>
                  <a:pt x="2919" y="1139"/>
                </a:cubicBezTo>
                <a:close/>
                <a:moveTo>
                  <a:pt x="3756" y="973"/>
                </a:moveTo>
                <a:cubicBezTo>
                  <a:pt x="3754" y="974"/>
                  <a:pt x="3756" y="974"/>
                  <a:pt x="3757" y="973"/>
                </a:cubicBezTo>
                <a:cubicBezTo>
                  <a:pt x="3758" y="972"/>
                  <a:pt x="3756" y="973"/>
                  <a:pt x="3756" y="973"/>
                </a:cubicBezTo>
                <a:close/>
                <a:moveTo>
                  <a:pt x="3753" y="975"/>
                </a:moveTo>
                <a:cubicBezTo>
                  <a:pt x="3753" y="975"/>
                  <a:pt x="3753" y="974"/>
                  <a:pt x="3752" y="975"/>
                </a:cubicBezTo>
                <a:cubicBezTo>
                  <a:pt x="3751" y="976"/>
                  <a:pt x="3753" y="977"/>
                  <a:pt x="3753" y="976"/>
                </a:cubicBezTo>
                <a:cubicBezTo>
                  <a:pt x="3753" y="976"/>
                  <a:pt x="3755" y="976"/>
                  <a:pt x="3755" y="975"/>
                </a:cubicBezTo>
                <a:cubicBezTo>
                  <a:pt x="3756" y="974"/>
                  <a:pt x="3753" y="975"/>
                  <a:pt x="3753" y="975"/>
                </a:cubicBezTo>
                <a:close/>
                <a:moveTo>
                  <a:pt x="3752" y="974"/>
                </a:moveTo>
                <a:cubicBezTo>
                  <a:pt x="3753" y="974"/>
                  <a:pt x="3754" y="973"/>
                  <a:pt x="3755" y="972"/>
                </a:cubicBezTo>
                <a:cubicBezTo>
                  <a:pt x="3756" y="971"/>
                  <a:pt x="3754" y="971"/>
                  <a:pt x="3754" y="970"/>
                </a:cubicBezTo>
                <a:cubicBezTo>
                  <a:pt x="3753" y="969"/>
                  <a:pt x="3751" y="970"/>
                  <a:pt x="3750" y="971"/>
                </a:cubicBezTo>
                <a:cubicBezTo>
                  <a:pt x="3749" y="971"/>
                  <a:pt x="3750" y="971"/>
                  <a:pt x="3750" y="973"/>
                </a:cubicBezTo>
                <a:cubicBezTo>
                  <a:pt x="3751" y="974"/>
                  <a:pt x="3751" y="974"/>
                  <a:pt x="3752" y="974"/>
                </a:cubicBezTo>
                <a:close/>
                <a:moveTo>
                  <a:pt x="3733" y="975"/>
                </a:moveTo>
                <a:cubicBezTo>
                  <a:pt x="3732" y="975"/>
                  <a:pt x="3731" y="975"/>
                  <a:pt x="3731" y="975"/>
                </a:cubicBezTo>
                <a:cubicBezTo>
                  <a:pt x="3730" y="974"/>
                  <a:pt x="3729" y="976"/>
                  <a:pt x="3729" y="977"/>
                </a:cubicBezTo>
                <a:cubicBezTo>
                  <a:pt x="3730" y="977"/>
                  <a:pt x="3729" y="978"/>
                  <a:pt x="3729" y="979"/>
                </a:cubicBezTo>
                <a:cubicBezTo>
                  <a:pt x="3728" y="979"/>
                  <a:pt x="3725" y="980"/>
                  <a:pt x="3724" y="980"/>
                </a:cubicBezTo>
                <a:cubicBezTo>
                  <a:pt x="3723" y="980"/>
                  <a:pt x="3721" y="980"/>
                  <a:pt x="3721" y="981"/>
                </a:cubicBezTo>
                <a:cubicBezTo>
                  <a:pt x="3720" y="981"/>
                  <a:pt x="3719" y="982"/>
                  <a:pt x="3719" y="983"/>
                </a:cubicBezTo>
                <a:cubicBezTo>
                  <a:pt x="3719" y="984"/>
                  <a:pt x="3721" y="983"/>
                  <a:pt x="3722" y="982"/>
                </a:cubicBezTo>
                <a:cubicBezTo>
                  <a:pt x="3723" y="981"/>
                  <a:pt x="3724" y="981"/>
                  <a:pt x="3725" y="982"/>
                </a:cubicBezTo>
                <a:cubicBezTo>
                  <a:pt x="3726" y="982"/>
                  <a:pt x="3727" y="982"/>
                  <a:pt x="3727" y="982"/>
                </a:cubicBezTo>
                <a:cubicBezTo>
                  <a:pt x="3728" y="982"/>
                  <a:pt x="3729" y="982"/>
                  <a:pt x="3730" y="982"/>
                </a:cubicBezTo>
                <a:cubicBezTo>
                  <a:pt x="3731" y="981"/>
                  <a:pt x="3731" y="980"/>
                  <a:pt x="3731" y="978"/>
                </a:cubicBezTo>
                <a:cubicBezTo>
                  <a:pt x="3731" y="977"/>
                  <a:pt x="3733" y="977"/>
                  <a:pt x="3733" y="976"/>
                </a:cubicBezTo>
                <a:cubicBezTo>
                  <a:pt x="3734" y="976"/>
                  <a:pt x="3733" y="975"/>
                  <a:pt x="3733" y="975"/>
                </a:cubicBezTo>
                <a:close/>
                <a:moveTo>
                  <a:pt x="3760" y="973"/>
                </a:moveTo>
                <a:cubicBezTo>
                  <a:pt x="3759" y="974"/>
                  <a:pt x="3761" y="974"/>
                  <a:pt x="3762" y="974"/>
                </a:cubicBezTo>
                <a:cubicBezTo>
                  <a:pt x="3763" y="974"/>
                  <a:pt x="3763" y="974"/>
                  <a:pt x="3763" y="973"/>
                </a:cubicBezTo>
                <a:cubicBezTo>
                  <a:pt x="3762" y="972"/>
                  <a:pt x="3760" y="973"/>
                  <a:pt x="3760" y="973"/>
                </a:cubicBezTo>
                <a:close/>
                <a:moveTo>
                  <a:pt x="3727" y="975"/>
                </a:moveTo>
                <a:cubicBezTo>
                  <a:pt x="3727" y="975"/>
                  <a:pt x="3725" y="975"/>
                  <a:pt x="3725" y="976"/>
                </a:cubicBezTo>
                <a:cubicBezTo>
                  <a:pt x="3725" y="976"/>
                  <a:pt x="3724" y="978"/>
                  <a:pt x="3725" y="977"/>
                </a:cubicBezTo>
                <a:cubicBezTo>
                  <a:pt x="3726" y="977"/>
                  <a:pt x="3727" y="976"/>
                  <a:pt x="3727" y="975"/>
                </a:cubicBezTo>
                <a:close/>
                <a:moveTo>
                  <a:pt x="3742" y="977"/>
                </a:moveTo>
                <a:cubicBezTo>
                  <a:pt x="3741" y="977"/>
                  <a:pt x="3742" y="976"/>
                  <a:pt x="3742" y="976"/>
                </a:cubicBezTo>
                <a:cubicBezTo>
                  <a:pt x="3744" y="976"/>
                  <a:pt x="3743" y="974"/>
                  <a:pt x="3742" y="973"/>
                </a:cubicBezTo>
                <a:cubicBezTo>
                  <a:pt x="3741" y="973"/>
                  <a:pt x="3740" y="974"/>
                  <a:pt x="3739" y="975"/>
                </a:cubicBezTo>
                <a:cubicBezTo>
                  <a:pt x="3738" y="975"/>
                  <a:pt x="3739" y="976"/>
                  <a:pt x="3738" y="977"/>
                </a:cubicBezTo>
                <a:cubicBezTo>
                  <a:pt x="3738" y="978"/>
                  <a:pt x="3739" y="978"/>
                  <a:pt x="3738" y="979"/>
                </a:cubicBezTo>
                <a:cubicBezTo>
                  <a:pt x="3738" y="979"/>
                  <a:pt x="3737" y="978"/>
                  <a:pt x="3736" y="978"/>
                </a:cubicBezTo>
                <a:cubicBezTo>
                  <a:pt x="3735" y="978"/>
                  <a:pt x="3735" y="979"/>
                  <a:pt x="3736" y="980"/>
                </a:cubicBezTo>
                <a:cubicBezTo>
                  <a:pt x="3736" y="980"/>
                  <a:pt x="3736" y="981"/>
                  <a:pt x="3734" y="983"/>
                </a:cubicBezTo>
                <a:cubicBezTo>
                  <a:pt x="3733" y="984"/>
                  <a:pt x="3733" y="984"/>
                  <a:pt x="3734" y="985"/>
                </a:cubicBezTo>
                <a:cubicBezTo>
                  <a:pt x="3735" y="985"/>
                  <a:pt x="3736" y="984"/>
                  <a:pt x="3736" y="983"/>
                </a:cubicBezTo>
                <a:cubicBezTo>
                  <a:pt x="3737" y="982"/>
                  <a:pt x="3738" y="983"/>
                  <a:pt x="3738" y="984"/>
                </a:cubicBezTo>
                <a:cubicBezTo>
                  <a:pt x="3738" y="985"/>
                  <a:pt x="3739" y="984"/>
                  <a:pt x="3739" y="983"/>
                </a:cubicBezTo>
                <a:cubicBezTo>
                  <a:pt x="3740" y="982"/>
                  <a:pt x="3741" y="982"/>
                  <a:pt x="3742" y="982"/>
                </a:cubicBezTo>
                <a:cubicBezTo>
                  <a:pt x="3743" y="982"/>
                  <a:pt x="3743" y="981"/>
                  <a:pt x="3743" y="980"/>
                </a:cubicBezTo>
                <a:cubicBezTo>
                  <a:pt x="3743" y="980"/>
                  <a:pt x="3744" y="980"/>
                  <a:pt x="3745" y="980"/>
                </a:cubicBezTo>
                <a:cubicBezTo>
                  <a:pt x="3746" y="980"/>
                  <a:pt x="3745" y="978"/>
                  <a:pt x="3745" y="978"/>
                </a:cubicBezTo>
                <a:cubicBezTo>
                  <a:pt x="3744" y="977"/>
                  <a:pt x="3743" y="977"/>
                  <a:pt x="3742" y="977"/>
                </a:cubicBezTo>
                <a:close/>
                <a:moveTo>
                  <a:pt x="3752" y="978"/>
                </a:moveTo>
                <a:cubicBezTo>
                  <a:pt x="3751" y="978"/>
                  <a:pt x="3751" y="977"/>
                  <a:pt x="3750" y="976"/>
                </a:cubicBezTo>
                <a:cubicBezTo>
                  <a:pt x="3750" y="976"/>
                  <a:pt x="3749" y="978"/>
                  <a:pt x="3750" y="978"/>
                </a:cubicBezTo>
                <a:cubicBezTo>
                  <a:pt x="3750" y="978"/>
                  <a:pt x="3750" y="979"/>
                  <a:pt x="3751" y="980"/>
                </a:cubicBezTo>
                <a:cubicBezTo>
                  <a:pt x="3751" y="981"/>
                  <a:pt x="3752" y="979"/>
                  <a:pt x="3753" y="978"/>
                </a:cubicBezTo>
                <a:cubicBezTo>
                  <a:pt x="3754" y="978"/>
                  <a:pt x="3753" y="978"/>
                  <a:pt x="3752" y="978"/>
                </a:cubicBezTo>
                <a:close/>
                <a:moveTo>
                  <a:pt x="3766" y="968"/>
                </a:moveTo>
                <a:cubicBezTo>
                  <a:pt x="3766" y="967"/>
                  <a:pt x="3765" y="967"/>
                  <a:pt x="3765" y="967"/>
                </a:cubicBezTo>
                <a:cubicBezTo>
                  <a:pt x="3765" y="967"/>
                  <a:pt x="3764" y="968"/>
                  <a:pt x="3765" y="968"/>
                </a:cubicBezTo>
                <a:cubicBezTo>
                  <a:pt x="3765" y="968"/>
                  <a:pt x="3766" y="968"/>
                  <a:pt x="3766" y="968"/>
                </a:cubicBezTo>
                <a:close/>
                <a:moveTo>
                  <a:pt x="3748" y="977"/>
                </a:moveTo>
                <a:cubicBezTo>
                  <a:pt x="3748" y="976"/>
                  <a:pt x="3746" y="976"/>
                  <a:pt x="3746" y="977"/>
                </a:cubicBezTo>
                <a:cubicBezTo>
                  <a:pt x="3745" y="978"/>
                  <a:pt x="3746" y="979"/>
                  <a:pt x="3746" y="980"/>
                </a:cubicBezTo>
                <a:cubicBezTo>
                  <a:pt x="3746" y="981"/>
                  <a:pt x="3747" y="981"/>
                  <a:pt x="3748" y="981"/>
                </a:cubicBezTo>
                <a:cubicBezTo>
                  <a:pt x="3749" y="980"/>
                  <a:pt x="3748" y="980"/>
                  <a:pt x="3748" y="979"/>
                </a:cubicBezTo>
                <a:cubicBezTo>
                  <a:pt x="3748" y="979"/>
                  <a:pt x="3747" y="978"/>
                  <a:pt x="3748" y="978"/>
                </a:cubicBezTo>
                <a:cubicBezTo>
                  <a:pt x="3749" y="977"/>
                  <a:pt x="3748" y="977"/>
                  <a:pt x="3748" y="977"/>
                </a:cubicBezTo>
                <a:close/>
                <a:moveTo>
                  <a:pt x="3758" y="974"/>
                </a:moveTo>
                <a:cubicBezTo>
                  <a:pt x="3757" y="974"/>
                  <a:pt x="3757" y="974"/>
                  <a:pt x="3758" y="975"/>
                </a:cubicBezTo>
                <a:cubicBezTo>
                  <a:pt x="3758" y="976"/>
                  <a:pt x="3759" y="975"/>
                  <a:pt x="3759" y="975"/>
                </a:cubicBezTo>
                <a:cubicBezTo>
                  <a:pt x="3759" y="974"/>
                  <a:pt x="3758" y="974"/>
                  <a:pt x="3758" y="974"/>
                </a:cubicBezTo>
                <a:close/>
                <a:moveTo>
                  <a:pt x="3828" y="566"/>
                </a:moveTo>
                <a:cubicBezTo>
                  <a:pt x="3829" y="566"/>
                  <a:pt x="3829" y="565"/>
                  <a:pt x="3829" y="565"/>
                </a:cubicBezTo>
                <a:cubicBezTo>
                  <a:pt x="3830" y="566"/>
                  <a:pt x="3830" y="566"/>
                  <a:pt x="3831" y="567"/>
                </a:cubicBezTo>
                <a:cubicBezTo>
                  <a:pt x="3831" y="567"/>
                  <a:pt x="3832" y="567"/>
                  <a:pt x="3833" y="567"/>
                </a:cubicBezTo>
                <a:cubicBezTo>
                  <a:pt x="3834" y="568"/>
                  <a:pt x="3834" y="570"/>
                  <a:pt x="3835" y="570"/>
                </a:cubicBezTo>
                <a:cubicBezTo>
                  <a:pt x="3837" y="570"/>
                  <a:pt x="3838" y="570"/>
                  <a:pt x="3840" y="570"/>
                </a:cubicBezTo>
                <a:cubicBezTo>
                  <a:pt x="3842" y="524"/>
                  <a:pt x="3842" y="524"/>
                  <a:pt x="3842" y="524"/>
                </a:cubicBezTo>
                <a:cubicBezTo>
                  <a:pt x="3841" y="523"/>
                  <a:pt x="3839" y="523"/>
                  <a:pt x="3838" y="523"/>
                </a:cubicBezTo>
                <a:cubicBezTo>
                  <a:pt x="3837" y="523"/>
                  <a:pt x="3835" y="524"/>
                  <a:pt x="3834" y="523"/>
                </a:cubicBezTo>
                <a:cubicBezTo>
                  <a:pt x="3832" y="523"/>
                  <a:pt x="3831" y="523"/>
                  <a:pt x="3829" y="522"/>
                </a:cubicBezTo>
                <a:cubicBezTo>
                  <a:pt x="3828" y="522"/>
                  <a:pt x="3828" y="522"/>
                  <a:pt x="3827" y="522"/>
                </a:cubicBezTo>
                <a:cubicBezTo>
                  <a:pt x="3826" y="521"/>
                  <a:pt x="3826" y="522"/>
                  <a:pt x="3825" y="522"/>
                </a:cubicBezTo>
                <a:cubicBezTo>
                  <a:pt x="3824" y="521"/>
                  <a:pt x="3823" y="520"/>
                  <a:pt x="3821" y="520"/>
                </a:cubicBezTo>
                <a:cubicBezTo>
                  <a:pt x="3820" y="521"/>
                  <a:pt x="3821" y="521"/>
                  <a:pt x="3822" y="521"/>
                </a:cubicBezTo>
                <a:cubicBezTo>
                  <a:pt x="3822" y="522"/>
                  <a:pt x="3823" y="521"/>
                  <a:pt x="3824" y="522"/>
                </a:cubicBezTo>
                <a:cubicBezTo>
                  <a:pt x="3825" y="522"/>
                  <a:pt x="3826" y="523"/>
                  <a:pt x="3827" y="523"/>
                </a:cubicBezTo>
                <a:cubicBezTo>
                  <a:pt x="3828" y="523"/>
                  <a:pt x="3831" y="525"/>
                  <a:pt x="3829" y="525"/>
                </a:cubicBezTo>
                <a:cubicBezTo>
                  <a:pt x="3828" y="525"/>
                  <a:pt x="3827" y="525"/>
                  <a:pt x="3827" y="525"/>
                </a:cubicBezTo>
                <a:cubicBezTo>
                  <a:pt x="3826" y="525"/>
                  <a:pt x="3826" y="525"/>
                  <a:pt x="3825" y="524"/>
                </a:cubicBezTo>
                <a:cubicBezTo>
                  <a:pt x="3824" y="524"/>
                  <a:pt x="3824" y="524"/>
                  <a:pt x="3823" y="524"/>
                </a:cubicBezTo>
                <a:cubicBezTo>
                  <a:pt x="3822" y="523"/>
                  <a:pt x="3822" y="523"/>
                  <a:pt x="3821" y="523"/>
                </a:cubicBezTo>
                <a:cubicBezTo>
                  <a:pt x="3820" y="522"/>
                  <a:pt x="3817" y="522"/>
                  <a:pt x="3816" y="523"/>
                </a:cubicBezTo>
                <a:cubicBezTo>
                  <a:pt x="3815" y="524"/>
                  <a:pt x="3815" y="526"/>
                  <a:pt x="3814" y="527"/>
                </a:cubicBezTo>
                <a:cubicBezTo>
                  <a:pt x="3814" y="526"/>
                  <a:pt x="3814" y="526"/>
                  <a:pt x="3814" y="525"/>
                </a:cubicBezTo>
                <a:cubicBezTo>
                  <a:pt x="3814" y="525"/>
                  <a:pt x="3814" y="524"/>
                  <a:pt x="3814" y="524"/>
                </a:cubicBezTo>
                <a:cubicBezTo>
                  <a:pt x="3814" y="522"/>
                  <a:pt x="3814" y="522"/>
                  <a:pt x="3816" y="521"/>
                </a:cubicBezTo>
                <a:cubicBezTo>
                  <a:pt x="3816" y="521"/>
                  <a:pt x="3817" y="521"/>
                  <a:pt x="3817" y="521"/>
                </a:cubicBezTo>
                <a:cubicBezTo>
                  <a:pt x="3817" y="520"/>
                  <a:pt x="3816" y="520"/>
                  <a:pt x="3816" y="519"/>
                </a:cubicBezTo>
                <a:cubicBezTo>
                  <a:pt x="3815" y="519"/>
                  <a:pt x="3814" y="519"/>
                  <a:pt x="3813" y="519"/>
                </a:cubicBezTo>
                <a:cubicBezTo>
                  <a:pt x="3811" y="519"/>
                  <a:pt x="3810" y="519"/>
                  <a:pt x="3809" y="518"/>
                </a:cubicBezTo>
                <a:cubicBezTo>
                  <a:pt x="3808" y="518"/>
                  <a:pt x="3806" y="519"/>
                  <a:pt x="3805" y="519"/>
                </a:cubicBezTo>
                <a:cubicBezTo>
                  <a:pt x="3804" y="519"/>
                  <a:pt x="3802" y="519"/>
                  <a:pt x="3801" y="519"/>
                </a:cubicBezTo>
                <a:cubicBezTo>
                  <a:pt x="3799" y="519"/>
                  <a:pt x="3798" y="519"/>
                  <a:pt x="3797" y="519"/>
                </a:cubicBezTo>
                <a:cubicBezTo>
                  <a:pt x="3795" y="518"/>
                  <a:pt x="3787" y="518"/>
                  <a:pt x="3788" y="520"/>
                </a:cubicBezTo>
                <a:cubicBezTo>
                  <a:pt x="3788" y="521"/>
                  <a:pt x="3789" y="520"/>
                  <a:pt x="3789" y="521"/>
                </a:cubicBezTo>
                <a:cubicBezTo>
                  <a:pt x="3790" y="521"/>
                  <a:pt x="3790" y="521"/>
                  <a:pt x="3791" y="521"/>
                </a:cubicBezTo>
                <a:cubicBezTo>
                  <a:pt x="3792" y="520"/>
                  <a:pt x="3794" y="520"/>
                  <a:pt x="3795" y="521"/>
                </a:cubicBezTo>
                <a:cubicBezTo>
                  <a:pt x="3796" y="522"/>
                  <a:pt x="3793" y="523"/>
                  <a:pt x="3794" y="524"/>
                </a:cubicBezTo>
                <a:cubicBezTo>
                  <a:pt x="3795" y="524"/>
                  <a:pt x="3796" y="523"/>
                  <a:pt x="3796" y="523"/>
                </a:cubicBezTo>
                <a:cubicBezTo>
                  <a:pt x="3797" y="523"/>
                  <a:pt x="3797" y="523"/>
                  <a:pt x="3798" y="523"/>
                </a:cubicBezTo>
                <a:cubicBezTo>
                  <a:pt x="3798" y="524"/>
                  <a:pt x="3798" y="525"/>
                  <a:pt x="3799" y="526"/>
                </a:cubicBezTo>
                <a:cubicBezTo>
                  <a:pt x="3799" y="527"/>
                  <a:pt x="3800" y="527"/>
                  <a:pt x="3800" y="528"/>
                </a:cubicBezTo>
                <a:cubicBezTo>
                  <a:pt x="3800" y="529"/>
                  <a:pt x="3800" y="530"/>
                  <a:pt x="3800" y="531"/>
                </a:cubicBezTo>
                <a:cubicBezTo>
                  <a:pt x="3800" y="532"/>
                  <a:pt x="3800" y="532"/>
                  <a:pt x="3800" y="533"/>
                </a:cubicBezTo>
                <a:cubicBezTo>
                  <a:pt x="3800" y="534"/>
                  <a:pt x="3797" y="535"/>
                  <a:pt x="3796" y="535"/>
                </a:cubicBezTo>
                <a:cubicBezTo>
                  <a:pt x="3796" y="535"/>
                  <a:pt x="3795" y="535"/>
                  <a:pt x="3795" y="536"/>
                </a:cubicBezTo>
                <a:cubicBezTo>
                  <a:pt x="3794" y="537"/>
                  <a:pt x="3795" y="537"/>
                  <a:pt x="3796" y="537"/>
                </a:cubicBezTo>
                <a:cubicBezTo>
                  <a:pt x="3797" y="537"/>
                  <a:pt x="3797" y="537"/>
                  <a:pt x="3798" y="538"/>
                </a:cubicBezTo>
                <a:cubicBezTo>
                  <a:pt x="3799" y="538"/>
                  <a:pt x="3799" y="538"/>
                  <a:pt x="3800" y="539"/>
                </a:cubicBezTo>
                <a:cubicBezTo>
                  <a:pt x="3801" y="539"/>
                  <a:pt x="3801" y="539"/>
                  <a:pt x="3802" y="539"/>
                </a:cubicBezTo>
                <a:cubicBezTo>
                  <a:pt x="3802" y="540"/>
                  <a:pt x="3803" y="540"/>
                  <a:pt x="3803" y="540"/>
                </a:cubicBezTo>
                <a:cubicBezTo>
                  <a:pt x="3804" y="541"/>
                  <a:pt x="3804" y="541"/>
                  <a:pt x="3805" y="542"/>
                </a:cubicBezTo>
                <a:cubicBezTo>
                  <a:pt x="3805" y="543"/>
                  <a:pt x="3803" y="543"/>
                  <a:pt x="3802" y="544"/>
                </a:cubicBezTo>
                <a:cubicBezTo>
                  <a:pt x="3800" y="546"/>
                  <a:pt x="3801" y="544"/>
                  <a:pt x="3801" y="542"/>
                </a:cubicBezTo>
                <a:cubicBezTo>
                  <a:pt x="3801" y="541"/>
                  <a:pt x="3800" y="540"/>
                  <a:pt x="3799" y="540"/>
                </a:cubicBezTo>
                <a:cubicBezTo>
                  <a:pt x="3799" y="539"/>
                  <a:pt x="3796" y="539"/>
                  <a:pt x="3796" y="540"/>
                </a:cubicBezTo>
                <a:cubicBezTo>
                  <a:pt x="3795" y="540"/>
                  <a:pt x="3795" y="541"/>
                  <a:pt x="3795" y="542"/>
                </a:cubicBezTo>
                <a:cubicBezTo>
                  <a:pt x="3795" y="542"/>
                  <a:pt x="3794" y="542"/>
                  <a:pt x="3794" y="543"/>
                </a:cubicBezTo>
                <a:cubicBezTo>
                  <a:pt x="3793" y="543"/>
                  <a:pt x="3792" y="547"/>
                  <a:pt x="3791" y="544"/>
                </a:cubicBezTo>
                <a:cubicBezTo>
                  <a:pt x="3791" y="544"/>
                  <a:pt x="3792" y="543"/>
                  <a:pt x="3791" y="542"/>
                </a:cubicBezTo>
                <a:cubicBezTo>
                  <a:pt x="3791" y="541"/>
                  <a:pt x="3791" y="541"/>
                  <a:pt x="3791" y="540"/>
                </a:cubicBezTo>
                <a:cubicBezTo>
                  <a:pt x="3790" y="540"/>
                  <a:pt x="3790" y="539"/>
                  <a:pt x="3790" y="538"/>
                </a:cubicBezTo>
                <a:cubicBezTo>
                  <a:pt x="3790" y="537"/>
                  <a:pt x="3789" y="536"/>
                  <a:pt x="3788" y="536"/>
                </a:cubicBezTo>
                <a:cubicBezTo>
                  <a:pt x="3787" y="536"/>
                  <a:pt x="3787" y="536"/>
                  <a:pt x="3786" y="536"/>
                </a:cubicBezTo>
                <a:cubicBezTo>
                  <a:pt x="3786" y="535"/>
                  <a:pt x="3785" y="535"/>
                  <a:pt x="3785" y="535"/>
                </a:cubicBezTo>
                <a:cubicBezTo>
                  <a:pt x="3784" y="534"/>
                  <a:pt x="3783" y="535"/>
                  <a:pt x="3782" y="534"/>
                </a:cubicBezTo>
                <a:cubicBezTo>
                  <a:pt x="3781" y="533"/>
                  <a:pt x="3783" y="532"/>
                  <a:pt x="3784" y="532"/>
                </a:cubicBezTo>
                <a:cubicBezTo>
                  <a:pt x="3785" y="531"/>
                  <a:pt x="3786" y="530"/>
                  <a:pt x="3786" y="528"/>
                </a:cubicBezTo>
                <a:cubicBezTo>
                  <a:pt x="3786" y="527"/>
                  <a:pt x="3784" y="526"/>
                  <a:pt x="3784" y="524"/>
                </a:cubicBezTo>
                <a:cubicBezTo>
                  <a:pt x="3784" y="523"/>
                  <a:pt x="3783" y="522"/>
                  <a:pt x="3782" y="521"/>
                </a:cubicBezTo>
                <a:cubicBezTo>
                  <a:pt x="3782" y="519"/>
                  <a:pt x="3782" y="518"/>
                  <a:pt x="3782" y="516"/>
                </a:cubicBezTo>
                <a:cubicBezTo>
                  <a:pt x="3783" y="515"/>
                  <a:pt x="3784" y="514"/>
                  <a:pt x="3784" y="513"/>
                </a:cubicBezTo>
                <a:cubicBezTo>
                  <a:pt x="3784" y="511"/>
                  <a:pt x="3783" y="509"/>
                  <a:pt x="3782" y="508"/>
                </a:cubicBezTo>
                <a:cubicBezTo>
                  <a:pt x="3781" y="508"/>
                  <a:pt x="3779" y="505"/>
                  <a:pt x="3779" y="507"/>
                </a:cubicBezTo>
                <a:cubicBezTo>
                  <a:pt x="3779" y="507"/>
                  <a:pt x="3780" y="507"/>
                  <a:pt x="3780" y="508"/>
                </a:cubicBezTo>
                <a:cubicBezTo>
                  <a:pt x="3780" y="509"/>
                  <a:pt x="3779" y="509"/>
                  <a:pt x="3779" y="510"/>
                </a:cubicBezTo>
                <a:cubicBezTo>
                  <a:pt x="3777" y="510"/>
                  <a:pt x="3776" y="511"/>
                  <a:pt x="3775" y="511"/>
                </a:cubicBezTo>
                <a:cubicBezTo>
                  <a:pt x="3773" y="511"/>
                  <a:pt x="3774" y="510"/>
                  <a:pt x="3774" y="509"/>
                </a:cubicBezTo>
                <a:cubicBezTo>
                  <a:pt x="3775" y="508"/>
                  <a:pt x="3775" y="508"/>
                  <a:pt x="3775" y="507"/>
                </a:cubicBezTo>
                <a:cubicBezTo>
                  <a:pt x="3775" y="507"/>
                  <a:pt x="3775" y="506"/>
                  <a:pt x="3775" y="506"/>
                </a:cubicBezTo>
                <a:cubicBezTo>
                  <a:pt x="3775" y="505"/>
                  <a:pt x="3776" y="504"/>
                  <a:pt x="3776" y="503"/>
                </a:cubicBezTo>
                <a:cubicBezTo>
                  <a:pt x="3775" y="500"/>
                  <a:pt x="3773" y="500"/>
                  <a:pt x="3771" y="498"/>
                </a:cubicBezTo>
                <a:cubicBezTo>
                  <a:pt x="3770" y="497"/>
                  <a:pt x="3768" y="497"/>
                  <a:pt x="3767" y="496"/>
                </a:cubicBezTo>
                <a:cubicBezTo>
                  <a:pt x="3765" y="496"/>
                  <a:pt x="3763" y="495"/>
                  <a:pt x="3762" y="494"/>
                </a:cubicBezTo>
                <a:cubicBezTo>
                  <a:pt x="3761" y="493"/>
                  <a:pt x="3759" y="492"/>
                  <a:pt x="3758" y="491"/>
                </a:cubicBezTo>
                <a:cubicBezTo>
                  <a:pt x="3755" y="490"/>
                  <a:pt x="3752" y="490"/>
                  <a:pt x="3749" y="488"/>
                </a:cubicBezTo>
                <a:cubicBezTo>
                  <a:pt x="3746" y="486"/>
                  <a:pt x="3744" y="485"/>
                  <a:pt x="3741" y="483"/>
                </a:cubicBezTo>
                <a:cubicBezTo>
                  <a:pt x="3740" y="483"/>
                  <a:pt x="3739" y="482"/>
                  <a:pt x="3737" y="481"/>
                </a:cubicBezTo>
                <a:cubicBezTo>
                  <a:pt x="3736" y="481"/>
                  <a:pt x="3735" y="481"/>
                  <a:pt x="3733" y="481"/>
                </a:cubicBezTo>
                <a:cubicBezTo>
                  <a:pt x="3731" y="481"/>
                  <a:pt x="3731" y="480"/>
                  <a:pt x="3730" y="479"/>
                </a:cubicBezTo>
                <a:cubicBezTo>
                  <a:pt x="3729" y="478"/>
                  <a:pt x="3727" y="477"/>
                  <a:pt x="3726" y="476"/>
                </a:cubicBezTo>
                <a:cubicBezTo>
                  <a:pt x="3725" y="475"/>
                  <a:pt x="3723" y="474"/>
                  <a:pt x="3722" y="473"/>
                </a:cubicBezTo>
                <a:cubicBezTo>
                  <a:pt x="3721" y="473"/>
                  <a:pt x="3720" y="473"/>
                  <a:pt x="3718" y="472"/>
                </a:cubicBezTo>
                <a:cubicBezTo>
                  <a:pt x="3717" y="472"/>
                  <a:pt x="3716" y="471"/>
                  <a:pt x="3715" y="471"/>
                </a:cubicBezTo>
                <a:cubicBezTo>
                  <a:pt x="3715" y="471"/>
                  <a:pt x="3718" y="472"/>
                  <a:pt x="3718" y="473"/>
                </a:cubicBezTo>
                <a:cubicBezTo>
                  <a:pt x="3719" y="473"/>
                  <a:pt x="3721" y="474"/>
                  <a:pt x="3721" y="475"/>
                </a:cubicBezTo>
                <a:cubicBezTo>
                  <a:pt x="3720" y="475"/>
                  <a:pt x="3719" y="474"/>
                  <a:pt x="3718" y="474"/>
                </a:cubicBezTo>
                <a:cubicBezTo>
                  <a:pt x="3716" y="473"/>
                  <a:pt x="3715" y="473"/>
                  <a:pt x="3714" y="472"/>
                </a:cubicBezTo>
                <a:cubicBezTo>
                  <a:pt x="3712" y="470"/>
                  <a:pt x="3709" y="471"/>
                  <a:pt x="3707" y="469"/>
                </a:cubicBezTo>
                <a:cubicBezTo>
                  <a:pt x="3706" y="469"/>
                  <a:pt x="3705" y="467"/>
                  <a:pt x="3705" y="466"/>
                </a:cubicBezTo>
                <a:cubicBezTo>
                  <a:pt x="3704" y="465"/>
                  <a:pt x="3703" y="464"/>
                  <a:pt x="3702" y="463"/>
                </a:cubicBezTo>
                <a:cubicBezTo>
                  <a:pt x="3702" y="463"/>
                  <a:pt x="3701" y="463"/>
                  <a:pt x="3700" y="462"/>
                </a:cubicBezTo>
                <a:cubicBezTo>
                  <a:pt x="3699" y="461"/>
                  <a:pt x="3698" y="460"/>
                  <a:pt x="3696" y="459"/>
                </a:cubicBezTo>
                <a:cubicBezTo>
                  <a:pt x="3694" y="457"/>
                  <a:pt x="3691" y="456"/>
                  <a:pt x="3688" y="455"/>
                </a:cubicBezTo>
                <a:cubicBezTo>
                  <a:pt x="3687" y="455"/>
                  <a:pt x="3685" y="455"/>
                  <a:pt x="3684" y="455"/>
                </a:cubicBezTo>
                <a:cubicBezTo>
                  <a:pt x="3682" y="455"/>
                  <a:pt x="3681" y="454"/>
                  <a:pt x="3679" y="454"/>
                </a:cubicBezTo>
                <a:cubicBezTo>
                  <a:pt x="3676" y="452"/>
                  <a:pt x="3673" y="451"/>
                  <a:pt x="3669" y="449"/>
                </a:cubicBezTo>
                <a:cubicBezTo>
                  <a:pt x="3668" y="448"/>
                  <a:pt x="3668" y="448"/>
                  <a:pt x="3667" y="447"/>
                </a:cubicBezTo>
                <a:cubicBezTo>
                  <a:pt x="3665" y="447"/>
                  <a:pt x="3664" y="446"/>
                  <a:pt x="3663" y="446"/>
                </a:cubicBezTo>
                <a:cubicBezTo>
                  <a:pt x="3662" y="445"/>
                  <a:pt x="3662" y="445"/>
                  <a:pt x="3661" y="445"/>
                </a:cubicBezTo>
                <a:cubicBezTo>
                  <a:pt x="3659" y="444"/>
                  <a:pt x="3657" y="443"/>
                  <a:pt x="3655" y="441"/>
                </a:cubicBezTo>
                <a:cubicBezTo>
                  <a:pt x="3652" y="440"/>
                  <a:pt x="3648" y="438"/>
                  <a:pt x="3645" y="437"/>
                </a:cubicBezTo>
                <a:cubicBezTo>
                  <a:pt x="3642" y="436"/>
                  <a:pt x="3639" y="436"/>
                  <a:pt x="3635" y="435"/>
                </a:cubicBezTo>
                <a:cubicBezTo>
                  <a:pt x="3632" y="434"/>
                  <a:pt x="3628" y="434"/>
                  <a:pt x="3624" y="433"/>
                </a:cubicBezTo>
                <a:cubicBezTo>
                  <a:pt x="3623" y="433"/>
                  <a:pt x="3621" y="433"/>
                  <a:pt x="3620" y="432"/>
                </a:cubicBezTo>
                <a:cubicBezTo>
                  <a:pt x="3618" y="432"/>
                  <a:pt x="3617" y="431"/>
                  <a:pt x="3616" y="430"/>
                </a:cubicBezTo>
                <a:cubicBezTo>
                  <a:pt x="3614" y="430"/>
                  <a:pt x="3614" y="429"/>
                  <a:pt x="3613" y="428"/>
                </a:cubicBezTo>
                <a:cubicBezTo>
                  <a:pt x="3611" y="427"/>
                  <a:pt x="3610" y="426"/>
                  <a:pt x="3609" y="425"/>
                </a:cubicBezTo>
                <a:cubicBezTo>
                  <a:pt x="3608" y="425"/>
                  <a:pt x="3606" y="424"/>
                  <a:pt x="3605" y="424"/>
                </a:cubicBezTo>
                <a:cubicBezTo>
                  <a:pt x="3604" y="423"/>
                  <a:pt x="3603" y="423"/>
                  <a:pt x="3602" y="423"/>
                </a:cubicBezTo>
                <a:cubicBezTo>
                  <a:pt x="3601" y="423"/>
                  <a:pt x="3600" y="423"/>
                  <a:pt x="3599" y="423"/>
                </a:cubicBezTo>
                <a:cubicBezTo>
                  <a:pt x="3598" y="423"/>
                  <a:pt x="3596" y="423"/>
                  <a:pt x="3594" y="423"/>
                </a:cubicBezTo>
                <a:cubicBezTo>
                  <a:pt x="3592" y="423"/>
                  <a:pt x="3591" y="424"/>
                  <a:pt x="3589" y="424"/>
                </a:cubicBezTo>
                <a:cubicBezTo>
                  <a:pt x="3587" y="424"/>
                  <a:pt x="3585" y="424"/>
                  <a:pt x="3583" y="424"/>
                </a:cubicBezTo>
                <a:cubicBezTo>
                  <a:pt x="3581" y="424"/>
                  <a:pt x="3578" y="424"/>
                  <a:pt x="3576" y="424"/>
                </a:cubicBezTo>
                <a:cubicBezTo>
                  <a:pt x="3574" y="424"/>
                  <a:pt x="3572" y="423"/>
                  <a:pt x="3569" y="423"/>
                </a:cubicBezTo>
                <a:cubicBezTo>
                  <a:pt x="3566" y="423"/>
                  <a:pt x="3563" y="422"/>
                  <a:pt x="3559" y="422"/>
                </a:cubicBezTo>
                <a:cubicBezTo>
                  <a:pt x="3557" y="421"/>
                  <a:pt x="3555" y="422"/>
                  <a:pt x="3553" y="422"/>
                </a:cubicBezTo>
                <a:cubicBezTo>
                  <a:pt x="3552" y="422"/>
                  <a:pt x="3549" y="421"/>
                  <a:pt x="3548" y="422"/>
                </a:cubicBezTo>
                <a:cubicBezTo>
                  <a:pt x="3549" y="423"/>
                  <a:pt x="3549" y="423"/>
                  <a:pt x="3550" y="423"/>
                </a:cubicBezTo>
                <a:cubicBezTo>
                  <a:pt x="3551" y="423"/>
                  <a:pt x="3551" y="423"/>
                  <a:pt x="3551" y="424"/>
                </a:cubicBezTo>
                <a:cubicBezTo>
                  <a:pt x="3552" y="426"/>
                  <a:pt x="3550" y="425"/>
                  <a:pt x="3549" y="426"/>
                </a:cubicBezTo>
                <a:cubicBezTo>
                  <a:pt x="3549" y="427"/>
                  <a:pt x="3549" y="428"/>
                  <a:pt x="3548" y="427"/>
                </a:cubicBezTo>
                <a:cubicBezTo>
                  <a:pt x="3547" y="427"/>
                  <a:pt x="3547" y="426"/>
                  <a:pt x="3547" y="426"/>
                </a:cubicBezTo>
                <a:cubicBezTo>
                  <a:pt x="3546" y="425"/>
                  <a:pt x="3545" y="424"/>
                  <a:pt x="3544" y="424"/>
                </a:cubicBezTo>
                <a:cubicBezTo>
                  <a:pt x="3543" y="423"/>
                  <a:pt x="3542" y="422"/>
                  <a:pt x="3541" y="421"/>
                </a:cubicBezTo>
                <a:cubicBezTo>
                  <a:pt x="3540" y="421"/>
                  <a:pt x="3538" y="421"/>
                  <a:pt x="3537" y="421"/>
                </a:cubicBezTo>
                <a:cubicBezTo>
                  <a:pt x="3536" y="421"/>
                  <a:pt x="3534" y="420"/>
                  <a:pt x="3533" y="420"/>
                </a:cubicBezTo>
                <a:cubicBezTo>
                  <a:pt x="3531" y="420"/>
                  <a:pt x="3529" y="420"/>
                  <a:pt x="3527" y="420"/>
                </a:cubicBezTo>
                <a:cubicBezTo>
                  <a:pt x="3526" y="420"/>
                  <a:pt x="3525" y="419"/>
                  <a:pt x="3524" y="419"/>
                </a:cubicBezTo>
                <a:cubicBezTo>
                  <a:pt x="3522" y="419"/>
                  <a:pt x="3520" y="419"/>
                  <a:pt x="3517" y="419"/>
                </a:cubicBezTo>
                <a:cubicBezTo>
                  <a:pt x="3515" y="418"/>
                  <a:pt x="3513" y="418"/>
                  <a:pt x="3510" y="417"/>
                </a:cubicBezTo>
                <a:cubicBezTo>
                  <a:pt x="3509" y="417"/>
                  <a:pt x="3507" y="417"/>
                  <a:pt x="3506" y="417"/>
                </a:cubicBezTo>
                <a:cubicBezTo>
                  <a:pt x="3503" y="417"/>
                  <a:pt x="3500" y="416"/>
                  <a:pt x="3497" y="416"/>
                </a:cubicBezTo>
                <a:cubicBezTo>
                  <a:pt x="3496" y="416"/>
                  <a:pt x="3496" y="416"/>
                  <a:pt x="3495" y="416"/>
                </a:cubicBezTo>
                <a:cubicBezTo>
                  <a:pt x="3495" y="415"/>
                  <a:pt x="3494" y="415"/>
                  <a:pt x="3493" y="415"/>
                </a:cubicBezTo>
                <a:cubicBezTo>
                  <a:pt x="3492" y="415"/>
                  <a:pt x="3493" y="416"/>
                  <a:pt x="3494" y="416"/>
                </a:cubicBezTo>
                <a:cubicBezTo>
                  <a:pt x="3494" y="416"/>
                  <a:pt x="3495" y="416"/>
                  <a:pt x="3495" y="417"/>
                </a:cubicBezTo>
                <a:cubicBezTo>
                  <a:pt x="3496" y="418"/>
                  <a:pt x="3496" y="418"/>
                  <a:pt x="3496" y="420"/>
                </a:cubicBezTo>
                <a:cubicBezTo>
                  <a:pt x="3495" y="421"/>
                  <a:pt x="3495" y="422"/>
                  <a:pt x="3495" y="423"/>
                </a:cubicBezTo>
                <a:cubicBezTo>
                  <a:pt x="3496" y="424"/>
                  <a:pt x="3496" y="425"/>
                  <a:pt x="3495" y="426"/>
                </a:cubicBezTo>
                <a:cubicBezTo>
                  <a:pt x="3494" y="427"/>
                  <a:pt x="3486" y="432"/>
                  <a:pt x="3488" y="434"/>
                </a:cubicBezTo>
                <a:cubicBezTo>
                  <a:pt x="3488" y="434"/>
                  <a:pt x="3488" y="434"/>
                  <a:pt x="3489" y="434"/>
                </a:cubicBezTo>
                <a:cubicBezTo>
                  <a:pt x="3489" y="434"/>
                  <a:pt x="3489" y="434"/>
                  <a:pt x="3490" y="434"/>
                </a:cubicBezTo>
                <a:cubicBezTo>
                  <a:pt x="3490" y="435"/>
                  <a:pt x="3491" y="435"/>
                  <a:pt x="3492" y="435"/>
                </a:cubicBezTo>
                <a:cubicBezTo>
                  <a:pt x="3492" y="435"/>
                  <a:pt x="3493" y="434"/>
                  <a:pt x="3493" y="434"/>
                </a:cubicBezTo>
                <a:cubicBezTo>
                  <a:pt x="3494" y="433"/>
                  <a:pt x="3495" y="433"/>
                  <a:pt x="3495" y="433"/>
                </a:cubicBezTo>
                <a:cubicBezTo>
                  <a:pt x="3497" y="434"/>
                  <a:pt x="3497" y="435"/>
                  <a:pt x="3497" y="436"/>
                </a:cubicBezTo>
                <a:cubicBezTo>
                  <a:pt x="3498" y="438"/>
                  <a:pt x="3499" y="439"/>
                  <a:pt x="3500" y="440"/>
                </a:cubicBezTo>
                <a:cubicBezTo>
                  <a:pt x="3500" y="441"/>
                  <a:pt x="3500" y="442"/>
                  <a:pt x="3501" y="442"/>
                </a:cubicBezTo>
                <a:cubicBezTo>
                  <a:pt x="3501" y="443"/>
                  <a:pt x="3502" y="443"/>
                  <a:pt x="3502" y="444"/>
                </a:cubicBezTo>
                <a:cubicBezTo>
                  <a:pt x="3504" y="445"/>
                  <a:pt x="3503" y="446"/>
                  <a:pt x="3503" y="448"/>
                </a:cubicBezTo>
                <a:cubicBezTo>
                  <a:pt x="3502" y="449"/>
                  <a:pt x="3503" y="449"/>
                  <a:pt x="3504" y="450"/>
                </a:cubicBezTo>
                <a:cubicBezTo>
                  <a:pt x="3504" y="451"/>
                  <a:pt x="3504" y="453"/>
                  <a:pt x="3504" y="453"/>
                </a:cubicBezTo>
                <a:cubicBezTo>
                  <a:pt x="3503" y="454"/>
                  <a:pt x="3502" y="454"/>
                  <a:pt x="3501" y="455"/>
                </a:cubicBezTo>
                <a:cubicBezTo>
                  <a:pt x="3500" y="455"/>
                  <a:pt x="3499" y="457"/>
                  <a:pt x="3499" y="458"/>
                </a:cubicBezTo>
                <a:cubicBezTo>
                  <a:pt x="3499" y="458"/>
                  <a:pt x="3499" y="460"/>
                  <a:pt x="3498" y="461"/>
                </a:cubicBezTo>
                <a:cubicBezTo>
                  <a:pt x="3497" y="461"/>
                  <a:pt x="3497" y="460"/>
                  <a:pt x="3497" y="460"/>
                </a:cubicBezTo>
                <a:cubicBezTo>
                  <a:pt x="3496" y="459"/>
                  <a:pt x="3495" y="459"/>
                  <a:pt x="3495" y="459"/>
                </a:cubicBezTo>
                <a:cubicBezTo>
                  <a:pt x="3495" y="459"/>
                  <a:pt x="3494" y="460"/>
                  <a:pt x="3494" y="460"/>
                </a:cubicBezTo>
                <a:cubicBezTo>
                  <a:pt x="3494" y="460"/>
                  <a:pt x="3494" y="460"/>
                  <a:pt x="3494" y="461"/>
                </a:cubicBezTo>
                <a:cubicBezTo>
                  <a:pt x="3495" y="461"/>
                  <a:pt x="3495" y="461"/>
                  <a:pt x="3495" y="461"/>
                </a:cubicBezTo>
                <a:cubicBezTo>
                  <a:pt x="3495" y="462"/>
                  <a:pt x="3494" y="462"/>
                  <a:pt x="3494" y="462"/>
                </a:cubicBezTo>
                <a:cubicBezTo>
                  <a:pt x="3493" y="462"/>
                  <a:pt x="3493" y="461"/>
                  <a:pt x="3492" y="461"/>
                </a:cubicBezTo>
                <a:cubicBezTo>
                  <a:pt x="3491" y="461"/>
                  <a:pt x="3491" y="461"/>
                  <a:pt x="3490" y="461"/>
                </a:cubicBezTo>
                <a:cubicBezTo>
                  <a:pt x="3489" y="462"/>
                  <a:pt x="3488" y="461"/>
                  <a:pt x="3487" y="461"/>
                </a:cubicBezTo>
                <a:cubicBezTo>
                  <a:pt x="3486" y="461"/>
                  <a:pt x="3485" y="462"/>
                  <a:pt x="3484" y="462"/>
                </a:cubicBezTo>
                <a:cubicBezTo>
                  <a:pt x="3483" y="462"/>
                  <a:pt x="3481" y="462"/>
                  <a:pt x="3479" y="462"/>
                </a:cubicBezTo>
                <a:cubicBezTo>
                  <a:pt x="3478" y="462"/>
                  <a:pt x="3477" y="462"/>
                  <a:pt x="3475" y="461"/>
                </a:cubicBezTo>
                <a:cubicBezTo>
                  <a:pt x="3474" y="460"/>
                  <a:pt x="3474" y="458"/>
                  <a:pt x="3474" y="457"/>
                </a:cubicBezTo>
                <a:cubicBezTo>
                  <a:pt x="3473" y="456"/>
                  <a:pt x="3474" y="454"/>
                  <a:pt x="3473" y="453"/>
                </a:cubicBezTo>
                <a:cubicBezTo>
                  <a:pt x="3472" y="451"/>
                  <a:pt x="3471" y="451"/>
                  <a:pt x="3469" y="451"/>
                </a:cubicBezTo>
                <a:cubicBezTo>
                  <a:pt x="3468" y="450"/>
                  <a:pt x="3466" y="450"/>
                  <a:pt x="3465" y="449"/>
                </a:cubicBezTo>
                <a:cubicBezTo>
                  <a:pt x="3464" y="449"/>
                  <a:pt x="3463" y="448"/>
                  <a:pt x="3461" y="447"/>
                </a:cubicBezTo>
                <a:cubicBezTo>
                  <a:pt x="3459" y="447"/>
                  <a:pt x="3455" y="448"/>
                  <a:pt x="3453" y="446"/>
                </a:cubicBezTo>
                <a:cubicBezTo>
                  <a:pt x="3452" y="446"/>
                  <a:pt x="3451" y="445"/>
                  <a:pt x="3450" y="444"/>
                </a:cubicBezTo>
                <a:cubicBezTo>
                  <a:pt x="3450" y="443"/>
                  <a:pt x="3450" y="441"/>
                  <a:pt x="3450" y="440"/>
                </a:cubicBezTo>
                <a:cubicBezTo>
                  <a:pt x="3450" y="439"/>
                  <a:pt x="3451" y="438"/>
                  <a:pt x="3450" y="436"/>
                </a:cubicBezTo>
                <a:cubicBezTo>
                  <a:pt x="3450" y="435"/>
                  <a:pt x="3449" y="434"/>
                  <a:pt x="3447" y="434"/>
                </a:cubicBezTo>
                <a:cubicBezTo>
                  <a:pt x="3446" y="433"/>
                  <a:pt x="3445" y="433"/>
                  <a:pt x="3445" y="431"/>
                </a:cubicBezTo>
                <a:cubicBezTo>
                  <a:pt x="3445" y="431"/>
                  <a:pt x="3445" y="430"/>
                  <a:pt x="3444" y="429"/>
                </a:cubicBezTo>
                <a:cubicBezTo>
                  <a:pt x="3444" y="429"/>
                  <a:pt x="3443" y="429"/>
                  <a:pt x="3442" y="429"/>
                </a:cubicBezTo>
                <a:cubicBezTo>
                  <a:pt x="3441" y="428"/>
                  <a:pt x="3439" y="428"/>
                  <a:pt x="3438" y="429"/>
                </a:cubicBezTo>
                <a:cubicBezTo>
                  <a:pt x="3437" y="429"/>
                  <a:pt x="3436" y="430"/>
                  <a:pt x="3435" y="431"/>
                </a:cubicBezTo>
                <a:cubicBezTo>
                  <a:pt x="3435" y="431"/>
                  <a:pt x="3434" y="431"/>
                  <a:pt x="3434" y="431"/>
                </a:cubicBezTo>
                <a:cubicBezTo>
                  <a:pt x="3433" y="432"/>
                  <a:pt x="3433" y="432"/>
                  <a:pt x="3432" y="433"/>
                </a:cubicBezTo>
                <a:cubicBezTo>
                  <a:pt x="3432" y="433"/>
                  <a:pt x="3431" y="434"/>
                  <a:pt x="3431" y="434"/>
                </a:cubicBezTo>
                <a:cubicBezTo>
                  <a:pt x="3430" y="435"/>
                  <a:pt x="3428" y="435"/>
                  <a:pt x="3427" y="435"/>
                </a:cubicBezTo>
                <a:cubicBezTo>
                  <a:pt x="3426" y="435"/>
                  <a:pt x="3425" y="435"/>
                  <a:pt x="3424" y="435"/>
                </a:cubicBezTo>
                <a:cubicBezTo>
                  <a:pt x="3422" y="435"/>
                  <a:pt x="3420" y="435"/>
                  <a:pt x="3418" y="435"/>
                </a:cubicBezTo>
                <a:cubicBezTo>
                  <a:pt x="3415" y="435"/>
                  <a:pt x="3413" y="435"/>
                  <a:pt x="3410" y="435"/>
                </a:cubicBezTo>
                <a:cubicBezTo>
                  <a:pt x="3407" y="435"/>
                  <a:pt x="3405" y="435"/>
                  <a:pt x="3402" y="434"/>
                </a:cubicBezTo>
                <a:cubicBezTo>
                  <a:pt x="3398" y="434"/>
                  <a:pt x="3395" y="435"/>
                  <a:pt x="3391" y="434"/>
                </a:cubicBezTo>
                <a:cubicBezTo>
                  <a:pt x="3389" y="433"/>
                  <a:pt x="3388" y="433"/>
                  <a:pt x="3386" y="432"/>
                </a:cubicBezTo>
                <a:cubicBezTo>
                  <a:pt x="3384" y="432"/>
                  <a:pt x="3383" y="432"/>
                  <a:pt x="3381" y="431"/>
                </a:cubicBezTo>
                <a:cubicBezTo>
                  <a:pt x="3379" y="431"/>
                  <a:pt x="3377" y="431"/>
                  <a:pt x="3376" y="430"/>
                </a:cubicBezTo>
                <a:cubicBezTo>
                  <a:pt x="3375" y="430"/>
                  <a:pt x="3374" y="430"/>
                  <a:pt x="3373" y="429"/>
                </a:cubicBezTo>
                <a:cubicBezTo>
                  <a:pt x="3373" y="429"/>
                  <a:pt x="3372" y="430"/>
                  <a:pt x="3371" y="430"/>
                </a:cubicBezTo>
                <a:cubicBezTo>
                  <a:pt x="3370" y="429"/>
                  <a:pt x="3369" y="429"/>
                  <a:pt x="3369" y="428"/>
                </a:cubicBezTo>
                <a:cubicBezTo>
                  <a:pt x="3368" y="428"/>
                  <a:pt x="3367" y="428"/>
                  <a:pt x="3366" y="428"/>
                </a:cubicBezTo>
                <a:cubicBezTo>
                  <a:pt x="3366" y="429"/>
                  <a:pt x="3365" y="429"/>
                  <a:pt x="3365" y="429"/>
                </a:cubicBezTo>
                <a:cubicBezTo>
                  <a:pt x="3363" y="430"/>
                  <a:pt x="3362" y="429"/>
                  <a:pt x="3361" y="430"/>
                </a:cubicBezTo>
                <a:cubicBezTo>
                  <a:pt x="3360" y="430"/>
                  <a:pt x="3359" y="430"/>
                  <a:pt x="3358" y="430"/>
                </a:cubicBezTo>
                <a:cubicBezTo>
                  <a:pt x="3357" y="430"/>
                  <a:pt x="3356" y="430"/>
                  <a:pt x="3355" y="430"/>
                </a:cubicBezTo>
                <a:cubicBezTo>
                  <a:pt x="3353" y="431"/>
                  <a:pt x="3351" y="431"/>
                  <a:pt x="3348" y="431"/>
                </a:cubicBezTo>
                <a:cubicBezTo>
                  <a:pt x="3346" y="431"/>
                  <a:pt x="3343" y="430"/>
                  <a:pt x="3340" y="431"/>
                </a:cubicBezTo>
                <a:cubicBezTo>
                  <a:pt x="3338" y="431"/>
                  <a:pt x="3335" y="432"/>
                  <a:pt x="3333" y="432"/>
                </a:cubicBezTo>
                <a:cubicBezTo>
                  <a:pt x="3331" y="433"/>
                  <a:pt x="3329" y="433"/>
                  <a:pt x="3327" y="433"/>
                </a:cubicBezTo>
                <a:cubicBezTo>
                  <a:pt x="3325" y="433"/>
                  <a:pt x="3323" y="433"/>
                  <a:pt x="3321" y="433"/>
                </a:cubicBezTo>
                <a:cubicBezTo>
                  <a:pt x="3320" y="433"/>
                  <a:pt x="3318" y="434"/>
                  <a:pt x="3316" y="434"/>
                </a:cubicBezTo>
                <a:cubicBezTo>
                  <a:pt x="3314" y="434"/>
                  <a:pt x="3311" y="435"/>
                  <a:pt x="3308" y="435"/>
                </a:cubicBezTo>
                <a:cubicBezTo>
                  <a:pt x="3306" y="435"/>
                  <a:pt x="3304" y="435"/>
                  <a:pt x="3302" y="434"/>
                </a:cubicBezTo>
                <a:cubicBezTo>
                  <a:pt x="3299" y="433"/>
                  <a:pt x="3296" y="431"/>
                  <a:pt x="3293" y="431"/>
                </a:cubicBezTo>
                <a:cubicBezTo>
                  <a:pt x="3291" y="430"/>
                  <a:pt x="3290" y="430"/>
                  <a:pt x="3288" y="430"/>
                </a:cubicBezTo>
                <a:cubicBezTo>
                  <a:pt x="3287" y="430"/>
                  <a:pt x="3285" y="430"/>
                  <a:pt x="3284" y="428"/>
                </a:cubicBezTo>
                <a:cubicBezTo>
                  <a:pt x="3284" y="428"/>
                  <a:pt x="3284" y="427"/>
                  <a:pt x="3284" y="426"/>
                </a:cubicBezTo>
                <a:cubicBezTo>
                  <a:pt x="3284" y="425"/>
                  <a:pt x="3283" y="425"/>
                  <a:pt x="3283" y="425"/>
                </a:cubicBezTo>
                <a:cubicBezTo>
                  <a:pt x="3281" y="423"/>
                  <a:pt x="3283" y="423"/>
                  <a:pt x="3284" y="422"/>
                </a:cubicBezTo>
                <a:cubicBezTo>
                  <a:pt x="3285" y="420"/>
                  <a:pt x="3284" y="419"/>
                  <a:pt x="3284" y="418"/>
                </a:cubicBezTo>
                <a:cubicBezTo>
                  <a:pt x="3283" y="417"/>
                  <a:pt x="3283" y="415"/>
                  <a:pt x="3285" y="415"/>
                </a:cubicBezTo>
                <a:cubicBezTo>
                  <a:pt x="3286" y="415"/>
                  <a:pt x="3288" y="416"/>
                  <a:pt x="3288" y="414"/>
                </a:cubicBezTo>
                <a:cubicBezTo>
                  <a:pt x="3288" y="413"/>
                  <a:pt x="3288" y="413"/>
                  <a:pt x="3288" y="413"/>
                </a:cubicBezTo>
                <a:cubicBezTo>
                  <a:pt x="3288" y="412"/>
                  <a:pt x="3289" y="412"/>
                  <a:pt x="3289" y="412"/>
                </a:cubicBezTo>
                <a:cubicBezTo>
                  <a:pt x="3289" y="410"/>
                  <a:pt x="3288" y="409"/>
                  <a:pt x="3288" y="408"/>
                </a:cubicBezTo>
                <a:cubicBezTo>
                  <a:pt x="3288" y="407"/>
                  <a:pt x="3287" y="407"/>
                  <a:pt x="3287" y="406"/>
                </a:cubicBezTo>
                <a:cubicBezTo>
                  <a:pt x="3287" y="406"/>
                  <a:pt x="3287" y="405"/>
                  <a:pt x="3287" y="404"/>
                </a:cubicBezTo>
                <a:cubicBezTo>
                  <a:pt x="3286" y="401"/>
                  <a:pt x="3285" y="397"/>
                  <a:pt x="3282" y="395"/>
                </a:cubicBezTo>
                <a:cubicBezTo>
                  <a:pt x="3280" y="394"/>
                  <a:pt x="3279" y="393"/>
                  <a:pt x="3277" y="392"/>
                </a:cubicBezTo>
                <a:cubicBezTo>
                  <a:pt x="3274" y="390"/>
                  <a:pt x="3271" y="389"/>
                  <a:pt x="3267" y="388"/>
                </a:cubicBezTo>
                <a:cubicBezTo>
                  <a:pt x="3266" y="387"/>
                  <a:pt x="3264" y="387"/>
                  <a:pt x="3263" y="386"/>
                </a:cubicBezTo>
                <a:cubicBezTo>
                  <a:pt x="3262" y="386"/>
                  <a:pt x="3261" y="385"/>
                  <a:pt x="3260" y="385"/>
                </a:cubicBezTo>
                <a:cubicBezTo>
                  <a:pt x="3260" y="385"/>
                  <a:pt x="3259" y="385"/>
                  <a:pt x="3258" y="385"/>
                </a:cubicBezTo>
                <a:cubicBezTo>
                  <a:pt x="3256" y="384"/>
                  <a:pt x="3254" y="384"/>
                  <a:pt x="3252" y="384"/>
                </a:cubicBezTo>
                <a:cubicBezTo>
                  <a:pt x="3251" y="384"/>
                  <a:pt x="3249" y="383"/>
                  <a:pt x="3247" y="383"/>
                </a:cubicBezTo>
                <a:cubicBezTo>
                  <a:pt x="3244" y="382"/>
                  <a:pt x="3241" y="382"/>
                  <a:pt x="3237" y="382"/>
                </a:cubicBezTo>
                <a:cubicBezTo>
                  <a:pt x="3234" y="381"/>
                  <a:pt x="3231" y="382"/>
                  <a:pt x="3228" y="381"/>
                </a:cubicBezTo>
                <a:cubicBezTo>
                  <a:pt x="3225" y="381"/>
                  <a:pt x="3223" y="381"/>
                  <a:pt x="3220" y="381"/>
                </a:cubicBezTo>
                <a:cubicBezTo>
                  <a:pt x="3215" y="381"/>
                  <a:pt x="3209" y="381"/>
                  <a:pt x="3203" y="381"/>
                </a:cubicBezTo>
                <a:cubicBezTo>
                  <a:pt x="3201" y="381"/>
                  <a:pt x="3199" y="382"/>
                  <a:pt x="3196" y="382"/>
                </a:cubicBezTo>
                <a:cubicBezTo>
                  <a:pt x="3194" y="382"/>
                  <a:pt x="3192" y="383"/>
                  <a:pt x="3190" y="383"/>
                </a:cubicBezTo>
                <a:cubicBezTo>
                  <a:pt x="3185" y="384"/>
                  <a:pt x="3180" y="385"/>
                  <a:pt x="3175" y="386"/>
                </a:cubicBezTo>
                <a:cubicBezTo>
                  <a:pt x="3171" y="387"/>
                  <a:pt x="3166" y="389"/>
                  <a:pt x="3161" y="389"/>
                </a:cubicBezTo>
                <a:cubicBezTo>
                  <a:pt x="3159" y="389"/>
                  <a:pt x="3157" y="390"/>
                  <a:pt x="3154" y="390"/>
                </a:cubicBezTo>
                <a:cubicBezTo>
                  <a:pt x="3153" y="390"/>
                  <a:pt x="3152" y="390"/>
                  <a:pt x="3150" y="390"/>
                </a:cubicBezTo>
                <a:cubicBezTo>
                  <a:pt x="3149" y="390"/>
                  <a:pt x="3148" y="390"/>
                  <a:pt x="3146" y="391"/>
                </a:cubicBezTo>
                <a:cubicBezTo>
                  <a:pt x="3145" y="391"/>
                  <a:pt x="3144" y="392"/>
                  <a:pt x="3142" y="391"/>
                </a:cubicBezTo>
                <a:cubicBezTo>
                  <a:pt x="3141" y="391"/>
                  <a:pt x="3139" y="391"/>
                  <a:pt x="3137" y="391"/>
                </a:cubicBezTo>
                <a:cubicBezTo>
                  <a:pt x="3137" y="390"/>
                  <a:pt x="3136" y="390"/>
                  <a:pt x="3135" y="389"/>
                </a:cubicBezTo>
                <a:cubicBezTo>
                  <a:pt x="3134" y="389"/>
                  <a:pt x="3133" y="389"/>
                  <a:pt x="3132" y="389"/>
                </a:cubicBezTo>
                <a:cubicBezTo>
                  <a:pt x="3131" y="388"/>
                  <a:pt x="3130" y="388"/>
                  <a:pt x="3129" y="387"/>
                </a:cubicBezTo>
                <a:cubicBezTo>
                  <a:pt x="3128" y="387"/>
                  <a:pt x="3127" y="386"/>
                  <a:pt x="3127" y="385"/>
                </a:cubicBezTo>
                <a:cubicBezTo>
                  <a:pt x="3128" y="385"/>
                  <a:pt x="3129" y="386"/>
                  <a:pt x="3129" y="385"/>
                </a:cubicBezTo>
                <a:cubicBezTo>
                  <a:pt x="3129" y="385"/>
                  <a:pt x="3128" y="384"/>
                  <a:pt x="3128" y="383"/>
                </a:cubicBezTo>
                <a:cubicBezTo>
                  <a:pt x="3128" y="383"/>
                  <a:pt x="3127" y="382"/>
                  <a:pt x="3127" y="381"/>
                </a:cubicBezTo>
                <a:cubicBezTo>
                  <a:pt x="3126" y="381"/>
                  <a:pt x="3126" y="380"/>
                  <a:pt x="3126" y="380"/>
                </a:cubicBezTo>
                <a:cubicBezTo>
                  <a:pt x="3125" y="379"/>
                  <a:pt x="3124" y="378"/>
                  <a:pt x="3124" y="377"/>
                </a:cubicBezTo>
                <a:cubicBezTo>
                  <a:pt x="3123" y="377"/>
                  <a:pt x="3123" y="377"/>
                  <a:pt x="3122" y="376"/>
                </a:cubicBezTo>
                <a:cubicBezTo>
                  <a:pt x="3121" y="375"/>
                  <a:pt x="3121" y="374"/>
                  <a:pt x="3120" y="373"/>
                </a:cubicBezTo>
                <a:cubicBezTo>
                  <a:pt x="3118" y="371"/>
                  <a:pt x="3115" y="370"/>
                  <a:pt x="3112" y="370"/>
                </a:cubicBezTo>
                <a:cubicBezTo>
                  <a:pt x="3111" y="370"/>
                  <a:pt x="3109" y="371"/>
                  <a:pt x="3108" y="371"/>
                </a:cubicBezTo>
                <a:cubicBezTo>
                  <a:pt x="3107" y="372"/>
                  <a:pt x="3105" y="374"/>
                  <a:pt x="3104" y="373"/>
                </a:cubicBezTo>
                <a:cubicBezTo>
                  <a:pt x="3103" y="373"/>
                  <a:pt x="3106" y="370"/>
                  <a:pt x="3104" y="370"/>
                </a:cubicBezTo>
                <a:cubicBezTo>
                  <a:pt x="3102" y="370"/>
                  <a:pt x="3102" y="372"/>
                  <a:pt x="3101" y="373"/>
                </a:cubicBezTo>
                <a:cubicBezTo>
                  <a:pt x="3100" y="373"/>
                  <a:pt x="3093" y="377"/>
                  <a:pt x="3093" y="376"/>
                </a:cubicBezTo>
                <a:cubicBezTo>
                  <a:pt x="3093" y="374"/>
                  <a:pt x="3096" y="375"/>
                  <a:pt x="3096" y="374"/>
                </a:cubicBezTo>
                <a:cubicBezTo>
                  <a:pt x="3098" y="373"/>
                  <a:pt x="3098" y="372"/>
                  <a:pt x="3099" y="371"/>
                </a:cubicBezTo>
                <a:cubicBezTo>
                  <a:pt x="3099" y="370"/>
                  <a:pt x="3100" y="370"/>
                  <a:pt x="3100" y="370"/>
                </a:cubicBezTo>
                <a:cubicBezTo>
                  <a:pt x="3101" y="370"/>
                  <a:pt x="3101" y="369"/>
                  <a:pt x="3101" y="369"/>
                </a:cubicBezTo>
                <a:cubicBezTo>
                  <a:pt x="3102" y="368"/>
                  <a:pt x="3103" y="367"/>
                  <a:pt x="3103" y="366"/>
                </a:cubicBezTo>
                <a:cubicBezTo>
                  <a:pt x="3103" y="365"/>
                  <a:pt x="3101" y="366"/>
                  <a:pt x="3100" y="366"/>
                </a:cubicBezTo>
                <a:cubicBezTo>
                  <a:pt x="3099" y="365"/>
                  <a:pt x="3098" y="366"/>
                  <a:pt x="3098" y="366"/>
                </a:cubicBezTo>
                <a:cubicBezTo>
                  <a:pt x="3096" y="366"/>
                  <a:pt x="3095" y="365"/>
                  <a:pt x="3094" y="365"/>
                </a:cubicBezTo>
                <a:cubicBezTo>
                  <a:pt x="3093" y="365"/>
                  <a:pt x="3092" y="366"/>
                  <a:pt x="3091" y="367"/>
                </a:cubicBezTo>
                <a:cubicBezTo>
                  <a:pt x="3089" y="367"/>
                  <a:pt x="3088" y="366"/>
                  <a:pt x="3089" y="365"/>
                </a:cubicBezTo>
                <a:cubicBezTo>
                  <a:pt x="3090" y="363"/>
                  <a:pt x="3091" y="363"/>
                  <a:pt x="3092" y="363"/>
                </a:cubicBezTo>
                <a:cubicBezTo>
                  <a:pt x="3093" y="362"/>
                  <a:pt x="3093" y="361"/>
                  <a:pt x="3092" y="361"/>
                </a:cubicBezTo>
                <a:cubicBezTo>
                  <a:pt x="3091" y="361"/>
                  <a:pt x="3090" y="361"/>
                  <a:pt x="3089" y="361"/>
                </a:cubicBezTo>
                <a:cubicBezTo>
                  <a:pt x="3089" y="360"/>
                  <a:pt x="3088" y="360"/>
                  <a:pt x="3087" y="360"/>
                </a:cubicBezTo>
                <a:cubicBezTo>
                  <a:pt x="3085" y="360"/>
                  <a:pt x="3082" y="362"/>
                  <a:pt x="3080" y="360"/>
                </a:cubicBezTo>
                <a:cubicBezTo>
                  <a:pt x="3079" y="360"/>
                  <a:pt x="3079" y="360"/>
                  <a:pt x="3078" y="359"/>
                </a:cubicBezTo>
                <a:cubicBezTo>
                  <a:pt x="3078" y="359"/>
                  <a:pt x="3077" y="359"/>
                  <a:pt x="3076" y="359"/>
                </a:cubicBezTo>
                <a:cubicBezTo>
                  <a:pt x="3076" y="359"/>
                  <a:pt x="3076" y="358"/>
                  <a:pt x="3075" y="359"/>
                </a:cubicBezTo>
                <a:cubicBezTo>
                  <a:pt x="3074" y="359"/>
                  <a:pt x="3074" y="359"/>
                  <a:pt x="3073" y="359"/>
                </a:cubicBezTo>
                <a:cubicBezTo>
                  <a:pt x="3072" y="359"/>
                  <a:pt x="3071" y="359"/>
                  <a:pt x="3070" y="359"/>
                </a:cubicBezTo>
                <a:cubicBezTo>
                  <a:pt x="3069" y="359"/>
                  <a:pt x="3068" y="356"/>
                  <a:pt x="3069" y="355"/>
                </a:cubicBezTo>
                <a:cubicBezTo>
                  <a:pt x="3069" y="355"/>
                  <a:pt x="3070" y="356"/>
                  <a:pt x="3070" y="356"/>
                </a:cubicBezTo>
                <a:cubicBezTo>
                  <a:pt x="3071" y="356"/>
                  <a:pt x="3072" y="356"/>
                  <a:pt x="3072" y="356"/>
                </a:cubicBezTo>
                <a:cubicBezTo>
                  <a:pt x="3073" y="357"/>
                  <a:pt x="3073" y="357"/>
                  <a:pt x="3074" y="357"/>
                </a:cubicBezTo>
                <a:cubicBezTo>
                  <a:pt x="3075" y="357"/>
                  <a:pt x="3075" y="356"/>
                  <a:pt x="3075" y="356"/>
                </a:cubicBezTo>
                <a:cubicBezTo>
                  <a:pt x="3075" y="355"/>
                  <a:pt x="3075" y="354"/>
                  <a:pt x="3076" y="354"/>
                </a:cubicBezTo>
                <a:cubicBezTo>
                  <a:pt x="3077" y="353"/>
                  <a:pt x="3077" y="353"/>
                  <a:pt x="3078" y="353"/>
                </a:cubicBezTo>
                <a:cubicBezTo>
                  <a:pt x="3078" y="352"/>
                  <a:pt x="3079" y="352"/>
                  <a:pt x="3080" y="352"/>
                </a:cubicBezTo>
                <a:cubicBezTo>
                  <a:pt x="3080" y="352"/>
                  <a:pt x="3081" y="353"/>
                  <a:pt x="3081" y="353"/>
                </a:cubicBezTo>
                <a:cubicBezTo>
                  <a:pt x="3081" y="354"/>
                  <a:pt x="3082" y="354"/>
                  <a:pt x="3083" y="355"/>
                </a:cubicBezTo>
                <a:cubicBezTo>
                  <a:pt x="3083" y="355"/>
                  <a:pt x="3084" y="355"/>
                  <a:pt x="3084" y="356"/>
                </a:cubicBezTo>
                <a:cubicBezTo>
                  <a:pt x="3085" y="358"/>
                  <a:pt x="3086" y="358"/>
                  <a:pt x="3087" y="356"/>
                </a:cubicBezTo>
                <a:cubicBezTo>
                  <a:pt x="3088" y="356"/>
                  <a:pt x="3088" y="355"/>
                  <a:pt x="3089" y="354"/>
                </a:cubicBezTo>
                <a:cubicBezTo>
                  <a:pt x="3090" y="354"/>
                  <a:pt x="3090" y="354"/>
                  <a:pt x="3091" y="354"/>
                </a:cubicBezTo>
                <a:cubicBezTo>
                  <a:pt x="3092" y="353"/>
                  <a:pt x="3092" y="351"/>
                  <a:pt x="3092" y="350"/>
                </a:cubicBezTo>
                <a:cubicBezTo>
                  <a:pt x="3092" y="349"/>
                  <a:pt x="3091" y="349"/>
                  <a:pt x="3091" y="348"/>
                </a:cubicBezTo>
                <a:cubicBezTo>
                  <a:pt x="3090" y="348"/>
                  <a:pt x="3089" y="347"/>
                  <a:pt x="3088" y="347"/>
                </a:cubicBezTo>
                <a:cubicBezTo>
                  <a:pt x="3088" y="346"/>
                  <a:pt x="3087" y="346"/>
                  <a:pt x="3087" y="345"/>
                </a:cubicBezTo>
                <a:cubicBezTo>
                  <a:pt x="3086" y="344"/>
                  <a:pt x="3085" y="343"/>
                  <a:pt x="3084" y="343"/>
                </a:cubicBezTo>
                <a:cubicBezTo>
                  <a:pt x="3082" y="342"/>
                  <a:pt x="3080" y="342"/>
                  <a:pt x="3079" y="341"/>
                </a:cubicBezTo>
                <a:cubicBezTo>
                  <a:pt x="3077" y="341"/>
                  <a:pt x="3075" y="340"/>
                  <a:pt x="3074" y="340"/>
                </a:cubicBezTo>
                <a:cubicBezTo>
                  <a:pt x="3070" y="339"/>
                  <a:pt x="3067" y="339"/>
                  <a:pt x="3064" y="337"/>
                </a:cubicBezTo>
                <a:cubicBezTo>
                  <a:pt x="3061" y="336"/>
                  <a:pt x="3057" y="335"/>
                  <a:pt x="3054" y="335"/>
                </a:cubicBezTo>
                <a:cubicBezTo>
                  <a:pt x="3051" y="335"/>
                  <a:pt x="3048" y="335"/>
                  <a:pt x="3045" y="335"/>
                </a:cubicBezTo>
                <a:cubicBezTo>
                  <a:pt x="3043" y="335"/>
                  <a:pt x="3041" y="335"/>
                  <a:pt x="3039" y="335"/>
                </a:cubicBezTo>
                <a:cubicBezTo>
                  <a:pt x="3036" y="335"/>
                  <a:pt x="3034" y="336"/>
                  <a:pt x="3031" y="338"/>
                </a:cubicBezTo>
                <a:cubicBezTo>
                  <a:pt x="3030" y="339"/>
                  <a:pt x="3029" y="340"/>
                  <a:pt x="3028" y="342"/>
                </a:cubicBezTo>
                <a:cubicBezTo>
                  <a:pt x="3028" y="343"/>
                  <a:pt x="3027" y="344"/>
                  <a:pt x="3025" y="345"/>
                </a:cubicBezTo>
                <a:cubicBezTo>
                  <a:pt x="3024" y="346"/>
                  <a:pt x="3023" y="346"/>
                  <a:pt x="3022" y="348"/>
                </a:cubicBezTo>
                <a:cubicBezTo>
                  <a:pt x="3020" y="351"/>
                  <a:pt x="3018" y="354"/>
                  <a:pt x="3014" y="356"/>
                </a:cubicBezTo>
                <a:cubicBezTo>
                  <a:pt x="3011" y="357"/>
                  <a:pt x="3007" y="357"/>
                  <a:pt x="3003" y="357"/>
                </a:cubicBezTo>
                <a:cubicBezTo>
                  <a:pt x="3001" y="357"/>
                  <a:pt x="2999" y="358"/>
                  <a:pt x="2997" y="359"/>
                </a:cubicBezTo>
                <a:cubicBezTo>
                  <a:pt x="2996" y="359"/>
                  <a:pt x="2995" y="359"/>
                  <a:pt x="2994" y="359"/>
                </a:cubicBezTo>
                <a:cubicBezTo>
                  <a:pt x="2993" y="359"/>
                  <a:pt x="2991" y="360"/>
                  <a:pt x="2991" y="359"/>
                </a:cubicBezTo>
                <a:cubicBezTo>
                  <a:pt x="2990" y="359"/>
                  <a:pt x="2991" y="358"/>
                  <a:pt x="2991" y="358"/>
                </a:cubicBezTo>
                <a:cubicBezTo>
                  <a:pt x="2992" y="357"/>
                  <a:pt x="2991" y="357"/>
                  <a:pt x="2992" y="356"/>
                </a:cubicBezTo>
                <a:cubicBezTo>
                  <a:pt x="2993" y="356"/>
                  <a:pt x="2993" y="356"/>
                  <a:pt x="2994" y="356"/>
                </a:cubicBezTo>
                <a:cubicBezTo>
                  <a:pt x="2995" y="356"/>
                  <a:pt x="2997" y="355"/>
                  <a:pt x="2996" y="354"/>
                </a:cubicBezTo>
                <a:cubicBezTo>
                  <a:pt x="2996" y="353"/>
                  <a:pt x="2995" y="353"/>
                  <a:pt x="2994" y="353"/>
                </a:cubicBezTo>
                <a:cubicBezTo>
                  <a:pt x="2994" y="353"/>
                  <a:pt x="2993" y="352"/>
                  <a:pt x="2993" y="352"/>
                </a:cubicBezTo>
                <a:cubicBezTo>
                  <a:pt x="2993" y="351"/>
                  <a:pt x="2992" y="350"/>
                  <a:pt x="2993" y="350"/>
                </a:cubicBezTo>
                <a:cubicBezTo>
                  <a:pt x="2994" y="350"/>
                  <a:pt x="2994" y="351"/>
                  <a:pt x="2995" y="351"/>
                </a:cubicBezTo>
                <a:cubicBezTo>
                  <a:pt x="2996" y="352"/>
                  <a:pt x="2998" y="352"/>
                  <a:pt x="2999" y="353"/>
                </a:cubicBezTo>
                <a:cubicBezTo>
                  <a:pt x="3000" y="353"/>
                  <a:pt x="3001" y="352"/>
                  <a:pt x="3003" y="352"/>
                </a:cubicBezTo>
                <a:cubicBezTo>
                  <a:pt x="3004" y="351"/>
                  <a:pt x="3006" y="352"/>
                  <a:pt x="3007" y="351"/>
                </a:cubicBezTo>
                <a:cubicBezTo>
                  <a:pt x="3009" y="351"/>
                  <a:pt x="3010" y="350"/>
                  <a:pt x="3008" y="349"/>
                </a:cubicBezTo>
                <a:cubicBezTo>
                  <a:pt x="3007" y="348"/>
                  <a:pt x="3006" y="347"/>
                  <a:pt x="3005" y="346"/>
                </a:cubicBezTo>
                <a:cubicBezTo>
                  <a:pt x="3005" y="345"/>
                  <a:pt x="3005" y="344"/>
                  <a:pt x="3005" y="344"/>
                </a:cubicBezTo>
                <a:cubicBezTo>
                  <a:pt x="3005" y="343"/>
                  <a:pt x="3006" y="342"/>
                  <a:pt x="3006" y="342"/>
                </a:cubicBezTo>
                <a:cubicBezTo>
                  <a:pt x="3007" y="341"/>
                  <a:pt x="3007" y="339"/>
                  <a:pt x="3009" y="340"/>
                </a:cubicBezTo>
                <a:cubicBezTo>
                  <a:pt x="3010" y="340"/>
                  <a:pt x="3010" y="341"/>
                  <a:pt x="3010" y="342"/>
                </a:cubicBezTo>
                <a:cubicBezTo>
                  <a:pt x="3010" y="343"/>
                  <a:pt x="3010" y="343"/>
                  <a:pt x="3010" y="344"/>
                </a:cubicBezTo>
                <a:cubicBezTo>
                  <a:pt x="3011" y="344"/>
                  <a:pt x="3012" y="347"/>
                  <a:pt x="3013" y="345"/>
                </a:cubicBezTo>
                <a:cubicBezTo>
                  <a:pt x="3013" y="345"/>
                  <a:pt x="3013" y="344"/>
                  <a:pt x="3013" y="343"/>
                </a:cubicBezTo>
                <a:cubicBezTo>
                  <a:pt x="3014" y="343"/>
                  <a:pt x="3014" y="343"/>
                  <a:pt x="3015" y="343"/>
                </a:cubicBezTo>
                <a:cubicBezTo>
                  <a:pt x="3016" y="342"/>
                  <a:pt x="3018" y="342"/>
                  <a:pt x="3017" y="344"/>
                </a:cubicBezTo>
                <a:cubicBezTo>
                  <a:pt x="3016" y="345"/>
                  <a:pt x="3015" y="345"/>
                  <a:pt x="3014" y="346"/>
                </a:cubicBezTo>
                <a:cubicBezTo>
                  <a:pt x="3014" y="346"/>
                  <a:pt x="3014" y="346"/>
                  <a:pt x="3014" y="347"/>
                </a:cubicBezTo>
                <a:cubicBezTo>
                  <a:pt x="3013" y="347"/>
                  <a:pt x="3013" y="347"/>
                  <a:pt x="3012" y="347"/>
                </a:cubicBezTo>
                <a:cubicBezTo>
                  <a:pt x="3011" y="348"/>
                  <a:pt x="3012" y="349"/>
                  <a:pt x="3012" y="350"/>
                </a:cubicBezTo>
                <a:cubicBezTo>
                  <a:pt x="3012" y="350"/>
                  <a:pt x="3012" y="351"/>
                  <a:pt x="3011" y="351"/>
                </a:cubicBezTo>
                <a:cubicBezTo>
                  <a:pt x="3011" y="352"/>
                  <a:pt x="3011" y="352"/>
                  <a:pt x="3011" y="353"/>
                </a:cubicBezTo>
                <a:cubicBezTo>
                  <a:pt x="3012" y="353"/>
                  <a:pt x="3012" y="353"/>
                  <a:pt x="3012" y="354"/>
                </a:cubicBezTo>
                <a:cubicBezTo>
                  <a:pt x="3013" y="355"/>
                  <a:pt x="3013" y="354"/>
                  <a:pt x="3014" y="353"/>
                </a:cubicBezTo>
                <a:cubicBezTo>
                  <a:pt x="3014" y="352"/>
                  <a:pt x="3015" y="351"/>
                  <a:pt x="3016" y="350"/>
                </a:cubicBezTo>
                <a:cubicBezTo>
                  <a:pt x="3018" y="349"/>
                  <a:pt x="3021" y="348"/>
                  <a:pt x="3022" y="346"/>
                </a:cubicBezTo>
                <a:cubicBezTo>
                  <a:pt x="3023" y="345"/>
                  <a:pt x="3023" y="345"/>
                  <a:pt x="3024" y="344"/>
                </a:cubicBezTo>
                <a:cubicBezTo>
                  <a:pt x="3024" y="343"/>
                  <a:pt x="3025" y="343"/>
                  <a:pt x="3026" y="343"/>
                </a:cubicBezTo>
                <a:cubicBezTo>
                  <a:pt x="3026" y="342"/>
                  <a:pt x="3027" y="341"/>
                  <a:pt x="3027" y="341"/>
                </a:cubicBezTo>
                <a:cubicBezTo>
                  <a:pt x="3028" y="340"/>
                  <a:pt x="3029" y="340"/>
                  <a:pt x="3029" y="338"/>
                </a:cubicBezTo>
                <a:cubicBezTo>
                  <a:pt x="3030" y="338"/>
                  <a:pt x="3030" y="337"/>
                  <a:pt x="3029" y="336"/>
                </a:cubicBezTo>
                <a:cubicBezTo>
                  <a:pt x="3028" y="336"/>
                  <a:pt x="3027" y="337"/>
                  <a:pt x="3027" y="337"/>
                </a:cubicBezTo>
                <a:cubicBezTo>
                  <a:pt x="3026" y="337"/>
                  <a:pt x="3025" y="337"/>
                  <a:pt x="3025" y="337"/>
                </a:cubicBezTo>
                <a:cubicBezTo>
                  <a:pt x="3021" y="336"/>
                  <a:pt x="3018" y="336"/>
                  <a:pt x="3015" y="336"/>
                </a:cubicBezTo>
                <a:cubicBezTo>
                  <a:pt x="3014" y="337"/>
                  <a:pt x="3014" y="337"/>
                  <a:pt x="3013" y="337"/>
                </a:cubicBezTo>
                <a:cubicBezTo>
                  <a:pt x="3012" y="337"/>
                  <a:pt x="3011" y="337"/>
                  <a:pt x="3010" y="337"/>
                </a:cubicBezTo>
                <a:cubicBezTo>
                  <a:pt x="3008" y="337"/>
                  <a:pt x="3006" y="337"/>
                  <a:pt x="3004" y="337"/>
                </a:cubicBezTo>
                <a:cubicBezTo>
                  <a:pt x="3001" y="337"/>
                  <a:pt x="2998" y="338"/>
                  <a:pt x="2995" y="338"/>
                </a:cubicBezTo>
                <a:cubicBezTo>
                  <a:pt x="2993" y="338"/>
                  <a:pt x="2992" y="338"/>
                  <a:pt x="2990" y="338"/>
                </a:cubicBezTo>
                <a:cubicBezTo>
                  <a:pt x="2989" y="338"/>
                  <a:pt x="2988" y="339"/>
                  <a:pt x="2986" y="339"/>
                </a:cubicBezTo>
                <a:cubicBezTo>
                  <a:pt x="2985" y="339"/>
                  <a:pt x="2983" y="339"/>
                  <a:pt x="2982" y="339"/>
                </a:cubicBezTo>
                <a:cubicBezTo>
                  <a:pt x="2981" y="339"/>
                  <a:pt x="2980" y="339"/>
                  <a:pt x="2980" y="339"/>
                </a:cubicBezTo>
                <a:cubicBezTo>
                  <a:pt x="2979" y="339"/>
                  <a:pt x="2979" y="339"/>
                  <a:pt x="2980" y="339"/>
                </a:cubicBezTo>
                <a:cubicBezTo>
                  <a:pt x="2980" y="338"/>
                  <a:pt x="2981" y="338"/>
                  <a:pt x="2982" y="338"/>
                </a:cubicBezTo>
                <a:cubicBezTo>
                  <a:pt x="2982" y="338"/>
                  <a:pt x="2983" y="337"/>
                  <a:pt x="2984" y="337"/>
                </a:cubicBezTo>
                <a:cubicBezTo>
                  <a:pt x="2985" y="336"/>
                  <a:pt x="2986" y="335"/>
                  <a:pt x="2987" y="334"/>
                </a:cubicBezTo>
                <a:cubicBezTo>
                  <a:pt x="2990" y="333"/>
                  <a:pt x="2993" y="332"/>
                  <a:pt x="2996" y="333"/>
                </a:cubicBezTo>
                <a:cubicBezTo>
                  <a:pt x="2997" y="334"/>
                  <a:pt x="2998" y="335"/>
                  <a:pt x="3000" y="335"/>
                </a:cubicBezTo>
                <a:cubicBezTo>
                  <a:pt x="3001" y="335"/>
                  <a:pt x="3003" y="335"/>
                  <a:pt x="3005" y="335"/>
                </a:cubicBezTo>
                <a:cubicBezTo>
                  <a:pt x="3008" y="335"/>
                  <a:pt x="3011" y="334"/>
                  <a:pt x="3014" y="335"/>
                </a:cubicBezTo>
                <a:cubicBezTo>
                  <a:pt x="3017" y="335"/>
                  <a:pt x="3019" y="335"/>
                  <a:pt x="3022" y="335"/>
                </a:cubicBezTo>
                <a:cubicBezTo>
                  <a:pt x="3023" y="335"/>
                  <a:pt x="3024" y="335"/>
                  <a:pt x="3026" y="335"/>
                </a:cubicBezTo>
                <a:cubicBezTo>
                  <a:pt x="3027" y="335"/>
                  <a:pt x="3028" y="335"/>
                  <a:pt x="3029" y="335"/>
                </a:cubicBezTo>
                <a:cubicBezTo>
                  <a:pt x="3029" y="334"/>
                  <a:pt x="3026" y="334"/>
                  <a:pt x="3025" y="334"/>
                </a:cubicBezTo>
                <a:cubicBezTo>
                  <a:pt x="3024" y="333"/>
                  <a:pt x="3023" y="333"/>
                  <a:pt x="3021" y="333"/>
                </a:cubicBezTo>
                <a:cubicBezTo>
                  <a:pt x="3018" y="331"/>
                  <a:pt x="3015" y="330"/>
                  <a:pt x="3012" y="330"/>
                </a:cubicBezTo>
                <a:cubicBezTo>
                  <a:pt x="3008" y="329"/>
                  <a:pt x="3005" y="328"/>
                  <a:pt x="3001" y="327"/>
                </a:cubicBezTo>
                <a:cubicBezTo>
                  <a:pt x="2997" y="327"/>
                  <a:pt x="2993" y="326"/>
                  <a:pt x="2989" y="325"/>
                </a:cubicBezTo>
                <a:cubicBezTo>
                  <a:pt x="2985" y="324"/>
                  <a:pt x="2981" y="324"/>
                  <a:pt x="2977" y="324"/>
                </a:cubicBezTo>
                <a:cubicBezTo>
                  <a:pt x="2976" y="323"/>
                  <a:pt x="2975" y="324"/>
                  <a:pt x="2974" y="324"/>
                </a:cubicBezTo>
                <a:cubicBezTo>
                  <a:pt x="2973" y="324"/>
                  <a:pt x="2973" y="324"/>
                  <a:pt x="2972" y="324"/>
                </a:cubicBezTo>
                <a:cubicBezTo>
                  <a:pt x="2971" y="323"/>
                  <a:pt x="2970" y="323"/>
                  <a:pt x="2969" y="323"/>
                </a:cubicBezTo>
                <a:cubicBezTo>
                  <a:pt x="2968" y="323"/>
                  <a:pt x="2967" y="323"/>
                  <a:pt x="2966" y="323"/>
                </a:cubicBezTo>
                <a:cubicBezTo>
                  <a:pt x="2961" y="322"/>
                  <a:pt x="2957" y="322"/>
                  <a:pt x="2952" y="322"/>
                </a:cubicBezTo>
                <a:cubicBezTo>
                  <a:pt x="2951" y="322"/>
                  <a:pt x="2950" y="322"/>
                  <a:pt x="2950" y="322"/>
                </a:cubicBezTo>
                <a:cubicBezTo>
                  <a:pt x="2949" y="322"/>
                  <a:pt x="2948" y="322"/>
                  <a:pt x="2947" y="322"/>
                </a:cubicBezTo>
                <a:cubicBezTo>
                  <a:pt x="2946" y="322"/>
                  <a:pt x="2945" y="321"/>
                  <a:pt x="2945" y="321"/>
                </a:cubicBezTo>
                <a:cubicBezTo>
                  <a:pt x="2944" y="322"/>
                  <a:pt x="2943" y="322"/>
                  <a:pt x="2942" y="322"/>
                </a:cubicBezTo>
                <a:cubicBezTo>
                  <a:pt x="2941" y="322"/>
                  <a:pt x="2939" y="322"/>
                  <a:pt x="2938" y="322"/>
                </a:cubicBezTo>
                <a:cubicBezTo>
                  <a:pt x="2937" y="322"/>
                  <a:pt x="2936" y="322"/>
                  <a:pt x="2935" y="321"/>
                </a:cubicBezTo>
                <a:cubicBezTo>
                  <a:pt x="2933" y="320"/>
                  <a:pt x="2931" y="320"/>
                  <a:pt x="2929" y="319"/>
                </a:cubicBezTo>
                <a:cubicBezTo>
                  <a:pt x="2927" y="319"/>
                  <a:pt x="2924" y="317"/>
                  <a:pt x="2921" y="316"/>
                </a:cubicBezTo>
                <a:cubicBezTo>
                  <a:pt x="2919" y="316"/>
                  <a:pt x="2916" y="315"/>
                  <a:pt x="2913" y="315"/>
                </a:cubicBezTo>
                <a:cubicBezTo>
                  <a:pt x="2911" y="315"/>
                  <a:pt x="2910" y="315"/>
                  <a:pt x="2908" y="315"/>
                </a:cubicBezTo>
                <a:cubicBezTo>
                  <a:pt x="2908" y="315"/>
                  <a:pt x="2905" y="315"/>
                  <a:pt x="2905" y="316"/>
                </a:cubicBezTo>
                <a:cubicBezTo>
                  <a:pt x="2905" y="316"/>
                  <a:pt x="2906" y="316"/>
                  <a:pt x="2906" y="317"/>
                </a:cubicBezTo>
                <a:cubicBezTo>
                  <a:pt x="2907" y="317"/>
                  <a:pt x="2908" y="318"/>
                  <a:pt x="2908" y="318"/>
                </a:cubicBezTo>
                <a:cubicBezTo>
                  <a:pt x="2909" y="319"/>
                  <a:pt x="2909" y="321"/>
                  <a:pt x="2910" y="322"/>
                </a:cubicBezTo>
                <a:cubicBezTo>
                  <a:pt x="2911" y="323"/>
                  <a:pt x="2912" y="323"/>
                  <a:pt x="2913" y="325"/>
                </a:cubicBezTo>
                <a:cubicBezTo>
                  <a:pt x="2915" y="326"/>
                  <a:pt x="2914" y="327"/>
                  <a:pt x="2912" y="327"/>
                </a:cubicBezTo>
                <a:cubicBezTo>
                  <a:pt x="2909" y="327"/>
                  <a:pt x="2907" y="330"/>
                  <a:pt x="2904" y="330"/>
                </a:cubicBezTo>
                <a:cubicBezTo>
                  <a:pt x="2903" y="330"/>
                  <a:pt x="2901" y="330"/>
                  <a:pt x="2899" y="330"/>
                </a:cubicBezTo>
                <a:cubicBezTo>
                  <a:pt x="2897" y="330"/>
                  <a:pt x="2895" y="330"/>
                  <a:pt x="2894" y="330"/>
                </a:cubicBezTo>
                <a:cubicBezTo>
                  <a:pt x="2891" y="331"/>
                  <a:pt x="2890" y="332"/>
                  <a:pt x="2888" y="333"/>
                </a:cubicBezTo>
                <a:cubicBezTo>
                  <a:pt x="2886" y="333"/>
                  <a:pt x="2885" y="334"/>
                  <a:pt x="2884" y="335"/>
                </a:cubicBezTo>
                <a:cubicBezTo>
                  <a:pt x="2883" y="336"/>
                  <a:pt x="2882" y="336"/>
                  <a:pt x="2880" y="337"/>
                </a:cubicBezTo>
                <a:cubicBezTo>
                  <a:pt x="2879" y="338"/>
                  <a:pt x="2877" y="338"/>
                  <a:pt x="2877" y="339"/>
                </a:cubicBezTo>
                <a:cubicBezTo>
                  <a:pt x="2877" y="339"/>
                  <a:pt x="2877" y="340"/>
                  <a:pt x="2877" y="340"/>
                </a:cubicBezTo>
                <a:cubicBezTo>
                  <a:pt x="2878" y="340"/>
                  <a:pt x="2878" y="341"/>
                  <a:pt x="2878" y="341"/>
                </a:cubicBezTo>
                <a:cubicBezTo>
                  <a:pt x="2878" y="342"/>
                  <a:pt x="2878" y="342"/>
                  <a:pt x="2879" y="342"/>
                </a:cubicBezTo>
                <a:cubicBezTo>
                  <a:pt x="2880" y="342"/>
                  <a:pt x="2881" y="342"/>
                  <a:pt x="2881" y="342"/>
                </a:cubicBezTo>
                <a:cubicBezTo>
                  <a:pt x="2882" y="341"/>
                  <a:pt x="2883" y="341"/>
                  <a:pt x="2883" y="341"/>
                </a:cubicBezTo>
                <a:cubicBezTo>
                  <a:pt x="2885" y="341"/>
                  <a:pt x="2885" y="339"/>
                  <a:pt x="2887" y="339"/>
                </a:cubicBezTo>
                <a:cubicBezTo>
                  <a:pt x="2888" y="339"/>
                  <a:pt x="2888" y="340"/>
                  <a:pt x="2889" y="340"/>
                </a:cubicBezTo>
                <a:cubicBezTo>
                  <a:pt x="2890" y="340"/>
                  <a:pt x="2890" y="340"/>
                  <a:pt x="2891" y="340"/>
                </a:cubicBezTo>
                <a:cubicBezTo>
                  <a:pt x="2893" y="340"/>
                  <a:pt x="2894" y="339"/>
                  <a:pt x="2895" y="340"/>
                </a:cubicBezTo>
                <a:cubicBezTo>
                  <a:pt x="2896" y="340"/>
                  <a:pt x="2897" y="341"/>
                  <a:pt x="2896" y="342"/>
                </a:cubicBezTo>
                <a:cubicBezTo>
                  <a:pt x="2896" y="343"/>
                  <a:pt x="2895" y="343"/>
                  <a:pt x="2894" y="343"/>
                </a:cubicBezTo>
                <a:cubicBezTo>
                  <a:pt x="2893" y="343"/>
                  <a:pt x="2891" y="343"/>
                  <a:pt x="2890" y="344"/>
                </a:cubicBezTo>
                <a:cubicBezTo>
                  <a:pt x="2890" y="345"/>
                  <a:pt x="2889" y="346"/>
                  <a:pt x="2889" y="346"/>
                </a:cubicBezTo>
                <a:cubicBezTo>
                  <a:pt x="2889" y="347"/>
                  <a:pt x="2888" y="347"/>
                  <a:pt x="2888" y="348"/>
                </a:cubicBezTo>
                <a:cubicBezTo>
                  <a:pt x="2887" y="349"/>
                  <a:pt x="2886" y="350"/>
                  <a:pt x="2884" y="350"/>
                </a:cubicBezTo>
                <a:cubicBezTo>
                  <a:pt x="2884" y="349"/>
                  <a:pt x="2882" y="349"/>
                  <a:pt x="2882" y="350"/>
                </a:cubicBezTo>
                <a:cubicBezTo>
                  <a:pt x="2882" y="351"/>
                  <a:pt x="2883" y="351"/>
                  <a:pt x="2884" y="350"/>
                </a:cubicBezTo>
                <a:cubicBezTo>
                  <a:pt x="2885" y="350"/>
                  <a:pt x="2886" y="351"/>
                  <a:pt x="2887" y="352"/>
                </a:cubicBezTo>
                <a:cubicBezTo>
                  <a:pt x="2887" y="353"/>
                  <a:pt x="2887" y="354"/>
                  <a:pt x="2887" y="354"/>
                </a:cubicBezTo>
                <a:cubicBezTo>
                  <a:pt x="2887" y="355"/>
                  <a:pt x="2888" y="356"/>
                  <a:pt x="2888" y="357"/>
                </a:cubicBezTo>
                <a:cubicBezTo>
                  <a:pt x="2888" y="358"/>
                  <a:pt x="2888" y="358"/>
                  <a:pt x="2888" y="359"/>
                </a:cubicBezTo>
                <a:cubicBezTo>
                  <a:pt x="2888" y="360"/>
                  <a:pt x="2888" y="361"/>
                  <a:pt x="2889" y="362"/>
                </a:cubicBezTo>
                <a:cubicBezTo>
                  <a:pt x="2890" y="363"/>
                  <a:pt x="2891" y="363"/>
                  <a:pt x="2891" y="364"/>
                </a:cubicBezTo>
                <a:cubicBezTo>
                  <a:pt x="2892" y="364"/>
                  <a:pt x="2892" y="365"/>
                  <a:pt x="2893" y="365"/>
                </a:cubicBezTo>
                <a:cubicBezTo>
                  <a:pt x="2893" y="366"/>
                  <a:pt x="2894" y="366"/>
                  <a:pt x="2894" y="367"/>
                </a:cubicBezTo>
                <a:cubicBezTo>
                  <a:pt x="2893" y="367"/>
                  <a:pt x="2892" y="367"/>
                  <a:pt x="2891" y="367"/>
                </a:cubicBezTo>
                <a:cubicBezTo>
                  <a:pt x="2890" y="368"/>
                  <a:pt x="2890" y="368"/>
                  <a:pt x="2889" y="368"/>
                </a:cubicBezTo>
                <a:cubicBezTo>
                  <a:pt x="2888" y="368"/>
                  <a:pt x="2888" y="367"/>
                  <a:pt x="2887" y="367"/>
                </a:cubicBezTo>
                <a:cubicBezTo>
                  <a:pt x="2886" y="366"/>
                  <a:pt x="2883" y="366"/>
                  <a:pt x="2883" y="367"/>
                </a:cubicBezTo>
                <a:cubicBezTo>
                  <a:pt x="2882" y="368"/>
                  <a:pt x="2882" y="368"/>
                  <a:pt x="2881" y="369"/>
                </a:cubicBezTo>
                <a:cubicBezTo>
                  <a:pt x="2881" y="370"/>
                  <a:pt x="2879" y="370"/>
                  <a:pt x="2878" y="369"/>
                </a:cubicBezTo>
                <a:cubicBezTo>
                  <a:pt x="2877" y="368"/>
                  <a:pt x="2877" y="366"/>
                  <a:pt x="2876" y="364"/>
                </a:cubicBezTo>
                <a:cubicBezTo>
                  <a:pt x="2874" y="363"/>
                  <a:pt x="2873" y="362"/>
                  <a:pt x="2871" y="362"/>
                </a:cubicBezTo>
                <a:cubicBezTo>
                  <a:pt x="2869" y="361"/>
                  <a:pt x="2868" y="362"/>
                  <a:pt x="2867" y="364"/>
                </a:cubicBezTo>
                <a:cubicBezTo>
                  <a:pt x="2866" y="364"/>
                  <a:pt x="2866" y="365"/>
                  <a:pt x="2865" y="365"/>
                </a:cubicBezTo>
                <a:cubicBezTo>
                  <a:pt x="2865" y="365"/>
                  <a:pt x="2863" y="365"/>
                  <a:pt x="2863" y="365"/>
                </a:cubicBezTo>
                <a:cubicBezTo>
                  <a:pt x="2862" y="364"/>
                  <a:pt x="2866" y="364"/>
                  <a:pt x="2864" y="362"/>
                </a:cubicBezTo>
                <a:cubicBezTo>
                  <a:pt x="2864" y="362"/>
                  <a:pt x="2862" y="362"/>
                  <a:pt x="2861" y="362"/>
                </a:cubicBezTo>
                <a:cubicBezTo>
                  <a:pt x="2860" y="363"/>
                  <a:pt x="2859" y="362"/>
                  <a:pt x="2858" y="363"/>
                </a:cubicBezTo>
                <a:cubicBezTo>
                  <a:pt x="2857" y="363"/>
                  <a:pt x="2856" y="364"/>
                  <a:pt x="2855" y="365"/>
                </a:cubicBezTo>
                <a:cubicBezTo>
                  <a:pt x="2854" y="366"/>
                  <a:pt x="2853" y="366"/>
                  <a:pt x="2851" y="366"/>
                </a:cubicBezTo>
                <a:cubicBezTo>
                  <a:pt x="2850" y="366"/>
                  <a:pt x="2850" y="366"/>
                  <a:pt x="2849" y="366"/>
                </a:cubicBezTo>
                <a:cubicBezTo>
                  <a:pt x="2848" y="366"/>
                  <a:pt x="2847" y="366"/>
                  <a:pt x="2846" y="366"/>
                </a:cubicBezTo>
                <a:cubicBezTo>
                  <a:pt x="2843" y="366"/>
                  <a:pt x="2840" y="366"/>
                  <a:pt x="2837" y="366"/>
                </a:cubicBezTo>
                <a:cubicBezTo>
                  <a:pt x="2836" y="366"/>
                  <a:pt x="2835" y="366"/>
                  <a:pt x="2835" y="367"/>
                </a:cubicBezTo>
                <a:cubicBezTo>
                  <a:pt x="2835" y="367"/>
                  <a:pt x="2836" y="367"/>
                  <a:pt x="2837" y="367"/>
                </a:cubicBezTo>
                <a:cubicBezTo>
                  <a:pt x="2837" y="367"/>
                  <a:pt x="2838" y="368"/>
                  <a:pt x="2838" y="368"/>
                </a:cubicBezTo>
                <a:cubicBezTo>
                  <a:pt x="2840" y="368"/>
                  <a:pt x="2841" y="367"/>
                  <a:pt x="2842" y="367"/>
                </a:cubicBezTo>
                <a:cubicBezTo>
                  <a:pt x="2844" y="366"/>
                  <a:pt x="2844" y="368"/>
                  <a:pt x="2846" y="369"/>
                </a:cubicBezTo>
                <a:cubicBezTo>
                  <a:pt x="2846" y="369"/>
                  <a:pt x="2847" y="369"/>
                  <a:pt x="2847" y="369"/>
                </a:cubicBezTo>
                <a:cubicBezTo>
                  <a:pt x="2848" y="369"/>
                  <a:pt x="2848" y="370"/>
                  <a:pt x="2849" y="370"/>
                </a:cubicBezTo>
                <a:cubicBezTo>
                  <a:pt x="2851" y="369"/>
                  <a:pt x="2851" y="367"/>
                  <a:pt x="2852" y="367"/>
                </a:cubicBezTo>
                <a:cubicBezTo>
                  <a:pt x="2853" y="367"/>
                  <a:pt x="2853" y="368"/>
                  <a:pt x="2853" y="369"/>
                </a:cubicBezTo>
                <a:cubicBezTo>
                  <a:pt x="2852" y="369"/>
                  <a:pt x="2851" y="369"/>
                  <a:pt x="2851" y="370"/>
                </a:cubicBezTo>
                <a:cubicBezTo>
                  <a:pt x="2852" y="371"/>
                  <a:pt x="2852" y="371"/>
                  <a:pt x="2853" y="371"/>
                </a:cubicBezTo>
                <a:cubicBezTo>
                  <a:pt x="2854" y="371"/>
                  <a:pt x="2854" y="372"/>
                  <a:pt x="2855" y="372"/>
                </a:cubicBezTo>
                <a:cubicBezTo>
                  <a:pt x="2855" y="372"/>
                  <a:pt x="2857" y="372"/>
                  <a:pt x="2857" y="372"/>
                </a:cubicBezTo>
                <a:cubicBezTo>
                  <a:pt x="2858" y="373"/>
                  <a:pt x="2856" y="373"/>
                  <a:pt x="2856" y="373"/>
                </a:cubicBezTo>
                <a:cubicBezTo>
                  <a:pt x="2855" y="374"/>
                  <a:pt x="2854" y="374"/>
                  <a:pt x="2855" y="374"/>
                </a:cubicBezTo>
                <a:cubicBezTo>
                  <a:pt x="2856" y="375"/>
                  <a:pt x="2856" y="374"/>
                  <a:pt x="2857" y="374"/>
                </a:cubicBezTo>
                <a:cubicBezTo>
                  <a:pt x="2858" y="375"/>
                  <a:pt x="2857" y="376"/>
                  <a:pt x="2857" y="376"/>
                </a:cubicBezTo>
                <a:cubicBezTo>
                  <a:pt x="2856" y="376"/>
                  <a:pt x="2855" y="376"/>
                  <a:pt x="2855" y="376"/>
                </a:cubicBezTo>
                <a:cubicBezTo>
                  <a:pt x="2854" y="376"/>
                  <a:pt x="2850" y="376"/>
                  <a:pt x="2851" y="377"/>
                </a:cubicBezTo>
                <a:cubicBezTo>
                  <a:pt x="2852" y="378"/>
                  <a:pt x="2854" y="377"/>
                  <a:pt x="2854" y="379"/>
                </a:cubicBezTo>
                <a:cubicBezTo>
                  <a:pt x="2854" y="380"/>
                  <a:pt x="2853" y="381"/>
                  <a:pt x="2852" y="381"/>
                </a:cubicBezTo>
                <a:cubicBezTo>
                  <a:pt x="2851" y="381"/>
                  <a:pt x="2851" y="380"/>
                  <a:pt x="2851" y="379"/>
                </a:cubicBezTo>
                <a:cubicBezTo>
                  <a:pt x="2851" y="378"/>
                  <a:pt x="2849" y="379"/>
                  <a:pt x="2848" y="378"/>
                </a:cubicBezTo>
                <a:cubicBezTo>
                  <a:pt x="2847" y="377"/>
                  <a:pt x="2848" y="377"/>
                  <a:pt x="2849" y="377"/>
                </a:cubicBezTo>
                <a:cubicBezTo>
                  <a:pt x="2850" y="376"/>
                  <a:pt x="2850" y="376"/>
                  <a:pt x="2849" y="375"/>
                </a:cubicBezTo>
                <a:cubicBezTo>
                  <a:pt x="2848" y="375"/>
                  <a:pt x="2847" y="375"/>
                  <a:pt x="2847" y="375"/>
                </a:cubicBezTo>
                <a:cubicBezTo>
                  <a:pt x="2845" y="375"/>
                  <a:pt x="2844" y="376"/>
                  <a:pt x="2844" y="373"/>
                </a:cubicBezTo>
                <a:cubicBezTo>
                  <a:pt x="2844" y="371"/>
                  <a:pt x="2843" y="372"/>
                  <a:pt x="2842" y="372"/>
                </a:cubicBezTo>
                <a:cubicBezTo>
                  <a:pt x="2841" y="372"/>
                  <a:pt x="2841" y="371"/>
                  <a:pt x="2840" y="371"/>
                </a:cubicBezTo>
                <a:cubicBezTo>
                  <a:pt x="2839" y="370"/>
                  <a:pt x="2839" y="370"/>
                  <a:pt x="2839" y="370"/>
                </a:cubicBezTo>
                <a:cubicBezTo>
                  <a:pt x="2838" y="369"/>
                  <a:pt x="2838" y="369"/>
                  <a:pt x="2837" y="369"/>
                </a:cubicBezTo>
                <a:cubicBezTo>
                  <a:pt x="2837" y="369"/>
                  <a:pt x="2836" y="369"/>
                  <a:pt x="2835" y="369"/>
                </a:cubicBezTo>
                <a:cubicBezTo>
                  <a:pt x="2835" y="368"/>
                  <a:pt x="2835" y="368"/>
                  <a:pt x="2835" y="368"/>
                </a:cubicBezTo>
                <a:cubicBezTo>
                  <a:pt x="2834" y="368"/>
                  <a:pt x="2834" y="368"/>
                  <a:pt x="2834" y="368"/>
                </a:cubicBezTo>
                <a:cubicBezTo>
                  <a:pt x="2833" y="367"/>
                  <a:pt x="2831" y="367"/>
                  <a:pt x="2830" y="367"/>
                </a:cubicBezTo>
                <a:cubicBezTo>
                  <a:pt x="2829" y="367"/>
                  <a:pt x="2827" y="367"/>
                  <a:pt x="2826" y="367"/>
                </a:cubicBezTo>
                <a:cubicBezTo>
                  <a:pt x="2826" y="365"/>
                  <a:pt x="2826" y="365"/>
                  <a:pt x="2825" y="364"/>
                </a:cubicBezTo>
                <a:cubicBezTo>
                  <a:pt x="2823" y="364"/>
                  <a:pt x="2822" y="364"/>
                  <a:pt x="2821" y="363"/>
                </a:cubicBezTo>
                <a:cubicBezTo>
                  <a:pt x="2818" y="362"/>
                  <a:pt x="2816" y="361"/>
                  <a:pt x="2813" y="361"/>
                </a:cubicBezTo>
                <a:cubicBezTo>
                  <a:pt x="2811" y="361"/>
                  <a:pt x="2809" y="362"/>
                  <a:pt x="2808" y="362"/>
                </a:cubicBezTo>
                <a:cubicBezTo>
                  <a:pt x="2807" y="362"/>
                  <a:pt x="2806" y="363"/>
                  <a:pt x="2805" y="363"/>
                </a:cubicBezTo>
                <a:cubicBezTo>
                  <a:pt x="2804" y="363"/>
                  <a:pt x="2803" y="364"/>
                  <a:pt x="2802" y="364"/>
                </a:cubicBezTo>
                <a:cubicBezTo>
                  <a:pt x="2800" y="365"/>
                  <a:pt x="2799" y="365"/>
                  <a:pt x="2797" y="365"/>
                </a:cubicBezTo>
                <a:cubicBezTo>
                  <a:pt x="2795" y="366"/>
                  <a:pt x="2793" y="366"/>
                  <a:pt x="2792" y="367"/>
                </a:cubicBezTo>
                <a:cubicBezTo>
                  <a:pt x="2791" y="368"/>
                  <a:pt x="2790" y="370"/>
                  <a:pt x="2789" y="370"/>
                </a:cubicBezTo>
                <a:cubicBezTo>
                  <a:pt x="2789" y="370"/>
                  <a:pt x="2788" y="371"/>
                  <a:pt x="2787" y="371"/>
                </a:cubicBezTo>
                <a:cubicBezTo>
                  <a:pt x="2785" y="371"/>
                  <a:pt x="2784" y="371"/>
                  <a:pt x="2782" y="371"/>
                </a:cubicBezTo>
                <a:cubicBezTo>
                  <a:pt x="2780" y="371"/>
                  <a:pt x="2779" y="371"/>
                  <a:pt x="2777" y="370"/>
                </a:cubicBezTo>
                <a:cubicBezTo>
                  <a:pt x="2776" y="370"/>
                  <a:pt x="2775" y="369"/>
                  <a:pt x="2773" y="369"/>
                </a:cubicBezTo>
                <a:cubicBezTo>
                  <a:pt x="2770" y="368"/>
                  <a:pt x="2767" y="368"/>
                  <a:pt x="2764" y="367"/>
                </a:cubicBezTo>
                <a:cubicBezTo>
                  <a:pt x="2761" y="366"/>
                  <a:pt x="2760" y="363"/>
                  <a:pt x="2758" y="361"/>
                </a:cubicBezTo>
                <a:cubicBezTo>
                  <a:pt x="2756" y="359"/>
                  <a:pt x="2755" y="358"/>
                  <a:pt x="2753" y="357"/>
                </a:cubicBezTo>
                <a:cubicBezTo>
                  <a:pt x="2752" y="357"/>
                  <a:pt x="2751" y="357"/>
                  <a:pt x="2751" y="356"/>
                </a:cubicBezTo>
                <a:cubicBezTo>
                  <a:pt x="2750" y="354"/>
                  <a:pt x="2751" y="351"/>
                  <a:pt x="2748" y="351"/>
                </a:cubicBezTo>
                <a:cubicBezTo>
                  <a:pt x="2747" y="352"/>
                  <a:pt x="2745" y="353"/>
                  <a:pt x="2744" y="355"/>
                </a:cubicBezTo>
                <a:cubicBezTo>
                  <a:pt x="2743" y="358"/>
                  <a:pt x="2742" y="360"/>
                  <a:pt x="2740" y="363"/>
                </a:cubicBezTo>
                <a:cubicBezTo>
                  <a:pt x="2739" y="364"/>
                  <a:pt x="2738" y="366"/>
                  <a:pt x="2738" y="367"/>
                </a:cubicBezTo>
                <a:cubicBezTo>
                  <a:pt x="2737" y="368"/>
                  <a:pt x="2737" y="370"/>
                  <a:pt x="2737" y="371"/>
                </a:cubicBezTo>
                <a:cubicBezTo>
                  <a:pt x="2736" y="372"/>
                  <a:pt x="2735" y="373"/>
                  <a:pt x="2735" y="375"/>
                </a:cubicBezTo>
                <a:cubicBezTo>
                  <a:pt x="2734" y="376"/>
                  <a:pt x="2734" y="377"/>
                  <a:pt x="2734" y="378"/>
                </a:cubicBezTo>
                <a:cubicBezTo>
                  <a:pt x="2733" y="379"/>
                  <a:pt x="2733" y="380"/>
                  <a:pt x="2732" y="381"/>
                </a:cubicBezTo>
                <a:cubicBezTo>
                  <a:pt x="2731" y="381"/>
                  <a:pt x="2731" y="382"/>
                  <a:pt x="2730" y="382"/>
                </a:cubicBezTo>
                <a:cubicBezTo>
                  <a:pt x="2729" y="383"/>
                  <a:pt x="2728" y="384"/>
                  <a:pt x="2727" y="385"/>
                </a:cubicBezTo>
                <a:cubicBezTo>
                  <a:pt x="2726" y="387"/>
                  <a:pt x="2725" y="388"/>
                  <a:pt x="2724" y="389"/>
                </a:cubicBezTo>
                <a:cubicBezTo>
                  <a:pt x="2722" y="390"/>
                  <a:pt x="2721" y="393"/>
                  <a:pt x="2719" y="393"/>
                </a:cubicBezTo>
                <a:cubicBezTo>
                  <a:pt x="2718" y="393"/>
                  <a:pt x="2717" y="393"/>
                  <a:pt x="2716" y="393"/>
                </a:cubicBezTo>
                <a:cubicBezTo>
                  <a:pt x="2715" y="393"/>
                  <a:pt x="2715" y="393"/>
                  <a:pt x="2715" y="392"/>
                </a:cubicBezTo>
                <a:cubicBezTo>
                  <a:pt x="2715" y="391"/>
                  <a:pt x="2715" y="389"/>
                  <a:pt x="2713" y="389"/>
                </a:cubicBezTo>
                <a:cubicBezTo>
                  <a:pt x="2713" y="389"/>
                  <a:pt x="2712" y="389"/>
                  <a:pt x="2711" y="389"/>
                </a:cubicBezTo>
                <a:cubicBezTo>
                  <a:pt x="2711" y="389"/>
                  <a:pt x="2710" y="389"/>
                  <a:pt x="2709" y="389"/>
                </a:cubicBezTo>
                <a:cubicBezTo>
                  <a:pt x="2709" y="389"/>
                  <a:pt x="2708" y="389"/>
                  <a:pt x="2708" y="389"/>
                </a:cubicBezTo>
                <a:cubicBezTo>
                  <a:pt x="2708" y="389"/>
                  <a:pt x="2708" y="389"/>
                  <a:pt x="2708" y="388"/>
                </a:cubicBezTo>
                <a:cubicBezTo>
                  <a:pt x="2707" y="388"/>
                  <a:pt x="2707" y="387"/>
                  <a:pt x="2706" y="387"/>
                </a:cubicBezTo>
                <a:cubicBezTo>
                  <a:pt x="2705" y="387"/>
                  <a:pt x="2703" y="388"/>
                  <a:pt x="2702" y="387"/>
                </a:cubicBezTo>
                <a:cubicBezTo>
                  <a:pt x="2701" y="385"/>
                  <a:pt x="2701" y="384"/>
                  <a:pt x="2699" y="383"/>
                </a:cubicBezTo>
                <a:cubicBezTo>
                  <a:pt x="2698" y="383"/>
                  <a:pt x="2696" y="383"/>
                  <a:pt x="2695" y="382"/>
                </a:cubicBezTo>
                <a:cubicBezTo>
                  <a:pt x="2694" y="382"/>
                  <a:pt x="2694" y="382"/>
                  <a:pt x="2693" y="382"/>
                </a:cubicBezTo>
                <a:cubicBezTo>
                  <a:pt x="2693" y="382"/>
                  <a:pt x="2692" y="382"/>
                  <a:pt x="2691" y="381"/>
                </a:cubicBezTo>
                <a:cubicBezTo>
                  <a:pt x="2691" y="380"/>
                  <a:pt x="2692" y="380"/>
                  <a:pt x="2692" y="379"/>
                </a:cubicBezTo>
                <a:cubicBezTo>
                  <a:pt x="2692" y="379"/>
                  <a:pt x="2692" y="378"/>
                  <a:pt x="2692" y="378"/>
                </a:cubicBezTo>
                <a:cubicBezTo>
                  <a:pt x="2691" y="376"/>
                  <a:pt x="2691" y="375"/>
                  <a:pt x="2689" y="375"/>
                </a:cubicBezTo>
                <a:cubicBezTo>
                  <a:pt x="2688" y="374"/>
                  <a:pt x="2686" y="373"/>
                  <a:pt x="2685" y="372"/>
                </a:cubicBezTo>
                <a:cubicBezTo>
                  <a:pt x="2684" y="370"/>
                  <a:pt x="2684" y="368"/>
                  <a:pt x="2683" y="367"/>
                </a:cubicBezTo>
                <a:cubicBezTo>
                  <a:pt x="2682" y="366"/>
                  <a:pt x="2681" y="366"/>
                  <a:pt x="2680" y="365"/>
                </a:cubicBezTo>
                <a:cubicBezTo>
                  <a:pt x="2679" y="365"/>
                  <a:pt x="2679" y="365"/>
                  <a:pt x="2678" y="364"/>
                </a:cubicBezTo>
                <a:cubicBezTo>
                  <a:pt x="2678" y="364"/>
                  <a:pt x="2677" y="364"/>
                  <a:pt x="2676" y="363"/>
                </a:cubicBezTo>
                <a:cubicBezTo>
                  <a:pt x="2675" y="363"/>
                  <a:pt x="2675" y="362"/>
                  <a:pt x="2674" y="360"/>
                </a:cubicBezTo>
                <a:cubicBezTo>
                  <a:pt x="2674" y="358"/>
                  <a:pt x="2676" y="359"/>
                  <a:pt x="2677" y="359"/>
                </a:cubicBezTo>
                <a:cubicBezTo>
                  <a:pt x="2679" y="359"/>
                  <a:pt x="2679" y="359"/>
                  <a:pt x="2681" y="358"/>
                </a:cubicBezTo>
                <a:cubicBezTo>
                  <a:pt x="2682" y="357"/>
                  <a:pt x="2683" y="357"/>
                  <a:pt x="2684" y="357"/>
                </a:cubicBezTo>
                <a:cubicBezTo>
                  <a:pt x="2685" y="358"/>
                  <a:pt x="2686" y="359"/>
                  <a:pt x="2687" y="359"/>
                </a:cubicBezTo>
                <a:cubicBezTo>
                  <a:pt x="2688" y="358"/>
                  <a:pt x="2686" y="358"/>
                  <a:pt x="2686" y="358"/>
                </a:cubicBezTo>
                <a:cubicBezTo>
                  <a:pt x="2685" y="357"/>
                  <a:pt x="2685" y="357"/>
                  <a:pt x="2684" y="356"/>
                </a:cubicBezTo>
                <a:cubicBezTo>
                  <a:pt x="2683" y="355"/>
                  <a:pt x="2683" y="354"/>
                  <a:pt x="2682" y="353"/>
                </a:cubicBezTo>
                <a:cubicBezTo>
                  <a:pt x="2682" y="352"/>
                  <a:pt x="2680" y="351"/>
                  <a:pt x="2680" y="350"/>
                </a:cubicBezTo>
                <a:cubicBezTo>
                  <a:pt x="2679" y="349"/>
                  <a:pt x="2678" y="347"/>
                  <a:pt x="2677" y="347"/>
                </a:cubicBezTo>
                <a:cubicBezTo>
                  <a:pt x="2677" y="348"/>
                  <a:pt x="2677" y="349"/>
                  <a:pt x="2678" y="349"/>
                </a:cubicBezTo>
                <a:cubicBezTo>
                  <a:pt x="2678" y="350"/>
                  <a:pt x="2679" y="350"/>
                  <a:pt x="2679" y="351"/>
                </a:cubicBezTo>
                <a:cubicBezTo>
                  <a:pt x="2679" y="351"/>
                  <a:pt x="2679" y="352"/>
                  <a:pt x="2680" y="353"/>
                </a:cubicBezTo>
                <a:cubicBezTo>
                  <a:pt x="2680" y="353"/>
                  <a:pt x="2681" y="354"/>
                  <a:pt x="2680" y="354"/>
                </a:cubicBezTo>
                <a:cubicBezTo>
                  <a:pt x="2680" y="356"/>
                  <a:pt x="2678" y="355"/>
                  <a:pt x="2677" y="355"/>
                </a:cubicBezTo>
                <a:cubicBezTo>
                  <a:pt x="2676" y="355"/>
                  <a:pt x="2675" y="355"/>
                  <a:pt x="2675" y="355"/>
                </a:cubicBezTo>
                <a:cubicBezTo>
                  <a:pt x="2674" y="356"/>
                  <a:pt x="2673" y="356"/>
                  <a:pt x="2673" y="356"/>
                </a:cubicBezTo>
                <a:cubicBezTo>
                  <a:pt x="2672" y="356"/>
                  <a:pt x="2672" y="355"/>
                  <a:pt x="2671" y="355"/>
                </a:cubicBezTo>
                <a:cubicBezTo>
                  <a:pt x="2671" y="355"/>
                  <a:pt x="2671" y="355"/>
                  <a:pt x="2670" y="355"/>
                </a:cubicBezTo>
                <a:cubicBezTo>
                  <a:pt x="2670" y="354"/>
                  <a:pt x="2670" y="353"/>
                  <a:pt x="2669" y="352"/>
                </a:cubicBezTo>
                <a:cubicBezTo>
                  <a:pt x="2669" y="351"/>
                  <a:pt x="2667" y="351"/>
                  <a:pt x="2666" y="349"/>
                </a:cubicBezTo>
                <a:cubicBezTo>
                  <a:pt x="2666" y="348"/>
                  <a:pt x="2665" y="347"/>
                  <a:pt x="2664" y="346"/>
                </a:cubicBezTo>
                <a:cubicBezTo>
                  <a:pt x="2663" y="345"/>
                  <a:pt x="2662" y="344"/>
                  <a:pt x="2662" y="342"/>
                </a:cubicBezTo>
                <a:cubicBezTo>
                  <a:pt x="2662" y="341"/>
                  <a:pt x="2662" y="338"/>
                  <a:pt x="2663" y="339"/>
                </a:cubicBezTo>
                <a:cubicBezTo>
                  <a:pt x="2664" y="340"/>
                  <a:pt x="2664" y="340"/>
                  <a:pt x="2665" y="340"/>
                </a:cubicBezTo>
                <a:cubicBezTo>
                  <a:pt x="2666" y="341"/>
                  <a:pt x="2667" y="341"/>
                  <a:pt x="2667" y="341"/>
                </a:cubicBezTo>
                <a:cubicBezTo>
                  <a:pt x="2668" y="342"/>
                  <a:pt x="2669" y="343"/>
                  <a:pt x="2669" y="344"/>
                </a:cubicBezTo>
                <a:cubicBezTo>
                  <a:pt x="2670" y="345"/>
                  <a:pt x="2672" y="346"/>
                  <a:pt x="2673" y="346"/>
                </a:cubicBezTo>
                <a:cubicBezTo>
                  <a:pt x="2675" y="346"/>
                  <a:pt x="2676" y="346"/>
                  <a:pt x="2678" y="346"/>
                </a:cubicBezTo>
                <a:cubicBezTo>
                  <a:pt x="2679" y="346"/>
                  <a:pt x="2680" y="345"/>
                  <a:pt x="2682" y="345"/>
                </a:cubicBezTo>
                <a:cubicBezTo>
                  <a:pt x="2683" y="345"/>
                  <a:pt x="2685" y="345"/>
                  <a:pt x="2686" y="344"/>
                </a:cubicBezTo>
                <a:cubicBezTo>
                  <a:pt x="2687" y="343"/>
                  <a:pt x="2688" y="342"/>
                  <a:pt x="2688" y="340"/>
                </a:cubicBezTo>
                <a:cubicBezTo>
                  <a:pt x="2688" y="339"/>
                  <a:pt x="2687" y="338"/>
                  <a:pt x="2687" y="336"/>
                </a:cubicBezTo>
                <a:cubicBezTo>
                  <a:pt x="2687" y="335"/>
                  <a:pt x="2687" y="334"/>
                  <a:pt x="2686" y="334"/>
                </a:cubicBezTo>
                <a:cubicBezTo>
                  <a:pt x="2685" y="333"/>
                  <a:pt x="2684" y="333"/>
                  <a:pt x="2684" y="333"/>
                </a:cubicBezTo>
                <a:cubicBezTo>
                  <a:pt x="2683" y="332"/>
                  <a:pt x="2683" y="332"/>
                  <a:pt x="2682" y="332"/>
                </a:cubicBezTo>
                <a:cubicBezTo>
                  <a:pt x="2680" y="330"/>
                  <a:pt x="2677" y="330"/>
                  <a:pt x="2673" y="330"/>
                </a:cubicBezTo>
                <a:cubicBezTo>
                  <a:pt x="2672" y="329"/>
                  <a:pt x="2671" y="329"/>
                  <a:pt x="2670" y="329"/>
                </a:cubicBezTo>
                <a:cubicBezTo>
                  <a:pt x="2669" y="328"/>
                  <a:pt x="2668" y="329"/>
                  <a:pt x="2667" y="329"/>
                </a:cubicBezTo>
                <a:cubicBezTo>
                  <a:pt x="2667" y="328"/>
                  <a:pt x="2666" y="328"/>
                  <a:pt x="2666" y="328"/>
                </a:cubicBezTo>
                <a:cubicBezTo>
                  <a:pt x="2668" y="328"/>
                  <a:pt x="2669" y="328"/>
                  <a:pt x="2670" y="328"/>
                </a:cubicBezTo>
                <a:cubicBezTo>
                  <a:pt x="2672" y="328"/>
                  <a:pt x="2673" y="328"/>
                  <a:pt x="2674" y="327"/>
                </a:cubicBezTo>
                <a:cubicBezTo>
                  <a:pt x="2675" y="327"/>
                  <a:pt x="2676" y="326"/>
                  <a:pt x="2677" y="325"/>
                </a:cubicBezTo>
                <a:cubicBezTo>
                  <a:pt x="2678" y="324"/>
                  <a:pt x="2678" y="324"/>
                  <a:pt x="2678" y="323"/>
                </a:cubicBezTo>
                <a:cubicBezTo>
                  <a:pt x="2679" y="323"/>
                  <a:pt x="2680" y="324"/>
                  <a:pt x="2681" y="324"/>
                </a:cubicBezTo>
                <a:cubicBezTo>
                  <a:pt x="2681" y="324"/>
                  <a:pt x="2682" y="323"/>
                  <a:pt x="2682" y="323"/>
                </a:cubicBezTo>
                <a:cubicBezTo>
                  <a:pt x="2683" y="323"/>
                  <a:pt x="2684" y="323"/>
                  <a:pt x="2684" y="322"/>
                </a:cubicBezTo>
                <a:cubicBezTo>
                  <a:pt x="2684" y="321"/>
                  <a:pt x="2681" y="321"/>
                  <a:pt x="2681" y="320"/>
                </a:cubicBezTo>
                <a:cubicBezTo>
                  <a:pt x="2679" y="320"/>
                  <a:pt x="2678" y="319"/>
                  <a:pt x="2677" y="319"/>
                </a:cubicBezTo>
                <a:cubicBezTo>
                  <a:pt x="2676" y="318"/>
                  <a:pt x="2675" y="318"/>
                  <a:pt x="2673" y="317"/>
                </a:cubicBezTo>
                <a:cubicBezTo>
                  <a:pt x="2672" y="317"/>
                  <a:pt x="2671" y="316"/>
                  <a:pt x="2670" y="316"/>
                </a:cubicBezTo>
                <a:cubicBezTo>
                  <a:pt x="2669" y="315"/>
                  <a:pt x="2666" y="315"/>
                  <a:pt x="2667" y="314"/>
                </a:cubicBezTo>
                <a:cubicBezTo>
                  <a:pt x="2668" y="312"/>
                  <a:pt x="2670" y="314"/>
                  <a:pt x="2671" y="313"/>
                </a:cubicBezTo>
                <a:cubicBezTo>
                  <a:pt x="2672" y="313"/>
                  <a:pt x="2672" y="313"/>
                  <a:pt x="2672" y="312"/>
                </a:cubicBezTo>
                <a:cubicBezTo>
                  <a:pt x="2673" y="312"/>
                  <a:pt x="2673" y="312"/>
                  <a:pt x="2674" y="312"/>
                </a:cubicBezTo>
                <a:cubicBezTo>
                  <a:pt x="2675" y="311"/>
                  <a:pt x="2676" y="312"/>
                  <a:pt x="2678" y="310"/>
                </a:cubicBezTo>
                <a:cubicBezTo>
                  <a:pt x="2679" y="310"/>
                  <a:pt x="2680" y="308"/>
                  <a:pt x="2680" y="307"/>
                </a:cubicBezTo>
                <a:cubicBezTo>
                  <a:pt x="2680" y="305"/>
                  <a:pt x="2679" y="305"/>
                  <a:pt x="2678" y="305"/>
                </a:cubicBezTo>
                <a:cubicBezTo>
                  <a:pt x="2677" y="304"/>
                  <a:pt x="2676" y="304"/>
                  <a:pt x="2675" y="303"/>
                </a:cubicBezTo>
                <a:cubicBezTo>
                  <a:pt x="2674" y="303"/>
                  <a:pt x="2673" y="302"/>
                  <a:pt x="2672" y="302"/>
                </a:cubicBezTo>
                <a:cubicBezTo>
                  <a:pt x="2671" y="301"/>
                  <a:pt x="2670" y="300"/>
                  <a:pt x="2669" y="299"/>
                </a:cubicBezTo>
                <a:cubicBezTo>
                  <a:pt x="2667" y="298"/>
                  <a:pt x="2665" y="298"/>
                  <a:pt x="2664" y="297"/>
                </a:cubicBezTo>
                <a:cubicBezTo>
                  <a:pt x="2663" y="296"/>
                  <a:pt x="2662" y="295"/>
                  <a:pt x="2660" y="294"/>
                </a:cubicBezTo>
                <a:cubicBezTo>
                  <a:pt x="2659" y="294"/>
                  <a:pt x="2657" y="293"/>
                  <a:pt x="2656" y="293"/>
                </a:cubicBezTo>
                <a:cubicBezTo>
                  <a:pt x="2654" y="292"/>
                  <a:pt x="2653" y="291"/>
                  <a:pt x="2652" y="291"/>
                </a:cubicBezTo>
                <a:cubicBezTo>
                  <a:pt x="2649" y="290"/>
                  <a:pt x="2646" y="291"/>
                  <a:pt x="2643" y="291"/>
                </a:cubicBezTo>
                <a:cubicBezTo>
                  <a:pt x="2641" y="290"/>
                  <a:pt x="2640" y="290"/>
                  <a:pt x="2638" y="290"/>
                </a:cubicBezTo>
                <a:cubicBezTo>
                  <a:pt x="2637" y="290"/>
                  <a:pt x="2637" y="290"/>
                  <a:pt x="2636" y="291"/>
                </a:cubicBezTo>
                <a:cubicBezTo>
                  <a:pt x="2636" y="291"/>
                  <a:pt x="2636" y="292"/>
                  <a:pt x="2636" y="293"/>
                </a:cubicBezTo>
                <a:cubicBezTo>
                  <a:pt x="2635" y="294"/>
                  <a:pt x="2635" y="295"/>
                  <a:pt x="2633" y="296"/>
                </a:cubicBezTo>
                <a:cubicBezTo>
                  <a:pt x="2632" y="296"/>
                  <a:pt x="2630" y="296"/>
                  <a:pt x="2629" y="297"/>
                </a:cubicBezTo>
                <a:cubicBezTo>
                  <a:pt x="2628" y="297"/>
                  <a:pt x="2626" y="297"/>
                  <a:pt x="2625" y="296"/>
                </a:cubicBezTo>
                <a:cubicBezTo>
                  <a:pt x="2624" y="296"/>
                  <a:pt x="2624" y="296"/>
                  <a:pt x="2623" y="295"/>
                </a:cubicBezTo>
                <a:cubicBezTo>
                  <a:pt x="2623" y="295"/>
                  <a:pt x="2622" y="295"/>
                  <a:pt x="2622" y="294"/>
                </a:cubicBezTo>
                <a:cubicBezTo>
                  <a:pt x="2623" y="292"/>
                  <a:pt x="2625" y="294"/>
                  <a:pt x="2626" y="292"/>
                </a:cubicBezTo>
                <a:cubicBezTo>
                  <a:pt x="2626" y="291"/>
                  <a:pt x="2625" y="291"/>
                  <a:pt x="2624" y="291"/>
                </a:cubicBezTo>
                <a:cubicBezTo>
                  <a:pt x="2624" y="291"/>
                  <a:pt x="2624" y="290"/>
                  <a:pt x="2623" y="290"/>
                </a:cubicBezTo>
                <a:cubicBezTo>
                  <a:pt x="2622" y="289"/>
                  <a:pt x="2621" y="290"/>
                  <a:pt x="2619" y="291"/>
                </a:cubicBezTo>
                <a:cubicBezTo>
                  <a:pt x="2618" y="291"/>
                  <a:pt x="2616" y="290"/>
                  <a:pt x="2615" y="290"/>
                </a:cubicBezTo>
                <a:cubicBezTo>
                  <a:pt x="2613" y="290"/>
                  <a:pt x="2611" y="291"/>
                  <a:pt x="2610" y="291"/>
                </a:cubicBezTo>
                <a:cubicBezTo>
                  <a:pt x="2608" y="291"/>
                  <a:pt x="2607" y="290"/>
                  <a:pt x="2605" y="290"/>
                </a:cubicBezTo>
                <a:cubicBezTo>
                  <a:pt x="2604" y="290"/>
                  <a:pt x="2603" y="290"/>
                  <a:pt x="2603" y="289"/>
                </a:cubicBezTo>
                <a:cubicBezTo>
                  <a:pt x="2602" y="288"/>
                  <a:pt x="2602" y="287"/>
                  <a:pt x="2602" y="286"/>
                </a:cubicBezTo>
                <a:cubicBezTo>
                  <a:pt x="2601" y="284"/>
                  <a:pt x="2599" y="284"/>
                  <a:pt x="2597" y="284"/>
                </a:cubicBezTo>
                <a:cubicBezTo>
                  <a:pt x="2595" y="284"/>
                  <a:pt x="2594" y="284"/>
                  <a:pt x="2593" y="283"/>
                </a:cubicBezTo>
                <a:cubicBezTo>
                  <a:pt x="2591" y="282"/>
                  <a:pt x="2590" y="282"/>
                  <a:pt x="2589" y="281"/>
                </a:cubicBezTo>
                <a:cubicBezTo>
                  <a:pt x="2588" y="281"/>
                  <a:pt x="2587" y="281"/>
                  <a:pt x="2587" y="281"/>
                </a:cubicBezTo>
                <a:cubicBezTo>
                  <a:pt x="2586" y="280"/>
                  <a:pt x="2586" y="280"/>
                  <a:pt x="2585" y="280"/>
                </a:cubicBezTo>
                <a:cubicBezTo>
                  <a:pt x="2585" y="280"/>
                  <a:pt x="2585" y="281"/>
                  <a:pt x="2585" y="281"/>
                </a:cubicBezTo>
                <a:cubicBezTo>
                  <a:pt x="2584" y="282"/>
                  <a:pt x="2584" y="282"/>
                  <a:pt x="2583" y="282"/>
                </a:cubicBezTo>
                <a:cubicBezTo>
                  <a:pt x="2582" y="282"/>
                  <a:pt x="2582" y="282"/>
                  <a:pt x="2582" y="283"/>
                </a:cubicBezTo>
                <a:cubicBezTo>
                  <a:pt x="2581" y="283"/>
                  <a:pt x="2581" y="284"/>
                  <a:pt x="2580" y="284"/>
                </a:cubicBezTo>
                <a:cubicBezTo>
                  <a:pt x="2579" y="285"/>
                  <a:pt x="2579" y="283"/>
                  <a:pt x="2579" y="282"/>
                </a:cubicBezTo>
                <a:cubicBezTo>
                  <a:pt x="2578" y="281"/>
                  <a:pt x="2577" y="281"/>
                  <a:pt x="2577" y="282"/>
                </a:cubicBezTo>
                <a:cubicBezTo>
                  <a:pt x="2576" y="283"/>
                  <a:pt x="2577" y="283"/>
                  <a:pt x="2577" y="283"/>
                </a:cubicBezTo>
                <a:cubicBezTo>
                  <a:pt x="2577" y="284"/>
                  <a:pt x="2577" y="285"/>
                  <a:pt x="2578" y="285"/>
                </a:cubicBezTo>
                <a:cubicBezTo>
                  <a:pt x="2578" y="286"/>
                  <a:pt x="2578" y="286"/>
                  <a:pt x="2577" y="286"/>
                </a:cubicBezTo>
                <a:cubicBezTo>
                  <a:pt x="2576" y="286"/>
                  <a:pt x="2576" y="286"/>
                  <a:pt x="2575" y="287"/>
                </a:cubicBezTo>
                <a:cubicBezTo>
                  <a:pt x="2574" y="287"/>
                  <a:pt x="2572" y="288"/>
                  <a:pt x="2571" y="287"/>
                </a:cubicBezTo>
                <a:cubicBezTo>
                  <a:pt x="2571" y="287"/>
                  <a:pt x="2571" y="286"/>
                  <a:pt x="2571" y="286"/>
                </a:cubicBezTo>
                <a:cubicBezTo>
                  <a:pt x="2570" y="286"/>
                  <a:pt x="2570" y="286"/>
                  <a:pt x="2570" y="285"/>
                </a:cubicBezTo>
                <a:cubicBezTo>
                  <a:pt x="2570" y="285"/>
                  <a:pt x="2571" y="284"/>
                  <a:pt x="2570" y="284"/>
                </a:cubicBezTo>
                <a:cubicBezTo>
                  <a:pt x="2570" y="283"/>
                  <a:pt x="2569" y="284"/>
                  <a:pt x="2569" y="284"/>
                </a:cubicBezTo>
                <a:cubicBezTo>
                  <a:pt x="2568" y="285"/>
                  <a:pt x="2568" y="285"/>
                  <a:pt x="2568" y="286"/>
                </a:cubicBezTo>
                <a:cubicBezTo>
                  <a:pt x="2567" y="286"/>
                  <a:pt x="2566" y="286"/>
                  <a:pt x="2566" y="287"/>
                </a:cubicBezTo>
                <a:cubicBezTo>
                  <a:pt x="2566" y="287"/>
                  <a:pt x="2565" y="288"/>
                  <a:pt x="2565" y="288"/>
                </a:cubicBezTo>
                <a:cubicBezTo>
                  <a:pt x="2565" y="289"/>
                  <a:pt x="2564" y="289"/>
                  <a:pt x="2564" y="290"/>
                </a:cubicBezTo>
                <a:cubicBezTo>
                  <a:pt x="2564" y="291"/>
                  <a:pt x="2567" y="291"/>
                  <a:pt x="2566" y="293"/>
                </a:cubicBezTo>
                <a:cubicBezTo>
                  <a:pt x="2566" y="294"/>
                  <a:pt x="2565" y="293"/>
                  <a:pt x="2564" y="294"/>
                </a:cubicBezTo>
                <a:cubicBezTo>
                  <a:pt x="2564" y="294"/>
                  <a:pt x="2563" y="295"/>
                  <a:pt x="2564" y="296"/>
                </a:cubicBezTo>
                <a:cubicBezTo>
                  <a:pt x="2564" y="296"/>
                  <a:pt x="2565" y="295"/>
                  <a:pt x="2566" y="296"/>
                </a:cubicBezTo>
                <a:cubicBezTo>
                  <a:pt x="2566" y="296"/>
                  <a:pt x="2567" y="296"/>
                  <a:pt x="2567" y="297"/>
                </a:cubicBezTo>
                <a:cubicBezTo>
                  <a:pt x="2567" y="297"/>
                  <a:pt x="2567" y="298"/>
                  <a:pt x="2568" y="299"/>
                </a:cubicBezTo>
                <a:cubicBezTo>
                  <a:pt x="2568" y="299"/>
                  <a:pt x="2569" y="299"/>
                  <a:pt x="2569" y="300"/>
                </a:cubicBezTo>
                <a:cubicBezTo>
                  <a:pt x="2570" y="301"/>
                  <a:pt x="2570" y="303"/>
                  <a:pt x="2570" y="304"/>
                </a:cubicBezTo>
                <a:cubicBezTo>
                  <a:pt x="2569" y="304"/>
                  <a:pt x="2569" y="304"/>
                  <a:pt x="2569" y="304"/>
                </a:cubicBezTo>
                <a:cubicBezTo>
                  <a:pt x="2569" y="305"/>
                  <a:pt x="2568" y="304"/>
                  <a:pt x="2567" y="304"/>
                </a:cubicBezTo>
                <a:cubicBezTo>
                  <a:pt x="2565" y="306"/>
                  <a:pt x="2567" y="308"/>
                  <a:pt x="2566" y="310"/>
                </a:cubicBezTo>
                <a:cubicBezTo>
                  <a:pt x="2565" y="310"/>
                  <a:pt x="2565" y="311"/>
                  <a:pt x="2564" y="311"/>
                </a:cubicBezTo>
                <a:cubicBezTo>
                  <a:pt x="2564" y="312"/>
                  <a:pt x="2563" y="312"/>
                  <a:pt x="2563" y="313"/>
                </a:cubicBezTo>
                <a:cubicBezTo>
                  <a:pt x="2563" y="314"/>
                  <a:pt x="2562" y="314"/>
                  <a:pt x="2561" y="314"/>
                </a:cubicBezTo>
                <a:cubicBezTo>
                  <a:pt x="2561" y="314"/>
                  <a:pt x="2560" y="313"/>
                  <a:pt x="2560" y="313"/>
                </a:cubicBezTo>
                <a:cubicBezTo>
                  <a:pt x="2559" y="313"/>
                  <a:pt x="2558" y="313"/>
                  <a:pt x="2557" y="313"/>
                </a:cubicBezTo>
                <a:cubicBezTo>
                  <a:pt x="2557" y="312"/>
                  <a:pt x="2556" y="312"/>
                  <a:pt x="2556" y="312"/>
                </a:cubicBezTo>
                <a:cubicBezTo>
                  <a:pt x="2555" y="312"/>
                  <a:pt x="2555" y="312"/>
                  <a:pt x="2555" y="312"/>
                </a:cubicBezTo>
                <a:cubicBezTo>
                  <a:pt x="2554" y="312"/>
                  <a:pt x="2553" y="312"/>
                  <a:pt x="2552" y="312"/>
                </a:cubicBezTo>
                <a:cubicBezTo>
                  <a:pt x="2550" y="311"/>
                  <a:pt x="2549" y="311"/>
                  <a:pt x="2547" y="311"/>
                </a:cubicBezTo>
                <a:cubicBezTo>
                  <a:pt x="2546" y="311"/>
                  <a:pt x="2546" y="311"/>
                  <a:pt x="2545" y="311"/>
                </a:cubicBezTo>
                <a:cubicBezTo>
                  <a:pt x="2544" y="312"/>
                  <a:pt x="2543" y="312"/>
                  <a:pt x="2543" y="312"/>
                </a:cubicBezTo>
                <a:cubicBezTo>
                  <a:pt x="2541" y="312"/>
                  <a:pt x="2539" y="312"/>
                  <a:pt x="2537" y="312"/>
                </a:cubicBezTo>
                <a:cubicBezTo>
                  <a:pt x="2536" y="313"/>
                  <a:pt x="2534" y="312"/>
                  <a:pt x="2532" y="312"/>
                </a:cubicBezTo>
                <a:cubicBezTo>
                  <a:pt x="2530" y="311"/>
                  <a:pt x="2528" y="312"/>
                  <a:pt x="2526" y="312"/>
                </a:cubicBezTo>
                <a:cubicBezTo>
                  <a:pt x="2522" y="312"/>
                  <a:pt x="2518" y="311"/>
                  <a:pt x="2514" y="311"/>
                </a:cubicBezTo>
                <a:cubicBezTo>
                  <a:pt x="2512" y="311"/>
                  <a:pt x="2510" y="311"/>
                  <a:pt x="2508" y="310"/>
                </a:cubicBezTo>
                <a:cubicBezTo>
                  <a:pt x="2505" y="310"/>
                  <a:pt x="2502" y="310"/>
                  <a:pt x="2499" y="310"/>
                </a:cubicBezTo>
                <a:cubicBezTo>
                  <a:pt x="2497" y="310"/>
                  <a:pt x="2494" y="310"/>
                  <a:pt x="2492" y="310"/>
                </a:cubicBezTo>
                <a:cubicBezTo>
                  <a:pt x="2490" y="310"/>
                  <a:pt x="2488" y="309"/>
                  <a:pt x="2487" y="308"/>
                </a:cubicBezTo>
                <a:cubicBezTo>
                  <a:pt x="2485" y="308"/>
                  <a:pt x="2484" y="307"/>
                  <a:pt x="2482" y="307"/>
                </a:cubicBezTo>
                <a:cubicBezTo>
                  <a:pt x="2481" y="307"/>
                  <a:pt x="2479" y="307"/>
                  <a:pt x="2478" y="306"/>
                </a:cubicBezTo>
                <a:cubicBezTo>
                  <a:pt x="2476" y="305"/>
                  <a:pt x="2475" y="305"/>
                  <a:pt x="2474" y="304"/>
                </a:cubicBezTo>
                <a:cubicBezTo>
                  <a:pt x="2472" y="303"/>
                  <a:pt x="2471" y="303"/>
                  <a:pt x="2470" y="302"/>
                </a:cubicBezTo>
                <a:cubicBezTo>
                  <a:pt x="2468" y="301"/>
                  <a:pt x="2468" y="300"/>
                  <a:pt x="2468" y="299"/>
                </a:cubicBezTo>
                <a:cubicBezTo>
                  <a:pt x="2468" y="297"/>
                  <a:pt x="2468" y="296"/>
                  <a:pt x="2469" y="295"/>
                </a:cubicBezTo>
                <a:cubicBezTo>
                  <a:pt x="2470" y="294"/>
                  <a:pt x="2471" y="293"/>
                  <a:pt x="2473" y="293"/>
                </a:cubicBezTo>
                <a:cubicBezTo>
                  <a:pt x="2474" y="293"/>
                  <a:pt x="2476" y="293"/>
                  <a:pt x="2478" y="293"/>
                </a:cubicBezTo>
                <a:cubicBezTo>
                  <a:pt x="2479" y="293"/>
                  <a:pt x="2481" y="293"/>
                  <a:pt x="2479" y="291"/>
                </a:cubicBezTo>
                <a:cubicBezTo>
                  <a:pt x="2477" y="291"/>
                  <a:pt x="2476" y="290"/>
                  <a:pt x="2475" y="290"/>
                </a:cubicBezTo>
                <a:cubicBezTo>
                  <a:pt x="2473" y="290"/>
                  <a:pt x="2472" y="289"/>
                  <a:pt x="2471" y="289"/>
                </a:cubicBezTo>
                <a:cubicBezTo>
                  <a:pt x="2470" y="289"/>
                  <a:pt x="2468" y="289"/>
                  <a:pt x="2467" y="289"/>
                </a:cubicBezTo>
                <a:cubicBezTo>
                  <a:pt x="2463" y="289"/>
                  <a:pt x="2459" y="288"/>
                  <a:pt x="2455" y="288"/>
                </a:cubicBezTo>
                <a:cubicBezTo>
                  <a:pt x="2451" y="288"/>
                  <a:pt x="2448" y="289"/>
                  <a:pt x="2445" y="288"/>
                </a:cubicBezTo>
                <a:cubicBezTo>
                  <a:pt x="2443" y="288"/>
                  <a:pt x="2441" y="287"/>
                  <a:pt x="2439" y="286"/>
                </a:cubicBezTo>
                <a:cubicBezTo>
                  <a:pt x="2437" y="286"/>
                  <a:pt x="2436" y="286"/>
                  <a:pt x="2435" y="286"/>
                </a:cubicBezTo>
                <a:cubicBezTo>
                  <a:pt x="2432" y="286"/>
                  <a:pt x="2430" y="285"/>
                  <a:pt x="2427" y="285"/>
                </a:cubicBezTo>
                <a:cubicBezTo>
                  <a:pt x="2422" y="284"/>
                  <a:pt x="2416" y="284"/>
                  <a:pt x="2410" y="284"/>
                </a:cubicBezTo>
                <a:cubicBezTo>
                  <a:pt x="2408" y="283"/>
                  <a:pt x="2406" y="284"/>
                  <a:pt x="2403" y="285"/>
                </a:cubicBezTo>
                <a:cubicBezTo>
                  <a:pt x="2401" y="285"/>
                  <a:pt x="2400" y="286"/>
                  <a:pt x="2398" y="287"/>
                </a:cubicBezTo>
                <a:cubicBezTo>
                  <a:pt x="2396" y="288"/>
                  <a:pt x="2393" y="288"/>
                  <a:pt x="2390" y="288"/>
                </a:cubicBezTo>
                <a:cubicBezTo>
                  <a:pt x="2388" y="288"/>
                  <a:pt x="2385" y="288"/>
                  <a:pt x="2383" y="289"/>
                </a:cubicBezTo>
                <a:cubicBezTo>
                  <a:pt x="2381" y="289"/>
                  <a:pt x="2381" y="290"/>
                  <a:pt x="2379" y="290"/>
                </a:cubicBezTo>
                <a:cubicBezTo>
                  <a:pt x="2379" y="291"/>
                  <a:pt x="2378" y="291"/>
                  <a:pt x="2377" y="291"/>
                </a:cubicBezTo>
                <a:cubicBezTo>
                  <a:pt x="2376" y="291"/>
                  <a:pt x="2374" y="291"/>
                  <a:pt x="2373" y="291"/>
                </a:cubicBezTo>
                <a:cubicBezTo>
                  <a:pt x="2372" y="291"/>
                  <a:pt x="2371" y="292"/>
                  <a:pt x="2371" y="293"/>
                </a:cubicBezTo>
                <a:cubicBezTo>
                  <a:pt x="2371" y="293"/>
                  <a:pt x="2372" y="293"/>
                  <a:pt x="2373" y="294"/>
                </a:cubicBezTo>
                <a:cubicBezTo>
                  <a:pt x="2373" y="294"/>
                  <a:pt x="2373" y="295"/>
                  <a:pt x="2374" y="295"/>
                </a:cubicBezTo>
                <a:cubicBezTo>
                  <a:pt x="2374" y="296"/>
                  <a:pt x="2375" y="296"/>
                  <a:pt x="2375" y="296"/>
                </a:cubicBezTo>
                <a:cubicBezTo>
                  <a:pt x="2376" y="298"/>
                  <a:pt x="2375" y="298"/>
                  <a:pt x="2374" y="299"/>
                </a:cubicBezTo>
                <a:cubicBezTo>
                  <a:pt x="2374" y="300"/>
                  <a:pt x="2373" y="302"/>
                  <a:pt x="2372" y="301"/>
                </a:cubicBezTo>
                <a:cubicBezTo>
                  <a:pt x="2371" y="301"/>
                  <a:pt x="2371" y="300"/>
                  <a:pt x="2371" y="299"/>
                </a:cubicBezTo>
                <a:cubicBezTo>
                  <a:pt x="2371" y="299"/>
                  <a:pt x="2371" y="298"/>
                  <a:pt x="2370" y="298"/>
                </a:cubicBezTo>
                <a:cubicBezTo>
                  <a:pt x="2369" y="297"/>
                  <a:pt x="2368" y="296"/>
                  <a:pt x="2367" y="295"/>
                </a:cubicBezTo>
                <a:cubicBezTo>
                  <a:pt x="2367" y="293"/>
                  <a:pt x="2366" y="292"/>
                  <a:pt x="2368" y="291"/>
                </a:cubicBezTo>
                <a:cubicBezTo>
                  <a:pt x="2368" y="290"/>
                  <a:pt x="2370" y="289"/>
                  <a:pt x="2370" y="287"/>
                </a:cubicBezTo>
                <a:cubicBezTo>
                  <a:pt x="2370" y="287"/>
                  <a:pt x="2370" y="286"/>
                  <a:pt x="2370" y="285"/>
                </a:cubicBezTo>
                <a:cubicBezTo>
                  <a:pt x="2369" y="284"/>
                  <a:pt x="2369" y="283"/>
                  <a:pt x="2368" y="282"/>
                </a:cubicBezTo>
                <a:cubicBezTo>
                  <a:pt x="2367" y="281"/>
                  <a:pt x="2367" y="280"/>
                  <a:pt x="2367" y="280"/>
                </a:cubicBezTo>
                <a:cubicBezTo>
                  <a:pt x="2366" y="278"/>
                  <a:pt x="2365" y="277"/>
                  <a:pt x="2363" y="276"/>
                </a:cubicBezTo>
                <a:cubicBezTo>
                  <a:pt x="2362" y="275"/>
                  <a:pt x="2361" y="274"/>
                  <a:pt x="2360" y="273"/>
                </a:cubicBezTo>
                <a:cubicBezTo>
                  <a:pt x="2360" y="273"/>
                  <a:pt x="2359" y="272"/>
                  <a:pt x="2358" y="272"/>
                </a:cubicBezTo>
                <a:cubicBezTo>
                  <a:pt x="2358" y="272"/>
                  <a:pt x="2357" y="273"/>
                  <a:pt x="2357" y="274"/>
                </a:cubicBezTo>
                <a:cubicBezTo>
                  <a:pt x="2358" y="275"/>
                  <a:pt x="2360" y="276"/>
                  <a:pt x="2360" y="278"/>
                </a:cubicBezTo>
                <a:cubicBezTo>
                  <a:pt x="2360" y="279"/>
                  <a:pt x="2360" y="280"/>
                  <a:pt x="2361" y="280"/>
                </a:cubicBezTo>
                <a:cubicBezTo>
                  <a:pt x="2361" y="282"/>
                  <a:pt x="2359" y="283"/>
                  <a:pt x="2358" y="284"/>
                </a:cubicBezTo>
                <a:cubicBezTo>
                  <a:pt x="2357" y="284"/>
                  <a:pt x="2355" y="285"/>
                  <a:pt x="2354" y="284"/>
                </a:cubicBezTo>
                <a:cubicBezTo>
                  <a:pt x="2353" y="284"/>
                  <a:pt x="2352" y="284"/>
                  <a:pt x="2351" y="284"/>
                </a:cubicBezTo>
                <a:cubicBezTo>
                  <a:pt x="2350" y="284"/>
                  <a:pt x="2349" y="284"/>
                  <a:pt x="2348" y="284"/>
                </a:cubicBezTo>
                <a:cubicBezTo>
                  <a:pt x="2345" y="284"/>
                  <a:pt x="2343" y="282"/>
                  <a:pt x="2340" y="281"/>
                </a:cubicBezTo>
                <a:cubicBezTo>
                  <a:pt x="2338" y="280"/>
                  <a:pt x="2336" y="280"/>
                  <a:pt x="2334" y="280"/>
                </a:cubicBezTo>
                <a:cubicBezTo>
                  <a:pt x="2333" y="280"/>
                  <a:pt x="2333" y="279"/>
                  <a:pt x="2332" y="279"/>
                </a:cubicBezTo>
                <a:cubicBezTo>
                  <a:pt x="2331" y="279"/>
                  <a:pt x="2330" y="279"/>
                  <a:pt x="2330" y="278"/>
                </a:cubicBezTo>
                <a:cubicBezTo>
                  <a:pt x="2328" y="277"/>
                  <a:pt x="2330" y="276"/>
                  <a:pt x="2331" y="275"/>
                </a:cubicBezTo>
                <a:cubicBezTo>
                  <a:pt x="2331" y="274"/>
                  <a:pt x="2331" y="274"/>
                  <a:pt x="2331" y="273"/>
                </a:cubicBezTo>
                <a:cubicBezTo>
                  <a:pt x="2332" y="273"/>
                  <a:pt x="2332" y="272"/>
                  <a:pt x="2332" y="272"/>
                </a:cubicBezTo>
                <a:cubicBezTo>
                  <a:pt x="2331" y="270"/>
                  <a:pt x="2329" y="271"/>
                  <a:pt x="2328" y="271"/>
                </a:cubicBezTo>
                <a:cubicBezTo>
                  <a:pt x="2326" y="271"/>
                  <a:pt x="2325" y="271"/>
                  <a:pt x="2324" y="273"/>
                </a:cubicBezTo>
                <a:cubicBezTo>
                  <a:pt x="2321" y="275"/>
                  <a:pt x="2319" y="273"/>
                  <a:pt x="2316" y="273"/>
                </a:cubicBezTo>
                <a:cubicBezTo>
                  <a:pt x="2312" y="273"/>
                  <a:pt x="2309" y="273"/>
                  <a:pt x="2305" y="273"/>
                </a:cubicBezTo>
                <a:cubicBezTo>
                  <a:pt x="2304" y="273"/>
                  <a:pt x="2302" y="273"/>
                  <a:pt x="2301" y="273"/>
                </a:cubicBezTo>
                <a:cubicBezTo>
                  <a:pt x="2300" y="274"/>
                  <a:pt x="2298" y="275"/>
                  <a:pt x="2297" y="276"/>
                </a:cubicBezTo>
                <a:cubicBezTo>
                  <a:pt x="2296" y="278"/>
                  <a:pt x="2292" y="279"/>
                  <a:pt x="2293" y="282"/>
                </a:cubicBezTo>
                <a:cubicBezTo>
                  <a:pt x="2294" y="284"/>
                  <a:pt x="2295" y="284"/>
                  <a:pt x="2296" y="285"/>
                </a:cubicBezTo>
                <a:cubicBezTo>
                  <a:pt x="2297" y="286"/>
                  <a:pt x="2297" y="286"/>
                  <a:pt x="2298" y="285"/>
                </a:cubicBezTo>
                <a:cubicBezTo>
                  <a:pt x="2299" y="285"/>
                  <a:pt x="2300" y="285"/>
                  <a:pt x="2301" y="284"/>
                </a:cubicBezTo>
                <a:cubicBezTo>
                  <a:pt x="2304" y="284"/>
                  <a:pt x="2307" y="284"/>
                  <a:pt x="2309" y="283"/>
                </a:cubicBezTo>
                <a:cubicBezTo>
                  <a:pt x="2311" y="283"/>
                  <a:pt x="2312" y="282"/>
                  <a:pt x="2314" y="283"/>
                </a:cubicBezTo>
                <a:cubicBezTo>
                  <a:pt x="2316" y="283"/>
                  <a:pt x="2317" y="282"/>
                  <a:pt x="2318" y="282"/>
                </a:cubicBezTo>
                <a:cubicBezTo>
                  <a:pt x="2319" y="282"/>
                  <a:pt x="2322" y="283"/>
                  <a:pt x="2320" y="284"/>
                </a:cubicBezTo>
                <a:cubicBezTo>
                  <a:pt x="2319" y="285"/>
                  <a:pt x="2316" y="285"/>
                  <a:pt x="2315" y="286"/>
                </a:cubicBezTo>
                <a:cubicBezTo>
                  <a:pt x="2313" y="287"/>
                  <a:pt x="2311" y="288"/>
                  <a:pt x="2309" y="289"/>
                </a:cubicBezTo>
                <a:cubicBezTo>
                  <a:pt x="2308" y="290"/>
                  <a:pt x="2306" y="291"/>
                  <a:pt x="2304" y="291"/>
                </a:cubicBezTo>
                <a:cubicBezTo>
                  <a:pt x="2302" y="292"/>
                  <a:pt x="2299" y="291"/>
                  <a:pt x="2297" y="291"/>
                </a:cubicBezTo>
                <a:cubicBezTo>
                  <a:pt x="2295" y="291"/>
                  <a:pt x="2294" y="291"/>
                  <a:pt x="2293" y="291"/>
                </a:cubicBezTo>
                <a:cubicBezTo>
                  <a:pt x="2292" y="291"/>
                  <a:pt x="2291" y="291"/>
                  <a:pt x="2290" y="290"/>
                </a:cubicBezTo>
                <a:cubicBezTo>
                  <a:pt x="2289" y="290"/>
                  <a:pt x="2288" y="290"/>
                  <a:pt x="2287" y="291"/>
                </a:cubicBezTo>
                <a:cubicBezTo>
                  <a:pt x="2285" y="291"/>
                  <a:pt x="2285" y="292"/>
                  <a:pt x="2286" y="293"/>
                </a:cubicBezTo>
                <a:cubicBezTo>
                  <a:pt x="2287" y="293"/>
                  <a:pt x="2287" y="293"/>
                  <a:pt x="2287" y="294"/>
                </a:cubicBezTo>
                <a:cubicBezTo>
                  <a:pt x="2287" y="295"/>
                  <a:pt x="2287" y="295"/>
                  <a:pt x="2287" y="296"/>
                </a:cubicBezTo>
                <a:cubicBezTo>
                  <a:pt x="2286" y="296"/>
                  <a:pt x="2285" y="296"/>
                  <a:pt x="2285" y="297"/>
                </a:cubicBezTo>
                <a:cubicBezTo>
                  <a:pt x="2284" y="297"/>
                  <a:pt x="2283" y="297"/>
                  <a:pt x="2281" y="297"/>
                </a:cubicBezTo>
                <a:cubicBezTo>
                  <a:pt x="2281" y="298"/>
                  <a:pt x="2280" y="298"/>
                  <a:pt x="2279" y="298"/>
                </a:cubicBezTo>
                <a:cubicBezTo>
                  <a:pt x="2277" y="298"/>
                  <a:pt x="2275" y="299"/>
                  <a:pt x="2273" y="299"/>
                </a:cubicBezTo>
                <a:cubicBezTo>
                  <a:pt x="2271" y="299"/>
                  <a:pt x="2269" y="300"/>
                  <a:pt x="2267" y="301"/>
                </a:cubicBezTo>
                <a:cubicBezTo>
                  <a:pt x="2265" y="301"/>
                  <a:pt x="2263" y="302"/>
                  <a:pt x="2261" y="302"/>
                </a:cubicBezTo>
                <a:cubicBezTo>
                  <a:pt x="2259" y="302"/>
                  <a:pt x="2258" y="303"/>
                  <a:pt x="2256" y="303"/>
                </a:cubicBezTo>
                <a:cubicBezTo>
                  <a:pt x="2254" y="304"/>
                  <a:pt x="2252" y="304"/>
                  <a:pt x="2250" y="305"/>
                </a:cubicBezTo>
                <a:cubicBezTo>
                  <a:pt x="2247" y="305"/>
                  <a:pt x="2245" y="305"/>
                  <a:pt x="2243" y="305"/>
                </a:cubicBezTo>
                <a:cubicBezTo>
                  <a:pt x="2241" y="305"/>
                  <a:pt x="2239" y="306"/>
                  <a:pt x="2238" y="306"/>
                </a:cubicBezTo>
                <a:cubicBezTo>
                  <a:pt x="2234" y="306"/>
                  <a:pt x="2231" y="307"/>
                  <a:pt x="2228" y="307"/>
                </a:cubicBezTo>
                <a:cubicBezTo>
                  <a:pt x="2227" y="307"/>
                  <a:pt x="2224" y="307"/>
                  <a:pt x="2225" y="309"/>
                </a:cubicBezTo>
                <a:cubicBezTo>
                  <a:pt x="2226" y="310"/>
                  <a:pt x="2228" y="310"/>
                  <a:pt x="2227" y="312"/>
                </a:cubicBezTo>
                <a:cubicBezTo>
                  <a:pt x="2226" y="313"/>
                  <a:pt x="2224" y="313"/>
                  <a:pt x="2223" y="313"/>
                </a:cubicBezTo>
                <a:cubicBezTo>
                  <a:pt x="2222" y="314"/>
                  <a:pt x="2221" y="314"/>
                  <a:pt x="2219" y="315"/>
                </a:cubicBezTo>
                <a:cubicBezTo>
                  <a:pt x="2217" y="315"/>
                  <a:pt x="2214" y="316"/>
                  <a:pt x="2211" y="318"/>
                </a:cubicBezTo>
                <a:cubicBezTo>
                  <a:pt x="2210" y="318"/>
                  <a:pt x="2209" y="319"/>
                  <a:pt x="2207" y="319"/>
                </a:cubicBezTo>
                <a:cubicBezTo>
                  <a:pt x="2208" y="318"/>
                  <a:pt x="2210" y="318"/>
                  <a:pt x="2211" y="317"/>
                </a:cubicBezTo>
                <a:cubicBezTo>
                  <a:pt x="2212" y="316"/>
                  <a:pt x="2214" y="316"/>
                  <a:pt x="2215" y="315"/>
                </a:cubicBezTo>
                <a:cubicBezTo>
                  <a:pt x="2216" y="314"/>
                  <a:pt x="2217" y="313"/>
                  <a:pt x="2218" y="312"/>
                </a:cubicBezTo>
                <a:cubicBezTo>
                  <a:pt x="2219" y="310"/>
                  <a:pt x="2220" y="309"/>
                  <a:pt x="2220" y="308"/>
                </a:cubicBezTo>
                <a:cubicBezTo>
                  <a:pt x="2221" y="305"/>
                  <a:pt x="2223" y="303"/>
                  <a:pt x="2225" y="301"/>
                </a:cubicBezTo>
                <a:cubicBezTo>
                  <a:pt x="2228" y="298"/>
                  <a:pt x="2232" y="299"/>
                  <a:pt x="2235" y="299"/>
                </a:cubicBezTo>
                <a:cubicBezTo>
                  <a:pt x="2239" y="298"/>
                  <a:pt x="2239" y="295"/>
                  <a:pt x="2241" y="293"/>
                </a:cubicBezTo>
                <a:cubicBezTo>
                  <a:pt x="2243" y="291"/>
                  <a:pt x="2244" y="288"/>
                  <a:pt x="2247" y="287"/>
                </a:cubicBezTo>
                <a:cubicBezTo>
                  <a:pt x="2250" y="287"/>
                  <a:pt x="2252" y="288"/>
                  <a:pt x="2254" y="287"/>
                </a:cubicBezTo>
                <a:cubicBezTo>
                  <a:pt x="2257" y="287"/>
                  <a:pt x="2259" y="286"/>
                  <a:pt x="2261" y="285"/>
                </a:cubicBezTo>
                <a:cubicBezTo>
                  <a:pt x="2263" y="284"/>
                  <a:pt x="2266" y="283"/>
                  <a:pt x="2268" y="281"/>
                </a:cubicBezTo>
                <a:cubicBezTo>
                  <a:pt x="2270" y="280"/>
                  <a:pt x="2272" y="279"/>
                  <a:pt x="2275" y="278"/>
                </a:cubicBezTo>
                <a:cubicBezTo>
                  <a:pt x="2277" y="277"/>
                  <a:pt x="2279" y="276"/>
                  <a:pt x="2282" y="275"/>
                </a:cubicBezTo>
                <a:cubicBezTo>
                  <a:pt x="2283" y="274"/>
                  <a:pt x="2285" y="273"/>
                  <a:pt x="2287" y="272"/>
                </a:cubicBezTo>
                <a:cubicBezTo>
                  <a:pt x="2288" y="271"/>
                  <a:pt x="2289" y="271"/>
                  <a:pt x="2291" y="270"/>
                </a:cubicBezTo>
                <a:cubicBezTo>
                  <a:pt x="2293" y="270"/>
                  <a:pt x="2294" y="269"/>
                  <a:pt x="2295" y="268"/>
                </a:cubicBezTo>
                <a:cubicBezTo>
                  <a:pt x="2296" y="267"/>
                  <a:pt x="2297" y="267"/>
                  <a:pt x="2299" y="266"/>
                </a:cubicBezTo>
                <a:cubicBezTo>
                  <a:pt x="2300" y="265"/>
                  <a:pt x="2301" y="264"/>
                  <a:pt x="2302" y="263"/>
                </a:cubicBezTo>
                <a:cubicBezTo>
                  <a:pt x="2302" y="263"/>
                  <a:pt x="2302" y="262"/>
                  <a:pt x="2302" y="261"/>
                </a:cubicBezTo>
                <a:cubicBezTo>
                  <a:pt x="2301" y="261"/>
                  <a:pt x="2299" y="261"/>
                  <a:pt x="2298" y="261"/>
                </a:cubicBezTo>
                <a:cubicBezTo>
                  <a:pt x="2297" y="261"/>
                  <a:pt x="2296" y="261"/>
                  <a:pt x="2296" y="261"/>
                </a:cubicBezTo>
                <a:cubicBezTo>
                  <a:pt x="2296" y="260"/>
                  <a:pt x="2297" y="260"/>
                  <a:pt x="2298" y="260"/>
                </a:cubicBezTo>
                <a:cubicBezTo>
                  <a:pt x="2299" y="259"/>
                  <a:pt x="2301" y="259"/>
                  <a:pt x="2302" y="258"/>
                </a:cubicBezTo>
                <a:cubicBezTo>
                  <a:pt x="2303" y="257"/>
                  <a:pt x="2305" y="256"/>
                  <a:pt x="2306" y="255"/>
                </a:cubicBezTo>
                <a:cubicBezTo>
                  <a:pt x="2307" y="255"/>
                  <a:pt x="2308" y="254"/>
                  <a:pt x="2309" y="254"/>
                </a:cubicBezTo>
                <a:cubicBezTo>
                  <a:pt x="2310" y="254"/>
                  <a:pt x="2310" y="254"/>
                  <a:pt x="2311" y="254"/>
                </a:cubicBezTo>
                <a:cubicBezTo>
                  <a:pt x="2314" y="254"/>
                  <a:pt x="2316" y="253"/>
                  <a:pt x="2319" y="252"/>
                </a:cubicBezTo>
                <a:cubicBezTo>
                  <a:pt x="2321" y="251"/>
                  <a:pt x="2323" y="250"/>
                  <a:pt x="2325" y="249"/>
                </a:cubicBezTo>
                <a:cubicBezTo>
                  <a:pt x="2327" y="248"/>
                  <a:pt x="2329" y="246"/>
                  <a:pt x="2332" y="245"/>
                </a:cubicBezTo>
                <a:cubicBezTo>
                  <a:pt x="2335" y="243"/>
                  <a:pt x="2337" y="242"/>
                  <a:pt x="2340" y="241"/>
                </a:cubicBezTo>
                <a:cubicBezTo>
                  <a:pt x="2342" y="240"/>
                  <a:pt x="2343" y="239"/>
                  <a:pt x="2344" y="239"/>
                </a:cubicBezTo>
                <a:cubicBezTo>
                  <a:pt x="2346" y="238"/>
                  <a:pt x="2347" y="238"/>
                  <a:pt x="2349" y="237"/>
                </a:cubicBezTo>
                <a:cubicBezTo>
                  <a:pt x="2351" y="236"/>
                  <a:pt x="2354" y="234"/>
                  <a:pt x="2357" y="233"/>
                </a:cubicBezTo>
                <a:cubicBezTo>
                  <a:pt x="2359" y="232"/>
                  <a:pt x="2361" y="231"/>
                  <a:pt x="2363" y="230"/>
                </a:cubicBezTo>
                <a:cubicBezTo>
                  <a:pt x="2365" y="229"/>
                  <a:pt x="2367" y="228"/>
                  <a:pt x="2369" y="227"/>
                </a:cubicBezTo>
                <a:cubicBezTo>
                  <a:pt x="2370" y="226"/>
                  <a:pt x="2372" y="225"/>
                  <a:pt x="2373" y="224"/>
                </a:cubicBezTo>
                <a:cubicBezTo>
                  <a:pt x="2374" y="222"/>
                  <a:pt x="2376" y="219"/>
                  <a:pt x="2376" y="216"/>
                </a:cubicBezTo>
                <a:cubicBezTo>
                  <a:pt x="2377" y="213"/>
                  <a:pt x="2372" y="214"/>
                  <a:pt x="2370" y="213"/>
                </a:cubicBezTo>
                <a:cubicBezTo>
                  <a:pt x="2368" y="213"/>
                  <a:pt x="2367" y="212"/>
                  <a:pt x="2367" y="211"/>
                </a:cubicBezTo>
                <a:cubicBezTo>
                  <a:pt x="2367" y="210"/>
                  <a:pt x="2368" y="209"/>
                  <a:pt x="2367" y="209"/>
                </a:cubicBezTo>
                <a:cubicBezTo>
                  <a:pt x="2367" y="208"/>
                  <a:pt x="2366" y="209"/>
                  <a:pt x="2366" y="209"/>
                </a:cubicBezTo>
                <a:cubicBezTo>
                  <a:pt x="2365" y="210"/>
                  <a:pt x="2364" y="211"/>
                  <a:pt x="2363" y="211"/>
                </a:cubicBezTo>
                <a:cubicBezTo>
                  <a:pt x="2361" y="212"/>
                  <a:pt x="2360" y="212"/>
                  <a:pt x="2359" y="212"/>
                </a:cubicBezTo>
                <a:cubicBezTo>
                  <a:pt x="2359" y="212"/>
                  <a:pt x="2358" y="211"/>
                  <a:pt x="2359" y="210"/>
                </a:cubicBezTo>
                <a:cubicBezTo>
                  <a:pt x="2359" y="210"/>
                  <a:pt x="2360" y="209"/>
                  <a:pt x="2359" y="209"/>
                </a:cubicBezTo>
                <a:cubicBezTo>
                  <a:pt x="2359" y="208"/>
                  <a:pt x="2359" y="208"/>
                  <a:pt x="2359" y="208"/>
                </a:cubicBezTo>
                <a:cubicBezTo>
                  <a:pt x="2359" y="208"/>
                  <a:pt x="2359" y="208"/>
                  <a:pt x="2359" y="207"/>
                </a:cubicBezTo>
                <a:cubicBezTo>
                  <a:pt x="2359" y="206"/>
                  <a:pt x="2359" y="206"/>
                  <a:pt x="2359" y="205"/>
                </a:cubicBezTo>
                <a:cubicBezTo>
                  <a:pt x="2358" y="205"/>
                  <a:pt x="2357" y="204"/>
                  <a:pt x="2357" y="204"/>
                </a:cubicBezTo>
                <a:cubicBezTo>
                  <a:pt x="2356" y="204"/>
                  <a:pt x="2356" y="204"/>
                  <a:pt x="2355" y="204"/>
                </a:cubicBezTo>
                <a:cubicBezTo>
                  <a:pt x="2353" y="203"/>
                  <a:pt x="2352" y="204"/>
                  <a:pt x="2351" y="203"/>
                </a:cubicBezTo>
                <a:cubicBezTo>
                  <a:pt x="2350" y="202"/>
                  <a:pt x="2349" y="200"/>
                  <a:pt x="2350" y="199"/>
                </a:cubicBezTo>
                <a:cubicBezTo>
                  <a:pt x="2350" y="199"/>
                  <a:pt x="2351" y="200"/>
                  <a:pt x="2351" y="200"/>
                </a:cubicBezTo>
                <a:cubicBezTo>
                  <a:pt x="2352" y="201"/>
                  <a:pt x="2352" y="201"/>
                  <a:pt x="2353" y="201"/>
                </a:cubicBezTo>
                <a:cubicBezTo>
                  <a:pt x="2354" y="201"/>
                  <a:pt x="2355" y="201"/>
                  <a:pt x="2356" y="201"/>
                </a:cubicBezTo>
                <a:cubicBezTo>
                  <a:pt x="2356" y="201"/>
                  <a:pt x="2356" y="202"/>
                  <a:pt x="2357" y="202"/>
                </a:cubicBezTo>
                <a:cubicBezTo>
                  <a:pt x="2358" y="203"/>
                  <a:pt x="2359" y="204"/>
                  <a:pt x="2360" y="204"/>
                </a:cubicBezTo>
                <a:cubicBezTo>
                  <a:pt x="2361" y="204"/>
                  <a:pt x="2362" y="205"/>
                  <a:pt x="2362" y="205"/>
                </a:cubicBezTo>
                <a:cubicBezTo>
                  <a:pt x="2363" y="205"/>
                  <a:pt x="2364" y="205"/>
                  <a:pt x="2364" y="206"/>
                </a:cubicBezTo>
                <a:cubicBezTo>
                  <a:pt x="2364" y="206"/>
                  <a:pt x="2363" y="206"/>
                  <a:pt x="2364" y="207"/>
                </a:cubicBezTo>
                <a:cubicBezTo>
                  <a:pt x="2364" y="207"/>
                  <a:pt x="2365" y="207"/>
                  <a:pt x="2366" y="207"/>
                </a:cubicBezTo>
                <a:cubicBezTo>
                  <a:pt x="2368" y="207"/>
                  <a:pt x="2369" y="207"/>
                  <a:pt x="2371" y="207"/>
                </a:cubicBezTo>
                <a:cubicBezTo>
                  <a:pt x="2372" y="207"/>
                  <a:pt x="2373" y="209"/>
                  <a:pt x="2373" y="210"/>
                </a:cubicBezTo>
                <a:cubicBezTo>
                  <a:pt x="2374" y="212"/>
                  <a:pt x="2376" y="212"/>
                  <a:pt x="2377" y="210"/>
                </a:cubicBezTo>
                <a:cubicBezTo>
                  <a:pt x="2377" y="209"/>
                  <a:pt x="2376" y="206"/>
                  <a:pt x="2377" y="205"/>
                </a:cubicBezTo>
                <a:cubicBezTo>
                  <a:pt x="2378" y="204"/>
                  <a:pt x="2378" y="204"/>
                  <a:pt x="2379" y="203"/>
                </a:cubicBezTo>
                <a:cubicBezTo>
                  <a:pt x="2380" y="201"/>
                  <a:pt x="2379" y="199"/>
                  <a:pt x="2378" y="198"/>
                </a:cubicBezTo>
                <a:cubicBezTo>
                  <a:pt x="2378" y="197"/>
                  <a:pt x="2378" y="197"/>
                  <a:pt x="2377" y="196"/>
                </a:cubicBezTo>
                <a:cubicBezTo>
                  <a:pt x="2376" y="196"/>
                  <a:pt x="2377" y="197"/>
                  <a:pt x="2376" y="197"/>
                </a:cubicBezTo>
                <a:cubicBezTo>
                  <a:pt x="2376" y="198"/>
                  <a:pt x="2375" y="198"/>
                  <a:pt x="2375" y="198"/>
                </a:cubicBezTo>
                <a:cubicBezTo>
                  <a:pt x="2374" y="199"/>
                  <a:pt x="2375" y="199"/>
                  <a:pt x="2374" y="199"/>
                </a:cubicBezTo>
                <a:cubicBezTo>
                  <a:pt x="2374" y="200"/>
                  <a:pt x="2374" y="200"/>
                  <a:pt x="2373" y="200"/>
                </a:cubicBezTo>
                <a:cubicBezTo>
                  <a:pt x="2372" y="199"/>
                  <a:pt x="2373" y="197"/>
                  <a:pt x="2373" y="196"/>
                </a:cubicBezTo>
                <a:cubicBezTo>
                  <a:pt x="2373" y="195"/>
                  <a:pt x="2373" y="194"/>
                  <a:pt x="2372" y="194"/>
                </a:cubicBezTo>
                <a:cubicBezTo>
                  <a:pt x="2372" y="193"/>
                  <a:pt x="2371" y="193"/>
                  <a:pt x="2371" y="192"/>
                </a:cubicBezTo>
                <a:cubicBezTo>
                  <a:pt x="2370" y="192"/>
                  <a:pt x="2371" y="191"/>
                  <a:pt x="2371" y="190"/>
                </a:cubicBezTo>
                <a:cubicBezTo>
                  <a:pt x="2371" y="189"/>
                  <a:pt x="2371" y="188"/>
                  <a:pt x="2370" y="187"/>
                </a:cubicBezTo>
                <a:cubicBezTo>
                  <a:pt x="2369" y="186"/>
                  <a:pt x="2368" y="186"/>
                  <a:pt x="2367" y="184"/>
                </a:cubicBezTo>
                <a:cubicBezTo>
                  <a:pt x="2367" y="183"/>
                  <a:pt x="2366" y="183"/>
                  <a:pt x="2364" y="183"/>
                </a:cubicBezTo>
                <a:cubicBezTo>
                  <a:pt x="2363" y="183"/>
                  <a:pt x="2362" y="183"/>
                  <a:pt x="2361" y="184"/>
                </a:cubicBezTo>
                <a:cubicBezTo>
                  <a:pt x="2361" y="184"/>
                  <a:pt x="2360" y="184"/>
                  <a:pt x="2360" y="184"/>
                </a:cubicBezTo>
                <a:cubicBezTo>
                  <a:pt x="2360" y="185"/>
                  <a:pt x="2361" y="185"/>
                  <a:pt x="2362" y="185"/>
                </a:cubicBezTo>
                <a:cubicBezTo>
                  <a:pt x="2362" y="185"/>
                  <a:pt x="2362" y="185"/>
                  <a:pt x="2362" y="186"/>
                </a:cubicBezTo>
                <a:cubicBezTo>
                  <a:pt x="2363" y="186"/>
                  <a:pt x="2364" y="186"/>
                  <a:pt x="2365" y="186"/>
                </a:cubicBezTo>
                <a:cubicBezTo>
                  <a:pt x="2366" y="186"/>
                  <a:pt x="2366" y="187"/>
                  <a:pt x="2366" y="188"/>
                </a:cubicBezTo>
                <a:cubicBezTo>
                  <a:pt x="2365" y="188"/>
                  <a:pt x="2363" y="187"/>
                  <a:pt x="2363" y="189"/>
                </a:cubicBezTo>
                <a:cubicBezTo>
                  <a:pt x="2362" y="190"/>
                  <a:pt x="2362" y="191"/>
                  <a:pt x="2361" y="191"/>
                </a:cubicBezTo>
                <a:cubicBezTo>
                  <a:pt x="2358" y="193"/>
                  <a:pt x="2359" y="190"/>
                  <a:pt x="2359" y="189"/>
                </a:cubicBezTo>
                <a:cubicBezTo>
                  <a:pt x="2359" y="187"/>
                  <a:pt x="2358" y="187"/>
                  <a:pt x="2357" y="186"/>
                </a:cubicBezTo>
                <a:cubicBezTo>
                  <a:pt x="2356" y="184"/>
                  <a:pt x="2357" y="181"/>
                  <a:pt x="2356" y="180"/>
                </a:cubicBezTo>
                <a:cubicBezTo>
                  <a:pt x="2354" y="178"/>
                  <a:pt x="2352" y="178"/>
                  <a:pt x="2351" y="177"/>
                </a:cubicBezTo>
                <a:cubicBezTo>
                  <a:pt x="2349" y="176"/>
                  <a:pt x="2347" y="176"/>
                  <a:pt x="2346" y="175"/>
                </a:cubicBezTo>
                <a:cubicBezTo>
                  <a:pt x="2345" y="174"/>
                  <a:pt x="2344" y="173"/>
                  <a:pt x="2342" y="173"/>
                </a:cubicBezTo>
                <a:cubicBezTo>
                  <a:pt x="2341" y="172"/>
                  <a:pt x="2340" y="171"/>
                  <a:pt x="2339" y="170"/>
                </a:cubicBezTo>
                <a:cubicBezTo>
                  <a:pt x="2338" y="169"/>
                  <a:pt x="2336" y="169"/>
                  <a:pt x="2335" y="169"/>
                </a:cubicBezTo>
                <a:cubicBezTo>
                  <a:pt x="2333" y="169"/>
                  <a:pt x="2333" y="167"/>
                  <a:pt x="2332" y="166"/>
                </a:cubicBezTo>
                <a:cubicBezTo>
                  <a:pt x="2331" y="165"/>
                  <a:pt x="2328" y="166"/>
                  <a:pt x="2327" y="165"/>
                </a:cubicBezTo>
                <a:cubicBezTo>
                  <a:pt x="2326" y="165"/>
                  <a:pt x="2326" y="165"/>
                  <a:pt x="2325" y="165"/>
                </a:cubicBezTo>
                <a:cubicBezTo>
                  <a:pt x="2325" y="164"/>
                  <a:pt x="2325" y="164"/>
                  <a:pt x="2324" y="163"/>
                </a:cubicBezTo>
                <a:cubicBezTo>
                  <a:pt x="2323" y="162"/>
                  <a:pt x="2321" y="163"/>
                  <a:pt x="2319" y="164"/>
                </a:cubicBezTo>
                <a:cubicBezTo>
                  <a:pt x="2317" y="165"/>
                  <a:pt x="2315" y="164"/>
                  <a:pt x="2313" y="163"/>
                </a:cubicBezTo>
                <a:cubicBezTo>
                  <a:pt x="2312" y="163"/>
                  <a:pt x="2310" y="163"/>
                  <a:pt x="2309" y="163"/>
                </a:cubicBezTo>
                <a:cubicBezTo>
                  <a:pt x="2307" y="164"/>
                  <a:pt x="2306" y="165"/>
                  <a:pt x="2305" y="166"/>
                </a:cubicBezTo>
                <a:cubicBezTo>
                  <a:pt x="2303" y="166"/>
                  <a:pt x="2302" y="166"/>
                  <a:pt x="2300" y="165"/>
                </a:cubicBezTo>
                <a:cubicBezTo>
                  <a:pt x="2299" y="165"/>
                  <a:pt x="2298" y="164"/>
                  <a:pt x="2296" y="164"/>
                </a:cubicBezTo>
                <a:cubicBezTo>
                  <a:pt x="2295" y="164"/>
                  <a:pt x="2293" y="164"/>
                  <a:pt x="2292" y="163"/>
                </a:cubicBezTo>
                <a:cubicBezTo>
                  <a:pt x="2291" y="163"/>
                  <a:pt x="2289" y="163"/>
                  <a:pt x="2288" y="163"/>
                </a:cubicBezTo>
                <a:cubicBezTo>
                  <a:pt x="2286" y="163"/>
                  <a:pt x="2285" y="164"/>
                  <a:pt x="2284" y="164"/>
                </a:cubicBezTo>
                <a:cubicBezTo>
                  <a:pt x="2280" y="164"/>
                  <a:pt x="2277" y="164"/>
                  <a:pt x="2273" y="164"/>
                </a:cubicBezTo>
                <a:cubicBezTo>
                  <a:pt x="2272" y="165"/>
                  <a:pt x="2271" y="164"/>
                  <a:pt x="2269" y="164"/>
                </a:cubicBezTo>
                <a:cubicBezTo>
                  <a:pt x="2268" y="163"/>
                  <a:pt x="2266" y="164"/>
                  <a:pt x="2265" y="164"/>
                </a:cubicBezTo>
                <a:cubicBezTo>
                  <a:pt x="2264" y="164"/>
                  <a:pt x="2262" y="164"/>
                  <a:pt x="2261" y="165"/>
                </a:cubicBezTo>
                <a:cubicBezTo>
                  <a:pt x="2260" y="165"/>
                  <a:pt x="2261" y="166"/>
                  <a:pt x="2261" y="166"/>
                </a:cubicBezTo>
                <a:cubicBezTo>
                  <a:pt x="2262" y="166"/>
                  <a:pt x="2262" y="167"/>
                  <a:pt x="2262" y="168"/>
                </a:cubicBezTo>
                <a:cubicBezTo>
                  <a:pt x="2262" y="169"/>
                  <a:pt x="2260" y="169"/>
                  <a:pt x="2260" y="171"/>
                </a:cubicBezTo>
                <a:cubicBezTo>
                  <a:pt x="2259" y="172"/>
                  <a:pt x="2258" y="173"/>
                  <a:pt x="2256" y="173"/>
                </a:cubicBezTo>
                <a:cubicBezTo>
                  <a:pt x="2253" y="174"/>
                  <a:pt x="2251" y="172"/>
                  <a:pt x="2248" y="172"/>
                </a:cubicBezTo>
                <a:cubicBezTo>
                  <a:pt x="2246" y="172"/>
                  <a:pt x="2245" y="173"/>
                  <a:pt x="2244" y="173"/>
                </a:cubicBezTo>
                <a:cubicBezTo>
                  <a:pt x="2243" y="173"/>
                  <a:pt x="2241" y="173"/>
                  <a:pt x="2240" y="174"/>
                </a:cubicBezTo>
                <a:cubicBezTo>
                  <a:pt x="2240" y="174"/>
                  <a:pt x="2239" y="175"/>
                  <a:pt x="2238" y="175"/>
                </a:cubicBezTo>
                <a:cubicBezTo>
                  <a:pt x="2236" y="176"/>
                  <a:pt x="2237" y="174"/>
                  <a:pt x="2236" y="173"/>
                </a:cubicBezTo>
                <a:cubicBezTo>
                  <a:pt x="2235" y="173"/>
                  <a:pt x="2234" y="173"/>
                  <a:pt x="2234" y="173"/>
                </a:cubicBezTo>
                <a:cubicBezTo>
                  <a:pt x="2233" y="173"/>
                  <a:pt x="2232" y="173"/>
                  <a:pt x="2232" y="173"/>
                </a:cubicBezTo>
                <a:cubicBezTo>
                  <a:pt x="2231" y="173"/>
                  <a:pt x="2231" y="172"/>
                  <a:pt x="2232" y="171"/>
                </a:cubicBezTo>
                <a:cubicBezTo>
                  <a:pt x="2232" y="171"/>
                  <a:pt x="2233" y="171"/>
                  <a:pt x="2233" y="170"/>
                </a:cubicBezTo>
                <a:cubicBezTo>
                  <a:pt x="2237" y="169"/>
                  <a:pt x="2239" y="166"/>
                  <a:pt x="2242" y="164"/>
                </a:cubicBezTo>
                <a:cubicBezTo>
                  <a:pt x="2243" y="163"/>
                  <a:pt x="2245" y="163"/>
                  <a:pt x="2246" y="161"/>
                </a:cubicBezTo>
                <a:cubicBezTo>
                  <a:pt x="2247" y="160"/>
                  <a:pt x="2248" y="160"/>
                  <a:pt x="2250" y="159"/>
                </a:cubicBezTo>
                <a:cubicBezTo>
                  <a:pt x="2250" y="159"/>
                  <a:pt x="2253" y="158"/>
                  <a:pt x="2253" y="157"/>
                </a:cubicBezTo>
                <a:cubicBezTo>
                  <a:pt x="2253" y="156"/>
                  <a:pt x="2252" y="156"/>
                  <a:pt x="2251" y="156"/>
                </a:cubicBezTo>
                <a:cubicBezTo>
                  <a:pt x="2250" y="156"/>
                  <a:pt x="2250" y="156"/>
                  <a:pt x="2249" y="155"/>
                </a:cubicBezTo>
                <a:cubicBezTo>
                  <a:pt x="2248" y="154"/>
                  <a:pt x="2248" y="153"/>
                  <a:pt x="2246" y="152"/>
                </a:cubicBezTo>
                <a:cubicBezTo>
                  <a:pt x="2244" y="152"/>
                  <a:pt x="2243" y="152"/>
                  <a:pt x="2242" y="152"/>
                </a:cubicBezTo>
                <a:cubicBezTo>
                  <a:pt x="2240" y="151"/>
                  <a:pt x="2239" y="150"/>
                  <a:pt x="2238" y="151"/>
                </a:cubicBezTo>
                <a:cubicBezTo>
                  <a:pt x="2236" y="152"/>
                  <a:pt x="2235" y="153"/>
                  <a:pt x="2234" y="153"/>
                </a:cubicBezTo>
                <a:cubicBezTo>
                  <a:pt x="2232" y="153"/>
                  <a:pt x="2232" y="151"/>
                  <a:pt x="2230" y="151"/>
                </a:cubicBezTo>
                <a:cubicBezTo>
                  <a:pt x="2230" y="150"/>
                  <a:pt x="2229" y="151"/>
                  <a:pt x="2228" y="150"/>
                </a:cubicBezTo>
                <a:cubicBezTo>
                  <a:pt x="2227" y="150"/>
                  <a:pt x="2226" y="150"/>
                  <a:pt x="2226" y="150"/>
                </a:cubicBezTo>
                <a:cubicBezTo>
                  <a:pt x="2224" y="151"/>
                  <a:pt x="2223" y="153"/>
                  <a:pt x="2221" y="153"/>
                </a:cubicBezTo>
                <a:cubicBezTo>
                  <a:pt x="2220" y="154"/>
                  <a:pt x="2219" y="154"/>
                  <a:pt x="2217" y="154"/>
                </a:cubicBezTo>
                <a:cubicBezTo>
                  <a:pt x="2215" y="154"/>
                  <a:pt x="2214" y="154"/>
                  <a:pt x="2212" y="154"/>
                </a:cubicBezTo>
                <a:cubicBezTo>
                  <a:pt x="2212" y="154"/>
                  <a:pt x="2211" y="154"/>
                  <a:pt x="2211" y="153"/>
                </a:cubicBezTo>
                <a:cubicBezTo>
                  <a:pt x="2211" y="152"/>
                  <a:pt x="2212" y="152"/>
                  <a:pt x="2213" y="152"/>
                </a:cubicBezTo>
                <a:cubicBezTo>
                  <a:pt x="2214" y="152"/>
                  <a:pt x="2216" y="152"/>
                  <a:pt x="2217" y="151"/>
                </a:cubicBezTo>
                <a:cubicBezTo>
                  <a:pt x="2218" y="151"/>
                  <a:pt x="2218" y="150"/>
                  <a:pt x="2219" y="150"/>
                </a:cubicBezTo>
                <a:cubicBezTo>
                  <a:pt x="2219" y="149"/>
                  <a:pt x="2220" y="149"/>
                  <a:pt x="2220" y="148"/>
                </a:cubicBezTo>
                <a:cubicBezTo>
                  <a:pt x="2220" y="148"/>
                  <a:pt x="2220" y="147"/>
                  <a:pt x="2219" y="147"/>
                </a:cubicBezTo>
                <a:cubicBezTo>
                  <a:pt x="2219" y="147"/>
                  <a:pt x="2219" y="148"/>
                  <a:pt x="2218" y="148"/>
                </a:cubicBezTo>
                <a:cubicBezTo>
                  <a:pt x="2217" y="149"/>
                  <a:pt x="2215" y="149"/>
                  <a:pt x="2214" y="149"/>
                </a:cubicBezTo>
                <a:cubicBezTo>
                  <a:pt x="2212" y="148"/>
                  <a:pt x="2211" y="149"/>
                  <a:pt x="2210" y="149"/>
                </a:cubicBezTo>
                <a:cubicBezTo>
                  <a:pt x="2208" y="150"/>
                  <a:pt x="2207" y="149"/>
                  <a:pt x="2205" y="149"/>
                </a:cubicBezTo>
                <a:cubicBezTo>
                  <a:pt x="2204" y="148"/>
                  <a:pt x="2203" y="150"/>
                  <a:pt x="2202" y="150"/>
                </a:cubicBezTo>
                <a:cubicBezTo>
                  <a:pt x="2200" y="150"/>
                  <a:pt x="2199" y="149"/>
                  <a:pt x="2198" y="148"/>
                </a:cubicBezTo>
                <a:cubicBezTo>
                  <a:pt x="2197" y="147"/>
                  <a:pt x="2195" y="149"/>
                  <a:pt x="2193" y="149"/>
                </a:cubicBezTo>
                <a:cubicBezTo>
                  <a:pt x="2191" y="149"/>
                  <a:pt x="2190" y="149"/>
                  <a:pt x="2188" y="150"/>
                </a:cubicBezTo>
                <a:cubicBezTo>
                  <a:pt x="2188" y="149"/>
                  <a:pt x="2190" y="148"/>
                  <a:pt x="2191" y="148"/>
                </a:cubicBezTo>
                <a:cubicBezTo>
                  <a:pt x="2192" y="148"/>
                  <a:pt x="2192" y="148"/>
                  <a:pt x="2193" y="148"/>
                </a:cubicBezTo>
                <a:cubicBezTo>
                  <a:pt x="2194" y="147"/>
                  <a:pt x="2194" y="147"/>
                  <a:pt x="2195" y="147"/>
                </a:cubicBezTo>
                <a:cubicBezTo>
                  <a:pt x="2197" y="146"/>
                  <a:pt x="2201" y="147"/>
                  <a:pt x="2204" y="146"/>
                </a:cubicBezTo>
                <a:cubicBezTo>
                  <a:pt x="2206" y="145"/>
                  <a:pt x="2209" y="145"/>
                  <a:pt x="2210" y="143"/>
                </a:cubicBezTo>
                <a:cubicBezTo>
                  <a:pt x="2210" y="142"/>
                  <a:pt x="2211" y="142"/>
                  <a:pt x="2212" y="141"/>
                </a:cubicBezTo>
                <a:cubicBezTo>
                  <a:pt x="2212" y="141"/>
                  <a:pt x="2213" y="141"/>
                  <a:pt x="2214" y="141"/>
                </a:cubicBezTo>
                <a:cubicBezTo>
                  <a:pt x="2215" y="141"/>
                  <a:pt x="2216" y="140"/>
                  <a:pt x="2216" y="139"/>
                </a:cubicBezTo>
                <a:cubicBezTo>
                  <a:pt x="2218" y="137"/>
                  <a:pt x="2218" y="139"/>
                  <a:pt x="2220" y="139"/>
                </a:cubicBezTo>
                <a:cubicBezTo>
                  <a:pt x="2221" y="139"/>
                  <a:pt x="2222" y="138"/>
                  <a:pt x="2224" y="138"/>
                </a:cubicBezTo>
                <a:cubicBezTo>
                  <a:pt x="2224" y="138"/>
                  <a:pt x="2228" y="139"/>
                  <a:pt x="2227" y="137"/>
                </a:cubicBezTo>
                <a:cubicBezTo>
                  <a:pt x="2227" y="137"/>
                  <a:pt x="2227" y="137"/>
                  <a:pt x="2226" y="137"/>
                </a:cubicBezTo>
                <a:cubicBezTo>
                  <a:pt x="2226" y="137"/>
                  <a:pt x="2226" y="136"/>
                  <a:pt x="2226" y="136"/>
                </a:cubicBezTo>
                <a:cubicBezTo>
                  <a:pt x="2225" y="135"/>
                  <a:pt x="2224" y="134"/>
                  <a:pt x="2223" y="133"/>
                </a:cubicBezTo>
                <a:cubicBezTo>
                  <a:pt x="2222" y="132"/>
                  <a:pt x="2221" y="131"/>
                  <a:pt x="2220" y="130"/>
                </a:cubicBezTo>
                <a:cubicBezTo>
                  <a:pt x="2219" y="129"/>
                  <a:pt x="2217" y="128"/>
                  <a:pt x="2216" y="128"/>
                </a:cubicBezTo>
                <a:cubicBezTo>
                  <a:pt x="2214" y="128"/>
                  <a:pt x="2212" y="128"/>
                  <a:pt x="2210" y="127"/>
                </a:cubicBezTo>
                <a:cubicBezTo>
                  <a:pt x="2208" y="126"/>
                  <a:pt x="2207" y="126"/>
                  <a:pt x="2205" y="125"/>
                </a:cubicBezTo>
                <a:cubicBezTo>
                  <a:pt x="2203" y="125"/>
                  <a:pt x="2200" y="125"/>
                  <a:pt x="2198" y="125"/>
                </a:cubicBezTo>
                <a:cubicBezTo>
                  <a:pt x="2196" y="124"/>
                  <a:pt x="2195" y="123"/>
                  <a:pt x="2192" y="123"/>
                </a:cubicBezTo>
                <a:cubicBezTo>
                  <a:pt x="2189" y="123"/>
                  <a:pt x="2187" y="122"/>
                  <a:pt x="2184" y="123"/>
                </a:cubicBezTo>
                <a:cubicBezTo>
                  <a:pt x="2180" y="123"/>
                  <a:pt x="2178" y="124"/>
                  <a:pt x="2174" y="125"/>
                </a:cubicBezTo>
                <a:cubicBezTo>
                  <a:pt x="2170" y="127"/>
                  <a:pt x="2166" y="127"/>
                  <a:pt x="2162" y="127"/>
                </a:cubicBezTo>
                <a:cubicBezTo>
                  <a:pt x="2160" y="128"/>
                  <a:pt x="2157" y="129"/>
                  <a:pt x="2155" y="131"/>
                </a:cubicBezTo>
                <a:cubicBezTo>
                  <a:pt x="2153" y="132"/>
                  <a:pt x="2150" y="133"/>
                  <a:pt x="2147" y="135"/>
                </a:cubicBezTo>
                <a:cubicBezTo>
                  <a:pt x="2145" y="135"/>
                  <a:pt x="2143" y="135"/>
                  <a:pt x="2142" y="136"/>
                </a:cubicBezTo>
                <a:cubicBezTo>
                  <a:pt x="2141" y="137"/>
                  <a:pt x="2139" y="138"/>
                  <a:pt x="2140" y="139"/>
                </a:cubicBezTo>
                <a:cubicBezTo>
                  <a:pt x="2140" y="140"/>
                  <a:pt x="2144" y="139"/>
                  <a:pt x="2143" y="140"/>
                </a:cubicBezTo>
                <a:cubicBezTo>
                  <a:pt x="2143" y="141"/>
                  <a:pt x="2141" y="141"/>
                  <a:pt x="2141" y="141"/>
                </a:cubicBezTo>
                <a:cubicBezTo>
                  <a:pt x="2139" y="142"/>
                  <a:pt x="2138" y="143"/>
                  <a:pt x="2137" y="144"/>
                </a:cubicBezTo>
                <a:cubicBezTo>
                  <a:pt x="2136" y="144"/>
                  <a:pt x="2136" y="145"/>
                  <a:pt x="2135" y="145"/>
                </a:cubicBezTo>
                <a:cubicBezTo>
                  <a:pt x="2134" y="146"/>
                  <a:pt x="2132" y="147"/>
                  <a:pt x="2131" y="148"/>
                </a:cubicBezTo>
                <a:cubicBezTo>
                  <a:pt x="2130" y="149"/>
                  <a:pt x="2130" y="151"/>
                  <a:pt x="2128" y="152"/>
                </a:cubicBezTo>
                <a:cubicBezTo>
                  <a:pt x="2127" y="153"/>
                  <a:pt x="2125" y="153"/>
                  <a:pt x="2124" y="154"/>
                </a:cubicBezTo>
                <a:cubicBezTo>
                  <a:pt x="2124" y="155"/>
                  <a:pt x="2123" y="157"/>
                  <a:pt x="2123" y="158"/>
                </a:cubicBezTo>
                <a:cubicBezTo>
                  <a:pt x="2123" y="160"/>
                  <a:pt x="2124" y="160"/>
                  <a:pt x="2125" y="161"/>
                </a:cubicBezTo>
                <a:cubicBezTo>
                  <a:pt x="2125" y="162"/>
                  <a:pt x="2125" y="162"/>
                  <a:pt x="2126" y="162"/>
                </a:cubicBezTo>
                <a:cubicBezTo>
                  <a:pt x="2127" y="163"/>
                  <a:pt x="2128" y="162"/>
                  <a:pt x="2128" y="162"/>
                </a:cubicBezTo>
                <a:cubicBezTo>
                  <a:pt x="2129" y="163"/>
                  <a:pt x="2129" y="164"/>
                  <a:pt x="2129" y="164"/>
                </a:cubicBezTo>
                <a:cubicBezTo>
                  <a:pt x="2129" y="165"/>
                  <a:pt x="2128" y="165"/>
                  <a:pt x="2128" y="165"/>
                </a:cubicBezTo>
                <a:cubicBezTo>
                  <a:pt x="2128" y="166"/>
                  <a:pt x="2128" y="167"/>
                  <a:pt x="2128" y="168"/>
                </a:cubicBezTo>
                <a:cubicBezTo>
                  <a:pt x="2127" y="169"/>
                  <a:pt x="2127" y="169"/>
                  <a:pt x="2126" y="170"/>
                </a:cubicBezTo>
                <a:cubicBezTo>
                  <a:pt x="2126" y="170"/>
                  <a:pt x="2125" y="170"/>
                  <a:pt x="2125" y="171"/>
                </a:cubicBezTo>
                <a:cubicBezTo>
                  <a:pt x="2124" y="172"/>
                  <a:pt x="2124" y="172"/>
                  <a:pt x="2125" y="172"/>
                </a:cubicBezTo>
                <a:cubicBezTo>
                  <a:pt x="2126" y="172"/>
                  <a:pt x="2126" y="173"/>
                  <a:pt x="2127" y="173"/>
                </a:cubicBezTo>
                <a:cubicBezTo>
                  <a:pt x="2127" y="173"/>
                  <a:pt x="2128" y="173"/>
                  <a:pt x="2129" y="173"/>
                </a:cubicBezTo>
                <a:cubicBezTo>
                  <a:pt x="2130" y="173"/>
                  <a:pt x="2132" y="173"/>
                  <a:pt x="2133" y="173"/>
                </a:cubicBezTo>
                <a:cubicBezTo>
                  <a:pt x="2135" y="173"/>
                  <a:pt x="2135" y="174"/>
                  <a:pt x="2136" y="175"/>
                </a:cubicBezTo>
                <a:cubicBezTo>
                  <a:pt x="2137" y="175"/>
                  <a:pt x="2139" y="175"/>
                  <a:pt x="2140" y="175"/>
                </a:cubicBezTo>
                <a:cubicBezTo>
                  <a:pt x="2141" y="175"/>
                  <a:pt x="2143" y="175"/>
                  <a:pt x="2144" y="176"/>
                </a:cubicBezTo>
                <a:cubicBezTo>
                  <a:pt x="2144" y="177"/>
                  <a:pt x="2145" y="177"/>
                  <a:pt x="2146" y="178"/>
                </a:cubicBezTo>
                <a:cubicBezTo>
                  <a:pt x="2145" y="179"/>
                  <a:pt x="2144" y="178"/>
                  <a:pt x="2143" y="177"/>
                </a:cubicBezTo>
                <a:cubicBezTo>
                  <a:pt x="2142" y="176"/>
                  <a:pt x="2141" y="176"/>
                  <a:pt x="2139" y="176"/>
                </a:cubicBezTo>
                <a:cubicBezTo>
                  <a:pt x="2138" y="176"/>
                  <a:pt x="2137" y="175"/>
                  <a:pt x="2135" y="175"/>
                </a:cubicBezTo>
                <a:cubicBezTo>
                  <a:pt x="2134" y="175"/>
                  <a:pt x="2133" y="174"/>
                  <a:pt x="2131" y="174"/>
                </a:cubicBezTo>
                <a:cubicBezTo>
                  <a:pt x="2130" y="175"/>
                  <a:pt x="2128" y="176"/>
                  <a:pt x="2127" y="174"/>
                </a:cubicBezTo>
                <a:cubicBezTo>
                  <a:pt x="2126" y="174"/>
                  <a:pt x="2126" y="173"/>
                  <a:pt x="2125" y="173"/>
                </a:cubicBezTo>
                <a:cubicBezTo>
                  <a:pt x="2124" y="173"/>
                  <a:pt x="2123" y="173"/>
                  <a:pt x="2123" y="173"/>
                </a:cubicBezTo>
                <a:cubicBezTo>
                  <a:pt x="2122" y="173"/>
                  <a:pt x="2121" y="173"/>
                  <a:pt x="2120" y="173"/>
                </a:cubicBezTo>
                <a:cubicBezTo>
                  <a:pt x="2118" y="173"/>
                  <a:pt x="2116" y="174"/>
                  <a:pt x="2114" y="175"/>
                </a:cubicBezTo>
                <a:cubicBezTo>
                  <a:pt x="2113" y="175"/>
                  <a:pt x="2112" y="175"/>
                  <a:pt x="2112" y="175"/>
                </a:cubicBezTo>
                <a:cubicBezTo>
                  <a:pt x="2111" y="175"/>
                  <a:pt x="2110" y="174"/>
                  <a:pt x="2110" y="174"/>
                </a:cubicBezTo>
                <a:cubicBezTo>
                  <a:pt x="2108" y="174"/>
                  <a:pt x="2107" y="174"/>
                  <a:pt x="2105" y="174"/>
                </a:cubicBezTo>
                <a:cubicBezTo>
                  <a:pt x="2104" y="174"/>
                  <a:pt x="2102" y="174"/>
                  <a:pt x="2100" y="174"/>
                </a:cubicBezTo>
                <a:cubicBezTo>
                  <a:pt x="2099" y="175"/>
                  <a:pt x="2097" y="175"/>
                  <a:pt x="2096" y="175"/>
                </a:cubicBezTo>
                <a:cubicBezTo>
                  <a:pt x="2094" y="175"/>
                  <a:pt x="2093" y="174"/>
                  <a:pt x="2091" y="174"/>
                </a:cubicBezTo>
                <a:cubicBezTo>
                  <a:pt x="2090" y="174"/>
                  <a:pt x="2088" y="174"/>
                  <a:pt x="2087" y="173"/>
                </a:cubicBezTo>
                <a:cubicBezTo>
                  <a:pt x="2085" y="173"/>
                  <a:pt x="2084" y="173"/>
                  <a:pt x="2082" y="173"/>
                </a:cubicBezTo>
                <a:cubicBezTo>
                  <a:pt x="2082" y="174"/>
                  <a:pt x="2084" y="175"/>
                  <a:pt x="2085" y="176"/>
                </a:cubicBezTo>
                <a:cubicBezTo>
                  <a:pt x="2086" y="177"/>
                  <a:pt x="2086" y="179"/>
                  <a:pt x="2087" y="180"/>
                </a:cubicBezTo>
                <a:cubicBezTo>
                  <a:pt x="2089" y="180"/>
                  <a:pt x="2091" y="179"/>
                  <a:pt x="2092" y="180"/>
                </a:cubicBezTo>
                <a:cubicBezTo>
                  <a:pt x="2093" y="181"/>
                  <a:pt x="2094" y="183"/>
                  <a:pt x="2096" y="183"/>
                </a:cubicBezTo>
                <a:cubicBezTo>
                  <a:pt x="2097" y="183"/>
                  <a:pt x="2097" y="183"/>
                  <a:pt x="2098" y="184"/>
                </a:cubicBezTo>
                <a:cubicBezTo>
                  <a:pt x="2098" y="185"/>
                  <a:pt x="2098" y="186"/>
                  <a:pt x="2099" y="187"/>
                </a:cubicBezTo>
                <a:cubicBezTo>
                  <a:pt x="2100" y="187"/>
                  <a:pt x="2102" y="187"/>
                  <a:pt x="2102" y="189"/>
                </a:cubicBezTo>
                <a:cubicBezTo>
                  <a:pt x="2103" y="190"/>
                  <a:pt x="2103" y="193"/>
                  <a:pt x="2101" y="192"/>
                </a:cubicBezTo>
                <a:cubicBezTo>
                  <a:pt x="2101" y="192"/>
                  <a:pt x="2101" y="191"/>
                  <a:pt x="2100" y="191"/>
                </a:cubicBezTo>
                <a:cubicBezTo>
                  <a:pt x="2099" y="190"/>
                  <a:pt x="2098" y="190"/>
                  <a:pt x="2098" y="190"/>
                </a:cubicBezTo>
                <a:cubicBezTo>
                  <a:pt x="2096" y="189"/>
                  <a:pt x="2095" y="189"/>
                  <a:pt x="2094" y="188"/>
                </a:cubicBezTo>
                <a:cubicBezTo>
                  <a:pt x="2093" y="188"/>
                  <a:pt x="2092" y="187"/>
                  <a:pt x="2090" y="187"/>
                </a:cubicBezTo>
                <a:cubicBezTo>
                  <a:pt x="2089" y="186"/>
                  <a:pt x="2088" y="185"/>
                  <a:pt x="2087" y="185"/>
                </a:cubicBezTo>
                <a:cubicBezTo>
                  <a:pt x="2086" y="184"/>
                  <a:pt x="2085" y="184"/>
                  <a:pt x="2085" y="184"/>
                </a:cubicBezTo>
                <a:cubicBezTo>
                  <a:pt x="2084" y="184"/>
                  <a:pt x="2083" y="184"/>
                  <a:pt x="2083" y="183"/>
                </a:cubicBezTo>
                <a:cubicBezTo>
                  <a:pt x="2081" y="183"/>
                  <a:pt x="2081" y="183"/>
                  <a:pt x="2079" y="184"/>
                </a:cubicBezTo>
                <a:cubicBezTo>
                  <a:pt x="2078" y="184"/>
                  <a:pt x="2078" y="185"/>
                  <a:pt x="2076" y="186"/>
                </a:cubicBezTo>
                <a:cubicBezTo>
                  <a:pt x="2073" y="188"/>
                  <a:pt x="2070" y="186"/>
                  <a:pt x="2067" y="187"/>
                </a:cubicBezTo>
                <a:cubicBezTo>
                  <a:pt x="2065" y="188"/>
                  <a:pt x="2064" y="189"/>
                  <a:pt x="2062" y="190"/>
                </a:cubicBezTo>
                <a:cubicBezTo>
                  <a:pt x="2061" y="190"/>
                  <a:pt x="2059" y="190"/>
                  <a:pt x="2058" y="191"/>
                </a:cubicBezTo>
                <a:cubicBezTo>
                  <a:pt x="2057" y="192"/>
                  <a:pt x="2055" y="194"/>
                  <a:pt x="2054" y="195"/>
                </a:cubicBezTo>
                <a:cubicBezTo>
                  <a:pt x="2054" y="195"/>
                  <a:pt x="2052" y="196"/>
                  <a:pt x="2052" y="195"/>
                </a:cubicBezTo>
                <a:cubicBezTo>
                  <a:pt x="2052" y="194"/>
                  <a:pt x="2053" y="194"/>
                  <a:pt x="2053" y="193"/>
                </a:cubicBezTo>
                <a:cubicBezTo>
                  <a:pt x="2054" y="191"/>
                  <a:pt x="2051" y="193"/>
                  <a:pt x="2050" y="193"/>
                </a:cubicBezTo>
                <a:cubicBezTo>
                  <a:pt x="2049" y="194"/>
                  <a:pt x="2048" y="194"/>
                  <a:pt x="2048" y="194"/>
                </a:cubicBezTo>
                <a:cubicBezTo>
                  <a:pt x="2047" y="195"/>
                  <a:pt x="2046" y="194"/>
                  <a:pt x="2045" y="195"/>
                </a:cubicBezTo>
                <a:cubicBezTo>
                  <a:pt x="2044" y="195"/>
                  <a:pt x="2042" y="196"/>
                  <a:pt x="2041" y="197"/>
                </a:cubicBezTo>
                <a:cubicBezTo>
                  <a:pt x="2040" y="198"/>
                  <a:pt x="2038" y="199"/>
                  <a:pt x="2037" y="199"/>
                </a:cubicBezTo>
                <a:cubicBezTo>
                  <a:pt x="2037" y="198"/>
                  <a:pt x="2038" y="196"/>
                  <a:pt x="2037" y="195"/>
                </a:cubicBezTo>
                <a:cubicBezTo>
                  <a:pt x="2037" y="193"/>
                  <a:pt x="2035" y="194"/>
                  <a:pt x="2034" y="194"/>
                </a:cubicBezTo>
                <a:cubicBezTo>
                  <a:pt x="2033" y="195"/>
                  <a:pt x="2031" y="195"/>
                  <a:pt x="2030" y="195"/>
                </a:cubicBezTo>
                <a:cubicBezTo>
                  <a:pt x="2028" y="196"/>
                  <a:pt x="2027" y="197"/>
                  <a:pt x="2025" y="198"/>
                </a:cubicBezTo>
                <a:cubicBezTo>
                  <a:pt x="2024" y="199"/>
                  <a:pt x="2022" y="200"/>
                  <a:pt x="2021" y="200"/>
                </a:cubicBezTo>
                <a:cubicBezTo>
                  <a:pt x="2019" y="199"/>
                  <a:pt x="2022" y="198"/>
                  <a:pt x="2022" y="197"/>
                </a:cubicBezTo>
                <a:cubicBezTo>
                  <a:pt x="2023" y="197"/>
                  <a:pt x="2025" y="195"/>
                  <a:pt x="2024" y="194"/>
                </a:cubicBezTo>
                <a:cubicBezTo>
                  <a:pt x="2024" y="194"/>
                  <a:pt x="2022" y="194"/>
                  <a:pt x="2022" y="194"/>
                </a:cubicBezTo>
                <a:cubicBezTo>
                  <a:pt x="2021" y="195"/>
                  <a:pt x="2020" y="195"/>
                  <a:pt x="2019" y="195"/>
                </a:cubicBezTo>
                <a:cubicBezTo>
                  <a:pt x="2016" y="195"/>
                  <a:pt x="2013" y="193"/>
                  <a:pt x="2009" y="193"/>
                </a:cubicBezTo>
                <a:cubicBezTo>
                  <a:pt x="2007" y="193"/>
                  <a:pt x="2006" y="193"/>
                  <a:pt x="2004" y="193"/>
                </a:cubicBezTo>
                <a:cubicBezTo>
                  <a:pt x="2002" y="192"/>
                  <a:pt x="2001" y="192"/>
                  <a:pt x="1999" y="192"/>
                </a:cubicBezTo>
                <a:cubicBezTo>
                  <a:pt x="1997" y="192"/>
                  <a:pt x="1995" y="193"/>
                  <a:pt x="1993" y="192"/>
                </a:cubicBezTo>
                <a:cubicBezTo>
                  <a:pt x="1991" y="192"/>
                  <a:pt x="1990" y="192"/>
                  <a:pt x="1988" y="191"/>
                </a:cubicBezTo>
                <a:cubicBezTo>
                  <a:pt x="1987" y="191"/>
                  <a:pt x="1985" y="191"/>
                  <a:pt x="1984" y="191"/>
                </a:cubicBezTo>
                <a:cubicBezTo>
                  <a:pt x="1982" y="191"/>
                  <a:pt x="1981" y="191"/>
                  <a:pt x="1979" y="191"/>
                </a:cubicBezTo>
                <a:cubicBezTo>
                  <a:pt x="1976" y="190"/>
                  <a:pt x="1973" y="189"/>
                  <a:pt x="1970" y="190"/>
                </a:cubicBezTo>
                <a:cubicBezTo>
                  <a:pt x="1969" y="190"/>
                  <a:pt x="1968" y="191"/>
                  <a:pt x="1966" y="192"/>
                </a:cubicBezTo>
                <a:cubicBezTo>
                  <a:pt x="1966" y="193"/>
                  <a:pt x="1965" y="193"/>
                  <a:pt x="1964" y="194"/>
                </a:cubicBezTo>
                <a:cubicBezTo>
                  <a:pt x="1964" y="196"/>
                  <a:pt x="1965" y="196"/>
                  <a:pt x="1966" y="196"/>
                </a:cubicBezTo>
                <a:cubicBezTo>
                  <a:pt x="1967" y="196"/>
                  <a:pt x="1968" y="195"/>
                  <a:pt x="1968" y="195"/>
                </a:cubicBezTo>
                <a:cubicBezTo>
                  <a:pt x="1970" y="195"/>
                  <a:pt x="1971" y="196"/>
                  <a:pt x="1973" y="196"/>
                </a:cubicBezTo>
                <a:cubicBezTo>
                  <a:pt x="1974" y="196"/>
                  <a:pt x="1976" y="196"/>
                  <a:pt x="1977" y="196"/>
                </a:cubicBezTo>
                <a:cubicBezTo>
                  <a:pt x="1978" y="196"/>
                  <a:pt x="1979" y="197"/>
                  <a:pt x="1981" y="197"/>
                </a:cubicBezTo>
                <a:cubicBezTo>
                  <a:pt x="1982" y="197"/>
                  <a:pt x="1984" y="197"/>
                  <a:pt x="1986" y="196"/>
                </a:cubicBezTo>
                <a:cubicBezTo>
                  <a:pt x="1987" y="196"/>
                  <a:pt x="1989" y="196"/>
                  <a:pt x="1990" y="197"/>
                </a:cubicBezTo>
                <a:cubicBezTo>
                  <a:pt x="1989" y="198"/>
                  <a:pt x="1986" y="198"/>
                  <a:pt x="1985" y="198"/>
                </a:cubicBezTo>
                <a:cubicBezTo>
                  <a:pt x="1983" y="198"/>
                  <a:pt x="1981" y="198"/>
                  <a:pt x="1979" y="199"/>
                </a:cubicBezTo>
                <a:cubicBezTo>
                  <a:pt x="1976" y="200"/>
                  <a:pt x="1974" y="200"/>
                  <a:pt x="1971" y="200"/>
                </a:cubicBezTo>
                <a:cubicBezTo>
                  <a:pt x="1968" y="201"/>
                  <a:pt x="1966" y="201"/>
                  <a:pt x="1963" y="201"/>
                </a:cubicBezTo>
                <a:cubicBezTo>
                  <a:pt x="1961" y="202"/>
                  <a:pt x="1959" y="202"/>
                  <a:pt x="1956" y="202"/>
                </a:cubicBezTo>
                <a:cubicBezTo>
                  <a:pt x="1954" y="202"/>
                  <a:pt x="1952" y="203"/>
                  <a:pt x="1951" y="203"/>
                </a:cubicBezTo>
                <a:cubicBezTo>
                  <a:pt x="1947" y="203"/>
                  <a:pt x="1943" y="204"/>
                  <a:pt x="1940" y="205"/>
                </a:cubicBezTo>
                <a:cubicBezTo>
                  <a:pt x="1938" y="205"/>
                  <a:pt x="1936" y="205"/>
                  <a:pt x="1935" y="205"/>
                </a:cubicBezTo>
                <a:cubicBezTo>
                  <a:pt x="1931" y="206"/>
                  <a:pt x="1928" y="206"/>
                  <a:pt x="1924" y="207"/>
                </a:cubicBezTo>
                <a:cubicBezTo>
                  <a:pt x="1921" y="208"/>
                  <a:pt x="1918" y="209"/>
                  <a:pt x="1916" y="209"/>
                </a:cubicBezTo>
                <a:cubicBezTo>
                  <a:pt x="1912" y="210"/>
                  <a:pt x="1909" y="211"/>
                  <a:pt x="1906" y="211"/>
                </a:cubicBezTo>
                <a:cubicBezTo>
                  <a:pt x="1900" y="212"/>
                  <a:pt x="1895" y="213"/>
                  <a:pt x="1891" y="216"/>
                </a:cubicBezTo>
                <a:cubicBezTo>
                  <a:pt x="1888" y="217"/>
                  <a:pt x="1886" y="218"/>
                  <a:pt x="1884" y="220"/>
                </a:cubicBezTo>
                <a:cubicBezTo>
                  <a:pt x="1882" y="221"/>
                  <a:pt x="1879" y="222"/>
                  <a:pt x="1877" y="224"/>
                </a:cubicBezTo>
                <a:cubicBezTo>
                  <a:pt x="1874" y="225"/>
                  <a:pt x="1873" y="227"/>
                  <a:pt x="1871" y="228"/>
                </a:cubicBezTo>
                <a:cubicBezTo>
                  <a:pt x="1870" y="229"/>
                  <a:pt x="1869" y="230"/>
                  <a:pt x="1868" y="230"/>
                </a:cubicBezTo>
                <a:cubicBezTo>
                  <a:pt x="1866" y="230"/>
                  <a:pt x="1863" y="230"/>
                  <a:pt x="1861" y="229"/>
                </a:cubicBezTo>
                <a:cubicBezTo>
                  <a:pt x="1861" y="229"/>
                  <a:pt x="1860" y="229"/>
                  <a:pt x="1859" y="229"/>
                </a:cubicBezTo>
                <a:cubicBezTo>
                  <a:pt x="1857" y="229"/>
                  <a:pt x="1856" y="229"/>
                  <a:pt x="1854" y="228"/>
                </a:cubicBezTo>
                <a:cubicBezTo>
                  <a:pt x="1853" y="228"/>
                  <a:pt x="1851" y="228"/>
                  <a:pt x="1850" y="229"/>
                </a:cubicBezTo>
                <a:cubicBezTo>
                  <a:pt x="1849" y="229"/>
                  <a:pt x="1848" y="229"/>
                  <a:pt x="1848" y="229"/>
                </a:cubicBezTo>
                <a:cubicBezTo>
                  <a:pt x="1847" y="230"/>
                  <a:pt x="1848" y="230"/>
                  <a:pt x="1849" y="230"/>
                </a:cubicBezTo>
                <a:cubicBezTo>
                  <a:pt x="1849" y="230"/>
                  <a:pt x="1850" y="230"/>
                  <a:pt x="1851" y="230"/>
                </a:cubicBezTo>
                <a:cubicBezTo>
                  <a:pt x="1851" y="231"/>
                  <a:pt x="1852" y="231"/>
                  <a:pt x="1852" y="231"/>
                </a:cubicBezTo>
                <a:cubicBezTo>
                  <a:pt x="1854" y="232"/>
                  <a:pt x="1855" y="231"/>
                  <a:pt x="1857" y="232"/>
                </a:cubicBezTo>
                <a:cubicBezTo>
                  <a:pt x="1857" y="232"/>
                  <a:pt x="1858" y="232"/>
                  <a:pt x="1858" y="232"/>
                </a:cubicBezTo>
                <a:cubicBezTo>
                  <a:pt x="1859" y="233"/>
                  <a:pt x="1858" y="233"/>
                  <a:pt x="1857" y="233"/>
                </a:cubicBezTo>
                <a:cubicBezTo>
                  <a:pt x="1856" y="233"/>
                  <a:pt x="1854" y="232"/>
                  <a:pt x="1854" y="234"/>
                </a:cubicBezTo>
                <a:cubicBezTo>
                  <a:pt x="1853" y="236"/>
                  <a:pt x="1856" y="234"/>
                  <a:pt x="1856" y="236"/>
                </a:cubicBezTo>
                <a:cubicBezTo>
                  <a:pt x="1857" y="237"/>
                  <a:pt x="1854" y="237"/>
                  <a:pt x="1854" y="238"/>
                </a:cubicBezTo>
                <a:cubicBezTo>
                  <a:pt x="1853" y="238"/>
                  <a:pt x="1853" y="238"/>
                  <a:pt x="1853" y="239"/>
                </a:cubicBezTo>
                <a:cubicBezTo>
                  <a:pt x="1852" y="239"/>
                  <a:pt x="1851" y="239"/>
                  <a:pt x="1851" y="240"/>
                </a:cubicBezTo>
                <a:cubicBezTo>
                  <a:pt x="1850" y="240"/>
                  <a:pt x="1851" y="243"/>
                  <a:pt x="1849" y="243"/>
                </a:cubicBezTo>
                <a:cubicBezTo>
                  <a:pt x="1848" y="244"/>
                  <a:pt x="1847" y="245"/>
                  <a:pt x="1846" y="245"/>
                </a:cubicBezTo>
                <a:cubicBezTo>
                  <a:pt x="1844" y="247"/>
                  <a:pt x="1846" y="247"/>
                  <a:pt x="1847" y="248"/>
                </a:cubicBezTo>
                <a:cubicBezTo>
                  <a:pt x="1847" y="249"/>
                  <a:pt x="1846" y="250"/>
                  <a:pt x="1846" y="250"/>
                </a:cubicBezTo>
                <a:cubicBezTo>
                  <a:pt x="1844" y="250"/>
                  <a:pt x="1845" y="249"/>
                  <a:pt x="1844" y="248"/>
                </a:cubicBezTo>
                <a:cubicBezTo>
                  <a:pt x="1844" y="248"/>
                  <a:pt x="1843" y="248"/>
                  <a:pt x="1843" y="247"/>
                </a:cubicBezTo>
                <a:cubicBezTo>
                  <a:pt x="1843" y="247"/>
                  <a:pt x="1843" y="247"/>
                  <a:pt x="1843" y="246"/>
                </a:cubicBezTo>
                <a:cubicBezTo>
                  <a:pt x="1842" y="245"/>
                  <a:pt x="1841" y="245"/>
                  <a:pt x="1840" y="245"/>
                </a:cubicBezTo>
                <a:cubicBezTo>
                  <a:pt x="1839" y="245"/>
                  <a:pt x="1837" y="245"/>
                  <a:pt x="1836" y="245"/>
                </a:cubicBezTo>
                <a:cubicBezTo>
                  <a:pt x="1835" y="244"/>
                  <a:pt x="1835" y="244"/>
                  <a:pt x="1835" y="244"/>
                </a:cubicBezTo>
                <a:cubicBezTo>
                  <a:pt x="1834" y="243"/>
                  <a:pt x="1834" y="243"/>
                  <a:pt x="1833" y="242"/>
                </a:cubicBezTo>
                <a:cubicBezTo>
                  <a:pt x="1833" y="242"/>
                  <a:pt x="1833" y="242"/>
                  <a:pt x="1832" y="241"/>
                </a:cubicBezTo>
                <a:cubicBezTo>
                  <a:pt x="1832" y="241"/>
                  <a:pt x="1830" y="241"/>
                  <a:pt x="1831" y="242"/>
                </a:cubicBezTo>
                <a:cubicBezTo>
                  <a:pt x="1831" y="242"/>
                  <a:pt x="1832" y="242"/>
                  <a:pt x="1832" y="243"/>
                </a:cubicBezTo>
                <a:cubicBezTo>
                  <a:pt x="1831" y="244"/>
                  <a:pt x="1830" y="244"/>
                  <a:pt x="1830" y="244"/>
                </a:cubicBezTo>
                <a:cubicBezTo>
                  <a:pt x="1829" y="244"/>
                  <a:pt x="1828" y="244"/>
                  <a:pt x="1827" y="246"/>
                </a:cubicBezTo>
                <a:cubicBezTo>
                  <a:pt x="1826" y="246"/>
                  <a:pt x="1825" y="248"/>
                  <a:pt x="1825" y="249"/>
                </a:cubicBezTo>
                <a:cubicBezTo>
                  <a:pt x="1826" y="249"/>
                  <a:pt x="1826" y="249"/>
                  <a:pt x="1827" y="249"/>
                </a:cubicBezTo>
                <a:cubicBezTo>
                  <a:pt x="1828" y="249"/>
                  <a:pt x="1828" y="249"/>
                  <a:pt x="1829" y="249"/>
                </a:cubicBezTo>
                <a:cubicBezTo>
                  <a:pt x="1830" y="249"/>
                  <a:pt x="1830" y="249"/>
                  <a:pt x="1831" y="248"/>
                </a:cubicBezTo>
                <a:cubicBezTo>
                  <a:pt x="1832" y="248"/>
                  <a:pt x="1832" y="248"/>
                  <a:pt x="1832" y="249"/>
                </a:cubicBezTo>
                <a:cubicBezTo>
                  <a:pt x="1833" y="249"/>
                  <a:pt x="1834" y="249"/>
                  <a:pt x="1834" y="249"/>
                </a:cubicBezTo>
                <a:cubicBezTo>
                  <a:pt x="1835" y="249"/>
                  <a:pt x="1836" y="249"/>
                  <a:pt x="1836" y="249"/>
                </a:cubicBezTo>
                <a:cubicBezTo>
                  <a:pt x="1837" y="249"/>
                  <a:pt x="1837" y="250"/>
                  <a:pt x="1838" y="250"/>
                </a:cubicBezTo>
                <a:cubicBezTo>
                  <a:pt x="1838" y="251"/>
                  <a:pt x="1839" y="250"/>
                  <a:pt x="1840" y="251"/>
                </a:cubicBezTo>
                <a:cubicBezTo>
                  <a:pt x="1840" y="251"/>
                  <a:pt x="1841" y="251"/>
                  <a:pt x="1841" y="251"/>
                </a:cubicBezTo>
                <a:cubicBezTo>
                  <a:pt x="1842" y="252"/>
                  <a:pt x="1843" y="251"/>
                  <a:pt x="1843" y="252"/>
                </a:cubicBezTo>
                <a:cubicBezTo>
                  <a:pt x="1842" y="252"/>
                  <a:pt x="1839" y="253"/>
                  <a:pt x="1841" y="254"/>
                </a:cubicBezTo>
                <a:cubicBezTo>
                  <a:pt x="1841" y="254"/>
                  <a:pt x="1842" y="253"/>
                  <a:pt x="1843" y="254"/>
                </a:cubicBezTo>
                <a:cubicBezTo>
                  <a:pt x="1843" y="254"/>
                  <a:pt x="1843" y="255"/>
                  <a:pt x="1844" y="255"/>
                </a:cubicBezTo>
                <a:cubicBezTo>
                  <a:pt x="1844" y="255"/>
                  <a:pt x="1845" y="255"/>
                  <a:pt x="1845" y="256"/>
                </a:cubicBezTo>
                <a:cubicBezTo>
                  <a:pt x="1845" y="256"/>
                  <a:pt x="1845" y="257"/>
                  <a:pt x="1846" y="257"/>
                </a:cubicBezTo>
                <a:cubicBezTo>
                  <a:pt x="1848" y="257"/>
                  <a:pt x="1848" y="256"/>
                  <a:pt x="1849" y="256"/>
                </a:cubicBezTo>
                <a:cubicBezTo>
                  <a:pt x="1850" y="256"/>
                  <a:pt x="1851" y="255"/>
                  <a:pt x="1851" y="256"/>
                </a:cubicBezTo>
                <a:cubicBezTo>
                  <a:pt x="1851" y="257"/>
                  <a:pt x="1850" y="257"/>
                  <a:pt x="1850" y="258"/>
                </a:cubicBezTo>
                <a:cubicBezTo>
                  <a:pt x="1850" y="258"/>
                  <a:pt x="1851" y="258"/>
                  <a:pt x="1851" y="259"/>
                </a:cubicBezTo>
                <a:cubicBezTo>
                  <a:pt x="1851" y="259"/>
                  <a:pt x="1851" y="259"/>
                  <a:pt x="1851" y="260"/>
                </a:cubicBezTo>
                <a:cubicBezTo>
                  <a:pt x="1850" y="260"/>
                  <a:pt x="1850" y="261"/>
                  <a:pt x="1849" y="261"/>
                </a:cubicBezTo>
                <a:cubicBezTo>
                  <a:pt x="1849" y="261"/>
                  <a:pt x="1848" y="260"/>
                  <a:pt x="1847" y="261"/>
                </a:cubicBezTo>
                <a:cubicBezTo>
                  <a:pt x="1847" y="261"/>
                  <a:pt x="1846" y="261"/>
                  <a:pt x="1846" y="261"/>
                </a:cubicBezTo>
                <a:cubicBezTo>
                  <a:pt x="1844" y="261"/>
                  <a:pt x="1845" y="261"/>
                  <a:pt x="1846" y="260"/>
                </a:cubicBezTo>
                <a:cubicBezTo>
                  <a:pt x="1847" y="260"/>
                  <a:pt x="1847" y="260"/>
                  <a:pt x="1847" y="259"/>
                </a:cubicBezTo>
                <a:cubicBezTo>
                  <a:pt x="1848" y="259"/>
                  <a:pt x="1848" y="259"/>
                  <a:pt x="1849" y="259"/>
                </a:cubicBezTo>
                <a:cubicBezTo>
                  <a:pt x="1850" y="258"/>
                  <a:pt x="1847" y="258"/>
                  <a:pt x="1847" y="258"/>
                </a:cubicBezTo>
                <a:cubicBezTo>
                  <a:pt x="1846" y="258"/>
                  <a:pt x="1845" y="257"/>
                  <a:pt x="1844" y="257"/>
                </a:cubicBezTo>
                <a:cubicBezTo>
                  <a:pt x="1841" y="257"/>
                  <a:pt x="1839" y="257"/>
                  <a:pt x="1837" y="257"/>
                </a:cubicBezTo>
                <a:cubicBezTo>
                  <a:pt x="1836" y="257"/>
                  <a:pt x="1836" y="257"/>
                  <a:pt x="1835" y="257"/>
                </a:cubicBezTo>
                <a:cubicBezTo>
                  <a:pt x="1835" y="257"/>
                  <a:pt x="1834" y="257"/>
                  <a:pt x="1834" y="257"/>
                </a:cubicBezTo>
                <a:cubicBezTo>
                  <a:pt x="1833" y="257"/>
                  <a:pt x="1832" y="257"/>
                  <a:pt x="1831" y="257"/>
                </a:cubicBezTo>
                <a:cubicBezTo>
                  <a:pt x="1830" y="258"/>
                  <a:pt x="1828" y="259"/>
                  <a:pt x="1828" y="260"/>
                </a:cubicBezTo>
                <a:cubicBezTo>
                  <a:pt x="1829" y="261"/>
                  <a:pt x="1829" y="261"/>
                  <a:pt x="1830" y="262"/>
                </a:cubicBezTo>
                <a:cubicBezTo>
                  <a:pt x="1830" y="262"/>
                  <a:pt x="1830" y="263"/>
                  <a:pt x="1831" y="263"/>
                </a:cubicBezTo>
                <a:cubicBezTo>
                  <a:pt x="1832" y="264"/>
                  <a:pt x="1834" y="263"/>
                  <a:pt x="1836" y="263"/>
                </a:cubicBezTo>
                <a:cubicBezTo>
                  <a:pt x="1837" y="263"/>
                  <a:pt x="1838" y="263"/>
                  <a:pt x="1840" y="263"/>
                </a:cubicBezTo>
                <a:cubicBezTo>
                  <a:pt x="1842" y="263"/>
                  <a:pt x="1842" y="263"/>
                  <a:pt x="1844" y="264"/>
                </a:cubicBezTo>
                <a:cubicBezTo>
                  <a:pt x="1844" y="265"/>
                  <a:pt x="1845" y="265"/>
                  <a:pt x="1845" y="266"/>
                </a:cubicBezTo>
                <a:cubicBezTo>
                  <a:pt x="1845" y="266"/>
                  <a:pt x="1844" y="267"/>
                  <a:pt x="1844" y="267"/>
                </a:cubicBezTo>
                <a:cubicBezTo>
                  <a:pt x="1844" y="269"/>
                  <a:pt x="1846" y="268"/>
                  <a:pt x="1846" y="268"/>
                </a:cubicBezTo>
                <a:cubicBezTo>
                  <a:pt x="1847" y="269"/>
                  <a:pt x="1847" y="270"/>
                  <a:pt x="1848" y="271"/>
                </a:cubicBezTo>
                <a:cubicBezTo>
                  <a:pt x="1849" y="271"/>
                  <a:pt x="1851" y="271"/>
                  <a:pt x="1852" y="271"/>
                </a:cubicBezTo>
                <a:cubicBezTo>
                  <a:pt x="1852" y="270"/>
                  <a:pt x="1853" y="270"/>
                  <a:pt x="1853" y="271"/>
                </a:cubicBezTo>
                <a:cubicBezTo>
                  <a:pt x="1854" y="272"/>
                  <a:pt x="1853" y="272"/>
                  <a:pt x="1852" y="272"/>
                </a:cubicBezTo>
                <a:cubicBezTo>
                  <a:pt x="1851" y="272"/>
                  <a:pt x="1849" y="271"/>
                  <a:pt x="1848" y="272"/>
                </a:cubicBezTo>
                <a:cubicBezTo>
                  <a:pt x="1848" y="273"/>
                  <a:pt x="1850" y="273"/>
                  <a:pt x="1850" y="273"/>
                </a:cubicBezTo>
                <a:cubicBezTo>
                  <a:pt x="1851" y="274"/>
                  <a:pt x="1851" y="275"/>
                  <a:pt x="1851" y="275"/>
                </a:cubicBezTo>
                <a:cubicBezTo>
                  <a:pt x="1852" y="276"/>
                  <a:pt x="1853" y="277"/>
                  <a:pt x="1852" y="277"/>
                </a:cubicBezTo>
                <a:cubicBezTo>
                  <a:pt x="1851" y="277"/>
                  <a:pt x="1850" y="277"/>
                  <a:pt x="1850" y="278"/>
                </a:cubicBezTo>
                <a:cubicBezTo>
                  <a:pt x="1849" y="278"/>
                  <a:pt x="1848" y="278"/>
                  <a:pt x="1847" y="278"/>
                </a:cubicBezTo>
                <a:cubicBezTo>
                  <a:pt x="1846" y="278"/>
                  <a:pt x="1844" y="278"/>
                  <a:pt x="1843" y="278"/>
                </a:cubicBezTo>
                <a:cubicBezTo>
                  <a:pt x="1840" y="279"/>
                  <a:pt x="1836" y="279"/>
                  <a:pt x="1833" y="279"/>
                </a:cubicBezTo>
                <a:cubicBezTo>
                  <a:pt x="1830" y="279"/>
                  <a:pt x="1828" y="279"/>
                  <a:pt x="1826" y="280"/>
                </a:cubicBezTo>
                <a:cubicBezTo>
                  <a:pt x="1823" y="280"/>
                  <a:pt x="1821" y="280"/>
                  <a:pt x="1818" y="280"/>
                </a:cubicBezTo>
                <a:cubicBezTo>
                  <a:pt x="1816" y="281"/>
                  <a:pt x="1814" y="281"/>
                  <a:pt x="1811" y="281"/>
                </a:cubicBezTo>
                <a:cubicBezTo>
                  <a:pt x="1809" y="282"/>
                  <a:pt x="1807" y="282"/>
                  <a:pt x="1805" y="282"/>
                </a:cubicBezTo>
                <a:cubicBezTo>
                  <a:pt x="1796" y="283"/>
                  <a:pt x="1787" y="283"/>
                  <a:pt x="1778" y="284"/>
                </a:cubicBezTo>
                <a:cubicBezTo>
                  <a:pt x="1775" y="284"/>
                  <a:pt x="1772" y="284"/>
                  <a:pt x="1769" y="285"/>
                </a:cubicBezTo>
                <a:cubicBezTo>
                  <a:pt x="1764" y="285"/>
                  <a:pt x="1760" y="286"/>
                  <a:pt x="1756" y="286"/>
                </a:cubicBezTo>
                <a:cubicBezTo>
                  <a:pt x="1753" y="287"/>
                  <a:pt x="1750" y="287"/>
                  <a:pt x="1747" y="287"/>
                </a:cubicBezTo>
                <a:cubicBezTo>
                  <a:pt x="1743" y="287"/>
                  <a:pt x="1739" y="287"/>
                  <a:pt x="1734" y="288"/>
                </a:cubicBezTo>
                <a:cubicBezTo>
                  <a:pt x="1731" y="289"/>
                  <a:pt x="1728" y="288"/>
                  <a:pt x="1725" y="288"/>
                </a:cubicBezTo>
                <a:cubicBezTo>
                  <a:pt x="1724" y="288"/>
                  <a:pt x="1724" y="288"/>
                  <a:pt x="1723" y="289"/>
                </a:cubicBezTo>
                <a:cubicBezTo>
                  <a:pt x="1723" y="289"/>
                  <a:pt x="1723" y="289"/>
                  <a:pt x="1722" y="290"/>
                </a:cubicBezTo>
                <a:cubicBezTo>
                  <a:pt x="1722" y="290"/>
                  <a:pt x="1722" y="291"/>
                  <a:pt x="1722" y="291"/>
                </a:cubicBezTo>
                <a:cubicBezTo>
                  <a:pt x="1722" y="292"/>
                  <a:pt x="1723" y="292"/>
                  <a:pt x="1724" y="292"/>
                </a:cubicBezTo>
                <a:cubicBezTo>
                  <a:pt x="1725" y="294"/>
                  <a:pt x="1722" y="294"/>
                  <a:pt x="1721" y="295"/>
                </a:cubicBezTo>
                <a:cubicBezTo>
                  <a:pt x="1721" y="295"/>
                  <a:pt x="1721" y="296"/>
                  <a:pt x="1720" y="296"/>
                </a:cubicBezTo>
                <a:cubicBezTo>
                  <a:pt x="1719" y="296"/>
                  <a:pt x="1719" y="297"/>
                  <a:pt x="1718" y="297"/>
                </a:cubicBezTo>
                <a:cubicBezTo>
                  <a:pt x="1718" y="297"/>
                  <a:pt x="1717" y="297"/>
                  <a:pt x="1716" y="298"/>
                </a:cubicBezTo>
                <a:cubicBezTo>
                  <a:pt x="1716" y="299"/>
                  <a:pt x="1717" y="299"/>
                  <a:pt x="1717" y="299"/>
                </a:cubicBezTo>
                <a:cubicBezTo>
                  <a:pt x="1718" y="299"/>
                  <a:pt x="1718" y="300"/>
                  <a:pt x="1719" y="300"/>
                </a:cubicBezTo>
                <a:cubicBezTo>
                  <a:pt x="1719" y="300"/>
                  <a:pt x="1720" y="300"/>
                  <a:pt x="1721" y="300"/>
                </a:cubicBezTo>
                <a:cubicBezTo>
                  <a:pt x="1723" y="301"/>
                  <a:pt x="1716" y="304"/>
                  <a:pt x="1716" y="304"/>
                </a:cubicBezTo>
                <a:cubicBezTo>
                  <a:pt x="1717" y="305"/>
                  <a:pt x="1720" y="304"/>
                  <a:pt x="1720" y="305"/>
                </a:cubicBezTo>
                <a:cubicBezTo>
                  <a:pt x="1721" y="305"/>
                  <a:pt x="1722" y="305"/>
                  <a:pt x="1722" y="306"/>
                </a:cubicBezTo>
                <a:cubicBezTo>
                  <a:pt x="1722" y="307"/>
                  <a:pt x="1720" y="307"/>
                  <a:pt x="1721" y="307"/>
                </a:cubicBezTo>
                <a:cubicBezTo>
                  <a:pt x="1721" y="308"/>
                  <a:pt x="1722" y="308"/>
                  <a:pt x="1722" y="308"/>
                </a:cubicBezTo>
                <a:cubicBezTo>
                  <a:pt x="1723" y="308"/>
                  <a:pt x="1723" y="308"/>
                  <a:pt x="1723" y="309"/>
                </a:cubicBezTo>
                <a:cubicBezTo>
                  <a:pt x="1725" y="309"/>
                  <a:pt x="1726" y="308"/>
                  <a:pt x="1727" y="309"/>
                </a:cubicBezTo>
                <a:cubicBezTo>
                  <a:pt x="1728" y="310"/>
                  <a:pt x="1727" y="312"/>
                  <a:pt x="1728" y="312"/>
                </a:cubicBezTo>
                <a:cubicBezTo>
                  <a:pt x="1728" y="313"/>
                  <a:pt x="1728" y="313"/>
                  <a:pt x="1728" y="314"/>
                </a:cubicBezTo>
                <a:cubicBezTo>
                  <a:pt x="1729" y="315"/>
                  <a:pt x="1727" y="316"/>
                  <a:pt x="1727" y="317"/>
                </a:cubicBezTo>
                <a:cubicBezTo>
                  <a:pt x="1726" y="318"/>
                  <a:pt x="1726" y="319"/>
                  <a:pt x="1725" y="320"/>
                </a:cubicBezTo>
                <a:cubicBezTo>
                  <a:pt x="1724" y="320"/>
                  <a:pt x="1723" y="322"/>
                  <a:pt x="1724" y="323"/>
                </a:cubicBezTo>
                <a:cubicBezTo>
                  <a:pt x="1724" y="323"/>
                  <a:pt x="1725" y="324"/>
                  <a:pt x="1725" y="324"/>
                </a:cubicBezTo>
                <a:cubicBezTo>
                  <a:pt x="1725" y="324"/>
                  <a:pt x="1725" y="324"/>
                  <a:pt x="1725" y="324"/>
                </a:cubicBezTo>
                <a:cubicBezTo>
                  <a:pt x="1726" y="325"/>
                  <a:pt x="1727" y="324"/>
                  <a:pt x="1727" y="325"/>
                </a:cubicBezTo>
                <a:cubicBezTo>
                  <a:pt x="1728" y="326"/>
                  <a:pt x="1725" y="327"/>
                  <a:pt x="1726" y="328"/>
                </a:cubicBezTo>
                <a:cubicBezTo>
                  <a:pt x="1726" y="329"/>
                  <a:pt x="1728" y="330"/>
                  <a:pt x="1729" y="331"/>
                </a:cubicBezTo>
                <a:cubicBezTo>
                  <a:pt x="1730" y="332"/>
                  <a:pt x="1731" y="332"/>
                  <a:pt x="1733" y="333"/>
                </a:cubicBezTo>
                <a:cubicBezTo>
                  <a:pt x="1734" y="333"/>
                  <a:pt x="1736" y="333"/>
                  <a:pt x="1737" y="333"/>
                </a:cubicBezTo>
                <a:cubicBezTo>
                  <a:pt x="1738" y="334"/>
                  <a:pt x="1739" y="334"/>
                  <a:pt x="1739" y="335"/>
                </a:cubicBezTo>
                <a:cubicBezTo>
                  <a:pt x="1741" y="336"/>
                  <a:pt x="1744" y="335"/>
                  <a:pt x="1746" y="336"/>
                </a:cubicBezTo>
                <a:cubicBezTo>
                  <a:pt x="1748" y="336"/>
                  <a:pt x="1749" y="337"/>
                  <a:pt x="1751" y="337"/>
                </a:cubicBezTo>
                <a:cubicBezTo>
                  <a:pt x="1753" y="338"/>
                  <a:pt x="1754" y="337"/>
                  <a:pt x="1754" y="339"/>
                </a:cubicBezTo>
                <a:cubicBezTo>
                  <a:pt x="1755" y="340"/>
                  <a:pt x="1755" y="342"/>
                  <a:pt x="1755" y="343"/>
                </a:cubicBezTo>
                <a:cubicBezTo>
                  <a:pt x="1755" y="345"/>
                  <a:pt x="1756" y="345"/>
                  <a:pt x="1757" y="346"/>
                </a:cubicBezTo>
                <a:cubicBezTo>
                  <a:pt x="1758" y="347"/>
                  <a:pt x="1759" y="348"/>
                  <a:pt x="1760" y="349"/>
                </a:cubicBezTo>
                <a:cubicBezTo>
                  <a:pt x="1761" y="350"/>
                  <a:pt x="1763" y="351"/>
                  <a:pt x="1763" y="352"/>
                </a:cubicBezTo>
                <a:cubicBezTo>
                  <a:pt x="1764" y="353"/>
                  <a:pt x="1765" y="355"/>
                  <a:pt x="1763" y="356"/>
                </a:cubicBezTo>
                <a:cubicBezTo>
                  <a:pt x="1762" y="357"/>
                  <a:pt x="1760" y="357"/>
                  <a:pt x="1759" y="357"/>
                </a:cubicBezTo>
                <a:cubicBezTo>
                  <a:pt x="1758" y="357"/>
                  <a:pt x="1757" y="357"/>
                  <a:pt x="1757" y="357"/>
                </a:cubicBezTo>
                <a:cubicBezTo>
                  <a:pt x="1756" y="358"/>
                  <a:pt x="1755" y="359"/>
                  <a:pt x="1754" y="359"/>
                </a:cubicBezTo>
                <a:cubicBezTo>
                  <a:pt x="1752" y="359"/>
                  <a:pt x="1751" y="359"/>
                  <a:pt x="1750" y="359"/>
                </a:cubicBezTo>
                <a:cubicBezTo>
                  <a:pt x="1749" y="359"/>
                  <a:pt x="1748" y="358"/>
                  <a:pt x="1748" y="358"/>
                </a:cubicBezTo>
                <a:cubicBezTo>
                  <a:pt x="1747" y="358"/>
                  <a:pt x="1746" y="358"/>
                  <a:pt x="1745" y="358"/>
                </a:cubicBezTo>
                <a:cubicBezTo>
                  <a:pt x="1744" y="358"/>
                  <a:pt x="1743" y="357"/>
                  <a:pt x="1742" y="356"/>
                </a:cubicBezTo>
                <a:cubicBezTo>
                  <a:pt x="1740" y="354"/>
                  <a:pt x="1738" y="352"/>
                  <a:pt x="1735" y="350"/>
                </a:cubicBezTo>
                <a:cubicBezTo>
                  <a:pt x="1732" y="349"/>
                  <a:pt x="1730" y="346"/>
                  <a:pt x="1727" y="345"/>
                </a:cubicBezTo>
                <a:cubicBezTo>
                  <a:pt x="1723" y="343"/>
                  <a:pt x="1720" y="343"/>
                  <a:pt x="1717" y="341"/>
                </a:cubicBezTo>
                <a:cubicBezTo>
                  <a:pt x="1714" y="340"/>
                  <a:pt x="1711" y="339"/>
                  <a:pt x="1708" y="339"/>
                </a:cubicBezTo>
                <a:cubicBezTo>
                  <a:pt x="1706" y="339"/>
                  <a:pt x="1705" y="339"/>
                  <a:pt x="1703" y="338"/>
                </a:cubicBezTo>
                <a:cubicBezTo>
                  <a:pt x="1702" y="338"/>
                  <a:pt x="1700" y="337"/>
                  <a:pt x="1699" y="337"/>
                </a:cubicBezTo>
                <a:cubicBezTo>
                  <a:pt x="1697" y="337"/>
                  <a:pt x="1695" y="337"/>
                  <a:pt x="1694" y="336"/>
                </a:cubicBezTo>
                <a:cubicBezTo>
                  <a:pt x="1692" y="336"/>
                  <a:pt x="1691" y="336"/>
                  <a:pt x="1689" y="335"/>
                </a:cubicBezTo>
                <a:cubicBezTo>
                  <a:pt x="1686" y="334"/>
                  <a:pt x="1684" y="333"/>
                  <a:pt x="1681" y="334"/>
                </a:cubicBezTo>
                <a:cubicBezTo>
                  <a:pt x="1680" y="334"/>
                  <a:pt x="1679" y="334"/>
                  <a:pt x="1678" y="335"/>
                </a:cubicBezTo>
                <a:cubicBezTo>
                  <a:pt x="1677" y="335"/>
                  <a:pt x="1676" y="335"/>
                  <a:pt x="1675" y="336"/>
                </a:cubicBezTo>
                <a:cubicBezTo>
                  <a:pt x="1674" y="337"/>
                  <a:pt x="1673" y="337"/>
                  <a:pt x="1671" y="337"/>
                </a:cubicBezTo>
                <a:cubicBezTo>
                  <a:pt x="1670" y="337"/>
                  <a:pt x="1669" y="338"/>
                  <a:pt x="1667" y="339"/>
                </a:cubicBezTo>
                <a:cubicBezTo>
                  <a:pt x="1665" y="340"/>
                  <a:pt x="1661" y="339"/>
                  <a:pt x="1660" y="343"/>
                </a:cubicBezTo>
                <a:cubicBezTo>
                  <a:pt x="1660" y="344"/>
                  <a:pt x="1659" y="345"/>
                  <a:pt x="1661" y="346"/>
                </a:cubicBezTo>
                <a:cubicBezTo>
                  <a:pt x="1662" y="346"/>
                  <a:pt x="1664" y="346"/>
                  <a:pt x="1665" y="345"/>
                </a:cubicBezTo>
                <a:cubicBezTo>
                  <a:pt x="1667" y="344"/>
                  <a:pt x="1668" y="344"/>
                  <a:pt x="1669" y="344"/>
                </a:cubicBezTo>
                <a:cubicBezTo>
                  <a:pt x="1672" y="344"/>
                  <a:pt x="1675" y="346"/>
                  <a:pt x="1675" y="349"/>
                </a:cubicBezTo>
                <a:cubicBezTo>
                  <a:pt x="1675" y="351"/>
                  <a:pt x="1674" y="352"/>
                  <a:pt x="1673" y="353"/>
                </a:cubicBezTo>
                <a:cubicBezTo>
                  <a:pt x="1672" y="353"/>
                  <a:pt x="1671" y="353"/>
                  <a:pt x="1671" y="353"/>
                </a:cubicBezTo>
                <a:cubicBezTo>
                  <a:pt x="1670" y="353"/>
                  <a:pt x="1669" y="353"/>
                  <a:pt x="1669" y="354"/>
                </a:cubicBezTo>
                <a:cubicBezTo>
                  <a:pt x="1667" y="354"/>
                  <a:pt x="1666" y="355"/>
                  <a:pt x="1664" y="354"/>
                </a:cubicBezTo>
                <a:cubicBezTo>
                  <a:pt x="1663" y="354"/>
                  <a:pt x="1662" y="353"/>
                  <a:pt x="1661" y="352"/>
                </a:cubicBezTo>
                <a:cubicBezTo>
                  <a:pt x="1660" y="352"/>
                  <a:pt x="1660" y="352"/>
                  <a:pt x="1659" y="351"/>
                </a:cubicBezTo>
                <a:cubicBezTo>
                  <a:pt x="1658" y="351"/>
                  <a:pt x="1658" y="350"/>
                  <a:pt x="1657" y="350"/>
                </a:cubicBezTo>
                <a:cubicBezTo>
                  <a:pt x="1656" y="349"/>
                  <a:pt x="1655" y="348"/>
                  <a:pt x="1654" y="348"/>
                </a:cubicBezTo>
                <a:cubicBezTo>
                  <a:pt x="1653" y="348"/>
                  <a:pt x="1652" y="349"/>
                  <a:pt x="1650" y="349"/>
                </a:cubicBezTo>
                <a:cubicBezTo>
                  <a:pt x="1649" y="349"/>
                  <a:pt x="1647" y="349"/>
                  <a:pt x="1645" y="349"/>
                </a:cubicBezTo>
                <a:cubicBezTo>
                  <a:pt x="1643" y="349"/>
                  <a:pt x="1642" y="350"/>
                  <a:pt x="1641" y="350"/>
                </a:cubicBezTo>
                <a:cubicBezTo>
                  <a:pt x="1639" y="350"/>
                  <a:pt x="1637" y="351"/>
                  <a:pt x="1636" y="351"/>
                </a:cubicBezTo>
                <a:cubicBezTo>
                  <a:pt x="1635" y="351"/>
                  <a:pt x="1631" y="350"/>
                  <a:pt x="1632" y="352"/>
                </a:cubicBezTo>
                <a:cubicBezTo>
                  <a:pt x="1633" y="352"/>
                  <a:pt x="1634" y="352"/>
                  <a:pt x="1634" y="353"/>
                </a:cubicBezTo>
                <a:cubicBezTo>
                  <a:pt x="1635" y="353"/>
                  <a:pt x="1635" y="354"/>
                  <a:pt x="1635" y="355"/>
                </a:cubicBezTo>
                <a:cubicBezTo>
                  <a:pt x="1636" y="356"/>
                  <a:pt x="1636" y="358"/>
                  <a:pt x="1637" y="359"/>
                </a:cubicBezTo>
                <a:cubicBezTo>
                  <a:pt x="1637" y="359"/>
                  <a:pt x="1638" y="360"/>
                  <a:pt x="1638" y="361"/>
                </a:cubicBezTo>
                <a:cubicBezTo>
                  <a:pt x="1638" y="362"/>
                  <a:pt x="1638" y="362"/>
                  <a:pt x="1638" y="363"/>
                </a:cubicBezTo>
                <a:cubicBezTo>
                  <a:pt x="1639" y="365"/>
                  <a:pt x="1640" y="365"/>
                  <a:pt x="1642" y="365"/>
                </a:cubicBezTo>
                <a:cubicBezTo>
                  <a:pt x="1642" y="365"/>
                  <a:pt x="1643" y="365"/>
                  <a:pt x="1644" y="366"/>
                </a:cubicBezTo>
                <a:cubicBezTo>
                  <a:pt x="1645" y="366"/>
                  <a:pt x="1646" y="367"/>
                  <a:pt x="1646" y="367"/>
                </a:cubicBezTo>
                <a:cubicBezTo>
                  <a:pt x="1648" y="369"/>
                  <a:pt x="1649" y="369"/>
                  <a:pt x="1651" y="369"/>
                </a:cubicBezTo>
                <a:cubicBezTo>
                  <a:pt x="1652" y="369"/>
                  <a:pt x="1653" y="369"/>
                  <a:pt x="1654" y="369"/>
                </a:cubicBezTo>
                <a:cubicBezTo>
                  <a:pt x="1655" y="369"/>
                  <a:pt x="1655" y="370"/>
                  <a:pt x="1656" y="370"/>
                </a:cubicBezTo>
                <a:cubicBezTo>
                  <a:pt x="1657" y="371"/>
                  <a:pt x="1658" y="372"/>
                  <a:pt x="1660" y="373"/>
                </a:cubicBezTo>
                <a:cubicBezTo>
                  <a:pt x="1660" y="373"/>
                  <a:pt x="1661" y="373"/>
                  <a:pt x="1661" y="373"/>
                </a:cubicBezTo>
                <a:cubicBezTo>
                  <a:pt x="1662" y="373"/>
                  <a:pt x="1662" y="372"/>
                  <a:pt x="1663" y="372"/>
                </a:cubicBezTo>
                <a:cubicBezTo>
                  <a:pt x="1664" y="373"/>
                  <a:pt x="1664" y="373"/>
                  <a:pt x="1664" y="374"/>
                </a:cubicBezTo>
                <a:cubicBezTo>
                  <a:pt x="1666" y="375"/>
                  <a:pt x="1667" y="374"/>
                  <a:pt x="1669" y="373"/>
                </a:cubicBezTo>
                <a:cubicBezTo>
                  <a:pt x="1669" y="373"/>
                  <a:pt x="1670" y="373"/>
                  <a:pt x="1670" y="372"/>
                </a:cubicBezTo>
                <a:cubicBezTo>
                  <a:pt x="1671" y="372"/>
                  <a:pt x="1671" y="371"/>
                  <a:pt x="1672" y="372"/>
                </a:cubicBezTo>
                <a:cubicBezTo>
                  <a:pt x="1673" y="372"/>
                  <a:pt x="1670" y="375"/>
                  <a:pt x="1672" y="375"/>
                </a:cubicBezTo>
                <a:cubicBezTo>
                  <a:pt x="1673" y="375"/>
                  <a:pt x="1673" y="374"/>
                  <a:pt x="1674" y="374"/>
                </a:cubicBezTo>
                <a:cubicBezTo>
                  <a:pt x="1675" y="374"/>
                  <a:pt x="1676" y="375"/>
                  <a:pt x="1676" y="375"/>
                </a:cubicBezTo>
                <a:cubicBezTo>
                  <a:pt x="1677" y="375"/>
                  <a:pt x="1678" y="375"/>
                  <a:pt x="1679" y="376"/>
                </a:cubicBezTo>
                <a:cubicBezTo>
                  <a:pt x="1679" y="377"/>
                  <a:pt x="1677" y="379"/>
                  <a:pt x="1677" y="380"/>
                </a:cubicBezTo>
                <a:cubicBezTo>
                  <a:pt x="1678" y="381"/>
                  <a:pt x="1679" y="382"/>
                  <a:pt x="1679" y="382"/>
                </a:cubicBezTo>
                <a:cubicBezTo>
                  <a:pt x="1680" y="383"/>
                  <a:pt x="1680" y="383"/>
                  <a:pt x="1680" y="383"/>
                </a:cubicBezTo>
                <a:cubicBezTo>
                  <a:pt x="1681" y="383"/>
                  <a:pt x="1681" y="383"/>
                  <a:pt x="1681" y="382"/>
                </a:cubicBezTo>
                <a:cubicBezTo>
                  <a:pt x="1682" y="382"/>
                  <a:pt x="1683" y="381"/>
                  <a:pt x="1683" y="382"/>
                </a:cubicBezTo>
                <a:cubicBezTo>
                  <a:pt x="1683" y="383"/>
                  <a:pt x="1682" y="383"/>
                  <a:pt x="1682" y="384"/>
                </a:cubicBezTo>
                <a:cubicBezTo>
                  <a:pt x="1682" y="384"/>
                  <a:pt x="1682" y="385"/>
                  <a:pt x="1682" y="386"/>
                </a:cubicBezTo>
                <a:cubicBezTo>
                  <a:pt x="1682" y="386"/>
                  <a:pt x="1681" y="386"/>
                  <a:pt x="1681" y="387"/>
                </a:cubicBezTo>
                <a:cubicBezTo>
                  <a:pt x="1682" y="387"/>
                  <a:pt x="1683" y="387"/>
                  <a:pt x="1683" y="387"/>
                </a:cubicBezTo>
                <a:cubicBezTo>
                  <a:pt x="1684" y="386"/>
                  <a:pt x="1684" y="386"/>
                  <a:pt x="1685" y="386"/>
                </a:cubicBezTo>
                <a:cubicBezTo>
                  <a:pt x="1685" y="386"/>
                  <a:pt x="1686" y="386"/>
                  <a:pt x="1686" y="387"/>
                </a:cubicBezTo>
                <a:cubicBezTo>
                  <a:pt x="1686" y="387"/>
                  <a:pt x="1686" y="387"/>
                  <a:pt x="1685" y="387"/>
                </a:cubicBezTo>
                <a:cubicBezTo>
                  <a:pt x="1685" y="387"/>
                  <a:pt x="1684" y="387"/>
                  <a:pt x="1684" y="388"/>
                </a:cubicBezTo>
                <a:cubicBezTo>
                  <a:pt x="1683" y="389"/>
                  <a:pt x="1681" y="389"/>
                  <a:pt x="1680" y="388"/>
                </a:cubicBezTo>
                <a:cubicBezTo>
                  <a:pt x="1679" y="387"/>
                  <a:pt x="1679" y="386"/>
                  <a:pt x="1677" y="386"/>
                </a:cubicBezTo>
                <a:cubicBezTo>
                  <a:pt x="1676" y="386"/>
                  <a:pt x="1674" y="386"/>
                  <a:pt x="1673" y="386"/>
                </a:cubicBezTo>
                <a:cubicBezTo>
                  <a:pt x="1672" y="385"/>
                  <a:pt x="1672" y="385"/>
                  <a:pt x="1671" y="384"/>
                </a:cubicBezTo>
                <a:cubicBezTo>
                  <a:pt x="1671" y="384"/>
                  <a:pt x="1670" y="384"/>
                  <a:pt x="1670" y="383"/>
                </a:cubicBezTo>
                <a:cubicBezTo>
                  <a:pt x="1670" y="382"/>
                  <a:pt x="1670" y="381"/>
                  <a:pt x="1670" y="380"/>
                </a:cubicBezTo>
                <a:cubicBezTo>
                  <a:pt x="1669" y="379"/>
                  <a:pt x="1668" y="379"/>
                  <a:pt x="1667" y="379"/>
                </a:cubicBezTo>
                <a:cubicBezTo>
                  <a:pt x="1665" y="378"/>
                  <a:pt x="1663" y="378"/>
                  <a:pt x="1661" y="378"/>
                </a:cubicBezTo>
                <a:cubicBezTo>
                  <a:pt x="1659" y="378"/>
                  <a:pt x="1657" y="379"/>
                  <a:pt x="1655" y="378"/>
                </a:cubicBezTo>
                <a:cubicBezTo>
                  <a:pt x="1654" y="378"/>
                  <a:pt x="1654" y="378"/>
                  <a:pt x="1653" y="379"/>
                </a:cubicBezTo>
                <a:cubicBezTo>
                  <a:pt x="1653" y="379"/>
                  <a:pt x="1652" y="380"/>
                  <a:pt x="1652" y="380"/>
                </a:cubicBezTo>
                <a:cubicBezTo>
                  <a:pt x="1651" y="380"/>
                  <a:pt x="1650" y="380"/>
                  <a:pt x="1650" y="379"/>
                </a:cubicBezTo>
                <a:cubicBezTo>
                  <a:pt x="1650" y="379"/>
                  <a:pt x="1652" y="378"/>
                  <a:pt x="1651" y="378"/>
                </a:cubicBezTo>
                <a:cubicBezTo>
                  <a:pt x="1650" y="377"/>
                  <a:pt x="1649" y="378"/>
                  <a:pt x="1649" y="378"/>
                </a:cubicBezTo>
                <a:cubicBezTo>
                  <a:pt x="1648" y="378"/>
                  <a:pt x="1648" y="377"/>
                  <a:pt x="1647" y="377"/>
                </a:cubicBezTo>
                <a:cubicBezTo>
                  <a:pt x="1646" y="377"/>
                  <a:pt x="1644" y="376"/>
                  <a:pt x="1643" y="376"/>
                </a:cubicBezTo>
                <a:cubicBezTo>
                  <a:pt x="1641" y="376"/>
                  <a:pt x="1639" y="376"/>
                  <a:pt x="1638" y="376"/>
                </a:cubicBezTo>
                <a:cubicBezTo>
                  <a:pt x="1636" y="377"/>
                  <a:pt x="1635" y="377"/>
                  <a:pt x="1634" y="376"/>
                </a:cubicBezTo>
                <a:cubicBezTo>
                  <a:pt x="1632" y="375"/>
                  <a:pt x="1631" y="375"/>
                  <a:pt x="1629" y="374"/>
                </a:cubicBezTo>
                <a:cubicBezTo>
                  <a:pt x="1629" y="374"/>
                  <a:pt x="1628" y="374"/>
                  <a:pt x="1628" y="374"/>
                </a:cubicBezTo>
                <a:cubicBezTo>
                  <a:pt x="1627" y="374"/>
                  <a:pt x="1627" y="374"/>
                  <a:pt x="1626" y="374"/>
                </a:cubicBezTo>
                <a:cubicBezTo>
                  <a:pt x="1625" y="374"/>
                  <a:pt x="1625" y="374"/>
                  <a:pt x="1624" y="373"/>
                </a:cubicBezTo>
                <a:cubicBezTo>
                  <a:pt x="1623" y="373"/>
                  <a:pt x="1621" y="373"/>
                  <a:pt x="1619" y="372"/>
                </a:cubicBezTo>
                <a:cubicBezTo>
                  <a:pt x="1619" y="371"/>
                  <a:pt x="1618" y="368"/>
                  <a:pt x="1619" y="368"/>
                </a:cubicBezTo>
                <a:cubicBezTo>
                  <a:pt x="1620" y="367"/>
                  <a:pt x="1621" y="370"/>
                  <a:pt x="1622" y="369"/>
                </a:cubicBezTo>
                <a:cubicBezTo>
                  <a:pt x="1623" y="368"/>
                  <a:pt x="1622" y="367"/>
                  <a:pt x="1622" y="367"/>
                </a:cubicBezTo>
                <a:cubicBezTo>
                  <a:pt x="1623" y="366"/>
                  <a:pt x="1623" y="366"/>
                  <a:pt x="1624" y="366"/>
                </a:cubicBezTo>
                <a:cubicBezTo>
                  <a:pt x="1626" y="364"/>
                  <a:pt x="1623" y="364"/>
                  <a:pt x="1622" y="363"/>
                </a:cubicBezTo>
                <a:cubicBezTo>
                  <a:pt x="1621" y="362"/>
                  <a:pt x="1623" y="361"/>
                  <a:pt x="1623" y="360"/>
                </a:cubicBezTo>
                <a:cubicBezTo>
                  <a:pt x="1622" y="360"/>
                  <a:pt x="1621" y="359"/>
                  <a:pt x="1621" y="359"/>
                </a:cubicBezTo>
                <a:cubicBezTo>
                  <a:pt x="1621" y="358"/>
                  <a:pt x="1620" y="358"/>
                  <a:pt x="1620" y="357"/>
                </a:cubicBezTo>
                <a:cubicBezTo>
                  <a:pt x="1618" y="356"/>
                  <a:pt x="1618" y="355"/>
                  <a:pt x="1618" y="353"/>
                </a:cubicBezTo>
                <a:cubicBezTo>
                  <a:pt x="1618" y="351"/>
                  <a:pt x="1619" y="350"/>
                  <a:pt x="1621" y="349"/>
                </a:cubicBezTo>
                <a:cubicBezTo>
                  <a:pt x="1621" y="349"/>
                  <a:pt x="1622" y="349"/>
                  <a:pt x="1622" y="348"/>
                </a:cubicBezTo>
                <a:cubicBezTo>
                  <a:pt x="1622" y="348"/>
                  <a:pt x="1622" y="347"/>
                  <a:pt x="1623" y="346"/>
                </a:cubicBezTo>
                <a:cubicBezTo>
                  <a:pt x="1623" y="346"/>
                  <a:pt x="1624" y="345"/>
                  <a:pt x="1624" y="344"/>
                </a:cubicBezTo>
                <a:cubicBezTo>
                  <a:pt x="1624" y="344"/>
                  <a:pt x="1624" y="343"/>
                  <a:pt x="1624" y="342"/>
                </a:cubicBezTo>
                <a:cubicBezTo>
                  <a:pt x="1624" y="341"/>
                  <a:pt x="1625" y="341"/>
                  <a:pt x="1625" y="340"/>
                </a:cubicBezTo>
                <a:cubicBezTo>
                  <a:pt x="1626" y="340"/>
                  <a:pt x="1626" y="340"/>
                  <a:pt x="1627" y="339"/>
                </a:cubicBezTo>
                <a:cubicBezTo>
                  <a:pt x="1629" y="338"/>
                  <a:pt x="1627" y="337"/>
                  <a:pt x="1627" y="336"/>
                </a:cubicBezTo>
                <a:cubicBezTo>
                  <a:pt x="1626" y="334"/>
                  <a:pt x="1626" y="333"/>
                  <a:pt x="1625" y="331"/>
                </a:cubicBezTo>
                <a:cubicBezTo>
                  <a:pt x="1624" y="329"/>
                  <a:pt x="1623" y="327"/>
                  <a:pt x="1622" y="325"/>
                </a:cubicBezTo>
                <a:cubicBezTo>
                  <a:pt x="1621" y="324"/>
                  <a:pt x="1620" y="323"/>
                  <a:pt x="1619" y="322"/>
                </a:cubicBezTo>
                <a:cubicBezTo>
                  <a:pt x="1618" y="321"/>
                  <a:pt x="1617" y="320"/>
                  <a:pt x="1616" y="319"/>
                </a:cubicBezTo>
                <a:cubicBezTo>
                  <a:pt x="1615" y="318"/>
                  <a:pt x="1614" y="316"/>
                  <a:pt x="1613" y="316"/>
                </a:cubicBezTo>
                <a:cubicBezTo>
                  <a:pt x="1611" y="315"/>
                  <a:pt x="1611" y="317"/>
                  <a:pt x="1609" y="317"/>
                </a:cubicBezTo>
                <a:cubicBezTo>
                  <a:pt x="1609" y="318"/>
                  <a:pt x="1608" y="318"/>
                  <a:pt x="1608" y="319"/>
                </a:cubicBezTo>
                <a:cubicBezTo>
                  <a:pt x="1608" y="319"/>
                  <a:pt x="1609" y="319"/>
                  <a:pt x="1609" y="320"/>
                </a:cubicBezTo>
                <a:cubicBezTo>
                  <a:pt x="1611" y="320"/>
                  <a:pt x="1611" y="321"/>
                  <a:pt x="1612" y="323"/>
                </a:cubicBezTo>
                <a:cubicBezTo>
                  <a:pt x="1613" y="324"/>
                  <a:pt x="1614" y="325"/>
                  <a:pt x="1615" y="327"/>
                </a:cubicBezTo>
                <a:cubicBezTo>
                  <a:pt x="1615" y="329"/>
                  <a:pt x="1615" y="331"/>
                  <a:pt x="1615" y="333"/>
                </a:cubicBezTo>
                <a:cubicBezTo>
                  <a:pt x="1615" y="336"/>
                  <a:pt x="1615" y="338"/>
                  <a:pt x="1614" y="340"/>
                </a:cubicBezTo>
                <a:cubicBezTo>
                  <a:pt x="1614" y="342"/>
                  <a:pt x="1613" y="343"/>
                  <a:pt x="1612" y="344"/>
                </a:cubicBezTo>
                <a:cubicBezTo>
                  <a:pt x="1610" y="345"/>
                  <a:pt x="1608" y="346"/>
                  <a:pt x="1607" y="347"/>
                </a:cubicBezTo>
                <a:cubicBezTo>
                  <a:pt x="1605" y="348"/>
                  <a:pt x="1602" y="348"/>
                  <a:pt x="1601" y="348"/>
                </a:cubicBezTo>
                <a:cubicBezTo>
                  <a:pt x="1599" y="349"/>
                  <a:pt x="1597" y="350"/>
                  <a:pt x="1595" y="351"/>
                </a:cubicBezTo>
                <a:cubicBezTo>
                  <a:pt x="1592" y="352"/>
                  <a:pt x="1589" y="352"/>
                  <a:pt x="1586" y="354"/>
                </a:cubicBezTo>
                <a:cubicBezTo>
                  <a:pt x="1585" y="354"/>
                  <a:pt x="1584" y="355"/>
                  <a:pt x="1583" y="356"/>
                </a:cubicBezTo>
                <a:cubicBezTo>
                  <a:pt x="1583" y="357"/>
                  <a:pt x="1584" y="358"/>
                  <a:pt x="1584" y="360"/>
                </a:cubicBezTo>
                <a:cubicBezTo>
                  <a:pt x="1583" y="360"/>
                  <a:pt x="1583" y="361"/>
                  <a:pt x="1582" y="361"/>
                </a:cubicBezTo>
                <a:cubicBezTo>
                  <a:pt x="1581" y="362"/>
                  <a:pt x="1580" y="363"/>
                  <a:pt x="1579" y="364"/>
                </a:cubicBezTo>
                <a:cubicBezTo>
                  <a:pt x="1578" y="366"/>
                  <a:pt x="1577" y="366"/>
                  <a:pt x="1576" y="367"/>
                </a:cubicBezTo>
                <a:cubicBezTo>
                  <a:pt x="1575" y="368"/>
                  <a:pt x="1573" y="370"/>
                  <a:pt x="1575" y="370"/>
                </a:cubicBezTo>
                <a:cubicBezTo>
                  <a:pt x="1577" y="370"/>
                  <a:pt x="1578" y="371"/>
                  <a:pt x="1579" y="372"/>
                </a:cubicBezTo>
                <a:cubicBezTo>
                  <a:pt x="1581" y="372"/>
                  <a:pt x="1582" y="373"/>
                  <a:pt x="1583" y="374"/>
                </a:cubicBezTo>
                <a:cubicBezTo>
                  <a:pt x="1584" y="375"/>
                  <a:pt x="1585" y="376"/>
                  <a:pt x="1586" y="377"/>
                </a:cubicBezTo>
                <a:cubicBezTo>
                  <a:pt x="1587" y="379"/>
                  <a:pt x="1587" y="381"/>
                  <a:pt x="1588" y="382"/>
                </a:cubicBezTo>
                <a:cubicBezTo>
                  <a:pt x="1588" y="383"/>
                  <a:pt x="1589" y="384"/>
                  <a:pt x="1590" y="384"/>
                </a:cubicBezTo>
                <a:cubicBezTo>
                  <a:pt x="1591" y="385"/>
                  <a:pt x="1592" y="385"/>
                  <a:pt x="1592" y="387"/>
                </a:cubicBezTo>
                <a:cubicBezTo>
                  <a:pt x="1592" y="388"/>
                  <a:pt x="1592" y="389"/>
                  <a:pt x="1592" y="390"/>
                </a:cubicBezTo>
                <a:cubicBezTo>
                  <a:pt x="1593" y="392"/>
                  <a:pt x="1596" y="393"/>
                  <a:pt x="1598" y="394"/>
                </a:cubicBezTo>
                <a:cubicBezTo>
                  <a:pt x="1599" y="395"/>
                  <a:pt x="1600" y="397"/>
                  <a:pt x="1600" y="398"/>
                </a:cubicBezTo>
                <a:cubicBezTo>
                  <a:pt x="1600" y="401"/>
                  <a:pt x="1597" y="404"/>
                  <a:pt x="1595" y="406"/>
                </a:cubicBezTo>
                <a:cubicBezTo>
                  <a:pt x="1594" y="407"/>
                  <a:pt x="1593" y="408"/>
                  <a:pt x="1592" y="409"/>
                </a:cubicBezTo>
                <a:cubicBezTo>
                  <a:pt x="1591" y="411"/>
                  <a:pt x="1589" y="412"/>
                  <a:pt x="1588" y="413"/>
                </a:cubicBezTo>
                <a:cubicBezTo>
                  <a:pt x="1588" y="413"/>
                  <a:pt x="1587" y="414"/>
                  <a:pt x="1587" y="414"/>
                </a:cubicBezTo>
                <a:cubicBezTo>
                  <a:pt x="1587" y="415"/>
                  <a:pt x="1587" y="415"/>
                  <a:pt x="1588" y="416"/>
                </a:cubicBezTo>
                <a:cubicBezTo>
                  <a:pt x="1589" y="417"/>
                  <a:pt x="1588" y="418"/>
                  <a:pt x="1588" y="420"/>
                </a:cubicBezTo>
                <a:cubicBezTo>
                  <a:pt x="1587" y="421"/>
                  <a:pt x="1586" y="422"/>
                  <a:pt x="1586" y="424"/>
                </a:cubicBezTo>
                <a:cubicBezTo>
                  <a:pt x="1586" y="425"/>
                  <a:pt x="1585" y="426"/>
                  <a:pt x="1584" y="428"/>
                </a:cubicBezTo>
                <a:cubicBezTo>
                  <a:pt x="1584" y="428"/>
                  <a:pt x="1584" y="429"/>
                  <a:pt x="1584" y="430"/>
                </a:cubicBezTo>
                <a:cubicBezTo>
                  <a:pt x="1584" y="431"/>
                  <a:pt x="1585" y="431"/>
                  <a:pt x="1585" y="432"/>
                </a:cubicBezTo>
                <a:cubicBezTo>
                  <a:pt x="1587" y="432"/>
                  <a:pt x="1587" y="434"/>
                  <a:pt x="1588" y="435"/>
                </a:cubicBezTo>
                <a:cubicBezTo>
                  <a:pt x="1589" y="437"/>
                  <a:pt x="1591" y="438"/>
                  <a:pt x="1591" y="440"/>
                </a:cubicBezTo>
                <a:cubicBezTo>
                  <a:pt x="1591" y="442"/>
                  <a:pt x="1590" y="444"/>
                  <a:pt x="1589" y="446"/>
                </a:cubicBezTo>
                <a:cubicBezTo>
                  <a:pt x="1589" y="447"/>
                  <a:pt x="1588" y="449"/>
                  <a:pt x="1589" y="450"/>
                </a:cubicBezTo>
                <a:cubicBezTo>
                  <a:pt x="1590" y="450"/>
                  <a:pt x="1591" y="451"/>
                  <a:pt x="1591" y="451"/>
                </a:cubicBezTo>
                <a:cubicBezTo>
                  <a:pt x="1592" y="451"/>
                  <a:pt x="1592" y="452"/>
                  <a:pt x="1592" y="453"/>
                </a:cubicBezTo>
                <a:cubicBezTo>
                  <a:pt x="1594" y="454"/>
                  <a:pt x="1595" y="452"/>
                  <a:pt x="1596" y="451"/>
                </a:cubicBezTo>
                <a:cubicBezTo>
                  <a:pt x="1597" y="450"/>
                  <a:pt x="1598" y="450"/>
                  <a:pt x="1600" y="450"/>
                </a:cubicBezTo>
                <a:cubicBezTo>
                  <a:pt x="1600" y="450"/>
                  <a:pt x="1601" y="450"/>
                  <a:pt x="1602" y="450"/>
                </a:cubicBezTo>
                <a:cubicBezTo>
                  <a:pt x="1603" y="450"/>
                  <a:pt x="1603" y="451"/>
                  <a:pt x="1604" y="451"/>
                </a:cubicBezTo>
                <a:cubicBezTo>
                  <a:pt x="1605" y="452"/>
                  <a:pt x="1607" y="452"/>
                  <a:pt x="1608" y="452"/>
                </a:cubicBezTo>
                <a:cubicBezTo>
                  <a:pt x="1611" y="452"/>
                  <a:pt x="1613" y="453"/>
                  <a:pt x="1615" y="451"/>
                </a:cubicBezTo>
                <a:cubicBezTo>
                  <a:pt x="1617" y="450"/>
                  <a:pt x="1617" y="449"/>
                  <a:pt x="1619" y="448"/>
                </a:cubicBezTo>
                <a:cubicBezTo>
                  <a:pt x="1620" y="448"/>
                  <a:pt x="1622" y="447"/>
                  <a:pt x="1623" y="447"/>
                </a:cubicBezTo>
                <a:cubicBezTo>
                  <a:pt x="1625" y="446"/>
                  <a:pt x="1627" y="446"/>
                  <a:pt x="1629" y="446"/>
                </a:cubicBezTo>
                <a:cubicBezTo>
                  <a:pt x="1630" y="446"/>
                  <a:pt x="1632" y="447"/>
                  <a:pt x="1634" y="447"/>
                </a:cubicBezTo>
                <a:cubicBezTo>
                  <a:pt x="1636" y="447"/>
                  <a:pt x="1637" y="448"/>
                  <a:pt x="1638" y="449"/>
                </a:cubicBezTo>
                <a:cubicBezTo>
                  <a:pt x="1640" y="450"/>
                  <a:pt x="1641" y="450"/>
                  <a:pt x="1642" y="450"/>
                </a:cubicBezTo>
                <a:cubicBezTo>
                  <a:pt x="1644" y="450"/>
                  <a:pt x="1645" y="450"/>
                  <a:pt x="1647" y="451"/>
                </a:cubicBezTo>
                <a:cubicBezTo>
                  <a:pt x="1648" y="451"/>
                  <a:pt x="1649" y="453"/>
                  <a:pt x="1650" y="454"/>
                </a:cubicBezTo>
                <a:cubicBezTo>
                  <a:pt x="1651" y="455"/>
                  <a:pt x="1652" y="455"/>
                  <a:pt x="1654" y="455"/>
                </a:cubicBezTo>
                <a:cubicBezTo>
                  <a:pt x="1655" y="455"/>
                  <a:pt x="1657" y="455"/>
                  <a:pt x="1658" y="456"/>
                </a:cubicBezTo>
                <a:cubicBezTo>
                  <a:pt x="1659" y="457"/>
                  <a:pt x="1660" y="458"/>
                  <a:pt x="1661" y="458"/>
                </a:cubicBezTo>
                <a:cubicBezTo>
                  <a:pt x="1663" y="458"/>
                  <a:pt x="1664" y="458"/>
                  <a:pt x="1665" y="459"/>
                </a:cubicBezTo>
                <a:cubicBezTo>
                  <a:pt x="1666" y="461"/>
                  <a:pt x="1666" y="462"/>
                  <a:pt x="1666" y="464"/>
                </a:cubicBezTo>
                <a:cubicBezTo>
                  <a:pt x="1665" y="466"/>
                  <a:pt x="1666" y="467"/>
                  <a:pt x="1667" y="469"/>
                </a:cubicBezTo>
                <a:cubicBezTo>
                  <a:pt x="1667" y="470"/>
                  <a:pt x="1668" y="471"/>
                  <a:pt x="1668" y="472"/>
                </a:cubicBezTo>
                <a:cubicBezTo>
                  <a:pt x="1669" y="472"/>
                  <a:pt x="1670" y="473"/>
                  <a:pt x="1671" y="474"/>
                </a:cubicBezTo>
                <a:cubicBezTo>
                  <a:pt x="1671" y="475"/>
                  <a:pt x="1671" y="475"/>
                  <a:pt x="1671" y="476"/>
                </a:cubicBezTo>
                <a:cubicBezTo>
                  <a:pt x="1672" y="477"/>
                  <a:pt x="1672" y="477"/>
                  <a:pt x="1673" y="477"/>
                </a:cubicBezTo>
                <a:cubicBezTo>
                  <a:pt x="1674" y="478"/>
                  <a:pt x="1676" y="479"/>
                  <a:pt x="1674" y="480"/>
                </a:cubicBezTo>
                <a:cubicBezTo>
                  <a:pt x="1674" y="481"/>
                  <a:pt x="1671" y="481"/>
                  <a:pt x="1670" y="481"/>
                </a:cubicBezTo>
                <a:cubicBezTo>
                  <a:pt x="1669" y="481"/>
                  <a:pt x="1667" y="481"/>
                  <a:pt x="1666" y="482"/>
                </a:cubicBezTo>
                <a:cubicBezTo>
                  <a:pt x="1665" y="483"/>
                  <a:pt x="1664" y="484"/>
                  <a:pt x="1663" y="485"/>
                </a:cubicBezTo>
                <a:cubicBezTo>
                  <a:pt x="1662" y="486"/>
                  <a:pt x="1662" y="488"/>
                  <a:pt x="1662" y="489"/>
                </a:cubicBezTo>
                <a:cubicBezTo>
                  <a:pt x="1662" y="490"/>
                  <a:pt x="1662" y="490"/>
                  <a:pt x="1663" y="491"/>
                </a:cubicBezTo>
                <a:cubicBezTo>
                  <a:pt x="1664" y="491"/>
                  <a:pt x="1664" y="491"/>
                  <a:pt x="1664" y="492"/>
                </a:cubicBezTo>
                <a:cubicBezTo>
                  <a:pt x="1664" y="493"/>
                  <a:pt x="1663" y="493"/>
                  <a:pt x="1663" y="494"/>
                </a:cubicBezTo>
                <a:cubicBezTo>
                  <a:pt x="1662" y="494"/>
                  <a:pt x="1662" y="495"/>
                  <a:pt x="1662" y="495"/>
                </a:cubicBezTo>
                <a:cubicBezTo>
                  <a:pt x="1662" y="496"/>
                  <a:pt x="1661" y="497"/>
                  <a:pt x="1662" y="497"/>
                </a:cubicBezTo>
                <a:cubicBezTo>
                  <a:pt x="1662" y="498"/>
                  <a:pt x="1663" y="498"/>
                  <a:pt x="1663" y="498"/>
                </a:cubicBezTo>
                <a:cubicBezTo>
                  <a:pt x="1665" y="498"/>
                  <a:pt x="1666" y="500"/>
                  <a:pt x="1667" y="499"/>
                </a:cubicBezTo>
                <a:cubicBezTo>
                  <a:pt x="1668" y="498"/>
                  <a:pt x="1668" y="497"/>
                  <a:pt x="1669" y="498"/>
                </a:cubicBezTo>
                <a:cubicBezTo>
                  <a:pt x="1670" y="498"/>
                  <a:pt x="1670" y="498"/>
                  <a:pt x="1670" y="499"/>
                </a:cubicBezTo>
                <a:cubicBezTo>
                  <a:pt x="1671" y="500"/>
                  <a:pt x="1672" y="500"/>
                  <a:pt x="1673" y="500"/>
                </a:cubicBezTo>
                <a:cubicBezTo>
                  <a:pt x="1675" y="500"/>
                  <a:pt x="1676" y="501"/>
                  <a:pt x="1677" y="501"/>
                </a:cubicBezTo>
                <a:cubicBezTo>
                  <a:pt x="1678" y="501"/>
                  <a:pt x="1678" y="500"/>
                  <a:pt x="1679" y="500"/>
                </a:cubicBezTo>
                <a:cubicBezTo>
                  <a:pt x="1680" y="500"/>
                  <a:pt x="1680" y="501"/>
                  <a:pt x="1681" y="501"/>
                </a:cubicBezTo>
                <a:cubicBezTo>
                  <a:pt x="1682" y="501"/>
                  <a:pt x="1682" y="500"/>
                  <a:pt x="1683" y="500"/>
                </a:cubicBezTo>
                <a:cubicBezTo>
                  <a:pt x="1684" y="500"/>
                  <a:pt x="1684" y="501"/>
                  <a:pt x="1683" y="502"/>
                </a:cubicBezTo>
                <a:cubicBezTo>
                  <a:pt x="1683" y="502"/>
                  <a:pt x="1683" y="502"/>
                  <a:pt x="1682" y="502"/>
                </a:cubicBezTo>
                <a:cubicBezTo>
                  <a:pt x="1682" y="503"/>
                  <a:pt x="1684" y="503"/>
                  <a:pt x="1684" y="503"/>
                </a:cubicBezTo>
                <a:cubicBezTo>
                  <a:pt x="1685" y="503"/>
                  <a:pt x="1686" y="502"/>
                  <a:pt x="1687" y="502"/>
                </a:cubicBezTo>
                <a:cubicBezTo>
                  <a:pt x="1689" y="501"/>
                  <a:pt x="1690" y="503"/>
                  <a:pt x="1691" y="503"/>
                </a:cubicBezTo>
                <a:cubicBezTo>
                  <a:pt x="1691" y="504"/>
                  <a:pt x="1689" y="503"/>
                  <a:pt x="1688" y="503"/>
                </a:cubicBezTo>
                <a:cubicBezTo>
                  <a:pt x="1687" y="503"/>
                  <a:pt x="1686" y="503"/>
                  <a:pt x="1685" y="503"/>
                </a:cubicBezTo>
                <a:cubicBezTo>
                  <a:pt x="1684" y="504"/>
                  <a:pt x="1683" y="504"/>
                  <a:pt x="1682" y="504"/>
                </a:cubicBezTo>
                <a:cubicBezTo>
                  <a:pt x="1681" y="504"/>
                  <a:pt x="1681" y="503"/>
                  <a:pt x="1680" y="504"/>
                </a:cubicBezTo>
                <a:cubicBezTo>
                  <a:pt x="1679" y="504"/>
                  <a:pt x="1678" y="504"/>
                  <a:pt x="1677" y="504"/>
                </a:cubicBezTo>
                <a:cubicBezTo>
                  <a:pt x="1677" y="504"/>
                  <a:pt x="1676" y="504"/>
                  <a:pt x="1675" y="503"/>
                </a:cubicBezTo>
                <a:cubicBezTo>
                  <a:pt x="1673" y="503"/>
                  <a:pt x="1673" y="504"/>
                  <a:pt x="1671" y="504"/>
                </a:cubicBezTo>
                <a:cubicBezTo>
                  <a:pt x="1670" y="505"/>
                  <a:pt x="1668" y="505"/>
                  <a:pt x="1667" y="504"/>
                </a:cubicBezTo>
                <a:cubicBezTo>
                  <a:pt x="1666" y="504"/>
                  <a:pt x="1665" y="503"/>
                  <a:pt x="1664" y="502"/>
                </a:cubicBezTo>
                <a:cubicBezTo>
                  <a:pt x="1663" y="501"/>
                  <a:pt x="1662" y="501"/>
                  <a:pt x="1661" y="500"/>
                </a:cubicBezTo>
                <a:cubicBezTo>
                  <a:pt x="1660" y="499"/>
                  <a:pt x="1660" y="498"/>
                  <a:pt x="1659" y="498"/>
                </a:cubicBezTo>
                <a:cubicBezTo>
                  <a:pt x="1658" y="497"/>
                  <a:pt x="1657" y="497"/>
                  <a:pt x="1656" y="496"/>
                </a:cubicBezTo>
                <a:cubicBezTo>
                  <a:pt x="1656" y="496"/>
                  <a:pt x="1655" y="496"/>
                  <a:pt x="1655" y="496"/>
                </a:cubicBezTo>
                <a:cubicBezTo>
                  <a:pt x="1655" y="495"/>
                  <a:pt x="1654" y="494"/>
                  <a:pt x="1655" y="494"/>
                </a:cubicBezTo>
                <a:cubicBezTo>
                  <a:pt x="1656" y="495"/>
                  <a:pt x="1657" y="496"/>
                  <a:pt x="1658" y="494"/>
                </a:cubicBezTo>
                <a:cubicBezTo>
                  <a:pt x="1658" y="494"/>
                  <a:pt x="1658" y="493"/>
                  <a:pt x="1658" y="493"/>
                </a:cubicBezTo>
                <a:cubicBezTo>
                  <a:pt x="1658" y="493"/>
                  <a:pt x="1658" y="493"/>
                  <a:pt x="1658" y="492"/>
                </a:cubicBezTo>
                <a:cubicBezTo>
                  <a:pt x="1659" y="492"/>
                  <a:pt x="1659" y="491"/>
                  <a:pt x="1658" y="490"/>
                </a:cubicBezTo>
                <a:cubicBezTo>
                  <a:pt x="1658" y="489"/>
                  <a:pt x="1657" y="487"/>
                  <a:pt x="1657" y="486"/>
                </a:cubicBezTo>
                <a:cubicBezTo>
                  <a:pt x="1658" y="484"/>
                  <a:pt x="1659" y="484"/>
                  <a:pt x="1659" y="482"/>
                </a:cubicBezTo>
                <a:cubicBezTo>
                  <a:pt x="1659" y="480"/>
                  <a:pt x="1657" y="480"/>
                  <a:pt x="1656" y="479"/>
                </a:cubicBezTo>
                <a:cubicBezTo>
                  <a:pt x="1656" y="478"/>
                  <a:pt x="1657" y="476"/>
                  <a:pt x="1657" y="475"/>
                </a:cubicBezTo>
                <a:cubicBezTo>
                  <a:pt x="1658" y="473"/>
                  <a:pt x="1659" y="471"/>
                  <a:pt x="1657" y="469"/>
                </a:cubicBezTo>
                <a:cubicBezTo>
                  <a:pt x="1656" y="469"/>
                  <a:pt x="1656" y="469"/>
                  <a:pt x="1655" y="469"/>
                </a:cubicBezTo>
                <a:cubicBezTo>
                  <a:pt x="1655" y="469"/>
                  <a:pt x="1655" y="469"/>
                  <a:pt x="1654" y="468"/>
                </a:cubicBezTo>
                <a:cubicBezTo>
                  <a:pt x="1653" y="468"/>
                  <a:pt x="1652" y="466"/>
                  <a:pt x="1651" y="465"/>
                </a:cubicBezTo>
                <a:cubicBezTo>
                  <a:pt x="1650" y="465"/>
                  <a:pt x="1650" y="464"/>
                  <a:pt x="1649" y="464"/>
                </a:cubicBezTo>
                <a:cubicBezTo>
                  <a:pt x="1649" y="462"/>
                  <a:pt x="1648" y="461"/>
                  <a:pt x="1647" y="460"/>
                </a:cubicBezTo>
                <a:cubicBezTo>
                  <a:pt x="1647" y="459"/>
                  <a:pt x="1646" y="457"/>
                  <a:pt x="1645" y="456"/>
                </a:cubicBezTo>
                <a:cubicBezTo>
                  <a:pt x="1644" y="455"/>
                  <a:pt x="1642" y="455"/>
                  <a:pt x="1641" y="455"/>
                </a:cubicBezTo>
                <a:cubicBezTo>
                  <a:pt x="1638" y="455"/>
                  <a:pt x="1635" y="455"/>
                  <a:pt x="1632" y="456"/>
                </a:cubicBezTo>
                <a:cubicBezTo>
                  <a:pt x="1629" y="457"/>
                  <a:pt x="1625" y="458"/>
                  <a:pt x="1622" y="459"/>
                </a:cubicBezTo>
                <a:cubicBezTo>
                  <a:pt x="1618" y="460"/>
                  <a:pt x="1615" y="462"/>
                  <a:pt x="1611" y="463"/>
                </a:cubicBezTo>
                <a:cubicBezTo>
                  <a:pt x="1610" y="463"/>
                  <a:pt x="1609" y="463"/>
                  <a:pt x="1608" y="463"/>
                </a:cubicBezTo>
                <a:cubicBezTo>
                  <a:pt x="1607" y="463"/>
                  <a:pt x="1607" y="464"/>
                  <a:pt x="1606" y="464"/>
                </a:cubicBezTo>
                <a:cubicBezTo>
                  <a:pt x="1606" y="464"/>
                  <a:pt x="1605" y="464"/>
                  <a:pt x="1605" y="464"/>
                </a:cubicBezTo>
                <a:cubicBezTo>
                  <a:pt x="1604" y="464"/>
                  <a:pt x="1603" y="464"/>
                  <a:pt x="1603" y="465"/>
                </a:cubicBezTo>
                <a:cubicBezTo>
                  <a:pt x="1602" y="466"/>
                  <a:pt x="1602" y="466"/>
                  <a:pt x="1602" y="467"/>
                </a:cubicBezTo>
                <a:cubicBezTo>
                  <a:pt x="1602" y="467"/>
                  <a:pt x="1602" y="468"/>
                  <a:pt x="1602" y="468"/>
                </a:cubicBezTo>
                <a:cubicBezTo>
                  <a:pt x="1601" y="469"/>
                  <a:pt x="1603" y="470"/>
                  <a:pt x="1602" y="471"/>
                </a:cubicBezTo>
                <a:cubicBezTo>
                  <a:pt x="1602" y="472"/>
                  <a:pt x="1601" y="473"/>
                  <a:pt x="1601" y="474"/>
                </a:cubicBezTo>
                <a:cubicBezTo>
                  <a:pt x="1600" y="475"/>
                  <a:pt x="1600" y="475"/>
                  <a:pt x="1600" y="476"/>
                </a:cubicBezTo>
                <a:cubicBezTo>
                  <a:pt x="1600" y="477"/>
                  <a:pt x="1600" y="477"/>
                  <a:pt x="1601" y="477"/>
                </a:cubicBezTo>
                <a:cubicBezTo>
                  <a:pt x="1602" y="478"/>
                  <a:pt x="1603" y="479"/>
                  <a:pt x="1604" y="480"/>
                </a:cubicBezTo>
                <a:cubicBezTo>
                  <a:pt x="1605" y="481"/>
                  <a:pt x="1606" y="481"/>
                  <a:pt x="1607" y="483"/>
                </a:cubicBezTo>
                <a:cubicBezTo>
                  <a:pt x="1608" y="484"/>
                  <a:pt x="1607" y="486"/>
                  <a:pt x="1609" y="488"/>
                </a:cubicBezTo>
                <a:cubicBezTo>
                  <a:pt x="1609" y="489"/>
                  <a:pt x="1610" y="489"/>
                  <a:pt x="1610" y="490"/>
                </a:cubicBezTo>
                <a:cubicBezTo>
                  <a:pt x="1610" y="490"/>
                  <a:pt x="1610" y="491"/>
                  <a:pt x="1610" y="491"/>
                </a:cubicBezTo>
                <a:cubicBezTo>
                  <a:pt x="1610" y="492"/>
                  <a:pt x="1609" y="493"/>
                  <a:pt x="1608" y="494"/>
                </a:cubicBezTo>
                <a:cubicBezTo>
                  <a:pt x="1608" y="495"/>
                  <a:pt x="1608" y="496"/>
                  <a:pt x="1608" y="497"/>
                </a:cubicBezTo>
                <a:cubicBezTo>
                  <a:pt x="1608" y="499"/>
                  <a:pt x="1607" y="500"/>
                  <a:pt x="1606" y="501"/>
                </a:cubicBezTo>
                <a:cubicBezTo>
                  <a:pt x="1604" y="503"/>
                  <a:pt x="1602" y="504"/>
                  <a:pt x="1600" y="505"/>
                </a:cubicBezTo>
                <a:cubicBezTo>
                  <a:pt x="1599" y="506"/>
                  <a:pt x="1597" y="507"/>
                  <a:pt x="1596" y="508"/>
                </a:cubicBezTo>
                <a:cubicBezTo>
                  <a:pt x="1594" y="509"/>
                  <a:pt x="1594" y="510"/>
                  <a:pt x="1593" y="512"/>
                </a:cubicBezTo>
                <a:cubicBezTo>
                  <a:pt x="1593" y="512"/>
                  <a:pt x="1592" y="512"/>
                  <a:pt x="1592" y="513"/>
                </a:cubicBezTo>
                <a:cubicBezTo>
                  <a:pt x="1592" y="514"/>
                  <a:pt x="1592" y="514"/>
                  <a:pt x="1592" y="515"/>
                </a:cubicBezTo>
                <a:cubicBezTo>
                  <a:pt x="1593" y="518"/>
                  <a:pt x="1591" y="521"/>
                  <a:pt x="1589" y="524"/>
                </a:cubicBezTo>
                <a:cubicBezTo>
                  <a:pt x="1589" y="525"/>
                  <a:pt x="1588" y="525"/>
                  <a:pt x="1587" y="525"/>
                </a:cubicBezTo>
                <a:cubicBezTo>
                  <a:pt x="1587" y="526"/>
                  <a:pt x="1586" y="526"/>
                  <a:pt x="1585" y="526"/>
                </a:cubicBezTo>
                <a:cubicBezTo>
                  <a:pt x="1584" y="527"/>
                  <a:pt x="1584" y="528"/>
                  <a:pt x="1583" y="528"/>
                </a:cubicBezTo>
                <a:cubicBezTo>
                  <a:pt x="1582" y="529"/>
                  <a:pt x="1580" y="529"/>
                  <a:pt x="1578" y="530"/>
                </a:cubicBezTo>
                <a:cubicBezTo>
                  <a:pt x="1577" y="530"/>
                  <a:pt x="1575" y="531"/>
                  <a:pt x="1574" y="533"/>
                </a:cubicBezTo>
                <a:cubicBezTo>
                  <a:pt x="1572" y="534"/>
                  <a:pt x="1571" y="535"/>
                  <a:pt x="1570" y="535"/>
                </a:cubicBezTo>
                <a:cubicBezTo>
                  <a:pt x="1568" y="535"/>
                  <a:pt x="1566" y="535"/>
                  <a:pt x="1565" y="535"/>
                </a:cubicBezTo>
                <a:cubicBezTo>
                  <a:pt x="1564" y="536"/>
                  <a:pt x="1563" y="537"/>
                  <a:pt x="1561" y="538"/>
                </a:cubicBezTo>
                <a:cubicBezTo>
                  <a:pt x="1561" y="538"/>
                  <a:pt x="1559" y="539"/>
                  <a:pt x="1560" y="540"/>
                </a:cubicBezTo>
                <a:cubicBezTo>
                  <a:pt x="1560" y="540"/>
                  <a:pt x="1561" y="540"/>
                  <a:pt x="1561" y="540"/>
                </a:cubicBezTo>
                <a:cubicBezTo>
                  <a:pt x="1562" y="541"/>
                  <a:pt x="1562" y="543"/>
                  <a:pt x="1561" y="544"/>
                </a:cubicBezTo>
                <a:cubicBezTo>
                  <a:pt x="1560" y="545"/>
                  <a:pt x="1559" y="546"/>
                  <a:pt x="1557" y="547"/>
                </a:cubicBezTo>
                <a:cubicBezTo>
                  <a:pt x="1557" y="547"/>
                  <a:pt x="1556" y="548"/>
                  <a:pt x="1555" y="548"/>
                </a:cubicBezTo>
                <a:cubicBezTo>
                  <a:pt x="1555" y="548"/>
                  <a:pt x="1554" y="548"/>
                  <a:pt x="1553" y="548"/>
                </a:cubicBezTo>
                <a:cubicBezTo>
                  <a:pt x="1552" y="547"/>
                  <a:pt x="1551" y="548"/>
                  <a:pt x="1550" y="547"/>
                </a:cubicBezTo>
                <a:cubicBezTo>
                  <a:pt x="1548" y="547"/>
                  <a:pt x="1548" y="545"/>
                  <a:pt x="1546" y="544"/>
                </a:cubicBezTo>
                <a:cubicBezTo>
                  <a:pt x="1546" y="544"/>
                  <a:pt x="1545" y="544"/>
                  <a:pt x="1544" y="544"/>
                </a:cubicBezTo>
                <a:cubicBezTo>
                  <a:pt x="1544" y="544"/>
                  <a:pt x="1543" y="544"/>
                  <a:pt x="1542" y="544"/>
                </a:cubicBezTo>
                <a:cubicBezTo>
                  <a:pt x="1540" y="543"/>
                  <a:pt x="1538" y="543"/>
                  <a:pt x="1536" y="543"/>
                </a:cubicBezTo>
                <a:cubicBezTo>
                  <a:pt x="1534" y="543"/>
                  <a:pt x="1532" y="543"/>
                  <a:pt x="1531" y="544"/>
                </a:cubicBezTo>
                <a:cubicBezTo>
                  <a:pt x="1528" y="544"/>
                  <a:pt x="1524" y="545"/>
                  <a:pt x="1522" y="545"/>
                </a:cubicBezTo>
                <a:cubicBezTo>
                  <a:pt x="1520" y="544"/>
                  <a:pt x="1519" y="544"/>
                  <a:pt x="1517" y="543"/>
                </a:cubicBezTo>
                <a:cubicBezTo>
                  <a:pt x="1516" y="543"/>
                  <a:pt x="1514" y="543"/>
                  <a:pt x="1513" y="542"/>
                </a:cubicBezTo>
                <a:cubicBezTo>
                  <a:pt x="1511" y="540"/>
                  <a:pt x="1510" y="539"/>
                  <a:pt x="1507" y="539"/>
                </a:cubicBezTo>
                <a:cubicBezTo>
                  <a:pt x="1506" y="539"/>
                  <a:pt x="1504" y="539"/>
                  <a:pt x="1503" y="539"/>
                </a:cubicBezTo>
                <a:cubicBezTo>
                  <a:pt x="1501" y="538"/>
                  <a:pt x="1501" y="537"/>
                  <a:pt x="1499" y="537"/>
                </a:cubicBezTo>
                <a:cubicBezTo>
                  <a:pt x="1498" y="536"/>
                  <a:pt x="1497" y="535"/>
                  <a:pt x="1497" y="534"/>
                </a:cubicBezTo>
                <a:cubicBezTo>
                  <a:pt x="1496" y="533"/>
                  <a:pt x="1496" y="532"/>
                  <a:pt x="1496" y="531"/>
                </a:cubicBezTo>
                <a:cubicBezTo>
                  <a:pt x="1496" y="530"/>
                  <a:pt x="1495" y="530"/>
                  <a:pt x="1495" y="529"/>
                </a:cubicBezTo>
                <a:cubicBezTo>
                  <a:pt x="1498" y="530"/>
                  <a:pt x="1501" y="529"/>
                  <a:pt x="1504" y="529"/>
                </a:cubicBezTo>
                <a:cubicBezTo>
                  <a:pt x="1507" y="528"/>
                  <a:pt x="1511" y="527"/>
                  <a:pt x="1513" y="528"/>
                </a:cubicBezTo>
                <a:cubicBezTo>
                  <a:pt x="1515" y="529"/>
                  <a:pt x="1516" y="529"/>
                  <a:pt x="1518" y="531"/>
                </a:cubicBezTo>
                <a:cubicBezTo>
                  <a:pt x="1519" y="532"/>
                  <a:pt x="1519" y="533"/>
                  <a:pt x="1521" y="533"/>
                </a:cubicBezTo>
                <a:cubicBezTo>
                  <a:pt x="1524" y="534"/>
                  <a:pt x="1527" y="531"/>
                  <a:pt x="1530" y="530"/>
                </a:cubicBezTo>
                <a:cubicBezTo>
                  <a:pt x="1532" y="530"/>
                  <a:pt x="1533" y="529"/>
                  <a:pt x="1535" y="529"/>
                </a:cubicBezTo>
                <a:cubicBezTo>
                  <a:pt x="1537" y="529"/>
                  <a:pt x="1539" y="529"/>
                  <a:pt x="1541" y="528"/>
                </a:cubicBezTo>
                <a:cubicBezTo>
                  <a:pt x="1543" y="527"/>
                  <a:pt x="1546" y="527"/>
                  <a:pt x="1548" y="526"/>
                </a:cubicBezTo>
                <a:cubicBezTo>
                  <a:pt x="1550" y="526"/>
                  <a:pt x="1551" y="525"/>
                  <a:pt x="1552" y="523"/>
                </a:cubicBezTo>
                <a:cubicBezTo>
                  <a:pt x="1553" y="522"/>
                  <a:pt x="1554" y="521"/>
                  <a:pt x="1555" y="520"/>
                </a:cubicBezTo>
                <a:cubicBezTo>
                  <a:pt x="1556" y="520"/>
                  <a:pt x="1556" y="519"/>
                  <a:pt x="1557" y="519"/>
                </a:cubicBezTo>
                <a:cubicBezTo>
                  <a:pt x="1557" y="518"/>
                  <a:pt x="1558" y="518"/>
                  <a:pt x="1559" y="518"/>
                </a:cubicBezTo>
                <a:cubicBezTo>
                  <a:pt x="1560" y="517"/>
                  <a:pt x="1559" y="515"/>
                  <a:pt x="1560" y="513"/>
                </a:cubicBezTo>
                <a:cubicBezTo>
                  <a:pt x="1561" y="512"/>
                  <a:pt x="1563" y="512"/>
                  <a:pt x="1563" y="510"/>
                </a:cubicBezTo>
                <a:cubicBezTo>
                  <a:pt x="1564" y="509"/>
                  <a:pt x="1564" y="509"/>
                  <a:pt x="1564" y="508"/>
                </a:cubicBezTo>
                <a:cubicBezTo>
                  <a:pt x="1565" y="507"/>
                  <a:pt x="1565" y="507"/>
                  <a:pt x="1566" y="506"/>
                </a:cubicBezTo>
                <a:cubicBezTo>
                  <a:pt x="1569" y="504"/>
                  <a:pt x="1571" y="502"/>
                  <a:pt x="1574" y="501"/>
                </a:cubicBezTo>
                <a:cubicBezTo>
                  <a:pt x="1576" y="500"/>
                  <a:pt x="1577" y="499"/>
                  <a:pt x="1577" y="497"/>
                </a:cubicBezTo>
                <a:cubicBezTo>
                  <a:pt x="1576" y="497"/>
                  <a:pt x="1576" y="496"/>
                  <a:pt x="1577" y="495"/>
                </a:cubicBezTo>
                <a:cubicBezTo>
                  <a:pt x="1577" y="495"/>
                  <a:pt x="1578" y="495"/>
                  <a:pt x="1578" y="494"/>
                </a:cubicBezTo>
                <a:cubicBezTo>
                  <a:pt x="1579" y="492"/>
                  <a:pt x="1578" y="488"/>
                  <a:pt x="1576" y="487"/>
                </a:cubicBezTo>
                <a:cubicBezTo>
                  <a:pt x="1575" y="485"/>
                  <a:pt x="1576" y="485"/>
                  <a:pt x="1577" y="484"/>
                </a:cubicBezTo>
                <a:cubicBezTo>
                  <a:pt x="1579" y="483"/>
                  <a:pt x="1580" y="482"/>
                  <a:pt x="1581" y="480"/>
                </a:cubicBezTo>
                <a:cubicBezTo>
                  <a:pt x="1582" y="479"/>
                  <a:pt x="1582" y="477"/>
                  <a:pt x="1584" y="476"/>
                </a:cubicBezTo>
                <a:cubicBezTo>
                  <a:pt x="1585" y="475"/>
                  <a:pt x="1587" y="475"/>
                  <a:pt x="1587" y="473"/>
                </a:cubicBezTo>
                <a:cubicBezTo>
                  <a:pt x="1587" y="472"/>
                  <a:pt x="1587" y="472"/>
                  <a:pt x="1586" y="471"/>
                </a:cubicBezTo>
                <a:cubicBezTo>
                  <a:pt x="1585" y="470"/>
                  <a:pt x="1584" y="469"/>
                  <a:pt x="1583" y="468"/>
                </a:cubicBezTo>
                <a:cubicBezTo>
                  <a:pt x="1581" y="467"/>
                  <a:pt x="1580" y="467"/>
                  <a:pt x="1579" y="465"/>
                </a:cubicBezTo>
                <a:cubicBezTo>
                  <a:pt x="1578" y="465"/>
                  <a:pt x="1576" y="464"/>
                  <a:pt x="1575" y="463"/>
                </a:cubicBezTo>
                <a:cubicBezTo>
                  <a:pt x="1574" y="463"/>
                  <a:pt x="1572" y="463"/>
                  <a:pt x="1571" y="462"/>
                </a:cubicBezTo>
                <a:cubicBezTo>
                  <a:pt x="1570" y="461"/>
                  <a:pt x="1569" y="460"/>
                  <a:pt x="1568" y="459"/>
                </a:cubicBezTo>
                <a:cubicBezTo>
                  <a:pt x="1567" y="458"/>
                  <a:pt x="1566" y="458"/>
                  <a:pt x="1565" y="457"/>
                </a:cubicBezTo>
                <a:cubicBezTo>
                  <a:pt x="1565" y="455"/>
                  <a:pt x="1565" y="454"/>
                  <a:pt x="1565" y="452"/>
                </a:cubicBezTo>
                <a:cubicBezTo>
                  <a:pt x="1565" y="451"/>
                  <a:pt x="1565" y="450"/>
                  <a:pt x="1565" y="449"/>
                </a:cubicBezTo>
                <a:cubicBezTo>
                  <a:pt x="1566" y="448"/>
                  <a:pt x="1567" y="447"/>
                  <a:pt x="1567" y="446"/>
                </a:cubicBezTo>
                <a:cubicBezTo>
                  <a:pt x="1567" y="445"/>
                  <a:pt x="1567" y="444"/>
                  <a:pt x="1566" y="443"/>
                </a:cubicBezTo>
                <a:cubicBezTo>
                  <a:pt x="1566" y="442"/>
                  <a:pt x="1566" y="441"/>
                  <a:pt x="1566" y="440"/>
                </a:cubicBezTo>
                <a:cubicBezTo>
                  <a:pt x="1567" y="438"/>
                  <a:pt x="1566" y="437"/>
                  <a:pt x="1566" y="436"/>
                </a:cubicBezTo>
                <a:cubicBezTo>
                  <a:pt x="1565" y="435"/>
                  <a:pt x="1565" y="433"/>
                  <a:pt x="1566" y="432"/>
                </a:cubicBezTo>
                <a:cubicBezTo>
                  <a:pt x="1567" y="431"/>
                  <a:pt x="1567" y="429"/>
                  <a:pt x="1567" y="428"/>
                </a:cubicBezTo>
                <a:cubicBezTo>
                  <a:pt x="1567" y="427"/>
                  <a:pt x="1568" y="427"/>
                  <a:pt x="1568" y="426"/>
                </a:cubicBezTo>
                <a:cubicBezTo>
                  <a:pt x="1568" y="425"/>
                  <a:pt x="1567" y="424"/>
                  <a:pt x="1567" y="424"/>
                </a:cubicBezTo>
                <a:cubicBezTo>
                  <a:pt x="1566" y="422"/>
                  <a:pt x="1564" y="421"/>
                  <a:pt x="1565" y="419"/>
                </a:cubicBezTo>
                <a:cubicBezTo>
                  <a:pt x="1565" y="418"/>
                  <a:pt x="1566" y="417"/>
                  <a:pt x="1566" y="415"/>
                </a:cubicBezTo>
                <a:cubicBezTo>
                  <a:pt x="1567" y="414"/>
                  <a:pt x="1566" y="413"/>
                  <a:pt x="1565" y="411"/>
                </a:cubicBezTo>
                <a:cubicBezTo>
                  <a:pt x="1563" y="410"/>
                  <a:pt x="1563" y="409"/>
                  <a:pt x="1564" y="408"/>
                </a:cubicBezTo>
                <a:cubicBezTo>
                  <a:pt x="1566" y="406"/>
                  <a:pt x="1571" y="406"/>
                  <a:pt x="1570" y="402"/>
                </a:cubicBezTo>
                <a:cubicBezTo>
                  <a:pt x="1570" y="401"/>
                  <a:pt x="1569" y="401"/>
                  <a:pt x="1569" y="400"/>
                </a:cubicBezTo>
                <a:cubicBezTo>
                  <a:pt x="1568" y="400"/>
                  <a:pt x="1568" y="398"/>
                  <a:pt x="1569" y="398"/>
                </a:cubicBezTo>
                <a:cubicBezTo>
                  <a:pt x="1569" y="397"/>
                  <a:pt x="1569" y="397"/>
                  <a:pt x="1569" y="396"/>
                </a:cubicBezTo>
                <a:cubicBezTo>
                  <a:pt x="1569" y="395"/>
                  <a:pt x="1569" y="395"/>
                  <a:pt x="1569" y="394"/>
                </a:cubicBezTo>
                <a:cubicBezTo>
                  <a:pt x="1569" y="394"/>
                  <a:pt x="1570" y="393"/>
                  <a:pt x="1570" y="393"/>
                </a:cubicBezTo>
                <a:cubicBezTo>
                  <a:pt x="1570" y="392"/>
                  <a:pt x="1571" y="392"/>
                  <a:pt x="1571" y="391"/>
                </a:cubicBezTo>
                <a:cubicBezTo>
                  <a:pt x="1571" y="389"/>
                  <a:pt x="1570" y="388"/>
                  <a:pt x="1569" y="387"/>
                </a:cubicBezTo>
                <a:cubicBezTo>
                  <a:pt x="1568" y="386"/>
                  <a:pt x="1566" y="385"/>
                  <a:pt x="1566" y="384"/>
                </a:cubicBezTo>
                <a:cubicBezTo>
                  <a:pt x="1566" y="383"/>
                  <a:pt x="1567" y="381"/>
                  <a:pt x="1567" y="380"/>
                </a:cubicBezTo>
                <a:cubicBezTo>
                  <a:pt x="1567" y="380"/>
                  <a:pt x="1566" y="379"/>
                  <a:pt x="1566" y="379"/>
                </a:cubicBezTo>
                <a:cubicBezTo>
                  <a:pt x="1565" y="377"/>
                  <a:pt x="1563" y="378"/>
                  <a:pt x="1561" y="377"/>
                </a:cubicBezTo>
                <a:cubicBezTo>
                  <a:pt x="1560" y="377"/>
                  <a:pt x="1559" y="375"/>
                  <a:pt x="1558" y="374"/>
                </a:cubicBezTo>
                <a:cubicBezTo>
                  <a:pt x="1556" y="374"/>
                  <a:pt x="1555" y="373"/>
                  <a:pt x="1554" y="372"/>
                </a:cubicBezTo>
                <a:cubicBezTo>
                  <a:pt x="1553" y="371"/>
                  <a:pt x="1553" y="369"/>
                  <a:pt x="1552" y="368"/>
                </a:cubicBezTo>
                <a:cubicBezTo>
                  <a:pt x="1551" y="367"/>
                  <a:pt x="1550" y="366"/>
                  <a:pt x="1552" y="365"/>
                </a:cubicBezTo>
                <a:cubicBezTo>
                  <a:pt x="1553" y="364"/>
                  <a:pt x="1555" y="364"/>
                  <a:pt x="1556" y="363"/>
                </a:cubicBezTo>
                <a:cubicBezTo>
                  <a:pt x="1558" y="363"/>
                  <a:pt x="1559" y="362"/>
                  <a:pt x="1559" y="361"/>
                </a:cubicBezTo>
                <a:cubicBezTo>
                  <a:pt x="1560" y="358"/>
                  <a:pt x="1559" y="355"/>
                  <a:pt x="1562" y="353"/>
                </a:cubicBezTo>
                <a:cubicBezTo>
                  <a:pt x="1564" y="352"/>
                  <a:pt x="1564" y="351"/>
                  <a:pt x="1565" y="349"/>
                </a:cubicBezTo>
                <a:cubicBezTo>
                  <a:pt x="1565" y="347"/>
                  <a:pt x="1567" y="346"/>
                  <a:pt x="1568" y="344"/>
                </a:cubicBezTo>
                <a:cubicBezTo>
                  <a:pt x="1568" y="344"/>
                  <a:pt x="1568" y="343"/>
                  <a:pt x="1568" y="342"/>
                </a:cubicBezTo>
                <a:cubicBezTo>
                  <a:pt x="1569" y="342"/>
                  <a:pt x="1569" y="341"/>
                  <a:pt x="1570" y="340"/>
                </a:cubicBezTo>
                <a:cubicBezTo>
                  <a:pt x="1570" y="339"/>
                  <a:pt x="1571" y="339"/>
                  <a:pt x="1572" y="338"/>
                </a:cubicBezTo>
                <a:cubicBezTo>
                  <a:pt x="1572" y="336"/>
                  <a:pt x="1570" y="335"/>
                  <a:pt x="1570" y="334"/>
                </a:cubicBezTo>
                <a:cubicBezTo>
                  <a:pt x="1570" y="333"/>
                  <a:pt x="1570" y="331"/>
                  <a:pt x="1570" y="330"/>
                </a:cubicBezTo>
                <a:cubicBezTo>
                  <a:pt x="1570" y="328"/>
                  <a:pt x="1570" y="326"/>
                  <a:pt x="1570" y="325"/>
                </a:cubicBezTo>
                <a:cubicBezTo>
                  <a:pt x="1570" y="323"/>
                  <a:pt x="1570" y="322"/>
                  <a:pt x="1569" y="321"/>
                </a:cubicBezTo>
                <a:cubicBezTo>
                  <a:pt x="1568" y="320"/>
                  <a:pt x="1566" y="320"/>
                  <a:pt x="1565" y="320"/>
                </a:cubicBezTo>
                <a:cubicBezTo>
                  <a:pt x="1563" y="320"/>
                  <a:pt x="1561" y="318"/>
                  <a:pt x="1559" y="318"/>
                </a:cubicBezTo>
                <a:cubicBezTo>
                  <a:pt x="1557" y="318"/>
                  <a:pt x="1556" y="317"/>
                  <a:pt x="1555" y="318"/>
                </a:cubicBezTo>
                <a:cubicBezTo>
                  <a:pt x="1554" y="318"/>
                  <a:pt x="1553" y="318"/>
                  <a:pt x="1553" y="318"/>
                </a:cubicBezTo>
                <a:cubicBezTo>
                  <a:pt x="1553" y="317"/>
                  <a:pt x="1554" y="317"/>
                  <a:pt x="1553" y="316"/>
                </a:cubicBezTo>
                <a:cubicBezTo>
                  <a:pt x="1553" y="315"/>
                  <a:pt x="1552" y="316"/>
                  <a:pt x="1551" y="316"/>
                </a:cubicBezTo>
                <a:cubicBezTo>
                  <a:pt x="1550" y="316"/>
                  <a:pt x="1549" y="316"/>
                  <a:pt x="1548" y="315"/>
                </a:cubicBezTo>
                <a:cubicBezTo>
                  <a:pt x="1547" y="314"/>
                  <a:pt x="1546" y="314"/>
                  <a:pt x="1544" y="314"/>
                </a:cubicBezTo>
                <a:cubicBezTo>
                  <a:pt x="1542" y="314"/>
                  <a:pt x="1541" y="315"/>
                  <a:pt x="1539" y="315"/>
                </a:cubicBezTo>
                <a:cubicBezTo>
                  <a:pt x="1538" y="315"/>
                  <a:pt x="1537" y="314"/>
                  <a:pt x="1535" y="314"/>
                </a:cubicBezTo>
                <a:cubicBezTo>
                  <a:pt x="1534" y="315"/>
                  <a:pt x="1533" y="315"/>
                  <a:pt x="1532" y="315"/>
                </a:cubicBezTo>
                <a:cubicBezTo>
                  <a:pt x="1531" y="315"/>
                  <a:pt x="1530" y="315"/>
                  <a:pt x="1529" y="315"/>
                </a:cubicBezTo>
                <a:cubicBezTo>
                  <a:pt x="1528" y="315"/>
                  <a:pt x="1527" y="315"/>
                  <a:pt x="1526" y="315"/>
                </a:cubicBezTo>
                <a:cubicBezTo>
                  <a:pt x="1525" y="315"/>
                  <a:pt x="1524" y="315"/>
                  <a:pt x="1523" y="315"/>
                </a:cubicBezTo>
                <a:cubicBezTo>
                  <a:pt x="1522" y="315"/>
                  <a:pt x="1521" y="315"/>
                  <a:pt x="1520" y="315"/>
                </a:cubicBezTo>
                <a:cubicBezTo>
                  <a:pt x="1518" y="314"/>
                  <a:pt x="1517" y="314"/>
                  <a:pt x="1515" y="314"/>
                </a:cubicBezTo>
                <a:cubicBezTo>
                  <a:pt x="1513" y="314"/>
                  <a:pt x="1512" y="315"/>
                  <a:pt x="1510" y="315"/>
                </a:cubicBezTo>
                <a:cubicBezTo>
                  <a:pt x="1510" y="315"/>
                  <a:pt x="1506" y="315"/>
                  <a:pt x="1507" y="314"/>
                </a:cubicBezTo>
                <a:cubicBezTo>
                  <a:pt x="1508" y="314"/>
                  <a:pt x="1508" y="314"/>
                  <a:pt x="1509" y="313"/>
                </a:cubicBezTo>
                <a:cubicBezTo>
                  <a:pt x="1509" y="313"/>
                  <a:pt x="1510" y="313"/>
                  <a:pt x="1510" y="312"/>
                </a:cubicBezTo>
                <a:cubicBezTo>
                  <a:pt x="1511" y="311"/>
                  <a:pt x="1508" y="312"/>
                  <a:pt x="1507" y="312"/>
                </a:cubicBezTo>
                <a:cubicBezTo>
                  <a:pt x="1506" y="312"/>
                  <a:pt x="1504" y="312"/>
                  <a:pt x="1503" y="312"/>
                </a:cubicBezTo>
                <a:cubicBezTo>
                  <a:pt x="1501" y="313"/>
                  <a:pt x="1501" y="314"/>
                  <a:pt x="1501" y="315"/>
                </a:cubicBezTo>
                <a:cubicBezTo>
                  <a:pt x="1500" y="317"/>
                  <a:pt x="1499" y="319"/>
                  <a:pt x="1498" y="320"/>
                </a:cubicBezTo>
                <a:cubicBezTo>
                  <a:pt x="1497" y="321"/>
                  <a:pt x="1496" y="321"/>
                  <a:pt x="1495" y="323"/>
                </a:cubicBezTo>
                <a:cubicBezTo>
                  <a:pt x="1494" y="325"/>
                  <a:pt x="1494" y="327"/>
                  <a:pt x="1494" y="328"/>
                </a:cubicBezTo>
                <a:cubicBezTo>
                  <a:pt x="1493" y="330"/>
                  <a:pt x="1493" y="332"/>
                  <a:pt x="1492" y="334"/>
                </a:cubicBezTo>
                <a:cubicBezTo>
                  <a:pt x="1491" y="336"/>
                  <a:pt x="1490" y="339"/>
                  <a:pt x="1490" y="341"/>
                </a:cubicBezTo>
                <a:cubicBezTo>
                  <a:pt x="1489" y="344"/>
                  <a:pt x="1488" y="346"/>
                  <a:pt x="1487" y="348"/>
                </a:cubicBezTo>
                <a:cubicBezTo>
                  <a:pt x="1487" y="350"/>
                  <a:pt x="1486" y="350"/>
                  <a:pt x="1486" y="351"/>
                </a:cubicBezTo>
                <a:cubicBezTo>
                  <a:pt x="1484" y="353"/>
                  <a:pt x="1484" y="355"/>
                  <a:pt x="1483" y="357"/>
                </a:cubicBezTo>
                <a:cubicBezTo>
                  <a:pt x="1480" y="361"/>
                  <a:pt x="1476" y="364"/>
                  <a:pt x="1473" y="367"/>
                </a:cubicBezTo>
                <a:cubicBezTo>
                  <a:pt x="1470" y="369"/>
                  <a:pt x="1466" y="370"/>
                  <a:pt x="1463" y="371"/>
                </a:cubicBezTo>
                <a:cubicBezTo>
                  <a:pt x="1461" y="372"/>
                  <a:pt x="1460" y="373"/>
                  <a:pt x="1459" y="373"/>
                </a:cubicBezTo>
                <a:cubicBezTo>
                  <a:pt x="1457" y="374"/>
                  <a:pt x="1456" y="373"/>
                  <a:pt x="1455" y="374"/>
                </a:cubicBezTo>
                <a:cubicBezTo>
                  <a:pt x="1453" y="375"/>
                  <a:pt x="1453" y="376"/>
                  <a:pt x="1452" y="377"/>
                </a:cubicBezTo>
                <a:cubicBezTo>
                  <a:pt x="1452" y="379"/>
                  <a:pt x="1451" y="380"/>
                  <a:pt x="1450" y="381"/>
                </a:cubicBezTo>
                <a:cubicBezTo>
                  <a:pt x="1449" y="382"/>
                  <a:pt x="1447" y="384"/>
                  <a:pt x="1449" y="384"/>
                </a:cubicBezTo>
                <a:cubicBezTo>
                  <a:pt x="1451" y="385"/>
                  <a:pt x="1451" y="382"/>
                  <a:pt x="1452" y="382"/>
                </a:cubicBezTo>
                <a:cubicBezTo>
                  <a:pt x="1453" y="382"/>
                  <a:pt x="1452" y="384"/>
                  <a:pt x="1452" y="385"/>
                </a:cubicBezTo>
                <a:cubicBezTo>
                  <a:pt x="1451" y="385"/>
                  <a:pt x="1451" y="386"/>
                  <a:pt x="1450" y="387"/>
                </a:cubicBezTo>
                <a:cubicBezTo>
                  <a:pt x="1449" y="388"/>
                  <a:pt x="1448" y="388"/>
                  <a:pt x="1448" y="390"/>
                </a:cubicBezTo>
                <a:cubicBezTo>
                  <a:pt x="1449" y="391"/>
                  <a:pt x="1449" y="393"/>
                  <a:pt x="1450" y="393"/>
                </a:cubicBezTo>
                <a:cubicBezTo>
                  <a:pt x="1451" y="393"/>
                  <a:pt x="1452" y="393"/>
                  <a:pt x="1454" y="392"/>
                </a:cubicBezTo>
                <a:cubicBezTo>
                  <a:pt x="1454" y="392"/>
                  <a:pt x="1455" y="392"/>
                  <a:pt x="1456" y="391"/>
                </a:cubicBezTo>
                <a:cubicBezTo>
                  <a:pt x="1456" y="391"/>
                  <a:pt x="1457" y="390"/>
                  <a:pt x="1457" y="390"/>
                </a:cubicBezTo>
                <a:cubicBezTo>
                  <a:pt x="1458" y="390"/>
                  <a:pt x="1459" y="391"/>
                  <a:pt x="1460" y="392"/>
                </a:cubicBezTo>
                <a:cubicBezTo>
                  <a:pt x="1461" y="393"/>
                  <a:pt x="1462" y="393"/>
                  <a:pt x="1462" y="394"/>
                </a:cubicBezTo>
                <a:cubicBezTo>
                  <a:pt x="1462" y="396"/>
                  <a:pt x="1460" y="397"/>
                  <a:pt x="1460" y="398"/>
                </a:cubicBezTo>
                <a:cubicBezTo>
                  <a:pt x="1459" y="401"/>
                  <a:pt x="1462" y="404"/>
                  <a:pt x="1460" y="406"/>
                </a:cubicBezTo>
                <a:cubicBezTo>
                  <a:pt x="1459" y="407"/>
                  <a:pt x="1458" y="408"/>
                  <a:pt x="1458" y="410"/>
                </a:cubicBezTo>
                <a:cubicBezTo>
                  <a:pt x="1458" y="411"/>
                  <a:pt x="1457" y="413"/>
                  <a:pt x="1458" y="414"/>
                </a:cubicBezTo>
                <a:cubicBezTo>
                  <a:pt x="1459" y="414"/>
                  <a:pt x="1460" y="414"/>
                  <a:pt x="1461" y="414"/>
                </a:cubicBezTo>
                <a:cubicBezTo>
                  <a:pt x="1461" y="415"/>
                  <a:pt x="1461" y="415"/>
                  <a:pt x="1461" y="416"/>
                </a:cubicBezTo>
                <a:cubicBezTo>
                  <a:pt x="1462" y="417"/>
                  <a:pt x="1461" y="418"/>
                  <a:pt x="1460" y="419"/>
                </a:cubicBezTo>
                <a:cubicBezTo>
                  <a:pt x="1459" y="420"/>
                  <a:pt x="1458" y="422"/>
                  <a:pt x="1457" y="420"/>
                </a:cubicBezTo>
                <a:cubicBezTo>
                  <a:pt x="1457" y="420"/>
                  <a:pt x="1457" y="420"/>
                  <a:pt x="1456" y="419"/>
                </a:cubicBezTo>
                <a:cubicBezTo>
                  <a:pt x="1456" y="419"/>
                  <a:pt x="1456" y="418"/>
                  <a:pt x="1455" y="418"/>
                </a:cubicBezTo>
                <a:cubicBezTo>
                  <a:pt x="1453" y="417"/>
                  <a:pt x="1454" y="419"/>
                  <a:pt x="1454" y="420"/>
                </a:cubicBezTo>
                <a:cubicBezTo>
                  <a:pt x="1453" y="422"/>
                  <a:pt x="1452" y="422"/>
                  <a:pt x="1452" y="424"/>
                </a:cubicBezTo>
                <a:cubicBezTo>
                  <a:pt x="1451" y="425"/>
                  <a:pt x="1451" y="427"/>
                  <a:pt x="1451" y="429"/>
                </a:cubicBezTo>
                <a:cubicBezTo>
                  <a:pt x="1451" y="430"/>
                  <a:pt x="1451" y="432"/>
                  <a:pt x="1451" y="433"/>
                </a:cubicBezTo>
                <a:cubicBezTo>
                  <a:pt x="1451" y="434"/>
                  <a:pt x="1452" y="437"/>
                  <a:pt x="1453" y="436"/>
                </a:cubicBezTo>
                <a:cubicBezTo>
                  <a:pt x="1454" y="435"/>
                  <a:pt x="1453" y="434"/>
                  <a:pt x="1454" y="433"/>
                </a:cubicBezTo>
                <a:cubicBezTo>
                  <a:pt x="1454" y="433"/>
                  <a:pt x="1455" y="433"/>
                  <a:pt x="1455" y="433"/>
                </a:cubicBezTo>
                <a:cubicBezTo>
                  <a:pt x="1456" y="432"/>
                  <a:pt x="1455" y="431"/>
                  <a:pt x="1456" y="431"/>
                </a:cubicBezTo>
                <a:cubicBezTo>
                  <a:pt x="1457" y="430"/>
                  <a:pt x="1457" y="431"/>
                  <a:pt x="1458" y="431"/>
                </a:cubicBezTo>
                <a:cubicBezTo>
                  <a:pt x="1459" y="432"/>
                  <a:pt x="1460" y="432"/>
                  <a:pt x="1462" y="432"/>
                </a:cubicBezTo>
                <a:cubicBezTo>
                  <a:pt x="1463" y="433"/>
                  <a:pt x="1465" y="433"/>
                  <a:pt x="1466" y="434"/>
                </a:cubicBezTo>
                <a:cubicBezTo>
                  <a:pt x="1468" y="434"/>
                  <a:pt x="1468" y="436"/>
                  <a:pt x="1470" y="437"/>
                </a:cubicBezTo>
                <a:cubicBezTo>
                  <a:pt x="1471" y="437"/>
                  <a:pt x="1472" y="437"/>
                  <a:pt x="1474" y="438"/>
                </a:cubicBezTo>
                <a:cubicBezTo>
                  <a:pt x="1474" y="438"/>
                  <a:pt x="1475" y="439"/>
                  <a:pt x="1475" y="439"/>
                </a:cubicBezTo>
                <a:cubicBezTo>
                  <a:pt x="1476" y="438"/>
                  <a:pt x="1476" y="437"/>
                  <a:pt x="1477" y="437"/>
                </a:cubicBezTo>
                <a:cubicBezTo>
                  <a:pt x="1478" y="437"/>
                  <a:pt x="1477" y="440"/>
                  <a:pt x="1477" y="441"/>
                </a:cubicBezTo>
                <a:cubicBezTo>
                  <a:pt x="1477" y="442"/>
                  <a:pt x="1476" y="443"/>
                  <a:pt x="1476" y="444"/>
                </a:cubicBezTo>
                <a:cubicBezTo>
                  <a:pt x="1476" y="446"/>
                  <a:pt x="1477" y="447"/>
                  <a:pt x="1478" y="448"/>
                </a:cubicBezTo>
                <a:cubicBezTo>
                  <a:pt x="1478" y="448"/>
                  <a:pt x="1478" y="449"/>
                  <a:pt x="1479" y="449"/>
                </a:cubicBezTo>
                <a:cubicBezTo>
                  <a:pt x="1479" y="450"/>
                  <a:pt x="1480" y="450"/>
                  <a:pt x="1481" y="451"/>
                </a:cubicBezTo>
                <a:cubicBezTo>
                  <a:pt x="1481" y="451"/>
                  <a:pt x="1482" y="452"/>
                  <a:pt x="1482" y="452"/>
                </a:cubicBezTo>
                <a:cubicBezTo>
                  <a:pt x="1483" y="453"/>
                  <a:pt x="1483" y="455"/>
                  <a:pt x="1484" y="456"/>
                </a:cubicBezTo>
                <a:cubicBezTo>
                  <a:pt x="1485" y="456"/>
                  <a:pt x="1486" y="456"/>
                  <a:pt x="1487" y="456"/>
                </a:cubicBezTo>
                <a:cubicBezTo>
                  <a:pt x="1488" y="457"/>
                  <a:pt x="1488" y="457"/>
                  <a:pt x="1489" y="458"/>
                </a:cubicBezTo>
                <a:cubicBezTo>
                  <a:pt x="1490" y="458"/>
                  <a:pt x="1492" y="457"/>
                  <a:pt x="1493" y="457"/>
                </a:cubicBezTo>
                <a:cubicBezTo>
                  <a:pt x="1494" y="457"/>
                  <a:pt x="1496" y="457"/>
                  <a:pt x="1497" y="458"/>
                </a:cubicBezTo>
                <a:cubicBezTo>
                  <a:pt x="1497" y="459"/>
                  <a:pt x="1495" y="458"/>
                  <a:pt x="1495" y="458"/>
                </a:cubicBezTo>
                <a:cubicBezTo>
                  <a:pt x="1494" y="459"/>
                  <a:pt x="1494" y="459"/>
                  <a:pt x="1494" y="460"/>
                </a:cubicBezTo>
                <a:cubicBezTo>
                  <a:pt x="1495" y="460"/>
                  <a:pt x="1496" y="460"/>
                  <a:pt x="1496" y="461"/>
                </a:cubicBezTo>
                <a:cubicBezTo>
                  <a:pt x="1496" y="462"/>
                  <a:pt x="1495" y="462"/>
                  <a:pt x="1495" y="463"/>
                </a:cubicBezTo>
                <a:cubicBezTo>
                  <a:pt x="1493" y="464"/>
                  <a:pt x="1494" y="465"/>
                  <a:pt x="1494" y="467"/>
                </a:cubicBezTo>
                <a:cubicBezTo>
                  <a:pt x="1493" y="469"/>
                  <a:pt x="1490" y="471"/>
                  <a:pt x="1489" y="473"/>
                </a:cubicBezTo>
                <a:cubicBezTo>
                  <a:pt x="1488" y="474"/>
                  <a:pt x="1487" y="474"/>
                  <a:pt x="1487" y="475"/>
                </a:cubicBezTo>
                <a:cubicBezTo>
                  <a:pt x="1487" y="477"/>
                  <a:pt x="1487" y="478"/>
                  <a:pt x="1485" y="479"/>
                </a:cubicBezTo>
                <a:cubicBezTo>
                  <a:pt x="1484" y="480"/>
                  <a:pt x="1483" y="482"/>
                  <a:pt x="1482" y="481"/>
                </a:cubicBezTo>
                <a:cubicBezTo>
                  <a:pt x="1481" y="480"/>
                  <a:pt x="1480" y="479"/>
                  <a:pt x="1479" y="478"/>
                </a:cubicBezTo>
                <a:cubicBezTo>
                  <a:pt x="1478" y="478"/>
                  <a:pt x="1478" y="477"/>
                  <a:pt x="1477" y="477"/>
                </a:cubicBezTo>
                <a:cubicBezTo>
                  <a:pt x="1477" y="476"/>
                  <a:pt x="1476" y="476"/>
                  <a:pt x="1476" y="475"/>
                </a:cubicBezTo>
                <a:cubicBezTo>
                  <a:pt x="1474" y="474"/>
                  <a:pt x="1474" y="473"/>
                  <a:pt x="1473" y="472"/>
                </a:cubicBezTo>
                <a:cubicBezTo>
                  <a:pt x="1471" y="471"/>
                  <a:pt x="1470" y="470"/>
                  <a:pt x="1469" y="469"/>
                </a:cubicBezTo>
                <a:cubicBezTo>
                  <a:pt x="1468" y="469"/>
                  <a:pt x="1467" y="468"/>
                  <a:pt x="1467" y="468"/>
                </a:cubicBezTo>
                <a:cubicBezTo>
                  <a:pt x="1466" y="467"/>
                  <a:pt x="1466" y="467"/>
                  <a:pt x="1465" y="466"/>
                </a:cubicBezTo>
                <a:cubicBezTo>
                  <a:pt x="1464" y="465"/>
                  <a:pt x="1463" y="464"/>
                  <a:pt x="1462" y="463"/>
                </a:cubicBezTo>
                <a:cubicBezTo>
                  <a:pt x="1461" y="462"/>
                  <a:pt x="1460" y="461"/>
                  <a:pt x="1459" y="460"/>
                </a:cubicBezTo>
                <a:cubicBezTo>
                  <a:pt x="1458" y="460"/>
                  <a:pt x="1457" y="460"/>
                  <a:pt x="1456" y="460"/>
                </a:cubicBezTo>
                <a:cubicBezTo>
                  <a:pt x="1454" y="460"/>
                  <a:pt x="1452" y="459"/>
                  <a:pt x="1449" y="459"/>
                </a:cubicBezTo>
                <a:cubicBezTo>
                  <a:pt x="1448" y="459"/>
                  <a:pt x="1446" y="458"/>
                  <a:pt x="1445" y="457"/>
                </a:cubicBezTo>
                <a:cubicBezTo>
                  <a:pt x="1443" y="456"/>
                  <a:pt x="1442" y="456"/>
                  <a:pt x="1440" y="455"/>
                </a:cubicBezTo>
                <a:cubicBezTo>
                  <a:pt x="1439" y="455"/>
                  <a:pt x="1438" y="454"/>
                  <a:pt x="1437" y="454"/>
                </a:cubicBezTo>
                <a:cubicBezTo>
                  <a:pt x="1436" y="454"/>
                  <a:pt x="1434" y="453"/>
                  <a:pt x="1433" y="452"/>
                </a:cubicBezTo>
                <a:cubicBezTo>
                  <a:pt x="1432" y="452"/>
                  <a:pt x="1431" y="450"/>
                  <a:pt x="1430" y="449"/>
                </a:cubicBezTo>
                <a:cubicBezTo>
                  <a:pt x="1429" y="449"/>
                  <a:pt x="1427" y="449"/>
                  <a:pt x="1426" y="448"/>
                </a:cubicBezTo>
                <a:cubicBezTo>
                  <a:pt x="1425" y="448"/>
                  <a:pt x="1423" y="447"/>
                  <a:pt x="1422" y="447"/>
                </a:cubicBezTo>
                <a:cubicBezTo>
                  <a:pt x="1421" y="447"/>
                  <a:pt x="1420" y="446"/>
                  <a:pt x="1418" y="446"/>
                </a:cubicBezTo>
                <a:cubicBezTo>
                  <a:pt x="1417" y="445"/>
                  <a:pt x="1416" y="446"/>
                  <a:pt x="1415" y="447"/>
                </a:cubicBezTo>
                <a:cubicBezTo>
                  <a:pt x="1414" y="448"/>
                  <a:pt x="1413" y="449"/>
                  <a:pt x="1413" y="447"/>
                </a:cubicBezTo>
                <a:cubicBezTo>
                  <a:pt x="1413" y="447"/>
                  <a:pt x="1413" y="446"/>
                  <a:pt x="1414" y="445"/>
                </a:cubicBezTo>
                <a:cubicBezTo>
                  <a:pt x="1414" y="445"/>
                  <a:pt x="1415" y="445"/>
                  <a:pt x="1416" y="445"/>
                </a:cubicBezTo>
                <a:cubicBezTo>
                  <a:pt x="1416" y="445"/>
                  <a:pt x="1417" y="445"/>
                  <a:pt x="1416" y="444"/>
                </a:cubicBezTo>
                <a:cubicBezTo>
                  <a:pt x="1416" y="444"/>
                  <a:pt x="1415" y="443"/>
                  <a:pt x="1414" y="443"/>
                </a:cubicBezTo>
                <a:cubicBezTo>
                  <a:pt x="1413" y="443"/>
                  <a:pt x="1412" y="442"/>
                  <a:pt x="1411" y="441"/>
                </a:cubicBezTo>
                <a:cubicBezTo>
                  <a:pt x="1409" y="441"/>
                  <a:pt x="1408" y="440"/>
                  <a:pt x="1407" y="439"/>
                </a:cubicBezTo>
                <a:cubicBezTo>
                  <a:pt x="1403" y="437"/>
                  <a:pt x="1400" y="435"/>
                  <a:pt x="1396" y="435"/>
                </a:cubicBezTo>
                <a:cubicBezTo>
                  <a:pt x="1394" y="434"/>
                  <a:pt x="1392" y="434"/>
                  <a:pt x="1390" y="433"/>
                </a:cubicBezTo>
                <a:cubicBezTo>
                  <a:pt x="1388" y="433"/>
                  <a:pt x="1387" y="432"/>
                  <a:pt x="1385" y="432"/>
                </a:cubicBezTo>
                <a:cubicBezTo>
                  <a:pt x="1384" y="432"/>
                  <a:pt x="1384" y="432"/>
                  <a:pt x="1383" y="431"/>
                </a:cubicBezTo>
                <a:cubicBezTo>
                  <a:pt x="1382" y="430"/>
                  <a:pt x="1380" y="430"/>
                  <a:pt x="1378" y="430"/>
                </a:cubicBezTo>
                <a:cubicBezTo>
                  <a:pt x="1376" y="430"/>
                  <a:pt x="1374" y="430"/>
                  <a:pt x="1372" y="430"/>
                </a:cubicBezTo>
                <a:cubicBezTo>
                  <a:pt x="1371" y="430"/>
                  <a:pt x="1370" y="429"/>
                  <a:pt x="1368" y="429"/>
                </a:cubicBezTo>
                <a:cubicBezTo>
                  <a:pt x="1366" y="428"/>
                  <a:pt x="1365" y="429"/>
                  <a:pt x="1363" y="428"/>
                </a:cubicBezTo>
                <a:cubicBezTo>
                  <a:pt x="1361" y="428"/>
                  <a:pt x="1360" y="428"/>
                  <a:pt x="1358" y="428"/>
                </a:cubicBezTo>
                <a:cubicBezTo>
                  <a:pt x="1355" y="427"/>
                  <a:pt x="1352" y="427"/>
                  <a:pt x="1349" y="427"/>
                </a:cubicBezTo>
                <a:cubicBezTo>
                  <a:pt x="1347" y="427"/>
                  <a:pt x="1346" y="426"/>
                  <a:pt x="1344" y="426"/>
                </a:cubicBezTo>
                <a:cubicBezTo>
                  <a:pt x="1343" y="425"/>
                  <a:pt x="1342" y="425"/>
                  <a:pt x="1340" y="425"/>
                </a:cubicBezTo>
                <a:cubicBezTo>
                  <a:pt x="1339" y="425"/>
                  <a:pt x="1339" y="425"/>
                  <a:pt x="1338" y="425"/>
                </a:cubicBezTo>
                <a:cubicBezTo>
                  <a:pt x="1337" y="425"/>
                  <a:pt x="1337" y="426"/>
                  <a:pt x="1336" y="426"/>
                </a:cubicBezTo>
                <a:cubicBezTo>
                  <a:pt x="1335" y="427"/>
                  <a:pt x="1334" y="428"/>
                  <a:pt x="1332" y="428"/>
                </a:cubicBezTo>
                <a:cubicBezTo>
                  <a:pt x="1330" y="430"/>
                  <a:pt x="1328" y="431"/>
                  <a:pt x="1325" y="431"/>
                </a:cubicBezTo>
                <a:cubicBezTo>
                  <a:pt x="1324" y="432"/>
                  <a:pt x="1322" y="431"/>
                  <a:pt x="1321" y="432"/>
                </a:cubicBezTo>
                <a:cubicBezTo>
                  <a:pt x="1321" y="432"/>
                  <a:pt x="1321" y="434"/>
                  <a:pt x="1321" y="434"/>
                </a:cubicBezTo>
                <a:cubicBezTo>
                  <a:pt x="1321" y="435"/>
                  <a:pt x="1322" y="435"/>
                  <a:pt x="1322" y="435"/>
                </a:cubicBezTo>
                <a:cubicBezTo>
                  <a:pt x="1324" y="437"/>
                  <a:pt x="1323" y="439"/>
                  <a:pt x="1325" y="440"/>
                </a:cubicBezTo>
                <a:cubicBezTo>
                  <a:pt x="1326" y="441"/>
                  <a:pt x="1327" y="442"/>
                  <a:pt x="1328" y="443"/>
                </a:cubicBezTo>
                <a:cubicBezTo>
                  <a:pt x="1328" y="444"/>
                  <a:pt x="1329" y="446"/>
                  <a:pt x="1329" y="447"/>
                </a:cubicBezTo>
                <a:cubicBezTo>
                  <a:pt x="1329" y="448"/>
                  <a:pt x="1329" y="449"/>
                  <a:pt x="1329" y="449"/>
                </a:cubicBezTo>
                <a:cubicBezTo>
                  <a:pt x="1330" y="450"/>
                  <a:pt x="1330" y="450"/>
                  <a:pt x="1330" y="451"/>
                </a:cubicBezTo>
                <a:cubicBezTo>
                  <a:pt x="1331" y="451"/>
                  <a:pt x="1331" y="452"/>
                  <a:pt x="1332" y="452"/>
                </a:cubicBezTo>
                <a:cubicBezTo>
                  <a:pt x="1332" y="452"/>
                  <a:pt x="1333" y="451"/>
                  <a:pt x="1333" y="451"/>
                </a:cubicBezTo>
                <a:cubicBezTo>
                  <a:pt x="1334" y="449"/>
                  <a:pt x="1335" y="450"/>
                  <a:pt x="1335" y="452"/>
                </a:cubicBezTo>
                <a:cubicBezTo>
                  <a:pt x="1335" y="453"/>
                  <a:pt x="1336" y="455"/>
                  <a:pt x="1336" y="456"/>
                </a:cubicBezTo>
                <a:cubicBezTo>
                  <a:pt x="1335" y="457"/>
                  <a:pt x="1335" y="457"/>
                  <a:pt x="1334" y="458"/>
                </a:cubicBezTo>
                <a:cubicBezTo>
                  <a:pt x="1334" y="458"/>
                  <a:pt x="1333" y="459"/>
                  <a:pt x="1333" y="459"/>
                </a:cubicBezTo>
                <a:cubicBezTo>
                  <a:pt x="1332" y="460"/>
                  <a:pt x="1331" y="461"/>
                  <a:pt x="1331" y="461"/>
                </a:cubicBezTo>
                <a:cubicBezTo>
                  <a:pt x="1330" y="461"/>
                  <a:pt x="1329" y="461"/>
                  <a:pt x="1328" y="462"/>
                </a:cubicBezTo>
                <a:cubicBezTo>
                  <a:pt x="1326" y="462"/>
                  <a:pt x="1324" y="463"/>
                  <a:pt x="1321" y="464"/>
                </a:cubicBezTo>
                <a:cubicBezTo>
                  <a:pt x="1320" y="464"/>
                  <a:pt x="1318" y="465"/>
                  <a:pt x="1317" y="466"/>
                </a:cubicBezTo>
                <a:cubicBezTo>
                  <a:pt x="1316" y="467"/>
                  <a:pt x="1315" y="469"/>
                  <a:pt x="1316" y="470"/>
                </a:cubicBezTo>
                <a:cubicBezTo>
                  <a:pt x="1316" y="471"/>
                  <a:pt x="1317" y="473"/>
                  <a:pt x="1316" y="474"/>
                </a:cubicBezTo>
                <a:cubicBezTo>
                  <a:pt x="1316" y="475"/>
                  <a:pt x="1314" y="477"/>
                  <a:pt x="1313" y="477"/>
                </a:cubicBezTo>
                <a:cubicBezTo>
                  <a:pt x="1311" y="477"/>
                  <a:pt x="1309" y="478"/>
                  <a:pt x="1307" y="477"/>
                </a:cubicBezTo>
                <a:cubicBezTo>
                  <a:pt x="1306" y="477"/>
                  <a:pt x="1305" y="476"/>
                  <a:pt x="1303" y="475"/>
                </a:cubicBezTo>
                <a:cubicBezTo>
                  <a:pt x="1302" y="475"/>
                  <a:pt x="1301" y="475"/>
                  <a:pt x="1300" y="474"/>
                </a:cubicBezTo>
                <a:cubicBezTo>
                  <a:pt x="1299" y="473"/>
                  <a:pt x="1301" y="472"/>
                  <a:pt x="1301" y="470"/>
                </a:cubicBezTo>
                <a:cubicBezTo>
                  <a:pt x="1300" y="469"/>
                  <a:pt x="1298" y="468"/>
                  <a:pt x="1300" y="467"/>
                </a:cubicBezTo>
                <a:cubicBezTo>
                  <a:pt x="1301" y="467"/>
                  <a:pt x="1301" y="467"/>
                  <a:pt x="1301" y="467"/>
                </a:cubicBezTo>
                <a:cubicBezTo>
                  <a:pt x="1301" y="466"/>
                  <a:pt x="1301" y="466"/>
                  <a:pt x="1302" y="465"/>
                </a:cubicBezTo>
                <a:cubicBezTo>
                  <a:pt x="1302" y="465"/>
                  <a:pt x="1303" y="465"/>
                  <a:pt x="1304" y="465"/>
                </a:cubicBezTo>
                <a:cubicBezTo>
                  <a:pt x="1305" y="465"/>
                  <a:pt x="1305" y="465"/>
                  <a:pt x="1306" y="465"/>
                </a:cubicBezTo>
                <a:cubicBezTo>
                  <a:pt x="1306" y="464"/>
                  <a:pt x="1306" y="464"/>
                  <a:pt x="1306" y="463"/>
                </a:cubicBezTo>
                <a:cubicBezTo>
                  <a:pt x="1306" y="461"/>
                  <a:pt x="1304" y="461"/>
                  <a:pt x="1303" y="460"/>
                </a:cubicBezTo>
                <a:cubicBezTo>
                  <a:pt x="1302" y="459"/>
                  <a:pt x="1301" y="459"/>
                  <a:pt x="1300" y="459"/>
                </a:cubicBezTo>
                <a:cubicBezTo>
                  <a:pt x="1299" y="458"/>
                  <a:pt x="1298" y="459"/>
                  <a:pt x="1298" y="458"/>
                </a:cubicBezTo>
                <a:cubicBezTo>
                  <a:pt x="1297" y="457"/>
                  <a:pt x="1299" y="456"/>
                  <a:pt x="1299" y="456"/>
                </a:cubicBezTo>
                <a:cubicBezTo>
                  <a:pt x="1300" y="457"/>
                  <a:pt x="1302" y="457"/>
                  <a:pt x="1302" y="456"/>
                </a:cubicBezTo>
                <a:cubicBezTo>
                  <a:pt x="1301" y="455"/>
                  <a:pt x="1300" y="455"/>
                  <a:pt x="1299" y="455"/>
                </a:cubicBezTo>
                <a:cubicBezTo>
                  <a:pt x="1297" y="455"/>
                  <a:pt x="1295" y="455"/>
                  <a:pt x="1293" y="456"/>
                </a:cubicBezTo>
                <a:cubicBezTo>
                  <a:pt x="1292" y="456"/>
                  <a:pt x="1292" y="457"/>
                  <a:pt x="1291" y="457"/>
                </a:cubicBezTo>
                <a:cubicBezTo>
                  <a:pt x="1289" y="458"/>
                  <a:pt x="1287" y="459"/>
                  <a:pt x="1286" y="460"/>
                </a:cubicBezTo>
                <a:cubicBezTo>
                  <a:pt x="1285" y="461"/>
                  <a:pt x="1283" y="463"/>
                  <a:pt x="1283" y="461"/>
                </a:cubicBezTo>
                <a:cubicBezTo>
                  <a:pt x="1283" y="461"/>
                  <a:pt x="1284" y="458"/>
                  <a:pt x="1282" y="458"/>
                </a:cubicBezTo>
                <a:cubicBezTo>
                  <a:pt x="1282" y="459"/>
                  <a:pt x="1282" y="459"/>
                  <a:pt x="1281" y="459"/>
                </a:cubicBezTo>
                <a:cubicBezTo>
                  <a:pt x="1280" y="460"/>
                  <a:pt x="1280" y="460"/>
                  <a:pt x="1279" y="460"/>
                </a:cubicBezTo>
                <a:cubicBezTo>
                  <a:pt x="1277" y="460"/>
                  <a:pt x="1276" y="462"/>
                  <a:pt x="1274" y="463"/>
                </a:cubicBezTo>
                <a:cubicBezTo>
                  <a:pt x="1273" y="464"/>
                  <a:pt x="1272" y="464"/>
                  <a:pt x="1271" y="464"/>
                </a:cubicBezTo>
                <a:cubicBezTo>
                  <a:pt x="1269" y="465"/>
                  <a:pt x="1268" y="466"/>
                  <a:pt x="1267" y="468"/>
                </a:cubicBezTo>
                <a:cubicBezTo>
                  <a:pt x="1266" y="469"/>
                  <a:pt x="1265" y="469"/>
                  <a:pt x="1263" y="469"/>
                </a:cubicBezTo>
                <a:cubicBezTo>
                  <a:pt x="1260" y="470"/>
                  <a:pt x="1258" y="468"/>
                  <a:pt x="1255" y="468"/>
                </a:cubicBezTo>
                <a:cubicBezTo>
                  <a:pt x="1253" y="468"/>
                  <a:pt x="1252" y="468"/>
                  <a:pt x="1250" y="468"/>
                </a:cubicBezTo>
                <a:cubicBezTo>
                  <a:pt x="1248" y="468"/>
                  <a:pt x="1247" y="468"/>
                  <a:pt x="1245" y="468"/>
                </a:cubicBezTo>
                <a:cubicBezTo>
                  <a:pt x="1244" y="468"/>
                  <a:pt x="1243" y="467"/>
                  <a:pt x="1241" y="467"/>
                </a:cubicBezTo>
                <a:cubicBezTo>
                  <a:pt x="1240" y="466"/>
                  <a:pt x="1238" y="467"/>
                  <a:pt x="1237" y="467"/>
                </a:cubicBezTo>
                <a:cubicBezTo>
                  <a:pt x="1234" y="467"/>
                  <a:pt x="1232" y="469"/>
                  <a:pt x="1230" y="471"/>
                </a:cubicBezTo>
                <a:cubicBezTo>
                  <a:pt x="1229" y="472"/>
                  <a:pt x="1228" y="473"/>
                  <a:pt x="1227" y="473"/>
                </a:cubicBezTo>
                <a:cubicBezTo>
                  <a:pt x="1225" y="474"/>
                  <a:pt x="1225" y="474"/>
                  <a:pt x="1224" y="475"/>
                </a:cubicBezTo>
                <a:cubicBezTo>
                  <a:pt x="1222" y="476"/>
                  <a:pt x="1221" y="477"/>
                  <a:pt x="1220" y="477"/>
                </a:cubicBezTo>
                <a:cubicBezTo>
                  <a:pt x="1219" y="478"/>
                  <a:pt x="1218" y="478"/>
                  <a:pt x="1218" y="479"/>
                </a:cubicBezTo>
                <a:cubicBezTo>
                  <a:pt x="1217" y="481"/>
                  <a:pt x="1215" y="484"/>
                  <a:pt x="1214" y="482"/>
                </a:cubicBezTo>
                <a:cubicBezTo>
                  <a:pt x="1214" y="481"/>
                  <a:pt x="1213" y="481"/>
                  <a:pt x="1213" y="480"/>
                </a:cubicBezTo>
                <a:cubicBezTo>
                  <a:pt x="1211" y="480"/>
                  <a:pt x="1210" y="478"/>
                  <a:pt x="1209" y="479"/>
                </a:cubicBezTo>
                <a:cubicBezTo>
                  <a:pt x="1208" y="479"/>
                  <a:pt x="1207" y="480"/>
                  <a:pt x="1206" y="481"/>
                </a:cubicBezTo>
                <a:cubicBezTo>
                  <a:pt x="1205" y="481"/>
                  <a:pt x="1204" y="482"/>
                  <a:pt x="1204" y="481"/>
                </a:cubicBezTo>
                <a:cubicBezTo>
                  <a:pt x="1203" y="481"/>
                  <a:pt x="1204" y="479"/>
                  <a:pt x="1204" y="479"/>
                </a:cubicBezTo>
                <a:cubicBezTo>
                  <a:pt x="1203" y="479"/>
                  <a:pt x="1201" y="479"/>
                  <a:pt x="1201" y="480"/>
                </a:cubicBezTo>
                <a:cubicBezTo>
                  <a:pt x="1200" y="480"/>
                  <a:pt x="1200" y="481"/>
                  <a:pt x="1199" y="481"/>
                </a:cubicBezTo>
                <a:cubicBezTo>
                  <a:pt x="1198" y="482"/>
                  <a:pt x="1196" y="482"/>
                  <a:pt x="1195" y="481"/>
                </a:cubicBezTo>
                <a:cubicBezTo>
                  <a:pt x="1194" y="480"/>
                  <a:pt x="1193" y="480"/>
                  <a:pt x="1192" y="479"/>
                </a:cubicBezTo>
                <a:cubicBezTo>
                  <a:pt x="1191" y="479"/>
                  <a:pt x="1191" y="479"/>
                  <a:pt x="1190" y="478"/>
                </a:cubicBezTo>
                <a:cubicBezTo>
                  <a:pt x="1189" y="478"/>
                  <a:pt x="1188" y="478"/>
                  <a:pt x="1188" y="478"/>
                </a:cubicBezTo>
                <a:cubicBezTo>
                  <a:pt x="1188" y="476"/>
                  <a:pt x="1191" y="477"/>
                  <a:pt x="1191" y="477"/>
                </a:cubicBezTo>
                <a:cubicBezTo>
                  <a:pt x="1193" y="477"/>
                  <a:pt x="1192" y="476"/>
                  <a:pt x="1193" y="476"/>
                </a:cubicBezTo>
                <a:cubicBezTo>
                  <a:pt x="1193" y="475"/>
                  <a:pt x="1194" y="475"/>
                  <a:pt x="1195" y="475"/>
                </a:cubicBezTo>
                <a:cubicBezTo>
                  <a:pt x="1196" y="475"/>
                  <a:pt x="1198" y="476"/>
                  <a:pt x="1198" y="474"/>
                </a:cubicBezTo>
                <a:cubicBezTo>
                  <a:pt x="1198" y="472"/>
                  <a:pt x="1197" y="471"/>
                  <a:pt x="1196" y="470"/>
                </a:cubicBezTo>
                <a:cubicBezTo>
                  <a:pt x="1195" y="469"/>
                  <a:pt x="1194" y="468"/>
                  <a:pt x="1194" y="467"/>
                </a:cubicBezTo>
                <a:cubicBezTo>
                  <a:pt x="1195" y="465"/>
                  <a:pt x="1196" y="465"/>
                  <a:pt x="1197" y="464"/>
                </a:cubicBezTo>
                <a:cubicBezTo>
                  <a:pt x="1197" y="463"/>
                  <a:pt x="1197" y="462"/>
                  <a:pt x="1197" y="462"/>
                </a:cubicBezTo>
                <a:cubicBezTo>
                  <a:pt x="1198" y="461"/>
                  <a:pt x="1200" y="462"/>
                  <a:pt x="1200" y="460"/>
                </a:cubicBezTo>
                <a:cubicBezTo>
                  <a:pt x="1200" y="458"/>
                  <a:pt x="1197" y="459"/>
                  <a:pt x="1196" y="459"/>
                </a:cubicBezTo>
                <a:cubicBezTo>
                  <a:pt x="1195" y="459"/>
                  <a:pt x="1194" y="459"/>
                  <a:pt x="1194" y="459"/>
                </a:cubicBezTo>
                <a:cubicBezTo>
                  <a:pt x="1193" y="458"/>
                  <a:pt x="1194" y="458"/>
                  <a:pt x="1194" y="457"/>
                </a:cubicBezTo>
                <a:cubicBezTo>
                  <a:pt x="1194" y="457"/>
                  <a:pt x="1193" y="457"/>
                  <a:pt x="1192" y="457"/>
                </a:cubicBezTo>
                <a:cubicBezTo>
                  <a:pt x="1191" y="458"/>
                  <a:pt x="1191" y="458"/>
                  <a:pt x="1190" y="458"/>
                </a:cubicBezTo>
                <a:cubicBezTo>
                  <a:pt x="1188" y="458"/>
                  <a:pt x="1186" y="458"/>
                  <a:pt x="1185" y="459"/>
                </a:cubicBezTo>
                <a:cubicBezTo>
                  <a:pt x="1183" y="460"/>
                  <a:pt x="1182" y="461"/>
                  <a:pt x="1180" y="461"/>
                </a:cubicBezTo>
                <a:cubicBezTo>
                  <a:pt x="1178" y="462"/>
                  <a:pt x="1176" y="462"/>
                  <a:pt x="1175" y="463"/>
                </a:cubicBezTo>
                <a:cubicBezTo>
                  <a:pt x="1173" y="463"/>
                  <a:pt x="1172" y="465"/>
                  <a:pt x="1170" y="466"/>
                </a:cubicBezTo>
                <a:cubicBezTo>
                  <a:pt x="1169" y="467"/>
                  <a:pt x="1166" y="467"/>
                  <a:pt x="1166" y="468"/>
                </a:cubicBezTo>
                <a:cubicBezTo>
                  <a:pt x="1166" y="469"/>
                  <a:pt x="1167" y="469"/>
                  <a:pt x="1168" y="469"/>
                </a:cubicBezTo>
                <a:cubicBezTo>
                  <a:pt x="1168" y="470"/>
                  <a:pt x="1168" y="470"/>
                  <a:pt x="1169" y="470"/>
                </a:cubicBezTo>
                <a:cubicBezTo>
                  <a:pt x="1171" y="470"/>
                  <a:pt x="1172" y="471"/>
                  <a:pt x="1173" y="472"/>
                </a:cubicBezTo>
                <a:cubicBezTo>
                  <a:pt x="1173" y="473"/>
                  <a:pt x="1174" y="473"/>
                  <a:pt x="1174" y="474"/>
                </a:cubicBezTo>
                <a:cubicBezTo>
                  <a:pt x="1174" y="475"/>
                  <a:pt x="1172" y="475"/>
                  <a:pt x="1172" y="475"/>
                </a:cubicBezTo>
                <a:cubicBezTo>
                  <a:pt x="1170" y="475"/>
                  <a:pt x="1169" y="477"/>
                  <a:pt x="1167" y="478"/>
                </a:cubicBezTo>
                <a:cubicBezTo>
                  <a:pt x="1166" y="479"/>
                  <a:pt x="1165" y="477"/>
                  <a:pt x="1166" y="476"/>
                </a:cubicBezTo>
                <a:cubicBezTo>
                  <a:pt x="1166" y="475"/>
                  <a:pt x="1166" y="474"/>
                  <a:pt x="1166" y="474"/>
                </a:cubicBezTo>
                <a:cubicBezTo>
                  <a:pt x="1166" y="473"/>
                  <a:pt x="1167" y="473"/>
                  <a:pt x="1167" y="472"/>
                </a:cubicBezTo>
                <a:cubicBezTo>
                  <a:pt x="1167" y="471"/>
                  <a:pt x="1164" y="472"/>
                  <a:pt x="1163" y="471"/>
                </a:cubicBezTo>
                <a:cubicBezTo>
                  <a:pt x="1163" y="470"/>
                  <a:pt x="1164" y="470"/>
                  <a:pt x="1164" y="470"/>
                </a:cubicBezTo>
                <a:cubicBezTo>
                  <a:pt x="1165" y="469"/>
                  <a:pt x="1164" y="469"/>
                  <a:pt x="1163" y="469"/>
                </a:cubicBezTo>
                <a:cubicBezTo>
                  <a:pt x="1163" y="470"/>
                  <a:pt x="1162" y="470"/>
                  <a:pt x="1162" y="470"/>
                </a:cubicBezTo>
                <a:cubicBezTo>
                  <a:pt x="1161" y="470"/>
                  <a:pt x="1160" y="470"/>
                  <a:pt x="1159" y="470"/>
                </a:cubicBezTo>
                <a:cubicBezTo>
                  <a:pt x="1158" y="470"/>
                  <a:pt x="1157" y="470"/>
                  <a:pt x="1155" y="471"/>
                </a:cubicBezTo>
                <a:cubicBezTo>
                  <a:pt x="1154" y="471"/>
                  <a:pt x="1153" y="471"/>
                  <a:pt x="1152" y="472"/>
                </a:cubicBezTo>
                <a:cubicBezTo>
                  <a:pt x="1151" y="473"/>
                  <a:pt x="1151" y="474"/>
                  <a:pt x="1150" y="475"/>
                </a:cubicBezTo>
                <a:cubicBezTo>
                  <a:pt x="1150" y="475"/>
                  <a:pt x="1149" y="475"/>
                  <a:pt x="1149" y="475"/>
                </a:cubicBezTo>
                <a:cubicBezTo>
                  <a:pt x="1147" y="475"/>
                  <a:pt x="1145" y="476"/>
                  <a:pt x="1143" y="477"/>
                </a:cubicBezTo>
                <a:cubicBezTo>
                  <a:pt x="1142" y="477"/>
                  <a:pt x="1140" y="477"/>
                  <a:pt x="1138" y="477"/>
                </a:cubicBezTo>
                <a:cubicBezTo>
                  <a:pt x="1137" y="477"/>
                  <a:pt x="1136" y="478"/>
                  <a:pt x="1134" y="478"/>
                </a:cubicBezTo>
                <a:cubicBezTo>
                  <a:pt x="1133" y="478"/>
                  <a:pt x="1132" y="479"/>
                  <a:pt x="1131" y="480"/>
                </a:cubicBezTo>
                <a:cubicBezTo>
                  <a:pt x="1130" y="480"/>
                  <a:pt x="1129" y="481"/>
                  <a:pt x="1128" y="482"/>
                </a:cubicBezTo>
                <a:cubicBezTo>
                  <a:pt x="1127" y="482"/>
                  <a:pt x="1127" y="483"/>
                  <a:pt x="1126" y="483"/>
                </a:cubicBezTo>
                <a:cubicBezTo>
                  <a:pt x="1124" y="484"/>
                  <a:pt x="1123" y="485"/>
                  <a:pt x="1122" y="486"/>
                </a:cubicBezTo>
                <a:cubicBezTo>
                  <a:pt x="1119" y="488"/>
                  <a:pt x="1116" y="489"/>
                  <a:pt x="1113" y="489"/>
                </a:cubicBezTo>
                <a:cubicBezTo>
                  <a:pt x="1110" y="490"/>
                  <a:pt x="1108" y="492"/>
                  <a:pt x="1105" y="493"/>
                </a:cubicBezTo>
                <a:cubicBezTo>
                  <a:pt x="1103" y="493"/>
                  <a:pt x="1102" y="494"/>
                  <a:pt x="1101" y="494"/>
                </a:cubicBezTo>
                <a:cubicBezTo>
                  <a:pt x="1100" y="494"/>
                  <a:pt x="1098" y="493"/>
                  <a:pt x="1097" y="495"/>
                </a:cubicBezTo>
                <a:cubicBezTo>
                  <a:pt x="1097" y="496"/>
                  <a:pt x="1097" y="496"/>
                  <a:pt x="1097" y="497"/>
                </a:cubicBezTo>
                <a:cubicBezTo>
                  <a:pt x="1098" y="497"/>
                  <a:pt x="1097" y="498"/>
                  <a:pt x="1098" y="499"/>
                </a:cubicBezTo>
                <a:cubicBezTo>
                  <a:pt x="1099" y="499"/>
                  <a:pt x="1101" y="498"/>
                  <a:pt x="1101" y="500"/>
                </a:cubicBezTo>
                <a:cubicBezTo>
                  <a:pt x="1102" y="502"/>
                  <a:pt x="1099" y="502"/>
                  <a:pt x="1098" y="501"/>
                </a:cubicBezTo>
                <a:cubicBezTo>
                  <a:pt x="1097" y="501"/>
                  <a:pt x="1097" y="500"/>
                  <a:pt x="1096" y="500"/>
                </a:cubicBezTo>
                <a:cubicBezTo>
                  <a:pt x="1096" y="500"/>
                  <a:pt x="1095" y="500"/>
                  <a:pt x="1094" y="500"/>
                </a:cubicBezTo>
                <a:cubicBezTo>
                  <a:pt x="1092" y="500"/>
                  <a:pt x="1091" y="500"/>
                  <a:pt x="1090" y="500"/>
                </a:cubicBezTo>
                <a:cubicBezTo>
                  <a:pt x="1089" y="499"/>
                  <a:pt x="1087" y="500"/>
                  <a:pt x="1086" y="500"/>
                </a:cubicBezTo>
                <a:cubicBezTo>
                  <a:pt x="1085" y="501"/>
                  <a:pt x="1084" y="502"/>
                  <a:pt x="1083" y="502"/>
                </a:cubicBezTo>
                <a:cubicBezTo>
                  <a:pt x="1082" y="502"/>
                  <a:pt x="1081" y="502"/>
                  <a:pt x="1080" y="502"/>
                </a:cubicBezTo>
                <a:cubicBezTo>
                  <a:pt x="1079" y="502"/>
                  <a:pt x="1078" y="502"/>
                  <a:pt x="1078" y="502"/>
                </a:cubicBezTo>
                <a:cubicBezTo>
                  <a:pt x="1077" y="503"/>
                  <a:pt x="1078" y="503"/>
                  <a:pt x="1078" y="504"/>
                </a:cubicBezTo>
                <a:cubicBezTo>
                  <a:pt x="1079" y="504"/>
                  <a:pt x="1079" y="505"/>
                  <a:pt x="1079" y="506"/>
                </a:cubicBezTo>
                <a:cubicBezTo>
                  <a:pt x="1079" y="507"/>
                  <a:pt x="1080" y="507"/>
                  <a:pt x="1080" y="508"/>
                </a:cubicBezTo>
                <a:cubicBezTo>
                  <a:pt x="1080" y="508"/>
                  <a:pt x="1079" y="509"/>
                  <a:pt x="1079" y="510"/>
                </a:cubicBezTo>
                <a:cubicBezTo>
                  <a:pt x="1078" y="510"/>
                  <a:pt x="1078" y="510"/>
                  <a:pt x="1077" y="511"/>
                </a:cubicBezTo>
                <a:cubicBezTo>
                  <a:pt x="1076" y="512"/>
                  <a:pt x="1077" y="514"/>
                  <a:pt x="1076" y="515"/>
                </a:cubicBezTo>
                <a:cubicBezTo>
                  <a:pt x="1075" y="516"/>
                  <a:pt x="1075" y="517"/>
                  <a:pt x="1076" y="518"/>
                </a:cubicBezTo>
                <a:cubicBezTo>
                  <a:pt x="1076" y="519"/>
                  <a:pt x="1076" y="520"/>
                  <a:pt x="1076" y="521"/>
                </a:cubicBezTo>
                <a:cubicBezTo>
                  <a:pt x="1075" y="522"/>
                  <a:pt x="1075" y="523"/>
                  <a:pt x="1074" y="524"/>
                </a:cubicBezTo>
                <a:cubicBezTo>
                  <a:pt x="1073" y="524"/>
                  <a:pt x="1073" y="524"/>
                  <a:pt x="1073" y="525"/>
                </a:cubicBezTo>
                <a:cubicBezTo>
                  <a:pt x="1072" y="525"/>
                  <a:pt x="1073" y="526"/>
                  <a:pt x="1072" y="526"/>
                </a:cubicBezTo>
                <a:cubicBezTo>
                  <a:pt x="1071" y="527"/>
                  <a:pt x="1070" y="527"/>
                  <a:pt x="1070" y="527"/>
                </a:cubicBezTo>
                <a:cubicBezTo>
                  <a:pt x="1068" y="527"/>
                  <a:pt x="1066" y="527"/>
                  <a:pt x="1064" y="527"/>
                </a:cubicBezTo>
                <a:cubicBezTo>
                  <a:pt x="1062" y="527"/>
                  <a:pt x="1060" y="527"/>
                  <a:pt x="1059" y="527"/>
                </a:cubicBezTo>
                <a:cubicBezTo>
                  <a:pt x="1057" y="527"/>
                  <a:pt x="1056" y="528"/>
                  <a:pt x="1054" y="528"/>
                </a:cubicBezTo>
                <a:cubicBezTo>
                  <a:pt x="1054" y="528"/>
                  <a:pt x="1053" y="528"/>
                  <a:pt x="1053" y="528"/>
                </a:cubicBezTo>
                <a:cubicBezTo>
                  <a:pt x="1052" y="527"/>
                  <a:pt x="1051" y="527"/>
                  <a:pt x="1051" y="527"/>
                </a:cubicBezTo>
                <a:cubicBezTo>
                  <a:pt x="1049" y="527"/>
                  <a:pt x="1048" y="527"/>
                  <a:pt x="1047" y="528"/>
                </a:cubicBezTo>
                <a:cubicBezTo>
                  <a:pt x="1045" y="528"/>
                  <a:pt x="1044" y="529"/>
                  <a:pt x="1043" y="529"/>
                </a:cubicBezTo>
                <a:cubicBezTo>
                  <a:pt x="1041" y="528"/>
                  <a:pt x="1040" y="527"/>
                  <a:pt x="1039" y="526"/>
                </a:cubicBezTo>
                <a:cubicBezTo>
                  <a:pt x="1036" y="524"/>
                  <a:pt x="1035" y="521"/>
                  <a:pt x="1033" y="519"/>
                </a:cubicBezTo>
                <a:cubicBezTo>
                  <a:pt x="1031" y="516"/>
                  <a:pt x="1028" y="514"/>
                  <a:pt x="1025" y="513"/>
                </a:cubicBezTo>
                <a:cubicBezTo>
                  <a:pt x="1023" y="512"/>
                  <a:pt x="1019" y="510"/>
                  <a:pt x="1021" y="507"/>
                </a:cubicBezTo>
                <a:cubicBezTo>
                  <a:pt x="1022" y="506"/>
                  <a:pt x="1023" y="505"/>
                  <a:pt x="1024" y="504"/>
                </a:cubicBezTo>
                <a:cubicBezTo>
                  <a:pt x="1026" y="503"/>
                  <a:pt x="1027" y="503"/>
                  <a:pt x="1028" y="503"/>
                </a:cubicBezTo>
                <a:cubicBezTo>
                  <a:pt x="1030" y="502"/>
                  <a:pt x="1029" y="501"/>
                  <a:pt x="1030" y="499"/>
                </a:cubicBezTo>
                <a:cubicBezTo>
                  <a:pt x="1030" y="498"/>
                  <a:pt x="1031" y="497"/>
                  <a:pt x="1033" y="497"/>
                </a:cubicBezTo>
                <a:cubicBezTo>
                  <a:pt x="1034" y="497"/>
                  <a:pt x="1036" y="497"/>
                  <a:pt x="1037" y="497"/>
                </a:cubicBezTo>
                <a:cubicBezTo>
                  <a:pt x="1039" y="497"/>
                  <a:pt x="1040" y="496"/>
                  <a:pt x="1041" y="496"/>
                </a:cubicBezTo>
                <a:cubicBezTo>
                  <a:pt x="1043" y="496"/>
                  <a:pt x="1044" y="497"/>
                  <a:pt x="1046" y="496"/>
                </a:cubicBezTo>
                <a:cubicBezTo>
                  <a:pt x="1047" y="496"/>
                  <a:pt x="1048" y="495"/>
                  <a:pt x="1050" y="495"/>
                </a:cubicBezTo>
                <a:cubicBezTo>
                  <a:pt x="1052" y="495"/>
                  <a:pt x="1057" y="497"/>
                  <a:pt x="1057" y="494"/>
                </a:cubicBezTo>
                <a:cubicBezTo>
                  <a:pt x="1057" y="492"/>
                  <a:pt x="1055" y="490"/>
                  <a:pt x="1054" y="489"/>
                </a:cubicBezTo>
                <a:cubicBezTo>
                  <a:pt x="1053" y="488"/>
                  <a:pt x="1053" y="487"/>
                  <a:pt x="1052" y="486"/>
                </a:cubicBezTo>
                <a:cubicBezTo>
                  <a:pt x="1052" y="485"/>
                  <a:pt x="1051" y="483"/>
                  <a:pt x="1050" y="482"/>
                </a:cubicBezTo>
                <a:cubicBezTo>
                  <a:pt x="1049" y="482"/>
                  <a:pt x="1049" y="481"/>
                  <a:pt x="1048" y="481"/>
                </a:cubicBezTo>
                <a:cubicBezTo>
                  <a:pt x="1046" y="480"/>
                  <a:pt x="1044" y="479"/>
                  <a:pt x="1043" y="477"/>
                </a:cubicBezTo>
                <a:cubicBezTo>
                  <a:pt x="1042" y="477"/>
                  <a:pt x="1042" y="476"/>
                  <a:pt x="1042" y="476"/>
                </a:cubicBezTo>
                <a:cubicBezTo>
                  <a:pt x="1041" y="475"/>
                  <a:pt x="1040" y="475"/>
                  <a:pt x="1041" y="474"/>
                </a:cubicBezTo>
                <a:cubicBezTo>
                  <a:pt x="1041" y="474"/>
                  <a:pt x="1043" y="473"/>
                  <a:pt x="1041" y="473"/>
                </a:cubicBezTo>
                <a:cubicBezTo>
                  <a:pt x="1040" y="473"/>
                  <a:pt x="1040" y="473"/>
                  <a:pt x="1039" y="473"/>
                </a:cubicBezTo>
                <a:cubicBezTo>
                  <a:pt x="1038" y="473"/>
                  <a:pt x="1038" y="473"/>
                  <a:pt x="1037" y="473"/>
                </a:cubicBezTo>
                <a:cubicBezTo>
                  <a:pt x="1036" y="473"/>
                  <a:pt x="1034" y="473"/>
                  <a:pt x="1033" y="472"/>
                </a:cubicBezTo>
                <a:cubicBezTo>
                  <a:pt x="1032" y="472"/>
                  <a:pt x="1031" y="472"/>
                  <a:pt x="1031" y="471"/>
                </a:cubicBezTo>
                <a:cubicBezTo>
                  <a:pt x="1029" y="471"/>
                  <a:pt x="1027" y="471"/>
                  <a:pt x="1026" y="471"/>
                </a:cubicBezTo>
                <a:cubicBezTo>
                  <a:pt x="1022" y="471"/>
                  <a:pt x="1018" y="470"/>
                  <a:pt x="1015" y="470"/>
                </a:cubicBezTo>
                <a:cubicBezTo>
                  <a:pt x="1013" y="470"/>
                  <a:pt x="1012" y="470"/>
                  <a:pt x="1010" y="469"/>
                </a:cubicBezTo>
                <a:cubicBezTo>
                  <a:pt x="1009" y="469"/>
                  <a:pt x="1007" y="469"/>
                  <a:pt x="1006" y="468"/>
                </a:cubicBezTo>
                <a:cubicBezTo>
                  <a:pt x="1003" y="468"/>
                  <a:pt x="1000" y="468"/>
                  <a:pt x="997" y="467"/>
                </a:cubicBezTo>
                <a:cubicBezTo>
                  <a:pt x="994" y="467"/>
                  <a:pt x="991" y="467"/>
                  <a:pt x="989" y="466"/>
                </a:cubicBezTo>
                <a:cubicBezTo>
                  <a:pt x="988" y="466"/>
                  <a:pt x="988" y="465"/>
                  <a:pt x="987" y="466"/>
                </a:cubicBezTo>
                <a:cubicBezTo>
                  <a:pt x="987" y="467"/>
                  <a:pt x="988" y="467"/>
                  <a:pt x="988" y="467"/>
                </a:cubicBezTo>
                <a:cubicBezTo>
                  <a:pt x="989" y="468"/>
                  <a:pt x="990" y="468"/>
                  <a:pt x="991" y="469"/>
                </a:cubicBezTo>
                <a:cubicBezTo>
                  <a:pt x="993" y="471"/>
                  <a:pt x="995" y="473"/>
                  <a:pt x="997" y="474"/>
                </a:cubicBezTo>
                <a:cubicBezTo>
                  <a:pt x="999" y="474"/>
                  <a:pt x="1000" y="474"/>
                  <a:pt x="1002" y="475"/>
                </a:cubicBezTo>
                <a:cubicBezTo>
                  <a:pt x="1003" y="476"/>
                  <a:pt x="1004" y="477"/>
                  <a:pt x="1005" y="478"/>
                </a:cubicBezTo>
                <a:cubicBezTo>
                  <a:pt x="1006" y="479"/>
                  <a:pt x="1007" y="480"/>
                  <a:pt x="1008" y="482"/>
                </a:cubicBezTo>
                <a:cubicBezTo>
                  <a:pt x="1008" y="482"/>
                  <a:pt x="1008" y="483"/>
                  <a:pt x="1008" y="483"/>
                </a:cubicBezTo>
                <a:cubicBezTo>
                  <a:pt x="1008" y="484"/>
                  <a:pt x="1009" y="485"/>
                  <a:pt x="1009" y="485"/>
                </a:cubicBezTo>
                <a:cubicBezTo>
                  <a:pt x="1010" y="487"/>
                  <a:pt x="1009" y="488"/>
                  <a:pt x="1007" y="488"/>
                </a:cubicBezTo>
                <a:cubicBezTo>
                  <a:pt x="1006" y="488"/>
                  <a:pt x="1004" y="489"/>
                  <a:pt x="1005" y="490"/>
                </a:cubicBezTo>
                <a:cubicBezTo>
                  <a:pt x="1005" y="491"/>
                  <a:pt x="1006" y="491"/>
                  <a:pt x="1006" y="492"/>
                </a:cubicBezTo>
                <a:cubicBezTo>
                  <a:pt x="1006" y="493"/>
                  <a:pt x="1006" y="493"/>
                  <a:pt x="1005" y="493"/>
                </a:cubicBezTo>
                <a:cubicBezTo>
                  <a:pt x="1004" y="494"/>
                  <a:pt x="1003" y="495"/>
                  <a:pt x="1003" y="496"/>
                </a:cubicBezTo>
                <a:cubicBezTo>
                  <a:pt x="1003" y="497"/>
                  <a:pt x="1004" y="498"/>
                  <a:pt x="1003" y="499"/>
                </a:cubicBezTo>
                <a:cubicBezTo>
                  <a:pt x="1003" y="500"/>
                  <a:pt x="1002" y="501"/>
                  <a:pt x="1001" y="503"/>
                </a:cubicBezTo>
                <a:cubicBezTo>
                  <a:pt x="1001" y="504"/>
                  <a:pt x="1000" y="505"/>
                  <a:pt x="999" y="506"/>
                </a:cubicBezTo>
                <a:cubicBezTo>
                  <a:pt x="999" y="508"/>
                  <a:pt x="998" y="509"/>
                  <a:pt x="997" y="511"/>
                </a:cubicBezTo>
                <a:cubicBezTo>
                  <a:pt x="997" y="514"/>
                  <a:pt x="1000" y="515"/>
                  <a:pt x="1002" y="516"/>
                </a:cubicBezTo>
                <a:cubicBezTo>
                  <a:pt x="1004" y="516"/>
                  <a:pt x="1005" y="517"/>
                  <a:pt x="1006" y="518"/>
                </a:cubicBezTo>
                <a:cubicBezTo>
                  <a:pt x="1007" y="520"/>
                  <a:pt x="1008" y="519"/>
                  <a:pt x="1009" y="520"/>
                </a:cubicBezTo>
                <a:cubicBezTo>
                  <a:pt x="1011" y="521"/>
                  <a:pt x="1012" y="522"/>
                  <a:pt x="1012" y="524"/>
                </a:cubicBezTo>
                <a:cubicBezTo>
                  <a:pt x="1012" y="525"/>
                  <a:pt x="1012" y="526"/>
                  <a:pt x="1012" y="526"/>
                </a:cubicBezTo>
                <a:cubicBezTo>
                  <a:pt x="1012" y="527"/>
                  <a:pt x="1012" y="528"/>
                  <a:pt x="1013" y="529"/>
                </a:cubicBezTo>
                <a:cubicBezTo>
                  <a:pt x="1013" y="531"/>
                  <a:pt x="1012" y="532"/>
                  <a:pt x="1012" y="534"/>
                </a:cubicBezTo>
                <a:cubicBezTo>
                  <a:pt x="1011" y="539"/>
                  <a:pt x="1006" y="541"/>
                  <a:pt x="1005" y="545"/>
                </a:cubicBezTo>
                <a:cubicBezTo>
                  <a:pt x="1004" y="547"/>
                  <a:pt x="1004" y="548"/>
                  <a:pt x="1004" y="549"/>
                </a:cubicBezTo>
                <a:cubicBezTo>
                  <a:pt x="1004" y="551"/>
                  <a:pt x="1004" y="552"/>
                  <a:pt x="1005" y="553"/>
                </a:cubicBezTo>
                <a:cubicBezTo>
                  <a:pt x="1005" y="555"/>
                  <a:pt x="1005" y="556"/>
                  <a:pt x="1005" y="557"/>
                </a:cubicBezTo>
                <a:cubicBezTo>
                  <a:pt x="1005" y="558"/>
                  <a:pt x="1006" y="558"/>
                  <a:pt x="1006" y="559"/>
                </a:cubicBezTo>
                <a:cubicBezTo>
                  <a:pt x="1005" y="559"/>
                  <a:pt x="1005" y="558"/>
                  <a:pt x="1005" y="558"/>
                </a:cubicBezTo>
                <a:cubicBezTo>
                  <a:pt x="1004" y="557"/>
                  <a:pt x="1004" y="557"/>
                  <a:pt x="1004" y="556"/>
                </a:cubicBezTo>
                <a:cubicBezTo>
                  <a:pt x="1004" y="556"/>
                  <a:pt x="1004" y="555"/>
                  <a:pt x="1004" y="554"/>
                </a:cubicBezTo>
                <a:cubicBezTo>
                  <a:pt x="1004" y="554"/>
                  <a:pt x="1003" y="554"/>
                  <a:pt x="1003" y="553"/>
                </a:cubicBezTo>
                <a:cubicBezTo>
                  <a:pt x="1003" y="552"/>
                  <a:pt x="1003" y="552"/>
                  <a:pt x="1002" y="551"/>
                </a:cubicBezTo>
                <a:cubicBezTo>
                  <a:pt x="1002" y="551"/>
                  <a:pt x="1001" y="551"/>
                  <a:pt x="1001" y="550"/>
                </a:cubicBezTo>
                <a:cubicBezTo>
                  <a:pt x="1000" y="550"/>
                  <a:pt x="1000" y="549"/>
                  <a:pt x="999" y="549"/>
                </a:cubicBezTo>
                <a:cubicBezTo>
                  <a:pt x="998" y="549"/>
                  <a:pt x="998" y="550"/>
                  <a:pt x="997" y="550"/>
                </a:cubicBezTo>
                <a:cubicBezTo>
                  <a:pt x="997" y="550"/>
                  <a:pt x="996" y="550"/>
                  <a:pt x="995" y="551"/>
                </a:cubicBezTo>
                <a:cubicBezTo>
                  <a:pt x="995" y="551"/>
                  <a:pt x="994" y="551"/>
                  <a:pt x="994" y="552"/>
                </a:cubicBezTo>
                <a:cubicBezTo>
                  <a:pt x="994" y="552"/>
                  <a:pt x="993" y="552"/>
                  <a:pt x="993" y="553"/>
                </a:cubicBezTo>
                <a:cubicBezTo>
                  <a:pt x="992" y="554"/>
                  <a:pt x="992" y="554"/>
                  <a:pt x="993" y="554"/>
                </a:cubicBezTo>
                <a:cubicBezTo>
                  <a:pt x="993" y="555"/>
                  <a:pt x="993" y="556"/>
                  <a:pt x="993" y="556"/>
                </a:cubicBezTo>
                <a:cubicBezTo>
                  <a:pt x="992" y="556"/>
                  <a:pt x="992" y="555"/>
                  <a:pt x="992" y="555"/>
                </a:cubicBezTo>
                <a:cubicBezTo>
                  <a:pt x="992" y="555"/>
                  <a:pt x="992" y="555"/>
                  <a:pt x="991" y="555"/>
                </a:cubicBezTo>
                <a:cubicBezTo>
                  <a:pt x="991" y="554"/>
                  <a:pt x="990" y="555"/>
                  <a:pt x="990" y="554"/>
                </a:cubicBezTo>
                <a:cubicBezTo>
                  <a:pt x="990" y="554"/>
                  <a:pt x="989" y="553"/>
                  <a:pt x="990" y="553"/>
                </a:cubicBezTo>
                <a:cubicBezTo>
                  <a:pt x="990" y="552"/>
                  <a:pt x="990" y="553"/>
                  <a:pt x="990" y="553"/>
                </a:cubicBezTo>
                <a:cubicBezTo>
                  <a:pt x="991" y="552"/>
                  <a:pt x="991" y="551"/>
                  <a:pt x="992" y="550"/>
                </a:cubicBezTo>
                <a:cubicBezTo>
                  <a:pt x="993" y="550"/>
                  <a:pt x="994" y="550"/>
                  <a:pt x="995" y="549"/>
                </a:cubicBezTo>
                <a:cubicBezTo>
                  <a:pt x="996" y="549"/>
                  <a:pt x="997" y="547"/>
                  <a:pt x="996" y="546"/>
                </a:cubicBezTo>
                <a:cubicBezTo>
                  <a:pt x="996" y="545"/>
                  <a:pt x="994" y="546"/>
                  <a:pt x="993" y="546"/>
                </a:cubicBezTo>
                <a:cubicBezTo>
                  <a:pt x="993" y="545"/>
                  <a:pt x="992" y="545"/>
                  <a:pt x="992" y="545"/>
                </a:cubicBezTo>
                <a:cubicBezTo>
                  <a:pt x="991" y="544"/>
                  <a:pt x="989" y="543"/>
                  <a:pt x="988" y="542"/>
                </a:cubicBezTo>
                <a:cubicBezTo>
                  <a:pt x="986" y="540"/>
                  <a:pt x="983" y="542"/>
                  <a:pt x="980" y="541"/>
                </a:cubicBezTo>
                <a:cubicBezTo>
                  <a:pt x="979" y="541"/>
                  <a:pt x="979" y="541"/>
                  <a:pt x="978" y="541"/>
                </a:cubicBezTo>
                <a:cubicBezTo>
                  <a:pt x="977" y="540"/>
                  <a:pt x="977" y="540"/>
                  <a:pt x="976" y="540"/>
                </a:cubicBezTo>
                <a:cubicBezTo>
                  <a:pt x="975" y="540"/>
                  <a:pt x="974" y="539"/>
                  <a:pt x="972" y="539"/>
                </a:cubicBezTo>
                <a:cubicBezTo>
                  <a:pt x="971" y="539"/>
                  <a:pt x="970" y="538"/>
                  <a:pt x="969" y="538"/>
                </a:cubicBezTo>
                <a:cubicBezTo>
                  <a:pt x="967" y="538"/>
                  <a:pt x="966" y="539"/>
                  <a:pt x="964" y="540"/>
                </a:cubicBezTo>
                <a:cubicBezTo>
                  <a:pt x="963" y="542"/>
                  <a:pt x="961" y="543"/>
                  <a:pt x="960" y="545"/>
                </a:cubicBezTo>
                <a:cubicBezTo>
                  <a:pt x="959" y="547"/>
                  <a:pt x="956" y="550"/>
                  <a:pt x="954" y="551"/>
                </a:cubicBezTo>
                <a:cubicBezTo>
                  <a:pt x="953" y="551"/>
                  <a:pt x="951" y="552"/>
                  <a:pt x="950" y="552"/>
                </a:cubicBezTo>
                <a:cubicBezTo>
                  <a:pt x="948" y="553"/>
                  <a:pt x="947" y="553"/>
                  <a:pt x="946" y="554"/>
                </a:cubicBezTo>
                <a:cubicBezTo>
                  <a:pt x="944" y="554"/>
                  <a:pt x="943" y="554"/>
                  <a:pt x="941" y="555"/>
                </a:cubicBezTo>
                <a:cubicBezTo>
                  <a:pt x="940" y="555"/>
                  <a:pt x="939" y="556"/>
                  <a:pt x="937" y="557"/>
                </a:cubicBezTo>
                <a:cubicBezTo>
                  <a:pt x="935" y="557"/>
                  <a:pt x="934" y="559"/>
                  <a:pt x="933" y="560"/>
                </a:cubicBezTo>
                <a:cubicBezTo>
                  <a:pt x="930" y="561"/>
                  <a:pt x="928" y="563"/>
                  <a:pt x="925" y="565"/>
                </a:cubicBezTo>
                <a:cubicBezTo>
                  <a:pt x="924" y="566"/>
                  <a:pt x="922" y="567"/>
                  <a:pt x="921" y="568"/>
                </a:cubicBezTo>
                <a:cubicBezTo>
                  <a:pt x="920" y="568"/>
                  <a:pt x="919" y="569"/>
                  <a:pt x="918" y="570"/>
                </a:cubicBezTo>
                <a:cubicBezTo>
                  <a:pt x="917" y="571"/>
                  <a:pt x="917" y="573"/>
                  <a:pt x="918" y="574"/>
                </a:cubicBezTo>
                <a:cubicBezTo>
                  <a:pt x="918" y="575"/>
                  <a:pt x="919" y="576"/>
                  <a:pt x="920" y="578"/>
                </a:cubicBezTo>
                <a:cubicBezTo>
                  <a:pt x="921" y="579"/>
                  <a:pt x="921" y="580"/>
                  <a:pt x="922" y="581"/>
                </a:cubicBezTo>
                <a:cubicBezTo>
                  <a:pt x="923" y="582"/>
                  <a:pt x="924" y="583"/>
                  <a:pt x="925" y="584"/>
                </a:cubicBezTo>
                <a:cubicBezTo>
                  <a:pt x="928" y="586"/>
                  <a:pt x="929" y="588"/>
                  <a:pt x="930" y="591"/>
                </a:cubicBezTo>
                <a:cubicBezTo>
                  <a:pt x="931" y="593"/>
                  <a:pt x="932" y="594"/>
                  <a:pt x="932" y="595"/>
                </a:cubicBezTo>
                <a:cubicBezTo>
                  <a:pt x="933" y="596"/>
                  <a:pt x="933" y="598"/>
                  <a:pt x="933" y="599"/>
                </a:cubicBezTo>
                <a:cubicBezTo>
                  <a:pt x="933" y="600"/>
                  <a:pt x="934" y="602"/>
                  <a:pt x="933" y="602"/>
                </a:cubicBezTo>
                <a:cubicBezTo>
                  <a:pt x="932" y="603"/>
                  <a:pt x="930" y="602"/>
                  <a:pt x="929" y="602"/>
                </a:cubicBezTo>
                <a:cubicBezTo>
                  <a:pt x="926" y="601"/>
                  <a:pt x="923" y="600"/>
                  <a:pt x="920" y="600"/>
                </a:cubicBezTo>
                <a:cubicBezTo>
                  <a:pt x="918" y="600"/>
                  <a:pt x="917" y="600"/>
                  <a:pt x="915" y="600"/>
                </a:cubicBezTo>
                <a:cubicBezTo>
                  <a:pt x="914" y="599"/>
                  <a:pt x="912" y="599"/>
                  <a:pt x="911" y="599"/>
                </a:cubicBezTo>
                <a:cubicBezTo>
                  <a:pt x="910" y="599"/>
                  <a:pt x="909" y="599"/>
                  <a:pt x="908" y="599"/>
                </a:cubicBezTo>
                <a:cubicBezTo>
                  <a:pt x="906" y="598"/>
                  <a:pt x="904" y="599"/>
                  <a:pt x="903" y="598"/>
                </a:cubicBezTo>
                <a:cubicBezTo>
                  <a:pt x="900" y="598"/>
                  <a:pt x="896" y="597"/>
                  <a:pt x="893" y="597"/>
                </a:cubicBezTo>
                <a:cubicBezTo>
                  <a:pt x="892" y="597"/>
                  <a:pt x="891" y="596"/>
                  <a:pt x="889" y="596"/>
                </a:cubicBezTo>
                <a:cubicBezTo>
                  <a:pt x="888" y="596"/>
                  <a:pt x="888" y="596"/>
                  <a:pt x="887" y="597"/>
                </a:cubicBezTo>
                <a:cubicBezTo>
                  <a:pt x="887" y="598"/>
                  <a:pt x="888" y="598"/>
                  <a:pt x="887" y="598"/>
                </a:cubicBezTo>
                <a:cubicBezTo>
                  <a:pt x="886" y="598"/>
                  <a:pt x="885" y="598"/>
                  <a:pt x="885" y="598"/>
                </a:cubicBezTo>
                <a:cubicBezTo>
                  <a:pt x="884" y="597"/>
                  <a:pt x="885" y="597"/>
                  <a:pt x="885" y="596"/>
                </a:cubicBezTo>
                <a:cubicBezTo>
                  <a:pt x="886" y="596"/>
                  <a:pt x="886" y="595"/>
                  <a:pt x="887" y="595"/>
                </a:cubicBezTo>
                <a:cubicBezTo>
                  <a:pt x="888" y="595"/>
                  <a:pt x="888" y="595"/>
                  <a:pt x="889" y="595"/>
                </a:cubicBezTo>
                <a:cubicBezTo>
                  <a:pt x="890" y="595"/>
                  <a:pt x="892" y="595"/>
                  <a:pt x="892" y="594"/>
                </a:cubicBezTo>
                <a:cubicBezTo>
                  <a:pt x="893" y="592"/>
                  <a:pt x="891" y="592"/>
                  <a:pt x="890" y="591"/>
                </a:cubicBezTo>
                <a:cubicBezTo>
                  <a:pt x="888" y="591"/>
                  <a:pt x="887" y="590"/>
                  <a:pt x="886" y="590"/>
                </a:cubicBezTo>
                <a:cubicBezTo>
                  <a:pt x="884" y="590"/>
                  <a:pt x="883" y="589"/>
                  <a:pt x="882" y="588"/>
                </a:cubicBezTo>
                <a:cubicBezTo>
                  <a:pt x="879" y="587"/>
                  <a:pt x="877" y="585"/>
                  <a:pt x="874" y="584"/>
                </a:cubicBezTo>
                <a:cubicBezTo>
                  <a:pt x="873" y="584"/>
                  <a:pt x="872" y="583"/>
                  <a:pt x="870" y="582"/>
                </a:cubicBezTo>
                <a:cubicBezTo>
                  <a:pt x="869" y="582"/>
                  <a:pt x="867" y="581"/>
                  <a:pt x="866" y="581"/>
                </a:cubicBezTo>
                <a:cubicBezTo>
                  <a:pt x="865" y="581"/>
                  <a:pt x="863" y="581"/>
                  <a:pt x="862" y="582"/>
                </a:cubicBezTo>
                <a:cubicBezTo>
                  <a:pt x="861" y="583"/>
                  <a:pt x="861" y="584"/>
                  <a:pt x="861" y="586"/>
                </a:cubicBezTo>
                <a:cubicBezTo>
                  <a:pt x="861" y="588"/>
                  <a:pt x="860" y="588"/>
                  <a:pt x="859" y="589"/>
                </a:cubicBezTo>
                <a:cubicBezTo>
                  <a:pt x="858" y="590"/>
                  <a:pt x="857" y="590"/>
                  <a:pt x="856" y="590"/>
                </a:cubicBezTo>
                <a:cubicBezTo>
                  <a:pt x="855" y="590"/>
                  <a:pt x="854" y="589"/>
                  <a:pt x="854" y="589"/>
                </a:cubicBezTo>
                <a:cubicBezTo>
                  <a:pt x="853" y="590"/>
                  <a:pt x="853" y="591"/>
                  <a:pt x="854" y="591"/>
                </a:cubicBezTo>
                <a:cubicBezTo>
                  <a:pt x="854" y="591"/>
                  <a:pt x="855" y="591"/>
                  <a:pt x="855" y="592"/>
                </a:cubicBezTo>
                <a:cubicBezTo>
                  <a:pt x="856" y="593"/>
                  <a:pt x="856" y="594"/>
                  <a:pt x="856" y="594"/>
                </a:cubicBezTo>
                <a:cubicBezTo>
                  <a:pt x="857" y="595"/>
                  <a:pt x="858" y="596"/>
                  <a:pt x="859" y="597"/>
                </a:cubicBezTo>
                <a:cubicBezTo>
                  <a:pt x="860" y="598"/>
                  <a:pt x="861" y="600"/>
                  <a:pt x="862" y="601"/>
                </a:cubicBezTo>
                <a:cubicBezTo>
                  <a:pt x="863" y="602"/>
                  <a:pt x="864" y="603"/>
                  <a:pt x="865" y="604"/>
                </a:cubicBezTo>
                <a:cubicBezTo>
                  <a:pt x="867" y="604"/>
                  <a:pt x="867" y="606"/>
                  <a:pt x="868" y="607"/>
                </a:cubicBezTo>
                <a:cubicBezTo>
                  <a:pt x="869" y="608"/>
                  <a:pt x="870" y="609"/>
                  <a:pt x="872" y="608"/>
                </a:cubicBezTo>
                <a:cubicBezTo>
                  <a:pt x="872" y="608"/>
                  <a:pt x="873" y="608"/>
                  <a:pt x="874" y="607"/>
                </a:cubicBezTo>
                <a:cubicBezTo>
                  <a:pt x="875" y="607"/>
                  <a:pt x="875" y="607"/>
                  <a:pt x="876" y="607"/>
                </a:cubicBezTo>
                <a:cubicBezTo>
                  <a:pt x="878" y="608"/>
                  <a:pt x="877" y="606"/>
                  <a:pt x="879" y="605"/>
                </a:cubicBezTo>
                <a:cubicBezTo>
                  <a:pt x="881" y="605"/>
                  <a:pt x="880" y="608"/>
                  <a:pt x="881" y="608"/>
                </a:cubicBezTo>
                <a:cubicBezTo>
                  <a:pt x="881" y="609"/>
                  <a:pt x="882" y="609"/>
                  <a:pt x="883" y="609"/>
                </a:cubicBezTo>
                <a:cubicBezTo>
                  <a:pt x="884" y="610"/>
                  <a:pt x="884" y="610"/>
                  <a:pt x="884" y="611"/>
                </a:cubicBezTo>
                <a:cubicBezTo>
                  <a:pt x="884" y="612"/>
                  <a:pt x="884" y="614"/>
                  <a:pt x="885" y="615"/>
                </a:cubicBezTo>
                <a:cubicBezTo>
                  <a:pt x="885" y="616"/>
                  <a:pt x="886" y="618"/>
                  <a:pt x="885" y="619"/>
                </a:cubicBezTo>
                <a:cubicBezTo>
                  <a:pt x="884" y="620"/>
                  <a:pt x="883" y="621"/>
                  <a:pt x="882" y="621"/>
                </a:cubicBezTo>
                <a:cubicBezTo>
                  <a:pt x="881" y="622"/>
                  <a:pt x="880" y="622"/>
                  <a:pt x="878" y="622"/>
                </a:cubicBezTo>
                <a:cubicBezTo>
                  <a:pt x="876" y="622"/>
                  <a:pt x="876" y="624"/>
                  <a:pt x="875" y="625"/>
                </a:cubicBezTo>
                <a:cubicBezTo>
                  <a:pt x="873" y="625"/>
                  <a:pt x="872" y="626"/>
                  <a:pt x="870" y="625"/>
                </a:cubicBezTo>
                <a:cubicBezTo>
                  <a:pt x="869" y="624"/>
                  <a:pt x="868" y="624"/>
                  <a:pt x="867" y="624"/>
                </a:cubicBezTo>
                <a:cubicBezTo>
                  <a:pt x="865" y="623"/>
                  <a:pt x="864" y="623"/>
                  <a:pt x="863" y="622"/>
                </a:cubicBezTo>
                <a:cubicBezTo>
                  <a:pt x="862" y="622"/>
                  <a:pt x="860" y="622"/>
                  <a:pt x="859" y="621"/>
                </a:cubicBezTo>
                <a:cubicBezTo>
                  <a:pt x="856" y="620"/>
                  <a:pt x="853" y="619"/>
                  <a:pt x="851" y="617"/>
                </a:cubicBezTo>
                <a:cubicBezTo>
                  <a:pt x="850" y="616"/>
                  <a:pt x="849" y="615"/>
                  <a:pt x="848" y="614"/>
                </a:cubicBezTo>
                <a:cubicBezTo>
                  <a:pt x="847" y="612"/>
                  <a:pt x="846" y="611"/>
                  <a:pt x="845" y="610"/>
                </a:cubicBezTo>
                <a:cubicBezTo>
                  <a:pt x="843" y="609"/>
                  <a:pt x="841" y="609"/>
                  <a:pt x="839" y="608"/>
                </a:cubicBezTo>
                <a:cubicBezTo>
                  <a:pt x="837" y="608"/>
                  <a:pt x="836" y="608"/>
                  <a:pt x="834" y="608"/>
                </a:cubicBezTo>
                <a:cubicBezTo>
                  <a:pt x="833" y="608"/>
                  <a:pt x="831" y="607"/>
                  <a:pt x="830" y="607"/>
                </a:cubicBezTo>
                <a:cubicBezTo>
                  <a:pt x="828" y="607"/>
                  <a:pt x="827" y="606"/>
                  <a:pt x="826" y="605"/>
                </a:cubicBezTo>
                <a:cubicBezTo>
                  <a:pt x="824" y="605"/>
                  <a:pt x="824" y="604"/>
                  <a:pt x="822" y="604"/>
                </a:cubicBezTo>
                <a:cubicBezTo>
                  <a:pt x="821" y="603"/>
                  <a:pt x="820" y="602"/>
                  <a:pt x="821" y="600"/>
                </a:cubicBezTo>
                <a:cubicBezTo>
                  <a:pt x="821" y="599"/>
                  <a:pt x="822" y="599"/>
                  <a:pt x="822" y="598"/>
                </a:cubicBezTo>
                <a:cubicBezTo>
                  <a:pt x="822" y="598"/>
                  <a:pt x="822" y="597"/>
                  <a:pt x="822" y="597"/>
                </a:cubicBezTo>
                <a:cubicBezTo>
                  <a:pt x="823" y="596"/>
                  <a:pt x="826" y="596"/>
                  <a:pt x="825" y="595"/>
                </a:cubicBezTo>
                <a:cubicBezTo>
                  <a:pt x="824" y="594"/>
                  <a:pt x="824" y="594"/>
                  <a:pt x="824" y="594"/>
                </a:cubicBezTo>
                <a:cubicBezTo>
                  <a:pt x="823" y="593"/>
                  <a:pt x="824" y="592"/>
                  <a:pt x="823" y="592"/>
                </a:cubicBezTo>
                <a:cubicBezTo>
                  <a:pt x="823" y="590"/>
                  <a:pt x="821" y="590"/>
                  <a:pt x="820" y="588"/>
                </a:cubicBezTo>
                <a:cubicBezTo>
                  <a:pt x="820" y="588"/>
                  <a:pt x="819" y="587"/>
                  <a:pt x="819" y="587"/>
                </a:cubicBezTo>
                <a:cubicBezTo>
                  <a:pt x="819" y="586"/>
                  <a:pt x="819" y="585"/>
                  <a:pt x="819" y="584"/>
                </a:cubicBezTo>
                <a:cubicBezTo>
                  <a:pt x="818" y="583"/>
                  <a:pt x="817" y="581"/>
                  <a:pt x="816" y="579"/>
                </a:cubicBezTo>
                <a:cubicBezTo>
                  <a:pt x="816" y="579"/>
                  <a:pt x="816" y="579"/>
                  <a:pt x="815" y="578"/>
                </a:cubicBezTo>
                <a:cubicBezTo>
                  <a:pt x="815" y="578"/>
                  <a:pt x="815" y="577"/>
                  <a:pt x="814" y="577"/>
                </a:cubicBezTo>
                <a:cubicBezTo>
                  <a:pt x="814" y="577"/>
                  <a:pt x="813" y="577"/>
                  <a:pt x="812" y="576"/>
                </a:cubicBezTo>
                <a:cubicBezTo>
                  <a:pt x="812" y="575"/>
                  <a:pt x="813" y="575"/>
                  <a:pt x="813" y="575"/>
                </a:cubicBezTo>
                <a:cubicBezTo>
                  <a:pt x="814" y="574"/>
                  <a:pt x="815" y="574"/>
                  <a:pt x="815" y="574"/>
                </a:cubicBezTo>
                <a:cubicBezTo>
                  <a:pt x="817" y="573"/>
                  <a:pt x="818" y="574"/>
                  <a:pt x="819" y="572"/>
                </a:cubicBezTo>
                <a:cubicBezTo>
                  <a:pt x="819" y="571"/>
                  <a:pt x="819" y="569"/>
                  <a:pt x="819" y="568"/>
                </a:cubicBezTo>
                <a:cubicBezTo>
                  <a:pt x="819" y="566"/>
                  <a:pt x="819" y="565"/>
                  <a:pt x="819" y="564"/>
                </a:cubicBezTo>
                <a:cubicBezTo>
                  <a:pt x="820" y="562"/>
                  <a:pt x="821" y="564"/>
                  <a:pt x="822" y="564"/>
                </a:cubicBezTo>
                <a:cubicBezTo>
                  <a:pt x="822" y="565"/>
                  <a:pt x="823" y="565"/>
                  <a:pt x="824" y="565"/>
                </a:cubicBezTo>
                <a:cubicBezTo>
                  <a:pt x="825" y="564"/>
                  <a:pt x="824" y="563"/>
                  <a:pt x="824" y="563"/>
                </a:cubicBezTo>
                <a:cubicBezTo>
                  <a:pt x="824" y="562"/>
                  <a:pt x="823" y="562"/>
                  <a:pt x="823" y="561"/>
                </a:cubicBezTo>
                <a:cubicBezTo>
                  <a:pt x="823" y="560"/>
                  <a:pt x="822" y="560"/>
                  <a:pt x="822" y="559"/>
                </a:cubicBezTo>
                <a:cubicBezTo>
                  <a:pt x="821" y="559"/>
                  <a:pt x="821" y="558"/>
                  <a:pt x="821" y="557"/>
                </a:cubicBezTo>
                <a:cubicBezTo>
                  <a:pt x="820" y="557"/>
                  <a:pt x="820" y="557"/>
                  <a:pt x="819" y="556"/>
                </a:cubicBezTo>
                <a:cubicBezTo>
                  <a:pt x="819" y="555"/>
                  <a:pt x="819" y="555"/>
                  <a:pt x="818" y="554"/>
                </a:cubicBezTo>
                <a:cubicBezTo>
                  <a:pt x="818" y="553"/>
                  <a:pt x="817" y="553"/>
                  <a:pt x="816" y="553"/>
                </a:cubicBezTo>
                <a:cubicBezTo>
                  <a:pt x="815" y="552"/>
                  <a:pt x="814" y="551"/>
                  <a:pt x="813" y="551"/>
                </a:cubicBezTo>
                <a:cubicBezTo>
                  <a:pt x="811" y="550"/>
                  <a:pt x="810" y="550"/>
                  <a:pt x="808" y="550"/>
                </a:cubicBezTo>
                <a:cubicBezTo>
                  <a:pt x="807" y="550"/>
                  <a:pt x="806" y="549"/>
                  <a:pt x="804" y="548"/>
                </a:cubicBezTo>
                <a:cubicBezTo>
                  <a:pt x="803" y="547"/>
                  <a:pt x="801" y="548"/>
                  <a:pt x="800" y="547"/>
                </a:cubicBezTo>
                <a:cubicBezTo>
                  <a:pt x="798" y="547"/>
                  <a:pt x="797" y="546"/>
                  <a:pt x="796" y="546"/>
                </a:cubicBezTo>
                <a:cubicBezTo>
                  <a:pt x="795" y="546"/>
                  <a:pt x="794" y="546"/>
                  <a:pt x="794" y="545"/>
                </a:cubicBezTo>
                <a:cubicBezTo>
                  <a:pt x="793" y="545"/>
                  <a:pt x="794" y="544"/>
                  <a:pt x="794" y="544"/>
                </a:cubicBezTo>
                <a:cubicBezTo>
                  <a:pt x="796" y="544"/>
                  <a:pt x="797" y="544"/>
                  <a:pt x="798" y="543"/>
                </a:cubicBezTo>
                <a:cubicBezTo>
                  <a:pt x="799" y="543"/>
                  <a:pt x="800" y="541"/>
                  <a:pt x="799" y="540"/>
                </a:cubicBezTo>
                <a:cubicBezTo>
                  <a:pt x="798" y="539"/>
                  <a:pt x="796" y="539"/>
                  <a:pt x="795" y="539"/>
                </a:cubicBezTo>
                <a:cubicBezTo>
                  <a:pt x="794" y="539"/>
                  <a:pt x="793" y="538"/>
                  <a:pt x="792" y="538"/>
                </a:cubicBezTo>
                <a:cubicBezTo>
                  <a:pt x="791" y="538"/>
                  <a:pt x="790" y="539"/>
                  <a:pt x="789" y="538"/>
                </a:cubicBezTo>
                <a:cubicBezTo>
                  <a:pt x="788" y="538"/>
                  <a:pt x="789" y="537"/>
                  <a:pt x="788" y="537"/>
                </a:cubicBezTo>
                <a:cubicBezTo>
                  <a:pt x="787" y="536"/>
                  <a:pt x="786" y="536"/>
                  <a:pt x="786" y="536"/>
                </a:cubicBezTo>
                <a:cubicBezTo>
                  <a:pt x="785" y="536"/>
                  <a:pt x="787" y="536"/>
                  <a:pt x="787" y="536"/>
                </a:cubicBezTo>
                <a:cubicBezTo>
                  <a:pt x="787" y="535"/>
                  <a:pt x="788" y="535"/>
                  <a:pt x="788" y="535"/>
                </a:cubicBezTo>
                <a:cubicBezTo>
                  <a:pt x="789" y="535"/>
                  <a:pt x="792" y="534"/>
                  <a:pt x="790" y="533"/>
                </a:cubicBezTo>
                <a:cubicBezTo>
                  <a:pt x="790" y="533"/>
                  <a:pt x="789" y="533"/>
                  <a:pt x="788" y="533"/>
                </a:cubicBezTo>
                <a:cubicBezTo>
                  <a:pt x="788" y="533"/>
                  <a:pt x="787" y="532"/>
                  <a:pt x="786" y="532"/>
                </a:cubicBezTo>
                <a:cubicBezTo>
                  <a:pt x="785" y="532"/>
                  <a:pt x="783" y="533"/>
                  <a:pt x="782" y="532"/>
                </a:cubicBezTo>
                <a:cubicBezTo>
                  <a:pt x="782" y="531"/>
                  <a:pt x="783" y="530"/>
                  <a:pt x="783" y="530"/>
                </a:cubicBezTo>
                <a:cubicBezTo>
                  <a:pt x="782" y="528"/>
                  <a:pt x="779" y="529"/>
                  <a:pt x="778" y="529"/>
                </a:cubicBezTo>
                <a:cubicBezTo>
                  <a:pt x="778" y="528"/>
                  <a:pt x="777" y="528"/>
                  <a:pt x="777" y="527"/>
                </a:cubicBezTo>
                <a:cubicBezTo>
                  <a:pt x="775" y="527"/>
                  <a:pt x="774" y="527"/>
                  <a:pt x="774" y="525"/>
                </a:cubicBezTo>
                <a:cubicBezTo>
                  <a:pt x="774" y="524"/>
                  <a:pt x="774" y="524"/>
                  <a:pt x="775" y="523"/>
                </a:cubicBezTo>
                <a:cubicBezTo>
                  <a:pt x="775" y="523"/>
                  <a:pt x="776" y="522"/>
                  <a:pt x="776" y="522"/>
                </a:cubicBezTo>
                <a:cubicBezTo>
                  <a:pt x="776" y="521"/>
                  <a:pt x="775" y="522"/>
                  <a:pt x="775" y="521"/>
                </a:cubicBezTo>
                <a:cubicBezTo>
                  <a:pt x="774" y="521"/>
                  <a:pt x="774" y="520"/>
                  <a:pt x="773" y="520"/>
                </a:cubicBezTo>
                <a:cubicBezTo>
                  <a:pt x="772" y="519"/>
                  <a:pt x="771" y="519"/>
                  <a:pt x="770" y="519"/>
                </a:cubicBezTo>
                <a:cubicBezTo>
                  <a:pt x="770" y="518"/>
                  <a:pt x="770" y="518"/>
                  <a:pt x="770" y="518"/>
                </a:cubicBezTo>
                <a:cubicBezTo>
                  <a:pt x="769" y="518"/>
                  <a:pt x="769" y="517"/>
                  <a:pt x="768" y="517"/>
                </a:cubicBezTo>
                <a:cubicBezTo>
                  <a:pt x="770" y="517"/>
                  <a:pt x="771" y="518"/>
                  <a:pt x="772" y="518"/>
                </a:cubicBezTo>
                <a:cubicBezTo>
                  <a:pt x="773" y="518"/>
                  <a:pt x="774" y="518"/>
                  <a:pt x="775" y="518"/>
                </a:cubicBezTo>
                <a:cubicBezTo>
                  <a:pt x="775" y="518"/>
                  <a:pt x="776" y="518"/>
                  <a:pt x="777" y="519"/>
                </a:cubicBezTo>
                <a:cubicBezTo>
                  <a:pt x="778" y="519"/>
                  <a:pt x="779" y="519"/>
                  <a:pt x="781" y="519"/>
                </a:cubicBezTo>
                <a:cubicBezTo>
                  <a:pt x="781" y="519"/>
                  <a:pt x="782" y="519"/>
                  <a:pt x="782" y="520"/>
                </a:cubicBezTo>
                <a:cubicBezTo>
                  <a:pt x="783" y="520"/>
                  <a:pt x="783" y="520"/>
                  <a:pt x="782" y="521"/>
                </a:cubicBezTo>
                <a:cubicBezTo>
                  <a:pt x="780" y="522"/>
                  <a:pt x="782" y="522"/>
                  <a:pt x="783" y="523"/>
                </a:cubicBezTo>
                <a:cubicBezTo>
                  <a:pt x="785" y="524"/>
                  <a:pt x="784" y="526"/>
                  <a:pt x="786" y="526"/>
                </a:cubicBezTo>
                <a:cubicBezTo>
                  <a:pt x="786" y="527"/>
                  <a:pt x="787" y="526"/>
                  <a:pt x="788" y="527"/>
                </a:cubicBezTo>
                <a:cubicBezTo>
                  <a:pt x="789" y="527"/>
                  <a:pt x="789" y="527"/>
                  <a:pt x="789" y="528"/>
                </a:cubicBezTo>
                <a:cubicBezTo>
                  <a:pt x="790" y="529"/>
                  <a:pt x="791" y="529"/>
                  <a:pt x="793" y="530"/>
                </a:cubicBezTo>
                <a:cubicBezTo>
                  <a:pt x="793" y="530"/>
                  <a:pt x="794" y="531"/>
                  <a:pt x="794" y="531"/>
                </a:cubicBezTo>
                <a:cubicBezTo>
                  <a:pt x="795" y="532"/>
                  <a:pt x="795" y="532"/>
                  <a:pt x="796" y="532"/>
                </a:cubicBezTo>
                <a:cubicBezTo>
                  <a:pt x="797" y="532"/>
                  <a:pt x="799" y="532"/>
                  <a:pt x="800" y="532"/>
                </a:cubicBezTo>
                <a:cubicBezTo>
                  <a:pt x="802" y="533"/>
                  <a:pt x="803" y="533"/>
                  <a:pt x="804" y="533"/>
                </a:cubicBezTo>
                <a:cubicBezTo>
                  <a:pt x="805" y="533"/>
                  <a:pt x="805" y="532"/>
                  <a:pt x="806" y="532"/>
                </a:cubicBezTo>
                <a:cubicBezTo>
                  <a:pt x="807" y="531"/>
                  <a:pt x="807" y="531"/>
                  <a:pt x="808" y="531"/>
                </a:cubicBezTo>
                <a:cubicBezTo>
                  <a:pt x="808" y="531"/>
                  <a:pt x="809" y="531"/>
                  <a:pt x="810" y="531"/>
                </a:cubicBezTo>
                <a:cubicBezTo>
                  <a:pt x="811" y="531"/>
                  <a:pt x="811" y="532"/>
                  <a:pt x="812" y="533"/>
                </a:cubicBezTo>
                <a:cubicBezTo>
                  <a:pt x="813" y="533"/>
                  <a:pt x="815" y="533"/>
                  <a:pt x="815" y="535"/>
                </a:cubicBezTo>
                <a:cubicBezTo>
                  <a:pt x="815" y="536"/>
                  <a:pt x="814" y="537"/>
                  <a:pt x="816" y="538"/>
                </a:cubicBezTo>
                <a:cubicBezTo>
                  <a:pt x="818" y="538"/>
                  <a:pt x="819" y="537"/>
                  <a:pt x="821" y="537"/>
                </a:cubicBezTo>
                <a:cubicBezTo>
                  <a:pt x="823" y="537"/>
                  <a:pt x="826" y="537"/>
                  <a:pt x="828" y="538"/>
                </a:cubicBezTo>
                <a:cubicBezTo>
                  <a:pt x="829" y="538"/>
                  <a:pt x="830" y="539"/>
                  <a:pt x="831" y="539"/>
                </a:cubicBezTo>
                <a:cubicBezTo>
                  <a:pt x="833" y="539"/>
                  <a:pt x="835" y="540"/>
                  <a:pt x="837" y="540"/>
                </a:cubicBezTo>
                <a:cubicBezTo>
                  <a:pt x="839" y="541"/>
                  <a:pt x="841" y="541"/>
                  <a:pt x="844" y="542"/>
                </a:cubicBezTo>
                <a:cubicBezTo>
                  <a:pt x="846" y="542"/>
                  <a:pt x="849" y="543"/>
                  <a:pt x="851" y="543"/>
                </a:cubicBezTo>
                <a:cubicBezTo>
                  <a:pt x="853" y="544"/>
                  <a:pt x="855" y="545"/>
                  <a:pt x="858" y="545"/>
                </a:cubicBezTo>
                <a:cubicBezTo>
                  <a:pt x="860" y="546"/>
                  <a:pt x="862" y="546"/>
                  <a:pt x="864" y="547"/>
                </a:cubicBezTo>
                <a:cubicBezTo>
                  <a:pt x="867" y="548"/>
                  <a:pt x="869" y="549"/>
                  <a:pt x="872" y="549"/>
                </a:cubicBezTo>
                <a:cubicBezTo>
                  <a:pt x="874" y="549"/>
                  <a:pt x="876" y="550"/>
                  <a:pt x="879" y="551"/>
                </a:cubicBezTo>
                <a:cubicBezTo>
                  <a:pt x="880" y="551"/>
                  <a:pt x="882" y="551"/>
                  <a:pt x="884" y="552"/>
                </a:cubicBezTo>
                <a:cubicBezTo>
                  <a:pt x="888" y="553"/>
                  <a:pt x="891" y="553"/>
                  <a:pt x="895" y="553"/>
                </a:cubicBezTo>
                <a:cubicBezTo>
                  <a:pt x="897" y="553"/>
                  <a:pt x="899" y="553"/>
                  <a:pt x="901" y="553"/>
                </a:cubicBezTo>
                <a:cubicBezTo>
                  <a:pt x="906" y="553"/>
                  <a:pt x="910" y="552"/>
                  <a:pt x="915" y="550"/>
                </a:cubicBezTo>
                <a:cubicBezTo>
                  <a:pt x="916" y="549"/>
                  <a:pt x="917" y="549"/>
                  <a:pt x="918" y="548"/>
                </a:cubicBezTo>
                <a:cubicBezTo>
                  <a:pt x="919" y="548"/>
                  <a:pt x="920" y="548"/>
                  <a:pt x="921" y="548"/>
                </a:cubicBezTo>
                <a:cubicBezTo>
                  <a:pt x="924" y="548"/>
                  <a:pt x="925" y="547"/>
                  <a:pt x="928" y="546"/>
                </a:cubicBezTo>
                <a:cubicBezTo>
                  <a:pt x="929" y="545"/>
                  <a:pt x="931" y="544"/>
                  <a:pt x="932" y="542"/>
                </a:cubicBezTo>
                <a:cubicBezTo>
                  <a:pt x="934" y="541"/>
                  <a:pt x="936" y="540"/>
                  <a:pt x="937" y="538"/>
                </a:cubicBezTo>
                <a:cubicBezTo>
                  <a:pt x="939" y="537"/>
                  <a:pt x="939" y="535"/>
                  <a:pt x="940" y="533"/>
                </a:cubicBezTo>
                <a:cubicBezTo>
                  <a:pt x="942" y="531"/>
                  <a:pt x="944" y="529"/>
                  <a:pt x="946" y="528"/>
                </a:cubicBezTo>
                <a:cubicBezTo>
                  <a:pt x="948" y="526"/>
                  <a:pt x="949" y="524"/>
                  <a:pt x="950" y="521"/>
                </a:cubicBezTo>
                <a:cubicBezTo>
                  <a:pt x="951" y="520"/>
                  <a:pt x="951" y="518"/>
                  <a:pt x="951" y="517"/>
                </a:cubicBezTo>
                <a:cubicBezTo>
                  <a:pt x="951" y="516"/>
                  <a:pt x="949" y="515"/>
                  <a:pt x="948" y="515"/>
                </a:cubicBezTo>
                <a:cubicBezTo>
                  <a:pt x="947" y="514"/>
                  <a:pt x="946" y="514"/>
                  <a:pt x="945" y="512"/>
                </a:cubicBezTo>
                <a:cubicBezTo>
                  <a:pt x="945" y="511"/>
                  <a:pt x="946" y="509"/>
                  <a:pt x="945" y="507"/>
                </a:cubicBezTo>
                <a:cubicBezTo>
                  <a:pt x="945" y="507"/>
                  <a:pt x="944" y="507"/>
                  <a:pt x="944" y="506"/>
                </a:cubicBezTo>
                <a:cubicBezTo>
                  <a:pt x="943" y="504"/>
                  <a:pt x="945" y="499"/>
                  <a:pt x="941" y="498"/>
                </a:cubicBezTo>
                <a:cubicBezTo>
                  <a:pt x="940" y="497"/>
                  <a:pt x="938" y="498"/>
                  <a:pt x="937" y="498"/>
                </a:cubicBezTo>
                <a:cubicBezTo>
                  <a:pt x="936" y="498"/>
                  <a:pt x="934" y="497"/>
                  <a:pt x="933" y="497"/>
                </a:cubicBezTo>
                <a:cubicBezTo>
                  <a:pt x="932" y="496"/>
                  <a:pt x="931" y="495"/>
                  <a:pt x="930" y="494"/>
                </a:cubicBezTo>
                <a:cubicBezTo>
                  <a:pt x="929" y="493"/>
                  <a:pt x="928" y="492"/>
                  <a:pt x="927" y="490"/>
                </a:cubicBezTo>
                <a:cubicBezTo>
                  <a:pt x="925" y="489"/>
                  <a:pt x="922" y="487"/>
                  <a:pt x="920" y="484"/>
                </a:cubicBezTo>
                <a:cubicBezTo>
                  <a:pt x="920" y="484"/>
                  <a:pt x="919" y="483"/>
                  <a:pt x="919" y="483"/>
                </a:cubicBezTo>
                <a:cubicBezTo>
                  <a:pt x="918" y="483"/>
                  <a:pt x="918" y="484"/>
                  <a:pt x="918" y="484"/>
                </a:cubicBezTo>
                <a:cubicBezTo>
                  <a:pt x="918" y="485"/>
                  <a:pt x="919" y="486"/>
                  <a:pt x="918" y="486"/>
                </a:cubicBezTo>
                <a:cubicBezTo>
                  <a:pt x="917" y="486"/>
                  <a:pt x="917" y="485"/>
                  <a:pt x="916" y="484"/>
                </a:cubicBezTo>
                <a:cubicBezTo>
                  <a:pt x="915" y="484"/>
                  <a:pt x="913" y="484"/>
                  <a:pt x="912" y="484"/>
                </a:cubicBezTo>
                <a:cubicBezTo>
                  <a:pt x="910" y="483"/>
                  <a:pt x="909" y="482"/>
                  <a:pt x="907" y="482"/>
                </a:cubicBezTo>
                <a:cubicBezTo>
                  <a:pt x="906" y="481"/>
                  <a:pt x="905" y="481"/>
                  <a:pt x="903" y="480"/>
                </a:cubicBezTo>
                <a:cubicBezTo>
                  <a:pt x="901" y="480"/>
                  <a:pt x="899" y="479"/>
                  <a:pt x="898" y="479"/>
                </a:cubicBezTo>
                <a:cubicBezTo>
                  <a:pt x="894" y="478"/>
                  <a:pt x="892" y="478"/>
                  <a:pt x="889" y="475"/>
                </a:cubicBezTo>
                <a:cubicBezTo>
                  <a:pt x="887" y="472"/>
                  <a:pt x="884" y="469"/>
                  <a:pt x="880" y="467"/>
                </a:cubicBezTo>
                <a:cubicBezTo>
                  <a:pt x="879" y="467"/>
                  <a:pt x="878" y="467"/>
                  <a:pt x="876" y="466"/>
                </a:cubicBezTo>
                <a:cubicBezTo>
                  <a:pt x="875" y="465"/>
                  <a:pt x="874" y="464"/>
                  <a:pt x="872" y="464"/>
                </a:cubicBezTo>
                <a:cubicBezTo>
                  <a:pt x="871" y="463"/>
                  <a:pt x="869" y="462"/>
                  <a:pt x="868" y="461"/>
                </a:cubicBezTo>
                <a:cubicBezTo>
                  <a:pt x="867" y="461"/>
                  <a:pt x="865" y="460"/>
                  <a:pt x="864" y="460"/>
                </a:cubicBezTo>
                <a:cubicBezTo>
                  <a:pt x="862" y="459"/>
                  <a:pt x="861" y="459"/>
                  <a:pt x="860" y="458"/>
                </a:cubicBezTo>
                <a:cubicBezTo>
                  <a:pt x="858" y="457"/>
                  <a:pt x="857" y="456"/>
                  <a:pt x="855" y="455"/>
                </a:cubicBezTo>
                <a:cubicBezTo>
                  <a:pt x="854" y="455"/>
                  <a:pt x="852" y="454"/>
                  <a:pt x="850" y="454"/>
                </a:cubicBezTo>
                <a:cubicBezTo>
                  <a:pt x="849" y="453"/>
                  <a:pt x="847" y="452"/>
                  <a:pt x="846" y="452"/>
                </a:cubicBezTo>
                <a:cubicBezTo>
                  <a:pt x="844" y="451"/>
                  <a:pt x="843" y="450"/>
                  <a:pt x="841" y="450"/>
                </a:cubicBezTo>
                <a:cubicBezTo>
                  <a:pt x="840" y="449"/>
                  <a:pt x="838" y="448"/>
                  <a:pt x="837" y="448"/>
                </a:cubicBezTo>
                <a:cubicBezTo>
                  <a:pt x="836" y="447"/>
                  <a:pt x="834" y="446"/>
                  <a:pt x="833" y="446"/>
                </a:cubicBezTo>
                <a:cubicBezTo>
                  <a:pt x="830" y="445"/>
                  <a:pt x="826" y="446"/>
                  <a:pt x="823" y="445"/>
                </a:cubicBezTo>
                <a:cubicBezTo>
                  <a:pt x="821" y="445"/>
                  <a:pt x="818" y="444"/>
                  <a:pt x="815" y="444"/>
                </a:cubicBezTo>
                <a:cubicBezTo>
                  <a:pt x="812" y="443"/>
                  <a:pt x="809" y="444"/>
                  <a:pt x="807" y="443"/>
                </a:cubicBezTo>
                <a:cubicBezTo>
                  <a:pt x="804" y="443"/>
                  <a:pt x="802" y="443"/>
                  <a:pt x="800" y="443"/>
                </a:cubicBezTo>
                <a:cubicBezTo>
                  <a:pt x="800" y="443"/>
                  <a:pt x="799" y="443"/>
                  <a:pt x="798" y="443"/>
                </a:cubicBezTo>
                <a:cubicBezTo>
                  <a:pt x="797" y="444"/>
                  <a:pt x="797" y="444"/>
                  <a:pt x="797" y="445"/>
                </a:cubicBezTo>
                <a:cubicBezTo>
                  <a:pt x="796" y="446"/>
                  <a:pt x="796" y="446"/>
                  <a:pt x="796" y="447"/>
                </a:cubicBezTo>
                <a:cubicBezTo>
                  <a:pt x="796" y="448"/>
                  <a:pt x="795" y="450"/>
                  <a:pt x="794" y="451"/>
                </a:cubicBezTo>
                <a:cubicBezTo>
                  <a:pt x="792" y="451"/>
                  <a:pt x="791" y="452"/>
                  <a:pt x="790" y="452"/>
                </a:cubicBezTo>
                <a:cubicBezTo>
                  <a:pt x="789" y="453"/>
                  <a:pt x="787" y="453"/>
                  <a:pt x="787" y="455"/>
                </a:cubicBezTo>
                <a:cubicBezTo>
                  <a:pt x="787" y="453"/>
                  <a:pt x="788" y="452"/>
                  <a:pt x="789" y="452"/>
                </a:cubicBezTo>
                <a:cubicBezTo>
                  <a:pt x="790" y="452"/>
                  <a:pt x="790" y="452"/>
                  <a:pt x="791" y="452"/>
                </a:cubicBezTo>
                <a:cubicBezTo>
                  <a:pt x="791" y="451"/>
                  <a:pt x="792" y="451"/>
                  <a:pt x="792" y="450"/>
                </a:cubicBezTo>
                <a:cubicBezTo>
                  <a:pt x="793" y="450"/>
                  <a:pt x="795" y="449"/>
                  <a:pt x="795" y="448"/>
                </a:cubicBezTo>
                <a:cubicBezTo>
                  <a:pt x="795" y="447"/>
                  <a:pt x="793" y="448"/>
                  <a:pt x="793" y="448"/>
                </a:cubicBezTo>
                <a:cubicBezTo>
                  <a:pt x="792" y="448"/>
                  <a:pt x="792" y="447"/>
                  <a:pt x="792" y="447"/>
                </a:cubicBezTo>
                <a:cubicBezTo>
                  <a:pt x="791" y="446"/>
                  <a:pt x="790" y="446"/>
                  <a:pt x="791" y="445"/>
                </a:cubicBezTo>
                <a:cubicBezTo>
                  <a:pt x="791" y="444"/>
                  <a:pt x="792" y="445"/>
                  <a:pt x="793" y="445"/>
                </a:cubicBezTo>
                <a:cubicBezTo>
                  <a:pt x="794" y="444"/>
                  <a:pt x="794" y="442"/>
                  <a:pt x="793" y="441"/>
                </a:cubicBezTo>
                <a:cubicBezTo>
                  <a:pt x="793" y="440"/>
                  <a:pt x="793" y="439"/>
                  <a:pt x="792" y="440"/>
                </a:cubicBezTo>
                <a:cubicBezTo>
                  <a:pt x="792" y="440"/>
                  <a:pt x="792" y="441"/>
                  <a:pt x="791" y="441"/>
                </a:cubicBezTo>
                <a:cubicBezTo>
                  <a:pt x="790" y="441"/>
                  <a:pt x="789" y="441"/>
                  <a:pt x="789" y="441"/>
                </a:cubicBezTo>
                <a:cubicBezTo>
                  <a:pt x="788" y="442"/>
                  <a:pt x="788" y="442"/>
                  <a:pt x="787" y="442"/>
                </a:cubicBezTo>
                <a:cubicBezTo>
                  <a:pt x="787" y="442"/>
                  <a:pt x="787" y="442"/>
                  <a:pt x="786" y="443"/>
                </a:cubicBezTo>
                <a:cubicBezTo>
                  <a:pt x="785" y="443"/>
                  <a:pt x="783" y="444"/>
                  <a:pt x="783" y="443"/>
                </a:cubicBezTo>
                <a:cubicBezTo>
                  <a:pt x="782" y="443"/>
                  <a:pt x="783" y="442"/>
                  <a:pt x="782" y="442"/>
                </a:cubicBezTo>
                <a:cubicBezTo>
                  <a:pt x="781" y="442"/>
                  <a:pt x="780" y="442"/>
                  <a:pt x="780" y="442"/>
                </a:cubicBezTo>
                <a:cubicBezTo>
                  <a:pt x="779" y="442"/>
                  <a:pt x="779" y="441"/>
                  <a:pt x="778" y="441"/>
                </a:cubicBezTo>
                <a:cubicBezTo>
                  <a:pt x="776" y="440"/>
                  <a:pt x="774" y="442"/>
                  <a:pt x="773" y="441"/>
                </a:cubicBezTo>
                <a:cubicBezTo>
                  <a:pt x="772" y="440"/>
                  <a:pt x="772" y="440"/>
                  <a:pt x="771" y="440"/>
                </a:cubicBezTo>
                <a:cubicBezTo>
                  <a:pt x="771" y="439"/>
                  <a:pt x="770" y="439"/>
                  <a:pt x="769" y="439"/>
                </a:cubicBezTo>
                <a:cubicBezTo>
                  <a:pt x="769" y="438"/>
                  <a:pt x="769" y="438"/>
                  <a:pt x="769" y="437"/>
                </a:cubicBezTo>
                <a:cubicBezTo>
                  <a:pt x="768" y="436"/>
                  <a:pt x="768" y="436"/>
                  <a:pt x="767" y="436"/>
                </a:cubicBezTo>
                <a:cubicBezTo>
                  <a:pt x="766" y="435"/>
                  <a:pt x="766" y="433"/>
                  <a:pt x="767" y="432"/>
                </a:cubicBezTo>
                <a:cubicBezTo>
                  <a:pt x="767" y="432"/>
                  <a:pt x="768" y="431"/>
                  <a:pt x="768" y="431"/>
                </a:cubicBezTo>
                <a:cubicBezTo>
                  <a:pt x="768" y="430"/>
                  <a:pt x="768" y="429"/>
                  <a:pt x="769" y="430"/>
                </a:cubicBezTo>
                <a:cubicBezTo>
                  <a:pt x="770" y="430"/>
                  <a:pt x="769" y="431"/>
                  <a:pt x="770" y="432"/>
                </a:cubicBezTo>
                <a:cubicBezTo>
                  <a:pt x="770" y="432"/>
                  <a:pt x="771" y="432"/>
                  <a:pt x="771" y="432"/>
                </a:cubicBezTo>
                <a:cubicBezTo>
                  <a:pt x="772" y="432"/>
                  <a:pt x="772" y="432"/>
                  <a:pt x="772" y="432"/>
                </a:cubicBezTo>
                <a:cubicBezTo>
                  <a:pt x="773" y="433"/>
                  <a:pt x="775" y="433"/>
                  <a:pt x="776" y="433"/>
                </a:cubicBezTo>
                <a:cubicBezTo>
                  <a:pt x="778" y="433"/>
                  <a:pt x="779" y="434"/>
                  <a:pt x="780" y="434"/>
                </a:cubicBezTo>
                <a:cubicBezTo>
                  <a:pt x="782" y="435"/>
                  <a:pt x="783" y="435"/>
                  <a:pt x="785" y="434"/>
                </a:cubicBezTo>
                <a:cubicBezTo>
                  <a:pt x="786" y="434"/>
                  <a:pt x="785" y="432"/>
                  <a:pt x="786" y="431"/>
                </a:cubicBezTo>
                <a:cubicBezTo>
                  <a:pt x="787" y="431"/>
                  <a:pt x="788" y="431"/>
                  <a:pt x="788" y="430"/>
                </a:cubicBezTo>
                <a:cubicBezTo>
                  <a:pt x="788" y="429"/>
                  <a:pt x="788" y="429"/>
                  <a:pt x="787" y="428"/>
                </a:cubicBezTo>
                <a:cubicBezTo>
                  <a:pt x="786" y="428"/>
                  <a:pt x="785" y="428"/>
                  <a:pt x="785" y="428"/>
                </a:cubicBezTo>
                <a:cubicBezTo>
                  <a:pt x="784" y="428"/>
                  <a:pt x="783" y="428"/>
                  <a:pt x="783" y="427"/>
                </a:cubicBezTo>
                <a:cubicBezTo>
                  <a:pt x="781" y="427"/>
                  <a:pt x="780" y="427"/>
                  <a:pt x="778" y="427"/>
                </a:cubicBezTo>
                <a:cubicBezTo>
                  <a:pt x="777" y="427"/>
                  <a:pt x="776" y="426"/>
                  <a:pt x="775" y="425"/>
                </a:cubicBezTo>
                <a:cubicBezTo>
                  <a:pt x="774" y="424"/>
                  <a:pt x="773" y="424"/>
                  <a:pt x="771" y="424"/>
                </a:cubicBezTo>
                <a:cubicBezTo>
                  <a:pt x="771" y="424"/>
                  <a:pt x="770" y="423"/>
                  <a:pt x="770" y="423"/>
                </a:cubicBezTo>
                <a:cubicBezTo>
                  <a:pt x="769" y="423"/>
                  <a:pt x="769" y="422"/>
                  <a:pt x="768" y="422"/>
                </a:cubicBezTo>
                <a:cubicBezTo>
                  <a:pt x="768" y="422"/>
                  <a:pt x="764" y="420"/>
                  <a:pt x="764" y="422"/>
                </a:cubicBezTo>
                <a:cubicBezTo>
                  <a:pt x="764" y="423"/>
                  <a:pt x="765" y="423"/>
                  <a:pt x="765" y="423"/>
                </a:cubicBezTo>
                <a:cubicBezTo>
                  <a:pt x="766" y="424"/>
                  <a:pt x="766" y="424"/>
                  <a:pt x="766" y="425"/>
                </a:cubicBezTo>
                <a:cubicBezTo>
                  <a:pt x="767" y="425"/>
                  <a:pt x="767" y="425"/>
                  <a:pt x="768" y="426"/>
                </a:cubicBezTo>
                <a:cubicBezTo>
                  <a:pt x="768" y="427"/>
                  <a:pt x="768" y="427"/>
                  <a:pt x="767" y="427"/>
                </a:cubicBezTo>
                <a:cubicBezTo>
                  <a:pt x="766" y="427"/>
                  <a:pt x="766" y="427"/>
                  <a:pt x="765" y="426"/>
                </a:cubicBezTo>
                <a:cubicBezTo>
                  <a:pt x="765" y="426"/>
                  <a:pt x="764" y="426"/>
                  <a:pt x="763" y="426"/>
                </a:cubicBezTo>
                <a:cubicBezTo>
                  <a:pt x="763" y="426"/>
                  <a:pt x="762" y="425"/>
                  <a:pt x="761" y="425"/>
                </a:cubicBezTo>
                <a:cubicBezTo>
                  <a:pt x="760" y="425"/>
                  <a:pt x="761" y="426"/>
                  <a:pt x="761" y="427"/>
                </a:cubicBezTo>
                <a:cubicBezTo>
                  <a:pt x="761" y="430"/>
                  <a:pt x="758" y="429"/>
                  <a:pt x="756" y="429"/>
                </a:cubicBezTo>
                <a:cubicBezTo>
                  <a:pt x="755" y="429"/>
                  <a:pt x="753" y="429"/>
                  <a:pt x="751" y="429"/>
                </a:cubicBezTo>
                <a:cubicBezTo>
                  <a:pt x="750" y="429"/>
                  <a:pt x="749" y="428"/>
                  <a:pt x="748" y="428"/>
                </a:cubicBezTo>
                <a:cubicBezTo>
                  <a:pt x="746" y="428"/>
                  <a:pt x="745" y="428"/>
                  <a:pt x="743" y="427"/>
                </a:cubicBezTo>
                <a:cubicBezTo>
                  <a:pt x="742" y="427"/>
                  <a:pt x="740" y="426"/>
                  <a:pt x="738" y="427"/>
                </a:cubicBezTo>
                <a:cubicBezTo>
                  <a:pt x="737" y="427"/>
                  <a:pt x="736" y="428"/>
                  <a:pt x="735" y="429"/>
                </a:cubicBezTo>
                <a:cubicBezTo>
                  <a:pt x="735" y="429"/>
                  <a:pt x="734" y="427"/>
                  <a:pt x="733" y="427"/>
                </a:cubicBezTo>
                <a:cubicBezTo>
                  <a:pt x="733" y="426"/>
                  <a:pt x="732" y="426"/>
                  <a:pt x="732" y="425"/>
                </a:cubicBezTo>
                <a:cubicBezTo>
                  <a:pt x="732" y="425"/>
                  <a:pt x="731" y="424"/>
                  <a:pt x="730" y="424"/>
                </a:cubicBezTo>
                <a:cubicBezTo>
                  <a:pt x="730" y="424"/>
                  <a:pt x="730" y="425"/>
                  <a:pt x="729" y="426"/>
                </a:cubicBezTo>
                <a:cubicBezTo>
                  <a:pt x="728" y="427"/>
                  <a:pt x="727" y="427"/>
                  <a:pt x="726" y="428"/>
                </a:cubicBezTo>
                <a:cubicBezTo>
                  <a:pt x="725" y="428"/>
                  <a:pt x="725" y="429"/>
                  <a:pt x="724" y="429"/>
                </a:cubicBezTo>
                <a:cubicBezTo>
                  <a:pt x="723" y="429"/>
                  <a:pt x="723" y="429"/>
                  <a:pt x="722" y="429"/>
                </a:cubicBezTo>
                <a:cubicBezTo>
                  <a:pt x="721" y="430"/>
                  <a:pt x="721" y="430"/>
                  <a:pt x="720" y="431"/>
                </a:cubicBezTo>
                <a:cubicBezTo>
                  <a:pt x="720" y="431"/>
                  <a:pt x="719" y="430"/>
                  <a:pt x="719" y="431"/>
                </a:cubicBezTo>
                <a:cubicBezTo>
                  <a:pt x="719" y="431"/>
                  <a:pt x="719" y="431"/>
                  <a:pt x="718" y="431"/>
                </a:cubicBezTo>
                <a:cubicBezTo>
                  <a:pt x="718" y="431"/>
                  <a:pt x="719" y="430"/>
                  <a:pt x="719" y="430"/>
                </a:cubicBezTo>
                <a:cubicBezTo>
                  <a:pt x="720" y="429"/>
                  <a:pt x="720" y="430"/>
                  <a:pt x="721" y="429"/>
                </a:cubicBezTo>
                <a:cubicBezTo>
                  <a:pt x="722" y="428"/>
                  <a:pt x="720" y="426"/>
                  <a:pt x="719" y="426"/>
                </a:cubicBezTo>
                <a:cubicBezTo>
                  <a:pt x="718" y="426"/>
                  <a:pt x="718" y="426"/>
                  <a:pt x="717" y="426"/>
                </a:cubicBezTo>
                <a:cubicBezTo>
                  <a:pt x="717" y="426"/>
                  <a:pt x="716" y="425"/>
                  <a:pt x="715" y="425"/>
                </a:cubicBezTo>
                <a:cubicBezTo>
                  <a:pt x="715" y="424"/>
                  <a:pt x="716" y="423"/>
                  <a:pt x="716" y="423"/>
                </a:cubicBezTo>
                <a:cubicBezTo>
                  <a:pt x="716" y="422"/>
                  <a:pt x="716" y="421"/>
                  <a:pt x="716" y="421"/>
                </a:cubicBezTo>
                <a:cubicBezTo>
                  <a:pt x="715" y="420"/>
                  <a:pt x="714" y="419"/>
                  <a:pt x="713" y="419"/>
                </a:cubicBezTo>
                <a:cubicBezTo>
                  <a:pt x="712" y="418"/>
                  <a:pt x="711" y="418"/>
                  <a:pt x="710" y="418"/>
                </a:cubicBezTo>
                <a:cubicBezTo>
                  <a:pt x="709" y="418"/>
                  <a:pt x="708" y="418"/>
                  <a:pt x="708" y="418"/>
                </a:cubicBezTo>
                <a:cubicBezTo>
                  <a:pt x="707" y="417"/>
                  <a:pt x="707" y="417"/>
                  <a:pt x="706" y="417"/>
                </a:cubicBezTo>
                <a:cubicBezTo>
                  <a:pt x="705" y="417"/>
                  <a:pt x="704" y="417"/>
                  <a:pt x="704" y="417"/>
                </a:cubicBezTo>
                <a:cubicBezTo>
                  <a:pt x="703" y="417"/>
                  <a:pt x="703" y="416"/>
                  <a:pt x="702" y="416"/>
                </a:cubicBezTo>
                <a:cubicBezTo>
                  <a:pt x="701" y="416"/>
                  <a:pt x="701" y="416"/>
                  <a:pt x="700" y="415"/>
                </a:cubicBezTo>
                <a:cubicBezTo>
                  <a:pt x="700" y="414"/>
                  <a:pt x="701" y="414"/>
                  <a:pt x="701" y="414"/>
                </a:cubicBezTo>
                <a:cubicBezTo>
                  <a:pt x="703" y="414"/>
                  <a:pt x="704" y="415"/>
                  <a:pt x="705" y="415"/>
                </a:cubicBezTo>
                <a:cubicBezTo>
                  <a:pt x="707" y="415"/>
                  <a:pt x="708" y="416"/>
                  <a:pt x="709" y="416"/>
                </a:cubicBezTo>
                <a:cubicBezTo>
                  <a:pt x="711" y="416"/>
                  <a:pt x="712" y="416"/>
                  <a:pt x="713" y="416"/>
                </a:cubicBezTo>
                <a:cubicBezTo>
                  <a:pt x="715" y="417"/>
                  <a:pt x="716" y="417"/>
                  <a:pt x="718" y="417"/>
                </a:cubicBezTo>
                <a:cubicBezTo>
                  <a:pt x="722" y="417"/>
                  <a:pt x="722" y="417"/>
                  <a:pt x="722" y="417"/>
                </a:cubicBezTo>
                <a:cubicBezTo>
                  <a:pt x="724" y="417"/>
                  <a:pt x="725" y="416"/>
                  <a:pt x="726" y="417"/>
                </a:cubicBezTo>
                <a:cubicBezTo>
                  <a:pt x="728" y="418"/>
                  <a:pt x="729" y="418"/>
                  <a:pt x="730" y="418"/>
                </a:cubicBezTo>
                <a:cubicBezTo>
                  <a:pt x="732" y="417"/>
                  <a:pt x="732" y="415"/>
                  <a:pt x="734" y="415"/>
                </a:cubicBezTo>
                <a:cubicBezTo>
                  <a:pt x="734" y="415"/>
                  <a:pt x="735" y="415"/>
                  <a:pt x="735" y="414"/>
                </a:cubicBezTo>
                <a:cubicBezTo>
                  <a:pt x="736" y="414"/>
                  <a:pt x="736" y="413"/>
                  <a:pt x="737" y="413"/>
                </a:cubicBezTo>
                <a:cubicBezTo>
                  <a:pt x="738" y="412"/>
                  <a:pt x="740" y="413"/>
                  <a:pt x="741" y="412"/>
                </a:cubicBezTo>
                <a:cubicBezTo>
                  <a:pt x="742" y="412"/>
                  <a:pt x="744" y="412"/>
                  <a:pt x="745" y="411"/>
                </a:cubicBezTo>
                <a:cubicBezTo>
                  <a:pt x="746" y="411"/>
                  <a:pt x="747" y="411"/>
                  <a:pt x="747" y="410"/>
                </a:cubicBezTo>
                <a:cubicBezTo>
                  <a:pt x="748" y="410"/>
                  <a:pt x="747" y="409"/>
                  <a:pt x="748" y="408"/>
                </a:cubicBezTo>
                <a:cubicBezTo>
                  <a:pt x="748" y="408"/>
                  <a:pt x="748" y="407"/>
                  <a:pt x="748" y="406"/>
                </a:cubicBezTo>
                <a:cubicBezTo>
                  <a:pt x="748" y="406"/>
                  <a:pt x="747" y="405"/>
                  <a:pt x="746" y="405"/>
                </a:cubicBezTo>
                <a:cubicBezTo>
                  <a:pt x="746" y="405"/>
                  <a:pt x="745" y="404"/>
                  <a:pt x="745" y="404"/>
                </a:cubicBezTo>
                <a:cubicBezTo>
                  <a:pt x="744" y="404"/>
                  <a:pt x="743" y="404"/>
                  <a:pt x="743" y="404"/>
                </a:cubicBezTo>
                <a:cubicBezTo>
                  <a:pt x="742" y="404"/>
                  <a:pt x="741" y="403"/>
                  <a:pt x="741" y="403"/>
                </a:cubicBezTo>
                <a:cubicBezTo>
                  <a:pt x="740" y="403"/>
                  <a:pt x="740" y="403"/>
                  <a:pt x="739" y="403"/>
                </a:cubicBezTo>
                <a:cubicBezTo>
                  <a:pt x="737" y="403"/>
                  <a:pt x="736" y="402"/>
                  <a:pt x="735" y="402"/>
                </a:cubicBezTo>
                <a:cubicBezTo>
                  <a:pt x="733" y="401"/>
                  <a:pt x="731" y="402"/>
                  <a:pt x="731" y="401"/>
                </a:cubicBezTo>
                <a:cubicBezTo>
                  <a:pt x="731" y="400"/>
                  <a:pt x="731" y="400"/>
                  <a:pt x="731" y="399"/>
                </a:cubicBezTo>
                <a:cubicBezTo>
                  <a:pt x="731" y="398"/>
                  <a:pt x="731" y="397"/>
                  <a:pt x="731" y="397"/>
                </a:cubicBezTo>
                <a:cubicBezTo>
                  <a:pt x="730" y="396"/>
                  <a:pt x="729" y="394"/>
                  <a:pt x="728" y="394"/>
                </a:cubicBezTo>
                <a:cubicBezTo>
                  <a:pt x="726" y="395"/>
                  <a:pt x="726" y="395"/>
                  <a:pt x="724" y="396"/>
                </a:cubicBezTo>
                <a:cubicBezTo>
                  <a:pt x="724" y="396"/>
                  <a:pt x="723" y="397"/>
                  <a:pt x="723" y="397"/>
                </a:cubicBezTo>
                <a:cubicBezTo>
                  <a:pt x="722" y="396"/>
                  <a:pt x="722" y="396"/>
                  <a:pt x="722" y="395"/>
                </a:cubicBezTo>
                <a:cubicBezTo>
                  <a:pt x="721" y="393"/>
                  <a:pt x="719" y="394"/>
                  <a:pt x="718" y="395"/>
                </a:cubicBezTo>
                <a:cubicBezTo>
                  <a:pt x="718" y="395"/>
                  <a:pt x="717" y="395"/>
                  <a:pt x="716" y="395"/>
                </a:cubicBezTo>
                <a:cubicBezTo>
                  <a:pt x="715" y="396"/>
                  <a:pt x="715" y="396"/>
                  <a:pt x="715" y="395"/>
                </a:cubicBezTo>
                <a:cubicBezTo>
                  <a:pt x="715" y="394"/>
                  <a:pt x="715" y="394"/>
                  <a:pt x="714" y="394"/>
                </a:cubicBezTo>
                <a:cubicBezTo>
                  <a:pt x="713" y="394"/>
                  <a:pt x="713" y="393"/>
                  <a:pt x="712" y="393"/>
                </a:cubicBezTo>
                <a:cubicBezTo>
                  <a:pt x="711" y="392"/>
                  <a:pt x="711" y="391"/>
                  <a:pt x="710" y="391"/>
                </a:cubicBezTo>
                <a:cubicBezTo>
                  <a:pt x="709" y="390"/>
                  <a:pt x="709" y="390"/>
                  <a:pt x="708" y="390"/>
                </a:cubicBezTo>
                <a:cubicBezTo>
                  <a:pt x="707" y="390"/>
                  <a:pt x="707" y="389"/>
                  <a:pt x="706" y="389"/>
                </a:cubicBezTo>
                <a:cubicBezTo>
                  <a:pt x="705" y="389"/>
                  <a:pt x="703" y="389"/>
                  <a:pt x="702" y="390"/>
                </a:cubicBezTo>
                <a:cubicBezTo>
                  <a:pt x="701" y="391"/>
                  <a:pt x="701" y="393"/>
                  <a:pt x="700" y="394"/>
                </a:cubicBezTo>
                <a:cubicBezTo>
                  <a:pt x="699" y="396"/>
                  <a:pt x="696" y="397"/>
                  <a:pt x="696" y="400"/>
                </a:cubicBezTo>
                <a:cubicBezTo>
                  <a:pt x="696" y="401"/>
                  <a:pt x="697" y="402"/>
                  <a:pt x="697" y="404"/>
                </a:cubicBezTo>
                <a:cubicBezTo>
                  <a:pt x="697" y="405"/>
                  <a:pt x="695" y="406"/>
                  <a:pt x="694" y="407"/>
                </a:cubicBezTo>
                <a:cubicBezTo>
                  <a:pt x="694" y="407"/>
                  <a:pt x="693" y="408"/>
                  <a:pt x="692" y="408"/>
                </a:cubicBezTo>
                <a:cubicBezTo>
                  <a:pt x="692" y="408"/>
                  <a:pt x="691" y="407"/>
                  <a:pt x="692" y="407"/>
                </a:cubicBezTo>
                <a:cubicBezTo>
                  <a:pt x="692" y="406"/>
                  <a:pt x="693" y="406"/>
                  <a:pt x="693" y="406"/>
                </a:cubicBezTo>
                <a:cubicBezTo>
                  <a:pt x="694" y="405"/>
                  <a:pt x="694" y="404"/>
                  <a:pt x="694" y="404"/>
                </a:cubicBezTo>
                <a:cubicBezTo>
                  <a:pt x="694" y="403"/>
                  <a:pt x="695" y="403"/>
                  <a:pt x="694" y="403"/>
                </a:cubicBezTo>
                <a:cubicBezTo>
                  <a:pt x="693" y="402"/>
                  <a:pt x="692" y="404"/>
                  <a:pt x="691" y="404"/>
                </a:cubicBezTo>
                <a:cubicBezTo>
                  <a:pt x="691" y="404"/>
                  <a:pt x="690" y="404"/>
                  <a:pt x="690" y="404"/>
                </a:cubicBezTo>
                <a:cubicBezTo>
                  <a:pt x="689" y="404"/>
                  <a:pt x="688" y="404"/>
                  <a:pt x="688" y="405"/>
                </a:cubicBezTo>
                <a:cubicBezTo>
                  <a:pt x="687" y="405"/>
                  <a:pt x="687" y="405"/>
                  <a:pt x="686" y="404"/>
                </a:cubicBezTo>
                <a:cubicBezTo>
                  <a:pt x="686" y="404"/>
                  <a:pt x="685" y="404"/>
                  <a:pt x="685" y="403"/>
                </a:cubicBezTo>
                <a:cubicBezTo>
                  <a:pt x="685" y="402"/>
                  <a:pt x="686" y="402"/>
                  <a:pt x="686" y="402"/>
                </a:cubicBezTo>
                <a:cubicBezTo>
                  <a:pt x="687" y="402"/>
                  <a:pt x="687" y="401"/>
                  <a:pt x="688" y="401"/>
                </a:cubicBezTo>
                <a:cubicBezTo>
                  <a:pt x="689" y="400"/>
                  <a:pt x="690" y="400"/>
                  <a:pt x="691" y="399"/>
                </a:cubicBezTo>
                <a:cubicBezTo>
                  <a:pt x="692" y="398"/>
                  <a:pt x="692" y="398"/>
                  <a:pt x="692" y="398"/>
                </a:cubicBezTo>
                <a:cubicBezTo>
                  <a:pt x="692" y="397"/>
                  <a:pt x="693" y="397"/>
                  <a:pt x="693" y="396"/>
                </a:cubicBezTo>
                <a:cubicBezTo>
                  <a:pt x="693" y="396"/>
                  <a:pt x="694" y="393"/>
                  <a:pt x="693" y="394"/>
                </a:cubicBezTo>
                <a:cubicBezTo>
                  <a:pt x="692" y="394"/>
                  <a:pt x="692" y="395"/>
                  <a:pt x="692" y="395"/>
                </a:cubicBezTo>
                <a:cubicBezTo>
                  <a:pt x="692" y="395"/>
                  <a:pt x="691" y="395"/>
                  <a:pt x="691" y="395"/>
                </a:cubicBezTo>
                <a:cubicBezTo>
                  <a:pt x="690" y="395"/>
                  <a:pt x="689" y="396"/>
                  <a:pt x="688" y="396"/>
                </a:cubicBezTo>
                <a:cubicBezTo>
                  <a:pt x="686" y="396"/>
                  <a:pt x="687" y="394"/>
                  <a:pt x="686" y="394"/>
                </a:cubicBezTo>
                <a:cubicBezTo>
                  <a:pt x="685" y="393"/>
                  <a:pt x="686" y="393"/>
                  <a:pt x="687" y="392"/>
                </a:cubicBezTo>
                <a:cubicBezTo>
                  <a:pt x="687" y="392"/>
                  <a:pt x="688" y="392"/>
                  <a:pt x="688" y="392"/>
                </a:cubicBezTo>
                <a:cubicBezTo>
                  <a:pt x="688" y="392"/>
                  <a:pt x="688" y="392"/>
                  <a:pt x="689" y="392"/>
                </a:cubicBezTo>
                <a:cubicBezTo>
                  <a:pt x="690" y="391"/>
                  <a:pt x="691" y="393"/>
                  <a:pt x="693" y="392"/>
                </a:cubicBezTo>
                <a:cubicBezTo>
                  <a:pt x="694" y="392"/>
                  <a:pt x="695" y="390"/>
                  <a:pt x="696" y="389"/>
                </a:cubicBezTo>
                <a:cubicBezTo>
                  <a:pt x="696" y="388"/>
                  <a:pt x="696" y="388"/>
                  <a:pt x="697" y="388"/>
                </a:cubicBezTo>
                <a:cubicBezTo>
                  <a:pt x="698" y="387"/>
                  <a:pt x="699" y="387"/>
                  <a:pt x="699" y="386"/>
                </a:cubicBezTo>
                <a:cubicBezTo>
                  <a:pt x="698" y="385"/>
                  <a:pt x="696" y="385"/>
                  <a:pt x="695" y="384"/>
                </a:cubicBezTo>
                <a:cubicBezTo>
                  <a:pt x="694" y="384"/>
                  <a:pt x="693" y="383"/>
                  <a:pt x="692" y="382"/>
                </a:cubicBezTo>
                <a:cubicBezTo>
                  <a:pt x="690" y="382"/>
                  <a:pt x="689" y="382"/>
                  <a:pt x="688" y="382"/>
                </a:cubicBezTo>
                <a:cubicBezTo>
                  <a:pt x="686" y="382"/>
                  <a:pt x="685" y="381"/>
                  <a:pt x="684" y="380"/>
                </a:cubicBezTo>
                <a:cubicBezTo>
                  <a:pt x="683" y="380"/>
                  <a:pt x="681" y="379"/>
                  <a:pt x="680" y="381"/>
                </a:cubicBezTo>
                <a:cubicBezTo>
                  <a:pt x="680" y="382"/>
                  <a:pt x="681" y="382"/>
                  <a:pt x="681" y="383"/>
                </a:cubicBezTo>
                <a:cubicBezTo>
                  <a:pt x="681" y="384"/>
                  <a:pt x="680" y="385"/>
                  <a:pt x="680" y="385"/>
                </a:cubicBezTo>
                <a:cubicBezTo>
                  <a:pt x="679" y="386"/>
                  <a:pt x="679" y="387"/>
                  <a:pt x="678" y="387"/>
                </a:cubicBezTo>
                <a:cubicBezTo>
                  <a:pt x="678" y="387"/>
                  <a:pt x="677" y="387"/>
                  <a:pt x="676" y="387"/>
                </a:cubicBezTo>
                <a:cubicBezTo>
                  <a:pt x="675" y="387"/>
                  <a:pt x="674" y="387"/>
                  <a:pt x="674" y="388"/>
                </a:cubicBezTo>
                <a:cubicBezTo>
                  <a:pt x="673" y="388"/>
                  <a:pt x="673" y="389"/>
                  <a:pt x="674" y="389"/>
                </a:cubicBezTo>
                <a:cubicBezTo>
                  <a:pt x="674" y="389"/>
                  <a:pt x="675" y="389"/>
                  <a:pt x="676" y="389"/>
                </a:cubicBezTo>
                <a:cubicBezTo>
                  <a:pt x="677" y="389"/>
                  <a:pt x="677" y="389"/>
                  <a:pt x="677" y="390"/>
                </a:cubicBezTo>
                <a:cubicBezTo>
                  <a:pt x="678" y="390"/>
                  <a:pt x="679" y="390"/>
                  <a:pt x="679" y="391"/>
                </a:cubicBezTo>
                <a:cubicBezTo>
                  <a:pt x="679" y="392"/>
                  <a:pt x="678" y="392"/>
                  <a:pt x="678" y="392"/>
                </a:cubicBezTo>
                <a:cubicBezTo>
                  <a:pt x="677" y="392"/>
                  <a:pt x="676" y="392"/>
                  <a:pt x="675" y="392"/>
                </a:cubicBezTo>
                <a:cubicBezTo>
                  <a:pt x="675" y="392"/>
                  <a:pt x="674" y="393"/>
                  <a:pt x="674" y="393"/>
                </a:cubicBezTo>
                <a:cubicBezTo>
                  <a:pt x="673" y="394"/>
                  <a:pt x="670" y="394"/>
                  <a:pt x="670" y="395"/>
                </a:cubicBezTo>
                <a:cubicBezTo>
                  <a:pt x="670" y="396"/>
                  <a:pt x="671" y="396"/>
                  <a:pt x="671" y="396"/>
                </a:cubicBezTo>
                <a:cubicBezTo>
                  <a:pt x="672" y="397"/>
                  <a:pt x="671" y="397"/>
                  <a:pt x="671" y="398"/>
                </a:cubicBezTo>
                <a:cubicBezTo>
                  <a:pt x="670" y="399"/>
                  <a:pt x="670" y="399"/>
                  <a:pt x="669" y="399"/>
                </a:cubicBezTo>
                <a:cubicBezTo>
                  <a:pt x="669" y="399"/>
                  <a:pt x="668" y="399"/>
                  <a:pt x="667" y="399"/>
                </a:cubicBezTo>
                <a:cubicBezTo>
                  <a:pt x="666" y="401"/>
                  <a:pt x="669" y="401"/>
                  <a:pt x="669" y="402"/>
                </a:cubicBezTo>
                <a:cubicBezTo>
                  <a:pt x="669" y="404"/>
                  <a:pt x="667" y="402"/>
                  <a:pt x="666" y="402"/>
                </a:cubicBezTo>
                <a:cubicBezTo>
                  <a:pt x="665" y="402"/>
                  <a:pt x="664" y="402"/>
                  <a:pt x="664" y="403"/>
                </a:cubicBezTo>
                <a:cubicBezTo>
                  <a:pt x="663" y="404"/>
                  <a:pt x="662" y="404"/>
                  <a:pt x="662" y="405"/>
                </a:cubicBezTo>
                <a:cubicBezTo>
                  <a:pt x="661" y="405"/>
                  <a:pt x="661" y="405"/>
                  <a:pt x="661" y="406"/>
                </a:cubicBezTo>
                <a:cubicBezTo>
                  <a:pt x="659" y="409"/>
                  <a:pt x="659" y="404"/>
                  <a:pt x="659" y="403"/>
                </a:cubicBezTo>
                <a:cubicBezTo>
                  <a:pt x="659" y="402"/>
                  <a:pt x="660" y="402"/>
                  <a:pt x="659" y="401"/>
                </a:cubicBezTo>
                <a:cubicBezTo>
                  <a:pt x="659" y="400"/>
                  <a:pt x="658" y="400"/>
                  <a:pt x="658" y="399"/>
                </a:cubicBezTo>
                <a:cubicBezTo>
                  <a:pt x="658" y="398"/>
                  <a:pt x="658" y="398"/>
                  <a:pt x="658" y="397"/>
                </a:cubicBezTo>
                <a:cubicBezTo>
                  <a:pt x="658" y="397"/>
                  <a:pt x="656" y="396"/>
                  <a:pt x="657" y="396"/>
                </a:cubicBezTo>
                <a:cubicBezTo>
                  <a:pt x="657" y="395"/>
                  <a:pt x="658" y="396"/>
                  <a:pt x="659" y="396"/>
                </a:cubicBezTo>
                <a:cubicBezTo>
                  <a:pt x="660" y="396"/>
                  <a:pt x="660" y="395"/>
                  <a:pt x="660" y="394"/>
                </a:cubicBezTo>
                <a:cubicBezTo>
                  <a:pt x="661" y="393"/>
                  <a:pt x="662" y="392"/>
                  <a:pt x="663" y="391"/>
                </a:cubicBezTo>
                <a:cubicBezTo>
                  <a:pt x="663" y="390"/>
                  <a:pt x="663" y="388"/>
                  <a:pt x="663" y="387"/>
                </a:cubicBezTo>
                <a:cubicBezTo>
                  <a:pt x="662" y="386"/>
                  <a:pt x="663" y="385"/>
                  <a:pt x="662" y="385"/>
                </a:cubicBezTo>
                <a:cubicBezTo>
                  <a:pt x="661" y="385"/>
                  <a:pt x="660" y="386"/>
                  <a:pt x="660" y="387"/>
                </a:cubicBezTo>
                <a:cubicBezTo>
                  <a:pt x="658" y="389"/>
                  <a:pt x="656" y="390"/>
                  <a:pt x="654" y="392"/>
                </a:cubicBezTo>
                <a:cubicBezTo>
                  <a:pt x="653" y="392"/>
                  <a:pt x="652" y="393"/>
                  <a:pt x="650" y="394"/>
                </a:cubicBezTo>
                <a:cubicBezTo>
                  <a:pt x="649" y="395"/>
                  <a:pt x="648" y="397"/>
                  <a:pt x="647" y="398"/>
                </a:cubicBezTo>
                <a:cubicBezTo>
                  <a:pt x="646" y="399"/>
                  <a:pt x="645" y="399"/>
                  <a:pt x="644" y="401"/>
                </a:cubicBezTo>
                <a:cubicBezTo>
                  <a:pt x="642" y="403"/>
                  <a:pt x="640" y="405"/>
                  <a:pt x="638" y="406"/>
                </a:cubicBezTo>
                <a:cubicBezTo>
                  <a:pt x="638" y="406"/>
                  <a:pt x="637" y="407"/>
                  <a:pt x="637" y="407"/>
                </a:cubicBezTo>
                <a:cubicBezTo>
                  <a:pt x="636" y="408"/>
                  <a:pt x="637" y="408"/>
                  <a:pt x="637" y="408"/>
                </a:cubicBezTo>
                <a:cubicBezTo>
                  <a:pt x="638" y="409"/>
                  <a:pt x="638" y="409"/>
                  <a:pt x="638" y="409"/>
                </a:cubicBezTo>
                <a:cubicBezTo>
                  <a:pt x="638" y="409"/>
                  <a:pt x="638" y="409"/>
                  <a:pt x="638" y="410"/>
                </a:cubicBezTo>
                <a:cubicBezTo>
                  <a:pt x="639" y="411"/>
                  <a:pt x="638" y="411"/>
                  <a:pt x="637" y="411"/>
                </a:cubicBezTo>
                <a:cubicBezTo>
                  <a:pt x="636" y="412"/>
                  <a:pt x="635" y="413"/>
                  <a:pt x="634" y="414"/>
                </a:cubicBezTo>
                <a:cubicBezTo>
                  <a:pt x="634" y="414"/>
                  <a:pt x="633" y="415"/>
                  <a:pt x="633" y="415"/>
                </a:cubicBezTo>
                <a:cubicBezTo>
                  <a:pt x="633" y="416"/>
                  <a:pt x="633" y="416"/>
                  <a:pt x="632" y="417"/>
                </a:cubicBezTo>
                <a:cubicBezTo>
                  <a:pt x="632" y="417"/>
                  <a:pt x="632" y="416"/>
                  <a:pt x="632" y="416"/>
                </a:cubicBezTo>
                <a:cubicBezTo>
                  <a:pt x="632" y="416"/>
                  <a:pt x="631" y="416"/>
                  <a:pt x="631" y="415"/>
                </a:cubicBezTo>
                <a:cubicBezTo>
                  <a:pt x="631" y="415"/>
                  <a:pt x="631" y="414"/>
                  <a:pt x="630" y="414"/>
                </a:cubicBezTo>
                <a:cubicBezTo>
                  <a:pt x="629" y="414"/>
                  <a:pt x="629" y="417"/>
                  <a:pt x="628" y="417"/>
                </a:cubicBezTo>
                <a:cubicBezTo>
                  <a:pt x="628" y="417"/>
                  <a:pt x="628" y="413"/>
                  <a:pt x="628" y="413"/>
                </a:cubicBezTo>
                <a:cubicBezTo>
                  <a:pt x="628" y="411"/>
                  <a:pt x="629" y="410"/>
                  <a:pt x="629" y="409"/>
                </a:cubicBezTo>
                <a:cubicBezTo>
                  <a:pt x="629" y="408"/>
                  <a:pt x="629" y="407"/>
                  <a:pt x="630" y="406"/>
                </a:cubicBezTo>
                <a:cubicBezTo>
                  <a:pt x="630" y="406"/>
                  <a:pt x="631" y="405"/>
                  <a:pt x="631" y="405"/>
                </a:cubicBezTo>
                <a:cubicBezTo>
                  <a:pt x="632" y="404"/>
                  <a:pt x="632" y="404"/>
                  <a:pt x="631" y="403"/>
                </a:cubicBezTo>
                <a:cubicBezTo>
                  <a:pt x="631" y="402"/>
                  <a:pt x="630" y="402"/>
                  <a:pt x="631" y="401"/>
                </a:cubicBezTo>
                <a:cubicBezTo>
                  <a:pt x="632" y="400"/>
                  <a:pt x="633" y="400"/>
                  <a:pt x="634" y="399"/>
                </a:cubicBezTo>
                <a:cubicBezTo>
                  <a:pt x="636" y="398"/>
                  <a:pt x="637" y="397"/>
                  <a:pt x="638" y="396"/>
                </a:cubicBezTo>
                <a:cubicBezTo>
                  <a:pt x="639" y="396"/>
                  <a:pt x="640" y="396"/>
                  <a:pt x="641" y="395"/>
                </a:cubicBezTo>
                <a:cubicBezTo>
                  <a:pt x="642" y="394"/>
                  <a:pt x="642" y="393"/>
                  <a:pt x="643" y="392"/>
                </a:cubicBezTo>
                <a:cubicBezTo>
                  <a:pt x="644" y="392"/>
                  <a:pt x="644" y="392"/>
                  <a:pt x="644" y="391"/>
                </a:cubicBezTo>
                <a:cubicBezTo>
                  <a:pt x="645" y="391"/>
                  <a:pt x="645" y="391"/>
                  <a:pt x="646" y="390"/>
                </a:cubicBezTo>
                <a:cubicBezTo>
                  <a:pt x="646" y="390"/>
                  <a:pt x="647" y="390"/>
                  <a:pt x="647" y="389"/>
                </a:cubicBezTo>
                <a:cubicBezTo>
                  <a:pt x="647" y="389"/>
                  <a:pt x="646" y="389"/>
                  <a:pt x="645" y="389"/>
                </a:cubicBezTo>
                <a:cubicBezTo>
                  <a:pt x="645" y="388"/>
                  <a:pt x="644" y="388"/>
                  <a:pt x="644" y="388"/>
                </a:cubicBezTo>
                <a:cubicBezTo>
                  <a:pt x="643" y="388"/>
                  <a:pt x="643" y="387"/>
                  <a:pt x="642" y="387"/>
                </a:cubicBezTo>
                <a:cubicBezTo>
                  <a:pt x="642" y="387"/>
                  <a:pt x="640" y="387"/>
                  <a:pt x="641" y="386"/>
                </a:cubicBezTo>
                <a:cubicBezTo>
                  <a:pt x="642" y="385"/>
                  <a:pt x="643" y="386"/>
                  <a:pt x="644" y="386"/>
                </a:cubicBezTo>
                <a:cubicBezTo>
                  <a:pt x="645" y="386"/>
                  <a:pt x="645" y="386"/>
                  <a:pt x="646" y="385"/>
                </a:cubicBezTo>
                <a:cubicBezTo>
                  <a:pt x="646" y="385"/>
                  <a:pt x="647" y="385"/>
                  <a:pt x="648" y="385"/>
                </a:cubicBezTo>
                <a:cubicBezTo>
                  <a:pt x="648" y="385"/>
                  <a:pt x="649" y="385"/>
                  <a:pt x="650" y="385"/>
                </a:cubicBezTo>
                <a:cubicBezTo>
                  <a:pt x="650" y="384"/>
                  <a:pt x="650" y="384"/>
                  <a:pt x="649" y="383"/>
                </a:cubicBezTo>
                <a:cubicBezTo>
                  <a:pt x="649" y="382"/>
                  <a:pt x="650" y="380"/>
                  <a:pt x="648" y="380"/>
                </a:cubicBezTo>
                <a:cubicBezTo>
                  <a:pt x="647" y="379"/>
                  <a:pt x="646" y="380"/>
                  <a:pt x="645" y="379"/>
                </a:cubicBezTo>
                <a:cubicBezTo>
                  <a:pt x="644" y="379"/>
                  <a:pt x="644" y="378"/>
                  <a:pt x="642" y="378"/>
                </a:cubicBezTo>
                <a:cubicBezTo>
                  <a:pt x="642" y="378"/>
                  <a:pt x="640" y="379"/>
                  <a:pt x="640" y="380"/>
                </a:cubicBezTo>
                <a:cubicBezTo>
                  <a:pt x="641" y="380"/>
                  <a:pt x="642" y="381"/>
                  <a:pt x="641" y="381"/>
                </a:cubicBezTo>
                <a:cubicBezTo>
                  <a:pt x="641" y="382"/>
                  <a:pt x="639" y="382"/>
                  <a:pt x="639" y="382"/>
                </a:cubicBezTo>
                <a:cubicBezTo>
                  <a:pt x="638" y="382"/>
                  <a:pt x="636" y="382"/>
                  <a:pt x="635" y="382"/>
                </a:cubicBezTo>
                <a:cubicBezTo>
                  <a:pt x="633" y="383"/>
                  <a:pt x="636" y="384"/>
                  <a:pt x="637" y="384"/>
                </a:cubicBezTo>
                <a:cubicBezTo>
                  <a:pt x="637" y="385"/>
                  <a:pt x="638" y="386"/>
                  <a:pt x="637" y="386"/>
                </a:cubicBezTo>
                <a:cubicBezTo>
                  <a:pt x="637" y="387"/>
                  <a:pt x="636" y="387"/>
                  <a:pt x="635" y="387"/>
                </a:cubicBezTo>
                <a:cubicBezTo>
                  <a:pt x="634" y="387"/>
                  <a:pt x="632" y="387"/>
                  <a:pt x="631" y="387"/>
                </a:cubicBezTo>
                <a:cubicBezTo>
                  <a:pt x="630" y="387"/>
                  <a:pt x="630" y="386"/>
                  <a:pt x="630" y="386"/>
                </a:cubicBezTo>
                <a:cubicBezTo>
                  <a:pt x="629" y="385"/>
                  <a:pt x="629" y="385"/>
                  <a:pt x="628" y="385"/>
                </a:cubicBezTo>
                <a:cubicBezTo>
                  <a:pt x="627" y="385"/>
                  <a:pt x="627" y="386"/>
                  <a:pt x="627" y="386"/>
                </a:cubicBezTo>
                <a:cubicBezTo>
                  <a:pt x="626" y="386"/>
                  <a:pt x="625" y="386"/>
                  <a:pt x="625" y="386"/>
                </a:cubicBezTo>
                <a:cubicBezTo>
                  <a:pt x="624" y="386"/>
                  <a:pt x="624" y="385"/>
                  <a:pt x="624" y="385"/>
                </a:cubicBezTo>
                <a:cubicBezTo>
                  <a:pt x="624" y="385"/>
                  <a:pt x="624" y="384"/>
                  <a:pt x="624" y="384"/>
                </a:cubicBezTo>
                <a:cubicBezTo>
                  <a:pt x="623" y="383"/>
                  <a:pt x="622" y="383"/>
                  <a:pt x="620" y="384"/>
                </a:cubicBezTo>
                <a:cubicBezTo>
                  <a:pt x="619" y="384"/>
                  <a:pt x="619" y="386"/>
                  <a:pt x="619" y="388"/>
                </a:cubicBezTo>
                <a:cubicBezTo>
                  <a:pt x="619" y="388"/>
                  <a:pt x="619" y="389"/>
                  <a:pt x="619" y="390"/>
                </a:cubicBezTo>
                <a:cubicBezTo>
                  <a:pt x="618" y="391"/>
                  <a:pt x="618" y="390"/>
                  <a:pt x="617" y="390"/>
                </a:cubicBezTo>
                <a:cubicBezTo>
                  <a:pt x="616" y="389"/>
                  <a:pt x="614" y="389"/>
                  <a:pt x="614" y="390"/>
                </a:cubicBezTo>
                <a:cubicBezTo>
                  <a:pt x="614" y="391"/>
                  <a:pt x="614" y="391"/>
                  <a:pt x="615" y="391"/>
                </a:cubicBezTo>
                <a:cubicBezTo>
                  <a:pt x="615" y="392"/>
                  <a:pt x="615" y="393"/>
                  <a:pt x="616" y="393"/>
                </a:cubicBezTo>
                <a:cubicBezTo>
                  <a:pt x="616" y="395"/>
                  <a:pt x="619" y="393"/>
                  <a:pt x="619" y="395"/>
                </a:cubicBezTo>
                <a:cubicBezTo>
                  <a:pt x="619" y="396"/>
                  <a:pt x="618" y="396"/>
                  <a:pt x="617" y="396"/>
                </a:cubicBezTo>
                <a:cubicBezTo>
                  <a:pt x="617" y="396"/>
                  <a:pt x="616" y="396"/>
                  <a:pt x="615" y="397"/>
                </a:cubicBezTo>
                <a:cubicBezTo>
                  <a:pt x="615" y="397"/>
                  <a:pt x="614" y="398"/>
                  <a:pt x="614" y="399"/>
                </a:cubicBezTo>
                <a:cubicBezTo>
                  <a:pt x="614" y="399"/>
                  <a:pt x="613" y="400"/>
                  <a:pt x="613" y="400"/>
                </a:cubicBezTo>
                <a:cubicBezTo>
                  <a:pt x="613" y="401"/>
                  <a:pt x="616" y="403"/>
                  <a:pt x="614" y="403"/>
                </a:cubicBezTo>
                <a:cubicBezTo>
                  <a:pt x="612" y="403"/>
                  <a:pt x="611" y="402"/>
                  <a:pt x="609" y="402"/>
                </a:cubicBezTo>
                <a:cubicBezTo>
                  <a:pt x="607" y="402"/>
                  <a:pt x="606" y="403"/>
                  <a:pt x="604" y="404"/>
                </a:cubicBezTo>
                <a:cubicBezTo>
                  <a:pt x="603" y="405"/>
                  <a:pt x="602" y="406"/>
                  <a:pt x="601" y="406"/>
                </a:cubicBezTo>
                <a:cubicBezTo>
                  <a:pt x="600" y="406"/>
                  <a:pt x="598" y="407"/>
                  <a:pt x="597" y="408"/>
                </a:cubicBezTo>
                <a:cubicBezTo>
                  <a:pt x="597" y="409"/>
                  <a:pt x="596" y="410"/>
                  <a:pt x="595" y="410"/>
                </a:cubicBezTo>
                <a:cubicBezTo>
                  <a:pt x="595" y="411"/>
                  <a:pt x="594" y="412"/>
                  <a:pt x="594" y="413"/>
                </a:cubicBezTo>
                <a:cubicBezTo>
                  <a:pt x="595" y="413"/>
                  <a:pt x="596" y="415"/>
                  <a:pt x="595" y="416"/>
                </a:cubicBezTo>
                <a:cubicBezTo>
                  <a:pt x="594" y="417"/>
                  <a:pt x="593" y="417"/>
                  <a:pt x="593" y="417"/>
                </a:cubicBezTo>
                <a:cubicBezTo>
                  <a:pt x="593" y="418"/>
                  <a:pt x="595" y="418"/>
                  <a:pt x="595" y="419"/>
                </a:cubicBezTo>
                <a:cubicBezTo>
                  <a:pt x="596" y="419"/>
                  <a:pt x="596" y="419"/>
                  <a:pt x="597" y="419"/>
                </a:cubicBezTo>
                <a:cubicBezTo>
                  <a:pt x="597" y="419"/>
                  <a:pt x="598" y="419"/>
                  <a:pt x="599" y="419"/>
                </a:cubicBezTo>
                <a:cubicBezTo>
                  <a:pt x="600" y="420"/>
                  <a:pt x="596" y="420"/>
                  <a:pt x="595" y="420"/>
                </a:cubicBezTo>
                <a:cubicBezTo>
                  <a:pt x="595" y="421"/>
                  <a:pt x="594" y="422"/>
                  <a:pt x="593" y="422"/>
                </a:cubicBezTo>
                <a:cubicBezTo>
                  <a:pt x="592" y="422"/>
                  <a:pt x="592" y="421"/>
                  <a:pt x="592" y="421"/>
                </a:cubicBezTo>
                <a:cubicBezTo>
                  <a:pt x="591" y="420"/>
                  <a:pt x="591" y="419"/>
                  <a:pt x="590" y="419"/>
                </a:cubicBezTo>
                <a:cubicBezTo>
                  <a:pt x="590" y="419"/>
                  <a:pt x="589" y="419"/>
                  <a:pt x="589" y="418"/>
                </a:cubicBezTo>
                <a:cubicBezTo>
                  <a:pt x="590" y="418"/>
                  <a:pt x="589" y="417"/>
                  <a:pt x="589" y="417"/>
                </a:cubicBezTo>
                <a:cubicBezTo>
                  <a:pt x="588" y="417"/>
                  <a:pt x="587" y="417"/>
                  <a:pt x="586" y="416"/>
                </a:cubicBezTo>
                <a:cubicBezTo>
                  <a:pt x="585" y="415"/>
                  <a:pt x="588" y="415"/>
                  <a:pt x="589" y="415"/>
                </a:cubicBezTo>
                <a:cubicBezTo>
                  <a:pt x="589" y="414"/>
                  <a:pt x="589" y="413"/>
                  <a:pt x="588" y="413"/>
                </a:cubicBezTo>
                <a:cubicBezTo>
                  <a:pt x="588" y="413"/>
                  <a:pt x="587" y="413"/>
                  <a:pt x="586" y="413"/>
                </a:cubicBezTo>
                <a:cubicBezTo>
                  <a:pt x="585" y="412"/>
                  <a:pt x="586" y="411"/>
                  <a:pt x="587" y="411"/>
                </a:cubicBezTo>
                <a:cubicBezTo>
                  <a:pt x="587" y="411"/>
                  <a:pt x="587" y="411"/>
                  <a:pt x="588" y="411"/>
                </a:cubicBezTo>
                <a:cubicBezTo>
                  <a:pt x="588" y="411"/>
                  <a:pt x="588" y="410"/>
                  <a:pt x="588" y="410"/>
                </a:cubicBezTo>
                <a:cubicBezTo>
                  <a:pt x="589" y="410"/>
                  <a:pt x="589" y="410"/>
                  <a:pt x="589" y="410"/>
                </a:cubicBezTo>
                <a:cubicBezTo>
                  <a:pt x="589" y="409"/>
                  <a:pt x="589" y="409"/>
                  <a:pt x="588" y="409"/>
                </a:cubicBezTo>
                <a:cubicBezTo>
                  <a:pt x="587" y="409"/>
                  <a:pt x="587" y="409"/>
                  <a:pt x="587" y="408"/>
                </a:cubicBezTo>
                <a:cubicBezTo>
                  <a:pt x="586" y="408"/>
                  <a:pt x="586" y="408"/>
                  <a:pt x="585" y="407"/>
                </a:cubicBezTo>
                <a:cubicBezTo>
                  <a:pt x="585" y="407"/>
                  <a:pt x="584" y="407"/>
                  <a:pt x="583" y="407"/>
                </a:cubicBezTo>
                <a:cubicBezTo>
                  <a:pt x="582" y="407"/>
                  <a:pt x="576" y="406"/>
                  <a:pt x="576" y="408"/>
                </a:cubicBezTo>
                <a:cubicBezTo>
                  <a:pt x="577" y="408"/>
                  <a:pt x="577" y="408"/>
                  <a:pt x="578" y="408"/>
                </a:cubicBezTo>
                <a:cubicBezTo>
                  <a:pt x="579" y="409"/>
                  <a:pt x="578" y="409"/>
                  <a:pt x="579" y="410"/>
                </a:cubicBezTo>
                <a:cubicBezTo>
                  <a:pt x="579" y="410"/>
                  <a:pt x="580" y="410"/>
                  <a:pt x="581" y="410"/>
                </a:cubicBezTo>
                <a:cubicBezTo>
                  <a:pt x="581" y="411"/>
                  <a:pt x="580" y="411"/>
                  <a:pt x="580" y="411"/>
                </a:cubicBezTo>
                <a:cubicBezTo>
                  <a:pt x="579" y="411"/>
                  <a:pt x="579" y="410"/>
                  <a:pt x="578" y="410"/>
                </a:cubicBezTo>
                <a:cubicBezTo>
                  <a:pt x="577" y="410"/>
                  <a:pt x="577" y="411"/>
                  <a:pt x="576" y="412"/>
                </a:cubicBezTo>
                <a:cubicBezTo>
                  <a:pt x="576" y="413"/>
                  <a:pt x="576" y="414"/>
                  <a:pt x="577" y="415"/>
                </a:cubicBezTo>
                <a:cubicBezTo>
                  <a:pt x="578" y="415"/>
                  <a:pt x="579" y="416"/>
                  <a:pt x="578" y="416"/>
                </a:cubicBezTo>
                <a:cubicBezTo>
                  <a:pt x="577" y="416"/>
                  <a:pt x="576" y="416"/>
                  <a:pt x="575" y="416"/>
                </a:cubicBezTo>
                <a:cubicBezTo>
                  <a:pt x="574" y="416"/>
                  <a:pt x="574" y="415"/>
                  <a:pt x="574" y="415"/>
                </a:cubicBezTo>
                <a:cubicBezTo>
                  <a:pt x="573" y="414"/>
                  <a:pt x="572" y="415"/>
                  <a:pt x="571" y="414"/>
                </a:cubicBezTo>
                <a:cubicBezTo>
                  <a:pt x="570" y="414"/>
                  <a:pt x="570" y="414"/>
                  <a:pt x="569" y="414"/>
                </a:cubicBezTo>
                <a:cubicBezTo>
                  <a:pt x="567" y="414"/>
                  <a:pt x="566" y="414"/>
                  <a:pt x="564" y="414"/>
                </a:cubicBezTo>
                <a:cubicBezTo>
                  <a:pt x="563" y="413"/>
                  <a:pt x="562" y="413"/>
                  <a:pt x="560" y="413"/>
                </a:cubicBezTo>
                <a:cubicBezTo>
                  <a:pt x="559" y="412"/>
                  <a:pt x="557" y="412"/>
                  <a:pt x="556" y="412"/>
                </a:cubicBezTo>
                <a:cubicBezTo>
                  <a:pt x="555" y="412"/>
                  <a:pt x="554" y="412"/>
                  <a:pt x="554" y="412"/>
                </a:cubicBezTo>
                <a:cubicBezTo>
                  <a:pt x="553" y="413"/>
                  <a:pt x="556" y="413"/>
                  <a:pt x="557" y="414"/>
                </a:cubicBezTo>
                <a:cubicBezTo>
                  <a:pt x="558" y="414"/>
                  <a:pt x="559" y="414"/>
                  <a:pt x="559" y="414"/>
                </a:cubicBezTo>
                <a:cubicBezTo>
                  <a:pt x="560" y="415"/>
                  <a:pt x="560" y="415"/>
                  <a:pt x="560" y="416"/>
                </a:cubicBezTo>
                <a:cubicBezTo>
                  <a:pt x="560" y="417"/>
                  <a:pt x="561" y="417"/>
                  <a:pt x="562" y="417"/>
                </a:cubicBezTo>
                <a:cubicBezTo>
                  <a:pt x="562" y="417"/>
                  <a:pt x="563" y="417"/>
                  <a:pt x="563" y="418"/>
                </a:cubicBezTo>
                <a:cubicBezTo>
                  <a:pt x="564" y="418"/>
                  <a:pt x="566" y="418"/>
                  <a:pt x="567" y="417"/>
                </a:cubicBezTo>
                <a:cubicBezTo>
                  <a:pt x="568" y="417"/>
                  <a:pt x="568" y="417"/>
                  <a:pt x="569" y="417"/>
                </a:cubicBezTo>
                <a:cubicBezTo>
                  <a:pt x="570" y="416"/>
                  <a:pt x="571" y="416"/>
                  <a:pt x="571" y="416"/>
                </a:cubicBezTo>
                <a:cubicBezTo>
                  <a:pt x="571" y="417"/>
                  <a:pt x="571" y="418"/>
                  <a:pt x="571" y="418"/>
                </a:cubicBezTo>
                <a:cubicBezTo>
                  <a:pt x="570" y="419"/>
                  <a:pt x="570" y="420"/>
                  <a:pt x="571" y="420"/>
                </a:cubicBezTo>
                <a:cubicBezTo>
                  <a:pt x="571" y="421"/>
                  <a:pt x="571" y="422"/>
                  <a:pt x="570" y="422"/>
                </a:cubicBezTo>
                <a:cubicBezTo>
                  <a:pt x="570" y="423"/>
                  <a:pt x="568" y="423"/>
                  <a:pt x="568" y="423"/>
                </a:cubicBezTo>
                <a:cubicBezTo>
                  <a:pt x="567" y="424"/>
                  <a:pt x="568" y="424"/>
                  <a:pt x="569" y="424"/>
                </a:cubicBezTo>
                <a:cubicBezTo>
                  <a:pt x="570" y="424"/>
                  <a:pt x="570" y="425"/>
                  <a:pt x="570" y="426"/>
                </a:cubicBezTo>
                <a:cubicBezTo>
                  <a:pt x="569" y="427"/>
                  <a:pt x="569" y="428"/>
                  <a:pt x="568" y="427"/>
                </a:cubicBezTo>
                <a:cubicBezTo>
                  <a:pt x="567" y="427"/>
                  <a:pt x="567" y="426"/>
                  <a:pt x="567" y="426"/>
                </a:cubicBezTo>
                <a:cubicBezTo>
                  <a:pt x="566" y="425"/>
                  <a:pt x="564" y="425"/>
                  <a:pt x="563" y="425"/>
                </a:cubicBezTo>
                <a:cubicBezTo>
                  <a:pt x="563" y="425"/>
                  <a:pt x="562" y="425"/>
                  <a:pt x="561" y="424"/>
                </a:cubicBezTo>
                <a:cubicBezTo>
                  <a:pt x="560" y="424"/>
                  <a:pt x="559" y="423"/>
                  <a:pt x="558" y="422"/>
                </a:cubicBezTo>
                <a:cubicBezTo>
                  <a:pt x="557" y="422"/>
                  <a:pt x="555" y="420"/>
                  <a:pt x="555" y="422"/>
                </a:cubicBezTo>
                <a:cubicBezTo>
                  <a:pt x="555" y="423"/>
                  <a:pt x="555" y="423"/>
                  <a:pt x="555" y="424"/>
                </a:cubicBezTo>
                <a:cubicBezTo>
                  <a:pt x="555" y="424"/>
                  <a:pt x="554" y="425"/>
                  <a:pt x="554" y="426"/>
                </a:cubicBezTo>
                <a:cubicBezTo>
                  <a:pt x="553" y="426"/>
                  <a:pt x="552" y="426"/>
                  <a:pt x="551" y="426"/>
                </a:cubicBezTo>
                <a:cubicBezTo>
                  <a:pt x="550" y="426"/>
                  <a:pt x="551" y="425"/>
                  <a:pt x="550" y="424"/>
                </a:cubicBezTo>
                <a:cubicBezTo>
                  <a:pt x="550" y="424"/>
                  <a:pt x="549" y="423"/>
                  <a:pt x="548" y="423"/>
                </a:cubicBezTo>
                <a:cubicBezTo>
                  <a:pt x="547" y="423"/>
                  <a:pt x="546" y="424"/>
                  <a:pt x="545" y="424"/>
                </a:cubicBezTo>
                <a:cubicBezTo>
                  <a:pt x="545" y="425"/>
                  <a:pt x="544" y="425"/>
                  <a:pt x="543" y="425"/>
                </a:cubicBezTo>
                <a:cubicBezTo>
                  <a:pt x="542" y="426"/>
                  <a:pt x="541" y="427"/>
                  <a:pt x="540" y="427"/>
                </a:cubicBezTo>
                <a:cubicBezTo>
                  <a:pt x="540" y="427"/>
                  <a:pt x="539" y="428"/>
                  <a:pt x="539" y="429"/>
                </a:cubicBezTo>
                <a:cubicBezTo>
                  <a:pt x="539" y="429"/>
                  <a:pt x="540" y="429"/>
                  <a:pt x="540" y="430"/>
                </a:cubicBezTo>
                <a:cubicBezTo>
                  <a:pt x="540" y="431"/>
                  <a:pt x="540" y="431"/>
                  <a:pt x="540" y="432"/>
                </a:cubicBezTo>
                <a:cubicBezTo>
                  <a:pt x="541" y="433"/>
                  <a:pt x="541" y="433"/>
                  <a:pt x="542" y="434"/>
                </a:cubicBezTo>
                <a:cubicBezTo>
                  <a:pt x="542" y="436"/>
                  <a:pt x="539" y="434"/>
                  <a:pt x="538" y="435"/>
                </a:cubicBezTo>
                <a:cubicBezTo>
                  <a:pt x="538" y="436"/>
                  <a:pt x="538" y="437"/>
                  <a:pt x="538" y="437"/>
                </a:cubicBezTo>
                <a:cubicBezTo>
                  <a:pt x="538" y="438"/>
                  <a:pt x="537" y="439"/>
                  <a:pt x="537" y="439"/>
                </a:cubicBezTo>
                <a:cubicBezTo>
                  <a:pt x="536" y="440"/>
                  <a:pt x="535" y="441"/>
                  <a:pt x="534" y="442"/>
                </a:cubicBezTo>
                <a:cubicBezTo>
                  <a:pt x="534" y="443"/>
                  <a:pt x="533" y="444"/>
                  <a:pt x="533" y="443"/>
                </a:cubicBezTo>
                <a:cubicBezTo>
                  <a:pt x="533" y="442"/>
                  <a:pt x="534" y="441"/>
                  <a:pt x="534" y="441"/>
                </a:cubicBezTo>
                <a:cubicBezTo>
                  <a:pt x="535" y="440"/>
                  <a:pt x="535" y="438"/>
                  <a:pt x="536" y="437"/>
                </a:cubicBezTo>
                <a:cubicBezTo>
                  <a:pt x="536" y="436"/>
                  <a:pt x="536" y="435"/>
                  <a:pt x="536" y="435"/>
                </a:cubicBezTo>
                <a:cubicBezTo>
                  <a:pt x="537" y="434"/>
                  <a:pt x="537" y="434"/>
                  <a:pt x="537" y="433"/>
                </a:cubicBezTo>
                <a:cubicBezTo>
                  <a:pt x="538" y="431"/>
                  <a:pt x="537" y="430"/>
                  <a:pt x="537" y="428"/>
                </a:cubicBezTo>
                <a:cubicBezTo>
                  <a:pt x="537" y="427"/>
                  <a:pt x="539" y="426"/>
                  <a:pt x="539" y="425"/>
                </a:cubicBezTo>
                <a:cubicBezTo>
                  <a:pt x="539" y="423"/>
                  <a:pt x="538" y="423"/>
                  <a:pt x="538" y="422"/>
                </a:cubicBezTo>
                <a:cubicBezTo>
                  <a:pt x="537" y="422"/>
                  <a:pt x="537" y="421"/>
                  <a:pt x="536" y="420"/>
                </a:cubicBezTo>
                <a:cubicBezTo>
                  <a:pt x="535" y="420"/>
                  <a:pt x="535" y="421"/>
                  <a:pt x="534" y="422"/>
                </a:cubicBezTo>
                <a:cubicBezTo>
                  <a:pt x="534" y="422"/>
                  <a:pt x="534" y="422"/>
                  <a:pt x="533" y="422"/>
                </a:cubicBezTo>
                <a:cubicBezTo>
                  <a:pt x="532" y="423"/>
                  <a:pt x="532" y="423"/>
                  <a:pt x="531" y="423"/>
                </a:cubicBezTo>
                <a:cubicBezTo>
                  <a:pt x="531" y="424"/>
                  <a:pt x="532" y="424"/>
                  <a:pt x="531" y="425"/>
                </a:cubicBezTo>
                <a:cubicBezTo>
                  <a:pt x="530" y="426"/>
                  <a:pt x="531" y="425"/>
                  <a:pt x="530" y="425"/>
                </a:cubicBezTo>
                <a:cubicBezTo>
                  <a:pt x="529" y="425"/>
                  <a:pt x="529" y="426"/>
                  <a:pt x="529" y="427"/>
                </a:cubicBezTo>
                <a:cubicBezTo>
                  <a:pt x="529" y="428"/>
                  <a:pt x="527" y="428"/>
                  <a:pt x="526" y="430"/>
                </a:cubicBezTo>
                <a:cubicBezTo>
                  <a:pt x="526" y="430"/>
                  <a:pt x="526" y="431"/>
                  <a:pt x="526" y="432"/>
                </a:cubicBezTo>
                <a:cubicBezTo>
                  <a:pt x="526" y="433"/>
                  <a:pt x="527" y="432"/>
                  <a:pt x="528" y="433"/>
                </a:cubicBezTo>
                <a:cubicBezTo>
                  <a:pt x="528" y="433"/>
                  <a:pt x="528" y="434"/>
                  <a:pt x="529" y="434"/>
                </a:cubicBezTo>
                <a:cubicBezTo>
                  <a:pt x="530" y="434"/>
                  <a:pt x="530" y="434"/>
                  <a:pt x="530" y="435"/>
                </a:cubicBezTo>
                <a:cubicBezTo>
                  <a:pt x="530" y="436"/>
                  <a:pt x="529" y="436"/>
                  <a:pt x="528" y="436"/>
                </a:cubicBezTo>
                <a:cubicBezTo>
                  <a:pt x="527" y="437"/>
                  <a:pt x="527" y="437"/>
                  <a:pt x="527" y="438"/>
                </a:cubicBezTo>
                <a:cubicBezTo>
                  <a:pt x="526" y="439"/>
                  <a:pt x="525" y="439"/>
                  <a:pt x="524" y="440"/>
                </a:cubicBezTo>
                <a:cubicBezTo>
                  <a:pt x="522" y="441"/>
                  <a:pt x="523" y="438"/>
                  <a:pt x="523" y="437"/>
                </a:cubicBezTo>
                <a:cubicBezTo>
                  <a:pt x="523" y="437"/>
                  <a:pt x="524" y="436"/>
                  <a:pt x="524" y="436"/>
                </a:cubicBezTo>
                <a:cubicBezTo>
                  <a:pt x="524" y="435"/>
                  <a:pt x="525" y="435"/>
                  <a:pt x="525" y="434"/>
                </a:cubicBezTo>
                <a:cubicBezTo>
                  <a:pt x="526" y="433"/>
                  <a:pt x="524" y="433"/>
                  <a:pt x="524" y="431"/>
                </a:cubicBezTo>
                <a:cubicBezTo>
                  <a:pt x="524" y="430"/>
                  <a:pt x="525" y="429"/>
                  <a:pt x="525" y="428"/>
                </a:cubicBezTo>
                <a:cubicBezTo>
                  <a:pt x="525" y="425"/>
                  <a:pt x="523" y="426"/>
                  <a:pt x="521" y="427"/>
                </a:cubicBezTo>
                <a:cubicBezTo>
                  <a:pt x="521" y="427"/>
                  <a:pt x="520" y="427"/>
                  <a:pt x="519" y="427"/>
                </a:cubicBezTo>
                <a:cubicBezTo>
                  <a:pt x="518" y="427"/>
                  <a:pt x="516" y="427"/>
                  <a:pt x="515" y="428"/>
                </a:cubicBezTo>
                <a:cubicBezTo>
                  <a:pt x="514" y="428"/>
                  <a:pt x="513" y="429"/>
                  <a:pt x="512" y="430"/>
                </a:cubicBezTo>
                <a:cubicBezTo>
                  <a:pt x="511" y="431"/>
                  <a:pt x="510" y="432"/>
                  <a:pt x="510" y="433"/>
                </a:cubicBezTo>
                <a:cubicBezTo>
                  <a:pt x="509" y="434"/>
                  <a:pt x="511" y="433"/>
                  <a:pt x="512" y="434"/>
                </a:cubicBezTo>
                <a:cubicBezTo>
                  <a:pt x="512" y="434"/>
                  <a:pt x="512" y="435"/>
                  <a:pt x="512" y="435"/>
                </a:cubicBezTo>
                <a:cubicBezTo>
                  <a:pt x="513" y="435"/>
                  <a:pt x="514" y="435"/>
                  <a:pt x="514" y="435"/>
                </a:cubicBezTo>
                <a:cubicBezTo>
                  <a:pt x="515" y="437"/>
                  <a:pt x="513" y="437"/>
                  <a:pt x="512" y="437"/>
                </a:cubicBezTo>
                <a:cubicBezTo>
                  <a:pt x="511" y="437"/>
                  <a:pt x="510" y="437"/>
                  <a:pt x="510" y="438"/>
                </a:cubicBezTo>
                <a:cubicBezTo>
                  <a:pt x="511" y="438"/>
                  <a:pt x="512" y="439"/>
                  <a:pt x="511" y="440"/>
                </a:cubicBezTo>
                <a:cubicBezTo>
                  <a:pt x="511" y="441"/>
                  <a:pt x="510" y="440"/>
                  <a:pt x="510" y="439"/>
                </a:cubicBezTo>
                <a:cubicBezTo>
                  <a:pt x="509" y="439"/>
                  <a:pt x="509" y="438"/>
                  <a:pt x="508" y="438"/>
                </a:cubicBezTo>
                <a:cubicBezTo>
                  <a:pt x="507" y="439"/>
                  <a:pt x="506" y="438"/>
                  <a:pt x="505" y="437"/>
                </a:cubicBezTo>
                <a:cubicBezTo>
                  <a:pt x="504" y="437"/>
                  <a:pt x="501" y="436"/>
                  <a:pt x="501" y="437"/>
                </a:cubicBezTo>
                <a:cubicBezTo>
                  <a:pt x="501" y="438"/>
                  <a:pt x="502" y="438"/>
                  <a:pt x="503" y="438"/>
                </a:cubicBezTo>
                <a:cubicBezTo>
                  <a:pt x="503" y="438"/>
                  <a:pt x="503" y="439"/>
                  <a:pt x="504" y="440"/>
                </a:cubicBezTo>
                <a:cubicBezTo>
                  <a:pt x="504" y="441"/>
                  <a:pt x="506" y="441"/>
                  <a:pt x="507" y="442"/>
                </a:cubicBezTo>
                <a:cubicBezTo>
                  <a:pt x="507" y="443"/>
                  <a:pt x="507" y="443"/>
                  <a:pt x="508" y="443"/>
                </a:cubicBezTo>
                <a:cubicBezTo>
                  <a:pt x="509" y="444"/>
                  <a:pt x="509" y="444"/>
                  <a:pt x="508" y="445"/>
                </a:cubicBezTo>
                <a:cubicBezTo>
                  <a:pt x="508" y="446"/>
                  <a:pt x="506" y="445"/>
                  <a:pt x="505" y="445"/>
                </a:cubicBezTo>
                <a:cubicBezTo>
                  <a:pt x="505" y="445"/>
                  <a:pt x="504" y="445"/>
                  <a:pt x="503" y="445"/>
                </a:cubicBezTo>
                <a:cubicBezTo>
                  <a:pt x="503" y="445"/>
                  <a:pt x="502" y="444"/>
                  <a:pt x="501" y="444"/>
                </a:cubicBezTo>
                <a:cubicBezTo>
                  <a:pt x="501" y="443"/>
                  <a:pt x="500" y="443"/>
                  <a:pt x="499" y="442"/>
                </a:cubicBezTo>
                <a:cubicBezTo>
                  <a:pt x="499" y="442"/>
                  <a:pt x="498" y="442"/>
                  <a:pt x="498" y="441"/>
                </a:cubicBezTo>
                <a:cubicBezTo>
                  <a:pt x="497" y="440"/>
                  <a:pt x="498" y="440"/>
                  <a:pt x="498" y="440"/>
                </a:cubicBezTo>
                <a:cubicBezTo>
                  <a:pt x="498" y="438"/>
                  <a:pt x="496" y="437"/>
                  <a:pt x="495" y="438"/>
                </a:cubicBezTo>
                <a:cubicBezTo>
                  <a:pt x="494" y="438"/>
                  <a:pt x="494" y="439"/>
                  <a:pt x="494" y="440"/>
                </a:cubicBezTo>
                <a:cubicBezTo>
                  <a:pt x="493" y="440"/>
                  <a:pt x="493" y="441"/>
                  <a:pt x="493" y="441"/>
                </a:cubicBezTo>
                <a:cubicBezTo>
                  <a:pt x="491" y="442"/>
                  <a:pt x="492" y="439"/>
                  <a:pt x="492" y="439"/>
                </a:cubicBezTo>
                <a:cubicBezTo>
                  <a:pt x="492" y="437"/>
                  <a:pt x="491" y="437"/>
                  <a:pt x="490" y="437"/>
                </a:cubicBezTo>
                <a:cubicBezTo>
                  <a:pt x="489" y="436"/>
                  <a:pt x="489" y="435"/>
                  <a:pt x="488" y="435"/>
                </a:cubicBezTo>
                <a:cubicBezTo>
                  <a:pt x="487" y="435"/>
                  <a:pt x="486" y="436"/>
                  <a:pt x="485" y="436"/>
                </a:cubicBezTo>
                <a:cubicBezTo>
                  <a:pt x="485" y="435"/>
                  <a:pt x="485" y="434"/>
                  <a:pt x="484" y="434"/>
                </a:cubicBezTo>
                <a:cubicBezTo>
                  <a:pt x="483" y="434"/>
                  <a:pt x="484" y="435"/>
                  <a:pt x="483" y="435"/>
                </a:cubicBezTo>
                <a:cubicBezTo>
                  <a:pt x="482" y="436"/>
                  <a:pt x="482" y="435"/>
                  <a:pt x="482" y="434"/>
                </a:cubicBezTo>
                <a:cubicBezTo>
                  <a:pt x="482" y="434"/>
                  <a:pt x="481" y="433"/>
                  <a:pt x="481" y="434"/>
                </a:cubicBezTo>
                <a:cubicBezTo>
                  <a:pt x="481" y="435"/>
                  <a:pt x="482" y="435"/>
                  <a:pt x="482" y="436"/>
                </a:cubicBezTo>
                <a:cubicBezTo>
                  <a:pt x="482" y="436"/>
                  <a:pt x="483" y="437"/>
                  <a:pt x="483" y="437"/>
                </a:cubicBezTo>
                <a:cubicBezTo>
                  <a:pt x="484" y="438"/>
                  <a:pt x="483" y="439"/>
                  <a:pt x="483" y="438"/>
                </a:cubicBezTo>
                <a:cubicBezTo>
                  <a:pt x="482" y="438"/>
                  <a:pt x="482" y="437"/>
                  <a:pt x="481" y="437"/>
                </a:cubicBezTo>
                <a:cubicBezTo>
                  <a:pt x="480" y="437"/>
                  <a:pt x="479" y="438"/>
                  <a:pt x="479" y="438"/>
                </a:cubicBezTo>
                <a:cubicBezTo>
                  <a:pt x="478" y="438"/>
                  <a:pt x="477" y="438"/>
                  <a:pt x="477" y="438"/>
                </a:cubicBezTo>
                <a:cubicBezTo>
                  <a:pt x="476" y="438"/>
                  <a:pt x="475" y="437"/>
                  <a:pt x="475" y="438"/>
                </a:cubicBezTo>
                <a:cubicBezTo>
                  <a:pt x="474" y="438"/>
                  <a:pt x="475" y="439"/>
                  <a:pt x="475" y="439"/>
                </a:cubicBezTo>
                <a:cubicBezTo>
                  <a:pt x="476" y="439"/>
                  <a:pt x="476" y="439"/>
                  <a:pt x="477" y="440"/>
                </a:cubicBezTo>
                <a:cubicBezTo>
                  <a:pt x="477" y="440"/>
                  <a:pt x="479" y="440"/>
                  <a:pt x="478" y="441"/>
                </a:cubicBezTo>
                <a:cubicBezTo>
                  <a:pt x="478" y="441"/>
                  <a:pt x="476" y="441"/>
                  <a:pt x="476" y="441"/>
                </a:cubicBezTo>
                <a:cubicBezTo>
                  <a:pt x="474" y="441"/>
                  <a:pt x="472" y="441"/>
                  <a:pt x="471" y="441"/>
                </a:cubicBezTo>
                <a:cubicBezTo>
                  <a:pt x="470" y="442"/>
                  <a:pt x="468" y="443"/>
                  <a:pt x="469" y="444"/>
                </a:cubicBezTo>
                <a:cubicBezTo>
                  <a:pt x="469" y="444"/>
                  <a:pt x="470" y="444"/>
                  <a:pt x="470" y="444"/>
                </a:cubicBezTo>
                <a:cubicBezTo>
                  <a:pt x="471" y="444"/>
                  <a:pt x="470" y="445"/>
                  <a:pt x="471" y="445"/>
                </a:cubicBezTo>
                <a:cubicBezTo>
                  <a:pt x="471" y="446"/>
                  <a:pt x="471" y="446"/>
                  <a:pt x="472" y="446"/>
                </a:cubicBezTo>
                <a:cubicBezTo>
                  <a:pt x="474" y="448"/>
                  <a:pt x="470" y="447"/>
                  <a:pt x="470" y="448"/>
                </a:cubicBezTo>
                <a:cubicBezTo>
                  <a:pt x="468" y="448"/>
                  <a:pt x="469" y="448"/>
                  <a:pt x="470" y="448"/>
                </a:cubicBezTo>
                <a:cubicBezTo>
                  <a:pt x="470" y="449"/>
                  <a:pt x="471" y="449"/>
                  <a:pt x="471" y="449"/>
                </a:cubicBezTo>
                <a:cubicBezTo>
                  <a:pt x="470" y="450"/>
                  <a:pt x="469" y="449"/>
                  <a:pt x="469" y="450"/>
                </a:cubicBezTo>
                <a:cubicBezTo>
                  <a:pt x="468" y="451"/>
                  <a:pt x="469" y="451"/>
                  <a:pt x="468" y="452"/>
                </a:cubicBezTo>
                <a:cubicBezTo>
                  <a:pt x="467" y="453"/>
                  <a:pt x="468" y="453"/>
                  <a:pt x="469" y="453"/>
                </a:cubicBezTo>
                <a:cubicBezTo>
                  <a:pt x="470" y="453"/>
                  <a:pt x="471" y="453"/>
                  <a:pt x="471" y="453"/>
                </a:cubicBezTo>
                <a:cubicBezTo>
                  <a:pt x="472" y="453"/>
                  <a:pt x="472" y="453"/>
                  <a:pt x="472" y="454"/>
                </a:cubicBezTo>
                <a:cubicBezTo>
                  <a:pt x="473" y="456"/>
                  <a:pt x="475" y="455"/>
                  <a:pt x="476" y="454"/>
                </a:cubicBezTo>
                <a:cubicBezTo>
                  <a:pt x="476" y="453"/>
                  <a:pt x="476" y="452"/>
                  <a:pt x="477" y="452"/>
                </a:cubicBezTo>
                <a:cubicBezTo>
                  <a:pt x="478" y="452"/>
                  <a:pt x="479" y="452"/>
                  <a:pt x="479" y="452"/>
                </a:cubicBezTo>
                <a:cubicBezTo>
                  <a:pt x="480" y="451"/>
                  <a:pt x="481" y="451"/>
                  <a:pt x="482" y="451"/>
                </a:cubicBezTo>
                <a:cubicBezTo>
                  <a:pt x="483" y="451"/>
                  <a:pt x="483" y="451"/>
                  <a:pt x="484" y="451"/>
                </a:cubicBezTo>
                <a:cubicBezTo>
                  <a:pt x="485" y="451"/>
                  <a:pt x="486" y="450"/>
                  <a:pt x="486" y="450"/>
                </a:cubicBezTo>
                <a:cubicBezTo>
                  <a:pt x="488" y="450"/>
                  <a:pt x="489" y="449"/>
                  <a:pt x="490" y="448"/>
                </a:cubicBezTo>
                <a:cubicBezTo>
                  <a:pt x="489" y="451"/>
                  <a:pt x="486" y="450"/>
                  <a:pt x="484" y="452"/>
                </a:cubicBezTo>
                <a:cubicBezTo>
                  <a:pt x="483" y="452"/>
                  <a:pt x="483" y="454"/>
                  <a:pt x="483" y="455"/>
                </a:cubicBezTo>
                <a:cubicBezTo>
                  <a:pt x="484" y="456"/>
                  <a:pt x="485" y="456"/>
                  <a:pt x="485" y="457"/>
                </a:cubicBezTo>
                <a:cubicBezTo>
                  <a:pt x="485" y="458"/>
                  <a:pt x="485" y="458"/>
                  <a:pt x="486" y="458"/>
                </a:cubicBezTo>
                <a:cubicBezTo>
                  <a:pt x="488" y="460"/>
                  <a:pt x="485" y="460"/>
                  <a:pt x="484" y="460"/>
                </a:cubicBezTo>
                <a:cubicBezTo>
                  <a:pt x="483" y="460"/>
                  <a:pt x="483" y="461"/>
                  <a:pt x="482" y="461"/>
                </a:cubicBezTo>
                <a:cubicBezTo>
                  <a:pt x="481" y="461"/>
                  <a:pt x="480" y="461"/>
                  <a:pt x="481" y="461"/>
                </a:cubicBezTo>
                <a:cubicBezTo>
                  <a:pt x="482" y="462"/>
                  <a:pt x="483" y="461"/>
                  <a:pt x="483" y="461"/>
                </a:cubicBezTo>
                <a:cubicBezTo>
                  <a:pt x="484" y="462"/>
                  <a:pt x="484" y="462"/>
                  <a:pt x="483" y="462"/>
                </a:cubicBezTo>
                <a:cubicBezTo>
                  <a:pt x="482" y="463"/>
                  <a:pt x="480" y="461"/>
                  <a:pt x="480" y="461"/>
                </a:cubicBezTo>
                <a:cubicBezTo>
                  <a:pt x="479" y="462"/>
                  <a:pt x="481" y="463"/>
                  <a:pt x="481" y="463"/>
                </a:cubicBezTo>
                <a:cubicBezTo>
                  <a:pt x="481" y="463"/>
                  <a:pt x="481" y="464"/>
                  <a:pt x="481" y="464"/>
                </a:cubicBezTo>
                <a:cubicBezTo>
                  <a:pt x="481" y="465"/>
                  <a:pt x="481" y="465"/>
                  <a:pt x="481" y="465"/>
                </a:cubicBezTo>
                <a:cubicBezTo>
                  <a:pt x="479" y="466"/>
                  <a:pt x="478" y="465"/>
                  <a:pt x="476" y="464"/>
                </a:cubicBezTo>
                <a:cubicBezTo>
                  <a:pt x="475" y="464"/>
                  <a:pt x="474" y="465"/>
                  <a:pt x="472" y="466"/>
                </a:cubicBezTo>
                <a:cubicBezTo>
                  <a:pt x="471" y="466"/>
                  <a:pt x="469" y="466"/>
                  <a:pt x="468" y="467"/>
                </a:cubicBezTo>
                <a:cubicBezTo>
                  <a:pt x="467" y="468"/>
                  <a:pt x="466" y="469"/>
                  <a:pt x="465" y="469"/>
                </a:cubicBezTo>
                <a:cubicBezTo>
                  <a:pt x="463" y="470"/>
                  <a:pt x="463" y="470"/>
                  <a:pt x="463" y="472"/>
                </a:cubicBezTo>
                <a:cubicBezTo>
                  <a:pt x="463" y="473"/>
                  <a:pt x="463" y="474"/>
                  <a:pt x="465" y="474"/>
                </a:cubicBezTo>
                <a:cubicBezTo>
                  <a:pt x="466" y="474"/>
                  <a:pt x="467" y="473"/>
                  <a:pt x="469" y="473"/>
                </a:cubicBezTo>
                <a:cubicBezTo>
                  <a:pt x="470" y="473"/>
                  <a:pt x="472" y="473"/>
                  <a:pt x="473" y="473"/>
                </a:cubicBezTo>
                <a:cubicBezTo>
                  <a:pt x="475" y="474"/>
                  <a:pt x="476" y="474"/>
                  <a:pt x="477" y="473"/>
                </a:cubicBezTo>
                <a:cubicBezTo>
                  <a:pt x="478" y="472"/>
                  <a:pt x="479" y="472"/>
                  <a:pt x="481" y="472"/>
                </a:cubicBezTo>
                <a:cubicBezTo>
                  <a:pt x="481" y="472"/>
                  <a:pt x="482" y="472"/>
                  <a:pt x="483" y="473"/>
                </a:cubicBezTo>
                <a:cubicBezTo>
                  <a:pt x="483" y="473"/>
                  <a:pt x="483" y="474"/>
                  <a:pt x="484" y="474"/>
                </a:cubicBezTo>
                <a:cubicBezTo>
                  <a:pt x="485" y="474"/>
                  <a:pt x="485" y="474"/>
                  <a:pt x="486" y="475"/>
                </a:cubicBezTo>
                <a:cubicBezTo>
                  <a:pt x="486" y="475"/>
                  <a:pt x="486" y="476"/>
                  <a:pt x="485" y="476"/>
                </a:cubicBezTo>
                <a:cubicBezTo>
                  <a:pt x="484" y="477"/>
                  <a:pt x="483" y="476"/>
                  <a:pt x="481" y="477"/>
                </a:cubicBezTo>
                <a:cubicBezTo>
                  <a:pt x="481" y="478"/>
                  <a:pt x="481" y="478"/>
                  <a:pt x="480" y="478"/>
                </a:cubicBezTo>
                <a:cubicBezTo>
                  <a:pt x="479" y="479"/>
                  <a:pt x="479" y="479"/>
                  <a:pt x="479" y="480"/>
                </a:cubicBezTo>
                <a:cubicBezTo>
                  <a:pt x="478" y="480"/>
                  <a:pt x="478" y="481"/>
                  <a:pt x="477" y="481"/>
                </a:cubicBezTo>
                <a:cubicBezTo>
                  <a:pt x="477" y="481"/>
                  <a:pt x="476" y="481"/>
                  <a:pt x="476" y="480"/>
                </a:cubicBezTo>
                <a:cubicBezTo>
                  <a:pt x="476" y="479"/>
                  <a:pt x="476" y="479"/>
                  <a:pt x="475" y="479"/>
                </a:cubicBezTo>
                <a:cubicBezTo>
                  <a:pt x="474" y="478"/>
                  <a:pt x="474" y="478"/>
                  <a:pt x="473" y="477"/>
                </a:cubicBezTo>
                <a:cubicBezTo>
                  <a:pt x="472" y="476"/>
                  <a:pt x="471" y="475"/>
                  <a:pt x="470" y="477"/>
                </a:cubicBezTo>
                <a:cubicBezTo>
                  <a:pt x="470" y="477"/>
                  <a:pt x="470" y="478"/>
                  <a:pt x="469" y="478"/>
                </a:cubicBezTo>
                <a:cubicBezTo>
                  <a:pt x="469" y="478"/>
                  <a:pt x="468" y="478"/>
                  <a:pt x="468" y="478"/>
                </a:cubicBezTo>
                <a:cubicBezTo>
                  <a:pt x="467" y="479"/>
                  <a:pt x="466" y="479"/>
                  <a:pt x="465" y="480"/>
                </a:cubicBezTo>
                <a:cubicBezTo>
                  <a:pt x="465" y="481"/>
                  <a:pt x="465" y="482"/>
                  <a:pt x="463" y="482"/>
                </a:cubicBezTo>
                <a:cubicBezTo>
                  <a:pt x="463" y="482"/>
                  <a:pt x="461" y="481"/>
                  <a:pt x="461" y="482"/>
                </a:cubicBezTo>
                <a:cubicBezTo>
                  <a:pt x="461" y="482"/>
                  <a:pt x="463" y="482"/>
                  <a:pt x="462" y="483"/>
                </a:cubicBezTo>
                <a:cubicBezTo>
                  <a:pt x="462" y="484"/>
                  <a:pt x="461" y="483"/>
                  <a:pt x="460" y="484"/>
                </a:cubicBezTo>
                <a:cubicBezTo>
                  <a:pt x="460" y="484"/>
                  <a:pt x="458" y="486"/>
                  <a:pt x="460" y="485"/>
                </a:cubicBezTo>
                <a:cubicBezTo>
                  <a:pt x="460" y="485"/>
                  <a:pt x="460" y="485"/>
                  <a:pt x="461" y="485"/>
                </a:cubicBezTo>
                <a:cubicBezTo>
                  <a:pt x="462" y="485"/>
                  <a:pt x="463" y="486"/>
                  <a:pt x="462" y="487"/>
                </a:cubicBezTo>
                <a:cubicBezTo>
                  <a:pt x="462" y="487"/>
                  <a:pt x="460" y="486"/>
                  <a:pt x="459" y="487"/>
                </a:cubicBezTo>
                <a:cubicBezTo>
                  <a:pt x="459" y="488"/>
                  <a:pt x="460" y="488"/>
                  <a:pt x="460" y="488"/>
                </a:cubicBezTo>
                <a:cubicBezTo>
                  <a:pt x="461" y="488"/>
                  <a:pt x="460" y="489"/>
                  <a:pt x="461" y="489"/>
                </a:cubicBezTo>
                <a:cubicBezTo>
                  <a:pt x="461" y="490"/>
                  <a:pt x="462" y="489"/>
                  <a:pt x="461" y="490"/>
                </a:cubicBezTo>
                <a:cubicBezTo>
                  <a:pt x="461" y="491"/>
                  <a:pt x="460" y="492"/>
                  <a:pt x="459" y="492"/>
                </a:cubicBezTo>
                <a:cubicBezTo>
                  <a:pt x="458" y="492"/>
                  <a:pt x="458" y="492"/>
                  <a:pt x="458" y="492"/>
                </a:cubicBezTo>
                <a:cubicBezTo>
                  <a:pt x="458" y="493"/>
                  <a:pt x="458" y="493"/>
                  <a:pt x="457" y="493"/>
                </a:cubicBezTo>
                <a:cubicBezTo>
                  <a:pt x="457" y="492"/>
                  <a:pt x="457" y="492"/>
                  <a:pt x="456" y="492"/>
                </a:cubicBezTo>
                <a:cubicBezTo>
                  <a:pt x="455" y="492"/>
                  <a:pt x="455" y="491"/>
                  <a:pt x="455" y="490"/>
                </a:cubicBezTo>
                <a:cubicBezTo>
                  <a:pt x="455" y="490"/>
                  <a:pt x="455" y="489"/>
                  <a:pt x="455" y="488"/>
                </a:cubicBezTo>
                <a:cubicBezTo>
                  <a:pt x="455" y="487"/>
                  <a:pt x="455" y="487"/>
                  <a:pt x="454" y="487"/>
                </a:cubicBezTo>
                <a:cubicBezTo>
                  <a:pt x="453" y="486"/>
                  <a:pt x="454" y="484"/>
                  <a:pt x="454" y="483"/>
                </a:cubicBezTo>
                <a:cubicBezTo>
                  <a:pt x="453" y="482"/>
                  <a:pt x="452" y="482"/>
                  <a:pt x="452" y="482"/>
                </a:cubicBezTo>
                <a:cubicBezTo>
                  <a:pt x="451" y="481"/>
                  <a:pt x="451" y="480"/>
                  <a:pt x="450" y="481"/>
                </a:cubicBezTo>
                <a:cubicBezTo>
                  <a:pt x="450" y="481"/>
                  <a:pt x="449" y="482"/>
                  <a:pt x="448" y="482"/>
                </a:cubicBezTo>
                <a:cubicBezTo>
                  <a:pt x="448" y="482"/>
                  <a:pt x="447" y="483"/>
                  <a:pt x="447" y="484"/>
                </a:cubicBezTo>
                <a:cubicBezTo>
                  <a:pt x="446" y="485"/>
                  <a:pt x="445" y="486"/>
                  <a:pt x="444" y="486"/>
                </a:cubicBezTo>
                <a:cubicBezTo>
                  <a:pt x="443" y="486"/>
                  <a:pt x="444" y="485"/>
                  <a:pt x="445" y="485"/>
                </a:cubicBezTo>
                <a:cubicBezTo>
                  <a:pt x="445" y="485"/>
                  <a:pt x="445" y="484"/>
                  <a:pt x="445" y="483"/>
                </a:cubicBezTo>
                <a:cubicBezTo>
                  <a:pt x="445" y="483"/>
                  <a:pt x="444" y="482"/>
                  <a:pt x="443" y="483"/>
                </a:cubicBezTo>
                <a:cubicBezTo>
                  <a:pt x="443" y="483"/>
                  <a:pt x="443" y="484"/>
                  <a:pt x="442" y="484"/>
                </a:cubicBezTo>
                <a:cubicBezTo>
                  <a:pt x="442" y="485"/>
                  <a:pt x="442" y="484"/>
                  <a:pt x="441" y="484"/>
                </a:cubicBezTo>
                <a:cubicBezTo>
                  <a:pt x="441" y="484"/>
                  <a:pt x="440" y="483"/>
                  <a:pt x="439" y="484"/>
                </a:cubicBezTo>
                <a:cubicBezTo>
                  <a:pt x="439" y="485"/>
                  <a:pt x="439" y="485"/>
                  <a:pt x="439" y="486"/>
                </a:cubicBezTo>
                <a:cubicBezTo>
                  <a:pt x="438" y="486"/>
                  <a:pt x="437" y="486"/>
                  <a:pt x="438" y="487"/>
                </a:cubicBezTo>
                <a:cubicBezTo>
                  <a:pt x="439" y="488"/>
                  <a:pt x="441" y="486"/>
                  <a:pt x="442" y="487"/>
                </a:cubicBezTo>
                <a:cubicBezTo>
                  <a:pt x="442" y="487"/>
                  <a:pt x="442" y="487"/>
                  <a:pt x="442" y="487"/>
                </a:cubicBezTo>
                <a:cubicBezTo>
                  <a:pt x="443" y="488"/>
                  <a:pt x="443" y="488"/>
                  <a:pt x="443" y="488"/>
                </a:cubicBezTo>
                <a:cubicBezTo>
                  <a:pt x="444" y="488"/>
                  <a:pt x="445" y="487"/>
                  <a:pt x="446" y="487"/>
                </a:cubicBezTo>
                <a:cubicBezTo>
                  <a:pt x="447" y="487"/>
                  <a:pt x="450" y="488"/>
                  <a:pt x="448" y="489"/>
                </a:cubicBezTo>
                <a:cubicBezTo>
                  <a:pt x="447" y="490"/>
                  <a:pt x="446" y="490"/>
                  <a:pt x="446" y="490"/>
                </a:cubicBezTo>
                <a:cubicBezTo>
                  <a:pt x="445" y="490"/>
                  <a:pt x="445" y="491"/>
                  <a:pt x="444" y="491"/>
                </a:cubicBezTo>
                <a:cubicBezTo>
                  <a:pt x="442" y="492"/>
                  <a:pt x="441" y="491"/>
                  <a:pt x="439" y="492"/>
                </a:cubicBezTo>
                <a:cubicBezTo>
                  <a:pt x="438" y="492"/>
                  <a:pt x="437" y="493"/>
                  <a:pt x="436" y="493"/>
                </a:cubicBezTo>
                <a:cubicBezTo>
                  <a:pt x="434" y="495"/>
                  <a:pt x="435" y="492"/>
                  <a:pt x="434" y="492"/>
                </a:cubicBezTo>
                <a:cubicBezTo>
                  <a:pt x="433" y="492"/>
                  <a:pt x="431" y="492"/>
                  <a:pt x="430" y="493"/>
                </a:cubicBezTo>
                <a:cubicBezTo>
                  <a:pt x="429" y="493"/>
                  <a:pt x="427" y="494"/>
                  <a:pt x="427" y="496"/>
                </a:cubicBezTo>
                <a:cubicBezTo>
                  <a:pt x="427" y="497"/>
                  <a:pt x="428" y="496"/>
                  <a:pt x="428" y="497"/>
                </a:cubicBezTo>
                <a:cubicBezTo>
                  <a:pt x="428" y="497"/>
                  <a:pt x="428" y="498"/>
                  <a:pt x="428" y="499"/>
                </a:cubicBezTo>
                <a:cubicBezTo>
                  <a:pt x="428" y="500"/>
                  <a:pt x="427" y="501"/>
                  <a:pt x="428" y="500"/>
                </a:cubicBezTo>
                <a:cubicBezTo>
                  <a:pt x="429" y="500"/>
                  <a:pt x="429" y="500"/>
                  <a:pt x="430" y="499"/>
                </a:cubicBezTo>
                <a:cubicBezTo>
                  <a:pt x="430" y="498"/>
                  <a:pt x="431" y="498"/>
                  <a:pt x="432" y="498"/>
                </a:cubicBezTo>
                <a:cubicBezTo>
                  <a:pt x="432" y="498"/>
                  <a:pt x="433" y="499"/>
                  <a:pt x="434" y="498"/>
                </a:cubicBezTo>
                <a:cubicBezTo>
                  <a:pt x="435" y="498"/>
                  <a:pt x="435" y="496"/>
                  <a:pt x="437" y="496"/>
                </a:cubicBezTo>
                <a:cubicBezTo>
                  <a:pt x="437" y="495"/>
                  <a:pt x="438" y="495"/>
                  <a:pt x="438" y="495"/>
                </a:cubicBezTo>
                <a:cubicBezTo>
                  <a:pt x="439" y="494"/>
                  <a:pt x="439" y="494"/>
                  <a:pt x="440" y="494"/>
                </a:cubicBezTo>
                <a:cubicBezTo>
                  <a:pt x="441" y="494"/>
                  <a:pt x="441" y="494"/>
                  <a:pt x="442" y="495"/>
                </a:cubicBezTo>
                <a:cubicBezTo>
                  <a:pt x="442" y="495"/>
                  <a:pt x="443" y="495"/>
                  <a:pt x="443" y="496"/>
                </a:cubicBezTo>
                <a:cubicBezTo>
                  <a:pt x="445" y="497"/>
                  <a:pt x="443" y="497"/>
                  <a:pt x="442" y="498"/>
                </a:cubicBezTo>
                <a:cubicBezTo>
                  <a:pt x="441" y="498"/>
                  <a:pt x="441" y="498"/>
                  <a:pt x="440" y="499"/>
                </a:cubicBezTo>
                <a:cubicBezTo>
                  <a:pt x="439" y="499"/>
                  <a:pt x="439" y="499"/>
                  <a:pt x="438" y="500"/>
                </a:cubicBezTo>
                <a:cubicBezTo>
                  <a:pt x="437" y="500"/>
                  <a:pt x="436" y="500"/>
                  <a:pt x="436" y="500"/>
                </a:cubicBezTo>
                <a:cubicBezTo>
                  <a:pt x="435" y="501"/>
                  <a:pt x="435" y="501"/>
                  <a:pt x="436" y="501"/>
                </a:cubicBezTo>
                <a:cubicBezTo>
                  <a:pt x="438" y="501"/>
                  <a:pt x="439" y="500"/>
                  <a:pt x="440" y="502"/>
                </a:cubicBezTo>
                <a:cubicBezTo>
                  <a:pt x="441" y="503"/>
                  <a:pt x="440" y="504"/>
                  <a:pt x="442" y="505"/>
                </a:cubicBezTo>
                <a:cubicBezTo>
                  <a:pt x="443" y="505"/>
                  <a:pt x="443" y="505"/>
                  <a:pt x="444" y="505"/>
                </a:cubicBezTo>
                <a:cubicBezTo>
                  <a:pt x="444" y="504"/>
                  <a:pt x="445" y="504"/>
                  <a:pt x="446" y="504"/>
                </a:cubicBezTo>
                <a:cubicBezTo>
                  <a:pt x="446" y="504"/>
                  <a:pt x="447" y="503"/>
                  <a:pt x="447" y="504"/>
                </a:cubicBezTo>
                <a:cubicBezTo>
                  <a:pt x="448" y="505"/>
                  <a:pt x="447" y="505"/>
                  <a:pt x="446" y="505"/>
                </a:cubicBezTo>
                <a:cubicBezTo>
                  <a:pt x="445" y="506"/>
                  <a:pt x="444" y="507"/>
                  <a:pt x="443" y="508"/>
                </a:cubicBezTo>
                <a:cubicBezTo>
                  <a:pt x="443" y="508"/>
                  <a:pt x="443" y="509"/>
                  <a:pt x="442" y="509"/>
                </a:cubicBezTo>
                <a:cubicBezTo>
                  <a:pt x="441" y="509"/>
                  <a:pt x="441" y="508"/>
                  <a:pt x="440" y="508"/>
                </a:cubicBezTo>
                <a:cubicBezTo>
                  <a:pt x="440" y="507"/>
                  <a:pt x="439" y="507"/>
                  <a:pt x="438" y="507"/>
                </a:cubicBezTo>
                <a:cubicBezTo>
                  <a:pt x="438" y="507"/>
                  <a:pt x="437" y="507"/>
                  <a:pt x="437" y="506"/>
                </a:cubicBezTo>
                <a:cubicBezTo>
                  <a:pt x="436" y="505"/>
                  <a:pt x="434" y="505"/>
                  <a:pt x="433" y="505"/>
                </a:cubicBezTo>
                <a:cubicBezTo>
                  <a:pt x="432" y="505"/>
                  <a:pt x="431" y="505"/>
                  <a:pt x="432" y="504"/>
                </a:cubicBezTo>
                <a:cubicBezTo>
                  <a:pt x="432" y="504"/>
                  <a:pt x="434" y="504"/>
                  <a:pt x="433" y="503"/>
                </a:cubicBezTo>
                <a:cubicBezTo>
                  <a:pt x="432" y="502"/>
                  <a:pt x="431" y="503"/>
                  <a:pt x="431" y="504"/>
                </a:cubicBezTo>
                <a:cubicBezTo>
                  <a:pt x="430" y="504"/>
                  <a:pt x="428" y="504"/>
                  <a:pt x="427" y="505"/>
                </a:cubicBezTo>
                <a:cubicBezTo>
                  <a:pt x="427" y="506"/>
                  <a:pt x="426" y="506"/>
                  <a:pt x="426" y="507"/>
                </a:cubicBezTo>
                <a:cubicBezTo>
                  <a:pt x="427" y="507"/>
                  <a:pt x="429" y="507"/>
                  <a:pt x="430" y="507"/>
                </a:cubicBezTo>
                <a:cubicBezTo>
                  <a:pt x="430" y="507"/>
                  <a:pt x="432" y="507"/>
                  <a:pt x="431" y="508"/>
                </a:cubicBezTo>
                <a:cubicBezTo>
                  <a:pt x="431" y="508"/>
                  <a:pt x="429" y="508"/>
                  <a:pt x="429" y="508"/>
                </a:cubicBezTo>
                <a:cubicBezTo>
                  <a:pt x="428" y="509"/>
                  <a:pt x="428" y="509"/>
                  <a:pt x="428" y="508"/>
                </a:cubicBezTo>
                <a:cubicBezTo>
                  <a:pt x="427" y="508"/>
                  <a:pt x="426" y="508"/>
                  <a:pt x="426" y="508"/>
                </a:cubicBezTo>
                <a:cubicBezTo>
                  <a:pt x="424" y="508"/>
                  <a:pt x="423" y="510"/>
                  <a:pt x="423" y="511"/>
                </a:cubicBezTo>
                <a:cubicBezTo>
                  <a:pt x="422" y="511"/>
                  <a:pt x="422" y="511"/>
                  <a:pt x="421" y="512"/>
                </a:cubicBezTo>
                <a:cubicBezTo>
                  <a:pt x="421" y="512"/>
                  <a:pt x="420" y="512"/>
                  <a:pt x="420" y="513"/>
                </a:cubicBezTo>
                <a:cubicBezTo>
                  <a:pt x="419" y="514"/>
                  <a:pt x="423" y="513"/>
                  <a:pt x="423" y="513"/>
                </a:cubicBezTo>
                <a:cubicBezTo>
                  <a:pt x="425" y="512"/>
                  <a:pt x="426" y="513"/>
                  <a:pt x="427" y="513"/>
                </a:cubicBezTo>
                <a:cubicBezTo>
                  <a:pt x="429" y="513"/>
                  <a:pt x="430" y="512"/>
                  <a:pt x="432" y="512"/>
                </a:cubicBezTo>
                <a:cubicBezTo>
                  <a:pt x="432" y="512"/>
                  <a:pt x="433" y="512"/>
                  <a:pt x="434" y="512"/>
                </a:cubicBezTo>
                <a:cubicBezTo>
                  <a:pt x="434" y="513"/>
                  <a:pt x="435" y="513"/>
                  <a:pt x="435" y="513"/>
                </a:cubicBezTo>
                <a:cubicBezTo>
                  <a:pt x="436" y="514"/>
                  <a:pt x="436" y="513"/>
                  <a:pt x="437" y="514"/>
                </a:cubicBezTo>
                <a:cubicBezTo>
                  <a:pt x="438" y="514"/>
                  <a:pt x="439" y="515"/>
                  <a:pt x="439" y="515"/>
                </a:cubicBezTo>
                <a:cubicBezTo>
                  <a:pt x="439" y="516"/>
                  <a:pt x="440" y="517"/>
                  <a:pt x="440" y="517"/>
                </a:cubicBezTo>
                <a:cubicBezTo>
                  <a:pt x="439" y="518"/>
                  <a:pt x="439" y="516"/>
                  <a:pt x="438" y="516"/>
                </a:cubicBezTo>
                <a:cubicBezTo>
                  <a:pt x="437" y="515"/>
                  <a:pt x="436" y="517"/>
                  <a:pt x="434" y="517"/>
                </a:cubicBezTo>
                <a:cubicBezTo>
                  <a:pt x="434" y="516"/>
                  <a:pt x="434" y="516"/>
                  <a:pt x="433" y="516"/>
                </a:cubicBezTo>
                <a:cubicBezTo>
                  <a:pt x="432" y="515"/>
                  <a:pt x="432" y="515"/>
                  <a:pt x="431" y="515"/>
                </a:cubicBezTo>
                <a:cubicBezTo>
                  <a:pt x="430" y="515"/>
                  <a:pt x="429" y="515"/>
                  <a:pt x="429" y="515"/>
                </a:cubicBezTo>
                <a:cubicBezTo>
                  <a:pt x="427" y="515"/>
                  <a:pt x="426" y="515"/>
                  <a:pt x="424" y="515"/>
                </a:cubicBezTo>
                <a:cubicBezTo>
                  <a:pt x="424" y="516"/>
                  <a:pt x="423" y="516"/>
                  <a:pt x="423" y="517"/>
                </a:cubicBezTo>
                <a:cubicBezTo>
                  <a:pt x="422" y="517"/>
                  <a:pt x="422" y="517"/>
                  <a:pt x="421" y="517"/>
                </a:cubicBezTo>
                <a:cubicBezTo>
                  <a:pt x="420" y="516"/>
                  <a:pt x="417" y="517"/>
                  <a:pt x="418" y="519"/>
                </a:cubicBezTo>
                <a:cubicBezTo>
                  <a:pt x="418" y="519"/>
                  <a:pt x="419" y="519"/>
                  <a:pt x="419" y="519"/>
                </a:cubicBezTo>
                <a:cubicBezTo>
                  <a:pt x="419" y="520"/>
                  <a:pt x="419" y="520"/>
                  <a:pt x="419" y="521"/>
                </a:cubicBezTo>
                <a:cubicBezTo>
                  <a:pt x="418" y="521"/>
                  <a:pt x="417" y="521"/>
                  <a:pt x="416" y="521"/>
                </a:cubicBezTo>
                <a:cubicBezTo>
                  <a:pt x="414" y="520"/>
                  <a:pt x="413" y="521"/>
                  <a:pt x="411" y="522"/>
                </a:cubicBezTo>
                <a:cubicBezTo>
                  <a:pt x="411" y="522"/>
                  <a:pt x="410" y="522"/>
                  <a:pt x="409" y="522"/>
                </a:cubicBezTo>
                <a:cubicBezTo>
                  <a:pt x="409" y="523"/>
                  <a:pt x="408" y="523"/>
                  <a:pt x="407" y="523"/>
                </a:cubicBezTo>
                <a:cubicBezTo>
                  <a:pt x="406" y="523"/>
                  <a:pt x="406" y="523"/>
                  <a:pt x="406" y="523"/>
                </a:cubicBezTo>
                <a:cubicBezTo>
                  <a:pt x="405" y="524"/>
                  <a:pt x="404" y="524"/>
                  <a:pt x="404" y="524"/>
                </a:cubicBezTo>
                <a:cubicBezTo>
                  <a:pt x="403" y="525"/>
                  <a:pt x="404" y="525"/>
                  <a:pt x="405" y="525"/>
                </a:cubicBezTo>
                <a:cubicBezTo>
                  <a:pt x="406" y="526"/>
                  <a:pt x="405" y="526"/>
                  <a:pt x="406" y="527"/>
                </a:cubicBezTo>
                <a:cubicBezTo>
                  <a:pt x="406" y="528"/>
                  <a:pt x="409" y="527"/>
                  <a:pt x="409" y="529"/>
                </a:cubicBezTo>
                <a:cubicBezTo>
                  <a:pt x="409" y="530"/>
                  <a:pt x="406" y="530"/>
                  <a:pt x="405" y="530"/>
                </a:cubicBezTo>
                <a:cubicBezTo>
                  <a:pt x="404" y="530"/>
                  <a:pt x="404" y="530"/>
                  <a:pt x="403" y="530"/>
                </a:cubicBezTo>
                <a:cubicBezTo>
                  <a:pt x="403" y="531"/>
                  <a:pt x="402" y="531"/>
                  <a:pt x="401" y="531"/>
                </a:cubicBezTo>
                <a:cubicBezTo>
                  <a:pt x="401" y="531"/>
                  <a:pt x="400" y="531"/>
                  <a:pt x="400" y="531"/>
                </a:cubicBezTo>
                <a:cubicBezTo>
                  <a:pt x="399" y="532"/>
                  <a:pt x="399" y="532"/>
                  <a:pt x="400" y="532"/>
                </a:cubicBezTo>
                <a:cubicBezTo>
                  <a:pt x="400" y="532"/>
                  <a:pt x="401" y="532"/>
                  <a:pt x="401" y="533"/>
                </a:cubicBezTo>
                <a:cubicBezTo>
                  <a:pt x="401" y="534"/>
                  <a:pt x="400" y="534"/>
                  <a:pt x="399" y="533"/>
                </a:cubicBezTo>
                <a:cubicBezTo>
                  <a:pt x="399" y="533"/>
                  <a:pt x="398" y="533"/>
                  <a:pt x="398" y="534"/>
                </a:cubicBezTo>
                <a:cubicBezTo>
                  <a:pt x="398" y="535"/>
                  <a:pt x="399" y="535"/>
                  <a:pt x="400" y="535"/>
                </a:cubicBezTo>
                <a:cubicBezTo>
                  <a:pt x="400" y="536"/>
                  <a:pt x="399" y="537"/>
                  <a:pt x="400" y="537"/>
                </a:cubicBezTo>
                <a:cubicBezTo>
                  <a:pt x="401" y="538"/>
                  <a:pt x="401" y="537"/>
                  <a:pt x="402" y="536"/>
                </a:cubicBezTo>
                <a:cubicBezTo>
                  <a:pt x="403" y="536"/>
                  <a:pt x="403" y="536"/>
                  <a:pt x="404" y="536"/>
                </a:cubicBezTo>
                <a:cubicBezTo>
                  <a:pt x="405" y="536"/>
                  <a:pt x="405" y="535"/>
                  <a:pt x="406" y="535"/>
                </a:cubicBezTo>
                <a:cubicBezTo>
                  <a:pt x="407" y="536"/>
                  <a:pt x="406" y="536"/>
                  <a:pt x="405" y="537"/>
                </a:cubicBezTo>
                <a:cubicBezTo>
                  <a:pt x="405" y="537"/>
                  <a:pt x="405" y="538"/>
                  <a:pt x="404" y="538"/>
                </a:cubicBezTo>
                <a:cubicBezTo>
                  <a:pt x="403" y="538"/>
                  <a:pt x="403" y="538"/>
                  <a:pt x="402" y="538"/>
                </a:cubicBezTo>
                <a:cubicBezTo>
                  <a:pt x="400" y="538"/>
                  <a:pt x="399" y="538"/>
                  <a:pt x="398" y="538"/>
                </a:cubicBezTo>
                <a:cubicBezTo>
                  <a:pt x="396" y="538"/>
                  <a:pt x="395" y="538"/>
                  <a:pt x="394" y="538"/>
                </a:cubicBezTo>
                <a:cubicBezTo>
                  <a:pt x="392" y="539"/>
                  <a:pt x="392" y="540"/>
                  <a:pt x="392" y="541"/>
                </a:cubicBezTo>
                <a:cubicBezTo>
                  <a:pt x="392" y="543"/>
                  <a:pt x="392" y="544"/>
                  <a:pt x="394" y="545"/>
                </a:cubicBezTo>
                <a:cubicBezTo>
                  <a:pt x="395" y="545"/>
                  <a:pt x="395" y="544"/>
                  <a:pt x="396" y="545"/>
                </a:cubicBezTo>
                <a:cubicBezTo>
                  <a:pt x="396" y="546"/>
                  <a:pt x="396" y="547"/>
                  <a:pt x="395" y="547"/>
                </a:cubicBezTo>
                <a:cubicBezTo>
                  <a:pt x="394" y="548"/>
                  <a:pt x="393" y="548"/>
                  <a:pt x="393" y="549"/>
                </a:cubicBezTo>
                <a:cubicBezTo>
                  <a:pt x="394" y="549"/>
                  <a:pt x="394" y="549"/>
                  <a:pt x="395" y="548"/>
                </a:cubicBezTo>
                <a:cubicBezTo>
                  <a:pt x="395" y="548"/>
                  <a:pt x="396" y="548"/>
                  <a:pt x="396" y="548"/>
                </a:cubicBezTo>
                <a:cubicBezTo>
                  <a:pt x="397" y="548"/>
                  <a:pt x="398" y="548"/>
                  <a:pt x="398" y="548"/>
                </a:cubicBezTo>
                <a:cubicBezTo>
                  <a:pt x="399" y="548"/>
                  <a:pt x="399" y="547"/>
                  <a:pt x="400" y="547"/>
                </a:cubicBezTo>
                <a:cubicBezTo>
                  <a:pt x="400" y="547"/>
                  <a:pt x="401" y="547"/>
                  <a:pt x="402" y="547"/>
                </a:cubicBezTo>
                <a:cubicBezTo>
                  <a:pt x="403" y="547"/>
                  <a:pt x="403" y="547"/>
                  <a:pt x="404" y="546"/>
                </a:cubicBezTo>
                <a:cubicBezTo>
                  <a:pt x="405" y="546"/>
                  <a:pt x="406" y="546"/>
                  <a:pt x="408" y="546"/>
                </a:cubicBezTo>
                <a:cubicBezTo>
                  <a:pt x="408" y="546"/>
                  <a:pt x="409" y="546"/>
                  <a:pt x="410" y="546"/>
                </a:cubicBezTo>
                <a:cubicBezTo>
                  <a:pt x="410" y="546"/>
                  <a:pt x="411" y="546"/>
                  <a:pt x="411" y="545"/>
                </a:cubicBezTo>
                <a:cubicBezTo>
                  <a:pt x="412" y="545"/>
                  <a:pt x="413" y="545"/>
                  <a:pt x="413" y="546"/>
                </a:cubicBezTo>
                <a:cubicBezTo>
                  <a:pt x="413" y="546"/>
                  <a:pt x="412" y="547"/>
                  <a:pt x="411" y="547"/>
                </a:cubicBezTo>
                <a:cubicBezTo>
                  <a:pt x="411" y="547"/>
                  <a:pt x="410" y="547"/>
                  <a:pt x="409" y="547"/>
                </a:cubicBezTo>
                <a:cubicBezTo>
                  <a:pt x="409" y="548"/>
                  <a:pt x="408" y="548"/>
                  <a:pt x="408" y="549"/>
                </a:cubicBezTo>
                <a:cubicBezTo>
                  <a:pt x="407" y="549"/>
                  <a:pt x="407" y="549"/>
                  <a:pt x="406" y="549"/>
                </a:cubicBezTo>
                <a:cubicBezTo>
                  <a:pt x="406" y="550"/>
                  <a:pt x="405" y="550"/>
                  <a:pt x="404" y="550"/>
                </a:cubicBezTo>
                <a:cubicBezTo>
                  <a:pt x="404" y="550"/>
                  <a:pt x="404" y="549"/>
                  <a:pt x="403" y="549"/>
                </a:cubicBezTo>
                <a:cubicBezTo>
                  <a:pt x="403" y="548"/>
                  <a:pt x="402" y="548"/>
                  <a:pt x="402" y="548"/>
                </a:cubicBezTo>
                <a:cubicBezTo>
                  <a:pt x="400" y="547"/>
                  <a:pt x="400" y="548"/>
                  <a:pt x="398" y="549"/>
                </a:cubicBezTo>
                <a:cubicBezTo>
                  <a:pt x="397" y="549"/>
                  <a:pt x="396" y="548"/>
                  <a:pt x="395" y="549"/>
                </a:cubicBezTo>
                <a:cubicBezTo>
                  <a:pt x="395" y="549"/>
                  <a:pt x="394" y="550"/>
                  <a:pt x="394" y="550"/>
                </a:cubicBezTo>
                <a:cubicBezTo>
                  <a:pt x="393" y="550"/>
                  <a:pt x="392" y="550"/>
                  <a:pt x="392" y="550"/>
                </a:cubicBezTo>
                <a:cubicBezTo>
                  <a:pt x="390" y="550"/>
                  <a:pt x="390" y="551"/>
                  <a:pt x="390" y="551"/>
                </a:cubicBezTo>
                <a:cubicBezTo>
                  <a:pt x="389" y="552"/>
                  <a:pt x="388" y="551"/>
                  <a:pt x="388" y="552"/>
                </a:cubicBezTo>
                <a:cubicBezTo>
                  <a:pt x="388" y="554"/>
                  <a:pt x="391" y="553"/>
                  <a:pt x="392" y="554"/>
                </a:cubicBezTo>
                <a:cubicBezTo>
                  <a:pt x="393" y="555"/>
                  <a:pt x="390" y="555"/>
                  <a:pt x="391" y="556"/>
                </a:cubicBezTo>
                <a:cubicBezTo>
                  <a:pt x="392" y="557"/>
                  <a:pt x="394" y="557"/>
                  <a:pt x="393" y="559"/>
                </a:cubicBezTo>
                <a:cubicBezTo>
                  <a:pt x="393" y="558"/>
                  <a:pt x="392" y="557"/>
                  <a:pt x="391" y="557"/>
                </a:cubicBezTo>
                <a:cubicBezTo>
                  <a:pt x="389" y="556"/>
                  <a:pt x="389" y="558"/>
                  <a:pt x="388" y="559"/>
                </a:cubicBezTo>
                <a:cubicBezTo>
                  <a:pt x="387" y="560"/>
                  <a:pt x="386" y="560"/>
                  <a:pt x="385" y="561"/>
                </a:cubicBezTo>
                <a:cubicBezTo>
                  <a:pt x="385" y="561"/>
                  <a:pt x="384" y="562"/>
                  <a:pt x="384" y="563"/>
                </a:cubicBezTo>
                <a:cubicBezTo>
                  <a:pt x="384" y="563"/>
                  <a:pt x="385" y="563"/>
                  <a:pt x="385" y="564"/>
                </a:cubicBezTo>
                <a:cubicBezTo>
                  <a:pt x="385" y="565"/>
                  <a:pt x="385" y="565"/>
                  <a:pt x="384" y="565"/>
                </a:cubicBezTo>
                <a:cubicBezTo>
                  <a:pt x="384" y="565"/>
                  <a:pt x="383" y="565"/>
                  <a:pt x="382" y="565"/>
                </a:cubicBezTo>
                <a:cubicBezTo>
                  <a:pt x="382" y="566"/>
                  <a:pt x="382" y="566"/>
                  <a:pt x="382" y="567"/>
                </a:cubicBezTo>
                <a:cubicBezTo>
                  <a:pt x="382" y="568"/>
                  <a:pt x="381" y="567"/>
                  <a:pt x="381" y="568"/>
                </a:cubicBezTo>
                <a:cubicBezTo>
                  <a:pt x="380" y="570"/>
                  <a:pt x="383" y="570"/>
                  <a:pt x="384" y="570"/>
                </a:cubicBezTo>
                <a:cubicBezTo>
                  <a:pt x="385" y="570"/>
                  <a:pt x="385" y="571"/>
                  <a:pt x="385" y="571"/>
                </a:cubicBezTo>
                <a:cubicBezTo>
                  <a:pt x="385" y="572"/>
                  <a:pt x="386" y="572"/>
                  <a:pt x="386" y="573"/>
                </a:cubicBezTo>
                <a:cubicBezTo>
                  <a:pt x="387" y="573"/>
                  <a:pt x="387" y="574"/>
                  <a:pt x="387" y="574"/>
                </a:cubicBezTo>
                <a:cubicBezTo>
                  <a:pt x="386" y="575"/>
                  <a:pt x="385" y="574"/>
                  <a:pt x="385" y="574"/>
                </a:cubicBezTo>
                <a:cubicBezTo>
                  <a:pt x="384" y="573"/>
                  <a:pt x="384" y="573"/>
                  <a:pt x="383" y="573"/>
                </a:cubicBezTo>
                <a:cubicBezTo>
                  <a:pt x="383" y="573"/>
                  <a:pt x="382" y="573"/>
                  <a:pt x="382" y="572"/>
                </a:cubicBezTo>
                <a:cubicBezTo>
                  <a:pt x="381" y="571"/>
                  <a:pt x="381" y="570"/>
                  <a:pt x="380" y="569"/>
                </a:cubicBezTo>
                <a:cubicBezTo>
                  <a:pt x="379" y="569"/>
                  <a:pt x="379" y="570"/>
                  <a:pt x="379" y="570"/>
                </a:cubicBezTo>
                <a:cubicBezTo>
                  <a:pt x="378" y="571"/>
                  <a:pt x="378" y="572"/>
                  <a:pt x="378" y="572"/>
                </a:cubicBezTo>
                <a:cubicBezTo>
                  <a:pt x="377" y="573"/>
                  <a:pt x="377" y="573"/>
                  <a:pt x="376" y="574"/>
                </a:cubicBezTo>
                <a:cubicBezTo>
                  <a:pt x="376" y="575"/>
                  <a:pt x="376" y="576"/>
                  <a:pt x="376" y="576"/>
                </a:cubicBezTo>
                <a:cubicBezTo>
                  <a:pt x="375" y="578"/>
                  <a:pt x="374" y="579"/>
                  <a:pt x="374" y="580"/>
                </a:cubicBezTo>
                <a:cubicBezTo>
                  <a:pt x="376" y="581"/>
                  <a:pt x="376" y="579"/>
                  <a:pt x="377" y="579"/>
                </a:cubicBezTo>
                <a:cubicBezTo>
                  <a:pt x="377" y="578"/>
                  <a:pt x="378" y="578"/>
                  <a:pt x="378" y="578"/>
                </a:cubicBezTo>
                <a:cubicBezTo>
                  <a:pt x="379" y="578"/>
                  <a:pt x="379" y="577"/>
                  <a:pt x="380" y="578"/>
                </a:cubicBezTo>
                <a:cubicBezTo>
                  <a:pt x="381" y="578"/>
                  <a:pt x="381" y="579"/>
                  <a:pt x="381" y="579"/>
                </a:cubicBezTo>
                <a:cubicBezTo>
                  <a:pt x="381" y="580"/>
                  <a:pt x="381" y="580"/>
                  <a:pt x="382" y="581"/>
                </a:cubicBezTo>
                <a:cubicBezTo>
                  <a:pt x="382" y="582"/>
                  <a:pt x="380" y="582"/>
                  <a:pt x="380" y="583"/>
                </a:cubicBezTo>
                <a:cubicBezTo>
                  <a:pt x="381" y="584"/>
                  <a:pt x="382" y="583"/>
                  <a:pt x="383" y="583"/>
                </a:cubicBezTo>
                <a:cubicBezTo>
                  <a:pt x="384" y="584"/>
                  <a:pt x="381" y="584"/>
                  <a:pt x="380" y="585"/>
                </a:cubicBezTo>
                <a:cubicBezTo>
                  <a:pt x="380" y="585"/>
                  <a:pt x="379" y="586"/>
                  <a:pt x="379" y="585"/>
                </a:cubicBezTo>
                <a:cubicBezTo>
                  <a:pt x="378" y="584"/>
                  <a:pt x="379" y="584"/>
                  <a:pt x="379" y="583"/>
                </a:cubicBezTo>
                <a:cubicBezTo>
                  <a:pt x="380" y="582"/>
                  <a:pt x="379" y="582"/>
                  <a:pt x="379" y="581"/>
                </a:cubicBezTo>
                <a:cubicBezTo>
                  <a:pt x="378" y="581"/>
                  <a:pt x="377" y="581"/>
                  <a:pt x="376" y="581"/>
                </a:cubicBezTo>
                <a:cubicBezTo>
                  <a:pt x="376" y="581"/>
                  <a:pt x="375" y="581"/>
                  <a:pt x="375" y="581"/>
                </a:cubicBezTo>
                <a:cubicBezTo>
                  <a:pt x="373" y="581"/>
                  <a:pt x="373" y="582"/>
                  <a:pt x="372" y="583"/>
                </a:cubicBezTo>
                <a:cubicBezTo>
                  <a:pt x="371" y="584"/>
                  <a:pt x="370" y="584"/>
                  <a:pt x="369" y="585"/>
                </a:cubicBezTo>
                <a:cubicBezTo>
                  <a:pt x="369" y="587"/>
                  <a:pt x="368" y="588"/>
                  <a:pt x="367" y="588"/>
                </a:cubicBezTo>
                <a:cubicBezTo>
                  <a:pt x="366" y="589"/>
                  <a:pt x="365" y="590"/>
                  <a:pt x="364" y="591"/>
                </a:cubicBezTo>
                <a:cubicBezTo>
                  <a:pt x="363" y="592"/>
                  <a:pt x="362" y="592"/>
                  <a:pt x="361" y="593"/>
                </a:cubicBezTo>
                <a:cubicBezTo>
                  <a:pt x="360" y="594"/>
                  <a:pt x="358" y="595"/>
                  <a:pt x="358" y="595"/>
                </a:cubicBezTo>
                <a:cubicBezTo>
                  <a:pt x="357" y="597"/>
                  <a:pt x="360" y="595"/>
                  <a:pt x="361" y="595"/>
                </a:cubicBezTo>
                <a:cubicBezTo>
                  <a:pt x="362" y="594"/>
                  <a:pt x="363" y="594"/>
                  <a:pt x="365" y="593"/>
                </a:cubicBezTo>
                <a:cubicBezTo>
                  <a:pt x="365" y="593"/>
                  <a:pt x="365" y="592"/>
                  <a:pt x="366" y="592"/>
                </a:cubicBezTo>
                <a:cubicBezTo>
                  <a:pt x="367" y="592"/>
                  <a:pt x="366" y="593"/>
                  <a:pt x="366" y="593"/>
                </a:cubicBezTo>
                <a:cubicBezTo>
                  <a:pt x="366" y="594"/>
                  <a:pt x="367" y="596"/>
                  <a:pt x="365" y="596"/>
                </a:cubicBezTo>
                <a:cubicBezTo>
                  <a:pt x="364" y="597"/>
                  <a:pt x="364" y="596"/>
                  <a:pt x="363" y="597"/>
                </a:cubicBezTo>
                <a:cubicBezTo>
                  <a:pt x="363" y="597"/>
                  <a:pt x="361" y="597"/>
                  <a:pt x="361" y="598"/>
                </a:cubicBezTo>
                <a:cubicBezTo>
                  <a:pt x="361" y="599"/>
                  <a:pt x="362" y="599"/>
                  <a:pt x="363" y="599"/>
                </a:cubicBezTo>
                <a:cubicBezTo>
                  <a:pt x="364" y="599"/>
                  <a:pt x="364" y="599"/>
                  <a:pt x="364" y="600"/>
                </a:cubicBezTo>
                <a:cubicBezTo>
                  <a:pt x="365" y="600"/>
                  <a:pt x="365" y="600"/>
                  <a:pt x="365" y="601"/>
                </a:cubicBezTo>
                <a:cubicBezTo>
                  <a:pt x="365" y="602"/>
                  <a:pt x="364" y="602"/>
                  <a:pt x="363" y="602"/>
                </a:cubicBezTo>
                <a:cubicBezTo>
                  <a:pt x="363" y="603"/>
                  <a:pt x="362" y="603"/>
                  <a:pt x="362" y="604"/>
                </a:cubicBezTo>
                <a:cubicBezTo>
                  <a:pt x="362" y="605"/>
                  <a:pt x="362" y="605"/>
                  <a:pt x="362" y="606"/>
                </a:cubicBezTo>
                <a:cubicBezTo>
                  <a:pt x="361" y="607"/>
                  <a:pt x="361" y="606"/>
                  <a:pt x="360" y="607"/>
                </a:cubicBezTo>
                <a:cubicBezTo>
                  <a:pt x="360" y="607"/>
                  <a:pt x="360" y="608"/>
                  <a:pt x="359" y="608"/>
                </a:cubicBezTo>
                <a:cubicBezTo>
                  <a:pt x="358" y="609"/>
                  <a:pt x="358" y="608"/>
                  <a:pt x="359" y="607"/>
                </a:cubicBezTo>
                <a:cubicBezTo>
                  <a:pt x="359" y="606"/>
                  <a:pt x="359" y="606"/>
                  <a:pt x="359" y="605"/>
                </a:cubicBezTo>
                <a:cubicBezTo>
                  <a:pt x="358" y="604"/>
                  <a:pt x="356" y="604"/>
                  <a:pt x="355" y="604"/>
                </a:cubicBezTo>
                <a:cubicBezTo>
                  <a:pt x="355" y="603"/>
                  <a:pt x="354" y="603"/>
                  <a:pt x="353" y="603"/>
                </a:cubicBezTo>
                <a:cubicBezTo>
                  <a:pt x="352" y="602"/>
                  <a:pt x="351" y="603"/>
                  <a:pt x="350" y="604"/>
                </a:cubicBezTo>
                <a:cubicBezTo>
                  <a:pt x="349" y="604"/>
                  <a:pt x="348" y="605"/>
                  <a:pt x="347" y="606"/>
                </a:cubicBezTo>
                <a:cubicBezTo>
                  <a:pt x="346" y="607"/>
                  <a:pt x="345" y="607"/>
                  <a:pt x="343" y="608"/>
                </a:cubicBezTo>
                <a:cubicBezTo>
                  <a:pt x="342" y="609"/>
                  <a:pt x="342" y="610"/>
                  <a:pt x="341" y="610"/>
                </a:cubicBezTo>
                <a:cubicBezTo>
                  <a:pt x="340" y="611"/>
                  <a:pt x="339" y="611"/>
                  <a:pt x="339" y="612"/>
                </a:cubicBezTo>
                <a:cubicBezTo>
                  <a:pt x="338" y="613"/>
                  <a:pt x="340" y="612"/>
                  <a:pt x="340" y="613"/>
                </a:cubicBezTo>
                <a:cubicBezTo>
                  <a:pt x="341" y="614"/>
                  <a:pt x="338" y="615"/>
                  <a:pt x="337" y="615"/>
                </a:cubicBezTo>
                <a:cubicBezTo>
                  <a:pt x="336" y="616"/>
                  <a:pt x="335" y="617"/>
                  <a:pt x="334" y="618"/>
                </a:cubicBezTo>
                <a:cubicBezTo>
                  <a:pt x="333" y="618"/>
                  <a:pt x="333" y="619"/>
                  <a:pt x="332" y="620"/>
                </a:cubicBezTo>
                <a:cubicBezTo>
                  <a:pt x="332" y="621"/>
                  <a:pt x="333" y="620"/>
                  <a:pt x="333" y="621"/>
                </a:cubicBezTo>
                <a:cubicBezTo>
                  <a:pt x="334" y="622"/>
                  <a:pt x="331" y="623"/>
                  <a:pt x="331" y="624"/>
                </a:cubicBezTo>
                <a:cubicBezTo>
                  <a:pt x="330" y="625"/>
                  <a:pt x="329" y="625"/>
                  <a:pt x="327" y="626"/>
                </a:cubicBezTo>
                <a:cubicBezTo>
                  <a:pt x="327" y="626"/>
                  <a:pt x="324" y="628"/>
                  <a:pt x="326" y="629"/>
                </a:cubicBezTo>
                <a:cubicBezTo>
                  <a:pt x="326" y="629"/>
                  <a:pt x="326" y="628"/>
                  <a:pt x="326" y="629"/>
                </a:cubicBezTo>
                <a:cubicBezTo>
                  <a:pt x="327" y="629"/>
                  <a:pt x="327" y="629"/>
                  <a:pt x="327" y="629"/>
                </a:cubicBezTo>
                <a:cubicBezTo>
                  <a:pt x="328" y="629"/>
                  <a:pt x="328" y="630"/>
                  <a:pt x="329" y="629"/>
                </a:cubicBezTo>
                <a:cubicBezTo>
                  <a:pt x="330" y="629"/>
                  <a:pt x="331" y="627"/>
                  <a:pt x="332" y="628"/>
                </a:cubicBezTo>
                <a:cubicBezTo>
                  <a:pt x="333" y="629"/>
                  <a:pt x="330" y="630"/>
                  <a:pt x="330" y="632"/>
                </a:cubicBezTo>
                <a:cubicBezTo>
                  <a:pt x="330" y="632"/>
                  <a:pt x="331" y="633"/>
                  <a:pt x="331" y="633"/>
                </a:cubicBezTo>
                <a:cubicBezTo>
                  <a:pt x="332" y="634"/>
                  <a:pt x="332" y="635"/>
                  <a:pt x="332" y="635"/>
                </a:cubicBezTo>
                <a:cubicBezTo>
                  <a:pt x="333" y="636"/>
                  <a:pt x="336" y="635"/>
                  <a:pt x="337" y="635"/>
                </a:cubicBezTo>
                <a:cubicBezTo>
                  <a:pt x="338" y="634"/>
                  <a:pt x="339" y="633"/>
                  <a:pt x="340" y="632"/>
                </a:cubicBezTo>
                <a:cubicBezTo>
                  <a:pt x="341" y="632"/>
                  <a:pt x="342" y="632"/>
                  <a:pt x="342" y="632"/>
                </a:cubicBezTo>
                <a:cubicBezTo>
                  <a:pt x="343" y="632"/>
                  <a:pt x="344" y="631"/>
                  <a:pt x="344" y="631"/>
                </a:cubicBezTo>
                <a:cubicBezTo>
                  <a:pt x="345" y="631"/>
                  <a:pt x="345" y="631"/>
                  <a:pt x="345" y="631"/>
                </a:cubicBezTo>
                <a:cubicBezTo>
                  <a:pt x="346" y="630"/>
                  <a:pt x="346" y="630"/>
                  <a:pt x="346" y="630"/>
                </a:cubicBezTo>
                <a:cubicBezTo>
                  <a:pt x="347" y="629"/>
                  <a:pt x="347" y="629"/>
                  <a:pt x="348" y="629"/>
                </a:cubicBezTo>
                <a:cubicBezTo>
                  <a:pt x="349" y="628"/>
                  <a:pt x="351" y="627"/>
                  <a:pt x="352" y="626"/>
                </a:cubicBezTo>
                <a:cubicBezTo>
                  <a:pt x="353" y="626"/>
                  <a:pt x="353" y="626"/>
                  <a:pt x="354" y="625"/>
                </a:cubicBezTo>
                <a:cubicBezTo>
                  <a:pt x="354" y="625"/>
                  <a:pt x="354" y="624"/>
                  <a:pt x="353" y="623"/>
                </a:cubicBezTo>
                <a:cubicBezTo>
                  <a:pt x="353" y="623"/>
                  <a:pt x="353" y="622"/>
                  <a:pt x="352" y="622"/>
                </a:cubicBezTo>
                <a:cubicBezTo>
                  <a:pt x="351" y="622"/>
                  <a:pt x="351" y="623"/>
                  <a:pt x="351" y="624"/>
                </a:cubicBezTo>
                <a:cubicBezTo>
                  <a:pt x="350" y="624"/>
                  <a:pt x="349" y="623"/>
                  <a:pt x="349" y="623"/>
                </a:cubicBezTo>
                <a:cubicBezTo>
                  <a:pt x="349" y="622"/>
                  <a:pt x="351" y="622"/>
                  <a:pt x="351" y="622"/>
                </a:cubicBezTo>
                <a:cubicBezTo>
                  <a:pt x="352" y="621"/>
                  <a:pt x="352" y="621"/>
                  <a:pt x="353" y="620"/>
                </a:cubicBezTo>
                <a:cubicBezTo>
                  <a:pt x="353" y="620"/>
                  <a:pt x="354" y="620"/>
                  <a:pt x="355" y="619"/>
                </a:cubicBezTo>
                <a:cubicBezTo>
                  <a:pt x="356" y="619"/>
                  <a:pt x="358" y="615"/>
                  <a:pt x="360" y="617"/>
                </a:cubicBezTo>
                <a:cubicBezTo>
                  <a:pt x="360" y="617"/>
                  <a:pt x="360" y="617"/>
                  <a:pt x="360" y="617"/>
                </a:cubicBezTo>
                <a:cubicBezTo>
                  <a:pt x="360" y="618"/>
                  <a:pt x="360" y="618"/>
                  <a:pt x="361" y="618"/>
                </a:cubicBezTo>
                <a:cubicBezTo>
                  <a:pt x="362" y="619"/>
                  <a:pt x="360" y="619"/>
                  <a:pt x="359" y="620"/>
                </a:cubicBezTo>
                <a:cubicBezTo>
                  <a:pt x="359" y="620"/>
                  <a:pt x="358" y="621"/>
                  <a:pt x="358" y="621"/>
                </a:cubicBezTo>
                <a:cubicBezTo>
                  <a:pt x="357" y="621"/>
                  <a:pt x="356" y="621"/>
                  <a:pt x="356" y="622"/>
                </a:cubicBezTo>
                <a:cubicBezTo>
                  <a:pt x="355" y="622"/>
                  <a:pt x="355" y="622"/>
                  <a:pt x="354" y="623"/>
                </a:cubicBezTo>
                <a:cubicBezTo>
                  <a:pt x="354" y="624"/>
                  <a:pt x="356" y="623"/>
                  <a:pt x="356" y="623"/>
                </a:cubicBezTo>
                <a:cubicBezTo>
                  <a:pt x="357" y="624"/>
                  <a:pt x="356" y="624"/>
                  <a:pt x="357" y="624"/>
                </a:cubicBezTo>
                <a:cubicBezTo>
                  <a:pt x="358" y="625"/>
                  <a:pt x="359" y="624"/>
                  <a:pt x="360" y="624"/>
                </a:cubicBezTo>
                <a:cubicBezTo>
                  <a:pt x="361" y="625"/>
                  <a:pt x="358" y="627"/>
                  <a:pt x="358" y="627"/>
                </a:cubicBezTo>
                <a:cubicBezTo>
                  <a:pt x="357" y="627"/>
                  <a:pt x="356" y="627"/>
                  <a:pt x="356" y="628"/>
                </a:cubicBezTo>
                <a:cubicBezTo>
                  <a:pt x="355" y="628"/>
                  <a:pt x="355" y="629"/>
                  <a:pt x="354" y="629"/>
                </a:cubicBezTo>
                <a:cubicBezTo>
                  <a:pt x="353" y="630"/>
                  <a:pt x="351" y="630"/>
                  <a:pt x="350" y="630"/>
                </a:cubicBezTo>
                <a:cubicBezTo>
                  <a:pt x="349" y="631"/>
                  <a:pt x="349" y="631"/>
                  <a:pt x="348" y="632"/>
                </a:cubicBezTo>
                <a:cubicBezTo>
                  <a:pt x="347" y="632"/>
                  <a:pt x="346" y="632"/>
                  <a:pt x="346" y="633"/>
                </a:cubicBezTo>
                <a:cubicBezTo>
                  <a:pt x="347" y="633"/>
                  <a:pt x="348" y="633"/>
                  <a:pt x="348" y="633"/>
                </a:cubicBezTo>
                <a:cubicBezTo>
                  <a:pt x="349" y="633"/>
                  <a:pt x="348" y="634"/>
                  <a:pt x="348" y="634"/>
                </a:cubicBezTo>
                <a:cubicBezTo>
                  <a:pt x="348" y="635"/>
                  <a:pt x="349" y="635"/>
                  <a:pt x="349" y="636"/>
                </a:cubicBezTo>
                <a:cubicBezTo>
                  <a:pt x="349" y="637"/>
                  <a:pt x="347" y="638"/>
                  <a:pt x="346" y="638"/>
                </a:cubicBezTo>
                <a:cubicBezTo>
                  <a:pt x="345" y="638"/>
                  <a:pt x="344" y="638"/>
                  <a:pt x="344" y="638"/>
                </a:cubicBezTo>
                <a:cubicBezTo>
                  <a:pt x="342" y="637"/>
                  <a:pt x="340" y="637"/>
                  <a:pt x="339" y="638"/>
                </a:cubicBezTo>
                <a:cubicBezTo>
                  <a:pt x="338" y="638"/>
                  <a:pt x="336" y="639"/>
                  <a:pt x="335" y="639"/>
                </a:cubicBezTo>
                <a:cubicBezTo>
                  <a:pt x="334" y="640"/>
                  <a:pt x="332" y="640"/>
                  <a:pt x="331" y="640"/>
                </a:cubicBezTo>
                <a:cubicBezTo>
                  <a:pt x="330" y="639"/>
                  <a:pt x="332" y="638"/>
                  <a:pt x="332" y="636"/>
                </a:cubicBezTo>
                <a:cubicBezTo>
                  <a:pt x="331" y="635"/>
                  <a:pt x="330" y="635"/>
                  <a:pt x="330" y="634"/>
                </a:cubicBezTo>
                <a:cubicBezTo>
                  <a:pt x="329" y="633"/>
                  <a:pt x="329" y="632"/>
                  <a:pt x="328" y="631"/>
                </a:cubicBezTo>
                <a:cubicBezTo>
                  <a:pt x="326" y="630"/>
                  <a:pt x="325" y="631"/>
                  <a:pt x="324" y="632"/>
                </a:cubicBezTo>
                <a:cubicBezTo>
                  <a:pt x="323" y="632"/>
                  <a:pt x="322" y="632"/>
                  <a:pt x="322" y="633"/>
                </a:cubicBezTo>
                <a:cubicBezTo>
                  <a:pt x="321" y="633"/>
                  <a:pt x="320" y="633"/>
                  <a:pt x="320" y="633"/>
                </a:cubicBezTo>
                <a:cubicBezTo>
                  <a:pt x="319" y="634"/>
                  <a:pt x="316" y="635"/>
                  <a:pt x="318" y="636"/>
                </a:cubicBezTo>
                <a:cubicBezTo>
                  <a:pt x="319" y="636"/>
                  <a:pt x="321" y="636"/>
                  <a:pt x="320" y="637"/>
                </a:cubicBezTo>
                <a:cubicBezTo>
                  <a:pt x="320" y="638"/>
                  <a:pt x="319" y="638"/>
                  <a:pt x="318" y="639"/>
                </a:cubicBezTo>
                <a:cubicBezTo>
                  <a:pt x="318" y="639"/>
                  <a:pt x="317" y="639"/>
                  <a:pt x="317" y="640"/>
                </a:cubicBezTo>
                <a:cubicBezTo>
                  <a:pt x="315" y="641"/>
                  <a:pt x="315" y="639"/>
                  <a:pt x="315" y="638"/>
                </a:cubicBezTo>
                <a:cubicBezTo>
                  <a:pt x="314" y="637"/>
                  <a:pt x="312" y="637"/>
                  <a:pt x="311" y="637"/>
                </a:cubicBezTo>
                <a:cubicBezTo>
                  <a:pt x="310" y="637"/>
                  <a:pt x="309" y="637"/>
                  <a:pt x="308" y="638"/>
                </a:cubicBezTo>
                <a:cubicBezTo>
                  <a:pt x="307" y="638"/>
                  <a:pt x="306" y="640"/>
                  <a:pt x="305" y="640"/>
                </a:cubicBezTo>
                <a:cubicBezTo>
                  <a:pt x="304" y="641"/>
                  <a:pt x="304" y="642"/>
                  <a:pt x="305" y="642"/>
                </a:cubicBezTo>
                <a:cubicBezTo>
                  <a:pt x="306" y="643"/>
                  <a:pt x="306" y="643"/>
                  <a:pt x="306" y="643"/>
                </a:cubicBezTo>
                <a:cubicBezTo>
                  <a:pt x="307" y="643"/>
                  <a:pt x="307" y="643"/>
                  <a:pt x="308" y="643"/>
                </a:cubicBezTo>
                <a:cubicBezTo>
                  <a:pt x="309" y="645"/>
                  <a:pt x="306" y="645"/>
                  <a:pt x="305" y="645"/>
                </a:cubicBezTo>
                <a:cubicBezTo>
                  <a:pt x="304" y="645"/>
                  <a:pt x="303" y="645"/>
                  <a:pt x="301" y="645"/>
                </a:cubicBezTo>
                <a:cubicBezTo>
                  <a:pt x="301" y="645"/>
                  <a:pt x="300" y="645"/>
                  <a:pt x="299" y="646"/>
                </a:cubicBezTo>
                <a:cubicBezTo>
                  <a:pt x="299" y="646"/>
                  <a:pt x="299" y="646"/>
                  <a:pt x="299" y="646"/>
                </a:cubicBezTo>
                <a:cubicBezTo>
                  <a:pt x="298" y="647"/>
                  <a:pt x="298" y="646"/>
                  <a:pt x="298" y="646"/>
                </a:cubicBezTo>
                <a:cubicBezTo>
                  <a:pt x="297" y="647"/>
                  <a:pt x="297" y="647"/>
                  <a:pt x="297" y="648"/>
                </a:cubicBezTo>
                <a:cubicBezTo>
                  <a:pt x="297" y="649"/>
                  <a:pt x="298" y="649"/>
                  <a:pt x="299" y="649"/>
                </a:cubicBezTo>
                <a:cubicBezTo>
                  <a:pt x="299" y="650"/>
                  <a:pt x="299" y="650"/>
                  <a:pt x="300" y="650"/>
                </a:cubicBezTo>
                <a:cubicBezTo>
                  <a:pt x="301" y="650"/>
                  <a:pt x="301" y="650"/>
                  <a:pt x="302" y="650"/>
                </a:cubicBezTo>
                <a:cubicBezTo>
                  <a:pt x="303" y="650"/>
                  <a:pt x="303" y="650"/>
                  <a:pt x="304" y="651"/>
                </a:cubicBezTo>
                <a:cubicBezTo>
                  <a:pt x="305" y="651"/>
                  <a:pt x="305" y="651"/>
                  <a:pt x="306" y="652"/>
                </a:cubicBezTo>
                <a:cubicBezTo>
                  <a:pt x="307" y="652"/>
                  <a:pt x="308" y="655"/>
                  <a:pt x="307" y="655"/>
                </a:cubicBezTo>
                <a:cubicBezTo>
                  <a:pt x="307" y="656"/>
                  <a:pt x="307" y="655"/>
                  <a:pt x="306" y="655"/>
                </a:cubicBezTo>
                <a:cubicBezTo>
                  <a:pt x="306" y="654"/>
                  <a:pt x="305" y="654"/>
                  <a:pt x="304" y="654"/>
                </a:cubicBezTo>
                <a:cubicBezTo>
                  <a:pt x="302" y="654"/>
                  <a:pt x="302" y="654"/>
                  <a:pt x="301" y="653"/>
                </a:cubicBezTo>
                <a:cubicBezTo>
                  <a:pt x="300" y="652"/>
                  <a:pt x="300" y="652"/>
                  <a:pt x="300" y="651"/>
                </a:cubicBezTo>
                <a:cubicBezTo>
                  <a:pt x="299" y="651"/>
                  <a:pt x="299" y="651"/>
                  <a:pt x="298" y="650"/>
                </a:cubicBezTo>
                <a:cubicBezTo>
                  <a:pt x="297" y="649"/>
                  <a:pt x="296" y="648"/>
                  <a:pt x="295" y="648"/>
                </a:cubicBezTo>
                <a:cubicBezTo>
                  <a:pt x="294" y="648"/>
                  <a:pt x="292" y="648"/>
                  <a:pt x="293" y="650"/>
                </a:cubicBezTo>
                <a:cubicBezTo>
                  <a:pt x="293" y="651"/>
                  <a:pt x="295" y="651"/>
                  <a:pt x="296" y="652"/>
                </a:cubicBezTo>
                <a:cubicBezTo>
                  <a:pt x="297" y="653"/>
                  <a:pt x="297" y="653"/>
                  <a:pt x="297" y="654"/>
                </a:cubicBezTo>
                <a:cubicBezTo>
                  <a:pt x="298" y="654"/>
                  <a:pt x="299" y="654"/>
                  <a:pt x="299" y="655"/>
                </a:cubicBezTo>
                <a:cubicBezTo>
                  <a:pt x="299" y="656"/>
                  <a:pt x="298" y="656"/>
                  <a:pt x="297" y="656"/>
                </a:cubicBezTo>
                <a:cubicBezTo>
                  <a:pt x="297" y="655"/>
                  <a:pt x="297" y="655"/>
                  <a:pt x="296" y="654"/>
                </a:cubicBezTo>
                <a:cubicBezTo>
                  <a:pt x="296" y="654"/>
                  <a:pt x="295" y="654"/>
                  <a:pt x="294" y="653"/>
                </a:cubicBezTo>
                <a:cubicBezTo>
                  <a:pt x="294" y="653"/>
                  <a:pt x="293" y="653"/>
                  <a:pt x="293" y="652"/>
                </a:cubicBezTo>
                <a:cubicBezTo>
                  <a:pt x="291" y="651"/>
                  <a:pt x="289" y="652"/>
                  <a:pt x="287" y="653"/>
                </a:cubicBezTo>
                <a:cubicBezTo>
                  <a:pt x="285" y="653"/>
                  <a:pt x="283" y="653"/>
                  <a:pt x="282" y="652"/>
                </a:cubicBezTo>
                <a:cubicBezTo>
                  <a:pt x="281" y="651"/>
                  <a:pt x="280" y="650"/>
                  <a:pt x="279" y="650"/>
                </a:cubicBezTo>
                <a:cubicBezTo>
                  <a:pt x="278" y="651"/>
                  <a:pt x="277" y="651"/>
                  <a:pt x="276" y="652"/>
                </a:cubicBezTo>
                <a:cubicBezTo>
                  <a:pt x="276" y="652"/>
                  <a:pt x="275" y="652"/>
                  <a:pt x="274" y="652"/>
                </a:cubicBezTo>
                <a:cubicBezTo>
                  <a:pt x="274" y="653"/>
                  <a:pt x="272" y="653"/>
                  <a:pt x="273" y="654"/>
                </a:cubicBezTo>
                <a:cubicBezTo>
                  <a:pt x="273" y="655"/>
                  <a:pt x="273" y="655"/>
                  <a:pt x="274" y="655"/>
                </a:cubicBezTo>
                <a:cubicBezTo>
                  <a:pt x="275" y="655"/>
                  <a:pt x="274" y="655"/>
                  <a:pt x="275" y="655"/>
                </a:cubicBezTo>
                <a:cubicBezTo>
                  <a:pt x="275" y="656"/>
                  <a:pt x="277" y="656"/>
                  <a:pt x="276" y="657"/>
                </a:cubicBezTo>
                <a:cubicBezTo>
                  <a:pt x="275" y="658"/>
                  <a:pt x="272" y="658"/>
                  <a:pt x="274" y="659"/>
                </a:cubicBezTo>
                <a:cubicBezTo>
                  <a:pt x="274" y="660"/>
                  <a:pt x="276" y="659"/>
                  <a:pt x="277" y="659"/>
                </a:cubicBezTo>
                <a:cubicBezTo>
                  <a:pt x="278" y="659"/>
                  <a:pt x="280" y="659"/>
                  <a:pt x="281" y="659"/>
                </a:cubicBezTo>
                <a:cubicBezTo>
                  <a:pt x="283" y="659"/>
                  <a:pt x="284" y="659"/>
                  <a:pt x="286" y="660"/>
                </a:cubicBezTo>
                <a:cubicBezTo>
                  <a:pt x="286" y="660"/>
                  <a:pt x="287" y="660"/>
                  <a:pt x="286" y="661"/>
                </a:cubicBezTo>
                <a:cubicBezTo>
                  <a:pt x="285" y="661"/>
                  <a:pt x="285" y="661"/>
                  <a:pt x="284" y="661"/>
                </a:cubicBezTo>
                <a:cubicBezTo>
                  <a:pt x="283" y="662"/>
                  <a:pt x="281" y="663"/>
                  <a:pt x="283" y="663"/>
                </a:cubicBezTo>
                <a:cubicBezTo>
                  <a:pt x="284" y="663"/>
                  <a:pt x="284" y="663"/>
                  <a:pt x="285" y="663"/>
                </a:cubicBezTo>
                <a:cubicBezTo>
                  <a:pt x="286" y="664"/>
                  <a:pt x="287" y="664"/>
                  <a:pt x="286" y="665"/>
                </a:cubicBezTo>
                <a:cubicBezTo>
                  <a:pt x="284" y="665"/>
                  <a:pt x="283" y="665"/>
                  <a:pt x="282" y="664"/>
                </a:cubicBezTo>
                <a:cubicBezTo>
                  <a:pt x="280" y="663"/>
                  <a:pt x="279" y="662"/>
                  <a:pt x="277" y="662"/>
                </a:cubicBezTo>
                <a:cubicBezTo>
                  <a:pt x="276" y="662"/>
                  <a:pt x="275" y="662"/>
                  <a:pt x="275" y="663"/>
                </a:cubicBezTo>
                <a:cubicBezTo>
                  <a:pt x="274" y="663"/>
                  <a:pt x="273" y="663"/>
                  <a:pt x="272" y="663"/>
                </a:cubicBezTo>
                <a:cubicBezTo>
                  <a:pt x="271" y="663"/>
                  <a:pt x="271" y="663"/>
                  <a:pt x="270" y="663"/>
                </a:cubicBezTo>
                <a:cubicBezTo>
                  <a:pt x="269" y="662"/>
                  <a:pt x="268" y="663"/>
                  <a:pt x="266" y="663"/>
                </a:cubicBezTo>
                <a:cubicBezTo>
                  <a:pt x="265" y="663"/>
                  <a:pt x="263" y="664"/>
                  <a:pt x="262" y="664"/>
                </a:cubicBezTo>
                <a:cubicBezTo>
                  <a:pt x="261" y="664"/>
                  <a:pt x="260" y="663"/>
                  <a:pt x="260" y="664"/>
                </a:cubicBezTo>
                <a:cubicBezTo>
                  <a:pt x="260" y="665"/>
                  <a:pt x="261" y="665"/>
                  <a:pt x="262" y="665"/>
                </a:cubicBezTo>
                <a:cubicBezTo>
                  <a:pt x="262" y="665"/>
                  <a:pt x="264" y="665"/>
                  <a:pt x="264" y="665"/>
                </a:cubicBezTo>
                <a:cubicBezTo>
                  <a:pt x="265" y="666"/>
                  <a:pt x="263" y="666"/>
                  <a:pt x="263" y="666"/>
                </a:cubicBezTo>
                <a:cubicBezTo>
                  <a:pt x="261" y="667"/>
                  <a:pt x="264" y="668"/>
                  <a:pt x="265" y="668"/>
                </a:cubicBezTo>
                <a:cubicBezTo>
                  <a:pt x="265" y="667"/>
                  <a:pt x="266" y="667"/>
                  <a:pt x="267" y="667"/>
                </a:cubicBezTo>
                <a:cubicBezTo>
                  <a:pt x="267" y="667"/>
                  <a:pt x="268" y="667"/>
                  <a:pt x="269" y="667"/>
                </a:cubicBezTo>
                <a:cubicBezTo>
                  <a:pt x="269" y="667"/>
                  <a:pt x="270" y="667"/>
                  <a:pt x="270" y="667"/>
                </a:cubicBezTo>
                <a:cubicBezTo>
                  <a:pt x="271" y="668"/>
                  <a:pt x="269" y="668"/>
                  <a:pt x="269" y="668"/>
                </a:cubicBezTo>
                <a:cubicBezTo>
                  <a:pt x="268" y="668"/>
                  <a:pt x="267" y="667"/>
                  <a:pt x="265" y="668"/>
                </a:cubicBezTo>
                <a:cubicBezTo>
                  <a:pt x="265" y="668"/>
                  <a:pt x="265" y="669"/>
                  <a:pt x="264" y="669"/>
                </a:cubicBezTo>
                <a:cubicBezTo>
                  <a:pt x="263" y="669"/>
                  <a:pt x="263" y="669"/>
                  <a:pt x="262" y="670"/>
                </a:cubicBezTo>
                <a:cubicBezTo>
                  <a:pt x="262" y="671"/>
                  <a:pt x="262" y="671"/>
                  <a:pt x="261" y="671"/>
                </a:cubicBezTo>
                <a:cubicBezTo>
                  <a:pt x="260" y="670"/>
                  <a:pt x="260" y="670"/>
                  <a:pt x="259" y="670"/>
                </a:cubicBezTo>
                <a:cubicBezTo>
                  <a:pt x="259" y="670"/>
                  <a:pt x="259" y="671"/>
                  <a:pt x="258" y="671"/>
                </a:cubicBezTo>
                <a:cubicBezTo>
                  <a:pt x="258" y="672"/>
                  <a:pt x="257" y="672"/>
                  <a:pt x="257" y="672"/>
                </a:cubicBezTo>
                <a:cubicBezTo>
                  <a:pt x="256" y="673"/>
                  <a:pt x="254" y="673"/>
                  <a:pt x="254" y="674"/>
                </a:cubicBezTo>
                <a:cubicBezTo>
                  <a:pt x="254" y="675"/>
                  <a:pt x="254" y="675"/>
                  <a:pt x="255" y="676"/>
                </a:cubicBezTo>
                <a:cubicBezTo>
                  <a:pt x="256" y="676"/>
                  <a:pt x="255" y="677"/>
                  <a:pt x="255" y="677"/>
                </a:cubicBezTo>
                <a:cubicBezTo>
                  <a:pt x="254" y="677"/>
                  <a:pt x="254" y="677"/>
                  <a:pt x="254" y="677"/>
                </a:cubicBezTo>
                <a:cubicBezTo>
                  <a:pt x="253" y="678"/>
                  <a:pt x="253" y="678"/>
                  <a:pt x="253" y="678"/>
                </a:cubicBezTo>
                <a:cubicBezTo>
                  <a:pt x="253" y="679"/>
                  <a:pt x="252" y="679"/>
                  <a:pt x="252" y="678"/>
                </a:cubicBezTo>
                <a:cubicBezTo>
                  <a:pt x="251" y="677"/>
                  <a:pt x="252" y="677"/>
                  <a:pt x="252" y="676"/>
                </a:cubicBezTo>
                <a:cubicBezTo>
                  <a:pt x="251" y="676"/>
                  <a:pt x="250" y="675"/>
                  <a:pt x="250" y="675"/>
                </a:cubicBezTo>
                <a:cubicBezTo>
                  <a:pt x="249" y="675"/>
                  <a:pt x="249" y="676"/>
                  <a:pt x="248" y="676"/>
                </a:cubicBezTo>
                <a:cubicBezTo>
                  <a:pt x="247" y="676"/>
                  <a:pt x="247" y="676"/>
                  <a:pt x="248" y="675"/>
                </a:cubicBezTo>
                <a:cubicBezTo>
                  <a:pt x="248" y="675"/>
                  <a:pt x="249" y="674"/>
                  <a:pt x="250" y="674"/>
                </a:cubicBezTo>
                <a:cubicBezTo>
                  <a:pt x="250" y="673"/>
                  <a:pt x="250" y="673"/>
                  <a:pt x="251" y="673"/>
                </a:cubicBezTo>
                <a:cubicBezTo>
                  <a:pt x="251" y="673"/>
                  <a:pt x="251" y="674"/>
                  <a:pt x="251" y="674"/>
                </a:cubicBezTo>
                <a:cubicBezTo>
                  <a:pt x="252" y="674"/>
                  <a:pt x="252" y="674"/>
                  <a:pt x="252" y="674"/>
                </a:cubicBezTo>
                <a:cubicBezTo>
                  <a:pt x="253" y="673"/>
                  <a:pt x="253" y="673"/>
                  <a:pt x="253" y="672"/>
                </a:cubicBezTo>
                <a:cubicBezTo>
                  <a:pt x="253" y="671"/>
                  <a:pt x="254" y="671"/>
                  <a:pt x="255" y="671"/>
                </a:cubicBezTo>
                <a:cubicBezTo>
                  <a:pt x="255" y="670"/>
                  <a:pt x="256" y="670"/>
                  <a:pt x="255" y="669"/>
                </a:cubicBezTo>
                <a:cubicBezTo>
                  <a:pt x="255" y="669"/>
                  <a:pt x="254" y="669"/>
                  <a:pt x="253" y="670"/>
                </a:cubicBezTo>
                <a:cubicBezTo>
                  <a:pt x="253" y="670"/>
                  <a:pt x="252" y="669"/>
                  <a:pt x="251" y="670"/>
                </a:cubicBezTo>
                <a:cubicBezTo>
                  <a:pt x="251" y="670"/>
                  <a:pt x="251" y="671"/>
                  <a:pt x="251" y="671"/>
                </a:cubicBezTo>
                <a:cubicBezTo>
                  <a:pt x="251" y="672"/>
                  <a:pt x="250" y="672"/>
                  <a:pt x="249" y="672"/>
                </a:cubicBezTo>
                <a:cubicBezTo>
                  <a:pt x="249" y="672"/>
                  <a:pt x="249" y="673"/>
                  <a:pt x="248" y="673"/>
                </a:cubicBezTo>
                <a:cubicBezTo>
                  <a:pt x="248" y="674"/>
                  <a:pt x="247" y="674"/>
                  <a:pt x="247" y="674"/>
                </a:cubicBezTo>
                <a:cubicBezTo>
                  <a:pt x="246" y="674"/>
                  <a:pt x="246" y="674"/>
                  <a:pt x="246" y="675"/>
                </a:cubicBezTo>
                <a:cubicBezTo>
                  <a:pt x="246" y="675"/>
                  <a:pt x="246" y="676"/>
                  <a:pt x="245" y="676"/>
                </a:cubicBezTo>
                <a:cubicBezTo>
                  <a:pt x="245" y="675"/>
                  <a:pt x="244" y="676"/>
                  <a:pt x="244" y="676"/>
                </a:cubicBezTo>
                <a:cubicBezTo>
                  <a:pt x="243" y="677"/>
                  <a:pt x="244" y="677"/>
                  <a:pt x="243" y="677"/>
                </a:cubicBezTo>
                <a:cubicBezTo>
                  <a:pt x="243" y="677"/>
                  <a:pt x="242" y="677"/>
                  <a:pt x="242" y="677"/>
                </a:cubicBezTo>
                <a:cubicBezTo>
                  <a:pt x="242" y="676"/>
                  <a:pt x="241" y="676"/>
                  <a:pt x="241" y="676"/>
                </a:cubicBezTo>
                <a:cubicBezTo>
                  <a:pt x="240" y="675"/>
                  <a:pt x="240" y="674"/>
                  <a:pt x="239" y="674"/>
                </a:cubicBezTo>
                <a:cubicBezTo>
                  <a:pt x="238" y="675"/>
                  <a:pt x="239" y="676"/>
                  <a:pt x="240" y="676"/>
                </a:cubicBezTo>
                <a:cubicBezTo>
                  <a:pt x="240" y="677"/>
                  <a:pt x="240" y="677"/>
                  <a:pt x="241" y="678"/>
                </a:cubicBezTo>
                <a:cubicBezTo>
                  <a:pt x="241" y="679"/>
                  <a:pt x="241" y="679"/>
                  <a:pt x="242" y="679"/>
                </a:cubicBezTo>
                <a:cubicBezTo>
                  <a:pt x="242" y="680"/>
                  <a:pt x="242" y="679"/>
                  <a:pt x="243" y="680"/>
                </a:cubicBezTo>
                <a:cubicBezTo>
                  <a:pt x="243" y="680"/>
                  <a:pt x="242" y="681"/>
                  <a:pt x="242" y="681"/>
                </a:cubicBezTo>
                <a:cubicBezTo>
                  <a:pt x="242" y="681"/>
                  <a:pt x="241" y="681"/>
                  <a:pt x="240" y="681"/>
                </a:cubicBezTo>
                <a:cubicBezTo>
                  <a:pt x="239" y="682"/>
                  <a:pt x="239" y="682"/>
                  <a:pt x="239" y="683"/>
                </a:cubicBezTo>
                <a:cubicBezTo>
                  <a:pt x="239" y="683"/>
                  <a:pt x="242" y="683"/>
                  <a:pt x="241" y="684"/>
                </a:cubicBezTo>
                <a:cubicBezTo>
                  <a:pt x="241" y="685"/>
                  <a:pt x="239" y="686"/>
                  <a:pt x="238" y="686"/>
                </a:cubicBezTo>
                <a:cubicBezTo>
                  <a:pt x="237" y="686"/>
                  <a:pt x="235" y="685"/>
                  <a:pt x="234" y="685"/>
                </a:cubicBezTo>
                <a:cubicBezTo>
                  <a:pt x="233" y="685"/>
                  <a:pt x="233" y="685"/>
                  <a:pt x="232" y="686"/>
                </a:cubicBezTo>
                <a:cubicBezTo>
                  <a:pt x="232" y="687"/>
                  <a:pt x="233" y="687"/>
                  <a:pt x="233" y="687"/>
                </a:cubicBezTo>
                <a:cubicBezTo>
                  <a:pt x="234" y="688"/>
                  <a:pt x="234" y="688"/>
                  <a:pt x="235" y="688"/>
                </a:cubicBezTo>
                <a:cubicBezTo>
                  <a:pt x="236" y="687"/>
                  <a:pt x="236" y="687"/>
                  <a:pt x="237" y="687"/>
                </a:cubicBezTo>
                <a:cubicBezTo>
                  <a:pt x="237" y="687"/>
                  <a:pt x="237" y="687"/>
                  <a:pt x="237" y="687"/>
                </a:cubicBezTo>
                <a:cubicBezTo>
                  <a:pt x="238" y="689"/>
                  <a:pt x="236" y="689"/>
                  <a:pt x="235" y="690"/>
                </a:cubicBezTo>
                <a:cubicBezTo>
                  <a:pt x="234" y="692"/>
                  <a:pt x="238" y="690"/>
                  <a:pt x="237" y="692"/>
                </a:cubicBezTo>
                <a:cubicBezTo>
                  <a:pt x="237" y="692"/>
                  <a:pt x="235" y="693"/>
                  <a:pt x="236" y="694"/>
                </a:cubicBezTo>
                <a:cubicBezTo>
                  <a:pt x="237" y="694"/>
                  <a:pt x="238" y="693"/>
                  <a:pt x="238" y="693"/>
                </a:cubicBezTo>
                <a:cubicBezTo>
                  <a:pt x="239" y="693"/>
                  <a:pt x="239" y="694"/>
                  <a:pt x="240" y="694"/>
                </a:cubicBezTo>
                <a:cubicBezTo>
                  <a:pt x="240" y="694"/>
                  <a:pt x="241" y="694"/>
                  <a:pt x="241" y="695"/>
                </a:cubicBezTo>
                <a:cubicBezTo>
                  <a:pt x="241" y="695"/>
                  <a:pt x="241" y="696"/>
                  <a:pt x="241" y="697"/>
                </a:cubicBezTo>
                <a:cubicBezTo>
                  <a:pt x="240" y="697"/>
                  <a:pt x="239" y="697"/>
                  <a:pt x="239" y="697"/>
                </a:cubicBezTo>
                <a:cubicBezTo>
                  <a:pt x="237" y="697"/>
                  <a:pt x="236" y="698"/>
                  <a:pt x="237" y="700"/>
                </a:cubicBezTo>
                <a:cubicBezTo>
                  <a:pt x="237" y="701"/>
                  <a:pt x="238" y="700"/>
                  <a:pt x="238" y="701"/>
                </a:cubicBezTo>
                <a:cubicBezTo>
                  <a:pt x="239" y="702"/>
                  <a:pt x="237" y="702"/>
                  <a:pt x="237" y="702"/>
                </a:cubicBezTo>
                <a:cubicBezTo>
                  <a:pt x="236" y="703"/>
                  <a:pt x="235" y="705"/>
                  <a:pt x="236" y="705"/>
                </a:cubicBezTo>
                <a:cubicBezTo>
                  <a:pt x="237" y="706"/>
                  <a:pt x="238" y="706"/>
                  <a:pt x="239" y="706"/>
                </a:cubicBezTo>
                <a:cubicBezTo>
                  <a:pt x="239" y="707"/>
                  <a:pt x="240" y="708"/>
                  <a:pt x="241" y="708"/>
                </a:cubicBezTo>
                <a:cubicBezTo>
                  <a:pt x="242" y="709"/>
                  <a:pt x="243" y="708"/>
                  <a:pt x="245" y="708"/>
                </a:cubicBezTo>
                <a:cubicBezTo>
                  <a:pt x="246" y="708"/>
                  <a:pt x="248" y="708"/>
                  <a:pt x="249" y="708"/>
                </a:cubicBezTo>
                <a:cubicBezTo>
                  <a:pt x="251" y="708"/>
                  <a:pt x="252" y="707"/>
                  <a:pt x="253" y="707"/>
                </a:cubicBezTo>
                <a:cubicBezTo>
                  <a:pt x="254" y="707"/>
                  <a:pt x="256" y="707"/>
                  <a:pt x="258" y="707"/>
                </a:cubicBezTo>
                <a:cubicBezTo>
                  <a:pt x="259" y="707"/>
                  <a:pt x="260" y="709"/>
                  <a:pt x="261" y="709"/>
                </a:cubicBezTo>
                <a:cubicBezTo>
                  <a:pt x="264" y="709"/>
                  <a:pt x="265" y="704"/>
                  <a:pt x="268" y="705"/>
                </a:cubicBezTo>
                <a:cubicBezTo>
                  <a:pt x="271" y="706"/>
                  <a:pt x="274" y="706"/>
                  <a:pt x="277" y="706"/>
                </a:cubicBezTo>
                <a:cubicBezTo>
                  <a:pt x="278" y="706"/>
                  <a:pt x="280" y="706"/>
                  <a:pt x="280" y="705"/>
                </a:cubicBezTo>
                <a:cubicBezTo>
                  <a:pt x="281" y="703"/>
                  <a:pt x="279" y="702"/>
                  <a:pt x="280" y="701"/>
                </a:cubicBezTo>
                <a:cubicBezTo>
                  <a:pt x="280" y="700"/>
                  <a:pt x="281" y="700"/>
                  <a:pt x="282" y="700"/>
                </a:cubicBezTo>
                <a:cubicBezTo>
                  <a:pt x="281" y="701"/>
                  <a:pt x="281" y="702"/>
                  <a:pt x="281" y="703"/>
                </a:cubicBezTo>
                <a:cubicBezTo>
                  <a:pt x="281" y="704"/>
                  <a:pt x="281" y="705"/>
                  <a:pt x="282" y="706"/>
                </a:cubicBezTo>
                <a:cubicBezTo>
                  <a:pt x="282" y="706"/>
                  <a:pt x="281" y="705"/>
                  <a:pt x="280" y="706"/>
                </a:cubicBezTo>
                <a:cubicBezTo>
                  <a:pt x="280" y="706"/>
                  <a:pt x="280" y="707"/>
                  <a:pt x="279" y="707"/>
                </a:cubicBezTo>
                <a:cubicBezTo>
                  <a:pt x="278" y="707"/>
                  <a:pt x="277" y="707"/>
                  <a:pt x="277" y="708"/>
                </a:cubicBezTo>
                <a:cubicBezTo>
                  <a:pt x="276" y="708"/>
                  <a:pt x="275" y="709"/>
                  <a:pt x="275" y="709"/>
                </a:cubicBezTo>
                <a:cubicBezTo>
                  <a:pt x="274" y="711"/>
                  <a:pt x="275" y="711"/>
                  <a:pt x="276" y="712"/>
                </a:cubicBezTo>
                <a:cubicBezTo>
                  <a:pt x="277" y="712"/>
                  <a:pt x="277" y="713"/>
                  <a:pt x="277" y="714"/>
                </a:cubicBezTo>
                <a:cubicBezTo>
                  <a:pt x="276" y="714"/>
                  <a:pt x="276" y="714"/>
                  <a:pt x="276" y="714"/>
                </a:cubicBezTo>
                <a:cubicBezTo>
                  <a:pt x="276" y="714"/>
                  <a:pt x="275" y="714"/>
                  <a:pt x="275" y="714"/>
                </a:cubicBezTo>
                <a:cubicBezTo>
                  <a:pt x="275" y="714"/>
                  <a:pt x="275" y="713"/>
                  <a:pt x="275" y="713"/>
                </a:cubicBezTo>
                <a:cubicBezTo>
                  <a:pt x="274" y="713"/>
                  <a:pt x="273" y="714"/>
                  <a:pt x="273" y="712"/>
                </a:cubicBezTo>
                <a:cubicBezTo>
                  <a:pt x="274" y="712"/>
                  <a:pt x="274" y="712"/>
                  <a:pt x="274" y="711"/>
                </a:cubicBezTo>
                <a:cubicBezTo>
                  <a:pt x="274" y="710"/>
                  <a:pt x="274" y="710"/>
                  <a:pt x="274" y="709"/>
                </a:cubicBezTo>
                <a:cubicBezTo>
                  <a:pt x="273" y="709"/>
                  <a:pt x="272" y="709"/>
                  <a:pt x="272" y="708"/>
                </a:cubicBezTo>
                <a:cubicBezTo>
                  <a:pt x="270" y="708"/>
                  <a:pt x="268" y="706"/>
                  <a:pt x="267" y="706"/>
                </a:cubicBezTo>
                <a:cubicBezTo>
                  <a:pt x="266" y="707"/>
                  <a:pt x="264" y="708"/>
                  <a:pt x="264" y="709"/>
                </a:cubicBezTo>
                <a:cubicBezTo>
                  <a:pt x="263" y="710"/>
                  <a:pt x="262" y="711"/>
                  <a:pt x="261" y="710"/>
                </a:cubicBezTo>
                <a:cubicBezTo>
                  <a:pt x="260" y="709"/>
                  <a:pt x="259" y="709"/>
                  <a:pt x="258" y="708"/>
                </a:cubicBezTo>
                <a:cubicBezTo>
                  <a:pt x="257" y="707"/>
                  <a:pt x="256" y="708"/>
                  <a:pt x="254" y="708"/>
                </a:cubicBezTo>
                <a:cubicBezTo>
                  <a:pt x="253" y="708"/>
                  <a:pt x="252" y="708"/>
                  <a:pt x="251" y="708"/>
                </a:cubicBezTo>
                <a:cubicBezTo>
                  <a:pt x="249" y="709"/>
                  <a:pt x="248" y="709"/>
                  <a:pt x="247" y="709"/>
                </a:cubicBezTo>
                <a:cubicBezTo>
                  <a:pt x="245" y="709"/>
                  <a:pt x="244" y="709"/>
                  <a:pt x="243" y="709"/>
                </a:cubicBezTo>
                <a:cubicBezTo>
                  <a:pt x="241" y="709"/>
                  <a:pt x="240" y="708"/>
                  <a:pt x="239" y="708"/>
                </a:cubicBezTo>
                <a:cubicBezTo>
                  <a:pt x="238" y="708"/>
                  <a:pt x="237" y="709"/>
                  <a:pt x="237" y="709"/>
                </a:cubicBezTo>
                <a:cubicBezTo>
                  <a:pt x="236" y="710"/>
                  <a:pt x="237" y="710"/>
                  <a:pt x="237" y="711"/>
                </a:cubicBezTo>
                <a:cubicBezTo>
                  <a:pt x="238" y="711"/>
                  <a:pt x="240" y="712"/>
                  <a:pt x="238" y="713"/>
                </a:cubicBezTo>
                <a:cubicBezTo>
                  <a:pt x="238" y="713"/>
                  <a:pt x="237" y="713"/>
                  <a:pt x="236" y="713"/>
                </a:cubicBezTo>
                <a:cubicBezTo>
                  <a:pt x="236" y="713"/>
                  <a:pt x="235" y="712"/>
                  <a:pt x="235" y="713"/>
                </a:cubicBezTo>
                <a:cubicBezTo>
                  <a:pt x="234" y="713"/>
                  <a:pt x="235" y="714"/>
                  <a:pt x="236" y="714"/>
                </a:cubicBezTo>
                <a:cubicBezTo>
                  <a:pt x="236" y="715"/>
                  <a:pt x="235" y="715"/>
                  <a:pt x="236" y="716"/>
                </a:cubicBezTo>
                <a:cubicBezTo>
                  <a:pt x="237" y="717"/>
                  <a:pt x="239" y="715"/>
                  <a:pt x="240" y="716"/>
                </a:cubicBezTo>
                <a:cubicBezTo>
                  <a:pt x="241" y="716"/>
                  <a:pt x="241" y="716"/>
                  <a:pt x="241" y="717"/>
                </a:cubicBezTo>
                <a:cubicBezTo>
                  <a:pt x="241" y="719"/>
                  <a:pt x="241" y="718"/>
                  <a:pt x="242" y="719"/>
                </a:cubicBezTo>
                <a:cubicBezTo>
                  <a:pt x="243" y="720"/>
                  <a:pt x="241" y="721"/>
                  <a:pt x="240" y="722"/>
                </a:cubicBezTo>
                <a:cubicBezTo>
                  <a:pt x="239" y="722"/>
                  <a:pt x="239" y="722"/>
                  <a:pt x="239" y="723"/>
                </a:cubicBezTo>
                <a:cubicBezTo>
                  <a:pt x="239" y="724"/>
                  <a:pt x="240" y="723"/>
                  <a:pt x="240" y="724"/>
                </a:cubicBezTo>
                <a:cubicBezTo>
                  <a:pt x="241" y="724"/>
                  <a:pt x="241" y="724"/>
                  <a:pt x="242" y="724"/>
                </a:cubicBezTo>
                <a:cubicBezTo>
                  <a:pt x="243" y="724"/>
                  <a:pt x="244" y="724"/>
                  <a:pt x="244" y="723"/>
                </a:cubicBezTo>
                <a:cubicBezTo>
                  <a:pt x="245" y="722"/>
                  <a:pt x="244" y="722"/>
                  <a:pt x="245" y="721"/>
                </a:cubicBezTo>
                <a:cubicBezTo>
                  <a:pt x="246" y="721"/>
                  <a:pt x="246" y="721"/>
                  <a:pt x="247" y="721"/>
                </a:cubicBezTo>
                <a:cubicBezTo>
                  <a:pt x="247" y="720"/>
                  <a:pt x="248" y="720"/>
                  <a:pt x="249" y="720"/>
                </a:cubicBezTo>
                <a:cubicBezTo>
                  <a:pt x="249" y="720"/>
                  <a:pt x="249" y="721"/>
                  <a:pt x="249" y="721"/>
                </a:cubicBezTo>
                <a:cubicBezTo>
                  <a:pt x="249" y="722"/>
                  <a:pt x="249" y="723"/>
                  <a:pt x="248" y="723"/>
                </a:cubicBezTo>
                <a:cubicBezTo>
                  <a:pt x="248" y="724"/>
                  <a:pt x="248" y="724"/>
                  <a:pt x="248" y="725"/>
                </a:cubicBezTo>
                <a:cubicBezTo>
                  <a:pt x="248" y="726"/>
                  <a:pt x="247" y="727"/>
                  <a:pt x="247" y="727"/>
                </a:cubicBezTo>
                <a:cubicBezTo>
                  <a:pt x="246" y="727"/>
                  <a:pt x="245" y="728"/>
                  <a:pt x="244" y="728"/>
                </a:cubicBezTo>
                <a:cubicBezTo>
                  <a:pt x="243" y="728"/>
                  <a:pt x="242" y="726"/>
                  <a:pt x="241" y="726"/>
                </a:cubicBezTo>
                <a:cubicBezTo>
                  <a:pt x="241" y="725"/>
                  <a:pt x="240" y="725"/>
                  <a:pt x="240" y="726"/>
                </a:cubicBezTo>
                <a:cubicBezTo>
                  <a:pt x="240" y="726"/>
                  <a:pt x="240" y="726"/>
                  <a:pt x="240" y="727"/>
                </a:cubicBezTo>
                <a:cubicBezTo>
                  <a:pt x="240" y="727"/>
                  <a:pt x="240" y="727"/>
                  <a:pt x="239" y="728"/>
                </a:cubicBezTo>
                <a:cubicBezTo>
                  <a:pt x="239" y="728"/>
                  <a:pt x="238" y="730"/>
                  <a:pt x="239" y="731"/>
                </a:cubicBezTo>
                <a:cubicBezTo>
                  <a:pt x="239" y="732"/>
                  <a:pt x="240" y="732"/>
                  <a:pt x="240" y="733"/>
                </a:cubicBezTo>
                <a:cubicBezTo>
                  <a:pt x="241" y="733"/>
                  <a:pt x="241" y="734"/>
                  <a:pt x="241" y="734"/>
                </a:cubicBezTo>
                <a:cubicBezTo>
                  <a:pt x="242" y="736"/>
                  <a:pt x="243" y="737"/>
                  <a:pt x="244" y="736"/>
                </a:cubicBezTo>
                <a:cubicBezTo>
                  <a:pt x="245" y="735"/>
                  <a:pt x="244" y="734"/>
                  <a:pt x="245" y="734"/>
                </a:cubicBezTo>
                <a:cubicBezTo>
                  <a:pt x="246" y="733"/>
                  <a:pt x="246" y="734"/>
                  <a:pt x="247" y="735"/>
                </a:cubicBezTo>
                <a:cubicBezTo>
                  <a:pt x="247" y="736"/>
                  <a:pt x="247" y="736"/>
                  <a:pt x="248" y="736"/>
                </a:cubicBezTo>
                <a:cubicBezTo>
                  <a:pt x="249" y="736"/>
                  <a:pt x="249" y="736"/>
                  <a:pt x="250" y="737"/>
                </a:cubicBezTo>
                <a:cubicBezTo>
                  <a:pt x="250" y="738"/>
                  <a:pt x="249" y="739"/>
                  <a:pt x="249" y="741"/>
                </a:cubicBezTo>
                <a:cubicBezTo>
                  <a:pt x="250" y="742"/>
                  <a:pt x="251" y="741"/>
                  <a:pt x="252" y="740"/>
                </a:cubicBezTo>
                <a:cubicBezTo>
                  <a:pt x="252" y="739"/>
                  <a:pt x="252" y="738"/>
                  <a:pt x="253" y="737"/>
                </a:cubicBezTo>
                <a:cubicBezTo>
                  <a:pt x="254" y="736"/>
                  <a:pt x="254" y="736"/>
                  <a:pt x="254" y="736"/>
                </a:cubicBezTo>
                <a:cubicBezTo>
                  <a:pt x="255" y="735"/>
                  <a:pt x="255" y="735"/>
                  <a:pt x="256" y="735"/>
                </a:cubicBezTo>
                <a:cubicBezTo>
                  <a:pt x="257" y="735"/>
                  <a:pt x="256" y="736"/>
                  <a:pt x="257" y="737"/>
                </a:cubicBezTo>
                <a:cubicBezTo>
                  <a:pt x="257" y="738"/>
                  <a:pt x="259" y="737"/>
                  <a:pt x="259" y="739"/>
                </a:cubicBezTo>
                <a:cubicBezTo>
                  <a:pt x="258" y="739"/>
                  <a:pt x="257" y="739"/>
                  <a:pt x="257" y="739"/>
                </a:cubicBezTo>
                <a:cubicBezTo>
                  <a:pt x="256" y="739"/>
                  <a:pt x="256" y="740"/>
                  <a:pt x="255" y="740"/>
                </a:cubicBezTo>
                <a:cubicBezTo>
                  <a:pt x="254" y="741"/>
                  <a:pt x="253" y="742"/>
                  <a:pt x="253" y="743"/>
                </a:cubicBezTo>
                <a:cubicBezTo>
                  <a:pt x="252" y="743"/>
                  <a:pt x="251" y="743"/>
                  <a:pt x="251" y="744"/>
                </a:cubicBezTo>
                <a:cubicBezTo>
                  <a:pt x="250" y="744"/>
                  <a:pt x="249" y="745"/>
                  <a:pt x="249" y="745"/>
                </a:cubicBezTo>
                <a:cubicBezTo>
                  <a:pt x="248" y="745"/>
                  <a:pt x="248" y="745"/>
                  <a:pt x="248" y="746"/>
                </a:cubicBezTo>
                <a:cubicBezTo>
                  <a:pt x="248" y="746"/>
                  <a:pt x="248" y="746"/>
                  <a:pt x="248" y="746"/>
                </a:cubicBezTo>
                <a:cubicBezTo>
                  <a:pt x="249" y="746"/>
                  <a:pt x="249" y="746"/>
                  <a:pt x="249" y="746"/>
                </a:cubicBezTo>
                <a:cubicBezTo>
                  <a:pt x="250" y="746"/>
                  <a:pt x="250" y="747"/>
                  <a:pt x="250" y="747"/>
                </a:cubicBezTo>
                <a:cubicBezTo>
                  <a:pt x="250" y="747"/>
                  <a:pt x="251" y="747"/>
                  <a:pt x="252" y="747"/>
                </a:cubicBezTo>
                <a:cubicBezTo>
                  <a:pt x="253" y="747"/>
                  <a:pt x="253" y="747"/>
                  <a:pt x="254" y="748"/>
                </a:cubicBezTo>
                <a:cubicBezTo>
                  <a:pt x="254" y="749"/>
                  <a:pt x="253" y="749"/>
                  <a:pt x="253" y="749"/>
                </a:cubicBezTo>
                <a:cubicBezTo>
                  <a:pt x="252" y="749"/>
                  <a:pt x="252" y="749"/>
                  <a:pt x="251" y="750"/>
                </a:cubicBezTo>
                <a:cubicBezTo>
                  <a:pt x="251" y="751"/>
                  <a:pt x="251" y="751"/>
                  <a:pt x="251" y="752"/>
                </a:cubicBezTo>
                <a:cubicBezTo>
                  <a:pt x="249" y="753"/>
                  <a:pt x="248" y="750"/>
                  <a:pt x="247" y="751"/>
                </a:cubicBezTo>
                <a:cubicBezTo>
                  <a:pt x="246" y="751"/>
                  <a:pt x="245" y="756"/>
                  <a:pt x="244" y="755"/>
                </a:cubicBezTo>
                <a:cubicBezTo>
                  <a:pt x="244" y="754"/>
                  <a:pt x="245" y="754"/>
                  <a:pt x="245" y="753"/>
                </a:cubicBezTo>
                <a:cubicBezTo>
                  <a:pt x="245" y="753"/>
                  <a:pt x="245" y="752"/>
                  <a:pt x="245" y="752"/>
                </a:cubicBezTo>
                <a:cubicBezTo>
                  <a:pt x="245" y="752"/>
                  <a:pt x="245" y="751"/>
                  <a:pt x="245" y="751"/>
                </a:cubicBezTo>
                <a:cubicBezTo>
                  <a:pt x="245" y="750"/>
                  <a:pt x="245" y="750"/>
                  <a:pt x="244" y="750"/>
                </a:cubicBezTo>
                <a:cubicBezTo>
                  <a:pt x="243" y="750"/>
                  <a:pt x="243" y="751"/>
                  <a:pt x="243" y="751"/>
                </a:cubicBezTo>
                <a:cubicBezTo>
                  <a:pt x="242" y="752"/>
                  <a:pt x="240" y="751"/>
                  <a:pt x="240" y="753"/>
                </a:cubicBezTo>
                <a:cubicBezTo>
                  <a:pt x="240" y="754"/>
                  <a:pt x="240" y="754"/>
                  <a:pt x="240" y="755"/>
                </a:cubicBezTo>
                <a:cubicBezTo>
                  <a:pt x="240" y="756"/>
                  <a:pt x="240" y="756"/>
                  <a:pt x="240" y="757"/>
                </a:cubicBezTo>
                <a:cubicBezTo>
                  <a:pt x="239" y="758"/>
                  <a:pt x="240" y="758"/>
                  <a:pt x="241" y="758"/>
                </a:cubicBezTo>
                <a:cubicBezTo>
                  <a:pt x="242" y="758"/>
                  <a:pt x="242" y="758"/>
                  <a:pt x="242" y="759"/>
                </a:cubicBezTo>
                <a:cubicBezTo>
                  <a:pt x="243" y="760"/>
                  <a:pt x="243" y="760"/>
                  <a:pt x="244" y="760"/>
                </a:cubicBezTo>
                <a:cubicBezTo>
                  <a:pt x="244" y="761"/>
                  <a:pt x="244" y="761"/>
                  <a:pt x="245" y="762"/>
                </a:cubicBezTo>
                <a:cubicBezTo>
                  <a:pt x="245" y="762"/>
                  <a:pt x="246" y="762"/>
                  <a:pt x="247" y="762"/>
                </a:cubicBezTo>
                <a:cubicBezTo>
                  <a:pt x="248" y="761"/>
                  <a:pt x="247" y="762"/>
                  <a:pt x="248" y="762"/>
                </a:cubicBezTo>
                <a:cubicBezTo>
                  <a:pt x="250" y="763"/>
                  <a:pt x="249" y="760"/>
                  <a:pt x="249" y="759"/>
                </a:cubicBezTo>
                <a:cubicBezTo>
                  <a:pt x="249" y="759"/>
                  <a:pt x="250" y="758"/>
                  <a:pt x="250" y="758"/>
                </a:cubicBezTo>
                <a:cubicBezTo>
                  <a:pt x="250" y="758"/>
                  <a:pt x="250" y="757"/>
                  <a:pt x="250" y="757"/>
                </a:cubicBezTo>
                <a:cubicBezTo>
                  <a:pt x="250" y="756"/>
                  <a:pt x="250" y="756"/>
                  <a:pt x="251" y="756"/>
                </a:cubicBezTo>
                <a:cubicBezTo>
                  <a:pt x="252" y="757"/>
                  <a:pt x="252" y="757"/>
                  <a:pt x="253" y="756"/>
                </a:cubicBezTo>
                <a:cubicBezTo>
                  <a:pt x="254" y="756"/>
                  <a:pt x="254" y="756"/>
                  <a:pt x="255" y="756"/>
                </a:cubicBezTo>
                <a:cubicBezTo>
                  <a:pt x="256" y="756"/>
                  <a:pt x="258" y="757"/>
                  <a:pt x="259" y="756"/>
                </a:cubicBezTo>
                <a:cubicBezTo>
                  <a:pt x="260" y="755"/>
                  <a:pt x="260" y="754"/>
                  <a:pt x="260" y="754"/>
                </a:cubicBezTo>
                <a:cubicBezTo>
                  <a:pt x="261" y="754"/>
                  <a:pt x="262" y="754"/>
                  <a:pt x="262" y="754"/>
                </a:cubicBezTo>
                <a:cubicBezTo>
                  <a:pt x="263" y="754"/>
                  <a:pt x="264" y="754"/>
                  <a:pt x="263" y="755"/>
                </a:cubicBezTo>
                <a:cubicBezTo>
                  <a:pt x="262" y="755"/>
                  <a:pt x="261" y="755"/>
                  <a:pt x="261" y="755"/>
                </a:cubicBezTo>
                <a:cubicBezTo>
                  <a:pt x="260" y="756"/>
                  <a:pt x="260" y="757"/>
                  <a:pt x="259" y="757"/>
                </a:cubicBezTo>
                <a:cubicBezTo>
                  <a:pt x="259" y="757"/>
                  <a:pt x="258" y="757"/>
                  <a:pt x="257" y="757"/>
                </a:cubicBezTo>
                <a:cubicBezTo>
                  <a:pt x="256" y="757"/>
                  <a:pt x="254" y="758"/>
                  <a:pt x="254" y="759"/>
                </a:cubicBezTo>
                <a:cubicBezTo>
                  <a:pt x="254" y="760"/>
                  <a:pt x="255" y="760"/>
                  <a:pt x="256" y="760"/>
                </a:cubicBezTo>
                <a:cubicBezTo>
                  <a:pt x="256" y="760"/>
                  <a:pt x="256" y="761"/>
                  <a:pt x="257" y="761"/>
                </a:cubicBezTo>
                <a:cubicBezTo>
                  <a:pt x="258" y="761"/>
                  <a:pt x="260" y="760"/>
                  <a:pt x="261" y="761"/>
                </a:cubicBezTo>
                <a:cubicBezTo>
                  <a:pt x="261" y="762"/>
                  <a:pt x="261" y="762"/>
                  <a:pt x="260" y="763"/>
                </a:cubicBezTo>
                <a:cubicBezTo>
                  <a:pt x="260" y="763"/>
                  <a:pt x="259" y="763"/>
                  <a:pt x="258" y="763"/>
                </a:cubicBezTo>
                <a:cubicBezTo>
                  <a:pt x="258" y="763"/>
                  <a:pt x="257" y="764"/>
                  <a:pt x="257" y="764"/>
                </a:cubicBezTo>
                <a:cubicBezTo>
                  <a:pt x="256" y="765"/>
                  <a:pt x="255" y="766"/>
                  <a:pt x="253" y="767"/>
                </a:cubicBezTo>
                <a:cubicBezTo>
                  <a:pt x="253" y="768"/>
                  <a:pt x="252" y="770"/>
                  <a:pt x="254" y="770"/>
                </a:cubicBezTo>
                <a:cubicBezTo>
                  <a:pt x="255" y="770"/>
                  <a:pt x="255" y="769"/>
                  <a:pt x="256" y="770"/>
                </a:cubicBezTo>
                <a:cubicBezTo>
                  <a:pt x="257" y="770"/>
                  <a:pt x="257" y="770"/>
                  <a:pt x="258" y="770"/>
                </a:cubicBezTo>
                <a:cubicBezTo>
                  <a:pt x="259" y="770"/>
                  <a:pt x="260" y="770"/>
                  <a:pt x="259" y="771"/>
                </a:cubicBezTo>
                <a:cubicBezTo>
                  <a:pt x="259" y="771"/>
                  <a:pt x="258" y="771"/>
                  <a:pt x="258" y="772"/>
                </a:cubicBezTo>
                <a:cubicBezTo>
                  <a:pt x="258" y="773"/>
                  <a:pt x="258" y="773"/>
                  <a:pt x="258" y="774"/>
                </a:cubicBezTo>
                <a:cubicBezTo>
                  <a:pt x="258" y="775"/>
                  <a:pt x="257" y="775"/>
                  <a:pt x="256" y="774"/>
                </a:cubicBezTo>
                <a:cubicBezTo>
                  <a:pt x="256" y="774"/>
                  <a:pt x="256" y="774"/>
                  <a:pt x="256" y="774"/>
                </a:cubicBezTo>
                <a:cubicBezTo>
                  <a:pt x="255" y="774"/>
                  <a:pt x="255" y="774"/>
                  <a:pt x="255" y="774"/>
                </a:cubicBezTo>
                <a:cubicBezTo>
                  <a:pt x="254" y="773"/>
                  <a:pt x="253" y="773"/>
                  <a:pt x="253" y="773"/>
                </a:cubicBezTo>
                <a:cubicBezTo>
                  <a:pt x="251" y="772"/>
                  <a:pt x="250" y="773"/>
                  <a:pt x="249" y="773"/>
                </a:cubicBezTo>
                <a:cubicBezTo>
                  <a:pt x="249" y="772"/>
                  <a:pt x="249" y="772"/>
                  <a:pt x="248" y="772"/>
                </a:cubicBezTo>
                <a:cubicBezTo>
                  <a:pt x="248" y="771"/>
                  <a:pt x="246" y="770"/>
                  <a:pt x="246" y="771"/>
                </a:cubicBezTo>
                <a:cubicBezTo>
                  <a:pt x="246" y="771"/>
                  <a:pt x="247" y="771"/>
                  <a:pt x="247" y="772"/>
                </a:cubicBezTo>
                <a:cubicBezTo>
                  <a:pt x="247" y="773"/>
                  <a:pt x="246" y="773"/>
                  <a:pt x="246" y="774"/>
                </a:cubicBezTo>
                <a:cubicBezTo>
                  <a:pt x="245" y="774"/>
                  <a:pt x="245" y="775"/>
                  <a:pt x="245" y="776"/>
                </a:cubicBezTo>
                <a:cubicBezTo>
                  <a:pt x="245" y="777"/>
                  <a:pt x="245" y="777"/>
                  <a:pt x="245" y="778"/>
                </a:cubicBezTo>
                <a:cubicBezTo>
                  <a:pt x="244" y="779"/>
                  <a:pt x="246" y="780"/>
                  <a:pt x="247" y="781"/>
                </a:cubicBezTo>
                <a:cubicBezTo>
                  <a:pt x="248" y="782"/>
                  <a:pt x="248" y="784"/>
                  <a:pt x="249" y="785"/>
                </a:cubicBezTo>
                <a:cubicBezTo>
                  <a:pt x="250" y="786"/>
                  <a:pt x="252" y="786"/>
                  <a:pt x="253" y="787"/>
                </a:cubicBezTo>
                <a:cubicBezTo>
                  <a:pt x="255" y="788"/>
                  <a:pt x="255" y="789"/>
                  <a:pt x="257" y="790"/>
                </a:cubicBezTo>
                <a:cubicBezTo>
                  <a:pt x="258" y="790"/>
                  <a:pt x="260" y="790"/>
                  <a:pt x="261" y="791"/>
                </a:cubicBezTo>
                <a:cubicBezTo>
                  <a:pt x="262" y="791"/>
                  <a:pt x="263" y="792"/>
                  <a:pt x="265" y="792"/>
                </a:cubicBezTo>
                <a:cubicBezTo>
                  <a:pt x="266" y="792"/>
                  <a:pt x="269" y="791"/>
                  <a:pt x="269" y="793"/>
                </a:cubicBezTo>
                <a:cubicBezTo>
                  <a:pt x="269" y="793"/>
                  <a:pt x="268" y="794"/>
                  <a:pt x="268" y="794"/>
                </a:cubicBezTo>
                <a:cubicBezTo>
                  <a:pt x="267" y="795"/>
                  <a:pt x="266" y="795"/>
                  <a:pt x="266" y="796"/>
                </a:cubicBezTo>
                <a:cubicBezTo>
                  <a:pt x="265" y="797"/>
                  <a:pt x="268" y="797"/>
                  <a:pt x="269" y="797"/>
                </a:cubicBezTo>
                <a:cubicBezTo>
                  <a:pt x="270" y="797"/>
                  <a:pt x="270" y="797"/>
                  <a:pt x="271" y="797"/>
                </a:cubicBezTo>
                <a:cubicBezTo>
                  <a:pt x="272" y="798"/>
                  <a:pt x="273" y="798"/>
                  <a:pt x="273" y="798"/>
                </a:cubicBezTo>
                <a:cubicBezTo>
                  <a:pt x="274" y="798"/>
                  <a:pt x="274" y="798"/>
                  <a:pt x="275" y="799"/>
                </a:cubicBezTo>
                <a:cubicBezTo>
                  <a:pt x="275" y="799"/>
                  <a:pt x="276" y="799"/>
                  <a:pt x="277" y="799"/>
                </a:cubicBezTo>
                <a:cubicBezTo>
                  <a:pt x="277" y="799"/>
                  <a:pt x="278" y="798"/>
                  <a:pt x="279" y="798"/>
                </a:cubicBezTo>
                <a:cubicBezTo>
                  <a:pt x="280" y="798"/>
                  <a:pt x="280" y="798"/>
                  <a:pt x="281" y="798"/>
                </a:cubicBezTo>
                <a:cubicBezTo>
                  <a:pt x="283" y="799"/>
                  <a:pt x="284" y="798"/>
                  <a:pt x="286" y="798"/>
                </a:cubicBezTo>
                <a:cubicBezTo>
                  <a:pt x="287" y="797"/>
                  <a:pt x="287" y="797"/>
                  <a:pt x="288" y="797"/>
                </a:cubicBezTo>
                <a:cubicBezTo>
                  <a:pt x="288" y="797"/>
                  <a:pt x="288" y="796"/>
                  <a:pt x="289" y="796"/>
                </a:cubicBezTo>
                <a:cubicBezTo>
                  <a:pt x="289" y="796"/>
                  <a:pt x="290" y="796"/>
                  <a:pt x="290" y="796"/>
                </a:cubicBezTo>
                <a:cubicBezTo>
                  <a:pt x="293" y="795"/>
                  <a:pt x="296" y="796"/>
                  <a:pt x="298" y="794"/>
                </a:cubicBezTo>
                <a:cubicBezTo>
                  <a:pt x="300" y="794"/>
                  <a:pt x="302" y="793"/>
                  <a:pt x="303" y="791"/>
                </a:cubicBezTo>
                <a:cubicBezTo>
                  <a:pt x="305" y="789"/>
                  <a:pt x="309" y="788"/>
                  <a:pt x="311" y="785"/>
                </a:cubicBezTo>
                <a:cubicBezTo>
                  <a:pt x="312" y="783"/>
                  <a:pt x="312" y="782"/>
                  <a:pt x="314" y="781"/>
                </a:cubicBezTo>
                <a:cubicBezTo>
                  <a:pt x="315" y="781"/>
                  <a:pt x="316" y="781"/>
                  <a:pt x="317" y="780"/>
                </a:cubicBezTo>
                <a:cubicBezTo>
                  <a:pt x="317" y="780"/>
                  <a:pt x="317" y="780"/>
                  <a:pt x="318" y="779"/>
                </a:cubicBezTo>
                <a:cubicBezTo>
                  <a:pt x="318" y="779"/>
                  <a:pt x="317" y="779"/>
                  <a:pt x="318" y="778"/>
                </a:cubicBezTo>
                <a:cubicBezTo>
                  <a:pt x="318" y="777"/>
                  <a:pt x="320" y="778"/>
                  <a:pt x="320" y="777"/>
                </a:cubicBezTo>
                <a:cubicBezTo>
                  <a:pt x="321" y="776"/>
                  <a:pt x="320" y="775"/>
                  <a:pt x="320" y="775"/>
                </a:cubicBezTo>
                <a:cubicBezTo>
                  <a:pt x="321" y="774"/>
                  <a:pt x="321" y="773"/>
                  <a:pt x="322" y="773"/>
                </a:cubicBezTo>
                <a:cubicBezTo>
                  <a:pt x="323" y="773"/>
                  <a:pt x="323" y="773"/>
                  <a:pt x="324" y="773"/>
                </a:cubicBezTo>
                <a:cubicBezTo>
                  <a:pt x="325" y="773"/>
                  <a:pt x="325" y="772"/>
                  <a:pt x="326" y="772"/>
                </a:cubicBezTo>
                <a:cubicBezTo>
                  <a:pt x="326" y="771"/>
                  <a:pt x="327" y="771"/>
                  <a:pt x="327" y="770"/>
                </a:cubicBezTo>
                <a:cubicBezTo>
                  <a:pt x="327" y="770"/>
                  <a:pt x="326" y="769"/>
                  <a:pt x="325" y="769"/>
                </a:cubicBezTo>
                <a:cubicBezTo>
                  <a:pt x="325" y="768"/>
                  <a:pt x="325" y="768"/>
                  <a:pt x="325" y="767"/>
                </a:cubicBezTo>
                <a:cubicBezTo>
                  <a:pt x="326" y="767"/>
                  <a:pt x="327" y="768"/>
                  <a:pt x="327" y="768"/>
                </a:cubicBezTo>
                <a:cubicBezTo>
                  <a:pt x="329" y="769"/>
                  <a:pt x="330" y="769"/>
                  <a:pt x="331" y="769"/>
                </a:cubicBezTo>
                <a:cubicBezTo>
                  <a:pt x="333" y="769"/>
                  <a:pt x="334" y="769"/>
                  <a:pt x="336" y="769"/>
                </a:cubicBezTo>
                <a:cubicBezTo>
                  <a:pt x="337" y="768"/>
                  <a:pt x="338" y="767"/>
                  <a:pt x="339" y="766"/>
                </a:cubicBezTo>
                <a:cubicBezTo>
                  <a:pt x="339" y="765"/>
                  <a:pt x="339" y="764"/>
                  <a:pt x="340" y="764"/>
                </a:cubicBezTo>
                <a:cubicBezTo>
                  <a:pt x="341" y="763"/>
                  <a:pt x="341" y="764"/>
                  <a:pt x="341" y="764"/>
                </a:cubicBezTo>
                <a:cubicBezTo>
                  <a:pt x="343" y="766"/>
                  <a:pt x="343" y="763"/>
                  <a:pt x="343" y="762"/>
                </a:cubicBezTo>
                <a:cubicBezTo>
                  <a:pt x="343" y="761"/>
                  <a:pt x="343" y="759"/>
                  <a:pt x="342" y="758"/>
                </a:cubicBezTo>
                <a:cubicBezTo>
                  <a:pt x="341" y="757"/>
                  <a:pt x="338" y="756"/>
                  <a:pt x="340" y="754"/>
                </a:cubicBezTo>
                <a:cubicBezTo>
                  <a:pt x="340" y="754"/>
                  <a:pt x="341" y="754"/>
                  <a:pt x="342" y="754"/>
                </a:cubicBezTo>
                <a:cubicBezTo>
                  <a:pt x="343" y="754"/>
                  <a:pt x="343" y="753"/>
                  <a:pt x="343" y="753"/>
                </a:cubicBezTo>
                <a:cubicBezTo>
                  <a:pt x="344" y="752"/>
                  <a:pt x="345" y="753"/>
                  <a:pt x="345" y="752"/>
                </a:cubicBezTo>
                <a:cubicBezTo>
                  <a:pt x="345" y="751"/>
                  <a:pt x="344" y="751"/>
                  <a:pt x="344" y="750"/>
                </a:cubicBezTo>
                <a:cubicBezTo>
                  <a:pt x="343" y="749"/>
                  <a:pt x="343" y="748"/>
                  <a:pt x="344" y="746"/>
                </a:cubicBezTo>
                <a:cubicBezTo>
                  <a:pt x="344" y="745"/>
                  <a:pt x="344" y="744"/>
                  <a:pt x="346" y="744"/>
                </a:cubicBezTo>
                <a:cubicBezTo>
                  <a:pt x="346" y="744"/>
                  <a:pt x="346" y="744"/>
                  <a:pt x="347" y="744"/>
                </a:cubicBezTo>
                <a:cubicBezTo>
                  <a:pt x="347" y="744"/>
                  <a:pt x="347" y="743"/>
                  <a:pt x="348" y="743"/>
                </a:cubicBezTo>
                <a:cubicBezTo>
                  <a:pt x="349" y="744"/>
                  <a:pt x="347" y="745"/>
                  <a:pt x="347" y="745"/>
                </a:cubicBezTo>
                <a:cubicBezTo>
                  <a:pt x="346" y="745"/>
                  <a:pt x="346" y="746"/>
                  <a:pt x="346" y="746"/>
                </a:cubicBezTo>
                <a:cubicBezTo>
                  <a:pt x="346" y="747"/>
                  <a:pt x="346" y="747"/>
                  <a:pt x="345" y="748"/>
                </a:cubicBezTo>
                <a:cubicBezTo>
                  <a:pt x="344" y="749"/>
                  <a:pt x="344" y="750"/>
                  <a:pt x="345" y="751"/>
                </a:cubicBezTo>
                <a:cubicBezTo>
                  <a:pt x="347" y="754"/>
                  <a:pt x="346" y="757"/>
                  <a:pt x="346" y="759"/>
                </a:cubicBezTo>
                <a:cubicBezTo>
                  <a:pt x="346" y="760"/>
                  <a:pt x="346" y="761"/>
                  <a:pt x="346" y="761"/>
                </a:cubicBezTo>
                <a:cubicBezTo>
                  <a:pt x="347" y="762"/>
                  <a:pt x="348" y="761"/>
                  <a:pt x="348" y="762"/>
                </a:cubicBezTo>
                <a:cubicBezTo>
                  <a:pt x="349" y="763"/>
                  <a:pt x="348" y="765"/>
                  <a:pt x="350" y="765"/>
                </a:cubicBezTo>
                <a:cubicBezTo>
                  <a:pt x="351" y="766"/>
                  <a:pt x="357" y="764"/>
                  <a:pt x="357" y="767"/>
                </a:cubicBezTo>
                <a:cubicBezTo>
                  <a:pt x="357" y="768"/>
                  <a:pt x="356" y="768"/>
                  <a:pt x="356" y="769"/>
                </a:cubicBezTo>
                <a:cubicBezTo>
                  <a:pt x="355" y="769"/>
                  <a:pt x="355" y="770"/>
                  <a:pt x="355" y="770"/>
                </a:cubicBezTo>
                <a:cubicBezTo>
                  <a:pt x="355" y="772"/>
                  <a:pt x="356" y="773"/>
                  <a:pt x="356" y="774"/>
                </a:cubicBezTo>
                <a:cubicBezTo>
                  <a:pt x="356" y="776"/>
                  <a:pt x="356" y="777"/>
                  <a:pt x="356" y="779"/>
                </a:cubicBezTo>
                <a:cubicBezTo>
                  <a:pt x="356" y="780"/>
                  <a:pt x="357" y="781"/>
                  <a:pt x="357" y="782"/>
                </a:cubicBezTo>
                <a:cubicBezTo>
                  <a:pt x="357" y="783"/>
                  <a:pt x="357" y="784"/>
                  <a:pt x="357" y="785"/>
                </a:cubicBezTo>
                <a:cubicBezTo>
                  <a:pt x="357" y="786"/>
                  <a:pt x="357" y="787"/>
                  <a:pt x="358" y="788"/>
                </a:cubicBezTo>
                <a:cubicBezTo>
                  <a:pt x="359" y="789"/>
                  <a:pt x="360" y="789"/>
                  <a:pt x="361" y="790"/>
                </a:cubicBezTo>
                <a:cubicBezTo>
                  <a:pt x="361" y="791"/>
                  <a:pt x="361" y="791"/>
                  <a:pt x="362" y="791"/>
                </a:cubicBezTo>
                <a:cubicBezTo>
                  <a:pt x="364" y="791"/>
                  <a:pt x="365" y="791"/>
                  <a:pt x="364" y="789"/>
                </a:cubicBezTo>
                <a:cubicBezTo>
                  <a:pt x="364" y="789"/>
                  <a:pt x="364" y="788"/>
                  <a:pt x="364" y="787"/>
                </a:cubicBezTo>
                <a:cubicBezTo>
                  <a:pt x="364" y="787"/>
                  <a:pt x="365" y="787"/>
                  <a:pt x="366" y="787"/>
                </a:cubicBezTo>
                <a:cubicBezTo>
                  <a:pt x="366" y="788"/>
                  <a:pt x="365" y="789"/>
                  <a:pt x="365" y="789"/>
                </a:cubicBezTo>
                <a:cubicBezTo>
                  <a:pt x="365" y="790"/>
                  <a:pt x="365" y="791"/>
                  <a:pt x="365" y="792"/>
                </a:cubicBezTo>
                <a:cubicBezTo>
                  <a:pt x="365" y="793"/>
                  <a:pt x="363" y="793"/>
                  <a:pt x="362" y="794"/>
                </a:cubicBezTo>
                <a:cubicBezTo>
                  <a:pt x="361" y="795"/>
                  <a:pt x="361" y="796"/>
                  <a:pt x="363" y="796"/>
                </a:cubicBezTo>
                <a:cubicBezTo>
                  <a:pt x="364" y="795"/>
                  <a:pt x="364" y="795"/>
                  <a:pt x="365" y="795"/>
                </a:cubicBezTo>
                <a:cubicBezTo>
                  <a:pt x="366" y="795"/>
                  <a:pt x="366" y="796"/>
                  <a:pt x="367" y="796"/>
                </a:cubicBezTo>
                <a:cubicBezTo>
                  <a:pt x="368" y="796"/>
                  <a:pt x="368" y="795"/>
                  <a:pt x="368" y="795"/>
                </a:cubicBezTo>
                <a:cubicBezTo>
                  <a:pt x="369" y="794"/>
                  <a:pt x="369" y="794"/>
                  <a:pt x="369" y="794"/>
                </a:cubicBezTo>
                <a:cubicBezTo>
                  <a:pt x="371" y="792"/>
                  <a:pt x="367" y="792"/>
                  <a:pt x="368" y="791"/>
                </a:cubicBezTo>
                <a:cubicBezTo>
                  <a:pt x="368" y="790"/>
                  <a:pt x="369" y="790"/>
                  <a:pt x="369" y="791"/>
                </a:cubicBezTo>
                <a:cubicBezTo>
                  <a:pt x="370" y="791"/>
                  <a:pt x="370" y="792"/>
                  <a:pt x="370" y="792"/>
                </a:cubicBezTo>
                <a:cubicBezTo>
                  <a:pt x="370" y="794"/>
                  <a:pt x="369" y="795"/>
                  <a:pt x="369" y="796"/>
                </a:cubicBezTo>
                <a:cubicBezTo>
                  <a:pt x="368" y="797"/>
                  <a:pt x="368" y="798"/>
                  <a:pt x="368" y="800"/>
                </a:cubicBezTo>
                <a:cubicBezTo>
                  <a:pt x="368" y="801"/>
                  <a:pt x="368" y="801"/>
                  <a:pt x="367" y="801"/>
                </a:cubicBezTo>
                <a:cubicBezTo>
                  <a:pt x="367" y="802"/>
                  <a:pt x="367" y="802"/>
                  <a:pt x="367" y="803"/>
                </a:cubicBezTo>
                <a:cubicBezTo>
                  <a:pt x="367" y="803"/>
                  <a:pt x="367" y="804"/>
                  <a:pt x="367" y="805"/>
                </a:cubicBezTo>
                <a:cubicBezTo>
                  <a:pt x="367" y="805"/>
                  <a:pt x="368" y="805"/>
                  <a:pt x="368" y="806"/>
                </a:cubicBezTo>
                <a:cubicBezTo>
                  <a:pt x="368" y="807"/>
                  <a:pt x="367" y="808"/>
                  <a:pt x="369" y="809"/>
                </a:cubicBezTo>
                <a:cubicBezTo>
                  <a:pt x="370" y="811"/>
                  <a:pt x="371" y="812"/>
                  <a:pt x="371" y="814"/>
                </a:cubicBezTo>
                <a:cubicBezTo>
                  <a:pt x="370" y="816"/>
                  <a:pt x="370" y="817"/>
                  <a:pt x="372" y="818"/>
                </a:cubicBezTo>
                <a:cubicBezTo>
                  <a:pt x="373" y="819"/>
                  <a:pt x="373" y="820"/>
                  <a:pt x="374" y="821"/>
                </a:cubicBezTo>
                <a:cubicBezTo>
                  <a:pt x="374" y="823"/>
                  <a:pt x="375" y="823"/>
                  <a:pt x="376" y="825"/>
                </a:cubicBezTo>
                <a:cubicBezTo>
                  <a:pt x="378" y="827"/>
                  <a:pt x="378" y="829"/>
                  <a:pt x="381" y="831"/>
                </a:cubicBezTo>
                <a:cubicBezTo>
                  <a:pt x="382" y="832"/>
                  <a:pt x="383" y="832"/>
                  <a:pt x="384" y="834"/>
                </a:cubicBezTo>
                <a:cubicBezTo>
                  <a:pt x="384" y="835"/>
                  <a:pt x="385" y="836"/>
                  <a:pt x="386" y="837"/>
                </a:cubicBezTo>
                <a:cubicBezTo>
                  <a:pt x="386" y="837"/>
                  <a:pt x="387" y="837"/>
                  <a:pt x="387" y="838"/>
                </a:cubicBezTo>
                <a:cubicBezTo>
                  <a:pt x="388" y="838"/>
                  <a:pt x="388" y="838"/>
                  <a:pt x="389" y="839"/>
                </a:cubicBezTo>
                <a:cubicBezTo>
                  <a:pt x="390" y="839"/>
                  <a:pt x="391" y="841"/>
                  <a:pt x="390" y="842"/>
                </a:cubicBezTo>
                <a:cubicBezTo>
                  <a:pt x="390" y="843"/>
                  <a:pt x="388" y="843"/>
                  <a:pt x="387" y="843"/>
                </a:cubicBezTo>
                <a:cubicBezTo>
                  <a:pt x="386" y="843"/>
                  <a:pt x="385" y="843"/>
                  <a:pt x="385" y="844"/>
                </a:cubicBezTo>
                <a:cubicBezTo>
                  <a:pt x="385" y="844"/>
                  <a:pt x="386" y="844"/>
                  <a:pt x="386" y="845"/>
                </a:cubicBezTo>
                <a:cubicBezTo>
                  <a:pt x="387" y="845"/>
                  <a:pt x="388" y="847"/>
                  <a:pt x="387" y="848"/>
                </a:cubicBezTo>
                <a:cubicBezTo>
                  <a:pt x="386" y="849"/>
                  <a:pt x="384" y="848"/>
                  <a:pt x="383" y="847"/>
                </a:cubicBezTo>
                <a:cubicBezTo>
                  <a:pt x="382" y="847"/>
                  <a:pt x="382" y="848"/>
                  <a:pt x="382" y="848"/>
                </a:cubicBezTo>
                <a:cubicBezTo>
                  <a:pt x="383" y="850"/>
                  <a:pt x="384" y="850"/>
                  <a:pt x="385" y="851"/>
                </a:cubicBezTo>
                <a:cubicBezTo>
                  <a:pt x="385" y="853"/>
                  <a:pt x="385" y="854"/>
                  <a:pt x="386" y="855"/>
                </a:cubicBezTo>
                <a:cubicBezTo>
                  <a:pt x="387" y="856"/>
                  <a:pt x="388" y="857"/>
                  <a:pt x="388" y="858"/>
                </a:cubicBezTo>
                <a:cubicBezTo>
                  <a:pt x="389" y="859"/>
                  <a:pt x="389" y="861"/>
                  <a:pt x="389" y="862"/>
                </a:cubicBezTo>
                <a:cubicBezTo>
                  <a:pt x="390" y="862"/>
                  <a:pt x="390" y="862"/>
                  <a:pt x="391" y="863"/>
                </a:cubicBezTo>
                <a:cubicBezTo>
                  <a:pt x="391" y="863"/>
                  <a:pt x="391" y="863"/>
                  <a:pt x="392" y="864"/>
                </a:cubicBezTo>
                <a:cubicBezTo>
                  <a:pt x="392" y="864"/>
                  <a:pt x="393" y="865"/>
                  <a:pt x="393" y="865"/>
                </a:cubicBezTo>
                <a:cubicBezTo>
                  <a:pt x="392" y="866"/>
                  <a:pt x="392" y="866"/>
                  <a:pt x="391" y="866"/>
                </a:cubicBezTo>
                <a:cubicBezTo>
                  <a:pt x="391" y="868"/>
                  <a:pt x="392" y="870"/>
                  <a:pt x="390" y="871"/>
                </a:cubicBezTo>
                <a:cubicBezTo>
                  <a:pt x="390" y="872"/>
                  <a:pt x="389" y="873"/>
                  <a:pt x="388" y="873"/>
                </a:cubicBezTo>
                <a:cubicBezTo>
                  <a:pt x="388" y="874"/>
                  <a:pt x="390" y="874"/>
                  <a:pt x="390" y="874"/>
                </a:cubicBezTo>
                <a:cubicBezTo>
                  <a:pt x="391" y="873"/>
                  <a:pt x="391" y="873"/>
                  <a:pt x="392" y="873"/>
                </a:cubicBezTo>
                <a:cubicBezTo>
                  <a:pt x="393" y="873"/>
                  <a:pt x="394" y="873"/>
                  <a:pt x="396" y="874"/>
                </a:cubicBezTo>
                <a:cubicBezTo>
                  <a:pt x="397" y="874"/>
                  <a:pt x="398" y="875"/>
                  <a:pt x="400" y="875"/>
                </a:cubicBezTo>
                <a:cubicBezTo>
                  <a:pt x="401" y="875"/>
                  <a:pt x="402" y="875"/>
                  <a:pt x="404" y="875"/>
                </a:cubicBezTo>
                <a:cubicBezTo>
                  <a:pt x="405" y="875"/>
                  <a:pt x="406" y="874"/>
                  <a:pt x="407" y="873"/>
                </a:cubicBezTo>
                <a:cubicBezTo>
                  <a:pt x="408" y="873"/>
                  <a:pt x="410" y="873"/>
                  <a:pt x="411" y="873"/>
                </a:cubicBezTo>
                <a:cubicBezTo>
                  <a:pt x="413" y="873"/>
                  <a:pt x="413" y="874"/>
                  <a:pt x="415" y="874"/>
                </a:cubicBezTo>
                <a:cubicBezTo>
                  <a:pt x="416" y="874"/>
                  <a:pt x="417" y="872"/>
                  <a:pt x="417" y="871"/>
                </a:cubicBezTo>
                <a:cubicBezTo>
                  <a:pt x="418" y="870"/>
                  <a:pt x="420" y="868"/>
                  <a:pt x="419" y="867"/>
                </a:cubicBezTo>
                <a:cubicBezTo>
                  <a:pt x="418" y="866"/>
                  <a:pt x="418" y="866"/>
                  <a:pt x="418" y="865"/>
                </a:cubicBezTo>
                <a:cubicBezTo>
                  <a:pt x="417" y="864"/>
                  <a:pt x="418" y="863"/>
                  <a:pt x="417" y="863"/>
                </a:cubicBezTo>
                <a:cubicBezTo>
                  <a:pt x="417" y="861"/>
                  <a:pt x="417" y="860"/>
                  <a:pt x="417" y="859"/>
                </a:cubicBezTo>
                <a:cubicBezTo>
                  <a:pt x="418" y="858"/>
                  <a:pt x="418" y="858"/>
                  <a:pt x="418" y="857"/>
                </a:cubicBezTo>
                <a:cubicBezTo>
                  <a:pt x="419" y="857"/>
                  <a:pt x="419" y="856"/>
                  <a:pt x="420" y="856"/>
                </a:cubicBezTo>
                <a:cubicBezTo>
                  <a:pt x="421" y="855"/>
                  <a:pt x="422" y="854"/>
                  <a:pt x="424" y="854"/>
                </a:cubicBezTo>
                <a:cubicBezTo>
                  <a:pt x="424" y="854"/>
                  <a:pt x="425" y="853"/>
                  <a:pt x="426" y="853"/>
                </a:cubicBezTo>
                <a:cubicBezTo>
                  <a:pt x="427" y="853"/>
                  <a:pt x="428" y="853"/>
                  <a:pt x="429" y="853"/>
                </a:cubicBezTo>
                <a:cubicBezTo>
                  <a:pt x="432" y="853"/>
                  <a:pt x="434" y="851"/>
                  <a:pt x="436" y="851"/>
                </a:cubicBezTo>
                <a:cubicBezTo>
                  <a:pt x="437" y="851"/>
                  <a:pt x="438" y="851"/>
                  <a:pt x="439" y="851"/>
                </a:cubicBezTo>
                <a:cubicBezTo>
                  <a:pt x="439" y="851"/>
                  <a:pt x="440" y="850"/>
                  <a:pt x="440" y="850"/>
                </a:cubicBezTo>
                <a:cubicBezTo>
                  <a:pt x="442" y="850"/>
                  <a:pt x="444" y="850"/>
                  <a:pt x="445" y="851"/>
                </a:cubicBezTo>
                <a:cubicBezTo>
                  <a:pt x="446" y="851"/>
                  <a:pt x="446" y="852"/>
                  <a:pt x="447" y="853"/>
                </a:cubicBezTo>
                <a:cubicBezTo>
                  <a:pt x="448" y="853"/>
                  <a:pt x="448" y="853"/>
                  <a:pt x="449" y="853"/>
                </a:cubicBezTo>
                <a:cubicBezTo>
                  <a:pt x="449" y="852"/>
                  <a:pt x="450" y="852"/>
                  <a:pt x="450" y="851"/>
                </a:cubicBezTo>
                <a:cubicBezTo>
                  <a:pt x="451" y="850"/>
                  <a:pt x="451" y="849"/>
                  <a:pt x="452" y="848"/>
                </a:cubicBezTo>
                <a:cubicBezTo>
                  <a:pt x="453" y="846"/>
                  <a:pt x="454" y="844"/>
                  <a:pt x="455" y="842"/>
                </a:cubicBezTo>
                <a:cubicBezTo>
                  <a:pt x="456" y="841"/>
                  <a:pt x="457" y="840"/>
                  <a:pt x="458" y="838"/>
                </a:cubicBezTo>
                <a:cubicBezTo>
                  <a:pt x="458" y="837"/>
                  <a:pt x="459" y="836"/>
                  <a:pt x="460" y="835"/>
                </a:cubicBezTo>
                <a:cubicBezTo>
                  <a:pt x="461" y="834"/>
                  <a:pt x="461" y="833"/>
                  <a:pt x="460" y="831"/>
                </a:cubicBezTo>
                <a:cubicBezTo>
                  <a:pt x="460" y="830"/>
                  <a:pt x="460" y="829"/>
                  <a:pt x="460" y="828"/>
                </a:cubicBezTo>
                <a:cubicBezTo>
                  <a:pt x="461" y="827"/>
                  <a:pt x="463" y="826"/>
                  <a:pt x="462" y="825"/>
                </a:cubicBezTo>
                <a:cubicBezTo>
                  <a:pt x="462" y="824"/>
                  <a:pt x="461" y="824"/>
                  <a:pt x="461" y="823"/>
                </a:cubicBezTo>
                <a:cubicBezTo>
                  <a:pt x="461" y="823"/>
                  <a:pt x="461" y="822"/>
                  <a:pt x="461" y="821"/>
                </a:cubicBezTo>
                <a:cubicBezTo>
                  <a:pt x="461" y="820"/>
                  <a:pt x="461" y="818"/>
                  <a:pt x="462" y="817"/>
                </a:cubicBezTo>
                <a:cubicBezTo>
                  <a:pt x="464" y="816"/>
                  <a:pt x="465" y="816"/>
                  <a:pt x="464" y="814"/>
                </a:cubicBezTo>
                <a:cubicBezTo>
                  <a:pt x="464" y="812"/>
                  <a:pt x="462" y="812"/>
                  <a:pt x="463" y="810"/>
                </a:cubicBezTo>
                <a:cubicBezTo>
                  <a:pt x="463" y="810"/>
                  <a:pt x="463" y="809"/>
                  <a:pt x="464" y="809"/>
                </a:cubicBezTo>
                <a:cubicBezTo>
                  <a:pt x="464" y="808"/>
                  <a:pt x="465" y="808"/>
                  <a:pt x="465" y="808"/>
                </a:cubicBezTo>
                <a:cubicBezTo>
                  <a:pt x="466" y="807"/>
                  <a:pt x="465" y="805"/>
                  <a:pt x="464" y="804"/>
                </a:cubicBezTo>
                <a:cubicBezTo>
                  <a:pt x="464" y="804"/>
                  <a:pt x="463" y="804"/>
                  <a:pt x="463" y="803"/>
                </a:cubicBezTo>
                <a:cubicBezTo>
                  <a:pt x="463" y="802"/>
                  <a:pt x="463" y="802"/>
                  <a:pt x="463" y="802"/>
                </a:cubicBezTo>
                <a:cubicBezTo>
                  <a:pt x="464" y="802"/>
                  <a:pt x="464" y="802"/>
                  <a:pt x="464" y="802"/>
                </a:cubicBezTo>
                <a:cubicBezTo>
                  <a:pt x="465" y="803"/>
                  <a:pt x="466" y="803"/>
                  <a:pt x="467" y="802"/>
                </a:cubicBezTo>
                <a:cubicBezTo>
                  <a:pt x="468" y="801"/>
                  <a:pt x="463" y="799"/>
                  <a:pt x="465" y="798"/>
                </a:cubicBezTo>
                <a:cubicBezTo>
                  <a:pt x="466" y="797"/>
                  <a:pt x="467" y="797"/>
                  <a:pt x="467" y="797"/>
                </a:cubicBezTo>
                <a:cubicBezTo>
                  <a:pt x="468" y="796"/>
                  <a:pt x="468" y="795"/>
                  <a:pt x="468" y="795"/>
                </a:cubicBezTo>
                <a:cubicBezTo>
                  <a:pt x="468" y="793"/>
                  <a:pt x="467" y="792"/>
                  <a:pt x="466" y="791"/>
                </a:cubicBezTo>
                <a:cubicBezTo>
                  <a:pt x="465" y="790"/>
                  <a:pt x="466" y="788"/>
                  <a:pt x="464" y="787"/>
                </a:cubicBezTo>
                <a:cubicBezTo>
                  <a:pt x="464" y="787"/>
                  <a:pt x="463" y="787"/>
                  <a:pt x="462" y="787"/>
                </a:cubicBezTo>
                <a:cubicBezTo>
                  <a:pt x="461" y="786"/>
                  <a:pt x="462" y="786"/>
                  <a:pt x="463" y="786"/>
                </a:cubicBezTo>
                <a:cubicBezTo>
                  <a:pt x="463" y="786"/>
                  <a:pt x="464" y="787"/>
                  <a:pt x="464" y="787"/>
                </a:cubicBezTo>
                <a:cubicBezTo>
                  <a:pt x="465" y="787"/>
                  <a:pt x="466" y="787"/>
                  <a:pt x="466" y="787"/>
                </a:cubicBezTo>
                <a:cubicBezTo>
                  <a:pt x="467" y="788"/>
                  <a:pt x="468" y="787"/>
                  <a:pt x="468" y="787"/>
                </a:cubicBezTo>
                <a:cubicBezTo>
                  <a:pt x="469" y="787"/>
                  <a:pt x="470" y="787"/>
                  <a:pt x="470" y="786"/>
                </a:cubicBezTo>
                <a:cubicBezTo>
                  <a:pt x="471" y="785"/>
                  <a:pt x="468" y="784"/>
                  <a:pt x="467" y="784"/>
                </a:cubicBezTo>
                <a:cubicBezTo>
                  <a:pt x="467" y="783"/>
                  <a:pt x="467" y="783"/>
                  <a:pt x="466" y="783"/>
                </a:cubicBezTo>
                <a:cubicBezTo>
                  <a:pt x="466" y="782"/>
                  <a:pt x="465" y="782"/>
                  <a:pt x="464" y="782"/>
                </a:cubicBezTo>
                <a:cubicBezTo>
                  <a:pt x="464" y="782"/>
                  <a:pt x="463" y="782"/>
                  <a:pt x="464" y="781"/>
                </a:cubicBezTo>
                <a:cubicBezTo>
                  <a:pt x="464" y="781"/>
                  <a:pt x="465" y="782"/>
                  <a:pt x="465" y="782"/>
                </a:cubicBezTo>
                <a:cubicBezTo>
                  <a:pt x="466" y="782"/>
                  <a:pt x="468" y="781"/>
                  <a:pt x="469" y="781"/>
                </a:cubicBezTo>
                <a:cubicBezTo>
                  <a:pt x="470" y="781"/>
                  <a:pt x="470" y="782"/>
                  <a:pt x="471" y="782"/>
                </a:cubicBezTo>
                <a:cubicBezTo>
                  <a:pt x="471" y="781"/>
                  <a:pt x="472" y="780"/>
                  <a:pt x="472" y="780"/>
                </a:cubicBezTo>
                <a:cubicBezTo>
                  <a:pt x="473" y="779"/>
                  <a:pt x="474" y="780"/>
                  <a:pt x="475" y="780"/>
                </a:cubicBezTo>
                <a:cubicBezTo>
                  <a:pt x="476" y="780"/>
                  <a:pt x="477" y="779"/>
                  <a:pt x="479" y="778"/>
                </a:cubicBezTo>
                <a:cubicBezTo>
                  <a:pt x="479" y="778"/>
                  <a:pt x="480" y="778"/>
                  <a:pt x="481" y="777"/>
                </a:cubicBezTo>
                <a:cubicBezTo>
                  <a:pt x="481" y="777"/>
                  <a:pt x="481" y="776"/>
                  <a:pt x="482" y="775"/>
                </a:cubicBezTo>
                <a:cubicBezTo>
                  <a:pt x="482" y="775"/>
                  <a:pt x="482" y="774"/>
                  <a:pt x="483" y="773"/>
                </a:cubicBezTo>
                <a:cubicBezTo>
                  <a:pt x="483" y="773"/>
                  <a:pt x="484" y="773"/>
                  <a:pt x="484" y="773"/>
                </a:cubicBezTo>
                <a:cubicBezTo>
                  <a:pt x="485" y="772"/>
                  <a:pt x="485" y="771"/>
                  <a:pt x="485" y="771"/>
                </a:cubicBezTo>
                <a:cubicBezTo>
                  <a:pt x="485" y="770"/>
                  <a:pt x="485" y="769"/>
                  <a:pt x="485" y="769"/>
                </a:cubicBezTo>
                <a:cubicBezTo>
                  <a:pt x="486" y="768"/>
                  <a:pt x="486" y="771"/>
                  <a:pt x="486" y="771"/>
                </a:cubicBezTo>
                <a:cubicBezTo>
                  <a:pt x="486" y="772"/>
                  <a:pt x="486" y="773"/>
                  <a:pt x="486" y="774"/>
                </a:cubicBezTo>
                <a:cubicBezTo>
                  <a:pt x="486" y="775"/>
                  <a:pt x="486" y="774"/>
                  <a:pt x="487" y="775"/>
                </a:cubicBezTo>
                <a:cubicBezTo>
                  <a:pt x="488" y="775"/>
                  <a:pt x="487" y="776"/>
                  <a:pt x="488" y="776"/>
                </a:cubicBezTo>
                <a:cubicBezTo>
                  <a:pt x="490" y="775"/>
                  <a:pt x="489" y="773"/>
                  <a:pt x="491" y="772"/>
                </a:cubicBezTo>
                <a:cubicBezTo>
                  <a:pt x="491" y="772"/>
                  <a:pt x="492" y="772"/>
                  <a:pt x="493" y="771"/>
                </a:cubicBezTo>
                <a:cubicBezTo>
                  <a:pt x="493" y="771"/>
                  <a:pt x="494" y="770"/>
                  <a:pt x="494" y="770"/>
                </a:cubicBezTo>
                <a:cubicBezTo>
                  <a:pt x="495" y="769"/>
                  <a:pt x="495" y="768"/>
                  <a:pt x="496" y="768"/>
                </a:cubicBezTo>
                <a:cubicBezTo>
                  <a:pt x="497" y="768"/>
                  <a:pt x="497" y="768"/>
                  <a:pt x="498" y="767"/>
                </a:cubicBezTo>
                <a:cubicBezTo>
                  <a:pt x="499" y="767"/>
                  <a:pt x="500" y="766"/>
                  <a:pt x="500" y="766"/>
                </a:cubicBezTo>
                <a:cubicBezTo>
                  <a:pt x="500" y="765"/>
                  <a:pt x="499" y="765"/>
                  <a:pt x="499" y="764"/>
                </a:cubicBezTo>
                <a:cubicBezTo>
                  <a:pt x="498" y="764"/>
                  <a:pt x="498" y="763"/>
                  <a:pt x="498" y="762"/>
                </a:cubicBezTo>
                <a:cubicBezTo>
                  <a:pt x="499" y="762"/>
                  <a:pt x="500" y="763"/>
                  <a:pt x="500" y="763"/>
                </a:cubicBezTo>
                <a:cubicBezTo>
                  <a:pt x="501" y="764"/>
                  <a:pt x="501" y="764"/>
                  <a:pt x="502" y="763"/>
                </a:cubicBezTo>
                <a:cubicBezTo>
                  <a:pt x="503" y="763"/>
                  <a:pt x="505" y="762"/>
                  <a:pt x="504" y="761"/>
                </a:cubicBezTo>
                <a:cubicBezTo>
                  <a:pt x="504" y="761"/>
                  <a:pt x="503" y="761"/>
                  <a:pt x="503" y="761"/>
                </a:cubicBezTo>
                <a:cubicBezTo>
                  <a:pt x="502" y="760"/>
                  <a:pt x="502" y="760"/>
                  <a:pt x="502" y="759"/>
                </a:cubicBezTo>
                <a:cubicBezTo>
                  <a:pt x="501" y="759"/>
                  <a:pt x="500" y="758"/>
                  <a:pt x="499" y="758"/>
                </a:cubicBezTo>
                <a:cubicBezTo>
                  <a:pt x="499" y="759"/>
                  <a:pt x="499" y="759"/>
                  <a:pt x="499" y="760"/>
                </a:cubicBezTo>
                <a:cubicBezTo>
                  <a:pt x="498" y="760"/>
                  <a:pt x="497" y="759"/>
                  <a:pt x="497" y="759"/>
                </a:cubicBezTo>
                <a:cubicBezTo>
                  <a:pt x="495" y="759"/>
                  <a:pt x="495" y="761"/>
                  <a:pt x="494" y="761"/>
                </a:cubicBezTo>
                <a:cubicBezTo>
                  <a:pt x="493" y="759"/>
                  <a:pt x="495" y="759"/>
                  <a:pt x="496" y="759"/>
                </a:cubicBezTo>
                <a:cubicBezTo>
                  <a:pt x="497" y="758"/>
                  <a:pt x="497" y="758"/>
                  <a:pt x="497" y="758"/>
                </a:cubicBezTo>
                <a:cubicBezTo>
                  <a:pt x="497" y="756"/>
                  <a:pt x="499" y="755"/>
                  <a:pt x="500" y="754"/>
                </a:cubicBezTo>
                <a:cubicBezTo>
                  <a:pt x="501" y="753"/>
                  <a:pt x="503" y="753"/>
                  <a:pt x="504" y="752"/>
                </a:cubicBezTo>
                <a:cubicBezTo>
                  <a:pt x="505" y="751"/>
                  <a:pt x="506" y="750"/>
                  <a:pt x="507" y="750"/>
                </a:cubicBezTo>
                <a:cubicBezTo>
                  <a:pt x="508" y="750"/>
                  <a:pt x="508" y="749"/>
                  <a:pt x="509" y="749"/>
                </a:cubicBezTo>
                <a:cubicBezTo>
                  <a:pt x="510" y="749"/>
                  <a:pt x="510" y="749"/>
                  <a:pt x="511" y="749"/>
                </a:cubicBezTo>
                <a:cubicBezTo>
                  <a:pt x="512" y="749"/>
                  <a:pt x="512" y="748"/>
                  <a:pt x="512" y="748"/>
                </a:cubicBezTo>
                <a:cubicBezTo>
                  <a:pt x="512" y="747"/>
                  <a:pt x="511" y="746"/>
                  <a:pt x="511" y="746"/>
                </a:cubicBezTo>
                <a:cubicBezTo>
                  <a:pt x="510" y="745"/>
                  <a:pt x="510" y="744"/>
                  <a:pt x="509" y="742"/>
                </a:cubicBezTo>
                <a:cubicBezTo>
                  <a:pt x="509" y="742"/>
                  <a:pt x="509" y="741"/>
                  <a:pt x="508" y="741"/>
                </a:cubicBezTo>
                <a:cubicBezTo>
                  <a:pt x="508" y="740"/>
                  <a:pt x="508" y="739"/>
                  <a:pt x="508" y="739"/>
                </a:cubicBezTo>
                <a:cubicBezTo>
                  <a:pt x="507" y="737"/>
                  <a:pt x="505" y="737"/>
                  <a:pt x="504" y="737"/>
                </a:cubicBezTo>
                <a:cubicBezTo>
                  <a:pt x="502" y="737"/>
                  <a:pt x="502" y="737"/>
                  <a:pt x="502" y="735"/>
                </a:cubicBezTo>
                <a:cubicBezTo>
                  <a:pt x="502" y="733"/>
                  <a:pt x="502" y="732"/>
                  <a:pt x="500" y="731"/>
                </a:cubicBezTo>
                <a:cubicBezTo>
                  <a:pt x="498" y="729"/>
                  <a:pt x="495" y="729"/>
                  <a:pt x="493" y="726"/>
                </a:cubicBezTo>
                <a:cubicBezTo>
                  <a:pt x="492" y="725"/>
                  <a:pt x="490" y="721"/>
                  <a:pt x="488" y="724"/>
                </a:cubicBezTo>
                <a:cubicBezTo>
                  <a:pt x="487" y="725"/>
                  <a:pt x="486" y="726"/>
                  <a:pt x="484" y="726"/>
                </a:cubicBezTo>
                <a:cubicBezTo>
                  <a:pt x="483" y="726"/>
                  <a:pt x="482" y="724"/>
                  <a:pt x="481" y="723"/>
                </a:cubicBezTo>
                <a:cubicBezTo>
                  <a:pt x="480" y="722"/>
                  <a:pt x="479" y="722"/>
                  <a:pt x="478" y="721"/>
                </a:cubicBezTo>
                <a:cubicBezTo>
                  <a:pt x="477" y="721"/>
                  <a:pt x="474" y="720"/>
                  <a:pt x="476" y="720"/>
                </a:cubicBezTo>
                <a:cubicBezTo>
                  <a:pt x="477" y="720"/>
                  <a:pt x="478" y="720"/>
                  <a:pt x="477" y="719"/>
                </a:cubicBezTo>
                <a:cubicBezTo>
                  <a:pt x="477" y="718"/>
                  <a:pt x="477" y="718"/>
                  <a:pt x="476" y="717"/>
                </a:cubicBezTo>
                <a:cubicBezTo>
                  <a:pt x="476" y="717"/>
                  <a:pt x="475" y="716"/>
                  <a:pt x="475" y="715"/>
                </a:cubicBezTo>
                <a:cubicBezTo>
                  <a:pt x="475" y="715"/>
                  <a:pt x="475" y="714"/>
                  <a:pt x="475" y="714"/>
                </a:cubicBezTo>
                <a:cubicBezTo>
                  <a:pt x="474" y="713"/>
                  <a:pt x="474" y="712"/>
                  <a:pt x="473" y="712"/>
                </a:cubicBezTo>
                <a:cubicBezTo>
                  <a:pt x="472" y="710"/>
                  <a:pt x="473" y="707"/>
                  <a:pt x="473" y="706"/>
                </a:cubicBezTo>
                <a:cubicBezTo>
                  <a:pt x="473" y="705"/>
                  <a:pt x="473" y="704"/>
                  <a:pt x="473" y="704"/>
                </a:cubicBezTo>
                <a:cubicBezTo>
                  <a:pt x="474" y="703"/>
                  <a:pt x="474" y="704"/>
                  <a:pt x="475" y="703"/>
                </a:cubicBezTo>
                <a:cubicBezTo>
                  <a:pt x="476" y="703"/>
                  <a:pt x="475" y="702"/>
                  <a:pt x="475" y="702"/>
                </a:cubicBezTo>
                <a:cubicBezTo>
                  <a:pt x="474" y="701"/>
                  <a:pt x="474" y="701"/>
                  <a:pt x="473" y="700"/>
                </a:cubicBezTo>
                <a:cubicBezTo>
                  <a:pt x="473" y="699"/>
                  <a:pt x="473" y="699"/>
                  <a:pt x="473" y="698"/>
                </a:cubicBezTo>
                <a:cubicBezTo>
                  <a:pt x="473" y="697"/>
                  <a:pt x="473" y="696"/>
                  <a:pt x="473" y="696"/>
                </a:cubicBezTo>
                <a:cubicBezTo>
                  <a:pt x="473" y="695"/>
                  <a:pt x="474" y="696"/>
                  <a:pt x="475" y="695"/>
                </a:cubicBezTo>
                <a:cubicBezTo>
                  <a:pt x="475" y="693"/>
                  <a:pt x="473" y="693"/>
                  <a:pt x="474" y="691"/>
                </a:cubicBezTo>
                <a:cubicBezTo>
                  <a:pt x="474" y="690"/>
                  <a:pt x="476" y="689"/>
                  <a:pt x="477" y="690"/>
                </a:cubicBezTo>
                <a:cubicBezTo>
                  <a:pt x="477" y="690"/>
                  <a:pt x="478" y="691"/>
                  <a:pt x="478" y="691"/>
                </a:cubicBezTo>
                <a:cubicBezTo>
                  <a:pt x="479" y="692"/>
                  <a:pt x="479" y="692"/>
                  <a:pt x="479" y="693"/>
                </a:cubicBezTo>
                <a:cubicBezTo>
                  <a:pt x="480" y="693"/>
                  <a:pt x="481" y="693"/>
                  <a:pt x="480" y="692"/>
                </a:cubicBezTo>
                <a:cubicBezTo>
                  <a:pt x="480" y="691"/>
                  <a:pt x="479" y="691"/>
                  <a:pt x="479" y="690"/>
                </a:cubicBezTo>
                <a:cubicBezTo>
                  <a:pt x="479" y="690"/>
                  <a:pt x="479" y="689"/>
                  <a:pt x="479" y="689"/>
                </a:cubicBezTo>
                <a:cubicBezTo>
                  <a:pt x="478" y="688"/>
                  <a:pt x="478" y="688"/>
                  <a:pt x="478" y="687"/>
                </a:cubicBezTo>
                <a:cubicBezTo>
                  <a:pt x="477" y="686"/>
                  <a:pt x="477" y="685"/>
                  <a:pt x="478" y="683"/>
                </a:cubicBezTo>
                <a:cubicBezTo>
                  <a:pt x="478" y="683"/>
                  <a:pt x="478" y="682"/>
                  <a:pt x="479" y="682"/>
                </a:cubicBezTo>
                <a:cubicBezTo>
                  <a:pt x="479" y="681"/>
                  <a:pt x="479" y="681"/>
                  <a:pt x="479" y="680"/>
                </a:cubicBezTo>
                <a:cubicBezTo>
                  <a:pt x="480" y="679"/>
                  <a:pt x="481" y="678"/>
                  <a:pt x="481" y="676"/>
                </a:cubicBezTo>
                <a:cubicBezTo>
                  <a:pt x="481" y="675"/>
                  <a:pt x="481" y="673"/>
                  <a:pt x="481" y="672"/>
                </a:cubicBezTo>
                <a:cubicBezTo>
                  <a:pt x="480" y="672"/>
                  <a:pt x="480" y="672"/>
                  <a:pt x="479" y="671"/>
                </a:cubicBezTo>
                <a:cubicBezTo>
                  <a:pt x="479" y="671"/>
                  <a:pt x="479" y="670"/>
                  <a:pt x="479" y="669"/>
                </a:cubicBezTo>
                <a:cubicBezTo>
                  <a:pt x="479" y="669"/>
                  <a:pt x="479" y="667"/>
                  <a:pt x="479" y="667"/>
                </a:cubicBezTo>
                <a:cubicBezTo>
                  <a:pt x="480" y="666"/>
                  <a:pt x="480" y="667"/>
                  <a:pt x="481" y="667"/>
                </a:cubicBezTo>
                <a:cubicBezTo>
                  <a:pt x="482" y="668"/>
                  <a:pt x="483" y="669"/>
                  <a:pt x="484" y="668"/>
                </a:cubicBezTo>
                <a:cubicBezTo>
                  <a:pt x="486" y="667"/>
                  <a:pt x="487" y="667"/>
                  <a:pt x="487" y="666"/>
                </a:cubicBezTo>
                <a:cubicBezTo>
                  <a:pt x="488" y="665"/>
                  <a:pt x="487" y="664"/>
                  <a:pt x="488" y="663"/>
                </a:cubicBezTo>
                <a:cubicBezTo>
                  <a:pt x="488" y="663"/>
                  <a:pt x="488" y="662"/>
                  <a:pt x="488" y="662"/>
                </a:cubicBezTo>
                <a:cubicBezTo>
                  <a:pt x="489" y="661"/>
                  <a:pt x="490" y="659"/>
                  <a:pt x="490" y="658"/>
                </a:cubicBezTo>
                <a:cubicBezTo>
                  <a:pt x="490" y="657"/>
                  <a:pt x="489" y="657"/>
                  <a:pt x="489" y="656"/>
                </a:cubicBezTo>
                <a:cubicBezTo>
                  <a:pt x="489" y="655"/>
                  <a:pt x="489" y="655"/>
                  <a:pt x="488" y="654"/>
                </a:cubicBezTo>
                <a:cubicBezTo>
                  <a:pt x="488" y="653"/>
                  <a:pt x="487" y="653"/>
                  <a:pt x="487" y="652"/>
                </a:cubicBezTo>
                <a:cubicBezTo>
                  <a:pt x="486" y="652"/>
                  <a:pt x="485" y="651"/>
                  <a:pt x="485" y="650"/>
                </a:cubicBezTo>
                <a:cubicBezTo>
                  <a:pt x="486" y="650"/>
                  <a:pt x="487" y="652"/>
                  <a:pt x="488" y="652"/>
                </a:cubicBezTo>
                <a:cubicBezTo>
                  <a:pt x="488" y="653"/>
                  <a:pt x="489" y="653"/>
                  <a:pt x="489" y="654"/>
                </a:cubicBezTo>
                <a:cubicBezTo>
                  <a:pt x="489" y="654"/>
                  <a:pt x="489" y="655"/>
                  <a:pt x="489" y="656"/>
                </a:cubicBezTo>
                <a:cubicBezTo>
                  <a:pt x="490" y="657"/>
                  <a:pt x="490" y="656"/>
                  <a:pt x="491" y="656"/>
                </a:cubicBezTo>
                <a:cubicBezTo>
                  <a:pt x="492" y="656"/>
                  <a:pt x="492" y="657"/>
                  <a:pt x="492" y="657"/>
                </a:cubicBezTo>
                <a:cubicBezTo>
                  <a:pt x="493" y="658"/>
                  <a:pt x="493" y="658"/>
                  <a:pt x="494" y="657"/>
                </a:cubicBezTo>
                <a:cubicBezTo>
                  <a:pt x="494" y="657"/>
                  <a:pt x="494" y="656"/>
                  <a:pt x="494" y="655"/>
                </a:cubicBezTo>
                <a:cubicBezTo>
                  <a:pt x="494" y="655"/>
                  <a:pt x="495" y="655"/>
                  <a:pt x="495" y="654"/>
                </a:cubicBezTo>
                <a:cubicBezTo>
                  <a:pt x="496" y="653"/>
                  <a:pt x="496" y="653"/>
                  <a:pt x="496" y="652"/>
                </a:cubicBezTo>
                <a:cubicBezTo>
                  <a:pt x="496" y="650"/>
                  <a:pt x="497" y="650"/>
                  <a:pt x="499" y="649"/>
                </a:cubicBezTo>
                <a:cubicBezTo>
                  <a:pt x="500" y="649"/>
                  <a:pt x="502" y="648"/>
                  <a:pt x="503" y="647"/>
                </a:cubicBezTo>
                <a:cubicBezTo>
                  <a:pt x="504" y="646"/>
                  <a:pt x="505" y="646"/>
                  <a:pt x="507" y="645"/>
                </a:cubicBezTo>
                <a:cubicBezTo>
                  <a:pt x="507" y="645"/>
                  <a:pt x="508" y="645"/>
                  <a:pt x="509" y="645"/>
                </a:cubicBezTo>
                <a:cubicBezTo>
                  <a:pt x="510" y="644"/>
                  <a:pt x="510" y="645"/>
                  <a:pt x="511" y="645"/>
                </a:cubicBezTo>
                <a:cubicBezTo>
                  <a:pt x="512" y="645"/>
                  <a:pt x="512" y="644"/>
                  <a:pt x="512" y="644"/>
                </a:cubicBezTo>
                <a:cubicBezTo>
                  <a:pt x="512" y="643"/>
                  <a:pt x="512" y="643"/>
                  <a:pt x="513" y="642"/>
                </a:cubicBezTo>
                <a:cubicBezTo>
                  <a:pt x="513" y="642"/>
                  <a:pt x="513" y="641"/>
                  <a:pt x="514" y="640"/>
                </a:cubicBezTo>
                <a:cubicBezTo>
                  <a:pt x="515" y="639"/>
                  <a:pt x="515" y="638"/>
                  <a:pt x="515" y="638"/>
                </a:cubicBezTo>
                <a:cubicBezTo>
                  <a:pt x="516" y="637"/>
                  <a:pt x="516" y="637"/>
                  <a:pt x="517" y="637"/>
                </a:cubicBezTo>
                <a:cubicBezTo>
                  <a:pt x="517" y="636"/>
                  <a:pt x="518" y="637"/>
                  <a:pt x="519" y="637"/>
                </a:cubicBezTo>
                <a:cubicBezTo>
                  <a:pt x="519" y="637"/>
                  <a:pt x="519" y="637"/>
                  <a:pt x="519" y="637"/>
                </a:cubicBezTo>
                <a:cubicBezTo>
                  <a:pt x="520" y="637"/>
                  <a:pt x="520" y="637"/>
                  <a:pt x="520" y="638"/>
                </a:cubicBezTo>
                <a:cubicBezTo>
                  <a:pt x="521" y="638"/>
                  <a:pt x="521" y="637"/>
                  <a:pt x="520" y="636"/>
                </a:cubicBezTo>
                <a:cubicBezTo>
                  <a:pt x="520" y="636"/>
                  <a:pt x="519" y="635"/>
                  <a:pt x="520" y="635"/>
                </a:cubicBezTo>
                <a:cubicBezTo>
                  <a:pt x="520" y="634"/>
                  <a:pt x="521" y="635"/>
                  <a:pt x="521" y="636"/>
                </a:cubicBezTo>
                <a:cubicBezTo>
                  <a:pt x="522" y="636"/>
                  <a:pt x="522" y="636"/>
                  <a:pt x="523" y="636"/>
                </a:cubicBezTo>
                <a:cubicBezTo>
                  <a:pt x="524" y="637"/>
                  <a:pt x="524" y="637"/>
                  <a:pt x="525" y="637"/>
                </a:cubicBezTo>
                <a:cubicBezTo>
                  <a:pt x="526" y="637"/>
                  <a:pt x="527" y="635"/>
                  <a:pt x="528" y="634"/>
                </a:cubicBezTo>
                <a:cubicBezTo>
                  <a:pt x="528" y="634"/>
                  <a:pt x="529" y="633"/>
                  <a:pt x="530" y="633"/>
                </a:cubicBezTo>
                <a:cubicBezTo>
                  <a:pt x="531" y="633"/>
                  <a:pt x="531" y="632"/>
                  <a:pt x="532" y="631"/>
                </a:cubicBezTo>
                <a:cubicBezTo>
                  <a:pt x="533" y="630"/>
                  <a:pt x="534" y="631"/>
                  <a:pt x="535" y="630"/>
                </a:cubicBezTo>
                <a:cubicBezTo>
                  <a:pt x="536" y="629"/>
                  <a:pt x="536" y="629"/>
                  <a:pt x="536" y="629"/>
                </a:cubicBezTo>
                <a:cubicBezTo>
                  <a:pt x="537" y="629"/>
                  <a:pt x="537" y="629"/>
                  <a:pt x="538" y="629"/>
                </a:cubicBezTo>
                <a:cubicBezTo>
                  <a:pt x="539" y="629"/>
                  <a:pt x="540" y="629"/>
                  <a:pt x="541" y="628"/>
                </a:cubicBezTo>
                <a:cubicBezTo>
                  <a:pt x="543" y="626"/>
                  <a:pt x="545" y="624"/>
                  <a:pt x="546" y="622"/>
                </a:cubicBezTo>
                <a:cubicBezTo>
                  <a:pt x="548" y="621"/>
                  <a:pt x="548" y="620"/>
                  <a:pt x="549" y="618"/>
                </a:cubicBezTo>
                <a:cubicBezTo>
                  <a:pt x="550" y="615"/>
                  <a:pt x="553" y="613"/>
                  <a:pt x="555" y="611"/>
                </a:cubicBezTo>
                <a:cubicBezTo>
                  <a:pt x="557" y="610"/>
                  <a:pt x="558" y="609"/>
                  <a:pt x="559" y="608"/>
                </a:cubicBezTo>
                <a:cubicBezTo>
                  <a:pt x="559" y="607"/>
                  <a:pt x="560" y="607"/>
                  <a:pt x="560" y="607"/>
                </a:cubicBezTo>
                <a:cubicBezTo>
                  <a:pt x="561" y="606"/>
                  <a:pt x="562" y="606"/>
                  <a:pt x="562" y="606"/>
                </a:cubicBezTo>
                <a:cubicBezTo>
                  <a:pt x="562" y="605"/>
                  <a:pt x="558" y="606"/>
                  <a:pt x="559" y="604"/>
                </a:cubicBezTo>
                <a:cubicBezTo>
                  <a:pt x="560" y="603"/>
                  <a:pt x="561" y="604"/>
                  <a:pt x="561" y="603"/>
                </a:cubicBezTo>
                <a:cubicBezTo>
                  <a:pt x="561" y="602"/>
                  <a:pt x="560" y="602"/>
                  <a:pt x="559" y="601"/>
                </a:cubicBezTo>
                <a:cubicBezTo>
                  <a:pt x="558" y="601"/>
                  <a:pt x="555" y="601"/>
                  <a:pt x="555" y="599"/>
                </a:cubicBezTo>
                <a:cubicBezTo>
                  <a:pt x="555" y="599"/>
                  <a:pt x="556" y="599"/>
                  <a:pt x="556" y="598"/>
                </a:cubicBezTo>
                <a:cubicBezTo>
                  <a:pt x="556" y="597"/>
                  <a:pt x="555" y="597"/>
                  <a:pt x="555" y="597"/>
                </a:cubicBezTo>
                <a:cubicBezTo>
                  <a:pt x="555" y="596"/>
                  <a:pt x="555" y="596"/>
                  <a:pt x="555" y="596"/>
                </a:cubicBezTo>
                <a:cubicBezTo>
                  <a:pt x="554" y="594"/>
                  <a:pt x="550" y="596"/>
                  <a:pt x="551" y="594"/>
                </a:cubicBezTo>
                <a:cubicBezTo>
                  <a:pt x="551" y="592"/>
                  <a:pt x="553" y="592"/>
                  <a:pt x="554" y="591"/>
                </a:cubicBezTo>
                <a:cubicBezTo>
                  <a:pt x="555" y="590"/>
                  <a:pt x="555" y="589"/>
                  <a:pt x="557" y="588"/>
                </a:cubicBezTo>
                <a:cubicBezTo>
                  <a:pt x="558" y="588"/>
                  <a:pt x="559" y="587"/>
                  <a:pt x="560" y="586"/>
                </a:cubicBezTo>
                <a:cubicBezTo>
                  <a:pt x="561" y="585"/>
                  <a:pt x="562" y="584"/>
                  <a:pt x="562" y="583"/>
                </a:cubicBezTo>
                <a:cubicBezTo>
                  <a:pt x="561" y="582"/>
                  <a:pt x="560" y="580"/>
                  <a:pt x="562" y="579"/>
                </a:cubicBezTo>
                <a:cubicBezTo>
                  <a:pt x="563" y="579"/>
                  <a:pt x="565" y="578"/>
                  <a:pt x="563" y="577"/>
                </a:cubicBezTo>
                <a:cubicBezTo>
                  <a:pt x="563" y="577"/>
                  <a:pt x="562" y="577"/>
                  <a:pt x="562" y="576"/>
                </a:cubicBezTo>
                <a:cubicBezTo>
                  <a:pt x="561" y="576"/>
                  <a:pt x="560" y="577"/>
                  <a:pt x="560" y="576"/>
                </a:cubicBezTo>
                <a:cubicBezTo>
                  <a:pt x="559" y="575"/>
                  <a:pt x="562" y="575"/>
                  <a:pt x="562" y="574"/>
                </a:cubicBezTo>
                <a:cubicBezTo>
                  <a:pt x="564" y="574"/>
                  <a:pt x="564" y="572"/>
                  <a:pt x="566" y="572"/>
                </a:cubicBezTo>
                <a:cubicBezTo>
                  <a:pt x="567" y="571"/>
                  <a:pt x="568" y="571"/>
                  <a:pt x="569" y="569"/>
                </a:cubicBezTo>
                <a:cubicBezTo>
                  <a:pt x="570" y="569"/>
                  <a:pt x="570" y="568"/>
                  <a:pt x="571" y="568"/>
                </a:cubicBezTo>
                <a:cubicBezTo>
                  <a:pt x="572" y="568"/>
                  <a:pt x="572" y="569"/>
                  <a:pt x="573" y="569"/>
                </a:cubicBezTo>
                <a:cubicBezTo>
                  <a:pt x="574" y="570"/>
                  <a:pt x="575" y="570"/>
                  <a:pt x="576" y="570"/>
                </a:cubicBezTo>
                <a:cubicBezTo>
                  <a:pt x="578" y="570"/>
                  <a:pt x="578" y="568"/>
                  <a:pt x="577" y="567"/>
                </a:cubicBezTo>
                <a:cubicBezTo>
                  <a:pt x="577" y="566"/>
                  <a:pt x="575" y="565"/>
                  <a:pt x="575" y="564"/>
                </a:cubicBezTo>
                <a:cubicBezTo>
                  <a:pt x="576" y="564"/>
                  <a:pt x="577" y="564"/>
                  <a:pt x="577" y="563"/>
                </a:cubicBezTo>
                <a:cubicBezTo>
                  <a:pt x="577" y="563"/>
                  <a:pt x="575" y="562"/>
                  <a:pt x="576" y="561"/>
                </a:cubicBezTo>
                <a:cubicBezTo>
                  <a:pt x="578" y="560"/>
                  <a:pt x="579" y="562"/>
                  <a:pt x="580" y="562"/>
                </a:cubicBezTo>
                <a:cubicBezTo>
                  <a:pt x="580" y="562"/>
                  <a:pt x="581" y="563"/>
                  <a:pt x="581" y="563"/>
                </a:cubicBezTo>
                <a:cubicBezTo>
                  <a:pt x="582" y="563"/>
                  <a:pt x="583" y="563"/>
                  <a:pt x="583" y="562"/>
                </a:cubicBezTo>
                <a:cubicBezTo>
                  <a:pt x="584" y="562"/>
                  <a:pt x="583" y="561"/>
                  <a:pt x="584" y="561"/>
                </a:cubicBezTo>
                <a:cubicBezTo>
                  <a:pt x="585" y="560"/>
                  <a:pt x="585" y="561"/>
                  <a:pt x="586" y="561"/>
                </a:cubicBezTo>
                <a:cubicBezTo>
                  <a:pt x="587" y="562"/>
                  <a:pt x="588" y="562"/>
                  <a:pt x="589" y="563"/>
                </a:cubicBezTo>
                <a:cubicBezTo>
                  <a:pt x="589" y="564"/>
                  <a:pt x="589" y="564"/>
                  <a:pt x="590" y="565"/>
                </a:cubicBezTo>
                <a:cubicBezTo>
                  <a:pt x="590" y="565"/>
                  <a:pt x="591" y="565"/>
                  <a:pt x="591" y="564"/>
                </a:cubicBezTo>
                <a:cubicBezTo>
                  <a:pt x="592" y="564"/>
                  <a:pt x="592" y="564"/>
                  <a:pt x="592" y="564"/>
                </a:cubicBezTo>
                <a:cubicBezTo>
                  <a:pt x="592" y="563"/>
                  <a:pt x="592" y="563"/>
                  <a:pt x="593" y="563"/>
                </a:cubicBezTo>
                <a:cubicBezTo>
                  <a:pt x="593" y="562"/>
                  <a:pt x="593" y="562"/>
                  <a:pt x="594" y="561"/>
                </a:cubicBezTo>
                <a:cubicBezTo>
                  <a:pt x="594" y="561"/>
                  <a:pt x="595" y="561"/>
                  <a:pt x="596" y="561"/>
                </a:cubicBezTo>
                <a:cubicBezTo>
                  <a:pt x="597" y="561"/>
                  <a:pt x="598" y="562"/>
                  <a:pt x="600" y="562"/>
                </a:cubicBezTo>
                <a:cubicBezTo>
                  <a:pt x="601" y="562"/>
                  <a:pt x="603" y="561"/>
                  <a:pt x="605" y="561"/>
                </a:cubicBezTo>
                <a:cubicBezTo>
                  <a:pt x="606" y="561"/>
                  <a:pt x="607" y="561"/>
                  <a:pt x="609" y="562"/>
                </a:cubicBezTo>
                <a:cubicBezTo>
                  <a:pt x="610" y="562"/>
                  <a:pt x="611" y="562"/>
                  <a:pt x="613" y="562"/>
                </a:cubicBezTo>
                <a:cubicBezTo>
                  <a:pt x="614" y="562"/>
                  <a:pt x="615" y="563"/>
                  <a:pt x="617" y="563"/>
                </a:cubicBezTo>
                <a:cubicBezTo>
                  <a:pt x="618" y="564"/>
                  <a:pt x="619" y="565"/>
                  <a:pt x="620" y="566"/>
                </a:cubicBezTo>
                <a:cubicBezTo>
                  <a:pt x="621" y="567"/>
                  <a:pt x="623" y="567"/>
                  <a:pt x="624" y="567"/>
                </a:cubicBezTo>
                <a:cubicBezTo>
                  <a:pt x="625" y="568"/>
                  <a:pt x="627" y="568"/>
                  <a:pt x="628" y="569"/>
                </a:cubicBezTo>
                <a:cubicBezTo>
                  <a:pt x="630" y="569"/>
                  <a:pt x="632" y="569"/>
                  <a:pt x="633" y="570"/>
                </a:cubicBezTo>
                <a:cubicBezTo>
                  <a:pt x="633" y="571"/>
                  <a:pt x="633" y="572"/>
                  <a:pt x="634" y="573"/>
                </a:cubicBezTo>
                <a:cubicBezTo>
                  <a:pt x="634" y="574"/>
                  <a:pt x="635" y="575"/>
                  <a:pt x="635" y="577"/>
                </a:cubicBezTo>
                <a:cubicBezTo>
                  <a:pt x="634" y="578"/>
                  <a:pt x="634" y="579"/>
                  <a:pt x="634" y="580"/>
                </a:cubicBezTo>
                <a:cubicBezTo>
                  <a:pt x="633" y="582"/>
                  <a:pt x="632" y="583"/>
                  <a:pt x="634" y="585"/>
                </a:cubicBezTo>
                <a:cubicBezTo>
                  <a:pt x="635" y="586"/>
                  <a:pt x="636" y="586"/>
                  <a:pt x="637" y="587"/>
                </a:cubicBezTo>
                <a:cubicBezTo>
                  <a:pt x="637" y="588"/>
                  <a:pt x="637" y="589"/>
                  <a:pt x="637" y="589"/>
                </a:cubicBezTo>
                <a:cubicBezTo>
                  <a:pt x="636" y="589"/>
                  <a:pt x="636" y="589"/>
                  <a:pt x="635" y="589"/>
                </a:cubicBezTo>
                <a:cubicBezTo>
                  <a:pt x="635" y="588"/>
                  <a:pt x="633" y="588"/>
                  <a:pt x="633" y="589"/>
                </a:cubicBezTo>
                <a:cubicBezTo>
                  <a:pt x="634" y="590"/>
                  <a:pt x="634" y="590"/>
                  <a:pt x="635" y="590"/>
                </a:cubicBezTo>
                <a:cubicBezTo>
                  <a:pt x="635" y="590"/>
                  <a:pt x="635" y="591"/>
                  <a:pt x="635" y="592"/>
                </a:cubicBezTo>
                <a:cubicBezTo>
                  <a:pt x="635" y="592"/>
                  <a:pt x="635" y="593"/>
                  <a:pt x="635" y="593"/>
                </a:cubicBezTo>
                <a:cubicBezTo>
                  <a:pt x="634" y="594"/>
                  <a:pt x="634" y="593"/>
                  <a:pt x="633" y="593"/>
                </a:cubicBezTo>
                <a:cubicBezTo>
                  <a:pt x="632" y="592"/>
                  <a:pt x="631" y="592"/>
                  <a:pt x="630" y="591"/>
                </a:cubicBezTo>
                <a:cubicBezTo>
                  <a:pt x="630" y="591"/>
                  <a:pt x="630" y="591"/>
                  <a:pt x="629" y="591"/>
                </a:cubicBezTo>
                <a:cubicBezTo>
                  <a:pt x="627" y="590"/>
                  <a:pt x="625" y="592"/>
                  <a:pt x="623" y="593"/>
                </a:cubicBezTo>
                <a:cubicBezTo>
                  <a:pt x="621" y="594"/>
                  <a:pt x="620" y="595"/>
                  <a:pt x="619" y="596"/>
                </a:cubicBezTo>
                <a:cubicBezTo>
                  <a:pt x="618" y="597"/>
                  <a:pt x="617" y="599"/>
                  <a:pt x="616" y="601"/>
                </a:cubicBezTo>
                <a:cubicBezTo>
                  <a:pt x="615" y="602"/>
                  <a:pt x="614" y="604"/>
                  <a:pt x="613" y="605"/>
                </a:cubicBezTo>
                <a:cubicBezTo>
                  <a:pt x="612" y="606"/>
                  <a:pt x="611" y="607"/>
                  <a:pt x="609" y="608"/>
                </a:cubicBezTo>
                <a:cubicBezTo>
                  <a:pt x="608" y="610"/>
                  <a:pt x="606" y="611"/>
                  <a:pt x="605" y="612"/>
                </a:cubicBezTo>
                <a:cubicBezTo>
                  <a:pt x="604" y="614"/>
                  <a:pt x="602" y="615"/>
                  <a:pt x="602" y="617"/>
                </a:cubicBezTo>
                <a:cubicBezTo>
                  <a:pt x="601" y="617"/>
                  <a:pt x="601" y="618"/>
                  <a:pt x="600" y="618"/>
                </a:cubicBezTo>
                <a:cubicBezTo>
                  <a:pt x="599" y="618"/>
                  <a:pt x="599" y="618"/>
                  <a:pt x="598" y="618"/>
                </a:cubicBezTo>
                <a:cubicBezTo>
                  <a:pt x="596" y="617"/>
                  <a:pt x="596" y="619"/>
                  <a:pt x="596" y="620"/>
                </a:cubicBezTo>
                <a:cubicBezTo>
                  <a:pt x="597" y="622"/>
                  <a:pt x="595" y="622"/>
                  <a:pt x="594" y="623"/>
                </a:cubicBezTo>
                <a:cubicBezTo>
                  <a:pt x="593" y="623"/>
                  <a:pt x="592" y="625"/>
                  <a:pt x="591" y="626"/>
                </a:cubicBezTo>
                <a:cubicBezTo>
                  <a:pt x="590" y="627"/>
                  <a:pt x="589" y="628"/>
                  <a:pt x="587" y="629"/>
                </a:cubicBezTo>
                <a:cubicBezTo>
                  <a:pt x="586" y="630"/>
                  <a:pt x="584" y="630"/>
                  <a:pt x="583" y="630"/>
                </a:cubicBezTo>
                <a:cubicBezTo>
                  <a:pt x="582" y="631"/>
                  <a:pt x="580" y="631"/>
                  <a:pt x="579" y="632"/>
                </a:cubicBezTo>
                <a:cubicBezTo>
                  <a:pt x="578" y="633"/>
                  <a:pt x="576" y="633"/>
                  <a:pt x="575" y="634"/>
                </a:cubicBezTo>
                <a:cubicBezTo>
                  <a:pt x="574" y="636"/>
                  <a:pt x="575" y="636"/>
                  <a:pt x="575" y="638"/>
                </a:cubicBezTo>
                <a:cubicBezTo>
                  <a:pt x="576" y="639"/>
                  <a:pt x="576" y="641"/>
                  <a:pt x="575" y="642"/>
                </a:cubicBezTo>
                <a:cubicBezTo>
                  <a:pt x="575" y="643"/>
                  <a:pt x="573" y="643"/>
                  <a:pt x="572" y="643"/>
                </a:cubicBezTo>
                <a:cubicBezTo>
                  <a:pt x="571" y="644"/>
                  <a:pt x="570" y="646"/>
                  <a:pt x="569" y="645"/>
                </a:cubicBezTo>
                <a:cubicBezTo>
                  <a:pt x="569" y="644"/>
                  <a:pt x="569" y="643"/>
                  <a:pt x="569" y="643"/>
                </a:cubicBezTo>
                <a:cubicBezTo>
                  <a:pt x="568" y="642"/>
                  <a:pt x="567" y="642"/>
                  <a:pt x="567" y="642"/>
                </a:cubicBezTo>
                <a:cubicBezTo>
                  <a:pt x="564" y="642"/>
                  <a:pt x="563" y="643"/>
                  <a:pt x="562" y="644"/>
                </a:cubicBezTo>
                <a:cubicBezTo>
                  <a:pt x="561" y="645"/>
                  <a:pt x="560" y="645"/>
                  <a:pt x="561" y="646"/>
                </a:cubicBezTo>
                <a:cubicBezTo>
                  <a:pt x="561" y="647"/>
                  <a:pt x="562" y="646"/>
                  <a:pt x="562" y="647"/>
                </a:cubicBezTo>
                <a:cubicBezTo>
                  <a:pt x="562" y="647"/>
                  <a:pt x="563" y="649"/>
                  <a:pt x="562" y="649"/>
                </a:cubicBezTo>
                <a:cubicBezTo>
                  <a:pt x="562" y="650"/>
                  <a:pt x="561" y="650"/>
                  <a:pt x="561" y="650"/>
                </a:cubicBezTo>
                <a:cubicBezTo>
                  <a:pt x="560" y="650"/>
                  <a:pt x="558" y="651"/>
                  <a:pt x="557" y="652"/>
                </a:cubicBezTo>
                <a:cubicBezTo>
                  <a:pt x="555" y="654"/>
                  <a:pt x="554" y="657"/>
                  <a:pt x="553" y="659"/>
                </a:cubicBezTo>
                <a:cubicBezTo>
                  <a:pt x="552" y="661"/>
                  <a:pt x="552" y="662"/>
                  <a:pt x="552" y="663"/>
                </a:cubicBezTo>
                <a:cubicBezTo>
                  <a:pt x="552" y="664"/>
                  <a:pt x="552" y="665"/>
                  <a:pt x="552" y="666"/>
                </a:cubicBezTo>
                <a:cubicBezTo>
                  <a:pt x="553" y="666"/>
                  <a:pt x="553" y="667"/>
                  <a:pt x="553" y="668"/>
                </a:cubicBezTo>
                <a:cubicBezTo>
                  <a:pt x="553" y="669"/>
                  <a:pt x="554" y="670"/>
                  <a:pt x="555" y="671"/>
                </a:cubicBezTo>
                <a:cubicBezTo>
                  <a:pt x="557" y="672"/>
                  <a:pt x="558" y="673"/>
                  <a:pt x="558" y="674"/>
                </a:cubicBezTo>
                <a:cubicBezTo>
                  <a:pt x="558" y="675"/>
                  <a:pt x="558" y="675"/>
                  <a:pt x="558" y="676"/>
                </a:cubicBezTo>
                <a:cubicBezTo>
                  <a:pt x="558" y="678"/>
                  <a:pt x="557" y="679"/>
                  <a:pt x="556" y="680"/>
                </a:cubicBezTo>
                <a:cubicBezTo>
                  <a:pt x="556" y="682"/>
                  <a:pt x="556" y="684"/>
                  <a:pt x="557" y="685"/>
                </a:cubicBezTo>
                <a:cubicBezTo>
                  <a:pt x="558" y="686"/>
                  <a:pt x="559" y="687"/>
                  <a:pt x="559" y="689"/>
                </a:cubicBezTo>
                <a:cubicBezTo>
                  <a:pt x="560" y="690"/>
                  <a:pt x="561" y="690"/>
                  <a:pt x="562" y="691"/>
                </a:cubicBezTo>
                <a:cubicBezTo>
                  <a:pt x="562" y="692"/>
                  <a:pt x="562" y="693"/>
                  <a:pt x="563" y="693"/>
                </a:cubicBezTo>
                <a:cubicBezTo>
                  <a:pt x="563" y="694"/>
                  <a:pt x="562" y="694"/>
                  <a:pt x="561" y="694"/>
                </a:cubicBezTo>
                <a:cubicBezTo>
                  <a:pt x="561" y="694"/>
                  <a:pt x="560" y="694"/>
                  <a:pt x="559" y="694"/>
                </a:cubicBezTo>
                <a:cubicBezTo>
                  <a:pt x="558" y="694"/>
                  <a:pt x="558" y="695"/>
                  <a:pt x="559" y="695"/>
                </a:cubicBezTo>
                <a:cubicBezTo>
                  <a:pt x="559" y="697"/>
                  <a:pt x="559" y="698"/>
                  <a:pt x="559" y="700"/>
                </a:cubicBezTo>
                <a:cubicBezTo>
                  <a:pt x="559" y="701"/>
                  <a:pt x="560" y="701"/>
                  <a:pt x="560" y="702"/>
                </a:cubicBezTo>
                <a:cubicBezTo>
                  <a:pt x="560" y="702"/>
                  <a:pt x="560" y="703"/>
                  <a:pt x="560" y="704"/>
                </a:cubicBezTo>
                <a:cubicBezTo>
                  <a:pt x="560" y="705"/>
                  <a:pt x="559" y="706"/>
                  <a:pt x="558" y="707"/>
                </a:cubicBezTo>
                <a:cubicBezTo>
                  <a:pt x="557" y="707"/>
                  <a:pt x="556" y="708"/>
                  <a:pt x="556" y="710"/>
                </a:cubicBezTo>
                <a:cubicBezTo>
                  <a:pt x="556" y="711"/>
                  <a:pt x="557" y="712"/>
                  <a:pt x="558" y="714"/>
                </a:cubicBezTo>
                <a:cubicBezTo>
                  <a:pt x="558" y="715"/>
                  <a:pt x="558" y="717"/>
                  <a:pt x="558" y="718"/>
                </a:cubicBezTo>
                <a:cubicBezTo>
                  <a:pt x="558" y="720"/>
                  <a:pt x="558" y="722"/>
                  <a:pt x="558" y="723"/>
                </a:cubicBezTo>
                <a:cubicBezTo>
                  <a:pt x="558" y="724"/>
                  <a:pt x="559" y="724"/>
                  <a:pt x="559" y="725"/>
                </a:cubicBezTo>
                <a:cubicBezTo>
                  <a:pt x="560" y="725"/>
                  <a:pt x="560" y="725"/>
                  <a:pt x="561" y="726"/>
                </a:cubicBezTo>
                <a:cubicBezTo>
                  <a:pt x="562" y="728"/>
                  <a:pt x="563" y="726"/>
                  <a:pt x="563" y="725"/>
                </a:cubicBezTo>
                <a:cubicBezTo>
                  <a:pt x="563" y="723"/>
                  <a:pt x="564" y="722"/>
                  <a:pt x="566" y="724"/>
                </a:cubicBezTo>
                <a:cubicBezTo>
                  <a:pt x="567" y="725"/>
                  <a:pt x="568" y="725"/>
                  <a:pt x="569" y="726"/>
                </a:cubicBezTo>
                <a:cubicBezTo>
                  <a:pt x="570" y="727"/>
                  <a:pt x="571" y="728"/>
                  <a:pt x="572" y="728"/>
                </a:cubicBezTo>
                <a:cubicBezTo>
                  <a:pt x="574" y="728"/>
                  <a:pt x="575" y="729"/>
                  <a:pt x="576" y="729"/>
                </a:cubicBezTo>
                <a:cubicBezTo>
                  <a:pt x="577" y="730"/>
                  <a:pt x="578" y="729"/>
                  <a:pt x="578" y="730"/>
                </a:cubicBezTo>
                <a:cubicBezTo>
                  <a:pt x="579" y="730"/>
                  <a:pt x="579" y="730"/>
                  <a:pt x="580" y="731"/>
                </a:cubicBezTo>
                <a:cubicBezTo>
                  <a:pt x="580" y="731"/>
                  <a:pt x="581" y="731"/>
                  <a:pt x="581" y="732"/>
                </a:cubicBezTo>
                <a:cubicBezTo>
                  <a:pt x="581" y="732"/>
                  <a:pt x="581" y="733"/>
                  <a:pt x="580" y="734"/>
                </a:cubicBezTo>
                <a:cubicBezTo>
                  <a:pt x="580" y="734"/>
                  <a:pt x="578" y="735"/>
                  <a:pt x="578" y="736"/>
                </a:cubicBezTo>
                <a:cubicBezTo>
                  <a:pt x="578" y="737"/>
                  <a:pt x="578" y="737"/>
                  <a:pt x="578" y="738"/>
                </a:cubicBezTo>
                <a:cubicBezTo>
                  <a:pt x="578" y="739"/>
                  <a:pt x="577" y="739"/>
                  <a:pt x="577" y="739"/>
                </a:cubicBezTo>
                <a:cubicBezTo>
                  <a:pt x="576" y="742"/>
                  <a:pt x="579" y="741"/>
                  <a:pt x="580" y="741"/>
                </a:cubicBezTo>
                <a:cubicBezTo>
                  <a:pt x="582" y="741"/>
                  <a:pt x="583" y="742"/>
                  <a:pt x="584" y="741"/>
                </a:cubicBezTo>
                <a:cubicBezTo>
                  <a:pt x="585" y="740"/>
                  <a:pt x="585" y="738"/>
                  <a:pt x="586" y="738"/>
                </a:cubicBezTo>
                <a:cubicBezTo>
                  <a:pt x="587" y="737"/>
                  <a:pt x="587" y="737"/>
                  <a:pt x="588" y="737"/>
                </a:cubicBezTo>
                <a:cubicBezTo>
                  <a:pt x="589" y="738"/>
                  <a:pt x="588" y="738"/>
                  <a:pt x="589" y="739"/>
                </a:cubicBezTo>
                <a:cubicBezTo>
                  <a:pt x="590" y="739"/>
                  <a:pt x="592" y="739"/>
                  <a:pt x="593" y="740"/>
                </a:cubicBezTo>
                <a:cubicBezTo>
                  <a:pt x="593" y="742"/>
                  <a:pt x="592" y="742"/>
                  <a:pt x="592" y="744"/>
                </a:cubicBezTo>
                <a:cubicBezTo>
                  <a:pt x="592" y="746"/>
                  <a:pt x="594" y="744"/>
                  <a:pt x="595" y="743"/>
                </a:cubicBezTo>
                <a:cubicBezTo>
                  <a:pt x="596" y="743"/>
                  <a:pt x="596" y="743"/>
                  <a:pt x="597" y="742"/>
                </a:cubicBezTo>
                <a:cubicBezTo>
                  <a:pt x="597" y="742"/>
                  <a:pt x="598" y="742"/>
                  <a:pt x="599" y="742"/>
                </a:cubicBezTo>
                <a:cubicBezTo>
                  <a:pt x="601" y="742"/>
                  <a:pt x="603" y="742"/>
                  <a:pt x="605" y="742"/>
                </a:cubicBezTo>
                <a:cubicBezTo>
                  <a:pt x="607" y="742"/>
                  <a:pt x="608" y="741"/>
                  <a:pt x="609" y="741"/>
                </a:cubicBezTo>
                <a:cubicBezTo>
                  <a:pt x="611" y="741"/>
                  <a:pt x="612" y="741"/>
                  <a:pt x="613" y="740"/>
                </a:cubicBezTo>
                <a:cubicBezTo>
                  <a:pt x="614" y="740"/>
                  <a:pt x="614" y="739"/>
                  <a:pt x="615" y="739"/>
                </a:cubicBezTo>
                <a:cubicBezTo>
                  <a:pt x="615" y="740"/>
                  <a:pt x="616" y="740"/>
                  <a:pt x="616" y="740"/>
                </a:cubicBezTo>
                <a:cubicBezTo>
                  <a:pt x="616" y="740"/>
                  <a:pt x="616" y="740"/>
                  <a:pt x="617" y="740"/>
                </a:cubicBezTo>
                <a:cubicBezTo>
                  <a:pt x="617" y="741"/>
                  <a:pt x="617" y="742"/>
                  <a:pt x="618" y="742"/>
                </a:cubicBezTo>
                <a:cubicBezTo>
                  <a:pt x="619" y="742"/>
                  <a:pt x="619" y="741"/>
                  <a:pt x="619" y="741"/>
                </a:cubicBezTo>
                <a:cubicBezTo>
                  <a:pt x="619" y="740"/>
                  <a:pt x="620" y="740"/>
                  <a:pt x="620" y="739"/>
                </a:cubicBezTo>
                <a:cubicBezTo>
                  <a:pt x="620" y="738"/>
                  <a:pt x="620" y="738"/>
                  <a:pt x="620" y="737"/>
                </a:cubicBezTo>
                <a:cubicBezTo>
                  <a:pt x="620" y="736"/>
                  <a:pt x="622" y="736"/>
                  <a:pt x="623" y="736"/>
                </a:cubicBezTo>
                <a:cubicBezTo>
                  <a:pt x="625" y="736"/>
                  <a:pt x="626" y="735"/>
                  <a:pt x="628" y="735"/>
                </a:cubicBezTo>
                <a:cubicBezTo>
                  <a:pt x="629" y="735"/>
                  <a:pt x="631" y="736"/>
                  <a:pt x="632" y="735"/>
                </a:cubicBezTo>
                <a:cubicBezTo>
                  <a:pt x="634" y="735"/>
                  <a:pt x="635" y="735"/>
                  <a:pt x="637" y="734"/>
                </a:cubicBezTo>
                <a:cubicBezTo>
                  <a:pt x="638" y="734"/>
                  <a:pt x="639" y="734"/>
                  <a:pt x="640" y="732"/>
                </a:cubicBezTo>
                <a:cubicBezTo>
                  <a:pt x="640" y="730"/>
                  <a:pt x="642" y="731"/>
                  <a:pt x="643" y="732"/>
                </a:cubicBezTo>
                <a:cubicBezTo>
                  <a:pt x="643" y="732"/>
                  <a:pt x="644" y="732"/>
                  <a:pt x="645" y="733"/>
                </a:cubicBezTo>
                <a:cubicBezTo>
                  <a:pt x="645" y="733"/>
                  <a:pt x="645" y="733"/>
                  <a:pt x="646" y="733"/>
                </a:cubicBezTo>
                <a:cubicBezTo>
                  <a:pt x="646" y="733"/>
                  <a:pt x="646" y="734"/>
                  <a:pt x="646" y="734"/>
                </a:cubicBezTo>
                <a:cubicBezTo>
                  <a:pt x="648" y="734"/>
                  <a:pt x="646" y="730"/>
                  <a:pt x="648" y="730"/>
                </a:cubicBezTo>
                <a:cubicBezTo>
                  <a:pt x="648" y="732"/>
                  <a:pt x="651" y="732"/>
                  <a:pt x="650" y="730"/>
                </a:cubicBezTo>
                <a:cubicBezTo>
                  <a:pt x="650" y="730"/>
                  <a:pt x="649" y="729"/>
                  <a:pt x="649" y="729"/>
                </a:cubicBezTo>
                <a:cubicBezTo>
                  <a:pt x="649" y="727"/>
                  <a:pt x="650" y="728"/>
                  <a:pt x="650" y="728"/>
                </a:cubicBezTo>
                <a:cubicBezTo>
                  <a:pt x="651" y="729"/>
                  <a:pt x="651" y="729"/>
                  <a:pt x="652" y="729"/>
                </a:cubicBezTo>
                <a:cubicBezTo>
                  <a:pt x="653" y="729"/>
                  <a:pt x="653" y="729"/>
                  <a:pt x="654" y="729"/>
                </a:cubicBezTo>
                <a:cubicBezTo>
                  <a:pt x="656" y="729"/>
                  <a:pt x="657" y="728"/>
                  <a:pt x="658" y="727"/>
                </a:cubicBezTo>
                <a:cubicBezTo>
                  <a:pt x="660" y="726"/>
                  <a:pt x="661" y="726"/>
                  <a:pt x="663" y="726"/>
                </a:cubicBezTo>
                <a:cubicBezTo>
                  <a:pt x="665" y="726"/>
                  <a:pt x="667" y="726"/>
                  <a:pt x="669" y="726"/>
                </a:cubicBezTo>
                <a:cubicBezTo>
                  <a:pt x="672" y="726"/>
                  <a:pt x="675" y="726"/>
                  <a:pt x="678" y="726"/>
                </a:cubicBezTo>
                <a:cubicBezTo>
                  <a:pt x="679" y="726"/>
                  <a:pt x="680" y="727"/>
                  <a:pt x="681" y="726"/>
                </a:cubicBezTo>
                <a:cubicBezTo>
                  <a:pt x="682" y="726"/>
                  <a:pt x="683" y="725"/>
                  <a:pt x="684" y="725"/>
                </a:cubicBezTo>
                <a:cubicBezTo>
                  <a:pt x="685" y="725"/>
                  <a:pt x="687" y="724"/>
                  <a:pt x="689" y="724"/>
                </a:cubicBezTo>
                <a:cubicBezTo>
                  <a:pt x="691" y="724"/>
                  <a:pt x="692" y="724"/>
                  <a:pt x="693" y="723"/>
                </a:cubicBezTo>
                <a:cubicBezTo>
                  <a:pt x="695" y="723"/>
                  <a:pt x="696" y="722"/>
                  <a:pt x="697" y="721"/>
                </a:cubicBezTo>
                <a:cubicBezTo>
                  <a:pt x="698" y="721"/>
                  <a:pt x="699" y="721"/>
                  <a:pt x="699" y="721"/>
                </a:cubicBezTo>
                <a:cubicBezTo>
                  <a:pt x="700" y="721"/>
                  <a:pt x="700" y="720"/>
                  <a:pt x="701" y="719"/>
                </a:cubicBezTo>
                <a:cubicBezTo>
                  <a:pt x="701" y="721"/>
                  <a:pt x="700" y="722"/>
                  <a:pt x="699" y="722"/>
                </a:cubicBezTo>
                <a:cubicBezTo>
                  <a:pt x="698" y="723"/>
                  <a:pt x="698" y="723"/>
                  <a:pt x="698" y="724"/>
                </a:cubicBezTo>
                <a:cubicBezTo>
                  <a:pt x="698" y="724"/>
                  <a:pt x="699" y="724"/>
                  <a:pt x="699" y="724"/>
                </a:cubicBezTo>
                <a:cubicBezTo>
                  <a:pt x="699" y="724"/>
                  <a:pt x="699" y="724"/>
                  <a:pt x="699" y="725"/>
                </a:cubicBezTo>
                <a:cubicBezTo>
                  <a:pt x="699" y="725"/>
                  <a:pt x="700" y="726"/>
                  <a:pt x="699" y="727"/>
                </a:cubicBezTo>
                <a:cubicBezTo>
                  <a:pt x="699" y="727"/>
                  <a:pt x="699" y="726"/>
                  <a:pt x="698" y="726"/>
                </a:cubicBezTo>
                <a:cubicBezTo>
                  <a:pt x="698" y="725"/>
                  <a:pt x="697" y="725"/>
                  <a:pt x="697" y="725"/>
                </a:cubicBezTo>
                <a:cubicBezTo>
                  <a:pt x="696" y="724"/>
                  <a:pt x="696" y="724"/>
                  <a:pt x="695" y="724"/>
                </a:cubicBezTo>
                <a:cubicBezTo>
                  <a:pt x="696" y="725"/>
                  <a:pt x="696" y="725"/>
                  <a:pt x="697" y="725"/>
                </a:cubicBezTo>
                <a:cubicBezTo>
                  <a:pt x="697" y="726"/>
                  <a:pt x="697" y="726"/>
                  <a:pt x="697" y="727"/>
                </a:cubicBezTo>
                <a:cubicBezTo>
                  <a:pt x="698" y="728"/>
                  <a:pt x="698" y="727"/>
                  <a:pt x="699" y="728"/>
                </a:cubicBezTo>
                <a:cubicBezTo>
                  <a:pt x="699" y="728"/>
                  <a:pt x="700" y="729"/>
                  <a:pt x="700" y="730"/>
                </a:cubicBezTo>
                <a:cubicBezTo>
                  <a:pt x="701" y="731"/>
                  <a:pt x="702" y="731"/>
                  <a:pt x="704" y="731"/>
                </a:cubicBezTo>
                <a:cubicBezTo>
                  <a:pt x="705" y="732"/>
                  <a:pt x="706" y="733"/>
                  <a:pt x="707" y="733"/>
                </a:cubicBezTo>
                <a:cubicBezTo>
                  <a:pt x="708" y="734"/>
                  <a:pt x="710" y="734"/>
                  <a:pt x="711" y="734"/>
                </a:cubicBezTo>
                <a:cubicBezTo>
                  <a:pt x="712" y="735"/>
                  <a:pt x="713" y="736"/>
                  <a:pt x="715" y="736"/>
                </a:cubicBezTo>
                <a:cubicBezTo>
                  <a:pt x="716" y="736"/>
                  <a:pt x="718" y="737"/>
                  <a:pt x="719" y="738"/>
                </a:cubicBezTo>
                <a:cubicBezTo>
                  <a:pt x="720" y="738"/>
                  <a:pt x="721" y="738"/>
                  <a:pt x="722" y="738"/>
                </a:cubicBezTo>
                <a:cubicBezTo>
                  <a:pt x="723" y="739"/>
                  <a:pt x="725" y="739"/>
                  <a:pt x="726" y="740"/>
                </a:cubicBezTo>
                <a:cubicBezTo>
                  <a:pt x="727" y="741"/>
                  <a:pt x="727" y="741"/>
                  <a:pt x="728" y="741"/>
                </a:cubicBezTo>
                <a:cubicBezTo>
                  <a:pt x="729" y="742"/>
                  <a:pt x="729" y="741"/>
                  <a:pt x="729" y="742"/>
                </a:cubicBezTo>
                <a:cubicBezTo>
                  <a:pt x="730" y="743"/>
                  <a:pt x="731" y="745"/>
                  <a:pt x="729" y="745"/>
                </a:cubicBezTo>
                <a:cubicBezTo>
                  <a:pt x="728" y="745"/>
                  <a:pt x="728" y="744"/>
                  <a:pt x="727" y="744"/>
                </a:cubicBezTo>
                <a:cubicBezTo>
                  <a:pt x="727" y="744"/>
                  <a:pt x="726" y="744"/>
                  <a:pt x="725" y="744"/>
                </a:cubicBezTo>
                <a:cubicBezTo>
                  <a:pt x="724" y="743"/>
                  <a:pt x="723" y="743"/>
                  <a:pt x="722" y="743"/>
                </a:cubicBezTo>
                <a:cubicBezTo>
                  <a:pt x="721" y="743"/>
                  <a:pt x="721" y="743"/>
                  <a:pt x="720" y="743"/>
                </a:cubicBezTo>
                <a:cubicBezTo>
                  <a:pt x="719" y="743"/>
                  <a:pt x="719" y="742"/>
                  <a:pt x="719" y="742"/>
                </a:cubicBezTo>
                <a:cubicBezTo>
                  <a:pt x="718" y="742"/>
                  <a:pt x="717" y="742"/>
                  <a:pt x="717" y="742"/>
                </a:cubicBezTo>
                <a:cubicBezTo>
                  <a:pt x="716" y="742"/>
                  <a:pt x="716" y="741"/>
                  <a:pt x="715" y="741"/>
                </a:cubicBezTo>
                <a:cubicBezTo>
                  <a:pt x="711" y="740"/>
                  <a:pt x="707" y="743"/>
                  <a:pt x="705" y="746"/>
                </a:cubicBezTo>
                <a:cubicBezTo>
                  <a:pt x="704" y="747"/>
                  <a:pt x="703" y="747"/>
                  <a:pt x="702" y="747"/>
                </a:cubicBezTo>
                <a:cubicBezTo>
                  <a:pt x="701" y="747"/>
                  <a:pt x="700" y="746"/>
                  <a:pt x="698" y="746"/>
                </a:cubicBezTo>
                <a:cubicBezTo>
                  <a:pt x="697" y="745"/>
                  <a:pt x="696" y="746"/>
                  <a:pt x="695" y="746"/>
                </a:cubicBezTo>
                <a:cubicBezTo>
                  <a:pt x="694" y="747"/>
                  <a:pt x="693" y="747"/>
                  <a:pt x="692" y="748"/>
                </a:cubicBezTo>
                <a:cubicBezTo>
                  <a:pt x="691" y="748"/>
                  <a:pt x="691" y="747"/>
                  <a:pt x="690" y="747"/>
                </a:cubicBezTo>
                <a:cubicBezTo>
                  <a:pt x="689" y="747"/>
                  <a:pt x="688" y="749"/>
                  <a:pt x="688" y="749"/>
                </a:cubicBezTo>
                <a:cubicBezTo>
                  <a:pt x="687" y="751"/>
                  <a:pt x="688" y="752"/>
                  <a:pt x="688" y="753"/>
                </a:cubicBezTo>
                <a:cubicBezTo>
                  <a:pt x="688" y="754"/>
                  <a:pt x="687" y="754"/>
                  <a:pt x="687" y="755"/>
                </a:cubicBezTo>
                <a:cubicBezTo>
                  <a:pt x="687" y="755"/>
                  <a:pt x="687" y="756"/>
                  <a:pt x="687" y="757"/>
                </a:cubicBezTo>
                <a:cubicBezTo>
                  <a:pt x="686" y="757"/>
                  <a:pt x="685" y="757"/>
                  <a:pt x="685" y="758"/>
                </a:cubicBezTo>
                <a:cubicBezTo>
                  <a:pt x="684" y="758"/>
                  <a:pt x="684" y="758"/>
                  <a:pt x="683" y="758"/>
                </a:cubicBezTo>
                <a:cubicBezTo>
                  <a:pt x="682" y="759"/>
                  <a:pt x="681" y="758"/>
                  <a:pt x="679" y="757"/>
                </a:cubicBezTo>
                <a:cubicBezTo>
                  <a:pt x="676" y="757"/>
                  <a:pt x="673" y="758"/>
                  <a:pt x="670" y="758"/>
                </a:cubicBezTo>
                <a:cubicBezTo>
                  <a:pt x="668" y="758"/>
                  <a:pt x="667" y="757"/>
                  <a:pt x="666" y="757"/>
                </a:cubicBezTo>
                <a:cubicBezTo>
                  <a:pt x="664" y="756"/>
                  <a:pt x="663" y="756"/>
                  <a:pt x="662" y="755"/>
                </a:cubicBezTo>
                <a:cubicBezTo>
                  <a:pt x="661" y="755"/>
                  <a:pt x="659" y="755"/>
                  <a:pt x="658" y="755"/>
                </a:cubicBezTo>
                <a:cubicBezTo>
                  <a:pt x="656" y="755"/>
                  <a:pt x="655" y="754"/>
                  <a:pt x="653" y="754"/>
                </a:cubicBezTo>
                <a:cubicBezTo>
                  <a:pt x="652" y="754"/>
                  <a:pt x="651" y="754"/>
                  <a:pt x="649" y="754"/>
                </a:cubicBezTo>
                <a:cubicBezTo>
                  <a:pt x="648" y="754"/>
                  <a:pt x="646" y="754"/>
                  <a:pt x="645" y="753"/>
                </a:cubicBezTo>
                <a:cubicBezTo>
                  <a:pt x="643" y="753"/>
                  <a:pt x="642" y="754"/>
                  <a:pt x="641" y="753"/>
                </a:cubicBezTo>
                <a:cubicBezTo>
                  <a:pt x="640" y="753"/>
                  <a:pt x="639" y="752"/>
                  <a:pt x="638" y="751"/>
                </a:cubicBezTo>
                <a:cubicBezTo>
                  <a:pt x="637" y="750"/>
                  <a:pt x="637" y="751"/>
                  <a:pt x="637" y="752"/>
                </a:cubicBezTo>
                <a:cubicBezTo>
                  <a:pt x="637" y="752"/>
                  <a:pt x="637" y="752"/>
                  <a:pt x="638" y="753"/>
                </a:cubicBezTo>
                <a:cubicBezTo>
                  <a:pt x="638" y="753"/>
                  <a:pt x="638" y="753"/>
                  <a:pt x="638" y="754"/>
                </a:cubicBezTo>
                <a:cubicBezTo>
                  <a:pt x="639" y="754"/>
                  <a:pt x="637" y="755"/>
                  <a:pt x="637" y="755"/>
                </a:cubicBezTo>
                <a:cubicBezTo>
                  <a:pt x="636" y="755"/>
                  <a:pt x="635" y="755"/>
                  <a:pt x="634" y="756"/>
                </a:cubicBezTo>
                <a:cubicBezTo>
                  <a:pt x="633" y="756"/>
                  <a:pt x="633" y="756"/>
                  <a:pt x="632" y="756"/>
                </a:cubicBezTo>
                <a:cubicBezTo>
                  <a:pt x="631" y="756"/>
                  <a:pt x="629" y="756"/>
                  <a:pt x="628" y="756"/>
                </a:cubicBezTo>
                <a:cubicBezTo>
                  <a:pt x="627" y="756"/>
                  <a:pt x="625" y="756"/>
                  <a:pt x="624" y="756"/>
                </a:cubicBezTo>
                <a:cubicBezTo>
                  <a:pt x="622" y="756"/>
                  <a:pt x="621" y="757"/>
                  <a:pt x="619" y="757"/>
                </a:cubicBezTo>
                <a:cubicBezTo>
                  <a:pt x="618" y="757"/>
                  <a:pt x="617" y="758"/>
                  <a:pt x="615" y="758"/>
                </a:cubicBezTo>
                <a:cubicBezTo>
                  <a:pt x="614" y="759"/>
                  <a:pt x="612" y="759"/>
                  <a:pt x="611" y="760"/>
                </a:cubicBezTo>
                <a:cubicBezTo>
                  <a:pt x="610" y="761"/>
                  <a:pt x="609" y="762"/>
                  <a:pt x="607" y="762"/>
                </a:cubicBezTo>
                <a:cubicBezTo>
                  <a:pt x="606" y="763"/>
                  <a:pt x="605" y="763"/>
                  <a:pt x="603" y="763"/>
                </a:cubicBezTo>
                <a:cubicBezTo>
                  <a:pt x="602" y="763"/>
                  <a:pt x="601" y="763"/>
                  <a:pt x="599" y="764"/>
                </a:cubicBezTo>
                <a:cubicBezTo>
                  <a:pt x="599" y="765"/>
                  <a:pt x="598" y="765"/>
                  <a:pt x="597" y="765"/>
                </a:cubicBezTo>
                <a:cubicBezTo>
                  <a:pt x="597" y="766"/>
                  <a:pt x="597" y="767"/>
                  <a:pt x="597" y="767"/>
                </a:cubicBezTo>
                <a:cubicBezTo>
                  <a:pt x="597" y="768"/>
                  <a:pt x="596" y="769"/>
                  <a:pt x="596" y="769"/>
                </a:cubicBezTo>
                <a:cubicBezTo>
                  <a:pt x="597" y="770"/>
                  <a:pt x="598" y="770"/>
                  <a:pt x="598" y="770"/>
                </a:cubicBezTo>
                <a:cubicBezTo>
                  <a:pt x="599" y="770"/>
                  <a:pt x="600" y="769"/>
                  <a:pt x="601" y="770"/>
                </a:cubicBezTo>
                <a:cubicBezTo>
                  <a:pt x="601" y="771"/>
                  <a:pt x="599" y="772"/>
                  <a:pt x="599" y="772"/>
                </a:cubicBezTo>
                <a:cubicBezTo>
                  <a:pt x="598" y="773"/>
                  <a:pt x="599" y="774"/>
                  <a:pt x="598" y="775"/>
                </a:cubicBezTo>
                <a:cubicBezTo>
                  <a:pt x="598" y="776"/>
                  <a:pt x="597" y="776"/>
                  <a:pt x="597" y="777"/>
                </a:cubicBezTo>
                <a:cubicBezTo>
                  <a:pt x="598" y="777"/>
                  <a:pt x="600" y="777"/>
                  <a:pt x="601" y="777"/>
                </a:cubicBezTo>
                <a:cubicBezTo>
                  <a:pt x="602" y="777"/>
                  <a:pt x="603" y="776"/>
                  <a:pt x="603" y="777"/>
                </a:cubicBezTo>
                <a:cubicBezTo>
                  <a:pt x="603" y="778"/>
                  <a:pt x="601" y="778"/>
                  <a:pt x="601" y="778"/>
                </a:cubicBezTo>
                <a:cubicBezTo>
                  <a:pt x="600" y="778"/>
                  <a:pt x="599" y="777"/>
                  <a:pt x="599" y="778"/>
                </a:cubicBezTo>
                <a:cubicBezTo>
                  <a:pt x="598" y="779"/>
                  <a:pt x="599" y="779"/>
                  <a:pt x="599" y="780"/>
                </a:cubicBezTo>
                <a:cubicBezTo>
                  <a:pt x="599" y="781"/>
                  <a:pt x="598" y="780"/>
                  <a:pt x="598" y="781"/>
                </a:cubicBezTo>
                <a:cubicBezTo>
                  <a:pt x="598" y="782"/>
                  <a:pt x="598" y="783"/>
                  <a:pt x="599" y="783"/>
                </a:cubicBezTo>
                <a:cubicBezTo>
                  <a:pt x="599" y="784"/>
                  <a:pt x="600" y="784"/>
                  <a:pt x="601" y="785"/>
                </a:cubicBezTo>
                <a:cubicBezTo>
                  <a:pt x="602" y="786"/>
                  <a:pt x="602" y="786"/>
                  <a:pt x="603" y="787"/>
                </a:cubicBezTo>
                <a:cubicBezTo>
                  <a:pt x="604" y="787"/>
                  <a:pt x="605" y="788"/>
                  <a:pt x="605" y="789"/>
                </a:cubicBezTo>
                <a:cubicBezTo>
                  <a:pt x="607" y="790"/>
                  <a:pt x="608" y="790"/>
                  <a:pt x="609" y="790"/>
                </a:cubicBezTo>
                <a:cubicBezTo>
                  <a:pt x="610" y="791"/>
                  <a:pt x="611" y="791"/>
                  <a:pt x="613" y="791"/>
                </a:cubicBezTo>
                <a:cubicBezTo>
                  <a:pt x="614" y="791"/>
                  <a:pt x="615" y="790"/>
                  <a:pt x="616" y="789"/>
                </a:cubicBezTo>
                <a:cubicBezTo>
                  <a:pt x="617" y="788"/>
                  <a:pt x="619" y="789"/>
                  <a:pt x="619" y="790"/>
                </a:cubicBezTo>
                <a:cubicBezTo>
                  <a:pt x="618" y="792"/>
                  <a:pt x="617" y="793"/>
                  <a:pt x="617" y="794"/>
                </a:cubicBezTo>
                <a:cubicBezTo>
                  <a:pt x="617" y="795"/>
                  <a:pt x="617" y="797"/>
                  <a:pt x="616" y="798"/>
                </a:cubicBezTo>
                <a:cubicBezTo>
                  <a:pt x="616" y="799"/>
                  <a:pt x="615" y="801"/>
                  <a:pt x="615" y="802"/>
                </a:cubicBezTo>
                <a:cubicBezTo>
                  <a:pt x="614" y="804"/>
                  <a:pt x="613" y="808"/>
                  <a:pt x="614" y="810"/>
                </a:cubicBezTo>
                <a:cubicBezTo>
                  <a:pt x="615" y="811"/>
                  <a:pt x="615" y="812"/>
                  <a:pt x="616" y="814"/>
                </a:cubicBezTo>
                <a:cubicBezTo>
                  <a:pt x="616" y="815"/>
                  <a:pt x="616" y="817"/>
                  <a:pt x="616" y="818"/>
                </a:cubicBezTo>
                <a:cubicBezTo>
                  <a:pt x="616" y="819"/>
                  <a:pt x="615" y="821"/>
                  <a:pt x="614" y="822"/>
                </a:cubicBezTo>
                <a:cubicBezTo>
                  <a:pt x="613" y="823"/>
                  <a:pt x="612" y="823"/>
                  <a:pt x="611" y="824"/>
                </a:cubicBezTo>
                <a:cubicBezTo>
                  <a:pt x="610" y="825"/>
                  <a:pt x="610" y="825"/>
                  <a:pt x="609" y="826"/>
                </a:cubicBezTo>
                <a:cubicBezTo>
                  <a:pt x="609" y="826"/>
                  <a:pt x="608" y="826"/>
                  <a:pt x="607" y="827"/>
                </a:cubicBezTo>
                <a:cubicBezTo>
                  <a:pt x="605" y="828"/>
                  <a:pt x="601" y="828"/>
                  <a:pt x="598" y="827"/>
                </a:cubicBezTo>
                <a:cubicBezTo>
                  <a:pt x="597" y="826"/>
                  <a:pt x="596" y="825"/>
                  <a:pt x="595" y="824"/>
                </a:cubicBezTo>
                <a:cubicBezTo>
                  <a:pt x="595" y="824"/>
                  <a:pt x="594" y="823"/>
                  <a:pt x="594" y="823"/>
                </a:cubicBezTo>
                <a:cubicBezTo>
                  <a:pt x="594" y="822"/>
                  <a:pt x="594" y="822"/>
                  <a:pt x="593" y="821"/>
                </a:cubicBezTo>
                <a:cubicBezTo>
                  <a:pt x="593" y="818"/>
                  <a:pt x="590" y="816"/>
                  <a:pt x="587" y="815"/>
                </a:cubicBezTo>
                <a:cubicBezTo>
                  <a:pt x="586" y="814"/>
                  <a:pt x="586" y="813"/>
                  <a:pt x="585" y="812"/>
                </a:cubicBezTo>
                <a:cubicBezTo>
                  <a:pt x="584" y="811"/>
                  <a:pt x="583" y="810"/>
                  <a:pt x="582" y="809"/>
                </a:cubicBezTo>
                <a:cubicBezTo>
                  <a:pt x="580" y="807"/>
                  <a:pt x="577" y="808"/>
                  <a:pt x="574" y="808"/>
                </a:cubicBezTo>
                <a:cubicBezTo>
                  <a:pt x="572" y="809"/>
                  <a:pt x="570" y="809"/>
                  <a:pt x="567" y="810"/>
                </a:cubicBezTo>
                <a:cubicBezTo>
                  <a:pt x="566" y="810"/>
                  <a:pt x="565" y="810"/>
                  <a:pt x="564" y="811"/>
                </a:cubicBezTo>
                <a:cubicBezTo>
                  <a:pt x="563" y="812"/>
                  <a:pt x="562" y="812"/>
                  <a:pt x="562" y="813"/>
                </a:cubicBezTo>
                <a:cubicBezTo>
                  <a:pt x="561" y="814"/>
                  <a:pt x="560" y="815"/>
                  <a:pt x="560" y="816"/>
                </a:cubicBezTo>
                <a:cubicBezTo>
                  <a:pt x="558" y="817"/>
                  <a:pt x="558" y="818"/>
                  <a:pt x="558" y="820"/>
                </a:cubicBezTo>
                <a:cubicBezTo>
                  <a:pt x="558" y="822"/>
                  <a:pt x="558" y="823"/>
                  <a:pt x="557" y="825"/>
                </a:cubicBezTo>
                <a:cubicBezTo>
                  <a:pt x="557" y="827"/>
                  <a:pt x="556" y="827"/>
                  <a:pt x="555" y="828"/>
                </a:cubicBezTo>
                <a:cubicBezTo>
                  <a:pt x="553" y="830"/>
                  <a:pt x="550" y="832"/>
                  <a:pt x="550" y="835"/>
                </a:cubicBezTo>
                <a:cubicBezTo>
                  <a:pt x="550" y="836"/>
                  <a:pt x="550" y="838"/>
                  <a:pt x="550" y="839"/>
                </a:cubicBezTo>
                <a:cubicBezTo>
                  <a:pt x="550" y="841"/>
                  <a:pt x="550" y="842"/>
                  <a:pt x="550" y="844"/>
                </a:cubicBezTo>
                <a:cubicBezTo>
                  <a:pt x="549" y="845"/>
                  <a:pt x="549" y="846"/>
                  <a:pt x="549" y="848"/>
                </a:cubicBezTo>
                <a:cubicBezTo>
                  <a:pt x="549" y="849"/>
                  <a:pt x="550" y="850"/>
                  <a:pt x="550" y="852"/>
                </a:cubicBezTo>
                <a:cubicBezTo>
                  <a:pt x="550" y="853"/>
                  <a:pt x="550" y="855"/>
                  <a:pt x="550" y="857"/>
                </a:cubicBezTo>
                <a:cubicBezTo>
                  <a:pt x="550" y="858"/>
                  <a:pt x="550" y="860"/>
                  <a:pt x="550" y="861"/>
                </a:cubicBezTo>
                <a:cubicBezTo>
                  <a:pt x="551" y="864"/>
                  <a:pt x="552" y="866"/>
                  <a:pt x="551" y="870"/>
                </a:cubicBezTo>
                <a:cubicBezTo>
                  <a:pt x="550" y="872"/>
                  <a:pt x="548" y="874"/>
                  <a:pt x="546" y="876"/>
                </a:cubicBezTo>
                <a:cubicBezTo>
                  <a:pt x="544" y="878"/>
                  <a:pt x="542" y="880"/>
                  <a:pt x="540" y="881"/>
                </a:cubicBezTo>
                <a:cubicBezTo>
                  <a:pt x="537" y="883"/>
                  <a:pt x="535" y="883"/>
                  <a:pt x="532" y="884"/>
                </a:cubicBezTo>
                <a:cubicBezTo>
                  <a:pt x="531" y="884"/>
                  <a:pt x="528" y="885"/>
                  <a:pt x="528" y="886"/>
                </a:cubicBezTo>
                <a:cubicBezTo>
                  <a:pt x="527" y="887"/>
                  <a:pt x="528" y="889"/>
                  <a:pt x="527" y="890"/>
                </a:cubicBezTo>
                <a:cubicBezTo>
                  <a:pt x="527" y="892"/>
                  <a:pt x="526" y="893"/>
                  <a:pt x="525" y="894"/>
                </a:cubicBezTo>
                <a:cubicBezTo>
                  <a:pt x="524" y="895"/>
                  <a:pt x="523" y="896"/>
                  <a:pt x="522" y="897"/>
                </a:cubicBezTo>
                <a:cubicBezTo>
                  <a:pt x="521" y="898"/>
                  <a:pt x="520" y="898"/>
                  <a:pt x="519" y="898"/>
                </a:cubicBezTo>
                <a:cubicBezTo>
                  <a:pt x="517" y="898"/>
                  <a:pt x="516" y="899"/>
                  <a:pt x="514" y="899"/>
                </a:cubicBezTo>
                <a:cubicBezTo>
                  <a:pt x="514" y="899"/>
                  <a:pt x="513" y="899"/>
                  <a:pt x="512" y="899"/>
                </a:cubicBezTo>
                <a:cubicBezTo>
                  <a:pt x="512" y="899"/>
                  <a:pt x="511" y="900"/>
                  <a:pt x="510" y="900"/>
                </a:cubicBezTo>
                <a:cubicBezTo>
                  <a:pt x="509" y="901"/>
                  <a:pt x="508" y="901"/>
                  <a:pt x="506" y="900"/>
                </a:cubicBezTo>
                <a:cubicBezTo>
                  <a:pt x="504" y="900"/>
                  <a:pt x="501" y="898"/>
                  <a:pt x="501" y="896"/>
                </a:cubicBezTo>
                <a:cubicBezTo>
                  <a:pt x="500" y="895"/>
                  <a:pt x="500" y="894"/>
                  <a:pt x="499" y="893"/>
                </a:cubicBezTo>
                <a:cubicBezTo>
                  <a:pt x="499" y="892"/>
                  <a:pt x="498" y="889"/>
                  <a:pt x="499" y="889"/>
                </a:cubicBezTo>
                <a:cubicBezTo>
                  <a:pt x="501" y="889"/>
                  <a:pt x="503" y="891"/>
                  <a:pt x="504" y="892"/>
                </a:cubicBezTo>
                <a:cubicBezTo>
                  <a:pt x="504" y="892"/>
                  <a:pt x="505" y="893"/>
                  <a:pt x="505" y="893"/>
                </a:cubicBezTo>
                <a:cubicBezTo>
                  <a:pt x="506" y="893"/>
                  <a:pt x="506" y="893"/>
                  <a:pt x="505" y="892"/>
                </a:cubicBezTo>
                <a:cubicBezTo>
                  <a:pt x="504" y="891"/>
                  <a:pt x="503" y="890"/>
                  <a:pt x="501" y="889"/>
                </a:cubicBezTo>
                <a:cubicBezTo>
                  <a:pt x="500" y="888"/>
                  <a:pt x="499" y="888"/>
                  <a:pt x="498" y="887"/>
                </a:cubicBezTo>
                <a:cubicBezTo>
                  <a:pt x="497" y="887"/>
                  <a:pt x="495" y="887"/>
                  <a:pt x="494" y="887"/>
                </a:cubicBezTo>
                <a:cubicBezTo>
                  <a:pt x="493" y="887"/>
                  <a:pt x="492" y="887"/>
                  <a:pt x="491" y="887"/>
                </a:cubicBezTo>
                <a:cubicBezTo>
                  <a:pt x="489" y="887"/>
                  <a:pt x="487" y="887"/>
                  <a:pt x="486" y="888"/>
                </a:cubicBezTo>
                <a:cubicBezTo>
                  <a:pt x="484" y="888"/>
                  <a:pt x="483" y="888"/>
                  <a:pt x="482" y="889"/>
                </a:cubicBezTo>
                <a:cubicBezTo>
                  <a:pt x="480" y="889"/>
                  <a:pt x="479" y="890"/>
                  <a:pt x="478" y="891"/>
                </a:cubicBezTo>
                <a:cubicBezTo>
                  <a:pt x="476" y="891"/>
                  <a:pt x="475" y="892"/>
                  <a:pt x="473" y="892"/>
                </a:cubicBezTo>
                <a:cubicBezTo>
                  <a:pt x="472" y="892"/>
                  <a:pt x="470" y="893"/>
                  <a:pt x="469" y="893"/>
                </a:cubicBezTo>
                <a:cubicBezTo>
                  <a:pt x="468" y="894"/>
                  <a:pt x="466" y="894"/>
                  <a:pt x="465" y="895"/>
                </a:cubicBezTo>
                <a:cubicBezTo>
                  <a:pt x="463" y="895"/>
                  <a:pt x="462" y="895"/>
                  <a:pt x="461" y="896"/>
                </a:cubicBezTo>
                <a:cubicBezTo>
                  <a:pt x="459" y="896"/>
                  <a:pt x="458" y="898"/>
                  <a:pt x="457" y="899"/>
                </a:cubicBezTo>
                <a:cubicBezTo>
                  <a:pt x="456" y="900"/>
                  <a:pt x="455" y="902"/>
                  <a:pt x="454" y="903"/>
                </a:cubicBezTo>
                <a:cubicBezTo>
                  <a:pt x="453" y="904"/>
                  <a:pt x="452" y="904"/>
                  <a:pt x="450" y="904"/>
                </a:cubicBezTo>
                <a:cubicBezTo>
                  <a:pt x="447" y="905"/>
                  <a:pt x="444" y="905"/>
                  <a:pt x="441" y="905"/>
                </a:cubicBezTo>
                <a:cubicBezTo>
                  <a:pt x="435" y="907"/>
                  <a:pt x="430" y="908"/>
                  <a:pt x="424" y="910"/>
                </a:cubicBezTo>
                <a:cubicBezTo>
                  <a:pt x="421" y="910"/>
                  <a:pt x="418" y="912"/>
                  <a:pt x="415" y="912"/>
                </a:cubicBezTo>
                <a:cubicBezTo>
                  <a:pt x="414" y="912"/>
                  <a:pt x="413" y="911"/>
                  <a:pt x="413" y="910"/>
                </a:cubicBezTo>
                <a:cubicBezTo>
                  <a:pt x="412" y="910"/>
                  <a:pt x="412" y="909"/>
                  <a:pt x="411" y="910"/>
                </a:cubicBezTo>
                <a:cubicBezTo>
                  <a:pt x="411" y="910"/>
                  <a:pt x="411" y="910"/>
                  <a:pt x="411" y="911"/>
                </a:cubicBezTo>
                <a:cubicBezTo>
                  <a:pt x="410" y="911"/>
                  <a:pt x="410" y="911"/>
                  <a:pt x="410" y="911"/>
                </a:cubicBezTo>
                <a:cubicBezTo>
                  <a:pt x="409" y="912"/>
                  <a:pt x="409" y="913"/>
                  <a:pt x="408" y="913"/>
                </a:cubicBezTo>
                <a:cubicBezTo>
                  <a:pt x="407" y="913"/>
                  <a:pt x="407" y="912"/>
                  <a:pt x="407" y="911"/>
                </a:cubicBezTo>
                <a:cubicBezTo>
                  <a:pt x="407" y="910"/>
                  <a:pt x="408" y="910"/>
                  <a:pt x="407" y="909"/>
                </a:cubicBezTo>
                <a:cubicBezTo>
                  <a:pt x="407" y="908"/>
                  <a:pt x="407" y="906"/>
                  <a:pt x="405" y="906"/>
                </a:cubicBezTo>
                <a:cubicBezTo>
                  <a:pt x="404" y="906"/>
                  <a:pt x="403" y="906"/>
                  <a:pt x="402" y="906"/>
                </a:cubicBezTo>
                <a:cubicBezTo>
                  <a:pt x="401" y="906"/>
                  <a:pt x="401" y="906"/>
                  <a:pt x="400" y="906"/>
                </a:cubicBezTo>
                <a:cubicBezTo>
                  <a:pt x="399" y="905"/>
                  <a:pt x="399" y="905"/>
                  <a:pt x="398" y="905"/>
                </a:cubicBezTo>
                <a:cubicBezTo>
                  <a:pt x="398" y="905"/>
                  <a:pt x="398" y="905"/>
                  <a:pt x="397" y="904"/>
                </a:cubicBezTo>
                <a:cubicBezTo>
                  <a:pt x="397" y="904"/>
                  <a:pt x="397" y="903"/>
                  <a:pt x="397" y="903"/>
                </a:cubicBezTo>
                <a:cubicBezTo>
                  <a:pt x="397" y="902"/>
                  <a:pt x="398" y="905"/>
                  <a:pt x="400" y="904"/>
                </a:cubicBezTo>
                <a:cubicBezTo>
                  <a:pt x="400" y="903"/>
                  <a:pt x="400" y="903"/>
                  <a:pt x="400" y="902"/>
                </a:cubicBezTo>
                <a:cubicBezTo>
                  <a:pt x="401" y="901"/>
                  <a:pt x="401" y="902"/>
                  <a:pt x="402" y="902"/>
                </a:cubicBezTo>
                <a:cubicBezTo>
                  <a:pt x="403" y="902"/>
                  <a:pt x="403" y="901"/>
                  <a:pt x="404" y="901"/>
                </a:cubicBezTo>
                <a:cubicBezTo>
                  <a:pt x="404" y="901"/>
                  <a:pt x="405" y="901"/>
                  <a:pt x="405" y="902"/>
                </a:cubicBezTo>
                <a:cubicBezTo>
                  <a:pt x="405" y="902"/>
                  <a:pt x="406" y="903"/>
                  <a:pt x="406" y="902"/>
                </a:cubicBezTo>
                <a:cubicBezTo>
                  <a:pt x="407" y="902"/>
                  <a:pt x="406" y="901"/>
                  <a:pt x="406" y="901"/>
                </a:cubicBezTo>
                <a:cubicBezTo>
                  <a:pt x="405" y="900"/>
                  <a:pt x="406" y="900"/>
                  <a:pt x="405" y="899"/>
                </a:cubicBezTo>
                <a:cubicBezTo>
                  <a:pt x="404" y="899"/>
                  <a:pt x="404" y="899"/>
                  <a:pt x="403" y="898"/>
                </a:cubicBezTo>
                <a:cubicBezTo>
                  <a:pt x="403" y="897"/>
                  <a:pt x="403" y="897"/>
                  <a:pt x="404" y="896"/>
                </a:cubicBezTo>
                <a:cubicBezTo>
                  <a:pt x="404" y="896"/>
                  <a:pt x="405" y="896"/>
                  <a:pt x="405" y="895"/>
                </a:cubicBezTo>
                <a:cubicBezTo>
                  <a:pt x="405" y="894"/>
                  <a:pt x="402" y="895"/>
                  <a:pt x="401" y="895"/>
                </a:cubicBezTo>
                <a:cubicBezTo>
                  <a:pt x="401" y="895"/>
                  <a:pt x="401" y="895"/>
                  <a:pt x="400" y="895"/>
                </a:cubicBezTo>
                <a:cubicBezTo>
                  <a:pt x="400" y="895"/>
                  <a:pt x="400" y="895"/>
                  <a:pt x="399" y="895"/>
                </a:cubicBezTo>
                <a:cubicBezTo>
                  <a:pt x="399" y="895"/>
                  <a:pt x="398" y="895"/>
                  <a:pt x="399" y="894"/>
                </a:cubicBezTo>
                <a:cubicBezTo>
                  <a:pt x="399" y="893"/>
                  <a:pt x="399" y="892"/>
                  <a:pt x="400" y="892"/>
                </a:cubicBezTo>
                <a:cubicBezTo>
                  <a:pt x="400" y="892"/>
                  <a:pt x="401" y="893"/>
                  <a:pt x="401" y="892"/>
                </a:cubicBezTo>
                <a:cubicBezTo>
                  <a:pt x="401" y="892"/>
                  <a:pt x="400" y="891"/>
                  <a:pt x="400" y="891"/>
                </a:cubicBezTo>
                <a:cubicBezTo>
                  <a:pt x="400" y="891"/>
                  <a:pt x="399" y="892"/>
                  <a:pt x="399" y="892"/>
                </a:cubicBezTo>
                <a:cubicBezTo>
                  <a:pt x="398" y="892"/>
                  <a:pt x="398" y="892"/>
                  <a:pt x="397" y="892"/>
                </a:cubicBezTo>
                <a:cubicBezTo>
                  <a:pt x="397" y="892"/>
                  <a:pt x="396" y="893"/>
                  <a:pt x="396" y="893"/>
                </a:cubicBezTo>
                <a:cubicBezTo>
                  <a:pt x="396" y="893"/>
                  <a:pt x="397" y="894"/>
                  <a:pt x="397" y="894"/>
                </a:cubicBezTo>
                <a:cubicBezTo>
                  <a:pt x="398" y="894"/>
                  <a:pt x="398" y="895"/>
                  <a:pt x="397" y="895"/>
                </a:cubicBezTo>
                <a:cubicBezTo>
                  <a:pt x="396" y="896"/>
                  <a:pt x="396" y="895"/>
                  <a:pt x="395" y="895"/>
                </a:cubicBezTo>
                <a:cubicBezTo>
                  <a:pt x="394" y="895"/>
                  <a:pt x="394" y="896"/>
                  <a:pt x="394" y="896"/>
                </a:cubicBezTo>
                <a:cubicBezTo>
                  <a:pt x="394" y="897"/>
                  <a:pt x="394" y="898"/>
                  <a:pt x="394" y="898"/>
                </a:cubicBezTo>
                <a:cubicBezTo>
                  <a:pt x="394" y="899"/>
                  <a:pt x="394" y="898"/>
                  <a:pt x="394" y="899"/>
                </a:cubicBezTo>
                <a:cubicBezTo>
                  <a:pt x="394" y="899"/>
                  <a:pt x="394" y="900"/>
                  <a:pt x="394" y="900"/>
                </a:cubicBezTo>
                <a:cubicBezTo>
                  <a:pt x="395" y="901"/>
                  <a:pt x="394" y="900"/>
                  <a:pt x="393" y="900"/>
                </a:cubicBezTo>
                <a:cubicBezTo>
                  <a:pt x="393" y="899"/>
                  <a:pt x="393" y="898"/>
                  <a:pt x="392" y="898"/>
                </a:cubicBezTo>
                <a:cubicBezTo>
                  <a:pt x="391" y="898"/>
                  <a:pt x="391" y="899"/>
                  <a:pt x="391" y="899"/>
                </a:cubicBezTo>
                <a:cubicBezTo>
                  <a:pt x="390" y="899"/>
                  <a:pt x="389" y="899"/>
                  <a:pt x="389" y="899"/>
                </a:cubicBezTo>
                <a:cubicBezTo>
                  <a:pt x="388" y="900"/>
                  <a:pt x="387" y="900"/>
                  <a:pt x="386" y="901"/>
                </a:cubicBezTo>
                <a:cubicBezTo>
                  <a:pt x="386" y="901"/>
                  <a:pt x="385" y="901"/>
                  <a:pt x="384" y="901"/>
                </a:cubicBezTo>
                <a:cubicBezTo>
                  <a:pt x="383" y="901"/>
                  <a:pt x="382" y="901"/>
                  <a:pt x="381" y="901"/>
                </a:cubicBezTo>
                <a:cubicBezTo>
                  <a:pt x="381" y="900"/>
                  <a:pt x="382" y="900"/>
                  <a:pt x="382" y="900"/>
                </a:cubicBezTo>
                <a:cubicBezTo>
                  <a:pt x="383" y="900"/>
                  <a:pt x="383" y="900"/>
                  <a:pt x="384" y="899"/>
                </a:cubicBezTo>
                <a:cubicBezTo>
                  <a:pt x="385" y="899"/>
                  <a:pt x="385" y="899"/>
                  <a:pt x="386" y="899"/>
                </a:cubicBezTo>
                <a:cubicBezTo>
                  <a:pt x="387" y="899"/>
                  <a:pt x="388" y="899"/>
                  <a:pt x="388" y="899"/>
                </a:cubicBezTo>
                <a:cubicBezTo>
                  <a:pt x="389" y="898"/>
                  <a:pt x="389" y="898"/>
                  <a:pt x="388" y="898"/>
                </a:cubicBezTo>
                <a:cubicBezTo>
                  <a:pt x="387" y="898"/>
                  <a:pt x="387" y="898"/>
                  <a:pt x="386" y="898"/>
                </a:cubicBezTo>
                <a:cubicBezTo>
                  <a:pt x="385" y="898"/>
                  <a:pt x="383" y="896"/>
                  <a:pt x="382" y="897"/>
                </a:cubicBezTo>
                <a:cubicBezTo>
                  <a:pt x="382" y="898"/>
                  <a:pt x="381" y="898"/>
                  <a:pt x="381" y="899"/>
                </a:cubicBezTo>
                <a:cubicBezTo>
                  <a:pt x="381" y="899"/>
                  <a:pt x="380" y="899"/>
                  <a:pt x="380" y="900"/>
                </a:cubicBezTo>
                <a:cubicBezTo>
                  <a:pt x="378" y="901"/>
                  <a:pt x="378" y="902"/>
                  <a:pt x="378" y="903"/>
                </a:cubicBezTo>
                <a:cubicBezTo>
                  <a:pt x="377" y="904"/>
                  <a:pt x="376" y="905"/>
                  <a:pt x="376" y="906"/>
                </a:cubicBezTo>
                <a:cubicBezTo>
                  <a:pt x="375" y="906"/>
                  <a:pt x="375" y="907"/>
                  <a:pt x="374" y="907"/>
                </a:cubicBezTo>
                <a:cubicBezTo>
                  <a:pt x="374" y="907"/>
                  <a:pt x="373" y="907"/>
                  <a:pt x="372" y="907"/>
                </a:cubicBezTo>
                <a:cubicBezTo>
                  <a:pt x="372" y="907"/>
                  <a:pt x="372" y="907"/>
                  <a:pt x="372" y="906"/>
                </a:cubicBezTo>
                <a:cubicBezTo>
                  <a:pt x="371" y="906"/>
                  <a:pt x="369" y="906"/>
                  <a:pt x="368" y="906"/>
                </a:cubicBezTo>
                <a:cubicBezTo>
                  <a:pt x="368" y="907"/>
                  <a:pt x="367" y="907"/>
                  <a:pt x="367" y="908"/>
                </a:cubicBezTo>
                <a:cubicBezTo>
                  <a:pt x="366" y="908"/>
                  <a:pt x="364" y="909"/>
                  <a:pt x="363" y="909"/>
                </a:cubicBezTo>
                <a:cubicBezTo>
                  <a:pt x="362" y="910"/>
                  <a:pt x="361" y="911"/>
                  <a:pt x="359" y="911"/>
                </a:cubicBezTo>
                <a:cubicBezTo>
                  <a:pt x="358" y="912"/>
                  <a:pt x="356" y="912"/>
                  <a:pt x="355" y="912"/>
                </a:cubicBezTo>
                <a:cubicBezTo>
                  <a:pt x="354" y="912"/>
                  <a:pt x="350" y="912"/>
                  <a:pt x="350" y="911"/>
                </a:cubicBezTo>
                <a:cubicBezTo>
                  <a:pt x="349" y="910"/>
                  <a:pt x="350" y="908"/>
                  <a:pt x="351" y="908"/>
                </a:cubicBezTo>
                <a:cubicBezTo>
                  <a:pt x="352" y="906"/>
                  <a:pt x="352" y="905"/>
                  <a:pt x="352" y="904"/>
                </a:cubicBezTo>
                <a:cubicBezTo>
                  <a:pt x="353" y="904"/>
                  <a:pt x="353" y="903"/>
                  <a:pt x="353" y="903"/>
                </a:cubicBezTo>
                <a:cubicBezTo>
                  <a:pt x="354" y="902"/>
                  <a:pt x="354" y="902"/>
                  <a:pt x="355" y="901"/>
                </a:cubicBezTo>
                <a:cubicBezTo>
                  <a:pt x="356" y="900"/>
                  <a:pt x="352" y="900"/>
                  <a:pt x="351" y="900"/>
                </a:cubicBezTo>
                <a:cubicBezTo>
                  <a:pt x="350" y="900"/>
                  <a:pt x="350" y="900"/>
                  <a:pt x="349" y="900"/>
                </a:cubicBezTo>
                <a:cubicBezTo>
                  <a:pt x="348" y="901"/>
                  <a:pt x="347" y="902"/>
                  <a:pt x="345" y="902"/>
                </a:cubicBezTo>
                <a:cubicBezTo>
                  <a:pt x="345" y="902"/>
                  <a:pt x="344" y="901"/>
                  <a:pt x="344" y="901"/>
                </a:cubicBezTo>
                <a:cubicBezTo>
                  <a:pt x="343" y="901"/>
                  <a:pt x="343" y="900"/>
                  <a:pt x="342" y="900"/>
                </a:cubicBezTo>
                <a:cubicBezTo>
                  <a:pt x="341" y="900"/>
                  <a:pt x="340" y="898"/>
                  <a:pt x="339" y="898"/>
                </a:cubicBezTo>
                <a:cubicBezTo>
                  <a:pt x="338" y="898"/>
                  <a:pt x="338" y="899"/>
                  <a:pt x="337" y="899"/>
                </a:cubicBezTo>
                <a:cubicBezTo>
                  <a:pt x="336" y="899"/>
                  <a:pt x="336" y="899"/>
                  <a:pt x="336" y="898"/>
                </a:cubicBezTo>
                <a:cubicBezTo>
                  <a:pt x="335" y="897"/>
                  <a:pt x="333" y="898"/>
                  <a:pt x="332" y="897"/>
                </a:cubicBezTo>
                <a:cubicBezTo>
                  <a:pt x="331" y="896"/>
                  <a:pt x="333" y="895"/>
                  <a:pt x="333" y="894"/>
                </a:cubicBezTo>
                <a:cubicBezTo>
                  <a:pt x="333" y="893"/>
                  <a:pt x="332" y="892"/>
                  <a:pt x="332" y="891"/>
                </a:cubicBezTo>
                <a:cubicBezTo>
                  <a:pt x="332" y="890"/>
                  <a:pt x="333" y="889"/>
                  <a:pt x="332" y="889"/>
                </a:cubicBezTo>
                <a:cubicBezTo>
                  <a:pt x="331" y="888"/>
                  <a:pt x="331" y="889"/>
                  <a:pt x="331" y="889"/>
                </a:cubicBezTo>
                <a:cubicBezTo>
                  <a:pt x="330" y="890"/>
                  <a:pt x="329" y="889"/>
                  <a:pt x="329" y="889"/>
                </a:cubicBezTo>
                <a:cubicBezTo>
                  <a:pt x="327" y="887"/>
                  <a:pt x="325" y="889"/>
                  <a:pt x="323" y="889"/>
                </a:cubicBezTo>
                <a:cubicBezTo>
                  <a:pt x="323" y="888"/>
                  <a:pt x="323" y="888"/>
                  <a:pt x="324" y="887"/>
                </a:cubicBezTo>
                <a:cubicBezTo>
                  <a:pt x="324" y="887"/>
                  <a:pt x="324" y="887"/>
                  <a:pt x="324" y="886"/>
                </a:cubicBezTo>
                <a:cubicBezTo>
                  <a:pt x="324" y="886"/>
                  <a:pt x="326" y="885"/>
                  <a:pt x="326" y="885"/>
                </a:cubicBezTo>
                <a:cubicBezTo>
                  <a:pt x="327" y="887"/>
                  <a:pt x="329" y="885"/>
                  <a:pt x="327" y="884"/>
                </a:cubicBezTo>
                <a:cubicBezTo>
                  <a:pt x="327" y="884"/>
                  <a:pt x="326" y="884"/>
                  <a:pt x="326" y="883"/>
                </a:cubicBezTo>
                <a:cubicBezTo>
                  <a:pt x="326" y="882"/>
                  <a:pt x="327" y="882"/>
                  <a:pt x="327" y="882"/>
                </a:cubicBezTo>
                <a:cubicBezTo>
                  <a:pt x="328" y="882"/>
                  <a:pt x="327" y="883"/>
                  <a:pt x="328" y="884"/>
                </a:cubicBezTo>
                <a:cubicBezTo>
                  <a:pt x="329" y="884"/>
                  <a:pt x="329" y="884"/>
                  <a:pt x="330" y="885"/>
                </a:cubicBezTo>
                <a:cubicBezTo>
                  <a:pt x="330" y="886"/>
                  <a:pt x="331" y="888"/>
                  <a:pt x="332" y="887"/>
                </a:cubicBezTo>
                <a:cubicBezTo>
                  <a:pt x="332" y="886"/>
                  <a:pt x="332" y="887"/>
                  <a:pt x="332" y="886"/>
                </a:cubicBezTo>
                <a:cubicBezTo>
                  <a:pt x="332" y="886"/>
                  <a:pt x="332" y="885"/>
                  <a:pt x="333" y="885"/>
                </a:cubicBezTo>
                <a:cubicBezTo>
                  <a:pt x="333" y="884"/>
                  <a:pt x="334" y="884"/>
                  <a:pt x="333" y="884"/>
                </a:cubicBezTo>
                <a:cubicBezTo>
                  <a:pt x="333" y="883"/>
                  <a:pt x="332" y="883"/>
                  <a:pt x="331" y="883"/>
                </a:cubicBezTo>
                <a:cubicBezTo>
                  <a:pt x="331" y="882"/>
                  <a:pt x="331" y="882"/>
                  <a:pt x="330" y="881"/>
                </a:cubicBezTo>
                <a:cubicBezTo>
                  <a:pt x="330" y="881"/>
                  <a:pt x="329" y="881"/>
                  <a:pt x="328" y="881"/>
                </a:cubicBezTo>
                <a:cubicBezTo>
                  <a:pt x="327" y="881"/>
                  <a:pt x="327" y="881"/>
                  <a:pt x="326" y="881"/>
                </a:cubicBezTo>
                <a:cubicBezTo>
                  <a:pt x="326" y="881"/>
                  <a:pt x="326" y="882"/>
                  <a:pt x="325" y="882"/>
                </a:cubicBezTo>
                <a:cubicBezTo>
                  <a:pt x="324" y="883"/>
                  <a:pt x="324" y="882"/>
                  <a:pt x="323" y="882"/>
                </a:cubicBezTo>
                <a:cubicBezTo>
                  <a:pt x="323" y="881"/>
                  <a:pt x="322" y="882"/>
                  <a:pt x="322" y="881"/>
                </a:cubicBezTo>
                <a:cubicBezTo>
                  <a:pt x="322" y="880"/>
                  <a:pt x="322" y="880"/>
                  <a:pt x="323" y="879"/>
                </a:cubicBezTo>
                <a:cubicBezTo>
                  <a:pt x="323" y="879"/>
                  <a:pt x="323" y="878"/>
                  <a:pt x="324" y="878"/>
                </a:cubicBezTo>
                <a:cubicBezTo>
                  <a:pt x="325" y="878"/>
                  <a:pt x="325" y="879"/>
                  <a:pt x="326" y="878"/>
                </a:cubicBezTo>
                <a:cubicBezTo>
                  <a:pt x="327" y="878"/>
                  <a:pt x="327" y="876"/>
                  <a:pt x="326" y="875"/>
                </a:cubicBezTo>
                <a:cubicBezTo>
                  <a:pt x="326" y="875"/>
                  <a:pt x="325" y="874"/>
                  <a:pt x="325" y="874"/>
                </a:cubicBezTo>
                <a:cubicBezTo>
                  <a:pt x="324" y="873"/>
                  <a:pt x="325" y="872"/>
                  <a:pt x="324" y="871"/>
                </a:cubicBezTo>
                <a:cubicBezTo>
                  <a:pt x="324" y="870"/>
                  <a:pt x="324" y="869"/>
                  <a:pt x="324" y="869"/>
                </a:cubicBezTo>
                <a:cubicBezTo>
                  <a:pt x="325" y="868"/>
                  <a:pt x="325" y="868"/>
                  <a:pt x="326" y="868"/>
                </a:cubicBezTo>
                <a:cubicBezTo>
                  <a:pt x="326" y="867"/>
                  <a:pt x="327" y="867"/>
                  <a:pt x="327" y="866"/>
                </a:cubicBezTo>
                <a:cubicBezTo>
                  <a:pt x="327" y="865"/>
                  <a:pt x="327" y="865"/>
                  <a:pt x="326" y="865"/>
                </a:cubicBezTo>
                <a:cubicBezTo>
                  <a:pt x="325" y="864"/>
                  <a:pt x="325" y="864"/>
                  <a:pt x="326" y="863"/>
                </a:cubicBezTo>
                <a:cubicBezTo>
                  <a:pt x="327" y="863"/>
                  <a:pt x="327" y="864"/>
                  <a:pt x="328" y="864"/>
                </a:cubicBezTo>
                <a:cubicBezTo>
                  <a:pt x="329" y="864"/>
                  <a:pt x="330" y="864"/>
                  <a:pt x="330" y="864"/>
                </a:cubicBezTo>
                <a:cubicBezTo>
                  <a:pt x="332" y="863"/>
                  <a:pt x="333" y="863"/>
                  <a:pt x="333" y="862"/>
                </a:cubicBezTo>
                <a:cubicBezTo>
                  <a:pt x="333" y="861"/>
                  <a:pt x="332" y="858"/>
                  <a:pt x="334" y="859"/>
                </a:cubicBezTo>
                <a:cubicBezTo>
                  <a:pt x="335" y="860"/>
                  <a:pt x="336" y="861"/>
                  <a:pt x="337" y="859"/>
                </a:cubicBezTo>
                <a:cubicBezTo>
                  <a:pt x="337" y="859"/>
                  <a:pt x="337" y="858"/>
                  <a:pt x="337" y="857"/>
                </a:cubicBezTo>
                <a:cubicBezTo>
                  <a:pt x="337" y="856"/>
                  <a:pt x="337" y="856"/>
                  <a:pt x="338" y="855"/>
                </a:cubicBezTo>
                <a:cubicBezTo>
                  <a:pt x="339" y="854"/>
                  <a:pt x="338" y="853"/>
                  <a:pt x="338" y="851"/>
                </a:cubicBezTo>
                <a:cubicBezTo>
                  <a:pt x="339" y="851"/>
                  <a:pt x="339" y="850"/>
                  <a:pt x="339" y="850"/>
                </a:cubicBezTo>
                <a:cubicBezTo>
                  <a:pt x="340" y="849"/>
                  <a:pt x="339" y="848"/>
                  <a:pt x="340" y="848"/>
                </a:cubicBezTo>
                <a:cubicBezTo>
                  <a:pt x="341" y="848"/>
                  <a:pt x="342" y="848"/>
                  <a:pt x="341" y="849"/>
                </a:cubicBezTo>
                <a:cubicBezTo>
                  <a:pt x="341" y="849"/>
                  <a:pt x="340" y="849"/>
                  <a:pt x="340" y="850"/>
                </a:cubicBezTo>
                <a:cubicBezTo>
                  <a:pt x="340" y="851"/>
                  <a:pt x="341" y="851"/>
                  <a:pt x="341" y="851"/>
                </a:cubicBezTo>
                <a:cubicBezTo>
                  <a:pt x="342" y="852"/>
                  <a:pt x="342" y="852"/>
                  <a:pt x="342" y="853"/>
                </a:cubicBezTo>
                <a:cubicBezTo>
                  <a:pt x="344" y="854"/>
                  <a:pt x="345" y="852"/>
                  <a:pt x="345" y="851"/>
                </a:cubicBezTo>
                <a:cubicBezTo>
                  <a:pt x="346" y="850"/>
                  <a:pt x="348" y="849"/>
                  <a:pt x="348" y="848"/>
                </a:cubicBezTo>
                <a:cubicBezTo>
                  <a:pt x="349" y="847"/>
                  <a:pt x="349" y="847"/>
                  <a:pt x="349" y="846"/>
                </a:cubicBezTo>
                <a:cubicBezTo>
                  <a:pt x="349" y="845"/>
                  <a:pt x="350" y="845"/>
                  <a:pt x="350" y="844"/>
                </a:cubicBezTo>
                <a:cubicBezTo>
                  <a:pt x="351" y="843"/>
                  <a:pt x="349" y="842"/>
                  <a:pt x="348" y="842"/>
                </a:cubicBezTo>
                <a:cubicBezTo>
                  <a:pt x="347" y="842"/>
                  <a:pt x="347" y="841"/>
                  <a:pt x="346" y="841"/>
                </a:cubicBezTo>
                <a:cubicBezTo>
                  <a:pt x="345" y="841"/>
                  <a:pt x="343" y="842"/>
                  <a:pt x="342" y="840"/>
                </a:cubicBezTo>
                <a:cubicBezTo>
                  <a:pt x="342" y="840"/>
                  <a:pt x="341" y="839"/>
                  <a:pt x="340" y="839"/>
                </a:cubicBezTo>
                <a:cubicBezTo>
                  <a:pt x="340" y="839"/>
                  <a:pt x="339" y="840"/>
                  <a:pt x="339" y="839"/>
                </a:cubicBezTo>
                <a:cubicBezTo>
                  <a:pt x="338" y="838"/>
                  <a:pt x="339" y="837"/>
                  <a:pt x="339" y="837"/>
                </a:cubicBezTo>
                <a:cubicBezTo>
                  <a:pt x="338" y="836"/>
                  <a:pt x="337" y="836"/>
                  <a:pt x="337" y="836"/>
                </a:cubicBezTo>
                <a:cubicBezTo>
                  <a:pt x="336" y="835"/>
                  <a:pt x="337" y="835"/>
                  <a:pt x="338" y="835"/>
                </a:cubicBezTo>
                <a:cubicBezTo>
                  <a:pt x="339" y="834"/>
                  <a:pt x="339" y="832"/>
                  <a:pt x="339" y="831"/>
                </a:cubicBezTo>
                <a:cubicBezTo>
                  <a:pt x="339" y="830"/>
                  <a:pt x="339" y="828"/>
                  <a:pt x="338" y="828"/>
                </a:cubicBezTo>
                <a:cubicBezTo>
                  <a:pt x="337" y="827"/>
                  <a:pt x="337" y="827"/>
                  <a:pt x="336" y="827"/>
                </a:cubicBezTo>
                <a:cubicBezTo>
                  <a:pt x="334" y="827"/>
                  <a:pt x="332" y="827"/>
                  <a:pt x="331" y="827"/>
                </a:cubicBezTo>
                <a:cubicBezTo>
                  <a:pt x="330" y="827"/>
                  <a:pt x="329" y="826"/>
                  <a:pt x="328" y="827"/>
                </a:cubicBezTo>
                <a:cubicBezTo>
                  <a:pt x="328" y="827"/>
                  <a:pt x="327" y="827"/>
                  <a:pt x="326" y="827"/>
                </a:cubicBezTo>
                <a:cubicBezTo>
                  <a:pt x="325" y="828"/>
                  <a:pt x="324" y="827"/>
                  <a:pt x="323" y="826"/>
                </a:cubicBezTo>
                <a:cubicBezTo>
                  <a:pt x="322" y="825"/>
                  <a:pt x="325" y="826"/>
                  <a:pt x="326" y="826"/>
                </a:cubicBezTo>
                <a:cubicBezTo>
                  <a:pt x="328" y="826"/>
                  <a:pt x="329" y="826"/>
                  <a:pt x="330" y="826"/>
                </a:cubicBezTo>
                <a:cubicBezTo>
                  <a:pt x="332" y="825"/>
                  <a:pt x="333" y="825"/>
                  <a:pt x="335" y="825"/>
                </a:cubicBezTo>
                <a:cubicBezTo>
                  <a:pt x="336" y="825"/>
                  <a:pt x="338" y="826"/>
                  <a:pt x="339" y="826"/>
                </a:cubicBezTo>
                <a:cubicBezTo>
                  <a:pt x="340" y="825"/>
                  <a:pt x="341" y="824"/>
                  <a:pt x="341" y="822"/>
                </a:cubicBezTo>
                <a:cubicBezTo>
                  <a:pt x="342" y="821"/>
                  <a:pt x="343" y="820"/>
                  <a:pt x="343" y="818"/>
                </a:cubicBezTo>
                <a:cubicBezTo>
                  <a:pt x="343" y="817"/>
                  <a:pt x="343" y="815"/>
                  <a:pt x="342" y="814"/>
                </a:cubicBezTo>
                <a:cubicBezTo>
                  <a:pt x="341" y="813"/>
                  <a:pt x="340" y="811"/>
                  <a:pt x="342" y="810"/>
                </a:cubicBezTo>
                <a:cubicBezTo>
                  <a:pt x="342" y="810"/>
                  <a:pt x="343" y="810"/>
                  <a:pt x="343" y="809"/>
                </a:cubicBezTo>
                <a:cubicBezTo>
                  <a:pt x="344" y="809"/>
                  <a:pt x="344" y="808"/>
                  <a:pt x="344" y="808"/>
                </a:cubicBezTo>
                <a:cubicBezTo>
                  <a:pt x="345" y="808"/>
                  <a:pt x="346" y="807"/>
                  <a:pt x="345" y="807"/>
                </a:cubicBezTo>
                <a:cubicBezTo>
                  <a:pt x="345" y="806"/>
                  <a:pt x="344" y="806"/>
                  <a:pt x="344" y="807"/>
                </a:cubicBezTo>
                <a:cubicBezTo>
                  <a:pt x="342" y="808"/>
                  <a:pt x="341" y="808"/>
                  <a:pt x="340" y="809"/>
                </a:cubicBezTo>
                <a:cubicBezTo>
                  <a:pt x="339" y="810"/>
                  <a:pt x="337" y="810"/>
                  <a:pt x="336" y="811"/>
                </a:cubicBezTo>
                <a:cubicBezTo>
                  <a:pt x="335" y="811"/>
                  <a:pt x="334" y="812"/>
                  <a:pt x="332" y="812"/>
                </a:cubicBezTo>
                <a:cubicBezTo>
                  <a:pt x="331" y="813"/>
                  <a:pt x="330" y="812"/>
                  <a:pt x="329" y="813"/>
                </a:cubicBezTo>
                <a:cubicBezTo>
                  <a:pt x="328" y="814"/>
                  <a:pt x="327" y="815"/>
                  <a:pt x="326" y="816"/>
                </a:cubicBezTo>
                <a:cubicBezTo>
                  <a:pt x="326" y="817"/>
                  <a:pt x="325" y="819"/>
                  <a:pt x="324" y="820"/>
                </a:cubicBezTo>
                <a:cubicBezTo>
                  <a:pt x="324" y="821"/>
                  <a:pt x="323" y="822"/>
                  <a:pt x="322" y="823"/>
                </a:cubicBezTo>
                <a:cubicBezTo>
                  <a:pt x="321" y="823"/>
                  <a:pt x="320" y="823"/>
                  <a:pt x="319" y="823"/>
                </a:cubicBezTo>
                <a:cubicBezTo>
                  <a:pt x="318" y="824"/>
                  <a:pt x="317" y="824"/>
                  <a:pt x="317" y="824"/>
                </a:cubicBezTo>
                <a:cubicBezTo>
                  <a:pt x="315" y="823"/>
                  <a:pt x="313" y="824"/>
                  <a:pt x="311" y="824"/>
                </a:cubicBezTo>
                <a:cubicBezTo>
                  <a:pt x="310" y="823"/>
                  <a:pt x="308" y="823"/>
                  <a:pt x="306" y="824"/>
                </a:cubicBezTo>
                <a:cubicBezTo>
                  <a:pt x="303" y="825"/>
                  <a:pt x="302" y="828"/>
                  <a:pt x="300" y="830"/>
                </a:cubicBezTo>
                <a:cubicBezTo>
                  <a:pt x="299" y="831"/>
                  <a:pt x="299" y="832"/>
                  <a:pt x="298" y="834"/>
                </a:cubicBezTo>
                <a:cubicBezTo>
                  <a:pt x="298" y="835"/>
                  <a:pt x="298" y="836"/>
                  <a:pt x="300" y="837"/>
                </a:cubicBezTo>
                <a:cubicBezTo>
                  <a:pt x="300" y="837"/>
                  <a:pt x="301" y="837"/>
                  <a:pt x="301" y="838"/>
                </a:cubicBezTo>
                <a:cubicBezTo>
                  <a:pt x="302" y="838"/>
                  <a:pt x="302" y="838"/>
                  <a:pt x="303" y="838"/>
                </a:cubicBezTo>
                <a:cubicBezTo>
                  <a:pt x="303" y="838"/>
                  <a:pt x="304" y="839"/>
                  <a:pt x="305" y="839"/>
                </a:cubicBezTo>
                <a:cubicBezTo>
                  <a:pt x="305" y="838"/>
                  <a:pt x="304" y="838"/>
                  <a:pt x="304" y="838"/>
                </a:cubicBezTo>
                <a:cubicBezTo>
                  <a:pt x="302" y="837"/>
                  <a:pt x="301" y="836"/>
                  <a:pt x="302" y="835"/>
                </a:cubicBezTo>
                <a:cubicBezTo>
                  <a:pt x="303" y="834"/>
                  <a:pt x="304" y="834"/>
                  <a:pt x="304" y="834"/>
                </a:cubicBezTo>
                <a:cubicBezTo>
                  <a:pt x="305" y="835"/>
                  <a:pt x="305" y="835"/>
                  <a:pt x="305" y="836"/>
                </a:cubicBezTo>
                <a:cubicBezTo>
                  <a:pt x="306" y="837"/>
                  <a:pt x="306" y="836"/>
                  <a:pt x="307" y="836"/>
                </a:cubicBezTo>
                <a:cubicBezTo>
                  <a:pt x="308" y="836"/>
                  <a:pt x="308" y="837"/>
                  <a:pt x="309" y="836"/>
                </a:cubicBezTo>
                <a:cubicBezTo>
                  <a:pt x="310" y="836"/>
                  <a:pt x="309" y="835"/>
                  <a:pt x="310" y="834"/>
                </a:cubicBezTo>
                <a:cubicBezTo>
                  <a:pt x="310" y="834"/>
                  <a:pt x="310" y="833"/>
                  <a:pt x="310" y="833"/>
                </a:cubicBezTo>
                <a:cubicBezTo>
                  <a:pt x="311" y="832"/>
                  <a:pt x="310" y="831"/>
                  <a:pt x="310" y="831"/>
                </a:cubicBezTo>
                <a:cubicBezTo>
                  <a:pt x="310" y="830"/>
                  <a:pt x="311" y="830"/>
                  <a:pt x="311" y="829"/>
                </a:cubicBezTo>
                <a:cubicBezTo>
                  <a:pt x="312" y="829"/>
                  <a:pt x="312" y="829"/>
                  <a:pt x="313" y="828"/>
                </a:cubicBezTo>
                <a:cubicBezTo>
                  <a:pt x="313" y="827"/>
                  <a:pt x="313" y="827"/>
                  <a:pt x="314" y="827"/>
                </a:cubicBezTo>
                <a:cubicBezTo>
                  <a:pt x="315" y="826"/>
                  <a:pt x="316" y="827"/>
                  <a:pt x="316" y="827"/>
                </a:cubicBezTo>
                <a:cubicBezTo>
                  <a:pt x="317" y="827"/>
                  <a:pt x="318" y="827"/>
                  <a:pt x="318" y="827"/>
                </a:cubicBezTo>
                <a:cubicBezTo>
                  <a:pt x="319" y="827"/>
                  <a:pt x="320" y="826"/>
                  <a:pt x="320" y="827"/>
                </a:cubicBezTo>
                <a:cubicBezTo>
                  <a:pt x="321" y="827"/>
                  <a:pt x="320" y="828"/>
                  <a:pt x="320" y="829"/>
                </a:cubicBezTo>
                <a:cubicBezTo>
                  <a:pt x="319" y="829"/>
                  <a:pt x="319" y="829"/>
                  <a:pt x="318" y="830"/>
                </a:cubicBezTo>
                <a:cubicBezTo>
                  <a:pt x="318" y="830"/>
                  <a:pt x="318" y="831"/>
                  <a:pt x="317" y="832"/>
                </a:cubicBezTo>
                <a:cubicBezTo>
                  <a:pt x="317" y="832"/>
                  <a:pt x="317" y="833"/>
                  <a:pt x="316" y="833"/>
                </a:cubicBezTo>
                <a:cubicBezTo>
                  <a:pt x="316" y="834"/>
                  <a:pt x="316" y="834"/>
                  <a:pt x="316" y="835"/>
                </a:cubicBezTo>
                <a:cubicBezTo>
                  <a:pt x="317" y="836"/>
                  <a:pt x="316" y="836"/>
                  <a:pt x="317" y="837"/>
                </a:cubicBezTo>
                <a:cubicBezTo>
                  <a:pt x="318" y="837"/>
                  <a:pt x="318" y="836"/>
                  <a:pt x="319" y="837"/>
                </a:cubicBezTo>
                <a:cubicBezTo>
                  <a:pt x="319" y="838"/>
                  <a:pt x="321" y="840"/>
                  <a:pt x="319" y="840"/>
                </a:cubicBezTo>
                <a:cubicBezTo>
                  <a:pt x="319" y="840"/>
                  <a:pt x="319" y="840"/>
                  <a:pt x="318" y="839"/>
                </a:cubicBezTo>
                <a:cubicBezTo>
                  <a:pt x="318" y="839"/>
                  <a:pt x="317" y="839"/>
                  <a:pt x="316" y="839"/>
                </a:cubicBezTo>
                <a:cubicBezTo>
                  <a:pt x="316" y="839"/>
                  <a:pt x="315" y="839"/>
                  <a:pt x="315" y="838"/>
                </a:cubicBezTo>
                <a:cubicBezTo>
                  <a:pt x="314" y="837"/>
                  <a:pt x="315" y="837"/>
                  <a:pt x="315" y="837"/>
                </a:cubicBezTo>
                <a:cubicBezTo>
                  <a:pt x="316" y="836"/>
                  <a:pt x="316" y="835"/>
                  <a:pt x="315" y="835"/>
                </a:cubicBezTo>
                <a:cubicBezTo>
                  <a:pt x="315" y="835"/>
                  <a:pt x="315" y="835"/>
                  <a:pt x="314" y="834"/>
                </a:cubicBezTo>
                <a:cubicBezTo>
                  <a:pt x="314" y="834"/>
                  <a:pt x="314" y="834"/>
                  <a:pt x="314" y="834"/>
                </a:cubicBezTo>
                <a:cubicBezTo>
                  <a:pt x="313" y="834"/>
                  <a:pt x="312" y="833"/>
                  <a:pt x="312" y="833"/>
                </a:cubicBezTo>
                <a:cubicBezTo>
                  <a:pt x="311" y="834"/>
                  <a:pt x="311" y="834"/>
                  <a:pt x="311" y="835"/>
                </a:cubicBezTo>
                <a:cubicBezTo>
                  <a:pt x="310" y="836"/>
                  <a:pt x="309" y="837"/>
                  <a:pt x="308" y="837"/>
                </a:cubicBezTo>
                <a:cubicBezTo>
                  <a:pt x="307" y="837"/>
                  <a:pt x="306" y="837"/>
                  <a:pt x="306" y="838"/>
                </a:cubicBezTo>
                <a:cubicBezTo>
                  <a:pt x="306" y="838"/>
                  <a:pt x="307" y="838"/>
                  <a:pt x="307" y="839"/>
                </a:cubicBezTo>
                <a:cubicBezTo>
                  <a:pt x="307" y="839"/>
                  <a:pt x="307" y="840"/>
                  <a:pt x="307" y="840"/>
                </a:cubicBezTo>
                <a:cubicBezTo>
                  <a:pt x="307" y="840"/>
                  <a:pt x="308" y="840"/>
                  <a:pt x="308" y="841"/>
                </a:cubicBezTo>
                <a:cubicBezTo>
                  <a:pt x="308" y="842"/>
                  <a:pt x="307" y="842"/>
                  <a:pt x="306" y="841"/>
                </a:cubicBezTo>
                <a:cubicBezTo>
                  <a:pt x="306" y="841"/>
                  <a:pt x="305" y="841"/>
                  <a:pt x="304" y="841"/>
                </a:cubicBezTo>
                <a:cubicBezTo>
                  <a:pt x="303" y="841"/>
                  <a:pt x="303" y="840"/>
                  <a:pt x="302" y="839"/>
                </a:cubicBezTo>
                <a:cubicBezTo>
                  <a:pt x="301" y="839"/>
                  <a:pt x="301" y="839"/>
                  <a:pt x="300" y="839"/>
                </a:cubicBezTo>
                <a:cubicBezTo>
                  <a:pt x="300" y="838"/>
                  <a:pt x="299" y="838"/>
                  <a:pt x="299" y="837"/>
                </a:cubicBezTo>
                <a:cubicBezTo>
                  <a:pt x="298" y="837"/>
                  <a:pt x="298" y="836"/>
                  <a:pt x="298" y="836"/>
                </a:cubicBezTo>
                <a:cubicBezTo>
                  <a:pt x="297" y="836"/>
                  <a:pt x="297" y="837"/>
                  <a:pt x="297" y="838"/>
                </a:cubicBezTo>
                <a:cubicBezTo>
                  <a:pt x="297" y="839"/>
                  <a:pt x="296" y="839"/>
                  <a:pt x="296" y="839"/>
                </a:cubicBezTo>
                <a:cubicBezTo>
                  <a:pt x="295" y="840"/>
                  <a:pt x="295" y="840"/>
                  <a:pt x="295" y="841"/>
                </a:cubicBezTo>
                <a:cubicBezTo>
                  <a:pt x="295" y="841"/>
                  <a:pt x="295" y="842"/>
                  <a:pt x="295" y="843"/>
                </a:cubicBezTo>
                <a:cubicBezTo>
                  <a:pt x="295" y="844"/>
                  <a:pt x="296" y="846"/>
                  <a:pt x="296" y="847"/>
                </a:cubicBezTo>
                <a:cubicBezTo>
                  <a:pt x="296" y="848"/>
                  <a:pt x="296" y="849"/>
                  <a:pt x="296" y="849"/>
                </a:cubicBezTo>
                <a:cubicBezTo>
                  <a:pt x="296" y="850"/>
                  <a:pt x="295" y="851"/>
                  <a:pt x="295" y="851"/>
                </a:cubicBezTo>
                <a:cubicBezTo>
                  <a:pt x="295" y="852"/>
                  <a:pt x="295" y="855"/>
                  <a:pt x="296" y="855"/>
                </a:cubicBezTo>
                <a:cubicBezTo>
                  <a:pt x="297" y="855"/>
                  <a:pt x="296" y="852"/>
                  <a:pt x="298" y="853"/>
                </a:cubicBezTo>
                <a:cubicBezTo>
                  <a:pt x="299" y="854"/>
                  <a:pt x="299" y="854"/>
                  <a:pt x="299" y="855"/>
                </a:cubicBezTo>
                <a:cubicBezTo>
                  <a:pt x="299" y="855"/>
                  <a:pt x="300" y="856"/>
                  <a:pt x="300" y="857"/>
                </a:cubicBezTo>
                <a:cubicBezTo>
                  <a:pt x="300" y="857"/>
                  <a:pt x="299" y="857"/>
                  <a:pt x="298" y="857"/>
                </a:cubicBezTo>
                <a:cubicBezTo>
                  <a:pt x="297" y="858"/>
                  <a:pt x="297" y="857"/>
                  <a:pt x="297" y="857"/>
                </a:cubicBezTo>
                <a:cubicBezTo>
                  <a:pt x="295" y="856"/>
                  <a:pt x="296" y="858"/>
                  <a:pt x="296" y="859"/>
                </a:cubicBezTo>
                <a:cubicBezTo>
                  <a:pt x="297" y="860"/>
                  <a:pt x="296" y="862"/>
                  <a:pt x="296" y="863"/>
                </a:cubicBezTo>
                <a:cubicBezTo>
                  <a:pt x="296" y="864"/>
                  <a:pt x="296" y="865"/>
                  <a:pt x="296" y="866"/>
                </a:cubicBezTo>
                <a:cubicBezTo>
                  <a:pt x="296" y="866"/>
                  <a:pt x="295" y="867"/>
                  <a:pt x="295" y="868"/>
                </a:cubicBezTo>
                <a:cubicBezTo>
                  <a:pt x="296" y="868"/>
                  <a:pt x="296" y="868"/>
                  <a:pt x="297" y="869"/>
                </a:cubicBezTo>
                <a:cubicBezTo>
                  <a:pt x="297" y="869"/>
                  <a:pt x="297" y="870"/>
                  <a:pt x="298" y="871"/>
                </a:cubicBezTo>
                <a:cubicBezTo>
                  <a:pt x="299" y="871"/>
                  <a:pt x="299" y="870"/>
                  <a:pt x="299" y="870"/>
                </a:cubicBezTo>
                <a:cubicBezTo>
                  <a:pt x="299" y="869"/>
                  <a:pt x="298" y="869"/>
                  <a:pt x="298" y="868"/>
                </a:cubicBezTo>
                <a:cubicBezTo>
                  <a:pt x="298" y="867"/>
                  <a:pt x="299" y="867"/>
                  <a:pt x="300" y="867"/>
                </a:cubicBezTo>
                <a:cubicBezTo>
                  <a:pt x="301" y="867"/>
                  <a:pt x="301" y="868"/>
                  <a:pt x="301" y="868"/>
                </a:cubicBezTo>
                <a:cubicBezTo>
                  <a:pt x="302" y="869"/>
                  <a:pt x="303" y="869"/>
                  <a:pt x="303" y="869"/>
                </a:cubicBezTo>
                <a:cubicBezTo>
                  <a:pt x="305" y="870"/>
                  <a:pt x="304" y="872"/>
                  <a:pt x="305" y="873"/>
                </a:cubicBezTo>
                <a:cubicBezTo>
                  <a:pt x="305" y="874"/>
                  <a:pt x="306" y="874"/>
                  <a:pt x="306" y="874"/>
                </a:cubicBezTo>
                <a:cubicBezTo>
                  <a:pt x="307" y="875"/>
                  <a:pt x="307" y="876"/>
                  <a:pt x="306" y="877"/>
                </a:cubicBezTo>
                <a:cubicBezTo>
                  <a:pt x="306" y="877"/>
                  <a:pt x="306" y="877"/>
                  <a:pt x="306" y="877"/>
                </a:cubicBezTo>
                <a:cubicBezTo>
                  <a:pt x="305" y="878"/>
                  <a:pt x="305" y="878"/>
                  <a:pt x="305" y="879"/>
                </a:cubicBezTo>
                <a:cubicBezTo>
                  <a:pt x="304" y="880"/>
                  <a:pt x="303" y="877"/>
                  <a:pt x="302" y="878"/>
                </a:cubicBezTo>
                <a:cubicBezTo>
                  <a:pt x="302" y="878"/>
                  <a:pt x="302" y="879"/>
                  <a:pt x="302" y="879"/>
                </a:cubicBezTo>
                <a:cubicBezTo>
                  <a:pt x="302" y="880"/>
                  <a:pt x="302" y="880"/>
                  <a:pt x="303" y="880"/>
                </a:cubicBezTo>
                <a:cubicBezTo>
                  <a:pt x="303" y="880"/>
                  <a:pt x="303" y="880"/>
                  <a:pt x="304" y="880"/>
                </a:cubicBezTo>
                <a:cubicBezTo>
                  <a:pt x="304" y="880"/>
                  <a:pt x="305" y="882"/>
                  <a:pt x="305" y="881"/>
                </a:cubicBezTo>
                <a:cubicBezTo>
                  <a:pt x="306" y="879"/>
                  <a:pt x="306" y="883"/>
                  <a:pt x="305" y="883"/>
                </a:cubicBezTo>
                <a:cubicBezTo>
                  <a:pt x="305" y="884"/>
                  <a:pt x="305" y="884"/>
                  <a:pt x="305" y="885"/>
                </a:cubicBezTo>
                <a:cubicBezTo>
                  <a:pt x="305" y="886"/>
                  <a:pt x="305" y="886"/>
                  <a:pt x="304" y="886"/>
                </a:cubicBezTo>
                <a:cubicBezTo>
                  <a:pt x="303" y="886"/>
                  <a:pt x="302" y="886"/>
                  <a:pt x="301" y="886"/>
                </a:cubicBezTo>
                <a:cubicBezTo>
                  <a:pt x="299" y="886"/>
                  <a:pt x="301" y="883"/>
                  <a:pt x="302" y="882"/>
                </a:cubicBezTo>
                <a:cubicBezTo>
                  <a:pt x="302" y="882"/>
                  <a:pt x="302" y="881"/>
                  <a:pt x="301" y="881"/>
                </a:cubicBezTo>
                <a:cubicBezTo>
                  <a:pt x="300" y="881"/>
                  <a:pt x="300" y="882"/>
                  <a:pt x="300" y="882"/>
                </a:cubicBezTo>
                <a:cubicBezTo>
                  <a:pt x="300" y="884"/>
                  <a:pt x="299" y="884"/>
                  <a:pt x="299" y="886"/>
                </a:cubicBezTo>
                <a:cubicBezTo>
                  <a:pt x="298" y="887"/>
                  <a:pt x="298" y="889"/>
                  <a:pt x="299" y="890"/>
                </a:cubicBezTo>
                <a:cubicBezTo>
                  <a:pt x="300" y="892"/>
                  <a:pt x="299" y="888"/>
                  <a:pt x="300" y="887"/>
                </a:cubicBezTo>
                <a:cubicBezTo>
                  <a:pt x="300" y="886"/>
                  <a:pt x="302" y="887"/>
                  <a:pt x="303" y="887"/>
                </a:cubicBezTo>
                <a:cubicBezTo>
                  <a:pt x="304" y="887"/>
                  <a:pt x="306" y="886"/>
                  <a:pt x="307" y="888"/>
                </a:cubicBezTo>
                <a:cubicBezTo>
                  <a:pt x="307" y="888"/>
                  <a:pt x="307" y="889"/>
                  <a:pt x="307" y="890"/>
                </a:cubicBezTo>
                <a:cubicBezTo>
                  <a:pt x="308" y="890"/>
                  <a:pt x="309" y="890"/>
                  <a:pt x="309" y="891"/>
                </a:cubicBezTo>
                <a:cubicBezTo>
                  <a:pt x="310" y="891"/>
                  <a:pt x="310" y="892"/>
                  <a:pt x="310" y="893"/>
                </a:cubicBezTo>
                <a:cubicBezTo>
                  <a:pt x="310" y="894"/>
                  <a:pt x="310" y="894"/>
                  <a:pt x="311" y="894"/>
                </a:cubicBezTo>
                <a:cubicBezTo>
                  <a:pt x="312" y="895"/>
                  <a:pt x="312" y="897"/>
                  <a:pt x="312" y="898"/>
                </a:cubicBezTo>
                <a:cubicBezTo>
                  <a:pt x="311" y="899"/>
                  <a:pt x="309" y="899"/>
                  <a:pt x="308" y="899"/>
                </a:cubicBezTo>
                <a:cubicBezTo>
                  <a:pt x="307" y="899"/>
                  <a:pt x="306" y="899"/>
                  <a:pt x="306" y="900"/>
                </a:cubicBezTo>
                <a:cubicBezTo>
                  <a:pt x="306" y="900"/>
                  <a:pt x="305" y="901"/>
                  <a:pt x="306" y="902"/>
                </a:cubicBezTo>
                <a:cubicBezTo>
                  <a:pt x="307" y="902"/>
                  <a:pt x="308" y="902"/>
                  <a:pt x="309" y="902"/>
                </a:cubicBezTo>
                <a:cubicBezTo>
                  <a:pt x="311" y="902"/>
                  <a:pt x="309" y="904"/>
                  <a:pt x="309" y="905"/>
                </a:cubicBezTo>
                <a:cubicBezTo>
                  <a:pt x="309" y="906"/>
                  <a:pt x="310" y="907"/>
                  <a:pt x="310" y="908"/>
                </a:cubicBezTo>
                <a:cubicBezTo>
                  <a:pt x="310" y="908"/>
                  <a:pt x="310" y="909"/>
                  <a:pt x="310" y="909"/>
                </a:cubicBezTo>
                <a:cubicBezTo>
                  <a:pt x="310" y="910"/>
                  <a:pt x="312" y="910"/>
                  <a:pt x="312" y="911"/>
                </a:cubicBezTo>
                <a:cubicBezTo>
                  <a:pt x="313" y="912"/>
                  <a:pt x="313" y="912"/>
                  <a:pt x="314" y="912"/>
                </a:cubicBezTo>
                <a:cubicBezTo>
                  <a:pt x="314" y="912"/>
                  <a:pt x="315" y="912"/>
                  <a:pt x="316" y="913"/>
                </a:cubicBezTo>
                <a:cubicBezTo>
                  <a:pt x="316" y="914"/>
                  <a:pt x="316" y="914"/>
                  <a:pt x="315" y="914"/>
                </a:cubicBezTo>
                <a:cubicBezTo>
                  <a:pt x="314" y="915"/>
                  <a:pt x="313" y="915"/>
                  <a:pt x="313" y="914"/>
                </a:cubicBezTo>
                <a:cubicBezTo>
                  <a:pt x="312" y="914"/>
                  <a:pt x="312" y="914"/>
                  <a:pt x="311" y="913"/>
                </a:cubicBezTo>
                <a:cubicBezTo>
                  <a:pt x="310" y="913"/>
                  <a:pt x="308" y="914"/>
                  <a:pt x="307" y="914"/>
                </a:cubicBezTo>
                <a:cubicBezTo>
                  <a:pt x="306" y="914"/>
                  <a:pt x="305" y="913"/>
                  <a:pt x="305" y="914"/>
                </a:cubicBezTo>
                <a:cubicBezTo>
                  <a:pt x="304" y="914"/>
                  <a:pt x="304" y="915"/>
                  <a:pt x="304" y="916"/>
                </a:cubicBezTo>
                <a:cubicBezTo>
                  <a:pt x="303" y="917"/>
                  <a:pt x="302" y="918"/>
                  <a:pt x="303" y="920"/>
                </a:cubicBezTo>
                <a:cubicBezTo>
                  <a:pt x="304" y="920"/>
                  <a:pt x="304" y="920"/>
                  <a:pt x="304" y="921"/>
                </a:cubicBezTo>
                <a:cubicBezTo>
                  <a:pt x="304" y="922"/>
                  <a:pt x="303" y="923"/>
                  <a:pt x="303" y="923"/>
                </a:cubicBezTo>
                <a:cubicBezTo>
                  <a:pt x="302" y="923"/>
                  <a:pt x="301" y="921"/>
                  <a:pt x="300" y="920"/>
                </a:cubicBezTo>
                <a:cubicBezTo>
                  <a:pt x="300" y="920"/>
                  <a:pt x="296" y="920"/>
                  <a:pt x="297" y="922"/>
                </a:cubicBezTo>
                <a:cubicBezTo>
                  <a:pt x="298" y="923"/>
                  <a:pt x="300" y="923"/>
                  <a:pt x="299" y="924"/>
                </a:cubicBezTo>
                <a:cubicBezTo>
                  <a:pt x="298" y="925"/>
                  <a:pt x="295" y="925"/>
                  <a:pt x="295" y="924"/>
                </a:cubicBezTo>
                <a:cubicBezTo>
                  <a:pt x="296" y="923"/>
                  <a:pt x="296" y="923"/>
                  <a:pt x="296" y="922"/>
                </a:cubicBezTo>
                <a:cubicBezTo>
                  <a:pt x="296" y="921"/>
                  <a:pt x="295" y="921"/>
                  <a:pt x="295" y="921"/>
                </a:cubicBezTo>
                <a:cubicBezTo>
                  <a:pt x="293" y="920"/>
                  <a:pt x="292" y="919"/>
                  <a:pt x="290" y="919"/>
                </a:cubicBezTo>
                <a:cubicBezTo>
                  <a:pt x="288" y="918"/>
                  <a:pt x="286" y="919"/>
                  <a:pt x="283" y="919"/>
                </a:cubicBezTo>
                <a:cubicBezTo>
                  <a:pt x="282" y="919"/>
                  <a:pt x="281" y="919"/>
                  <a:pt x="280" y="919"/>
                </a:cubicBezTo>
                <a:cubicBezTo>
                  <a:pt x="279" y="919"/>
                  <a:pt x="279" y="919"/>
                  <a:pt x="279" y="919"/>
                </a:cubicBezTo>
                <a:cubicBezTo>
                  <a:pt x="279" y="919"/>
                  <a:pt x="278" y="919"/>
                  <a:pt x="278" y="919"/>
                </a:cubicBezTo>
                <a:cubicBezTo>
                  <a:pt x="277" y="920"/>
                  <a:pt x="277" y="920"/>
                  <a:pt x="277" y="921"/>
                </a:cubicBezTo>
                <a:cubicBezTo>
                  <a:pt x="276" y="921"/>
                  <a:pt x="275" y="921"/>
                  <a:pt x="275" y="922"/>
                </a:cubicBezTo>
                <a:cubicBezTo>
                  <a:pt x="274" y="922"/>
                  <a:pt x="274" y="923"/>
                  <a:pt x="274" y="924"/>
                </a:cubicBezTo>
                <a:cubicBezTo>
                  <a:pt x="274" y="924"/>
                  <a:pt x="273" y="925"/>
                  <a:pt x="273" y="925"/>
                </a:cubicBezTo>
                <a:cubicBezTo>
                  <a:pt x="273" y="926"/>
                  <a:pt x="274" y="926"/>
                  <a:pt x="274" y="927"/>
                </a:cubicBezTo>
                <a:cubicBezTo>
                  <a:pt x="275" y="927"/>
                  <a:pt x="275" y="928"/>
                  <a:pt x="276" y="928"/>
                </a:cubicBezTo>
                <a:cubicBezTo>
                  <a:pt x="276" y="928"/>
                  <a:pt x="277" y="928"/>
                  <a:pt x="277" y="929"/>
                </a:cubicBezTo>
                <a:cubicBezTo>
                  <a:pt x="279" y="930"/>
                  <a:pt x="276" y="931"/>
                  <a:pt x="276" y="930"/>
                </a:cubicBezTo>
                <a:cubicBezTo>
                  <a:pt x="276" y="930"/>
                  <a:pt x="276" y="930"/>
                  <a:pt x="275" y="930"/>
                </a:cubicBezTo>
                <a:cubicBezTo>
                  <a:pt x="275" y="929"/>
                  <a:pt x="275" y="929"/>
                  <a:pt x="275" y="929"/>
                </a:cubicBezTo>
                <a:cubicBezTo>
                  <a:pt x="274" y="929"/>
                  <a:pt x="274" y="929"/>
                  <a:pt x="273" y="928"/>
                </a:cubicBezTo>
                <a:cubicBezTo>
                  <a:pt x="273" y="927"/>
                  <a:pt x="272" y="927"/>
                  <a:pt x="272" y="927"/>
                </a:cubicBezTo>
                <a:cubicBezTo>
                  <a:pt x="271" y="927"/>
                  <a:pt x="271" y="926"/>
                  <a:pt x="270" y="926"/>
                </a:cubicBezTo>
                <a:cubicBezTo>
                  <a:pt x="269" y="926"/>
                  <a:pt x="268" y="926"/>
                  <a:pt x="268" y="925"/>
                </a:cubicBezTo>
                <a:cubicBezTo>
                  <a:pt x="267" y="925"/>
                  <a:pt x="266" y="926"/>
                  <a:pt x="266" y="926"/>
                </a:cubicBezTo>
                <a:cubicBezTo>
                  <a:pt x="265" y="926"/>
                  <a:pt x="264" y="926"/>
                  <a:pt x="263" y="925"/>
                </a:cubicBezTo>
                <a:cubicBezTo>
                  <a:pt x="262" y="925"/>
                  <a:pt x="261" y="926"/>
                  <a:pt x="259" y="926"/>
                </a:cubicBezTo>
                <a:cubicBezTo>
                  <a:pt x="258" y="926"/>
                  <a:pt x="256" y="926"/>
                  <a:pt x="255" y="926"/>
                </a:cubicBezTo>
                <a:cubicBezTo>
                  <a:pt x="253" y="926"/>
                  <a:pt x="252" y="926"/>
                  <a:pt x="250" y="927"/>
                </a:cubicBezTo>
                <a:cubicBezTo>
                  <a:pt x="249" y="928"/>
                  <a:pt x="248" y="928"/>
                  <a:pt x="247" y="928"/>
                </a:cubicBezTo>
                <a:cubicBezTo>
                  <a:pt x="245" y="929"/>
                  <a:pt x="244" y="930"/>
                  <a:pt x="244" y="931"/>
                </a:cubicBezTo>
                <a:cubicBezTo>
                  <a:pt x="243" y="932"/>
                  <a:pt x="242" y="933"/>
                  <a:pt x="241" y="933"/>
                </a:cubicBezTo>
                <a:cubicBezTo>
                  <a:pt x="240" y="934"/>
                  <a:pt x="239" y="935"/>
                  <a:pt x="239" y="936"/>
                </a:cubicBezTo>
                <a:cubicBezTo>
                  <a:pt x="238" y="937"/>
                  <a:pt x="237" y="937"/>
                  <a:pt x="236" y="938"/>
                </a:cubicBezTo>
                <a:cubicBezTo>
                  <a:pt x="235" y="939"/>
                  <a:pt x="234" y="939"/>
                  <a:pt x="232" y="939"/>
                </a:cubicBezTo>
                <a:cubicBezTo>
                  <a:pt x="232" y="939"/>
                  <a:pt x="231" y="939"/>
                  <a:pt x="230" y="939"/>
                </a:cubicBezTo>
                <a:cubicBezTo>
                  <a:pt x="230" y="939"/>
                  <a:pt x="229" y="940"/>
                  <a:pt x="229" y="940"/>
                </a:cubicBezTo>
                <a:cubicBezTo>
                  <a:pt x="228" y="941"/>
                  <a:pt x="227" y="942"/>
                  <a:pt x="227" y="943"/>
                </a:cubicBezTo>
                <a:cubicBezTo>
                  <a:pt x="227" y="944"/>
                  <a:pt x="227" y="945"/>
                  <a:pt x="227" y="947"/>
                </a:cubicBezTo>
                <a:cubicBezTo>
                  <a:pt x="227" y="947"/>
                  <a:pt x="226" y="948"/>
                  <a:pt x="226" y="948"/>
                </a:cubicBezTo>
                <a:cubicBezTo>
                  <a:pt x="226" y="949"/>
                  <a:pt x="226" y="950"/>
                  <a:pt x="226" y="950"/>
                </a:cubicBezTo>
                <a:cubicBezTo>
                  <a:pt x="225" y="952"/>
                  <a:pt x="224" y="954"/>
                  <a:pt x="223" y="956"/>
                </a:cubicBezTo>
                <a:cubicBezTo>
                  <a:pt x="222" y="957"/>
                  <a:pt x="221" y="958"/>
                  <a:pt x="220" y="959"/>
                </a:cubicBezTo>
                <a:cubicBezTo>
                  <a:pt x="220" y="961"/>
                  <a:pt x="220" y="961"/>
                  <a:pt x="218" y="962"/>
                </a:cubicBezTo>
                <a:cubicBezTo>
                  <a:pt x="217" y="963"/>
                  <a:pt x="213" y="966"/>
                  <a:pt x="216" y="968"/>
                </a:cubicBezTo>
                <a:cubicBezTo>
                  <a:pt x="216" y="968"/>
                  <a:pt x="217" y="969"/>
                  <a:pt x="217" y="969"/>
                </a:cubicBezTo>
                <a:cubicBezTo>
                  <a:pt x="218" y="969"/>
                  <a:pt x="218" y="969"/>
                  <a:pt x="219" y="969"/>
                </a:cubicBezTo>
                <a:cubicBezTo>
                  <a:pt x="219" y="969"/>
                  <a:pt x="220" y="970"/>
                  <a:pt x="220" y="970"/>
                </a:cubicBezTo>
                <a:cubicBezTo>
                  <a:pt x="221" y="971"/>
                  <a:pt x="222" y="970"/>
                  <a:pt x="222" y="971"/>
                </a:cubicBezTo>
                <a:cubicBezTo>
                  <a:pt x="223" y="972"/>
                  <a:pt x="220" y="972"/>
                  <a:pt x="220" y="972"/>
                </a:cubicBezTo>
                <a:cubicBezTo>
                  <a:pt x="219" y="973"/>
                  <a:pt x="219" y="973"/>
                  <a:pt x="219" y="973"/>
                </a:cubicBezTo>
                <a:cubicBezTo>
                  <a:pt x="219" y="973"/>
                  <a:pt x="218" y="973"/>
                  <a:pt x="218" y="973"/>
                </a:cubicBezTo>
                <a:cubicBezTo>
                  <a:pt x="217" y="973"/>
                  <a:pt x="217" y="974"/>
                  <a:pt x="216" y="974"/>
                </a:cubicBezTo>
                <a:cubicBezTo>
                  <a:pt x="216" y="974"/>
                  <a:pt x="216" y="973"/>
                  <a:pt x="215" y="972"/>
                </a:cubicBezTo>
                <a:cubicBezTo>
                  <a:pt x="215" y="972"/>
                  <a:pt x="214" y="972"/>
                  <a:pt x="214" y="971"/>
                </a:cubicBezTo>
                <a:cubicBezTo>
                  <a:pt x="213" y="971"/>
                  <a:pt x="212" y="970"/>
                  <a:pt x="210" y="970"/>
                </a:cubicBezTo>
                <a:cubicBezTo>
                  <a:pt x="209" y="971"/>
                  <a:pt x="208" y="972"/>
                  <a:pt x="210" y="972"/>
                </a:cubicBezTo>
                <a:cubicBezTo>
                  <a:pt x="210" y="972"/>
                  <a:pt x="211" y="972"/>
                  <a:pt x="212" y="972"/>
                </a:cubicBezTo>
                <a:cubicBezTo>
                  <a:pt x="212" y="972"/>
                  <a:pt x="212" y="973"/>
                  <a:pt x="213" y="973"/>
                </a:cubicBezTo>
                <a:cubicBezTo>
                  <a:pt x="213" y="974"/>
                  <a:pt x="214" y="973"/>
                  <a:pt x="214" y="974"/>
                </a:cubicBezTo>
                <a:cubicBezTo>
                  <a:pt x="214" y="974"/>
                  <a:pt x="214" y="974"/>
                  <a:pt x="215" y="974"/>
                </a:cubicBezTo>
                <a:cubicBezTo>
                  <a:pt x="215" y="975"/>
                  <a:pt x="215" y="975"/>
                  <a:pt x="216" y="975"/>
                </a:cubicBezTo>
                <a:cubicBezTo>
                  <a:pt x="217" y="975"/>
                  <a:pt x="217" y="975"/>
                  <a:pt x="218" y="976"/>
                </a:cubicBezTo>
                <a:cubicBezTo>
                  <a:pt x="219" y="976"/>
                  <a:pt x="219" y="977"/>
                  <a:pt x="219" y="978"/>
                </a:cubicBezTo>
                <a:cubicBezTo>
                  <a:pt x="218" y="978"/>
                  <a:pt x="218" y="977"/>
                  <a:pt x="217" y="977"/>
                </a:cubicBezTo>
                <a:cubicBezTo>
                  <a:pt x="216" y="977"/>
                  <a:pt x="215" y="976"/>
                  <a:pt x="214" y="976"/>
                </a:cubicBezTo>
                <a:cubicBezTo>
                  <a:pt x="214" y="976"/>
                  <a:pt x="213" y="976"/>
                  <a:pt x="213" y="976"/>
                </a:cubicBezTo>
                <a:cubicBezTo>
                  <a:pt x="213" y="975"/>
                  <a:pt x="212" y="975"/>
                  <a:pt x="212" y="975"/>
                </a:cubicBezTo>
                <a:cubicBezTo>
                  <a:pt x="211" y="974"/>
                  <a:pt x="208" y="974"/>
                  <a:pt x="206" y="974"/>
                </a:cubicBezTo>
                <a:cubicBezTo>
                  <a:pt x="205" y="974"/>
                  <a:pt x="203" y="975"/>
                  <a:pt x="204" y="976"/>
                </a:cubicBezTo>
                <a:cubicBezTo>
                  <a:pt x="204" y="977"/>
                  <a:pt x="204" y="976"/>
                  <a:pt x="204" y="977"/>
                </a:cubicBezTo>
                <a:cubicBezTo>
                  <a:pt x="205" y="977"/>
                  <a:pt x="205" y="977"/>
                  <a:pt x="205" y="977"/>
                </a:cubicBezTo>
                <a:cubicBezTo>
                  <a:pt x="206" y="978"/>
                  <a:pt x="206" y="978"/>
                  <a:pt x="207" y="978"/>
                </a:cubicBezTo>
                <a:cubicBezTo>
                  <a:pt x="208" y="977"/>
                  <a:pt x="209" y="978"/>
                  <a:pt x="211" y="978"/>
                </a:cubicBezTo>
                <a:cubicBezTo>
                  <a:pt x="211" y="978"/>
                  <a:pt x="212" y="978"/>
                  <a:pt x="213" y="978"/>
                </a:cubicBezTo>
                <a:cubicBezTo>
                  <a:pt x="213" y="978"/>
                  <a:pt x="214" y="978"/>
                  <a:pt x="214" y="978"/>
                </a:cubicBezTo>
                <a:cubicBezTo>
                  <a:pt x="215" y="978"/>
                  <a:pt x="215" y="979"/>
                  <a:pt x="216" y="979"/>
                </a:cubicBezTo>
                <a:cubicBezTo>
                  <a:pt x="217" y="979"/>
                  <a:pt x="219" y="980"/>
                  <a:pt x="219" y="981"/>
                </a:cubicBezTo>
                <a:cubicBezTo>
                  <a:pt x="219" y="980"/>
                  <a:pt x="217" y="980"/>
                  <a:pt x="216" y="980"/>
                </a:cubicBezTo>
                <a:cubicBezTo>
                  <a:pt x="214" y="980"/>
                  <a:pt x="213" y="980"/>
                  <a:pt x="211" y="980"/>
                </a:cubicBezTo>
                <a:cubicBezTo>
                  <a:pt x="210" y="980"/>
                  <a:pt x="209" y="979"/>
                  <a:pt x="207" y="979"/>
                </a:cubicBezTo>
                <a:cubicBezTo>
                  <a:pt x="207" y="979"/>
                  <a:pt x="206" y="980"/>
                  <a:pt x="206" y="980"/>
                </a:cubicBezTo>
                <a:cubicBezTo>
                  <a:pt x="205" y="979"/>
                  <a:pt x="204" y="979"/>
                  <a:pt x="204" y="979"/>
                </a:cubicBezTo>
                <a:cubicBezTo>
                  <a:pt x="203" y="979"/>
                  <a:pt x="203" y="980"/>
                  <a:pt x="203" y="980"/>
                </a:cubicBezTo>
                <a:cubicBezTo>
                  <a:pt x="202" y="980"/>
                  <a:pt x="202" y="980"/>
                  <a:pt x="201" y="980"/>
                </a:cubicBezTo>
                <a:cubicBezTo>
                  <a:pt x="201" y="980"/>
                  <a:pt x="200" y="980"/>
                  <a:pt x="200" y="980"/>
                </a:cubicBezTo>
                <a:cubicBezTo>
                  <a:pt x="199" y="980"/>
                  <a:pt x="199" y="981"/>
                  <a:pt x="198" y="981"/>
                </a:cubicBezTo>
                <a:cubicBezTo>
                  <a:pt x="197" y="982"/>
                  <a:pt x="196" y="982"/>
                  <a:pt x="196" y="982"/>
                </a:cubicBezTo>
                <a:cubicBezTo>
                  <a:pt x="194" y="982"/>
                  <a:pt x="193" y="983"/>
                  <a:pt x="192" y="984"/>
                </a:cubicBezTo>
                <a:cubicBezTo>
                  <a:pt x="191" y="985"/>
                  <a:pt x="190" y="985"/>
                  <a:pt x="188" y="986"/>
                </a:cubicBezTo>
                <a:cubicBezTo>
                  <a:pt x="187" y="986"/>
                  <a:pt x="186" y="987"/>
                  <a:pt x="185" y="987"/>
                </a:cubicBezTo>
                <a:cubicBezTo>
                  <a:pt x="183" y="988"/>
                  <a:pt x="182" y="988"/>
                  <a:pt x="180" y="989"/>
                </a:cubicBezTo>
                <a:cubicBezTo>
                  <a:pt x="179" y="989"/>
                  <a:pt x="179" y="990"/>
                  <a:pt x="178" y="990"/>
                </a:cubicBezTo>
                <a:cubicBezTo>
                  <a:pt x="177" y="990"/>
                  <a:pt x="176" y="990"/>
                  <a:pt x="175" y="990"/>
                </a:cubicBezTo>
                <a:cubicBezTo>
                  <a:pt x="173" y="991"/>
                  <a:pt x="172" y="991"/>
                  <a:pt x="171" y="992"/>
                </a:cubicBezTo>
                <a:cubicBezTo>
                  <a:pt x="170" y="992"/>
                  <a:pt x="169" y="992"/>
                  <a:pt x="167" y="993"/>
                </a:cubicBezTo>
                <a:cubicBezTo>
                  <a:pt x="166" y="994"/>
                  <a:pt x="166" y="995"/>
                  <a:pt x="166" y="997"/>
                </a:cubicBezTo>
                <a:cubicBezTo>
                  <a:pt x="166" y="998"/>
                  <a:pt x="166" y="1000"/>
                  <a:pt x="166" y="1001"/>
                </a:cubicBezTo>
                <a:cubicBezTo>
                  <a:pt x="167" y="1002"/>
                  <a:pt x="167" y="1002"/>
                  <a:pt x="167" y="1003"/>
                </a:cubicBezTo>
                <a:cubicBezTo>
                  <a:pt x="167" y="1004"/>
                  <a:pt x="167" y="1004"/>
                  <a:pt x="167" y="1005"/>
                </a:cubicBezTo>
                <a:cubicBezTo>
                  <a:pt x="167" y="1006"/>
                  <a:pt x="167" y="1006"/>
                  <a:pt x="167" y="1007"/>
                </a:cubicBezTo>
                <a:cubicBezTo>
                  <a:pt x="167" y="1008"/>
                  <a:pt x="167" y="1008"/>
                  <a:pt x="168" y="1009"/>
                </a:cubicBezTo>
                <a:cubicBezTo>
                  <a:pt x="168" y="1010"/>
                  <a:pt x="167" y="1011"/>
                  <a:pt x="166" y="1012"/>
                </a:cubicBezTo>
                <a:cubicBezTo>
                  <a:pt x="165" y="1012"/>
                  <a:pt x="164" y="1012"/>
                  <a:pt x="164" y="1013"/>
                </a:cubicBezTo>
                <a:cubicBezTo>
                  <a:pt x="163" y="1013"/>
                  <a:pt x="162" y="1014"/>
                  <a:pt x="162" y="1014"/>
                </a:cubicBezTo>
                <a:cubicBezTo>
                  <a:pt x="160" y="1015"/>
                  <a:pt x="158" y="1016"/>
                  <a:pt x="157" y="1017"/>
                </a:cubicBezTo>
                <a:cubicBezTo>
                  <a:pt x="156" y="1018"/>
                  <a:pt x="155" y="1018"/>
                  <a:pt x="155" y="1018"/>
                </a:cubicBezTo>
                <a:cubicBezTo>
                  <a:pt x="153" y="1018"/>
                  <a:pt x="152" y="1018"/>
                  <a:pt x="151" y="1019"/>
                </a:cubicBezTo>
                <a:cubicBezTo>
                  <a:pt x="149" y="1019"/>
                  <a:pt x="148" y="1019"/>
                  <a:pt x="146" y="1020"/>
                </a:cubicBezTo>
                <a:cubicBezTo>
                  <a:pt x="145" y="1020"/>
                  <a:pt x="144" y="1021"/>
                  <a:pt x="143" y="1021"/>
                </a:cubicBezTo>
                <a:cubicBezTo>
                  <a:pt x="141" y="1022"/>
                  <a:pt x="140" y="1022"/>
                  <a:pt x="139" y="1024"/>
                </a:cubicBezTo>
                <a:cubicBezTo>
                  <a:pt x="138" y="1025"/>
                  <a:pt x="137" y="1026"/>
                  <a:pt x="137" y="1027"/>
                </a:cubicBezTo>
                <a:cubicBezTo>
                  <a:pt x="135" y="1031"/>
                  <a:pt x="143" y="1028"/>
                  <a:pt x="143" y="1030"/>
                </a:cubicBezTo>
                <a:cubicBezTo>
                  <a:pt x="143" y="1031"/>
                  <a:pt x="142" y="1030"/>
                  <a:pt x="141" y="1030"/>
                </a:cubicBezTo>
                <a:cubicBezTo>
                  <a:pt x="140" y="1030"/>
                  <a:pt x="140" y="1031"/>
                  <a:pt x="139" y="1031"/>
                </a:cubicBezTo>
                <a:cubicBezTo>
                  <a:pt x="136" y="1033"/>
                  <a:pt x="132" y="1035"/>
                  <a:pt x="128" y="1034"/>
                </a:cubicBezTo>
                <a:cubicBezTo>
                  <a:pt x="126" y="1033"/>
                  <a:pt x="125" y="1033"/>
                  <a:pt x="123" y="1033"/>
                </a:cubicBezTo>
                <a:cubicBezTo>
                  <a:pt x="122" y="1033"/>
                  <a:pt x="120" y="1033"/>
                  <a:pt x="119" y="1033"/>
                </a:cubicBezTo>
                <a:cubicBezTo>
                  <a:pt x="118" y="1033"/>
                  <a:pt x="116" y="1032"/>
                  <a:pt x="115" y="1032"/>
                </a:cubicBezTo>
                <a:cubicBezTo>
                  <a:pt x="114" y="1032"/>
                  <a:pt x="113" y="1032"/>
                  <a:pt x="113" y="1031"/>
                </a:cubicBezTo>
                <a:cubicBezTo>
                  <a:pt x="112" y="1031"/>
                  <a:pt x="112" y="1030"/>
                  <a:pt x="112" y="1030"/>
                </a:cubicBezTo>
                <a:cubicBezTo>
                  <a:pt x="111" y="1029"/>
                  <a:pt x="110" y="1028"/>
                  <a:pt x="109" y="1027"/>
                </a:cubicBezTo>
                <a:cubicBezTo>
                  <a:pt x="109" y="1026"/>
                  <a:pt x="109" y="1026"/>
                  <a:pt x="110" y="1025"/>
                </a:cubicBezTo>
                <a:cubicBezTo>
                  <a:pt x="110" y="1025"/>
                  <a:pt x="111" y="1025"/>
                  <a:pt x="111" y="1024"/>
                </a:cubicBezTo>
                <a:cubicBezTo>
                  <a:pt x="110" y="1024"/>
                  <a:pt x="109" y="1024"/>
                  <a:pt x="109" y="1023"/>
                </a:cubicBezTo>
                <a:cubicBezTo>
                  <a:pt x="108" y="1023"/>
                  <a:pt x="108" y="1023"/>
                  <a:pt x="107" y="1023"/>
                </a:cubicBezTo>
                <a:cubicBezTo>
                  <a:pt x="106" y="1023"/>
                  <a:pt x="105" y="1025"/>
                  <a:pt x="104" y="1025"/>
                </a:cubicBezTo>
                <a:cubicBezTo>
                  <a:pt x="103" y="1025"/>
                  <a:pt x="103" y="1025"/>
                  <a:pt x="102" y="1024"/>
                </a:cubicBezTo>
                <a:cubicBezTo>
                  <a:pt x="102" y="1024"/>
                  <a:pt x="101" y="1024"/>
                  <a:pt x="100" y="1024"/>
                </a:cubicBezTo>
                <a:cubicBezTo>
                  <a:pt x="100" y="1024"/>
                  <a:pt x="98" y="1022"/>
                  <a:pt x="97" y="1023"/>
                </a:cubicBezTo>
                <a:cubicBezTo>
                  <a:pt x="96" y="1023"/>
                  <a:pt x="97" y="1024"/>
                  <a:pt x="97" y="1024"/>
                </a:cubicBezTo>
                <a:cubicBezTo>
                  <a:pt x="98" y="1025"/>
                  <a:pt x="99" y="1025"/>
                  <a:pt x="99" y="1026"/>
                </a:cubicBezTo>
                <a:cubicBezTo>
                  <a:pt x="99" y="1026"/>
                  <a:pt x="99" y="1027"/>
                  <a:pt x="99" y="1028"/>
                </a:cubicBezTo>
                <a:cubicBezTo>
                  <a:pt x="100" y="1028"/>
                  <a:pt x="100" y="1029"/>
                  <a:pt x="101" y="1029"/>
                </a:cubicBezTo>
                <a:cubicBezTo>
                  <a:pt x="101" y="1030"/>
                  <a:pt x="101" y="1031"/>
                  <a:pt x="101" y="1031"/>
                </a:cubicBezTo>
                <a:cubicBezTo>
                  <a:pt x="101" y="1032"/>
                  <a:pt x="102" y="1032"/>
                  <a:pt x="102" y="1033"/>
                </a:cubicBezTo>
                <a:cubicBezTo>
                  <a:pt x="103" y="1034"/>
                  <a:pt x="103" y="1035"/>
                  <a:pt x="104" y="1036"/>
                </a:cubicBezTo>
                <a:cubicBezTo>
                  <a:pt x="105" y="1037"/>
                  <a:pt x="105" y="1038"/>
                  <a:pt x="105" y="1040"/>
                </a:cubicBezTo>
                <a:cubicBezTo>
                  <a:pt x="106" y="1041"/>
                  <a:pt x="106" y="1043"/>
                  <a:pt x="106" y="1044"/>
                </a:cubicBezTo>
                <a:cubicBezTo>
                  <a:pt x="106" y="1045"/>
                  <a:pt x="105" y="1046"/>
                  <a:pt x="106" y="1046"/>
                </a:cubicBezTo>
                <a:cubicBezTo>
                  <a:pt x="106" y="1047"/>
                  <a:pt x="106" y="1047"/>
                  <a:pt x="107" y="1048"/>
                </a:cubicBezTo>
                <a:cubicBezTo>
                  <a:pt x="107" y="1048"/>
                  <a:pt x="108" y="1051"/>
                  <a:pt x="106" y="1050"/>
                </a:cubicBezTo>
                <a:cubicBezTo>
                  <a:pt x="106" y="1050"/>
                  <a:pt x="105" y="1049"/>
                  <a:pt x="105" y="1050"/>
                </a:cubicBezTo>
                <a:cubicBezTo>
                  <a:pt x="104" y="1050"/>
                  <a:pt x="103" y="1050"/>
                  <a:pt x="103" y="1049"/>
                </a:cubicBezTo>
                <a:cubicBezTo>
                  <a:pt x="101" y="1049"/>
                  <a:pt x="98" y="1047"/>
                  <a:pt x="97" y="1049"/>
                </a:cubicBezTo>
                <a:cubicBezTo>
                  <a:pt x="97" y="1050"/>
                  <a:pt x="97" y="1050"/>
                  <a:pt x="96" y="1051"/>
                </a:cubicBezTo>
                <a:cubicBezTo>
                  <a:pt x="95" y="1052"/>
                  <a:pt x="94" y="1050"/>
                  <a:pt x="93" y="1050"/>
                </a:cubicBezTo>
                <a:cubicBezTo>
                  <a:pt x="92" y="1051"/>
                  <a:pt x="92" y="1051"/>
                  <a:pt x="91" y="1051"/>
                </a:cubicBezTo>
                <a:cubicBezTo>
                  <a:pt x="90" y="1051"/>
                  <a:pt x="90" y="1051"/>
                  <a:pt x="89" y="1052"/>
                </a:cubicBezTo>
                <a:cubicBezTo>
                  <a:pt x="88" y="1052"/>
                  <a:pt x="88" y="1052"/>
                  <a:pt x="87" y="1053"/>
                </a:cubicBezTo>
                <a:cubicBezTo>
                  <a:pt x="87" y="1053"/>
                  <a:pt x="86" y="1053"/>
                  <a:pt x="85" y="1053"/>
                </a:cubicBezTo>
                <a:cubicBezTo>
                  <a:pt x="84" y="1053"/>
                  <a:pt x="83" y="1054"/>
                  <a:pt x="82" y="1052"/>
                </a:cubicBezTo>
                <a:cubicBezTo>
                  <a:pt x="81" y="1051"/>
                  <a:pt x="80" y="1050"/>
                  <a:pt x="79" y="1049"/>
                </a:cubicBezTo>
                <a:cubicBezTo>
                  <a:pt x="78" y="1048"/>
                  <a:pt x="77" y="1048"/>
                  <a:pt x="76" y="1047"/>
                </a:cubicBezTo>
                <a:cubicBezTo>
                  <a:pt x="75" y="1046"/>
                  <a:pt x="75" y="1044"/>
                  <a:pt x="74" y="1045"/>
                </a:cubicBezTo>
                <a:cubicBezTo>
                  <a:pt x="72" y="1045"/>
                  <a:pt x="72" y="1046"/>
                  <a:pt x="70" y="1047"/>
                </a:cubicBezTo>
                <a:cubicBezTo>
                  <a:pt x="70" y="1047"/>
                  <a:pt x="69" y="1046"/>
                  <a:pt x="68" y="1047"/>
                </a:cubicBezTo>
                <a:cubicBezTo>
                  <a:pt x="68" y="1047"/>
                  <a:pt x="67" y="1047"/>
                  <a:pt x="66" y="1048"/>
                </a:cubicBezTo>
                <a:cubicBezTo>
                  <a:pt x="66" y="1048"/>
                  <a:pt x="65" y="1048"/>
                  <a:pt x="64" y="1049"/>
                </a:cubicBezTo>
                <a:cubicBezTo>
                  <a:pt x="64" y="1049"/>
                  <a:pt x="63" y="1049"/>
                  <a:pt x="63" y="1050"/>
                </a:cubicBezTo>
                <a:cubicBezTo>
                  <a:pt x="61" y="1050"/>
                  <a:pt x="60" y="1050"/>
                  <a:pt x="58" y="1050"/>
                </a:cubicBezTo>
                <a:cubicBezTo>
                  <a:pt x="56" y="1050"/>
                  <a:pt x="53" y="1051"/>
                  <a:pt x="50" y="1052"/>
                </a:cubicBezTo>
                <a:cubicBezTo>
                  <a:pt x="49" y="1053"/>
                  <a:pt x="48" y="1053"/>
                  <a:pt x="46" y="1053"/>
                </a:cubicBezTo>
                <a:cubicBezTo>
                  <a:pt x="45" y="1053"/>
                  <a:pt x="44" y="1053"/>
                  <a:pt x="42" y="1054"/>
                </a:cubicBezTo>
                <a:cubicBezTo>
                  <a:pt x="40" y="1054"/>
                  <a:pt x="42" y="1055"/>
                  <a:pt x="42" y="1056"/>
                </a:cubicBezTo>
                <a:cubicBezTo>
                  <a:pt x="42" y="1057"/>
                  <a:pt x="41" y="1057"/>
                  <a:pt x="42" y="1058"/>
                </a:cubicBezTo>
                <a:cubicBezTo>
                  <a:pt x="42" y="1059"/>
                  <a:pt x="43" y="1058"/>
                  <a:pt x="44" y="1058"/>
                </a:cubicBezTo>
                <a:cubicBezTo>
                  <a:pt x="45" y="1058"/>
                  <a:pt x="46" y="1058"/>
                  <a:pt x="46" y="1058"/>
                </a:cubicBezTo>
                <a:cubicBezTo>
                  <a:pt x="47" y="1058"/>
                  <a:pt x="47" y="1057"/>
                  <a:pt x="48" y="1057"/>
                </a:cubicBezTo>
                <a:cubicBezTo>
                  <a:pt x="48" y="1057"/>
                  <a:pt x="49" y="1057"/>
                  <a:pt x="49" y="1058"/>
                </a:cubicBezTo>
                <a:cubicBezTo>
                  <a:pt x="49" y="1058"/>
                  <a:pt x="50" y="1058"/>
                  <a:pt x="49" y="1059"/>
                </a:cubicBezTo>
                <a:cubicBezTo>
                  <a:pt x="49" y="1060"/>
                  <a:pt x="48" y="1060"/>
                  <a:pt x="48" y="1060"/>
                </a:cubicBezTo>
                <a:cubicBezTo>
                  <a:pt x="47" y="1059"/>
                  <a:pt x="47" y="1059"/>
                  <a:pt x="46" y="1059"/>
                </a:cubicBezTo>
                <a:cubicBezTo>
                  <a:pt x="46" y="1059"/>
                  <a:pt x="45" y="1059"/>
                  <a:pt x="45" y="1060"/>
                </a:cubicBezTo>
                <a:cubicBezTo>
                  <a:pt x="45" y="1060"/>
                  <a:pt x="45" y="1060"/>
                  <a:pt x="45" y="1061"/>
                </a:cubicBezTo>
                <a:cubicBezTo>
                  <a:pt x="45" y="1061"/>
                  <a:pt x="45" y="1062"/>
                  <a:pt x="45" y="1062"/>
                </a:cubicBezTo>
                <a:cubicBezTo>
                  <a:pt x="45" y="1063"/>
                  <a:pt x="46" y="1063"/>
                  <a:pt x="46" y="1062"/>
                </a:cubicBezTo>
                <a:cubicBezTo>
                  <a:pt x="47" y="1061"/>
                  <a:pt x="48" y="1060"/>
                  <a:pt x="49" y="1061"/>
                </a:cubicBezTo>
                <a:cubicBezTo>
                  <a:pt x="50" y="1063"/>
                  <a:pt x="50" y="1064"/>
                  <a:pt x="48" y="1064"/>
                </a:cubicBezTo>
                <a:cubicBezTo>
                  <a:pt x="47" y="1064"/>
                  <a:pt x="47" y="1064"/>
                  <a:pt x="46" y="1064"/>
                </a:cubicBezTo>
                <a:cubicBezTo>
                  <a:pt x="45" y="1064"/>
                  <a:pt x="45" y="1064"/>
                  <a:pt x="44" y="1064"/>
                </a:cubicBezTo>
                <a:cubicBezTo>
                  <a:pt x="44" y="1064"/>
                  <a:pt x="43" y="1064"/>
                  <a:pt x="42" y="1065"/>
                </a:cubicBezTo>
                <a:cubicBezTo>
                  <a:pt x="41" y="1065"/>
                  <a:pt x="43" y="1066"/>
                  <a:pt x="43" y="1066"/>
                </a:cubicBezTo>
                <a:cubicBezTo>
                  <a:pt x="45" y="1066"/>
                  <a:pt x="45" y="1068"/>
                  <a:pt x="46" y="1068"/>
                </a:cubicBezTo>
                <a:cubicBezTo>
                  <a:pt x="47" y="1069"/>
                  <a:pt x="48" y="1069"/>
                  <a:pt x="49" y="1071"/>
                </a:cubicBezTo>
                <a:cubicBezTo>
                  <a:pt x="50" y="1071"/>
                  <a:pt x="50" y="1072"/>
                  <a:pt x="50" y="1071"/>
                </a:cubicBezTo>
                <a:cubicBezTo>
                  <a:pt x="51" y="1071"/>
                  <a:pt x="52" y="1071"/>
                  <a:pt x="52" y="1070"/>
                </a:cubicBezTo>
                <a:cubicBezTo>
                  <a:pt x="53" y="1069"/>
                  <a:pt x="54" y="1069"/>
                  <a:pt x="55" y="1069"/>
                </a:cubicBezTo>
                <a:cubicBezTo>
                  <a:pt x="57" y="1070"/>
                  <a:pt x="58" y="1069"/>
                  <a:pt x="60" y="1069"/>
                </a:cubicBezTo>
                <a:cubicBezTo>
                  <a:pt x="61" y="1069"/>
                  <a:pt x="61" y="1070"/>
                  <a:pt x="61" y="1070"/>
                </a:cubicBezTo>
                <a:cubicBezTo>
                  <a:pt x="62" y="1071"/>
                  <a:pt x="63" y="1071"/>
                  <a:pt x="63" y="1071"/>
                </a:cubicBezTo>
                <a:cubicBezTo>
                  <a:pt x="65" y="1071"/>
                  <a:pt x="66" y="1072"/>
                  <a:pt x="67" y="1073"/>
                </a:cubicBezTo>
                <a:cubicBezTo>
                  <a:pt x="68" y="1074"/>
                  <a:pt x="70" y="1074"/>
                  <a:pt x="71" y="1075"/>
                </a:cubicBezTo>
                <a:cubicBezTo>
                  <a:pt x="72" y="1076"/>
                  <a:pt x="72" y="1077"/>
                  <a:pt x="73" y="1078"/>
                </a:cubicBezTo>
                <a:cubicBezTo>
                  <a:pt x="74" y="1080"/>
                  <a:pt x="75" y="1078"/>
                  <a:pt x="75" y="1077"/>
                </a:cubicBezTo>
                <a:cubicBezTo>
                  <a:pt x="76" y="1077"/>
                  <a:pt x="77" y="1077"/>
                  <a:pt x="77" y="1076"/>
                </a:cubicBezTo>
                <a:cubicBezTo>
                  <a:pt x="78" y="1076"/>
                  <a:pt x="78" y="1076"/>
                  <a:pt x="79" y="1076"/>
                </a:cubicBezTo>
                <a:cubicBezTo>
                  <a:pt x="80" y="1077"/>
                  <a:pt x="81" y="1078"/>
                  <a:pt x="82" y="1078"/>
                </a:cubicBezTo>
                <a:cubicBezTo>
                  <a:pt x="83" y="1078"/>
                  <a:pt x="85" y="1079"/>
                  <a:pt x="86" y="1080"/>
                </a:cubicBezTo>
                <a:cubicBezTo>
                  <a:pt x="87" y="1081"/>
                  <a:pt x="85" y="1082"/>
                  <a:pt x="86" y="1083"/>
                </a:cubicBezTo>
                <a:cubicBezTo>
                  <a:pt x="86" y="1083"/>
                  <a:pt x="87" y="1084"/>
                  <a:pt x="87" y="1084"/>
                </a:cubicBezTo>
                <a:cubicBezTo>
                  <a:pt x="89" y="1086"/>
                  <a:pt x="90" y="1084"/>
                  <a:pt x="92" y="1085"/>
                </a:cubicBezTo>
                <a:cubicBezTo>
                  <a:pt x="94" y="1086"/>
                  <a:pt x="91" y="1087"/>
                  <a:pt x="92" y="1088"/>
                </a:cubicBezTo>
                <a:cubicBezTo>
                  <a:pt x="92" y="1088"/>
                  <a:pt x="92" y="1088"/>
                  <a:pt x="92" y="1088"/>
                </a:cubicBezTo>
                <a:cubicBezTo>
                  <a:pt x="93" y="1089"/>
                  <a:pt x="93" y="1089"/>
                  <a:pt x="93" y="1089"/>
                </a:cubicBezTo>
                <a:cubicBezTo>
                  <a:pt x="94" y="1090"/>
                  <a:pt x="94" y="1089"/>
                  <a:pt x="95" y="1090"/>
                </a:cubicBezTo>
                <a:cubicBezTo>
                  <a:pt x="96" y="1090"/>
                  <a:pt x="96" y="1091"/>
                  <a:pt x="96" y="1091"/>
                </a:cubicBezTo>
                <a:cubicBezTo>
                  <a:pt x="96" y="1091"/>
                  <a:pt x="95" y="1092"/>
                  <a:pt x="95" y="1092"/>
                </a:cubicBezTo>
                <a:cubicBezTo>
                  <a:pt x="95" y="1092"/>
                  <a:pt x="95" y="1093"/>
                  <a:pt x="95" y="1093"/>
                </a:cubicBezTo>
                <a:cubicBezTo>
                  <a:pt x="94" y="1094"/>
                  <a:pt x="92" y="1094"/>
                  <a:pt x="94" y="1096"/>
                </a:cubicBezTo>
                <a:cubicBezTo>
                  <a:pt x="94" y="1096"/>
                  <a:pt x="95" y="1096"/>
                  <a:pt x="95" y="1097"/>
                </a:cubicBezTo>
                <a:cubicBezTo>
                  <a:pt x="95" y="1098"/>
                  <a:pt x="95" y="1098"/>
                  <a:pt x="96" y="1099"/>
                </a:cubicBezTo>
                <a:cubicBezTo>
                  <a:pt x="97" y="1099"/>
                  <a:pt x="98" y="1100"/>
                  <a:pt x="99" y="1101"/>
                </a:cubicBezTo>
                <a:cubicBezTo>
                  <a:pt x="99" y="1102"/>
                  <a:pt x="99" y="1104"/>
                  <a:pt x="100" y="1104"/>
                </a:cubicBezTo>
                <a:cubicBezTo>
                  <a:pt x="101" y="1105"/>
                  <a:pt x="102" y="1105"/>
                  <a:pt x="103" y="1106"/>
                </a:cubicBezTo>
                <a:cubicBezTo>
                  <a:pt x="103" y="1106"/>
                  <a:pt x="104" y="1106"/>
                  <a:pt x="105" y="1106"/>
                </a:cubicBezTo>
                <a:cubicBezTo>
                  <a:pt x="105" y="1107"/>
                  <a:pt x="106" y="1106"/>
                  <a:pt x="107" y="1107"/>
                </a:cubicBezTo>
                <a:cubicBezTo>
                  <a:pt x="107" y="1107"/>
                  <a:pt x="108" y="1108"/>
                  <a:pt x="108" y="1108"/>
                </a:cubicBezTo>
                <a:cubicBezTo>
                  <a:pt x="110" y="1108"/>
                  <a:pt x="111" y="1107"/>
                  <a:pt x="112" y="1108"/>
                </a:cubicBezTo>
                <a:cubicBezTo>
                  <a:pt x="113" y="1109"/>
                  <a:pt x="113" y="1109"/>
                  <a:pt x="112" y="1110"/>
                </a:cubicBezTo>
                <a:cubicBezTo>
                  <a:pt x="112" y="1111"/>
                  <a:pt x="112" y="1111"/>
                  <a:pt x="112" y="1112"/>
                </a:cubicBezTo>
                <a:cubicBezTo>
                  <a:pt x="112" y="1113"/>
                  <a:pt x="112" y="1113"/>
                  <a:pt x="112" y="1114"/>
                </a:cubicBezTo>
                <a:cubicBezTo>
                  <a:pt x="112" y="1115"/>
                  <a:pt x="113" y="1115"/>
                  <a:pt x="113" y="1116"/>
                </a:cubicBezTo>
                <a:cubicBezTo>
                  <a:pt x="113" y="1116"/>
                  <a:pt x="113" y="1120"/>
                  <a:pt x="113" y="1121"/>
                </a:cubicBezTo>
                <a:cubicBezTo>
                  <a:pt x="112" y="1120"/>
                  <a:pt x="113" y="1118"/>
                  <a:pt x="112" y="1117"/>
                </a:cubicBezTo>
                <a:cubicBezTo>
                  <a:pt x="111" y="1117"/>
                  <a:pt x="111" y="1117"/>
                  <a:pt x="110" y="1117"/>
                </a:cubicBezTo>
                <a:cubicBezTo>
                  <a:pt x="110" y="1116"/>
                  <a:pt x="110" y="1116"/>
                  <a:pt x="109" y="1115"/>
                </a:cubicBezTo>
                <a:cubicBezTo>
                  <a:pt x="109" y="1115"/>
                  <a:pt x="108" y="1115"/>
                  <a:pt x="108" y="1116"/>
                </a:cubicBezTo>
                <a:cubicBezTo>
                  <a:pt x="108" y="1116"/>
                  <a:pt x="109" y="1117"/>
                  <a:pt x="109" y="1117"/>
                </a:cubicBezTo>
                <a:cubicBezTo>
                  <a:pt x="110" y="1118"/>
                  <a:pt x="110" y="1119"/>
                  <a:pt x="111" y="1120"/>
                </a:cubicBezTo>
                <a:cubicBezTo>
                  <a:pt x="111" y="1121"/>
                  <a:pt x="111" y="1122"/>
                  <a:pt x="111" y="1123"/>
                </a:cubicBezTo>
                <a:cubicBezTo>
                  <a:pt x="111" y="1124"/>
                  <a:pt x="112" y="1125"/>
                  <a:pt x="113" y="1126"/>
                </a:cubicBezTo>
                <a:cubicBezTo>
                  <a:pt x="114" y="1127"/>
                  <a:pt x="113" y="1128"/>
                  <a:pt x="112" y="1130"/>
                </a:cubicBezTo>
                <a:cubicBezTo>
                  <a:pt x="112" y="1131"/>
                  <a:pt x="112" y="1132"/>
                  <a:pt x="112" y="1134"/>
                </a:cubicBezTo>
                <a:cubicBezTo>
                  <a:pt x="113" y="1135"/>
                  <a:pt x="113" y="1137"/>
                  <a:pt x="113" y="1138"/>
                </a:cubicBezTo>
                <a:cubicBezTo>
                  <a:pt x="113" y="1140"/>
                  <a:pt x="113" y="1141"/>
                  <a:pt x="113" y="1143"/>
                </a:cubicBezTo>
                <a:cubicBezTo>
                  <a:pt x="113" y="1144"/>
                  <a:pt x="112" y="1145"/>
                  <a:pt x="113" y="1146"/>
                </a:cubicBezTo>
                <a:cubicBezTo>
                  <a:pt x="114" y="1146"/>
                  <a:pt x="114" y="1147"/>
                  <a:pt x="114" y="1148"/>
                </a:cubicBezTo>
                <a:cubicBezTo>
                  <a:pt x="114" y="1148"/>
                  <a:pt x="115" y="1149"/>
                  <a:pt x="114" y="1149"/>
                </a:cubicBezTo>
                <a:cubicBezTo>
                  <a:pt x="114" y="1150"/>
                  <a:pt x="113" y="1150"/>
                  <a:pt x="113" y="1150"/>
                </a:cubicBezTo>
                <a:cubicBezTo>
                  <a:pt x="110" y="1152"/>
                  <a:pt x="110" y="1156"/>
                  <a:pt x="109" y="1159"/>
                </a:cubicBezTo>
                <a:cubicBezTo>
                  <a:pt x="109" y="1160"/>
                  <a:pt x="109" y="1161"/>
                  <a:pt x="109" y="1162"/>
                </a:cubicBezTo>
                <a:cubicBezTo>
                  <a:pt x="108" y="1163"/>
                  <a:pt x="109" y="1164"/>
                  <a:pt x="108" y="1165"/>
                </a:cubicBezTo>
                <a:cubicBezTo>
                  <a:pt x="108" y="1166"/>
                  <a:pt x="108" y="1166"/>
                  <a:pt x="107" y="1167"/>
                </a:cubicBezTo>
                <a:cubicBezTo>
                  <a:pt x="107" y="1168"/>
                  <a:pt x="107" y="1168"/>
                  <a:pt x="107" y="1169"/>
                </a:cubicBezTo>
                <a:cubicBezTo>
                  <a:pt x="107" y="1170"/>
                  <a:pt x="107" y="1172"/>
                  <a:pt x="107" y="1173"/>
                </a:cubicBezTo>
                <a:cubicBezTo>
                  <a:pt x="106" y="1175"/>
                  <a:pt x="105" y="1176"/>
                  <a:pt x="104" y="1177"/>
                </a:cubicBezTo>
                <a:cubicBezTo>
                  <a:pt x="103" y="1178"/>
                  <a:pt x="103" y="1179"/>
                  <a:pt x="102" y="1180"/>
                </a:cubicBezTo>
                <a:cubicBezTo>
                  <a:pt x="99" y="1181"/>
                  <a:pt x="95" y="1179"/>
                  <a:pt x="92" y="1181"/>
                </a:cubicBezTo>
                <a:cubicBezTo>
                  <a:pt x="91" y="1181"/>
                  <a:pt x="90" y="1182"/>
                  <a:pt x="88" y="1182"/>
                </a:cubicBezTo>
                <a:cubicBezTo>
                  <a:pt x="87" y="1181"/>
                  <a:pt x="85" y="1180"/>
                  <a:pt x="84" y="1180"/>
                </a:cubicBezTo>
                <a:cubicBezTo>
                  <a:pt x="83" y="1179"/>
                  <a:pt x="82" y="1179"/>
                  <a:pt x="80" y="1179"/>
                </a:cubicBezTo>
                <a:cubicBezTo>
                  <a:pt x="79" y="1178"/>
                  <a:pt x="78" y="1179"/>
                  <a:pt x="76" y="1179"/>
                </a:cubicBezTo>
                <a:cubicBezTo>
                  <a:pt x="75" y="1180"/>
                  <a:pt x="74" y="1181"/>
                  <a:pt x="73" y="1180"/>
                </a:cubicBezTo>
                <a:cubicBezTo>
                  <a:pt x="72" y="1180"/>
                  <a:pt x="72" y="1179"/>
                  <a:pt x="71" y="1179"/>
                </a:cubicBezTo>
                <a:cubicBezTo>
                  <a:pt x="70" y="1179"/>
                  <a:pt x="70" y="1179"/>
                  <a:pt x="69" y="1178"/>
                </a:cubicBezTo>
                <a:cubicBezTo>
                  <a:pt x="68" y="1178"/>
                  <a:pt x="67" y="1177"/>
                  <a:pt x="66" y="1177"/>
                </a:cubicBezTo>
                <a:cubicBezTo>
                  <a:pt x="63" y="1177"/>
                  <a:pt x="60" y="1177"/>
                  <a:pt x="57" y="1177"/>
                </a:cubicBezTo>
                <a:cubicBezTo>
                  <a:pt x="55" y="1178"/>
                  <a:pt x="54" y="1178"/>
                  <a:pt x="53" y="1178"/>
                </a:cubicBezTo>
                <a:cubicBezTo>
                  <a:pt x="51" y="1179"/>
                  <a:pt x="50" y="1179"/>
                  <a:pt x="48" y="1179"/>
                </a:cubicBezTo>
                <a:cubicBezTo>
                  <a:pt x="45" y="1179"/>
                  <a:pt x="42" y="1179"/>
                  <a:pt x="40" y="1178"/>
                </a:cubicBezTo>
                <a:cubicBezTo>
                  <a:pt x="38" y="1178"/>
                  <a:pt x="36" y="1177"/>
                  <a:pt x="34" y="1177"/>
                </a:cubicBezTo>
                <a:cubicBezTo>
                  <a:pt x="32" y="1176"/>
                  <a:pt x="31" y="1176"/>
                  <a:pt x="29" y="1176"/>
                </a:cubicBezTo>
                <a:cubicBezTo>
                  <a:pt x="28" y="1176"/>
                  <a:pt x="27" y="1175"/>
                  <a:pt x="26" y="1175"/>
                </a:cubicBezTo>
                <a:cubicBezTo>
                  <a:pt x="25" y="1175"/>
                  <a:pt x="24" y="1175"/>
                  <a:pt x="23" y="1175"/>
                </a:cubicBezTo>
                <a:cubicBezTo>
                  <a:pt x="23" y="1175"/>
                  <a:pt x="22" y="1175"/>
                  <a:pt x="22" y="1174"/>
                </a:cubicBezTo>
                <a:cubicBezTo>
                  <a:pt x="20" y="1173"/>
                  <a:pt x="19" y="1173"/>
                  <a:pt x="17" y="1174"/>
                </a:cubicBezTo>
                <a:cubicBezTo>
                  <a:pt x="16" y="1174"/>
                  <a:pt x="15" y="1174"/>
                  <a:pt x="13" y="1174"/>
                </a:cubicBezTo>
                <a:cubicBezTo>
                  <a:pt x="11" y="1174"/>
                  <a:pt x="10" y="1175"/>
                  <a:pt x="9" y="1175"/>
                </a:cubicBezTo>
                <a:cubicBezTo>
                  <a:pt x="7" y="1176"/>
                  <a:pt x="6" y="1175"/>
                  <a:pt x="5" y="1176"/>
                </a:cubicBezTo>
                <a:cubicBezTo>
                  <a:pt x="3" y="1176"/>
                  <a:pt x="2" y="1177"/>
                  <a:pt x="1" y="1177"/>
                </a:cubicBezTo>
                <a:cubicBezTo>
                  <a:pt x="1" y="1177"/>
                  <a:pt x="0" y="1177"/>
                  <a:pt x="0" y="1177"/>
                </a:cubicBezTo>
                <a:cubicBezTo>
                  <a:pt x="0" y="1326"/>
                  <a:pt x="0" y="1326"/>
                  <a:pt x="0" y="1326"/>
                </a:cubicBezTo>
                <a:cubicBezTo>
                  <a:pt x="0" y="1326"/>
                  <a:pt x="0" y="1326"/>
                  <a:pt x="0" y="1326"/>
                </a:cubicBezTo>
                <a:cubicBezTo>
                  <a:pt x="1" y="1327"/>
                  <a:pt x="3" y="1327"/>
                  <a:pt x="3" y="1328"/>
                </a:cubicBezTo>
                <a:cubicBezTo>
                  <a:pt x="4" y="1328"/>
                  <a:pt x="4" y="1329"/>
                  <a:pt x="4" y="1329"/>
                </a:cubicBezTo>
                <a:cubicBezTo>
                  <a:pt x="5" y="1330"/>
                  <a:pt x="6" y="1330"/>
                  <a:pt x="6" y="1330"/>
                </a:cubicBezTo>
                <a:cubicBezTo>
                  <a:pt x="7" y="1331"/>
                  <a:pt x="7" y="1331"/>
                  <a:pt x="7" y="1332"/>
                </a:cubicBezTo>
                <a:cubicBezTo>
                  <a:pt x="8" y="1332"/>
                  <a:pt x="9" y="1332"/>
                  <a:pt x="9" y="1333"/>
                </a:cubicBezTo>
                <a:cubicBezTo>
                  <a:pt x="10" y="1334"/>
                  <a:pt x="9" y="1334"/>
                  <a:pt x="8" y="1334"/>
                </a:cubicBezTo>
                <a:cubicBezTo>
                  <a:pt x="8" y="1335"/>
                  <a:pt x="8" y="1335"/>
                  <a:pt x="9" y="1336"/>
                </a:cubicBezTo>
                <a:cubicBezTo>
                  <a:pt x="10" y="1336"/>
                  <a:pt x="10" y="1337"/>
                  <a:pt x="10" y="1337"/>
                </a:cubicBezTo>
                <a:cubicBezTo>
                  <a:pt x="10" y="1338"/>
                  <a:pt x="10" y="1338"/>
                  <a:pt x="11" y="1339"/>
                </a:cubicBezTo>
                <a:cubicBezTo>
                  <a:pt x="12" y="1339"/>
                  <a:pt x="12" y="1340"/>
                  <a:pt x="12" y="1341"/>
                </a:cubicBezTo>
                <a:cubicBezTo>
                  <a:pt x="13" y="1341"/>
                  <a:pt x="13" y="1342"/>
                  <a:pt x="14" y="1342"/>
                </a:cubicBezTo>
                <a:cubicBezTo>
                  <a:pt x="14" y="1343"/>
                  <a:pt x="14" y="1343"/>
                  <a:pt x="14" y="1344"/>
                </a:cubicBezTo>
                <a:cubicBezTo>
                  <a:pt x="15" y="1346"/>
                  <a:pt x="16" y="1346"/>
                  <a:pt x="17" y="1347"/>
                </a:cubicBezTo>
                <a:cubicBezTo>
                  <a:pt x="18" y="1348"/>
                  <a:pt x="19" y="1349"/>
                  <a:pt x="20" y="1350"/>
                </a:cubicBezTo>
                <a:cubicBezTo>
                  <a:pt x="21" y="1350"/>
                  <a:pt x="21" y="1350"/>
                  <a:pt x="22" y="1350"/>
                </a:cubicBezTo>
                <a:cubicBezTo>
                  <a:pt x="23" y="1350"/>
                  <a:pt x="23" y="1351"/>
                  <a:pt x="24" y="1351"/>
                </a:cubicBezTo>
                <a:cubicBezTo>
                  <a:pt x="25" y="1351"/>
                  <a:pt x="26" y="1351"/>
                  <a:pt x="27" y="1350"/>
                </a:cubicBezTo>
                <a:cubicBezTo>
                  <a:pt x="28" y="1350"/>
                  <a:pt x="28" y="1349"/>
                  <a:pt x="29" y="1349"/>
                </a:cubicBezTo>
                <a:cubicBezTo>
                  <a:pt x="29" y="1349"/>
                  <a:pt x="30" y="1349"/>
                  <a:pt x="31" y="1348"/>
                </a:cubicBezTo>
                <a:cubicBezTo>
                  <a:pt x="32" y="1348"/>
                  <a:pt x="32" y="1346"/>
                  <a:pt x="32" y="1345"/>
                </a:cubicBezTo>
                <a:cubicBezTo>
                  <a:pt x="33" y="1344"/>
                  <a:pt x="34" y="1343"/>
                  <a:pt x="36" y="1343"/>
                </a:cubicBezTo>
                <a:cubicBezTo>
                  <a:pt x="37" y="1342"/>
                  <a:pt x="38" y="1341"/>
                  <a:pt x="39" y="1341"/>
                </a:cubicBezTo>
                <a:cubicBezTo>
                  <a:pt x="41" y="1340"/>
                  <a:pt x="42" y="1340"/>
                  <a:pt x="43" y="1339"/>
                </a:cubicBezTo>
                <a:cubicBezTo>
                  <a:pt x="44" y="1338"/>
                  <a:pt x="44" y="1338"/>
                  <a:pt x="45" y="1337"/>
                </a:cubicBezTo>
                <a:cubicBezTo>
                  <a:pt x="45" y="1337"/>
                  <a:pt x="46" y="1337"/>
                  <a:pt x="46" y="1337"/>
                </a:cubicBezTo>
                <a:cubicBezTo>
                  <a:pt x="48" y="1336"/>
                  <a:pt x="48" y="1335"/>
                  <a:pt x="50" y="1335"/>
                </a:cubicBezTo>
                <a:cubicBezTo>
                  <a:pt x="52" y="1334"/>
                  <a:pt x="55" y="1335"/>
                  <a:pt x="57" y="1335"/>
                </a:cubicBezTo>
                <a:cubicBezTo>
                  <a:pt x="60" y="1335"/>
                  <a:pt x="64" y="1334"/>
                  <a:pt x="67" y="1334"/>
                </a:cubicBezTo>
                <a:cubicBezTo>
                  <a:pt x="69" y="1335"/>
                  <a:pt x="70" y="1334"/>
                  <a:pt x="72" y="1334"/>
                </a:cubicBezTo>
                <a:cubicBezTo>
                  <a:pt x="73" y="1334"/>
                  <a:pt x="74" y="1334"/>
                  <a:pt x="76" y="1334"/>
                </a:cubicBezTo>
                <a:cubicBezTo>
                  <a:pt x="77" y="1334"/>
                  <a:pt x="78" y="1336"/>
                  <a:pt x="79" y="1336"/>
                </a:cubicBezTo>
                <a:cubicBezTo>
                  <a:pt x="81" y="1336"/>
                  <a:pt x="83" y="1336"/>
                  <a:pt x="84" y="1335"/>
                </a:cubicBezTo>
                <a:cubicBezTo>
                  <a:pt x="85" y="1335"/>
                  <a:pt x="86" y="1334"/>
                  <a:pt x="87" y="1333"/>
                </a:cubicBezTo>
                <a:cubicBezTo>
                  <a:pt x="89" y="1333"/>
                  <a:pt x="90" y="1333"/>
                  <a:pt x="91" y="1334"/>
                </a:cubicBezTo>
                <a:cubicBezTo>
                  <a:pt x="92" y="1334"/>
                  <a:pt x="94" y="1335"/>
                  <a:pt x="95" y="1334"/>
                </a:cubicBezTo>
                <a:cubicBezTo>
                  <a:pt x="96" y="1333"/>
                  <a:pt x="96" y="1331"/>
                  <a:pt x="97" y="1330"/>
                </a:cubicBezTo>
                <a:cubicBezTo>
                  <a:pt x="97" y="1329"/>
                  <a:pt x="99" y="1328"/>
                  <a:pt x="100" y="1326"/>
                </a:cubicBezTo>
                <a:cubicBezTo>
                  <a:pt x="101" y="1325"/>
                  <a:pt x="101" y="1324"/>
                  <a:pt x="102" y="1323"/>
                </a:cubicBezTo>
                <a:cubicBezTo>
                  <a:pt x="102" y="1321"/>
                  <a:pt x="103" y="1320"/>
                  <a:pt x="105" y="1320"/>
                </a:cubicBezTo>
                <a:cubicBezTo>
                  <a:pt x="106" y="1319"/>
                  <a:pt x="107" y="1318"/>
                  <a:pt x="109" y="1318"/>
                </a:cubicBezTo>
                <a:cubicBezTo>
                  <a:pt x="110" y="1318"/>
                  <a:pt x="111" y="1318"/>
                  <a:pt x="112" y="1317"/>
                </a:cubicBezTo>
                <a:cubicBezTo>
                  <a:pt x="113" y="1316"/>
                  <a:pt x="114" y="1315"/>
                  <a:pt x="116" y="1316"/>
                </a:cubicBezTo>
                <a:cubicBezTo>
                  <a:pt x="116" y="1316"/>
                  <a:pt x="116" y="1316"/>
                  <a:pt x="117" y="1316"/>
                </a:cubicBezTo>
                <a:cubicBezTo>
                  <a:pt x="118" y="1316"/>
                  <a:pt x="119" y="1316"/>
                  <a:pt x="119" y="1316"/>
                </a:cubicBezTo>
                <a:cubicBezTo>
                  <a:pt x="120" y="1316"/>
                  <a:pt x="120" y="1315"/>
                  <a:pt x="120" y="1315"/>
                </a:cubicBezTo>
                <a:cubicBezTo>
                  <a:pt x="121" y="1315"/>
                  <a:pt x="121" y="1316"/>
                  <a:pt x="122" y="1315"/>
                </a:cubicBezTo>
                <a:cubicBezTo>
                  <a:pt x="122" y="1314"/>
                  <a:pt x="120" y="1314"/>
                  <a:pt x="120" y="1313"/>
                </a:cubicBezTo>
                <a:cubicBezTo>
                  <a:pt x="118" y="1311"/>
                  <a:pt x="121" y="1308"/>
                  <a:pt x="122" y="1307"/>
                </a:cubicBezTo>
                <a:cubicBezTo>
                  <a:pt x="122" y="1306"/>
                  <a:pt x="123" y="1305"/>
                  <a:pt x="123" y="1304"/>
                </a:cubicBezTo>
                <a:cubicBezTo>
                  <a:pt x="123" y="1303"/>
                  <a:pt x="124" y="1301"/>
                  <a:pt x="124" y="1300"/>
                </a:cubicBezTo>
                <a:cubicBezTo>
                  <a:pt x="125" y="1299"/>
                  <a:pt x="127" y="1298"/>
                  <a:pt x="128" y="1297"/>
                </a:cubicBezTo>
                <a:cubicBezTo>
                  <a:pt x="129" y="1296"/>
                  <a:pt x="130" y="1295"/>
                  <a:pt x="132" y="1294"/>
                </a:cubicBezTo>
                <a:cubicBezTo>
                  <a:pt x="133" y="1294"/>
                  <a:pt x="134" y="1293"/>
                  <a:pt x="135" y="1292"/>
                </a:cubicBezTo>
                <a:cubicBezTo>
                  <a:pt x="136" y="1291"/>
                  <a:pt x="137" y="1290"/>
                  <a:pt x="139" y="1290"/>
                </a:cubicBezTo>
                <a:cubicBezTo>
                  <a:pt x="141" y="1289"/>
                  <a:pt x="140" y="1288"/>
                  <a:pt x="139" y="1288"/>
                </a:cubicBezTo>
                <a:cubicBezTo>
                  <a:pt x="138" y="1287"/>
                  <a:pt x="137" y="1286"/>
                  <a:pt x="136" y="1285"/>
                </a:cubicBezTo>
                <a:cubicBezTo>
                  <a:pt x="134" y="1284"/>
                  <a:pt x="132" y="1283"/>
                  <a:pt x="131" y="1280"/>
                </a:cubicBezTo>
                <a:cubicBezTo>
                  <a:pt x="131" y="1280"/>
                  <a:pt x="131" y="1279"/>
                  <a:pt x="130" y="1278"/>
                </a:cubicBezTo>
                <a:cubicBezTo>
                  <a:pt x="130" y="1277"/>
                  <a:pt x="130" y="1275"/>
                  <a:pt x="129" y="1274"/>
                </a:cubicBezTo>
                <a:cubicBezTo>
                  <a:pt x="129" y="1272"/>
                  <a:pt x="129" y="1271"/>
                  <a:pt x="129" y="1269"/>
                </a:cubicBezTo>
                <a:cubicBezTo>
                  <a:pt x="130" y="1268"/>
                  <a:pt x="131" y="1266"/>
                  <a:pt x="133" y="1265"/>
                </a:cubicBezTo>
                <a:cubicBezTo>
                  <a:pt x="134" y="1262"/>
                  <a:pt x="137" y="1260"/>
                  <a:pt x="139" y="1257"/>
                </a:cubicBezTo>
                <a:cubicBezTo>
                  <a:pt x="140" y="1256"/>
                  <a:pt x="140" y="1255"/>
                  <a:pt x="141" y="1254"/>
                </a:cubicBezTo>
                <a:cubicBezTo>
                  <a:pt x="142" y="1252"/>
                  <a:pt x="143" y="1252"/>
                  <a:pt x="144" y="1251"/>
                </a:cubicBezTo>
                <a:cubicBezTo>
                  <a:pt x="146" y="1249"/>
                  <a:pt x="147" y="1246"/>
                  <a:pt x="148" y="1244"/>
                </a:cubicBezTo>
                <a:cubicBezTo>
                  <a:pt x="149" y="1243"/>
                  <a:pt x="149" y="1242"/>
                  <a:pt x="150" y="1240"/>
                </a:cubicBezTo>
                <a:cubicBezTo>
                  <a:pt x="151" y="1239"/>
                  <a:pt x="152" y="1238"/>
                  <a:pt x="153" y="1237"/>
                </a:cubicBezTo>
                <a:cubicBezTo>
                  <a:pt x="154" y="1237"/>
                  <a:pt x="154" y="1236"/>
                  <a:pt x="155" y="1236"/>
                </a:cubicBezTo>
                <a:cubicBezTo>
                  <a:pt x="156" y="1235"/>
                  <a:pt x="158" y="1234"/>
                  <a:pt x="159" y="1234"/>
                </a:cubicBezTo>
                <a:cubicBezTo>
                  <a:pt x="161" y="1234"/>
                  <a:pt x="163" y="1233"/>
                  <a:pt x="164" y="1233"/>
                </a:cubicBezTo>
                <a:cubicBezTo>
                  <a:pt x="166" y="1233"/>
                  <a:pt x="167" y="1232"/>
                  <a:pt x="168" y="1232"/>
                </a:cubicBezTo>
                <a:cubicBezTo>
                  <a:pt x="170" y="1232"/>
                  <a:pt x="173" y="1231"/>
                  <a:pt x="174" y="1230"/>
                </a:cubicBezTo>
                <a:cubicBezTo>
                  <a:pt x="176" y="1229"/>
                  <a:pt x="177" y="1228"/>
                  <a:pt x="179" y="1227"/>
                </a:cubicBezTo>
                <a:cubicBezTo>
                  <a:pt x="180" y="1226"/>
                  <a:pt x="182" y="1225"/>
                  <a:pt x="184" y="1224"/>
                </a:cubicBezTo>
                <a:cubicBezTo>
                  <a:pt x="185" y="1224"/>
                  <a:pt x="187" y="1222"/>
                  <a:pt x="188" y="1222"/>
                </a:cubicBezTo>
                <a:cubicBezTo>
                  <a:pt x="190" y="1221"/>
                  <a:pt x="192" y="1221"/>
                  <a:pt x="193" y="1220"/>
                </a:cubicBezTo>
                <a:cubicBezTo>
                  <a:pt x="194" y="1219"/>
                  <a:pt x="196" y="1218"/>
                  <a:pt x="197" y="1217"/>
                </a:cubicBezTo>
                <a:cubicBezTo>
                  <a:pt x="198" y="1216"/>
                  <a:pt x="198" y="1215"/>
                  <a:pt x="198" y="1214"/>
                </a:cubicBezTo>
                <a:cubicBezTo>
                  <a:pt x="198" y="1212"/>
                  <a:pt x="197" y="1211"/>
                  <a:pt x="197" y="1210"/>
                </a:cubicBezTo>
                <a:cubicBezTo>
                  <a:pt x="196" y="1208"/>
                  <a:pt x="197" y="1208"/>
                  <a:pt x="198" y="1207"/>
                </a:cubicBezTo>
                <a:cubicBezTo>
                  <a:pt x="199" y="1207"/>
                  <a:pt x="199" y="1206"/>
                  <a:pt x="200" y="1206"/>
                </a:cubicBezTo>
                <a:cubicBezTo>
                  <a:pt x="200" y="1206"/>
                  <a:pt x="202" y="1206"/>
                  <a:pt x="201" y="1205"/>
                </a:cubicBezTo>
                <a:cubicBezTo>
                  <a:pt x="201" y="1204"/>
                  <a:pt x="200" y="1204"/>
                  <a:pt x="200" y="1204"/>
                </a:cubicBezTo>
                <a:cubicBezTo>
                  <a:pt x="199" y="1204"/>
                  <a:pt x="199" y="1203"/>
                  <a:pt x="199" y="1203"/>
                </a:cubicBezTo>
                <a:cubicBezTo>
                  <a:pt x="198" y="1202"/>
                  <a:pt x="198" y="1201"/>
                  <a:pt x="198" y="1201"/>
                </a:cubicBezTo>
                <a:cubicBezTo>
                  <a:pt x="198" y="1200"/>
                  <a:pt x="197" y="1200"/>
                  <a:pt x="197" y="1199"/>
                </a:cubicBezTo>
                <a:cubicBezTo>
                  <a:pt x="197" y="1198"/>
                  <a:pt x="197" y="1197"/>
                  <a:pt x="197" y="1196"/>
                </a:cubicBezTo>
                <a:cubicBezTo>
                  <a:pt x="197" y="1195"/>
                  <a:pt x="196" y="1195"/>
                  <a:pt x="196" y="1194"/>
                </a:cubicBezTo>
                <a:cubicBezTo>
                  <a:pt x="195" y="1193"/>
                  <a:pt x="195" y="1193"/>
                  <a:pt x="195" y="1192"/>
                </a:cubicBezTo>
                <a:cubicBezTo>
                  <a:pt x="195" y="1191"/>
                  <a:pt x="197" y="1190"/>
                  <a:pt x="197" y="1189"/>
                </a:cubicBezTo>
                <a:cubicBezTo>
                  <a:pt x="198" y="1188"/>
                  <a:pt x="198" y="1187"/>
                  <a:pt x="198" y="1187"/>
                </a:cubicBezTo>
                <a:cubicBezTo>
                  <a:pt x="199" y="1186"/>
                  <a:pt x="200" y="1184"/>
                  <a:pt x="201" y="1184"/>
                </a:cubicBezTo>
                <a:cubicBezTo>
                  <a:pt x="202" y="1183"/>
                  <a:pt x="202" y="1183"/>
                  <a:pt x="203" y="1183"/>
                </a:cubicBezTo>
                <a:cubicBezTo>
                  <a:pt x="204" y="1182"/>
                  <a:pt x="204" y="1182"/>
                  <a:pt x="205" y="1181"/>
                </a:cubicBezTo>
                <a:cubicBezTo>
                  <a:pt x="206" y="1181"/>
                  <a:pt x="207" y="1181"/>
                  <a:pt x="209" y="1180"/>
                </a:cubicBezTo>
                <a:cubicBezTo>
                  <a:pt x="211" y="1178"/>
                  <a:pt x="213" y="1176"/>
                  <a:pt x="216" y="1176"/>
                </a:cubicBezTo>
                <a:cubicBezTo>
                  <a:pt x="218" y="1177"/>
                  <a:pt x="219" y="1178"/>
                  <a:pt x="221" y="1178"/>
                </a:cubicBezTo>
                <a:cubicBezTo>
                  <a:pt x="223" y="1178"/>
                  <a:pt x="225" y="1178"/>
                  <a:pt x="227" y="1178"/>
                </a:cubicBezTo>
                <a:cubicBezTo>
                  <a:pt x="228" y="1178"/>
                  <a:pt x="229" y="1179"/>
                  <a:pt x="231" y="1179"/>
                </a:cubicBezTo>
                <a:cubicBezTo>
                  <a:pt x="231" y="1179"/>
                  <a:pt x="232" y="1179"/>
                  <a:pt x="233" y="1179"/>
                </a:cubicBezTo>
                <a:cubicBezTo>
                  <a:pt x="233" y="1179"/>
                  <a:pt x="234" y="1180"/>
                  <a:pt x="234" y="1180"/>
                </a:cubicBezTo>
                <a:cubicBezTo>
                  <a:pt x="235" y="1181"/>
                  <a:pt x="237" y="1180"/>
                  <a:pt x="238" y="1180"/>
                </a:cubicBezTo>
                <a:cubicBezTo>
                  <a:pt x="240" y="1180"/>
                  <a:pt x="241" y="1181"/>
                  <a:pt x="240" y="1182"/>
                </a:cubicBezTo>
                <a:cubicBezTo>
                  <a:pt x="240" y="1183"/>
                  <a:pt x="240" y="1184"/>
                  <a:pt x="241" y="1184"/>
                </a:cubicBezTo>
                <a:cubicBezTo>
                  <a:pt x="242" y="1184"/>
                  <a:pt x="242" y="1185"/>
                  <a:pt x="243" y="1185"/>
                </a:cubicBezTo>
                <a:cubicBezTo>
                  <a:pt x="244" y="1185"/>
                  <a:pt x="244" y="1185"/>
                  <a:pt x="245" y="1185"/>
                </a:cubicBezTo>
                <a:cubicBezTo>
                  <a:pt x="246" y="1184"/>
                  <a:pt x="248" y="1185"/>
                  <a:pt x="249" y="1186"/>
                </a:cubicBezTo>
                <a:cubicBezTo>
                  <a:pt x="250" y="1187"/>
                  <a:pt x="251" y="1188"/>
                  <a:pt x="252" y="1187"/>
                </a:cubicBezTo>
                <a:cubicBezTo>
                  <a:pt x="253" y="1187"/>
                  <a:pt x="253" y="1187"/>
                  <a:pt x="254" y="1187"/>
                </a:cubicBezTo>
                <a:cubicBezTo>
                  <a:pt x="255" y="1187"/>
                  <a:pt x="255" y="1187"/>
                  <a:pt x="256" y="1187"/>
                </a:cubicBezTo>
                <a:cubicBezTo>
                  <a:pt x="257" y="1188"/>
                  <a:pt x="259" y="1188"/>
                  <a:pt x="260" y="1188"/>
                </a:cubicBezTo>
                <a:cubicBezTo>
                  <a:pt x="261" y="1187"/>
                  <a:pt x="262" y="1186"/>
                  <a:pt x="263" y="1185"/>
                </a:cubicBezTo>
                <a:cubicBezTo>
                  <a:pt x="264" y="1184"/>
                  <a:pt x="265" y="1184"/>
                  <a:pt x="266" y="1183"/>
                </a:cubicBezTo>
                <a:cubicBezTo>
                  <a:pt x="268" y="1182"/>
                  <a:pt x="268" y="1181"/>
                  <a:pt x="269" y="1180"/>
                </a:cubicBezTo>
                <a:cubicBezTo>
                  <a:pt x="270" y="1178"/>
                  <a:pt x="271" y="1178"/>
                  <a:pt x="272" y="1177"/>
                </a:cubicBezTo>
                <a:cubicBezTo>
                  <a:pt x="273" y="1177"/>
                  <a:pt x="273" y="1177"/>
                  <a:pt x="274" y="1176"/>
                </a:cubicBezTo>
                <a:cubicBezTo>
                  <a:pt x="275" y="1176"/>
                  <a:pt x="276" y="1176"/>
                  <a:pt x="277" y="1175"/>
                </a:cubicBezTo>
                <a:cubicBezTo>
                  <a:pt x="278" y="1174"/>
                  <a:pt x="278" y="1174"/>
                  <a:pt x="279" y="1174"/>
                </a:cubicBezTo>
                <a:cubicBezTo>
                  <a:pt x="279" y="1173"/>
                  <a:pt x="280" y="1173"/>
                  <a:pt x="280" y="1173"/>
                </a:cubicBezTo>
                <a:cubicBezTo>
                  <a:pt x="281" y="1172"/>
                  <a:pt x="281" y="1172"/>
                  <a:pt x="282" y="1172"/>
                </a:cubicBezTo>
                <a:cubicBezTo>
                  <a:pt x="282" y="1171"/>
                  <a:pt x="283" y="1171"/>
                  <a:pt x="283" y="1171"/>
                </a:cubicBezTo>
                <a:cubicBezTo>
                  <a:pt x="284" y="1171"/>
                  <a:pt x="284" y="1170"/>
                  <a:pt x="285" y="1170"/>
                </a:cubicBezTo>
                <a:cubicBezTo>
                  <a:pt x="286" y="1170"/>
                  <a:pt x="286" y="1170"/>
                  <a:pt x="287" y="1170"/>
                </a:cubicBezTo>
                <a:cubicBezTo>
                  <a:pt x="288" y="1170"/>
                  <a:pt x="289" y="1169"/>
                  <a:pt x="291" y="1169"/>
                </a:cubicBezTo>
                <a:cubicBezTo>
                  <a:pt x="292" y="1169"/>
                  <a:pt x="292" y="1169"/>
                  <a:pt x="293" y="1169"/>
                </a:cubicBezTo>
                <a:cubicBezTo>
                  <a:pt x="294" y="1168"/>
                  <a:pt x="294" y="1168"/>
                  <a:pt x="294" y="1167"/>
                </a:cubicBezTo>
                <a:cubicBezTo>
                  <a:pt x="295" y="1166"/>
                  <a:pt x="297" y="1166"/>
                  <a:pt x="298" y="1165"/>
                </a:cubicBezTo>
                <a:cubicBezTo>
                  <a:pt x="298" y="1165"/>
                  <a:pt x="298" y="1164"/>
                  <a:pt x="299" y="1163"/>
                </a:cubicBezTo>
                <a:cubicBezTo>
                  <a:pt x="300" y="1162"/>
                  <a:pt x="301" y="1162"/>
                  <a:pt x="301" y="1160"/>
                </a:cubicBezTo>
                <a:cubicBezTo>
                  <a:pt x="302" y="1160"/>
                  <a:pt x="302" y="1159"/>
                  <a:pt x="303" y="1159"/>
                </a:cubicBezTo>
                <a:cubicBezTo>
                  <a:pt x="303" y="1158"/>
                  <a:pt x="304" y="1158"/>
                  <a:pt x="304" y="1157"/>
                </a:cubicBezTo>
                <a:cubicBezTo>
                  <a:pt x="305" y="1157"/>
                  <a:pt x="305" y="1156"/>
                  <a:pt x="306" y="1156"/>
                </a:cubicBezTo>
                <a:cubicBezTo>
                  <a:pt x="307" y="1156"/>
                  <a:pt x="309" y="1156"/>
                  <a:pt x="310" y="1156"/>
                </a:cubicBezTo>
                <a:cubicBezTo>
                  <a:pt x="312" y="1156"/>
                  <a:pt x="312" y="1157"/>
                  <a:pt x="314" y="1158"/>
                </a:cubicBezTo>
                <a:cubicBezTo>
                  <a:pt x="315" y="1158"/>
                  <a:pt x="317" y="1157"/>
                  <a:pt x="318" y="1158"/>
                </a:cubicBezTo>
                <a:cubicBezTo>
                  <a:pt x="319" y="1158"/>
                  <a:pt x="319" y="1159"/>
                  <a:pt x="320" y="1159"/>
                </a:cubicBezTo>
                <a:cubicBezTo>
                  <a:pt x="320" y="1160"/>
                  <a:pt x="321" y="1160"/>
                  <a:pt x="322" y="1160"/>
                </a:cubicBezTo>
                <a:cubicBezTo>
                  <a:pt x="323" y="1160"/>
                  <a:pt x="324" y="1161"/>
                  <a:pt x="326" y="1161"/>
                </a:cubicBezTo>
                <a:cubicBezTo>
                  <a:pt x="327" y="1162"/>
                  <a:pt x="328" y="1163"/>
                  <a:pt x="329" y="1163"/>
                </a:cubicBezTo>
                <a:cubicBezTo>
                  <a:pt x="330" y="1163"/>
                  <a:pt x="331" y="1163"/>
                  <a:pt x="331" y="1163"/>
                </a:cubicBezTo>
                <a:cubicBezTo>
                  <a:pt x="332" y="1164"/>
                  <a:pt x="332" y="1164"/>
                  <a:pt x="332" y="1164"/>
                </a:cubicBezTo>
                <a:cubicBezTo>
                  <a:pt x="333" y="1165"/>
                  <a:pt x="334" y="1165"/>
                  <a:pt x="335" y="1166"/>
                </a:cubicBezTo>
                <a:cubicBezTo>
                  <a:pt x="335" y="1166"/>
                  <a:pt x="335" y="1166"/>
                  <a:pt x="336" y="1167"/>
                </a:cubicBezTo>
                <a:cubicBezTo>
                  <a:pt x="336" y="1167"/>
                  <a:pt x="336" y="1167"/>
                  <a:pt x="337" y="1167"/>
                </a:cubicBezTo>
                <a:cubicBezTo>
                  <a:pt x="337" y="1168"/>
                  <a:pt x="337" y="1169"/>
                  <a:pt x="337" y="1169"/>
                </a:cubicBezTo>
                <a:cubicBezTo>
                  <a:pt x="338" y="1170"/>
                  <a:pt x="338" y="1171"/>
                  <a:pt x="338" y="1173"/>
                </a:cubicBezTo>
                <a:cubicBezTo>
                  <a:pt x="337" y="1174"/>
                  <a:pt x="337" y="1174"/>
                  <a:pt x="338" y="1175"/>
                </a:cubicBezTo>
                <a:cubicBezTo>
                  <a:pt x="338" y="1176"/>
                  <a:pt x="339" y="1176"/>
                  <a:pt x="339" y="1177"/>
                </a:cubicBezTo>
                <a:cubicBezTo>
                  <a:pt x="339" y="1177"/>
                  <a:pt x="339" y="1178"/>
                  <a:pt x="339" y="1178"/>
                </a:cubicBezTo>
                <a:cubicBezTo>
                  <a:pt x="340" y="1179"/>
                  <a:pt x="340" y="1179"/>
                  <a:pt x="340" y="1180"/>
                </a:cubicBezTo>
                <a:cubicBezTo>
                  <a:pt x="340" y="1181"/>
                  <a:pt x="340" y="1181"/>
                  <a:pt x="341" y="1182"/>
                </a:cubicBezTo>
                <a:cubicBezTo>
                  <a:pt x="341" y="1182"/>
                  <a:pt x="341" y="1183"/>
                  <a:pt x="341" y="1183"/>
                </a:cubicBezTo>
                <a:cubicBezTo>
                  <a:pt x="341" y="1184"/>
                  <a:pt x="342" y="1185"/>
                  <a:pt x="342" y="1185"/>
                </a:cubicBezTo>
                <a:cubicBezTo>
                  <a:pt x="342" y="1186"/>
                  <a:pt x="342" y="1187"/>
                  <a:pt x="342" y="1187"/>
                </a:cubicBezTo>
                <a:cubicBezTo>
                  <a:pt x="343" y="1188"/>
                  <a:pt x="343" y="1188"/>
                  <a:pt x="343" y="1189"/>
                </a:cubicBezTo>
                <a:cubicBezTo>
                  <a:pt x="342" y="1189"/>
                  <a:pt x="342" y="1189"/>
                  <a:pt x="342" y="1189"/>
                </a:cubicBezTo>
                <a:cubicBezTo>
                  <a:pt x="342" y="1190"/>
                  <a:pt x="342" y="1190"/>
                  <a:pt x="343" y="1190"/>
                </a:cubicBezTo>
                <a:cubicBezTo>
                  <a:pt x="343" y="1191"/>
                  <a:pt x="343" y="1191"/>
                  <a:pt x="344" y="1191"/>
                </a:cubicBezTo>
                <a:cubicBezTo>
                  <a:pt x="345" y="1191"/>
                  <a:pt x="345" y="1191"/>
                  <a:pt x="346" y="1191"/>
                </a:cubicBezTo>
                <a:cubicBezTo>
                  <a:pt x="347" y="1191"/>
                  <a:pt x="347" y="1191"/>
                  <a:pt x="348" y="1192"/>
                </a:cubicBezTo>
                <a:cubicBezTo>
                  <a:pt x="349" y="1193"/>
                  <a:pt x="350" y="1195"/>
                  <a:pt x="351" y="1196"/>
                </a:cubicBezTo>
                <a:cubicBezTo>
                  <a:pt x="351" y="1197"/>
                  <a:pt x="351" y="1197"/>
                  <a:pt x="352" y="1197"/>
                </a:cubicBezTo>
                <a:cubicBezTo>
                  <a:pt x="353" y="1198"/>
                  <a:pt x="352" y="1198"/>
                  <a:pt x="353" y="1199"/>
                </a:cubicBezTo>
                <a:cubicBezTo>
                  <a:pt x="353" y="1199"/>
                  <a:pt x="354" y="1199"/>
                  <a:pt x="354" y="1200"/>
                </a:cubicBezTo>
                <a:cubicBezTo>
                  <a:pt x="354" y="1200"/>
                  <a:pt x="355" y="1201"/>
                  <a:pt x="354" y="1202"/>
                </a:cubicBezTo>
                <a:cubicBezTo>
                  <a:pt x="354" y="1202"/>
                  <a:pt x="354" y="1203"/>
                  <a:pt x="354" y="1203"/>
                </a:cubicBezTo>
                <a:cubicBezTo>
                  <a:pt x="355" y="1204"/>
                  <a:pt x="356" y="1203"/>
                  <a:pt x="357" y="1203"/>
                </a:cubicBezTo>
                <a:cubicBezTo>
                  <a:pt x="358" y="1203"/>
                  <a:pt x="358" y="1204"/>
                  <a:pt x="359" y="1204"/>
                </a:cubicBezTo>
                <a:cubicBezTo>
                  <a:pt x="360" y="1204"/>
                  <a:pt x="361" y="1204"/>
                  <a:pt x="362" y="1205"/>
                </a:cubicBezTo>
                <a:cubicBezTo>
                  <a:pt x="363" y="1205"/>
                  <a:pt x="364" y="1206"/>
                  <a:pt x="364" y="1206"/>
                </a:cubicBezTo>
                <a:cubicBezTo>
                  <a:pt x="365" y="1207"/>
                  <a:pt x="365" y="1208"/>
                  <a:pt x="366" y="1208"/>
                </a:cubicBezTo>
                <a:cubicBezTo>
                  <a:pt x="367" y="1209"/>
                  <a:pt x="367" y="1209"/>
                  <a:pt x="368" y="1210"/>
                </a:cubicBezTo>
                <a:cubicBezTo>
                  <a:pt x="369" y="1211"/>
                  <a:pt x="370" y="1212"/>
                  <a:pt x="371" y="1213"/>
                </a:cubicBezTo>
                <a:cubicBezTo>
                  <a:pt x="372" y="1213"/>
                  <a:pt x="372" y="1215"/>
                  <a:pt x="374" y="1215"/>
                </a:cubicBezTo>
                <a:cubicBezTo>
                  <a:pt x="375" y="1216"/>
                  <a:pt x="376" y="1217"/>
                  <a:pt x="377" y="1218"/>
                </a:cubicBezTo>
                <a:cubicBezTo>
                  <a:pt x="377" y="1219"/>
                  <a:pt x="377" y="1219"/>
                  <a:pt x="378" y="1219"/>
                </a:cubicBezTo>
                <a:cubicBezTo>
                  <a:pt x="379" y="1219"/>
                  <a:pt x="379" y="1220"/>
                  <a:pt x="379" y="1220"/>
                </a:cubicBezTo>
                <a:cubicBezTo>
                  <a:pt x="381" y="1221"/>
                  <a:pt x="382" y="1221"/>
                  <a:pt x="383" y="1222"/>
                </a:cubicBezTo>
                <a:cubicBezTo>
                  <a:pt x="383" y="1224"/>
                  <a:pt x="384" y="1224"/>
                  <a:pt x="385" y="1225"/>
                </a:cubicBezTo>
                <a:cubicBezTo>
                  <a:pt x="386" y="1226"/>
                  <a:pt x="387" y="1227"/>
                  <a:pt x="388" y="1227"/>
                </a:cubicBezTo>
                <a:cubicBezTo>
                  <a:pt x="389" y="1228"/>
                  <a:pt x="390" y="1228"/>
                  <a:pt x="391" y="1229"/>
                </a:cubicBezTo>
                <a:cubicBezTo>
                  <a:pt x="392" y="1230"/>
                  <a:pt x="392" y="1231"/>
                  <a:pt x="394" y="1232"/>
                </a:cubicBezTo>
                <a:cubicBezTo>
                  <a:pt x="395" y="1232"/>
                  <a:pt x="396" y="1232"/>
                  <a:pt x="398" y="1232"/>
                </a:cubicBezTo>
                <a:cubicBezTo>
                  <a:pt x="399" y="1231"/>
                  <a:pt x="399" y="1232"/>
                  <a:pt x="400" y="1231"/>
                </a:cubicBezTo>
                <a:cubicBezTo>
                  <a:pt x="401" y="1231"/>
                  <a:pt x="401" y="1231"/>
                  <a:pt x="402" y="1231"/>
                </a:cubicBezTo>
                <a:cubicBezTo>
                  <a:pt x="403" y="1230"/>
                  <a:pt x="404" y="1230"/>
                  <a:pt x="406" y="1231"/>
                </a:cubicBezTo>
                <a:cubicBezTo>
                  <a:pt x="406" y="1231"/>
                  <a:pt x="406" y="1232"/>
                  <a:pt x="407" y="1232"/>
                </a:cubicBezTo>
                <a:cubicBezTo>
                  <a:pt x="407" y="1233"/>
                  <a:pt x="408" y="1233"/>
                  <a:pt x="408" y="1233"/>
                </a:cubicBezTo>
                <a:cubicBezTo>
                  <a:pt x="409" y="1234"/>
                  <a:pt x="409" y="1235"/>
                  <a:pt x="409" y="1235"/>
                </a:cubicBezTo>
                <a:cubicBezTo>
                  <a:pt x="409" y="1236"/>
                  <a:pt x="410" y="1236"/>
                  <a:pt x="411" y="1237"/>
                </a:cubicBezTo>
                <a:cubicBezTo>
                  <a:pt x="412" y="1237"/>
                  <a:pt x="412" y="1238"/>
                  <a:pt x="413" y="1239"/>
                </a:cubicBezTo>
                <a:cubicBezTo>
                  <a:pt x="415" y="1239"/>
                  <a:pt x="415" y="1239"/>
                  <a:pt x="416" y="1240"/>
                </a:cubicBezTo>
                <a:cubicBezTo>
                  <a:pt x="417" y="1241"/>
                  <a:pt x="419" y="1241"/>
                  <a:pt x="419" y="1242"/>
                </a:cubicBezTo>
                <a:cubicBezTo>
                  <a:pt x="420" y="1243"/>
                  <a:pt x="419" y="1244"/>
                  <a:pt x="418" y="1245"/>
                </a:cubicBezTo>
                <a:cubicBezTo>
                  <a:pt x="418" y="1245"/>
                  <a:pt x="418" y="1245"/>
                  <a:pt x="418" y="1245"/>
                </a:cubicBezTo>
                <a:cubicBezTo>
                  <a:pt x="418" y="1246"/>
                  <a:pt x="417" y="1246"/>
                  <a:pt x="417" y="1246"/>
                </a:cubicBezTo>
                <a:cubicBezTo>
                  <a:pt x="417" y="1248"/>
                  <a:pt x="420" y="1245"/>
                  <a:pt x="420" y="1245"/>
                </a:cubicBezTo>
                <a:cubicBezTo>
                  <a:pt x="421" y="1245"/>
                  <a:pt x="422" y="1245"/>
                  <a:pt x="422" y="1245"/>
                </a:cubicBezTo>
                <a:cubicBezTo>
                  <a:pt x="423" y="1245"/>
                  <a:pt x="424" y="1245"/>
                  <a:pt x="424" y="1245"/>
                </a:cubicBezTo>
                <a:cubicBezTo>
                  <a:pt x="425" y="1245"/>
                  <a:pt x="425" y="1245"/>
                  <a:pt x="426" y="1244"/>
                </a:cubicBezTo>
                <a:cubicBezTo>
                  <a:pt x="427" y="1244"/>
                  <a:pt x="427" y="1244"/>
                  <a:pt x="428" y="1245"/>
                </a:cubicBezTo>
                <a:cubicBezTo>
                  <a:pt x="428" y="1246"/>
                  <a:pt x="428" y="1246"/>
                  <a:pt x="429" y="1247"/>
                </a:cubicBezTo>
                <a:cubicBezTo>
                  <a:pt x="430" y="1247"/>
                  <a:pt x="430" y="1247"/>
                  <a:pt x="430" y="1248"/>
                </a:cubicBezTo>
                <a:cubicBezTo>
                  <a:pt x="430" y="1249"/>
                  <a:pt x="430" y="1250"/>
                  <a:pt x="430" y="1250"/>
                </a:cubicBezTo>
                <a:cubicBezTo>
                  <a:pt x="430" y="1251"/>
                  <a:pt x="431" y="1251"/>
                  <a:pt x="431" y="1252"/>
                </a:cubicBezTo>
                <a:cubicBezTo>
                  <a:pt x="430" y="1253"/>
                  <a:pt x="429" y="1253"/>
                  <a:pt x="429" y="1254"/>
                </a:cubicBezTo>
                <a:cubicBezTo>
                  <a:pt x="430" y="1255"/>
                  <a:pt x="431" y="1255"/>
                  <a:pt x="432" y="1255"/>
                </a:cubicBezTo>
                <a:cubicBezTo>
                  <a:pt x="432" y="1256"/>
                  <a:pt x="432" y="1257"/>
                  <a:pt x="433" y="1257"/>
                </a:cubicBezTo>
                <a:cubicBezTo>
                  <a:pt x="434" y="1257"/>
                  <a:pt x="435" y="1257"/>
                  <a:pt x="435" y="1258"/>
                </a:cubicBezTo>
                <a:cubicBezTo>
                  <a:pt x="435" y="1259"/>
                  <a:pt x="436" y="1259"/>
                  <a:pt x="436" y="1260"/>
                </a:cubicBezTo>
                <a:cubicBezTo>
                  <a:pt x="437" y="1260"/>
                  <a:pt x="438" y="1260"/>
                  <a:pt x="438" y="1260"/>
                </a:cubicBezTo>
                <a:cubicBezTo>
                  <a:pt x="439" y="1260"/>
                  <a:pt x="440" y="1259"/>
                  <a:pt x="440" y="1259"/>
                </a:cubicBezTo>
                <a:cubicBezTo>
                  <a:pt x="441" y="1259"/>
                  <a:pt x="443" y="1259"/>
                  <a:pt x="444" y="1259"/>
                </a:cubicBezTo>
                <a:cubicBezTo>
                  <a:pt x="446" y="1260"/>
                  <a:pt x="445" y="1262"/>
                  <a:pt x="446" y="1263"/>
                </a:cubicBezTo>
                <a:cubicBezTo>
                  <a:pt x="446" y="1264"/>
                  <a:pt x="447" y="1265"/>
                  <a:pt x="448" y="1266"/>
                </a:cubicBezTo>
                <a:cubicBezTo>
                  <a:pt x="448" y="1268"/>
                  <a:pt x="448" y="1269"/>
                  <a:pt x="448" y="1271"/>
                </a:cubicBezTo>
                <a:cubicBezTo>
                  <a:pt x="449" y="1272"/>
                  <a:pt x="449" y="1273"/>
                  <a:pt x="450" y="1274"/>
                </a:cubicBezTo>
                <a:cubicBezTo>
                  <a:pt x="450" y="1275"/>
                  <a:pt x="450" y="1277"/>
                  <a:pt x="451" y="1278"/>
                </a:cubicBezTo>
                <a:cubicBezTo>
                  <a:pt x="451" y="1280"/>
                  <a:pt x="452" y="1281"/>
                  <a:pt x="453" y="1282"/>
                </a:cubicBezTo>
                <a:cubicBezTo>
                  <a:pt x="453" y="1283"/>
                  <a:pt x="455" y="1284"/>
                  <a:pt x="455" y="1285"/>
                </a:cubicBezTo>
                <a:cubicBezTo>
                  <a:pt x="455" y="1286"/>
                  <a:pt x="455" y="1287"/>
                  <a:pt x="455" y="1287"/>
                </a:cubicBezTo>
                <a:cubicBezTo>
                  <a:pt x="454" y="1288"/>
                  <a:pt x="454" y="1288"/>
                  <a:pt x="453" y="1288"/>
                </a:cubicBezTo>
                <a:cubicBezTo>
                  <a:pt x="452" y="1288"/>
                  <a:pt x="452" y="1289"/>
                  <a:pt x="451" y="1289"/>
                </a:cubicBezTo>
                <a:cubicBezTo>
                  <a:pt x="451" y="1289"/>
                  <a:pt x="450" y="1289"/>
                  <a:pt x="449" y="1290"/>
                </a:cubicBezTo>
                <a:cubicBezTo>
                  <a:pt x="448" y="1290"/>
                  <a:pt x="448" y="1291"/>
                  <a:pt x="448" y="1292"/>
                </a:cubicBezTo>
                <a:cubicBezTo>
                  <a:pt x="450" y="1292"/>
                  <a:pt x="449" y="1294"/>
                  <a:pt x="448" y="1295"/>
                </a:cubicBezTo>
                <a:cubicBezTo>
                  <a:pt x="448" y="1296"/>
                  <a:pt x="447" y="1296"/>
                  <a:pt x="447" y="1297"/>
                </a:cubicBezTo>
                <a:cubicBezTo>
                  <a:pt x="446" y="1297"/>
                  <a:pt x="446" y="1298"/>
                  <a:pt x="446" y="1298"/>
                </a:cubicBezTo>
                <a:cubicBezTo>
                  <a:pt x="445" y="1301"/>
                  <a:pt x="443" y="1303"/>
                  <a:pt x="444" y="1305"/>
                </a:cubicBezTo>
                <a:cubicBezTo>
                  <a:pt x="444" y="1306"/>
                  <a:pt x="444" y="1307"/>
                  <a:pt x="444" y="1307"/>
                </a:cubicBezTo>
                <a:cubicBezTo>
                  <a:pt x="445" y="1308"/>
                  <a:pt x="446" y="1307"/>
                  <a:pt x="446" y="1307"/>
                </a:cubicBezTo>
                <a:cubicBezTo>
                  <a:pt x="447" y="1308"/>
                  <a:pt x="447" y="1308"/>
                  <a:pt x="448" y="1308"/>
                </a:cubicBezTo>
                <a:cubicBezTo>
                  <a:pt x="449" y="1308"/>
                  <a:pt x="450" y="1308"/>
                  <a:pt x="450" y="1308"/>
                </a:cubicBezTo>
                <a:cubicBezTo>
                  <a:pt x="452" y="1308"/>
                  <a:pt x="453" y="1308"/>
                  <a:pt x="454" y="1306"/>
                </a:cubicBezTo>
                <a:cubicBezTo>
                  <a:pt x="455" y="1305"/>
                  <a:pt x="455" y="1304"/>
                  <a:pt x="457" y="1303"/>
                </a:cubicBezTo>
                <a:cubicBezTo>
                  <a:pt x="458" y="1302"/>
                  <a:pt x="458" y="1300"/>
                  <a:pt x="459" y="1299"/>
                </a:cubicBezTo>
                <a:cubicBezTo>
                  <a:pt x="460" y="1299"/>
                  <a:pt x="460" y="1297"/>
                  <a:pt x="461" y="1297"/>
                </a:cubicBezTo>
                <a:cubicBezTo>
                  <a:pt x="462" y="1296"/>
                  <a:pt x="463" y="1294"/>
                  <a:pt x="462" y="1293"/>
                </a:cubicBezTo>
                <a:cubicBezTo>
                  <a:pt x="462" y="1292"/>
                  <a:pt x="462" y="1292"/>
                  <a:pt x="461" y="1291"/>
                </a:cubicBezTo>
                <a:cubicBezTo>
                  <a:pt x="461" y="1291"/>
                  <a:pt x="462" y="1290"/>
                  <a:pt x="462" y="1289"/>
                </a:cubicBezTo>
                <a:cubicBezTo>
                  <a:pt x="462" y="1288"/>
                  <a:pt x="464" y="1288"/>
                  <a:pt x="464" y="1287"/>
                </a:cubicBezTo>
                <a:cubicBezTo>
                  <a:pt x="465" y="1285"/>
                  <a:pt x="466" y="1285"/>
                  <a:pt x="467" y="1285"/>
                </a:cubicBezTo>
                <a:cubicBezTo>
                  <a:pt x="468" y="1284"/>
                  <a:pt x="469" y="1284"/>
                  <a:pt x="470" y="1284"/>
                </a:cubicBezTo>
                <a:cubicBezTo>
                  <a:pt x="470" y="1284"/>
                  <a:pt x="470" y="1285"/>
                  <a:pt x="471" y="1285"/>
                </a:cubicBezTo>
                <a:cubicBezTo>
                  <a:pt x="473" y="1285"/>
                  <a:pt x="474" y="1285"/>
                  <a:pt x="474" y="1283"/>
                </a:cubicBezTo>
                <a:cubicBezTo>
                  <a:pt x="474" y="1281"/>
                  <a:pt x="474" y="1279"/>
                  <a:pt x="474" y="1277"/>
                </a:cubicBezTo>
                <a:cubicBezTo>
                  <a:pt x="474" y="1275"/>
                  <a:pt x="473" y="1273"/>
                  <a:pt x="471" y="1272"/>
                </a:cubicBezTo>
                <a:cubicBezTo>
                  <a:pt x="470" y="1270"/>
                  <a:pt x="467" y="1269"/>
                  <a:pt x="466" y="1268"/>
                </a:cubicBezTo>
                <a:cubicBezTo>
                  <a:pt x="465" y="1268"/>
                  <a:pt x="464" y="1268"/>
                  <a:pt x="464" y="1268"/>
                </a:cubicBezTo>
                <a:cubicBezTo>
                  <a:pt x="463" y="1268"/>
                  <a:pt x="462" y="1268"/>
                  <a:pt x="462" y="1267"/>
                </a:cubicBezTo>
                <a:cubicBezTo>
                  <a:pt x="460" y="1266"/>
                  <a:pt x="462" y="1263"/>
                  <a:pt x="463" y="1261"/>
                </a:cubicBezTo>
                <a:cubicBezTo>
                  <a:pt x="463" y="1260"/>
                  <a:pt x="463" y="1259"/>
                  <a:pt x="464" y="1257"/>
                </a:cubicBezTo>
                <a:cubicBezTo>
                  <a:pt x="465" y="1256"/>
                  <a:pt x="465" y="1255"/>
                  <a:pt x="466" y="1253"/>
                </a:cubicBezTo>
                <a:cubicBezTo>
                  <a:pt x="467" y="1252"/>
                  <a:pt x="467" y="1251"/>
                  <a:pt x="468" y="1250"/>
                </a:cubicBezTo>
                <a:cubicBezTo>
                  <a:pt x="469" y="1249"/>
                  <a:pt x="470" y="1248"/>
                  <a:pt x="471" y="1248"/>
                </a:cubicBezTo>
                <a:cubicBezTo>
                  <a:pt x="472" y="1248"/>
                  <a:pt x="475" y="1247"/>
                  <a:pt x="475" y="1248"/>
                </a:cubicBezTo>
                <a:cubicBezTo>
                  <a:pt x="476" y="1249"/>
                  <a:pt x="473" y="1251"/>
                  <a:pt x="476" y="1251"/>
                </a:cubicBezTo>
                <a:cubicBezTo>
                  <a:pt x="477" y="1251"/>
                  <a:pt x="477" y="1250"/>
                  <a:pt x="478" y="1251"/>
                </a:cubicBezTo>
                <a:cubicBezTo>
                  <a:pt x="478" y="1251"/>
                  <a:pt x="479" y="1251"/>
                  <a:pt x="479" y="1252"/>
                </a:cubicBezTo>
                <a:cubicBezTo>
                  <a:pt x="481" y="1252"/>
                  <a:pt x="482" y="1251"/>
                  <a:pt x="484" y="1252"/>
                </a:cubicBezTo>
                <a:cubicBezTo>
                  <a:pt x="485" y="1253"/>
                  <a:pt x="486" y="1254"/>
                  <a:pt x="486" y="1255"/>
                </a:cubicBezTo>
                <a:cubicBezTo>
                  <a:pt x="488" y="1257"/>
                  <a:pt x="489" y="1260"/>
                  <a:pt x="491" y="1261"/>
                </a:cubicBezTo>
                <a:cubicBezTo>
                  <a:pt x="492" y="1261"/>
                  <a:pt x="493" y="1262"/>
                  <a:pt x="494" y="1263"/>
                </a:cubicBezTo>
                <a:cubicBezTo>
                  <a:pt x="495" y="1263"/>
                  <a:pt x="496" y="1265"/>
                  <a:pt x="497" y="1265"/>
                </a:cubicBezTo>
                <a:cubicBezTo>
                  <a:pt x="499" y="1265"/>
                  <a:pt x="499" y="1263"/>
                  <a:pt x="499" y="1262"/>
                </a:cubicBezTo>
                <a:cubicBezTo>
                  <a:pt x="499" y="1260"/>
                  <a:pt x="500" y="1259"/>
                  <a:pt x="500" y="1257"/>
                </a:cubicBezTo>
                <a:cubicBezTo>
                  <a:pt x="500" y="1257"/>
                  <a:pt x="500" y="1256"/>
                  <a:pt x="500" y="1255"/>
                </a:cubicBezTo>
                <a:cubicBezTo>
                  <a:pt x="499" y="1254"/>
                  <a:pt x="498" y="1254"/>
                  <a:pt x="498" y="1253"/>
                </a:cubicBezTo>
                <a:cubicBezTo>
                  <a:pt x="497" y="1252"/>
                  <a:pt x="497" y="1251"/>
                  <a:pt x="496" y="1250"/>
                </a:cubicBezTo>
                <a:cubicBezTo>
                  <a:pt x="495" y="1250"/>
                  <a:pt x="494" y="1249"/>
                  <a:pt x="493" y="1249"/>
                </a:cubicBezTo>
                <a:cubicBezTo>
                  <a:pt x="492" y="1248"/>
                  <a:pt x="492" y="1247"/>
                  <a:pt x="491" y="1246"/>
                </a:cubicBezTo>
                <a:cubicBezTo>
                  <a:pt x="490" y="1245"/>
                  <a:pt x="489" y="1244"/>
                  <a:pt x="487" y="1244"/>
                </a:cubicBezTo>
                <a:cubicBezTo>
                  <a:pt x="486" y="1243"/>
                  <a:pt x="484" y="1242"/>
                  <a:pt x="483" y="1241"/>
                </a:cubicBezTo>
                <a:cubicBezTo>
                  <a:pt x="481" y="1241"/>
                  <a:pt x="480" y="1240"/>
                  <a:pt x="479" y="1239"/>
                </a:cubicBezTo>
                <a:cubicBezTo>
                  <a:pt x="477" y="1238"/>
                  <a:pt x="476" y="1238"/>
                  <a:pt x="475" y="1237"/>
                </a:cubicBezTo>
                <a:cubicBezTo>
                  <a:pt x="474" y="1237"/>
                  <a:pt x="473" y="1236"/>
                  <a:pt x="472" y="1236"/>
                </a:cubicBezTo>
                <a:cubicBezTo>
                  <a:pt x="471" y="1235"/>
                  <a:pt x="470" y="1234"/>
                  <a:pt x="469" y="1234"/>
                </a:cubicBezTo>
                <a:cubicBezTo>
                  <a:pt x="468" y="1233"/>
                  <a:pt x="466" y="1233"/>
                  <a:pt x="465" y="1233"/>
                </a:cubicBezTo>
                <a:cubicBezTo>
                  <a:pt x="464" y="1233"/>
                  <a:pt x="463" y="1231"/>
                  <a:pt x="461" y="1231"/>
                </a:cubicBezTo>
                <a:cubicBezTo>
                  <a:pt x="459" y="1229"/>
                  <a:pt x="457" y="1229"/>
                  <a:pt x="455" y="1228"/>
                </a:cubicBezTo>
                <a:cubicBezTo>
                  <a:pt x="454" y="1227"/>
                  <a:pt x="454" y="1226"/>
                  <a:pt x="453" y="1226"/>
                </a:cubicBezTo>
                <a:cubicBezTo>
                  <a:pt x="452" y="1225"/>
                  <a:pt x="450" y="1223"/>
                  <a:pt x="450" y="1222"/>
                </a:cubicBezTo>
                <a:cubicBezTo>
                  <a:pt x="450" y="1220"/>
                  <a:pt x="452" y="1221"/>
                  <a:pt x="453" y="1220"/>
                </a:cubicBezTo>
                <a:cubicBezTo>
                  <a:pt x="453" y="1220"/>
                  <a:pt x="453" y="1219"/>
                  <a:pt x="454" y="1219"/>
                </a:cubicBezTo>
                <a:cubicBezTo>
                  <a:pt x="454" y="1219"/>
                  <a:pt x="454" y="1218"/>
                  <a:pt x="454" y="1218"/>
                </a:cubicBezTo>
                <a:cubicBezTo>
                  <a:pt x="455" y="1214"/>
                  <a:pt x="453" y="1212"/>
                  <a:pt x="450" y="1213"/>
                </a:cubicBezTo>
                <a:cubicBezTo>
                  <a:pt x="448" y="1213"/>
                  <a:pt x="447" y="1213"/>
                  <a:pt x="446" y="1213"/>
                </a:cubicBezTo>
                <a:cubicBezTo>
                  <a:pt x="444" y="1214"/>
                  <a:pt x="443" y="1213"/>
                  <a:pt x="442" y="1213"/>
                </a:cubicBezTo>
                <a:cubicBezTo>
                  <a:pt x="440" y="1213"/>
                  <a:pt x="439" y="1214"/>
                  <a:pt x="438" y="1214"/>
                </a:cubicBezTo>
                <a:cubicBezTo>
                  <a:pt x="437" y="1214"/>
                  <a:pt x="437" y="1214"/>
                  <a:pt x="436" y="1214"/>
                </a:cubicBezTo>
                <a:cubicBezTo>
                  <a:pt x="434" y="1214"/>
                  <a:pt x="432" y="1214"/>
                  <a:pt x="431" y="1213"/>
                </a:cubicBezTo>
                <a:cubicBezTo>
                  <a:pt x="430" y="1213"/>
                  <a:pt x="429" y="1212"/>
                  <a:pt x="428" y="1212"/>
                </a:cubicBezTo>
                <a:cubicBezTo>
                  <a:pt x="427" y="1211"/>
                  <a:pt x="426" y="1211"/>
                  <a:pt x="426" y="1211"/>
                </a:cubicBezTo>
                <a:cubicBezTo>
                  <a:pt x="425" y="1210"/>
                  <a:pt x="425" y="1210"/>
                  <a:pt x="425" y="1209"/>
                </a:cubicBezTo>
                <a:cubicBezTo>
                  <a:pt x="424" y="1208"/>
                  <a:pt x="423" y="1208"/>
                  <a:pt x="422" y="1208"/>
                </a:cubicBezTo>
                <a:cubicBezTo>
                  <a:pt x="421" y="1207"/>
                  <a:pt x="421" y="1205"/>
                  <a:pt x="420" y="1204"/>
                </a:cubicBezTo>
                <a:cubicBezTo>
                  <a:pt x="419" y="1204"/>
                  <a:pt x="419" y="1204"/>
                  <a:pt x="418" y="1203"/>
                </a:cubicBezTo>
                <a:cubicBezTo>
                  <a:pt x="418" y="1203"/>
                  <a:pt x="417" y="1202"/>
                  <a:pt x="417" y="1202"/>
                </a:cubicBezTo>
                <a:cubicBezTo>
                  <a:pt x="416" y="1201"/>
                  <a:pt x="416" y="1201"/>
                  <a:pt x="415" y="1200"/>
                </a:cubicBezTo>
                <a:cubicBezTo>
                  <a:pt x="414" y="1200"/>
                  <a:pt x="414" y="1198"/>
                  <a:pt x="414" y="1197"/>
                </a:cubicBezTo>
                <a:cubicBezTo>
                  <a:pt x="414" y="1197"/>
                  <a:pt x="413" y="1196"/>
                  <a:pt x="412" y="1195"/>
                </a:cubicBezTo>
                <a:cubicBezTo>
                  <a:pt x="411" y="1194"/>
                  <a:pt x="411" y="1193"/>
                  <a:pt x="410" y="1192"/>
                </a:cubicBezTo>
                <a:cubicBezTo>
                  <a:pt x="410" y="1191"/>
                  <a:pt x="410" y="1191"/>
                  <a:pt x="410" y="1190"/>
                </a:cubicBezTo>
                <a:cubicBezTo>
                  <a:pt x="409" y="1189"/>
                  <a:pt x="409" y="1189"/>
                  <a:pt x="409" y="1188"/>
                </a:cubicBezTo>
                <a:cubicBezTo>
                  <a:pt x="408" y="1187"/>
                  <a:pt x="408" y="1186"/>
                  <a:pt x="408" y="1184"/>
                </a:cubicBezTo>
                <a:cubicBezTo>
                  <a:pt x="408" y="1182"/>
                  <a:pt x="407" y="1182"/>
                  <a:pt x="406" y="1180"/>
                </a:cubicBezTo>
                <a:cubicBezTo>
                  <a:pt x="405" y="1180"/>
                  <a:pt x="405" y="1178"/>
                  <a:pt x="404" y="1177"/>
                </a:cubicBezTo>
                <a:cubicBezTo>
                  <a:pt x="403" y="1176"/>
                  <a:pt x="402" y="1176"/>
                  <a:pt x="401" y="1176"/>
                </a:cubicBezTo>
                <a:cubicBezTo>
                  <a:pt x="400" y="1175"/>
                  <a:pt x="399" y="1174"/>
                  <a:pt x="398" y="1173"/>
                </a:cubicBezTo>
                <a:cubicBezTo>
                  <a:pt x="397" y="1172"/>
                  <a:pt x="396" y="1172"/>
                  <a:pt x="395" y="1171"/>
                </a:cubicBezTo>
                <a:cubicBezTo>
                  <a:pt x="394" y="1170"/>
                  <a:pt x="393" y="1169"/>
                  <a:pt x="392" y="1169"/>
                </a:cubicBezTo>
                <a:cubicBezTo>
                  <a:pt x="390" y="1168"/>
                  <a:pt x="390" y="1167"/>
                  <a:pt x="389" y="1166"/>
                </a:cubicBezTo>
                <a:cubicBezTo>
                  <a:pt x="388" y="1166"/>
                  <a:pt x="388" y="1166"/>
                  <a:pt x="387" y="1165"/>
                </a:cubicBezTo>
                <a:cubicBezTo>
                  <a:pt x="387" y="1165"/>
                  <a:pt x="386" y="1165"/>
                  <a:pt x="386" y="1164"/>
                </a:cubicBezTo>
                <a:cubicBezTo>
                  <a:pt x="384" y="1163"/>
                  <a:pt x="383" y="1163"/>
                  <a:pt x="382" y="1162"/>
                </a:cubicBezTo>
                <a:cubicBezTo>
                  <a:pt x="381" y="1161"/>
                  <a:pt x="381" y="1160"/>
                  <a:pt x="380" y="1159"/>
                </a:cubicBezTo>
                <a:cubicBezTo>
                  <a:pt x="379" y="1158"/>
                  <a:pt x="378" y="1157"/>
                  <a:pt x="378" y="1155"/>
                </a:cubicBezTo>
                <a:cubicBezTo>
                  <a:pt x="378" y="1154"/>
                  <a:pt x="378" y="1153"/>
                  <a:pt x="378" y="1151"/>
                </a:cubicBezTo>
                <a:cubicBezTo>
                  <a:pt x="378" y="1150"/>
                  <a:pt x="377" y="1149"/>
                  <a:pt x="377" y="1147"/>
                </a:cubicBezTo>
                <a:cubicBezTo>
                  <a:pt x="377" y="1146"/>
                  <a:pt x="378" y="1144"/>
                  <a:pt x="379" y="1145"/>
                </a:cubicBezTo>
                <a:cubicBezTo>
                  <a:pt x="380" y="1145"/>
                  <a:pt x="381" y="1147"/>
                  <a:pt x="381" y="1145"/>
                </a:cubicBezTo>
                <a:cubicBezTo>
                  <a:pt x="381" y="1144"/>
                  <a:pt x="381" y="1144"/>
                  <a:pt x="381" y="1144"/>
                </a:cubicBezTo>
                <a:cubicBezTo>
                  <a:pt x="383" y="1142"/>
                  <a:pt x="382" y="1140"/>
                  <a:pt x="380" y="1139"/>
                </a:cubicBezTo>
                <a:cubicBezTo>
                  <a:pt x="379" y="1138"/>
                  <a:pt x="379" y="1138"/>
                  <a:pt x="378" y="1137"/>
                </a:cubicBezTo>
                <a:cubicBezTo>
                  <a:pt x="378" y="1137"/>
                  <a:pt x="378" y="1136"/>
                  <a:pt x="377" y="1136"/>
                </a:cubicBezTo>
                <a:cubicBezTo>
                  <a:pt x="377" y="1135"/>
                  <a:pt x="375" y="1134"/>
                  <a:pt x="375" y="1133"/>
                </a:cubicBezTo>
                <a:cubicBezTo>
                  <a:pt x="376" y="1132"/>
                  <a:pt x="376" y="1132"/>
                  <a:pt x="376" y="1132"/>
                </a:cubicBezTo>
                <a:cubicBezTo>
                  <a:pt x="377" y="1131"/>
                  <a:pt x="377" y="1130"/>
                  <a:pt x="377" y="1130"/>
                </a:cubicBezTo>
                <a:cubicBezTo>
                  <a:pt x="378" y="1129"/>
                  <a:pt x="379" y="1127"/>
                  <a:pt x="381" y="1128"/>
                </a:cubicBezTo>
                <a:cubicBezTo>
                  <a:pt x="381" y="1128"/>
                  <a:pt x="379" y="1131"/>
                  <a:pt x="381" y="1130"/>
                </a:cubicBezTo>
                <a:cubicBezTo>
                  <a:pt x="381" y="1130"/>
                  <a:pt x="382" y="1129"/>
                  <a:pt x="383" y="1129"/>
                </a:cubicBezTo>
                <a:cubicBezTo>
                  <a:pt x="383" y="1129"/>
                  <a:pt x="384" y="1130"/>
                  <a:pt x="385" y="1129"/>
                </a:cubicBezTo>
                <a:cubicBezTo>
                  <a:pt x="386" y="1128"/>
                  <a:pt x="387" y="1127"/>
                  <a:pt x="388" y="1127"/>
                </a:cubicBezTo>
                <a:cubicBezTo>
                  <a:pt x="389" y="1127"/>
                  <a:pt x="391" y="1127"/>
                  <a:pt x="392" y="1126"/>
                </a:cubicBezTo>
                <a:cubicBezTo>
                  <a:pt x="393" y="1126"/>
                  <a:pt x="393" y="1125"/>
                  <a:pt x="394" y="1125"/>
                </a:cubicBezTo>
                <a:cubicBezTo>
                  <a:pt x="394" y="1124"/>
                  <a:pt x="394" y="1123"/>
                  <a:pt x="394" y="1123"/>
                </a:cubicBezTo>
                <a:cubicBezTo>
                  <a:pt x="394" y="1122"/>
                  <a:pt x="395" y="1122"/>
                  <a:pt x="396" y="1122"/>
                </a:cubicBezTo>
                <a:cubicBezTo>
                  <a:pt x="397" y="1122"/>
                  <a:pt x="397" y="1122"/>
                  <a:pt x="398" y="1123"/>
                </a:cubicBezTo>
                <a:cubicBezTo>
                  <a:pt x="399" y="1123"/>
                  <a:pt x="401" y="1122"/>
                  <a:pt x="402" y="1122"/>
                </a:cubicBezTo>
                <a:cubicBezTo>
                  <a:pt x="404" y="1122"/>
                  <a:pt x="404" y="1124"/>
                  <a:pt x="404" y="1125"/>
                </a:cubicBezTo>
                <a:cubicBezTo>
                  <a:pt x="405" y="1125"/>
                  <a:pt x="406" y="1125"/>
                  <a:pt x="405" y="1126"/>
                </a:cubicBezTo>
                <a:cubicBezTo>
                  <a:pt x="404" y="1126"/>
                  <a:pt x="404" y="1126"/>
                  <a:pt x="404" y="1127"/>
                </a:cubicBezTo>
                <a:cubicBezTo>
                  <a:pt x="404" y="1127"/>
                  <a:pt x="404" y="1127"/>
                  <a:pt x="403" y="1128"/>
                </a:cubicBezTo>
                <a:cubicBezTo>
                  <a:pt x="403" y="1128"/>
                  <a:pt x="403" y="1128"/>
                  <a:pt x="403" y="1128"/>
                </a:cubicBezTo>
                <a:cubicBezTo>
                  <a:pt x="403" y="1129"/>
                  <a:pt x="403" y="1129"/>
                  <a:pt x="403" y="1129"/>
                </a:cubicBezTo>
                <a:cubicBezTo>
                  <a:pt x="403" y="1129"/>
                  <a:pt x="403" y="1129"/>
                  <a:pt x="403" y="1129"/>
                </a:cubicBezTo>
                <a:cubicBezTo>
                  <a:pt x="403" y="1130"/>
                  <a:pt x="402" y="1130"/>
                  <a:pt x="402" y="1130"/>
                </a:cubicBezTo>
                <a:cubicBezTo>
                  <a:pt x="402" y="1130"/>
                  <a:pt x="402" y="1131"/>
                  <a:pt x="402" y="1131"/>
                </a:cubicBezTo>
                <a:cubicBezTo>
                  <a:pt x="402" y="1132"/>
                  <a:pt x="402" y="1133"/>
                  <a:pt x="402" y="1134"/>
                </a:cubicBezTo>
                <a:cubicBezTo>
                  <a:pt x="402" y="1135"/>
                  <a:pt x="403" y="1134"/>
                  <a:pt x="403" y="1135"/>
                </a:cubicBezTo>
                <a:cubicBezTo>
                  <a:pt x="404" y="1136"/>
                  <a:pt x="403" y="1138"/>
                  <a:pt x="404" y="1139"/>
                </a:cubicBezTo>
                <a:cubicBezTo>
                  <a:pt x="404" y="1140"/>
                  <a:pt x="405" y="1140"/>
                  <a:pt x="405" y="1140"/>
                </a:cubicBezTo>
                <a:cubicBezTo>
                  <a:pt x="405" y="1141"/>
                  <a:pt x="405" y="1141"/>
                  <a:pt x="406" y="1142"/>
                </a:cubicBezTo>
                <a:cubicBezTo>
                  <a:pt x="407" y="1142"/>
                  <a:pt x="407" y="1142"/>
                  <a:pt x="407" y="1143"/>
                </a:cubicBezTo>
                <a:cubicBezTo>
                  <a:pt x="408" y="1144"/>
                  <a:pt x="408" y="1144"/>
                  <a:pt x="408" y="1145"/>
                </a:cubicBezTo>
                <a:cubicBezTo>
                  <a:pt x="409" y="1147"/>
                  <a:pt x="410" y="1146"/>
                  <a:pt x="410" y="1144"/>
                </a:cubicBezTo>
                <a:cubicBezTo>
                  <a:pt x="411" y="1143"/>
                  <a:pt x="410" y="1142"/>
                  <a:pt x="412" y="1141"/>
                </a:cubicBezTo>
                <a:cubicBezTo>
                  <a:pt x="412" y="1140"/>
                  <a:pt x="413" y="1140"/>
                  <a:pt x="413" y="1140"/>
                </a:cubicBezTo>
                <a:cubicBezTo>
                  <a:pt x="414" y="1140"/>
                  <a:pt x="414" y="1141"/>
                  <a:pt x="415" y="1140"/>
                </a:cubicBezTo>
                <a:cubicBezTo>
                  <a:pt x="415" y="1139"/>
                  <a:pt x="415" y="1138"/>
                  <a:pt x="415" y="1138"/>
                </a:cubicBezTo>
                <a:cubicBezTo>
                  <a:pt x="415" y="1137"/>
                  <a:pt x="416" y="1137"/>
                  <a:pt x="416" y="1136"/>
                </a:cubicBezTo>
                <a:cubicBezTo>
                  <a:pt x="417" y="1135"/>
                  <a:pt x="416" y="1133"/>
                  <a:pt x="418" y="1133"/>
                </a:cubicBezTo>
                <a:cubicBezTo>
                  <a:pt x="419" y="1133"/>
                  <a:pt x="419" y="1133"/>
                  <a:pt x="420" y="1133"/>
                </a:cubicBezTo>
                <a:cubicBezTo>
                  <a:pt x="420" y="1134"/>
                  <a:pt x="420" y="1135"/>
                  <a:pt x="421" y="1135"/>
                </a:cubicBezTo>
                <a:cubicBezTo>
                  <a:pt x="422" y="1136"/>
                  <a:pt x="423" y="1136"/>
                  <a:pt x="423" y="1136"/>
                </a:cubicBezTo>
                <a:cubicBezTo>
                  <a:pt x="424" y="1137"/>
                  <a:pt x="424" y="1137"/>
                  <a:pt x="425" y="1137"/>
                </a:cubicBezTo>
                <a:cubicBezTo>
                  <a:pt x="425" y="1138"/>
                  <a:pt x="426" y="1138"/>
                  <a:pt x="426" y="1138"/>
                </a:cubicBezTo>
                <a:cubicBezTo>
                  <a:pt x="427" y="1139"/>
                  <a:pt x="429" y="1140"/>
                  <a:pt x="429" y="1141"/>
                </a:cubicBezTo>
                <a:cubicBezTo>
                  <a:pt x="429" y="1142"/>
                  <a:pt x="428" y="1144"/>
                  <a:pt x="429" y="1145"/>
                </a:cubicBezTo>
                <a:cubicBezTo>
                  <a:pt x="429" y="1146"/>
                  <a:pt x="430" y="1146"/>
                  <a:pt x="430" y="1147"/>
                </a:cubicBezTo>
                <a:cubicBezTo>
                  <a:pt x="430" y="1148"/>
                  <a:pt x="430" y="1148"/>
                  <a:pt x="430" y="1149"/>
                </a:cubicBezTo>
                <a:cubicBezTo>
                  <a:pt x="431" y="1150"/>
                  <a:pt x="432" y="1151"/>
                  <a:pt x="432" y="1152"/>
                </a:cubicBezTo>
                <a:cubicBezTo>
                  <a:pt x="433" y="1154"/>
                  <a:pt x="434" y="1154"/>
                  <a:pt x="435" y="1155"/>
                </a:cubicBezTo>
                <a:cubicBezTo>
                  <a:pt x="436" y="1156"/>
                  <a:pt x="437" y="1156"/>
                  <a:pt x="438" y="1157"/>
                </a:cubicBezTo>
                <a:cubicBezTo>
                  <a:pt x="439" y="1157"/>
                  <a:pt x="439" y="1158"/>
                  <a:pt x="440" y="1158"/>
                </a:cubicBezTo>
                <a:cubicBezTo>
                  <a:pt x="440" y="1160"/>
                  <a:pt x="438" y="1159"/>
                  <a:pt x="438" y="1158"/>
                </a:cubicBezTo>
                <a:cubicBezTo>
                  <a:pt x="437" y="1158"/>
                  <a:pt x="437" y="1158"/>
                  <a:pt x="437" y="1158"/>
                </a:cubicBezTo>
                <a:cubicBezTo>
                  <a:pt x="436" y="1158"/>
                  <a:pt x="436" y="1157"/>
                  <a:pt x="436" y="1157"/>
                </a:cubicBezTo>
                <a:cubicBezTo>
                  <a:pt x="435" y="1157"/>
                  <a:pt x="435" y="1158"/>
                  <a:pt x="435" y="1158"/>
                </a:cubicBezTo>
                <a:cubicBezTo>
                  <a:pt x="434" y="1158"/>
                  <a:pt x="434" y="1158"/>
                  <a:pt x="433" y="1158"/>
                </a:cubicBezTo>
                <a:cubicBezTo>
                  <a:pt x="433" y="1160"/>
                  <a:pt x="435" y="1160"/>
                  <a:pt x="435" y="1160"/>
                </a:cubicBezTo>
                <a:cubicBezTo>
                  <a:pt x="436" y="1161"/>
                  <a:pt x="436" y="1162"/>
                  <a:pt x="436" y="1163"/>
                </a:cubicBezTo>
                <a:cubicBezTo>
                  <a:pt x="437" y="1164"/>
                  <a:pt x="438" y="1164"/>
                  <a:pt x="439" y="1165"/>
                </a:cubicBezTo>
                <a:cubicBezTo>
                  <a:pt x="439" y="1166"/>
                  <a:pt x="439" y="1166"/>
                  <a:pt x="439" y="1166"/>
                </a:cubicBezTo>
                <a:cubicBezTo>
                  <a:pt x="440" y="1167"/>
                  <a:pt x="441" y="1167"/>
                  <a:pt x="442" y="1168"/>
                </a:cubicBezTo>
                <a:cubicBezTo>
                  <a:pt x="442" y="1168"/>
                  <a:pt x="442" y="1169"/>
                  <a:pt x="443" y="1169"/>
                </a:cubicBezTo>
                <a:cubicBezTo>
                  <a:pt x="444" y="1169"/>
                  <a:pt x="445" y="1169"/>
                  <a:pt x="445" y="1170"/>
                </a:cubicBezTo>
                <a:cubicBezTo>
                  <a:pt x="446" y="1170"/>
                  <a:pt x="446" y="1170"/>
                  <a:pt x="447" y="1170"/>
                </a:cubicBezTo>
                <a:cubicBezTo>
                  <a:pt x="448" y="1171"/>
                  <a:pt x="448" y="1171"/>
                  <a:pt x="448" y="1172"/>
                </a:cubicBezTo>
                <a:cubicBezTo>
                  <a:pt x="448" y="1172"/>
                  <a:pt x="448" y="1172"/>
                  <a:pt x="449" y="1173"/>
                </a:cubicBezTo>
                <a:cubicBezTo>
                  <a:pt x="449" y="1173"/>
                  <a:pt x="449" y="1173"/>
                  <a:pt x="450" y="1173"/>
                </a:cubicBezTo>
                <a:cubicBezTo>
                  <a:pt x="451" y="1174"/>
                  <a:pt x="450" y="1176"/>
                  <a:pt x="452" y="1176"/>
                </a:cubicBezTo>
                <a:cubicBezTo>
                  <a:pt x="453" y="1176"/>
                  <a:pt x="455" y="1176"/>
                  <a:pt x="456" y="1176"/>
                </a:cubicBezTo>
                <a:cubicBezTo>
                  <a:pt x="457" y="1176"/>
                  <a:pt x="459" y="1176"/>
                  <a:pt x="460" y="1176"/>
                </a:cubicBezTo>
                <a:cubicBezTo>
                  <a:pt x="461" y="1176"/>
                  <a:pt x="461" y="1177"/>
                  <a:pt x="462" y="1177"/>
                </a:cubicBezTo>
                <a:cubicBezTo>
                  <a:pt x="462" y="1178"/>
                  <a:pt x="463" y="1177"/>
                  <a:pt x="464" y="1178"/>
                </a:cubicBezTo>
                <a:cubicBezTo>
                  <a:pt x="464" y="1178"/>
                  <a:pt x="464" y="1179"/>
                  <a:pt x="465" y="1179"/>
                </a:cubicBezTo>
                <a:cubicBezTo>
                  <a:pt x="465" y="1179"/>
                  <a:pt x="466" y="1179"/>
                  <a:pt x="466" y="1180"/>
                </a:cubicBezTo>
                <a:cubicBezTo>
                  <a:pt x="467" y="1180"/>
                  <a:pt x="467" y="1181"/>
                  <a:pt x="467" y="1181"/>
                </a:cubicBezTo>
                <a:cubicBezTo>
                  <a:pt x="468" y="1182"/>
                  <a:pt x="469" y="1181"/>
                  <a:pt x="469" y="1182"/>
                </a:cubicBezTo>
                <a:cubicBezTo>
                  <a:pt x="470" y="1182"/>
                  <a:pt x="470" y="1182"/>
                  <a:pt x="471" y="1183"/>
                </a:cubicBezTo>
                <a:cubicBezTo>
                  <a:pt x="471" y="1184"/>
                  <a:pt x="472" y="1183"/>
                  <a:pt x="473" y="1184"/>
                </a:cubicBezTo>
                <a:cubicBezTo>
                  <a:pt x="473" y="1184"/>
                  <a:pt x="473" y="1185"/>
                  <a:pt x="474" y="1185"/>
                </a:cubicBezTo>
                <a:cubicBezTo>
                  <a:pt x="474" y="1186"/>
                  <a:pt x="475" y="1186"/>
                  <a:pt x="476" y="1186"/>
                </a:cubicBezTo>
                <a:cubicBezTo>
                  <a:pt x="476" y="1186"/>
                  <a:pt x="477" y="1187"/>
                  <a:pt x="477" y="1187"/>
                </a:cubicBezTo>
                <a:cubicBezTo>
                  <a:pt x="478" y="1188"/>
                  <a:pt x="478" y="1188"/>
                  <a:pt x="479" y="1188"/>
                </a:cubicBezTo>
                <a:cubicBezTo>
                  <a:pt x="480" y="1188"/>
                  <a:pt x="480" y="1190"/>
                  <a:pt x="481" y="1190"/>
                </a:cubicBezTo>
                <a:cubicBezTo>
                  <a:pt x="481" y="1190"/>
                  <a:pt x="482" y="1191"/>
                  <a:pt x="482" y="1191"/>
                </a:cubicBezTo>
                <a:cubicBezTo>
                  <a:pt x="483" y="1192"/>
                  <a:pt x="484" y="1192"/>
                  <a:pt x="485" y="1193"/>
                </a:cubicBezTo>
                <a:cubicBezTo>
                  <a:pt x="485" y="1194"/>
                  <a:pt x="485" y="1194"/>
                  <a:pt x="486" y="1195"/>
                </a:cubicBezTo>
                <a:cubicBezTo>
                  <a:pt x="486" y="1195"/>
                  <a:pt x="487" y="1195"/>
                  <a:pt x="487" y="1196"/>
                </a:cubicBezTo>
                <a:cubicBezTo>
                  <a:pt x="488" y="1196"/>
                  <a:pt x="488" y="1197"/>
                  <a:pt x="488" y="1197"/>
                </a:cubicBezTo>
                <a:cubicBezTo>
                  <a:pt x="489" y="1197"/>
                  <a:pt x="490" y="1197"/>
                  <a:pt x="490" y="1197"/>
                </a:cubicBezTo>
                <a:cubicBezTo>
                  <a:pt x="491" y="1198"/>
                  <a:pt x="492" y="1198"/>
                  <a:pt x="493" y="1198"/>
                </a:cubicBezTo>
                <a:cubicBezTo>
                  <a:pt x="494" y="1199"/>
                  <a:pt x="495" y="1199"/>
                  <a:pt x="496" y="1200"/>
                </a:cubicBezTo>
                <a:cubicBezTo>
                  <a:pt x="497" y="1200"/>
                  <a:pt x="498" y="1201"/>
                  <a:pt x="500" y="1202"/>
                </a:cubicBezTo>
                <a:cubicBezTo>
                  <a:pt x="500" y="1202"/>
                  <a:pt x="501" y="1204"/>
                  <a:pt x="502" y="1204"/>
                </a:cubicBezTo>
                <a:cubicBezTo>
                  <a:pt x="502" y="1203"/>
                  <a:pt x="501" y="1202"/>
                  <a:pt x="502" y="1202"/>
                </a:cubicBezTo>
                <a:cubicBezTo>
                  <a:pt x="503" y="1202"/>
                  <a:pt x="503" y="1203"/>
                  <a:pt x="504" y="1202"/>
                </a:cubicBezTo>
                <a:cubicBezTo>
                  <a:pt x="504" y="1202"/>
                  <a:pt x="504" y="1201"/>
                  <a:pt x="504" y="1201"/>
                </a:cubicBezTo>
                <a:cubicBezTo>
                  <a:pt x="505" y="1201"/>
                  <a:pt x="505" y="1202"/>
                  <a:pt x="505" y="1202"/>
                </a:cubicBezTo>
                <a:cubicBezTo>
                  <a:pt x="505" y="1203"/>
                  <a:pt x="503" y="1203"/>
                  <a:pt x="503" y="1203"/>
                </a:cubicBezTo>
                <a:cubicBezTo>
                  <a:pt x="502" y="1203"/>
                  <a:pt x="503" y="1205"/>
                  <a:pt x="503" y="1205"/>
                </a:cubicBezTo>
                <a:cubicBezTo>
                  <a:pt x="504" y="1205"/>
                  <a:pt x="504" y="1206"/>
                  <a:pt x="505" y="1207"/>
                </a:cubicBezTo>
                <a:cubicBezTo>
                  <a:pt x="506" y="1207"/>
                  <a:pt x="507" y="1207"/>
                  <a:pt x="507" y="1208"/>
                </a:cubicBezTo>
                <a:cubicBezTo>
                  <a:pt x="508" y="1209"/>
                  <a:pt x="509" y="1210"/>
                  <a:pt x="509" y="1211"/>
                </a:cubicBezTo>
                <a:cubicBezTo>
                  <a:pt x="510" y="1211"/>
                  <a:pt x="511" y="1211"/>
                  <a:pt x="512" y="1212"/>
                </a:cubicBezTo>
                <a:cubicBezTo>
                  <a:pt x="512" y="1213"/>
                  <a:pt x="512" y="1214"/>
                  <a:pt x="513" y="1214"/>
                </a:cubicBezTo>
                <a:cubicBezTo>
                  <a:pt x="513" y="1214"/>
                  <a:pt x="514" y="1214"/>
                  <a:pt x="515" y="1214"/>
                </a:cubicBezTo>
                <a:cubicBezTo>
                  <a:pt x="516" y="1215"/>
                  <a:pt x="516" y="1217"/>
                  <a:pt x="517" y="1217"/>
                </a:cubicBezTo>
                <a:cubicBezTo>
                  <a:pt x="518" y="1217"/>
                  <a:pt x="518" y="1216"/>
                  <a:pt x="519" y="1216"/>
                </a:cubicBezTo>
                <a:cubicBezTo>
                  <a:pt x="520" y="1216"/>
                  <a:pt x="519" y="1217"/>
                  <a:pt x="520" y="1218"/>
                </a:cubicBezTo>
                <a:cubicBezTo>
                  <a:pt x="520" y="1218"/>
                  <a:pt x="521" y="1219"/>
                  <a:pt x="521" y="1219"/>
                </a:cubicBezTo>
                <a:cubicBezTo>
                  <a:pt x="521" y="1220"/>
                  <a:pt x="521" y="1222"/>
                  <a:pt x="520" y="1223"/>
                </a:cubicBezTo>
                <a:cubicBezTo>
                  <a:pt x="520" y="1223"/>
                  <a:pt x="519" y="1223"/>
                  <a:pt x="518" y="1223"/>
                </a:cubicBezTo>
                <a:cubicBezTo>
                  <a:pt x="518" y="1224"/>
                  <a:pt x="518" y="1225"/>
                  <a:pt x="518" y="1225"/>
                </a:cubicBezTo>
                <a:cubicBezTo>
                  <a:pt x="518" y="1226"/>
                  <a:pt x="517" y="1227"/>
                  <a:pt x="518" y="1228"/>
                </a:cubicBezTo>
                <a:cubicBezTo>
                  <a:pt x="518" y="1229"/>
                  <a:pt x="519" y="1228"/>
                  <a:pt x="519" y="1229"/>
                </a:cubicBezTo>
                <a:cubicBezTo>
                  <a:pt x="520" y="1229"/>
                  <a:pt x="520" y="1230"/>
                  <a:pt x="520" y="1230"/>
                </a:cubicBezTo>
                <a:cubicBezTo>
                  <a:pt x="520" y="1232"/>
                  <a:pt x="519" y="1234"/>
                  <a:pt x="519" y="1235"/>
                </a:cubicBezTo>
                <a:cubicBezTo>
                  <a:pt x="518" y="1237"/>
                  <a:pt x="519" y="1238"/>
                  <a:pt x="518" y="1240"/>
                </a:cubicBezTo>
                <a:cubicBezTo>
                  <a:pt x="517" y="1240"/>
                  <a:pt x="517" y="1240"/>
                  <a:pt x="517" y="1241"/>
                </a:cubicBezTo>
                <a:cubicBezTo>
                  <a:pt x="517" y="1241"/>
                  <a:pt x="517" y="1242"/>
                  <a:pt x="517" y="1243"/>
                </a:cubicBezTo>
                <a:cubicBezTo>
                  <a:pt x="516" y="1243"/>
                  <a:pt x="516" y="1243"/>
                  <a:pt x="516" y="1244"/>
                </a:cubicBezTo>
                <a:cubicBezTo>
                  <a:pt x="515" y="1245"/>
                  <a:pt x="516" y="1245"/>
                  <a:pt x="516" y="1246"/>
                </a:cubicBezTo>
                <a:cubicBezTo>
                  <a:pt x="517" y="1247"/>
                  <a:pt x="516" y="1247"/>
                  <a:pt x="517" y="1248"/>
                </a:cubicBezTo>
                <a:cubicBezTo>
                  <a:pt x="517" y="1249"/>
                  <a:pt x="517" y="1249"/>
                  <a:pt x="518" y="1250"/>
                </a:cubicBezTo>
                <a:cubicBezTo>
                  <a:pt x="518" y="1250"/>
                  <a:pt x="518" y="1251"/>
                  <a:pt x="517" y="1251"/>
                </a:cubicBezTo>
                <a:cubicBezTo>
                  <a:pt x="516" y="1251"/>
                  <a:pt x="517" y="1250"/>
                  <a:pt x="516" y="1250"/>
                </a:cubicBezTo>
                <a:cubicBezTo>
                  <a:pt x="516" y="1249"/>
                  <a:pt x="516" y="1251"/>
                  <a:pt x="516" y="1251"/>
                </a:cubicBezTo>
                <a:cubicBezTo>
                  <a:pt x="516" y="1252"/>
                  <a:pt x="517" y="1253"/>
                  <a:pt x="517" y="1253"/>
                </a:cubicBezTo>
                <a:cubicBezTo>
                  <a:pt x="518" y="1254"/>
                  <a:pt x="519" y="1254"/>
                  <a:pt x="519" y="1254"/>
                </a:cubicBezTo>
                <a:cubicBezTo>
                  <a:pt x="520" y="1254"/>
                  <a:pt x="520" y="1255"/>
                  <a:pt x="521" y="1255"/>
                </a:cubicBezTo>
                <a:cubicBezTo>
                  <a:pt x="522" y="1256"/>
                  <a:pt x="522" y="1256"/>
                  <a:pt x="523" y="1257"/>
                </a:cubicBezTo>
                <a:cubicBezTo>
                  <a:pt x="523" y="1257"/>
                  <a:pt x="524" y="1257"/>
                  <a:pt x="524" y="1257"/>
                </a:cubicBezTo>
                <a:cubicBezTo>
                  <a:pt x="525" y="1258"/>
                  <a:pt x="525" y="1258"/>
                  <a:pt x="526" y="1259"/>
                </a:cubicBezTo>
                <a:cubicBezTo>
                  <a:pt x="527" y="1259"/>
                  <a:pt x="527" y="1259"/>
                  <a:pt x="527" y="1260"/>
                </a:cubicBezTo>
                <a:cubicBezTo>
                  <a:pt x="527" y="1261"/>
                  <a:pt x="527" y="1262"/>
                  <a:pt x="528" y="1262"/>
                </a:cubicBezTo>
                <a:cubicBezTo>
                  <a:pt x="528" y="1263"/>
                  <a:pt x="528" y="1263"/>
                  <a:pt x="528" y="1264"/>
                </a:cubicBezTo>
                <a:cubicBezTo>
                  <a:pt x="528" y="1264"/>
                  <a:pt x="529" y="1265"/>
                  <a:pt x="529" y="1265"/>
                </a:cubicBezTo>
                <a:cubicBezTo>
                  <a:pt x="530" y="1266"/>
                  <a:pt x="529" y="1266"/>
                  <a:pt x="530" y="1267"/>
                </a:cubicBezTo>
                <a:cubicBezTo>
                  <a:pt x="530" y="1267"/>
                  <a:pt x="531" y="1268"/>
                  <a:pt x="531" y="1268"/>
                </a:cubicBezTo>
                <a:cubicBezTo>
                  <a:pt x="531" y="1269"/>
                  <a:pt x="531" y="1269"/>
                  <a:pt x="531" y="1270"/>
                </a:cubicBezTo>
                <a:cubicBezTo>
                  <a:pt x="532" y="1270"/>
                  <a:pt x="532" y="1271"/>
                  <a:pt x="533" y="1271"/>
                </a:cubicBezTo>
                <a:cubicBezTo>
                  <a:pt x="533" y="1272"/>
                  <a:pt x="533" y="1273"/>
                  <a:pt x="534" y="1274"/>
                </a:cubicBezTo>
                <a:cubicBezTo>
                  <a:pt x="535" y="1275"/>
                  <a:pt x="535" y="1274"/>
                  <a:pt x="535" y="1275"/>
                </a:cubicBezTo>
                <a:cubicBezTo>
                  <a:pt x="536" y="1277"/>
                  <a:pt x="537" y="1276"/>
                  <a:pt x="538" y="1277"/>
                </a:cubicBezTo>
                <a:cubicBezTo>
                  <a:pt x="539" y="1278"/>
                  <a:pt x="539" y="1278"/>
                  <a:pt x="539" y="1279"/>
                </a:cubicBezTo>
                <a:cubicBezTo>
                  <a:pt x="540" y="1279"/>
                  <a:pt x="540" y="1279"/>
                  <a:pt x="541" y="1279"/>
                </a:cubicBezTo>
                <a:cubicBezTo>
                  <a:pt x="542" y="1280"/>
                  <a:pt x="542" y="1281"/>
                  <a:pt x="542" y="1281"/>
                </a:cubicBezTo>
                <a:cubicBezTo>
                  <a:pt x="543" y="1282"/>
                  <a:pt x="543" y="1282"/>
                  <a:pt x="543" y="1282"/>
                </a:cubicBezTo>
                <a:cubicBezTo>
                  <a:pt x="544" y="1283"/>
                  <a:pt x="544" y="1283"/>
                  <a:pt x="545" y="1283"/>
                </a:cubicBezTo>
                <a:cubicBezTo>
                  <a:pt x="545" y="1282"/>
                  <a:pt x="545" y="1282"/>
                  <a:pt x="545" y="1281"/>
                </a:cubicBezTo>
                <a:cubicBezTo>
                  <a:pt x="545" y="1281"/>
                  <a:pt x="546" y="1280"/>
                  <a:pt x="546" y="1280"/>
                </a:cubicBezTo>
                <a:cubicBezTo>
                  <a:pt x="547" y="1280"/>
                  <a:pt x="547" y="1281"/>
                  <a:pt x="547" y="1281"/>
                </a:cubicBezTo>
                <a:cubicBezTo>
                  <a:pt x="549" y="1282"/>
                  <a:pt x="550" y="1280"/>
                  <a:pt x="551" y="1282"/>
                </a:cubicBezTo>
                <a:cubicBezTo>
                  <a:pt x="551" y="1282"/>
                  <a:pt x="551" y="1283"/>
                  <a:pt x="551" y="1284"/>
                </a:cubicBezTo>
                <a:cubicBezTo>
                  <a:pt x="551" y="1284"/>
                  <a:pt x="551" y="1285"/>
                  <a:pt x="551" y="1285"/>
                </a:cubicBezTo>
                <a:cubicBezTo>
                  <a:pt x="550" y="1286"/>
                  <a:pt x="550" y="1285"/>
                  <a:pt x="550" y="1284"/>
                </a:cubicBezTo>
                <a:cubicBezTo>
                  <a:pt x="549" y="1284"/>
                  <a:pt x="548" y="1284"/>
                  <a:pt x="548" y="1284"/>
                </a:cubicBezTo>
                <a:cubicBezTo>
                  <a:pt x="547" y="1284"/>
                  <a:pt x="547" y="1284"/>
                  <a:pt x="546" y="1284"/>
                </a:cubicBezTo>
                <a:cubicBezTo>
                  <a:pt x="546" y="1284"/>
                  <a:pt x="545" y="1284"/>
                  <a:pt x="544" y="1285"/>
                </a:cubicBezTo>
                <a:cubicBezTo>
                  <a:pt x="544" y="1285"/>
                  <a:pt x="545" y="1286"/>
                  <a:pt x="544" y="1286"/>
                </a:cubicBezTo>
                <a:cubicBezTo>
                  <a:pt x="544" y="1287"/>
                  <a:pt x="543" y="1286"/>
                  <a:pt x="542" y="1287"/>
                </a:cubicBezTo>
                <a:cubicBezTo>
                  <a:pt x="542" y="1287"/>
                  <a:pt x="541" y="1288"/>
                  <a:pt x="541" y="1288"/>
                </a:cubicBezTo>
                <a:cubicBezTo>
                  <a:pt x="541" y="1289"/>
                  <a:pt x="541" y="1289"/>
                  <a:pt x="541" y="1290"/>
                </a:cubicBezTo>
                <a:cubicBezTo>
                  <a:pt x="541" y="1290"/>
                  <a:pt x="541" y="1291"/>
                  <a:pt x="541" y="1291"/>
                </a:cubicBezTo>
                <a:cubicBezTo>
                  <a:pt x="541" y="1291"/>
                  <a:pt x="540" y="1292"/>
                  <a:pt x="540" y="1292"/>
                </a:cubicBezTo>
                <a:cubicBezTo>
                  <a:pt x="540" y="1293"/>
                  <a:pt x="540" y="1293"/>
                  <a:pt x="541" y="1293"/>
                </a:cubicBezTo>
                <a:cubicBezTo>
                  <a:pt x="542" y="1292"/>
                  <a:pt x="542" y="1292"/>
                  <a:pt x="543" y="1291"/>
                </a:cubicBezTo>
                <a:cubicBezTo>
                  <a:pt x="543" y="1291"/>
                  <a:pt x="544" y="1291"/>
                  <a:pt x="544" y="1290"/>
                </a:cubicBezTo>
                <a:cubicBezTo>
                  <a:pt x="544" y="1290"/>
                  <a:pt x="543" y="1289"/>
                  <a:pt x="543" y="1289"/>
                </a:cubicBezTo>
                <a:cubicBezTo>
                  <a:pt x="543" y="1288"/>
                  <a:pt x="543" y="1287"/>
                  <a:pt x="544" y="1288"/>
                </a:cubicBezTo>
                <a:cubicBezTo>
                  <a:pt x="545" y="1288"/>
                  <a:pt x="545" y="1289"/>
                  <a:pt x="545" y="1289"/>
                </a:cubicBezTo>
                <a:cubicBezTo>
                  <a:pt x="546" y="1290"/>
                  <a:pt x="546" y="1290"/>
                  <a:pt x="547" y="1290"/>
                </a:cubicBezTo>
                <a:cubicBezTo>
                  <a:pt x="547" y="1291"/>
                  <a:pt x="548" y="1291"/>
                  <a:pt x="548" y="1292"/>
                </a:cubicBezTo>
                <a:cubicBezTo>
                  <a:pt x="548" y="1293"/>
                  <a:pt x="549" y="1293"/>
                  <a:pt x="549" y="1293"/>
                </a:cubicBezTo>
                <a:cubicBezTo>
                  <a:pt x="550" y="1294"/>
                  <a:pt x="550" y="1295"/>
                  <a:pt x="550" y="1295"/>
                </a:cubicBezTo>
                <a:cubicBezTo>
                  <a:pt x="550" y="1296"/>
                  <a:pt x="551" y="1298"/>
                  <a:pt x="551" y="1298"/>
                </a:cubicBezTo>
                <a:cubicBezTo>
                  <a:pt x="552" y="1298"/>
                  <a:pt x="552" y="1298"/>
                  <a:pt x="553" y="1297"/>
                </a:cubicBezTo>
                <a:cubicBezTo>
                  <a:pt x="554" y="1297"/>
                  <a:pt x="553" y="1297"/>
                  <a:pt x="554" y="1297"/>
                </a:cubicBezTo>
                <a:cubicBezTo>
                  <a:pt x="555" y="1297"/>
                  <a:pt x="555" y="1297"/>
                  <a:pt x="556" y="1296"/>
                </a:cubicBezTo>
                <a:cubicBezTo>
                  <a:pt x="556" y="1296"/>
                  <a:pt x="556" y="1295"/>
                  <a:pt x="557" y="1295"/>
                </a:cubicBezTo>
                <a:cubicBezTo>
                  <a:pt x="558" y="1296"/>
                  <a:pt x="557" y="1297"/>
                  <a:pt x="558" y="1297"/>
                </a:cubicBezTo>
                <a:cubicBezTo>
                  <a:pt x="558" y="1298"/>
                  <a:pt x="559" y="1298"/>
                  <a:pt x="559" y="1299"/>
                </a:cubicBezTo>
                <a:cubicBezTo>
                  <a:pt x="560" y="1299"/>
                  <a:pt x="560" y="1299"/>
                  <a:pt x="560" y="1299"/>
                </a:cubicBezTo>
                <a:cubicBezTo>
                  <a:pt x="562" y="1298"/>
                  <a:pt x="564" y="1299"/>
                  <a:pt x="565" y="1298"/>
                </a:cubicBezTo>
                <a:cubicBezTo>
                  <a:pt x="567" y="1297"/>
                  <a:pt x="567" y="1297"/>
                  <a:pt x="569" y="1298"/>
                </a:cubicBezTo>
                <a:cubicBezTo>
                  <a:pt x="570" y="1298"/>
                  <a:pt x="572" y="1297"/>
                  <a:pt x="573" y="1297"/>
                </a:cubicBezTo>
                <a:cubicBezTo>
                  <a:pt x="574" y="1297"/>
                  <a:pt x="575" y="1297"/>
                  <a:pt x="577" y="1297"/>
                </a:cubicBezTo>
                <a:cubicBezTo>
                  <a:pt x="578" y="1297"/>
                  <a:pt x="579" y="1297"/>
                  <a:pt x="580" y="1297"/>
                </a:cubicBezTo>
                <a:cubicBezTo>
                  <a:pt x="580" y="1297"/>
                  <a:pt x="580" y="1298"/>
                  <a:pt x="581" y="1298"/>
                </a:cubicBezTo>
                <a:cubicBezTo>
                  <a:pt x="581" y="1298"/>
                  <a:pt x="582" y="1298"/>
                  <a:pt x="582" y="1298"/>
                </a:cubicBezTo>
                <a:cubicBezTo>
                  <a:pt x="582" y="1298"/>
                  <a:pt x="583" y="1298"/>
                  <a:pt x="583" y="1298"/>
                </a:cubicBezTo>
                <a:cubicBezTo>
                  <a:pt x="584" y="1298"/>
                  <a:pt x="584" y="1298"/>
                  <a:pt x="584" y="1299"/>
                </a:cubicBezTo>
                <a:cubicBezTo>
                  <a:pt x="585" y="1299"/>
                  <a:pt x="585" y="1299"/>
                  <a:pt x="586" y="1299"/>
                </a:cubicBezTo>
                <a:cubicBezTo>
                  <a:pt x="586" y="1300"/>
                  <a:pt x="586" y="1300"/>
                  <a:pt x="587" y="1300"/>
                </a:cubicBezTo>
                <a:cubicBezTo>
                  <a:pt x="587" y="1301"/>
                  <a:pt x="588" y="1300"/>
                  <a:pt x="589" y="1301"/>
                </a:cubicBezTo>
                <a:cubicBezTo>
                  <a:pt x="590" y="1301"/>
                  <a:pt x="590" y="1301"/>
                  <a:pt x="591" y="1302"/>
                </a:cubicBezTo>
                <a:cubicBezTo>
                  <a:pt x="591" y="1302"/>
                  <a:pt x="592" y="1302"/>
                  <a:pt x="592" y="1303"/>
                </a:cubicBezTo>
                <a:cubicBezTo>
                  <a:pt x="592" y="1303"/>
                  <a:pt x="591" y="1303"/>
                  <a:pt x="591" y="1304"/>
                </a:cubicBezTo>
                <a:cubicBezTo>
                  <a:pt x="590" y="1304"/>
                  <a:pt x="590" y="1305"/>
                  <a:pt x="589" y="1305"/>
                </a:cubicBezTo>
                <a:cubicBezTo>
                  <a:pt x="588" y="1306"/>
                  <a:pt x="588" y="1307"/>
                  <a:pt x="586" y="1307"/>
                </a:cubicBezTo>
                <a:cubicBezTo>
                  <a:pt x="585" y="1307"/>
                  <a:pt x="584" y="1306"/>
                  <a:pt x="583" y="1305"/>
                </a:cubicBezTo>
                <a:cubicBezTo>
                  <a:pt x="583" y="1305"/>
                  <a:pt x="582" y="1305"/>
                  <a:pt x="582" y="1305"/>
                </a:cubicBezTo>
                <a:cubicBezTo>
                  <a:pt x="581" y="1304"/>
                  <a:pt x="581" y="1304"/>
                  <a:pt x="580" y="1303"/>
                </a:cubicBezTo>
                <a:cubicBezTo>
                  <a:pt x="579" y="1303"/>
                  <a:pt x="578" y="1303"/>
                  <a:pt x="577" y="1302"/>
                </a:cubicBezTo>
                <a:cubicBezTo>
                  <a:pt x="577" y="1302"/>
                  <a:pt x="577" y="1302"/>
                  <a:pt x="576" y="1301"/>
                </a:cubicBezTo>
                <a:cubicBezTo>
                  <a:pt x="575" y="1301"/>
                  <a:pt x="575" y="1301"/>
                  <a:pt x="574" y="1301"/>
                </a:cubicBezTo>
                <a:cubicBezTo>
                  <a:pt x="573" y="1301"/>
                  <a:pt x="572" y="1300"/>
                  <a:pt x="572" y="1299"/>
                </a:cubicBezTo>
                <a:cubicBezTo>
                  <a:pt x="571" y="1299"/>
                  <a:pt x="570" y="1299"/>
                  <a:pt x="570" y="1299"/>
                </a:cubicBezTo>
                <a:cubicBezTo>
                  <a:pt x="568" y="1299"/>
                  <a:pt x="567" y="1298"/>
                  <a:pt x="566" y="1298"/>
                </a:cubicBezTo>
                <a:cubicBezTo>
                  <a:pt x="565" y="1299"/>
                  <a:pt x="564" y="1299"/>
                  <a:pt x="563" y="1299"/>
                </a:cubicBezTo>
                <a:cubicBezTo>
                  <a:pt x="563" y="1300"/>
                  <a:pt x="562" y="1299"/>
                  <a:pt x="561" y="1299"/>
                </a:cubicBezTo>
                <a:cubicBezTo>
                  <a:pt x="560" y="1299"/>
                  <a:pt x="560" y="1301"/>
                  <a:pt x="559" y="1302"/>
                </a:cubicBezTo>
                <a:cubicBezTo>
                  <a:pt x="558" y="1302"/>
                  <a:pt x="557" y="1302"/>
                  <a:pt x="557" y="1302"/>
                </a:cubicBezTo>
                <a:cubicBezTo>
                  <a:pt x="556" y="1303"/>
                  <a:pt x="556" y="1303"/>
                  <a:pt x="555" y="1304"/>
                </a:cubicBezTo>
                <a:cubicBezTo>
                  <a:pt x="555" y="1305"/>
                  <a:pt x="554" y="1306"/>
                  <a:pt x="553" y="1307"/>
                </a:cubicBezTo>
                <a:cubicBezTo>
                  <a:pt x="552" y="1307"/>
                  <a:pt x="550" y="1308"/>
                  <a:pt x="551" y="1309"/>
                </a:cubicBezTo>
                <a:cubicBezTo>
                  <a:pt x="552" y="1310"/>
                  <a:pt x="553" y="1310"/>
                  <a:pt x="553" y="1310"/>
                </a:cubicBezTo>
                <a:cubicBezTo>
                  <a:pt x="553" y="1311"/>
                  <a:pt x="553" y="1312"/>
                  <a:pt x="554" y="1312"/>
                </a:cubicBezTo>
                <a:cubicBezTo>
                  <a:pt x="555" y="1313"/>
                  <a:pt x="557" y="1313"/>
                  <a:pt x="557" y="1315"/>
                </a:cubicBezTo>
                <a:cubicBezTo>
                  <a:pt x="558" y="1315"/>
                  <a:pt x="558" y="1316"/>
                  <a:pt x="558" y="1316"/>
                </a:cubicBezTo>
                <a:cubicBezTo>
                  <a:pt x="559" y="1317"/>
                  <a:pt x="560" y="1317"/>
                  <a:pt x="560" y="1317"/>
                </a:cubicBezTo>
                <a:cubicBezTo>
                  <a:pt x="561" y="1318"/>
                  <a:pt x="562" y="1319"/>
                  <a:pt x="562" y="1321"/>
                </a:cubicBezTo>
                <a:cubicBezTo>
                  <a:pt x="562" y="1323"/>
                  <a:pt x="559" y="1325"/>
                  <a:pt x="561" y="1328"/>
                </a:cubicBezTo>
                <a:cubicBezTo>
                  <a:pt x="561" y="1329"/>
                  <a:pt x="562" y="1329"/>
                  <a:pt x="563" y="1330"/>
                </a:cubicBezTo>
                <a:cubicBezTo>
                  <a:pt x="563" y="1330"/>
                  <a:pt x="562" y="1333"/>
                  <a:pt x="563" y="1333"/>
                </a:cubicBezTo>
                <a:cubicBezTo>
                  <a:pt x="564" y="1333"/>
                  <a:pt x="564" y="1333"/>
                  <a:pt x="565" y="1332"/>
                </a:cubicBezTo>
                <a:cubicBezTo>
                  <a:pt x="566" y="1331"/>
                  <a:pt x="567" y="1332"/>
                  <a:pt x="568" y="1330"/>
                </a:cubicBezTo>
                <a:cubicBezTo>
                  <a:pt x="568" y="1329"/>
                  <a:pt x="568" y="1328"/>
                  <a:pt x="570" y="1328"/>
                </a:cubicBezTo>
                <a:cubicBezTo>
                  <a:pt x="572" y="1328"/>
                  <a:pt x="572" y="1330"/>
                  <a:pt x="573" y="1331"/>
                </a:cubicBezTo>
                <a:cubicBezTo>
                  <a:pt x="574" y="1332"/>
                  <a:pt x="575" y="1332"/>
                  <a:pt x="575" y="1334"/>
                </a:cubicBezTo>
                <a:cubicBezTo>
                  <a:pt x="576" y="1335"/>
                  <a:pt x="576" y="1336"/>
                  <a:pt x="576" y="1338"/>
                </a:cubicBezTo>
                <a:cubicBezTo>
                  <a:pt x="577" y="1339"/>
                  <a:pt x="578" y="1340"/>
                  <a:pt x="578" y="1341"/>
                </a:cubicBezTo>
                <a:cubicBezTo>
                  <a:pt x="578" y="1341"/>
                  <a:pt x="578" y="1343"/>
                  <a:pt x="579" y="1343"/>
                </a:cubicBezTo>
                <a:cubicBezTo>
                  <a:pt x="579" y="1343"/>
                  <a:pt x="579" y="1341"/>
                  <a:pt x="579" y="1341"/>
                </a:cubicBezTo>
                <a:cubicBezTo>
                  <a:pt x="579" y="1340"/>
                  <a:pt x="578" y="1338"/>
                  <a:pt x="578" y="1337"/>
                </a:cubicBezTo>
                <a:cubicBezTo>
                  <a:pt x="579" y="1337"/>
                  <a:pt x="580" y="1337"/>
                  <a:pt x="580" y="1336"/>
                </a:cubicBezTo>
                <a:cubicBezTo>
                  <a:pt x="580" y="1335"/>
                  <a:pt x="580" y="1335"/>
                  <a:pt x="580" y="1334"/>
                </a:cubicBezTo>
                <a:cubicBezTo>
                  <a:pt x="581" y="1332"/>
                  <a:pt x="582" y="1334"/>
                  <a:pt x="583" y="1334"/>
                </a:cubicBezTo>
                <a:cubicBezTo>
                  <a:pt x="584" y="1335"/>
                  <a:pt x="585" y="1334"/>
                  <a:pt x="587" y="1336"/>
                </a:cubicBezTo>
                <a:cubicBezTo>
                  <a:pt x="587" y="1336"/>
                  <a:pt x="587" y="1337"/>
                  <a:pt x="588" y="1337"/>
                </a:cubicBezTo>
                <a:cubicBezTo>
                  <a:pt x="588" y="1337"/>
                  <a:pt x="589" y="1337"/>
                  <a:pt x="589" y="1338"/>
                </a:cubicBezTo>
                <a:cubicBezTo>
                  <a:pt x="590" y="1338"/>
                  <a:pt x="591" y="1340"/>
                  <a:pt x="591" y="1341"/>
                </a:cubicBezTo>
                <a:cubicBezTo>
                  <a:pt x="592" y="1341"/>
                  <a:pt x="592" y="1342"/>
                  <a:pt x="593" y="1341"/>
                </a:cubicBezTo>
                <a:cubicBezTo>
                  <a:pt x="593" y="1341"/>
                  <a:pt x="592" y="1340"/>
                  <a:pt x="592" y="1339"/>
                </a:cubicBezTo>
                <a:cubicBezTo>
                  <a:pt x="592" y="1338"/>
                  <a:pt x="591" y="1337"/>
                  <a:pt x="590" y="1336"/>
                </a:cubicBezTo>
                <a:cubicBezTo>
                  <a:pt x="590" y="1334"/>
                  <a:pt x="590" y="1333"/>
                  <a:pt x="590" y="1332"/>
                </a:cubicBezTo>
                <a:cubicBezTo>
                  <a:pt x="589" y="1330"/>
                  <a:pt x="588" y="1330"/>
                  <a:pt x="588" y="1328"/>
                </a:cubicBezTo>
                <a:cubicBezTo>
                  <a:pt x="588" y="1327"/>
                  <a:pt x="588" y="1325"/>
                  <a:pt x="587" y="1324"/>
                </a:cubicBezTo>
                <a:cubicBezTo>
                  <a:pt x="586" y="1324"/>
                  <a:pt x="586" y="1323"/>
                  <a:pt x="586" y="1323"/>
                </a:cubicBezTo>
                <a:cubicBezTo>
                  <a:pt x="585" y="1322"/>
                  <a:pt x="586" y="1321"/>
                  <a:pt x="586" y="1320"/>
                </a:cubicBezTo>
                <a:cubicBezTo>
                  <a:pt x="585" y="1320"/>
                  <a:pt x="584" y="1318"/>
                  <a:pt x="585" y="1317"/>
                </a:cubicBezTo>
                <a:cubicBezTo>
                  <a:pt x="586" y="1317"/>
                  <a:pt x="586" y="1318"/>
                  <a:pt x="587" y="1319"/>
                </a:cubicBezTo>
                <a:cubicBezTo>
                  <a:pt x="587" y="1319"/>
                  <a:pt x="587" y="1320"/>
                  <a:pt x="588" y="1320"/>
                </a:cubicBezTo>
                <a:cubicBezTo>
                  <a:pt x="589" y="1320"/>
                  <a:pt x="591" y="1320"/>
                  <a:pt x="592" y="1322"/>
                </a:cubicBezTo>
                <a:cubicBezTo>
                  <a:pt x="592" y="1322"/>
                  <a:pt x="592" y="1323"/>
                  <a:pt x="593" y="1322"/>
                </a:cubicBezTo>
                <a:cubicBezTo>
                  <a:pt x="594" y="1322"/>
                  <a:pt x="594" y="1321"/>
                  <a:pt x="594" y="1320"/>
                </a:cubicBezTo>
                <a:cubicBezTo>
                  <a:pt x="595" y="1319"/>
                  <a:pt x="599" y="1319"/>
                  <a:pt x="598" y="1317"/>
                </a:cubicBezTo>
                <a:cubicBezTo>
                  <a:pt x="598" y="1316"/>
                  <a:pt x="597" y="1316"/>
                  <a:pt x="597" y="1316"/>
                </a:cubicBezTo>
                <a:cubicBezTo>
                  <a:pt x="597" y="1315"/>
                  <a:pt x="597" y="1314"/>
                  <a:pt x="597" y="1314"/>
                </a:cubicBezTo>
                <a:cubicBezTo>
                  <a:pt x="596" y="1313"/>
                  <a:pt x="595" y="1315"/>
                  <a:pt x="594" y="1315"/>
                </a:cubicBezTo>
                <a:cubicBezTo>
                  <a:pt x="592" y="1315"/>
                  <a:pt x="593" y="1314"/>
                  <a:pt x="592" y="1313"/>
                </a:cubicBezTo>
                <a:cubicBezTo>
                  <a:pt x="592" y="1312"/>
                  <a:pt x="592" y="1312"/>
                  <a:pt x="591" y="1312"/>
                </a:cubicBezTo>
                <a:cubicBezTo>
                  <a:pt x="591" y="1311"/>
                  <a:pt x="591" y="1310"/>
                  <a:pt x="590" y="1310"/>
                </a:cubicBezTo>
                <a:cubicBezTo>
                  <a:pt x="590" y="1309"/>
                  <a:pt x="588" y="1308"/>
                  <a:pt x="590" y="1307"/>
                </a:cubicBezTo>
                <a:cubicBezTo>
                  <a:pt x="591" y="1307"/>
                  <a:pt x="591" y="1307"/>
                  <a:pt x="592" y="1307"/>
                </a:cubicBezTo>
                <a:cubicBezTo>
                  <a:pt x="592" y="1306"/>
                  <a:pt x="593" y="1306"/>
                  <a:pt x="594" y="1307"/>
                </a:cubicBezTo>
                <a:cubicBezTo>
                  <a:pt x="594" y="1307"/>
                  <a:pt x="595" y="1307"/>
                  <a:pt x="596" y="1307"/>
                </a:cubicBezTo>
                <a:cubicBezTo>
                  <a:pt x="596" y="1307"/>
                  <a:pt x="597" y="1307"/>
                  <a:pt x="597" y="1307"/>
                </a:cubicBezTo>
                <a:cubicBezTo>
                  <a:pt x="597" y="1307"/>
                  <a:pt x="597" y="1307"/>
                  <a:pt x="597" y="1307"/>
                </a:cubicBezTo>
                <a:cubicBezTo>
                  <a:pt x="599" y="1308"/>
                  <a:pt x="598" y="1305"/>
                  <a:pt x="599" y="1305"/>
                </a:cubicBezTo>
                <a:cubicBezTo>
                  <a:pt x="601" y="1304"/>
                  <a:pt x="600" y="1307"/>
                  <a:pt x="601" y="1308"/>
                </a:cubicBezTo>
                <a:cubicBezTo>
                  <a:pt x="601" y="1308"/>
                  <a:pt x="602" y="1307"/>
                  <a:pt x="603" y="1308"/>
                </a:cubicBezTo>
                <a:cubicBezTo>
                  <a:pt x="603" y="1308"/>
                  <a:pt x="603" y="1309"/>
                  <a:pt x="603" y="1309"/>
                </a:cubicBezTo>
                <a:cubicBezTo>
                  <a:pt x="604" y="1311"/>
                  <a:pt x="605" y="1310"/>
                  <a:pt x="606" y="1311"/>
                </a:cubicBezTo>
                <a:cubicBezTo>
                  <a:pt x="607" y="1312"/>
                  <a:pt x="606" y="1313"/>
                  <a:pt x="607" y="1313"/>
                </a:cubicBezTo>
                <a:cubicBezTo>
                  <a:pt x="607" y="1314"/>
                  <a:pt x="608" y="1313"/>
                  <a:pt x="609" y="1313"/>
                </a:cubicBezTo>
                <a:cubicBezTo>
                  <a:pt x="609" y="1312"/>
                  <a:pt x="609" y="1313"/>
                  <a:pt x="610" y="1312"/>
                </a:cubicBezTo>
                <a:cubicBezTo>
                  <a:pt x="611" y="1312"/>
                  <a:pt x="611" y="1311"/>
                  <a:pt x="611" y="1311"/>
                </a:cubicBezTo>
                <a:cubicBezTo>
                  <a:pt x="611" y="1310"/>
                  <a:pt x="610" y="1309"/>
                  <a:pt x="610" y="1309"/>
                </a:cubicBezTo>
                <a:cubicBezTo>
                  <a:pt x="609" y="1308"/>
                  <a:pt x="609" y="1308"/>
                  <a:pt x="609" y="1307"/>
                </a:cubicBezTo>
                <a:cubicBezTo>
                  <a:pt x="609" y="1306"/>
                  <a:pt x="608" y="1305"/>
                  <a:pt x="609" y="1303"/>
                </a:cubicBezTo>
                <a:cubicBezTo>
                  <a:pt x="609" y="1303"/>
                  <a:pt x="610" y="1303"/>
                  <a:pt x="610" y="1302"/>
                </a:cubicBezTo>
                <a:cubicBezTo>
                  <a:pt x="609" y="1301"/>
                  <a:pt x="609" y="1301"/>
                  <a:pt x="608" y="1301"/>
                </a:cubicBezTo>
                <a:cubicBezTo>
                  <a:pt x="607" y="1300"/>
                  <a:pt x="606" y="1299"/>
                  <a:pt x="605" y="1298"/>
                </a:cubicBezTo>
                <a:cubicBezTo>
                  <a:pt x="605" y="1298"/>
                  <a:pt x="602" y="1297"/>
                  <a:pt x="602" y="1296"/>
                </a:cubicBezTo>
                <a:cubicBezTo>
                  <a:pt x="603" y="1295"/>
                  <a:pt x="605" y="1297"/>
                  <a:pt x="606" y="1297"/>
                </a:cubicBezTo>
                <a:cubicBezTo>
                  <a:pt x="607" y="1297"/>
                  <a:pt x="607" y="1296"/>
                  <a:pt x="608" y="1297"/>
                </a:cubicBezTo>
                <a:cubicBezTo>
                  <a:pt x="609" y="1297"/>
                  <a:pt x="609" y="1298"/>
                  <a:pt x="609" y="1298"/>
                </a:cubicBezTo>
                <a:cubicBezTo>
                  <a:pt x="610" y="1299"/>
                  <a:pt x="611" y="1300"/>
                  <a:pt x="611" y="1301"/>
                </a:cubicBezTo>
                <a:cubicBezTo>
                  <a:pt x="611" y="1301"/>
                  <a:pt x="611" y="1302"/>
                  <a:pt x="611" y="1303"/>
                </a:cubicBezTo>
                <a:cubicBezTo>
                  <a:pt x="612" y="1303"/>
                  <a:pt x="612" y="1303"/>
                  <a:pt x="613" y="1304"/>
                </a:cubicBezTo>
                <a:cubicBezTo>
                  <a:pt x="613" y="1304"/>
                  <a:pt x="614" y="1304"/>
                  <a:pt x="614" y="1304"/>
                </a:cubicBezTo>
                <a:cubicBezTo>
                  <a:pt x="615" y="1305"/>
                  <a:pt x="615" y="1305"/>
                  <a:pt x="615" y="1306"/>
                </a:cubicBezTo>
                <a:cubicBezTo>
                  <a:pt x="616" y="1306"/>
                  <a:pt x="619" y="1307"/>
                  <a:pt x="619" y="1306"/>
                </a:cubicBezTo>
                <a:cubicBezTo>
                  <a:pt x="620" y="1305"/>
                  <a:pt x="620" y="1303"/>
                  <a:pt x="619" y="1302"/>
                </a:cubicBezTo>
                <a:cubicBezTo>
                  <a:pt x="619" y="1302"/>
                  <a:pt x="618" y="1302"/>
                  <a:pt x="617" y="1302"/>
                </a:cubicBezTo>
                <a:cubicBezTo>
                  <a:pt x="616" y="1302"/>
                  <a:pt x="616" y="1302"/>
                  <a:pt x="615" y="1302"/>
                </a:cubicBezTo>
                <a:cubicBezTo>
                  <a:pt x="614" y="1301"/>
                  <a:pt x="614" y="1299"/>
                  <a:pt x="613" y="1298"/>
                </a:cubicBezTo>
                <a:cubicBezTo>
                  <a:pt x="612" y="1297"/>
                  <a:pt x="612" y="1296"/>
                  <a:pt x="612" y="1295"/>
                </a:cubicBezTo>
                <a:cubicBezTo>
                  <a:pt x="612" y="1294"/>
                  <a:pt x="612" y="1294"/>
                  <a:pt x="612" y="1293"/>
                </a:cubicBezTo>
                <a:cubicBezTo>
                  <a:pt x="612" y="1293"/>
                  <a:pt x="611" y="1293"/>
                  <a:pt x="611" y="1293"/>
                </a:cubicBezTo>
                <a:cubicBezTo>
                  <a:pt x="610" y="1292"/>
                  <a:pt x="610" y="1291"/>
                  <a:pt x="610" y="1291"/>
                </a:cubicBezTo>
                <a:cubicBezTo>
                  <a:pt x="609" y="1289"/>
                  <a:pt x="607" y="1290"/>
                  <a:pt x="606" y="1290"/>
                </a:cubicBezTo>
                <a:cubicBezTo>
                  <a:pt x="605" y="1290"/>
                  <a:pt x="605" y="1290"/>
                  <a:pt x="604" y="1289"/>
                </a:cubicBezTo>
                <a:cubicBezTo>
                  <a:pt x="604" y="1288"/>
                  <a:pt x="603" y="1288"/>
                  <a:pt x="602" y="1288"/>
                </a:cubicBezTo>
                <a:cubicBezTo>
                  <a:pt x="601" y="1287"/>
                  <a:pt x="600" y="1288"/>
                  <a:pt x="599" y="1287"/>
                </a:cubicBezTo>
                <a:cubicBezTo>
                  <a:pt x="598" y="1287"/>
                  <a:pt x="598" y="1286"/>
                  <a:pt x="597" y="1285"/>
                </a:cubicBezTo>
                <a:cubicBezTo>
                  <a:pt x="597" y="1284"/>
                  <a:pt x="597" y="1284"/>
                  <a:pt x="596" y="1283"/>
                </a:cubicBezTo>
                <a:cubicBezTo>
                  <a:pt x="596" y="1283"/>
                  <a:pt x="595" y="1282"/>
                  <a:pt x="595" y="1282"/>
                </a:cubicBezTo>
                <a:cubicBezTo>
                  <a:pt x="594" y="1281"/>
                  <a:pt x="592" y="1282"/>
                  <a:pt x="591" y="1282"/>
                </a:cubicBezTo>
                <a:cubicBezTo>
                  <a:pt x="591" y="1283"/>
                  <a:pt x="590" y="1284"/>
                  <a:pt x="590" y="1284"/>
                </a:cubicBezTo>
                <a:cubicBezTo>
                  <a:pt x="589" y="1284"/>
                  <a:pt x="589" y="1284"/>
                  <a:pt x="588" y="1285"/>
                </a:cubicBezTo>
                <a:cubicBezTo>
                  <a:pt x="587" y="1285"/>
                  <a:pt x="586" y="1285"/>
                  <a:pt x="586" y="1286"/>
                </a:cubicBezTo>
                <a:cubicBezTo>
                  <a:pt x="587" y="1286"/>
                  <a:pt x="587" y="1286"/>
                  <a:pt x="588" y="1286"/>
                </a:cubicBezTo>
                <a:cubicBezTo>
                  <a:pt x="588" y="1286"/>
                  <a:pt x="589" y="1286"/>
                  <a:pt x="590" y="1286"/>
                </a:cubicBezTo>
                <a:cubicBezTo>
                  <a:pt x="591" y="1286"/>
                  <a:pt x="591" y="1286"/>
                  <a:pt x="591" y="1286"/>
                </a:cubicBezTo>
                <a:cubicBezTo>
                  <a:pt x="592" y="1287"/>
                  <a:pt x="592" y="1288"/>
                  <a:pt x="593" y="1288"/>
                </a:cubicBezTo>
                <a:cubicBezTo>
                  <a:pt x="594" y="1288"/>
                  <a:pt x="594" y="1288"/>
                  <a:pt x="595" y="1289"/>
                </a:cubicBezTo>
                <a:cubicBezTo>
                  <a:pt x="595" y="1289"/>
                  <a:pt x="595" y="1290"/>
                  <a:pt x="595" y="1291"/>
                </a:cubicBezTo>
                <a:cubicBezTo>
                  <a:pt x="596" y="1291"/>
                  <a:pt x="597" y="1291"/>
                  <a:pt x="598" y="1292"/>
                </a:cubicBezTo>
                <a:cubicBezTo>
                  <a:pt x="598" y="1292"/>
                  <a:pt x="598" y="1293"/>
                  <a:pt x="599" y="1293"/>
                </a:cubicBezTo>
                <a:cubicBezTo>
                  <a:pt x="599" y="1295"/>
                  <a:pt x="602" y="1295"/>
                  <a:pt x="602" y="1297"/>
                </a:cubicBezTo>
                <a:cubicBezTo>
                  <a:pt x="601" y="1296"/>
                  <a:pt x="600" y="1296"/>
                  <a:pt x="600" y="1296"/>
                </a:cubicBezTo>
                <a:cubicBezTo>
                  <a:pt x="599" y="1296"/>
                  <a:pt x="599" y="1296"/>
                  <a:pt x="598" y="1295"/>
                </a:cubicBezTo>
                <a:cubicBezTo>
                  <a:pt x="597" y="1295"/>
                  <a:pt x="597" y="1294"/>
                  <a:pt x="597" y="1294"/>
                </a:cubicBezTo>
                <a:cubicBezTo>
                  <a:pt x="596" y="1294"/>
                  <a:pt x="595" y="1294"/>
                  <a:pt x="595" y="1294"/>
                </a:cubicBezTo>
                <a:cubicBezTo>
                  <a:pt x="594" y="1293"/>
                  <a:pt x="593" y="1293"/>
                  <a:pt x="592" y="1292"/>
                </a:cubicBezTo>
                <a:cubicBezTo>
                  <a:pt x="592" y="1291"/>
                  <a:pt x="591" y="1291"/>
                  <a:pt x="591" y="1291"/>
                </a:cubicBezTo>
                <a:cubicBezTo>
                  <a:pt x="590" y="1290"/>
                  <a:pt x="590" y="1289"/>
                  <a:pt x="589" y="1288"/>
                </a:cubicBezTo>
                <a:cubicBezTo>
                  <a:pt x="587" y="1287"/>
                  <a:pt x="586" y="1288"/>
                  <a:pt x="585" y="1288"/>
                </a:cubicBezTo>
                <a:cubicBezTo>
                  <a:pt x="584" y="1287"/>
                  <a:pt x="584" y="1287"/>
                  <a:pt x="583" y="1287"/>
                </a:cubicBezTo>
                <a:cubicBezTo>
                  <a:pt x="582" y="1287"/>
                  <a:pt x="581" y="1287"/>
                  <a:pt x="581" y="1287"/>
                </a:cubicBezTo>
                <a:cubicBezTo>
                  <a:pt x="581" y="1286"/>
                  <a:pt x="581" y="1286"/>
                  <a:pt x="581" y="1286"/>
                </a:cubicBezTo>
                <a:cubicBezTo>
                  <a:pt x="581" y="1286"/>
                  <a:pt x="582" y="1286"/>
                  <a:pt x="583" y="1286"/>
                </a:cubicBezTo>
                <a:cubicBezTo>
                  <a:pt x="583" y="1285"/>
                  <a:pt x="584" y="1285"/>
                  <a:pt x="584" y="1284"/>
                </a:cubicBezTo>
                <a:cubicBezTo>
                  <a:pt x="585" y="1284"/>
                  <a:pt x="586" y="1284"/>
                  <a:pt x="586" y="1284"/>
                </a:cubicBezTo>
                <a:cubicBezTo>
                  <a:pt x="587" y="1284"/>
                  <a:pt x="588" y="1284"/>
                  <a:pt x="588" y="1284"/>
                </a:cubicBezTo>
                <a:cubicBezTo>
                  <a:pt x="590" y="1283"/>
                  <a:pt x="588" y="1282"/>
                  <a:pt x="588" y="1281"/>
                </a:cubicBezTo>
                <a:cubicBezTo>
                  <a:pt x="587" y="1280"/>
                  <a:pt x="588" y="1280"/>
                  <a:pt x="587" y="1279"/>
                </a:cubicBezTo>
                <a:cubicBezTo>
                  <a:pt x="587" y="1279"/>
                  <a:pt x="586" y="1279"/>
                  <a:pt x="586" y="1278"/>
                </a:cubicBezTo>
                <a:cubicBezTo>
                  <a:pt x="585" y="1278"/>
                  <a:pt x="585" y="1277"/>
                  <a:pt x="586" y="1277"/>
                </a:cubicBezTo>
                <a:cubicBezTo>
                  <a:pt x="586" y="1276"/>
                  <a:pt x="587" y="1276"/>
                  <a:pt x="588" y="1276"/>
                </a:cubicBezTo>
                <a:cubicBezTo>
                  <a:pt x="589" y="1276"/>
                  <a:pt x="589" y="1274"/>
                  <a:pt x="590" y="1276"/>
                </a:cubicBezTo>
                <a:cubicBezTo>
                  <a:pt x="591" y="1276"/>
                  <a:pt x="591" y="1277"/>
                  <a:pt x="591" y="1277"/>
                </a:cubicBezTo>
                <a:cubicBezTo>
                  <a:pt x="591" y="1277"/>
                  <a:pt x="592" y="1278"/>
                  <a:pt x="592" y="1278"/>
                </a:cubicBezTo>
                <a:cubicBezTo>
                  <a:pt x="593" y="1280"/>
                  <a:pt x="591" y="1280"/>
                  <a:pt x="591" y="1281"/>
                </a:cubicBezTo>
                <a:cubicBezTo>
                  <a:pt x="592" y="1281"/>
                  <a:pt x="592" y="1281"/>
                  <a:pt x="593" y="1280"/>
                </a:cubicBezTo>
                <a:cubicBezTo>
                  <a:pt x="593" y="1279"/>
                  <a:pt x="594" y="1280"/>
                  <a:pt x="594" y="1279"/>
                </a:cubicBezTo>
                <a:cubicBezTo>
                  <a:pt x="596" y="1278"/>
                  <a:pt x="594" y="1277"/>
                  <a:pt x="593" y="1276"/>
                </a:cubicBezTo>
                <a:cubicBezTo>
                  <a:pt x="592" y="1275"/>
                  <a:pt x="593" y="1274"/>
                  <a:pt x="591" y="1273"/>
                </a:cubicBezTo>
                <a:cubicBezTo>
                  <a:pt x="590" y="1272"/>
                  <a:pt x="589" y="1273"/>
                  <a:pt x="588" y="1271"/>
                </a:cubicBezTo>
                <a:cubicBezTo>
                  <a:pt x="588" y="1270"/>
                  <a:pt x="589" y="1269"/>
                  <a:pt x="588" y="1268"/>
                </a:cubicBezTo>
                <a:cubicBezTo>
                  <a:pt x="588" y="1268"/>
                  <a:pt x="587" y="1267"/>
                  <a:pt x="587" y="1267"/>
                </a:cubicBezTo>
                <a:cubicBezTo>
                  <a:pt x="587" y="1266"/>
                  <a:pt x="586" y="1266"/>
                  <a:pt x="585" y="1265"/>
                </a:cubicBezTo>
                <a:cubicBezTo>
                  <a:pt x="585" y="1264"/>
                  <a:pt x="585" y="1263"/>
                  <a:pt x="584" y="1263"/>
                </a:cubicBezTo>
                <a:cubicBezTo>
                  <a:pt x="583" y="1262"/>
                  <a:pt x="583" y="1262"/>
                  <a:pt x="582" y="1261"/>
                </a:cubicBezTo>
                <a:cubicBezTo>
                  <a:pt x="582" y="1260"/>
                  <a:pt x="582" y="1260"/>
                  <a:pt x="582" y="1259"/>
                </a:cubicBezTo>
                <a:cubicBezTo>
                  <a:pt x="582" y="1259"/>
                  <a:pt x="581" y="1258"/>
                  <a:pt x="580" y="1258"/>
                </a:cubicBezTo>
                <a:cubicBezTo>
                  <a:pt x="580" y="1257"/>
                  <a:pt x="580" y="1256"/>
                  <a:pt x="580" y="1256"/>
                </a:cubicBezTo>
                <a:cubicBezTo>
                  <a:pt x="580" y="1254"/>
                  <a:pt x="581" y="1253"/>
                  <a:pt x="581" y="1252"/>
                </a:cubicBezTo>
                <a:cubicBezTo>
                  <a:pt x="581" y="1251"/>
                  <a:pt x="581" y="1250"/>
                  <a:pt x="581" y="1250"/>
                </a:cubicBezTo>
                <a:cubicBezTo>
                  <a:pt x="582" y="1249"/>
                  <a:pt x="582" y="1249"/>
                  <a:pt x="582" y="1248"/>
                </a:cubicBezTo>
                <a:cubicBezTo>
                  <a:pt x="583" y="1247"/>
                  <a:pt x="583" y="1248"/>
                  <a:pt x="584" y="1247"/>
                </a:cubicBezTo>
                <a:cubicBezTo>
                  <a:pt x="585" y="1247"/>
                  <a:pt x="585" y="1246"/>
                  <a:pt x="586" y="1246"/>
                </a:cubicBezTo>
                <a:cubicBezTo>
                  <a:pt x="586" y="1245"/>
                  <a:pt x="587" y="1246"/>
                  <a:pt x="586" y="1247"/>
                </a:cubicBezTo>
                <a:cubicBezTo>
                  <a:pt x="586" y="1248"/>
                  <a:pt x="585" y="1247"/>
                  <a:pt x="585" y="1248"/>
                </a:cubicBezTo>
                <a:cubicBezTo>
                  <a:pt x="584" y="1250"/>
                  <a:pt x="586" y="1250"/>
                  <a:pt x="587" y="1250"/>
                </a:cubicBezTo>
                <a:cubicBezTo>
                  <a:pt x="587" y="1251"/>
                  <a:pt x="588" y="1251"/>
                  <a:pt x="588" y="1252"/>
                </a:cubicBezTo>
                <a:cubicBezTo>
                  <a:pt x="589" y="1252"/>
                  <a:pt x="589" y="1252"/>
                  <a:pt x="590" y="1252"/>
                </a:cubicBezTo>
                <a:cubicBezTo>
                  <a:pt x="591" y="1252"/>
                  <a:pt x="591" y="1253"/>
                  <a:pt x="591" y="1253"/>
                </a:cubicBezTo>
                <a:cubicBezTo>
                  <a:pt x="592" y="1254"/>
                  <a:pt x="593" y="1254"/>
                  <a:pt x="593" y="1254"/>
                </a:cubicBezTo>
                <a:cubicBezTo>
                  <a:pt x="595" y="1254"/>
                  <a:pt x="595" y="1256"/>
                  <a:pt x="595" y="1257"/>
                </a:cubicBezTo>
                <a:cubicBezTo>
                  <a:pt x="595" y="1259"/>
                  <a:pt x="595" y="1260"/>
                  <a:pt x="597" y="1260"/>
                </a:cubicBezTo>
                <a:cubicBezTo>
                  <a:pt x="598" y="1261"/>
                  <a:pt x="598" y="1261"/>
                  <a:pt x="599" y="1261"/>
                </a:cubicBezTo>
                <a:cubicBezTo>
                  <a:pt x="600" y="1261"/>
                  <a:pt x="600" y="1261"/>
                  <a:pt x="601" y="1261"/>
                </a:cubicBezTo>
                <a:cubicBezTo>
                  <a:pt x="602" y="1261"/>
                  <a:pt x="602" y="1262"/>
                  <a:pt x="603" y="1262"/>
                </a:cubicBezTo>
                <a:cubicBezTo>
                  <a:pt x="604" y="1262"/>
                  <a:pt x="603" y="1261"/>
                  <a:pt x="603" y="1261"/>
                </a:cubicBezTo>
                <a:cubicBezTo>
                  <a:pt x="602" y="1261"/>
                  <a:pt x="602" y="1261"/>
                  <a:pt x="601" y="1260"/>
                </a:cubicBezTo>
                <a:cubicBezTo>
                  <a:pt x="601" y="1260"/>
                  <a:pt x="601" y="1259"/>
                  <a:pt x="600" y="1258"/>
                </a:cubicBezTo>
                <a:cubicBezTo>
                  <a:pt x="599" y="1258"/>
                  <a:pt x="597" y="1258"/>
                  <a:pt x="596" y="1257"/>
                </a:cubicBezTo>
                <a:cubicBezTo>
                  <a:pt x="596" y="1256"/>
                  <a:pt x="596" y="1255"/>
                  <a:pt x="596" y="1255"/>
                </a:cubicBezTo>
                <a:cubicBezTo>
                  <a:pt x="596" y="1254"/>
                  <a:pt x="597" y="1254"/>
                  <a:pt x="598" y="1255"/>
                </a:cubicBezTo>
                <a:cubicBezTo>
                  <a:pt x="599" y="1255"/>
                  <a:pt x="599" y="1254"/>
                  <a:pt x="600" y="1254"/>
                </a:cubicBezTo>
                <a:cubicBezTo>
                  <a:pt x="601" y="1254"/>
                  <a:pt x="601" y="1255"/>
                  <a:pt x="602" y="1255"/>
                </a:cubicBezTo>
                <a:cubicBezTo>
                  <a:pt x="602" y="1256"/>
                  <a:pt x="602" y="1256"/>
                  <a:pt x="603" y="1257"/>
                </a:cubicBezTo>
                <a:cubicBezTo>
                  <a:pt x="603" y="1257"/>
                  <a:pt x="604" y="1257"/>
                  <a:pt x="604" y="1258"/>
                </a:cubicBezTo>
                <a:cubicBezTo>
                  <a:pt x="605" y="1258"/>
                  <a:pt x="605" y="1259"/>
                  <a:pt x="605" y="1259"/>
                </a:cubicBezTo>
                <a:cubicBezTo>
                  <a:pt x="606" y="1260"/>
                  <a:pt x="606" y="1260"/>
                  <a:pt x="607" y="1260"/>
                </a:cubicBezTo>
                <a:cubicBezTo>
                  <a:pt x="607" y="1260"/>
                  <a:pt x="608" y="1261"/>
                  <a:pt x="608" y="1260"/>
                </a:cubicBezTo>
                <a:cubicBezTo>
                  <a:pt x="609" y="1260"/>
                  <a:pt x="607" y="1260"/>
                  <a:pt x="607" y="1259"/>
                </a:cubicBezTo>
                <a:cubicBezTo>
                  <a:pt x="607" y="1259"/>
                  <a:pt x="606" y="1258"/>
                  <a:pt x="606" y="1258"/>
                </a:cubicBezTo>
                <a:cubicBezTo>
                  <a:pt x="606" y="1256"/>
                  <a:pt x="604" y="1256"/>
                  <a:pt x="604" y="1255"/>
                </a:cubicBezTo>
                <a:cubicBezTo>
                  <a:pt x="603" y="1254"/>
                  <a:pt x="603" y="1251"/>
                  <a:pt x="604" y="1251"/>
                </a:cubicBezTo>
                <a:cubicBezTo>
                  <a:pt x="605" y="1251"/>
                  <a:pt x="606" y="1252"/>
                  <a:pt x="606" y="1252"/>
                </a:cubicBezTo>
                <a:cubicBezTo>
                  <a:pt x="607" y="1252"/>
                  <a:pt x="607" y="1251"/>
                  <a:pt x="608" y="1252"/>
                </a:cubicBezTo>
                <a:cubicBezTo>
                  <a:pt x="609" y="1252"/>
                  <a:pt x="609" y="1253"/>
                  <a:pt x="609" y="1253"/>
                </a:cubicBezTo>
                <a:cubicBezTo>
                  <a:pt x="610" y="1253"/>
                  <a:pt x="610" y="1252"/>
                  <a:pt x="610" y="1252"/>
                </a:cubicBezTo>
                <a:cubicBezTo>
                  <a:pt x="609" y="1251"/>
                  <a:pt x="608" y="1250"/>
                  <a:pt x="607" y="1250"/>
                </a:cubicBezTo>
                <a:cubicBezTo>
                  <a:pt x="605" y="1249"/>
                  <a:pt x="606" y="1248"/>
                  <a:pt x="605" y="1246"/>
                </a:cubicBezTo>
                <a:cubicBezTo>
                  <a:pt x="604" y="1245"/>
                  <a:pt x="603" y="1244"/>
                  <a:pt x="604" y="1242"/>
                </a:cubicBezTo>
                <a:cubicBezTo>
                  <a:pt x="604" y="1241"/>
                  <a:pt x="606" y="1242"/>
                  <a:pt x="608" y="1242"/>
                </a:cubicBezTo>
                <a:cubicBezTo>
                  <a:pt x="608" y="1241"/>
                  <a:pt x="609" y="1241"/>
                  <a:pt x="609" y="1240"/>
                </a:cubicBezTo>
                <a:cubicBezTo>
                  <a:pt x="610" y="1240"/>
                  <a:pt x="611" y="1239"/>
                  <a:pt x="612" y="1239"/>
                </a:cubicBezTo>
                <a:cubicBezTo>
                  <a:pt x="613" y="1239"/>
                  <a:pt x="614" y="1238"/>
                  <a:pt x="615" y="1238"/>
                </a:cubicBezTo>
                <a:cubicBezTo>
                  <a:pt x="616" y="1238"/>
                  <a:pt x="617" y="1238"/>
                  <a:pt x="618" y="1238"/>
                </a:cubicBezTo>
                <a:cubicBezTo>
                  <a:pt x="618" y="1238"/>
                  <a:pt x="619" y="1238"/>
                  <a:pt x="620" y="1238"/>
                </a:cubicBezTo>
                <a:cubicBezTo>
                  <a:pt x="621" y="1238"/>
                  <a:pt x="622" y="1239"/>
                  <a:pt x="623" y="1239"/>
                </a:cubicBezTo>
                <a:cubicBezTo>
                  <a:pt x="624" y="1240"/>
                  <a:pt x="626" y="1240"/>
                  <a:pt x="627" y="1239"/>
                </a:cubicBezTo>
                <a:cubicBezTo>
                  <a:pt x="628" y="1238"/>
                  <a:pt x="629" y="1237"/>
                  <a:pt x="630" y="1237"/>
                </a:cubicBezTo>
                <a:cubicBezTo>
                  <a:pt x="632" y="1237"/>
                  <a:pt x="633" y="1237"/>
                  <a:pt x="634" y="1237"/>
                </a:cubicBezTo>
                <a:cubicBezTo>
                  <a:pt x="635" y="1238"/>
                  <a:pt x="636" y="1238"/>
                  <a:pt x="638" y="1239"/>
                </a:cubicBezTo>
                <a:cubicBezTo>
                  <a:pt x="639" y="1239"/>
                  <a:pt x="640" y="1239"/>
                  <a:pt x="642" y="1240"/>
                </a:cubicBezTo>
                <a:cubicBezTo>
                  <a:pt x="643" y="1240"/>
                  <a:pt x="643" y="1241"/>
                  <a:pt x="644" y="1241"/>
                </a:cubicBezTo>
                <a:cubicBezTo>
                  <a:pt x="644" y="1242"/>
                  <a:pt x="645" y="1242"/>
                  <a:pt x="646" y="1242"/>
                </a:cubicBezTo>
                <a:cubicBezTo>
                  <a:pt x="647" y="1242"/>
                  <a:pt x="648" y="1243"/>
                  <a:pt x="648" y="1244"/>
                </a:cubicBezTo>
                <a:cubicBezTo>
                  <a:pt x="649" y="1246"/>
                  <a:pt x="650" y="1246"/>
                  <a:pt x="651" y="1246"/>
                </a:cubicBezTo>
                <a:cubicBezTo>
                  <a:pt x="652" y="1246"/>
                  <a:pt x="654" y="1246"/>
                  <a:pt x="655" y="1246"/>
                </a:cubicBezTo>
                <a:cubicBezTo>
                  <a:pt x="656" y="1245"/>
                  <a:pt x="658" y="1245"/>
                  <a:pt x="659" y="1245"/>
                </a:cubicBezTo>
                <a:cubicBezTo>
                  <a:pt x="660" y="1245"/>
                  <a:pt x="660" y="1245"/>
                  <a:pt x="661" y="1245"/>
                </a:cubicBezTo>
                <a:cubicBezTo>
                  <a:pt x="662" y="1244"/>
                  <a:pt x="662" y="1245"/>
                  <a:pt x="662" y="1245"/>
                </a:cubicBezTo>
                <a:cubicBezTo>
                  <a:pt x="662" y="1246"/>
                  <a:pt x="663" y="1246"/>
                  <a:pt x="662" y="1247"/>
                </a:cubicBezTo>
                <a:cubicBezTo>
                  <a:pt x="661" y="1247"/>
                  <a:pt x="660" y="1247"/>
                  <a:pt x="660" y="1248"/>
                </a:cubicBezTo>
                <a:cubicBezTo>
                  <a:pt x="658" y="1248"/>
                  <a:pt x="658" y="1249"/>
                  <a:pt x="656" y="1250"/>
                </a:cubicBezTo>
                <a:cubicBezTo>
                  <a:pt x="655" y="1250"/>
                  <a:pt x="654" y="1250"/>
                  <a:pt x="653" y="1251"/>
                </a:cubicBezTo>
                <a:cubicBezTo>
                  <a:pt x="651" y="1252"/>
                  <a:pt x="651" y="1254"/>
                  <a:pt x="651" y="1255"/>
                </a:cubicBezTo>
                <a:cubicBezTo>
                  <a:pt x="651" y="1257"/>
                  <a:pt x="651" y="1257"/>
                  <a:pt x="652" y="1256"/>
                </a:cubicBezTo>
                <a:cubicBezTo>
                  <a:pt x="654" y="1256"/>
                  <a:pt x="656" y="1255"/>
                  <a:pt x="658" y="1253"/>
                </a:cubicBezTo>
                <a:cubicBezTo>
                  <a:pt x="659" y="1253"/>
                  <a:pt x="659" y="1253"/>
                  <a:pt x="660" y="1252"/>
                </a:cubicBezTo>
                <a:cubicBezTo>
                  <a:pt x="661" y="1251"/>
                  <a:pt x="662" y="1251"/>
                  <a:pt x="663" y="1250"/>
                </a:cubicBezTo>
                <a:cubicBezTo>
                  <a:pt x="663" y="1250"/>
                  <a:pt x="664" y="1249"/>
                  <a:pt x="665" y="1249"/>
                </a:cubicBezTo>
                <a:cubicBezTo>
                  <a:pt x="665" y="1248"/>
                  <a:pt x="665" y="1248"/>
                  <a:pt x="666" y="1247"/>
                </a:cubicBezTo>
                <a:cubicBezTo>
                  <a:pt x="667" y="1246"/>
                  <a:pt x="668" y="1246"/>
                  <a:pt x="669" y="1245"/>
                </a:cubicBezTo>
                <a:cubicBezTo>
                  <a:pt x="671" y="1244"/>
                  <a:pt x="672" y="1244"/>
                  <a:pt x="673" y="1243"/>
                </a:cubicBezTo>
                <a:cubicBezTo>
                  <a:pt x="673" y="1241"/>
                  <a:pt x="675" y="1241"/>
                  <a:pt x="676" y="1241"/>
                </a:cubicBezTo>
                <a:cubicBezTo>
                  <a:pt x="677" y="1240"/>
                  <a:pt x="677" y="1238"/>
                  <a:pt x="678" y="1237"/>
                </a:cubicBezTo>
                <a:cubicBezTo>
                  <a:pt x="680" y="1236"/>
                  <a:pt x="681" y="1237"/>
                  <a:pt x="682" y="1237"/>
                </a:cubicBezTo>
                <a:cubicBezTo>
                  <a:pt x="684" y="1237"/>
                  <a:pt x="685" y="1236"/>
                  <a:pt x="686" y="1236"/>
                </a:cubicBezTo>
                <a:cubicBezTo>
                  <a:pt x="688" y="1236"/>
                  <a:pt x="689" y="1236"/>
                  <a:pt x="690" y="1236"/>
                </a:cubicBezTo>
                <a:cubicBezTo>
                  <a:pt x="691" y="1235"/>
                  <a:pt x="691" y="1235"/>
                  <a:pt x="692" y="1235"/>
                </a:cubicBezTo>
                <a:cubicBezTo>
                  <a:pt x="693" y="1234"/>
                  <a:pt x="693" y="1235"/>
                  <a:pt x="693" y="1235"/>
                </a:cubicBezTo>
                <a:cubicBezTo>
                  <a:pt x="695" y="1236"/>
                  <a:pt x="696" y="1235"/>
                  <a:pt x="697" y="1236"/>
                </a:cubicBezTo>
                <a:cubicBezTo>
                  <a:pt x="699" y="1236"/>
                  <a:pt x="698" y="1237"/>
                  <a:pt x="699" y="1237"/>
                </a:cubicBezTo>
                <a:cubicBezTo>
                  <a:pt x="700" y="1237"/>
                  <a:pt x="701" y="1237"/>
                  <a:pt x="702" y="1237"/>
                </a:cubicBezTo>
                <a:cubicBezTo>
                  <a:pt x="704" y="1237"/>
                  <a:pt x="705" y="1237"/>
                  <a:pt x="706" y="1236"/>
                </a:cubicBezTo>
                <a:cubicBezTo>
                  <a:pt x="708" y="1235"/>
                  <a:pt x="708" y="1237"/>
                  <a:pt x="709" y="1238"/>
                </a:cubicBezTo>
                <a:cubicBezTo>
                  <a:pt x="709" y="1238"/>
                  <a:pt x="710" y="1238"/>
                  <a:pt x="710" y="1238"/>
                </a:cubicBezTo>
                <a:cubicBezTo>
                  <a:pt x="711" y="1239"/>
                  <a:pt x="711" y="1239"/>
                  <a:pt x="712" y="1240"/>
                </a:cubicBezTo>
                <a:cubicBezTo>
                  <a:pt x="712" y="1240"/>
                  <a:pt x="713" y="1241"/>
                  <a:pt x="714" y="1241"/>
                </a:cubicBezTo>
                <a:cubicBezTo>
                  <a:pt x="715" y="1241"/>
                  <a:pt x="716" y="1241"/>
                  <a:pt x="717" y="1241"/>
                </a:cubicBezTo>
                <a:cubicBezTo>
                  <a:pt x="718" y="1242"/>
                  <a:pt x="718" y="1242"/>
                  <a:pt x="719" y="1242"/>
                </a:cubicBezTo>
                <a:cubicBezTo>
                  <a:pt x="720" y="1242"/>
                  <a:pt x="722" y="1242"/>
                  <a:pt x="722" y="1243"/>
                </a:cubicBezTo>
                <a:cubicBezTo>
                  <a:pt x="721" y="1243"/>
                  <a:pt x="720" y="1243"/>
                  <a:pt x="720" y="1243"/>
                </a:cubicBezTo>
                <a:cubicBezTo>
                  <a:pt x="719" y="1243"/>
                  <a:pt x="719" y="1243"/>
                  <a:pt x="718" y="1243"/>
                </a:cubicBezTo>
                <a:cubicBezTo>
                  <a:pt x="716" y="1243"/>
                  <a:pt x="715" y="1243"/>
                  <a:pt x="714" y="1243"/>
                </a:cubicBezTo>
                <a:cubicBezTo>
                  <a:pt x="712" y="1244"/>
                  <a:pt x="711" y="1245"/>
                  <a:pt x="710" y="1245"/>
                </a:cubicBezTo>
                <a:cubicBezTo>
                  <a:pt x="709" y="1245"/>
                  <a:pt x="708" y="1244"/>
                  <a:pt x="707" y="1244"/>
                </a:cubicBezTo>
                <a:cubicBezTo>
                  <a:pt x="707" y="1244"/>
                  <a:pt x="706" y="1245"/>
                  <a:pt x="706" y="1245"/>
                </a:cubicBezTo>
                <a:cubicBezTo>
                  <a:pt x="705" y="1246"/>
                  <a:pt x="703" y="1245"/>
                  <a:pt x="703" y="1246"/>
                </a:cubicBezTo>
                <a:cubicBezTo>
                  <a:pt x="703" y="1248"/>
                  <a:pt x="704" y="1248"/>
                  <a:pt x="705" y="1248"/>
                </a:cubicBezTo>
                <a:cubicBezTo>
                  <a:pt x="706" y="1248"/>
                  <a:pt x="706" y="1249"/>
                  <a:pt x="706" y="1249"/>
                </a:cubicBezTo>
                <a:cubicBezTo>
                  <a:pt x="707" y="1249"/>
                  <a:pt x="708" y="1248"/>
                  <a:pt x="708" y="1249"/>
                </a:cubicBezTo>
                <a:cubicBezTo>
                  <a:pt x="711" y="1250"/>
                  <a:pt x="707" y="1251"/>
                  <a:pt x="706" y="1251"/>
                </a:cubicBezTo>
                <a:cubicBezTo>
                  <a:pt x="705" y="1251"/>
                  <a:pt x="704" y="1251"/>
                  <a:pt x="703" y="1251"/>
                </a:cubicBezTo>
                <a:cubicBezTo>
                  <a:pt x="702" y="1251"/>
                  <a:pt x="701" y="1252"/>
                  <a:pt x="700" y="1251"/>
                </a:cubicBezTo>
                <a:cubicBezTo>
                  <a:pt x="699" y="1251"/>
                  <a:pt x="699" y="1251"/>
                  <a:pt x="698" y="1250"/>
                </a:cubicBezTo>
                <a:cubicBezTo>
                  <a:pt x="698" y="1250"/>
                  <a:pt x="697" y="1250"/>
                  <a:pt x="696" y="1250"/>
                </a:cubicBezTo>
                <a:cubicBezTo>
                  <a:pt x="695" y="1250"/>
                  <a:pt x="694" y="1251"/>
                  <a:pt x="692" y="1251"/>
                </a:cubicBezTo>
                <a:cubicBezTo>
                  <a:pt x="691" y="1250"/>
                  <a:pt x="690" y="1250"/>
                  <a:pt x="688" y="1250"/>
                </a:cubicBezTo>
                <a:cubicBezTo>
                  <a:pt x="688" y="1250"/>
                  <a:pt x="687" y="1251"/>
                  <a:pt x="686" y="1251"/>
                </a:cubicBezTo>
                <a:cubicBezTo>
                  <a:pt x="685" y="1250"/>
                  <a:pt x="686" y="1250"/>
                  <a:pt x="686" y="1249"/>
                </a:cubicBezTo>
                <a:cubicBezTo>
                  <a:pt x="686" y="1248"/>
                  <a:pt x="685" y="1248"/>
                  <a:pt x="685" y="1248"/>
                </a:cubicBezTo>
                <a:cubicBezTo>
                  <a:pt x="684" y="1248"/>
                  <a:pt x="684" y="1248"/>
                  <a:pt x="684" y="1248"/>
                </a:cubicBezTo>
                <a:cubicBezTo>
                  <a:pt x="683" y="1248"/>
                  <a:pt x="683" y="1248"/>
                  <a:pt x="683" y="1247"/>
                </a:cubicBezTo>
                <a:cubicBezTo>
                  <a:pt x="680" y="1247"/>
                  <a:pt x="683" y="1249"/>
                  <a:pt x="683" y="1250"/>
                </a:cubicBezTo>
                <a:cubicBezTo>
                  <a:pt x="684" y="1252"/>
                  <a:pt x="682" y="1252"/>
                  <a:pt x="681" y="1252"/>
                </a:cubicBezTo>
                <a:cubicBezTo>
                  <a:pt x="679" y="1252"/>
                  <a:pt x="679" y="1253"/>
                  <a:pt x="677" y="1252"/>
                </a:cubicBezTo>
                <a:cubicBezTo>
                  <a:pt x="677" y="1251"/>
                  <a:pt x="677" y="1251"/>
                  <a:pt x="676" y="1251"/>
                </a:cubicBezTo>
                <a:cubicBezTo>
                  <a:pt x="675" y="1250"/>
                  <a:pt x="675" y="1250"/>
                  <a:pt x="674" y="1250"/>
                </a:cubicBezTo>
                <a:cubicBezTo>
                  <a:pt x="673" y="1248"/>
                  <a:pt x="672" y="1249"/>
                  <a:pt x="671" y="1249"/>
                </a:cubicBezTo>
                <a:cubicBezTo>
                  <a:pt x="670" y="1249"/>
                  <a:pt x="669" y="1249"/>
                  <a:pt x="669" y="1250"/>
                </a:cubicBezTo>
                <a:cubicBezTo>
                  <a:pt x="668" y="1250"/>
                  <a:pt x="668" y="1250"/>
                  <a:pt x="667" y="1251"/>
                </a:cubicBezTo>
                <a:cubicBezTo>
                  <a:pt x="667" y="1251"/>
                  <a:pt x="666" y="1251"/>
                  <a:pt x="665" y="1251"/>
                </a:cubicBezTo>
                <a:cubicBezTo>
                  <a:pt x="665" y="1251"/>
                  <a:pt x="665" y="1252"/>
                  <a:pt x="664" y="1252"/>
                </a:cubicBezTo>
                <a:cubicBezTo>
                  <a:pt x="663" y="1252"/>
                  <a:pt x="663" y="1252"/>
                  <a:pt x="662" y="1253"/>
                </a:cubicBezTo>
                <a:cubicBezTo>
                  <a:pt x="661" y="1253"/>
                  <a:pt x="660" y="1254"/>
                  <a:pt x="659" y="1255"/>
                </a:cubicBezTo>
                <a:cubicBezTo>
                  <a:pt x="658" y="1255"/>
                  <a:pt x="657" y="1255"/>
                  <a:pt x="656" y="1256"/>
                </a:cubicBezTo>
                <a:cubicBezTo>
                  <a:pt x="655" y="1256"/>
                  <a:pt x="653" y="1256"/>
                  <a:pt x="652" y="1257"/>
                </a:cubicBezTo>
                <a:cubicBezTo>
                  <a:pt x="650" y="1258"/>
                  <a:pt x="652" y="1259"/>
                  <a:pt x="651" y="1261"/>
                </a:cubicBezTo>
                <a:cubicBezTo>
                  <a:pt x="651" y="1261"/>
                  <a:pt x="651" y="1262"/>
                  <a:pt x="650" y="1262"/>
                </a:cubicBezTo>
                <a:cubicBezTo>
                  <a:pt x="650" y="1263"/>
                  <a:pt x="650" y="1264"/>
                  <a:pt x="650" y="1264"/>
                </a:cubicBezTo>
                <a:cubicBezTo>
                  <a:pt x="650" y="1265"/>
                  <a:pt x="651" y="1265"/>
                  <a:pt x="651" y="1266"/>
                </a:cubicBezTo>
                <a:cubicBezTo>
                  <a:pt x="651" y="1267"/>
                  <a:pt x="651" y="1269"/>
                  <a:pt x="650" y="1270"/>
                </a:cubicBezTo>
                <a:cubicBezTo>
                  <a:pt x="649" y="1270"/>
                  <a:pt x="649" y="1271"/>
                  <a:pt x="650" y="1272"/>
                </a:cubicBezTo>
                <a:cubicBezTo>
                  <a:pt x="651" y="1273"/>
                  <a:pt x="652" y="1272"/>
                  <a:pt x="653" y="1272"/>
                </a:cubicBezTo>
                <a:cubicBezTo>
                  <a:pt x="655" y="1271"/>
                  <a:pt x="656" y="1271"/>
                  <a:pt x="658" y="1271"/>
                </a:cubicBezTo>
                <a:cubicBezTo>
                  <a:pt x="660" y="1270"/>
                  <a:pt x="661" y="1271"/>
                  <a:pt x="663" y="1271"/>
                </a:cubicBezTo>
                <a:cubicBezTo>
                  <a:pt x="663" y="1271"/>
                  <a:pt x="666" y="1270"/>
                  <a:pt x="666" y="1272"/>
                </a:cubicBezTo>
                <a:cubicBezTo>
                  <a:pt x="665" y="1272"/>
                  <a:pt x="664" y="1273"/>
                  <a:pt x="664" y="1273"/>
                </a:cubicBezTo>
                <a:cubicBezTo>
                  <a:pt x="663" y="1273"/>
                  <a:pt x="663" y="1274"/>
                  <a:pt x="663" y="1274"/>
                </a:cubicBezTo>
                <a:cubicBezTo>
                  <a:pt x="662" y="1275"/>
                  <a:pt x="660" y="1276"/>
                  <a:pt x="661" y="1277"/>
                </a:cubicBezTo>
                <a:cubicBezTo>
                  <a:pt x="661" y="1278"/>
                  <a:pt x="662" y="1277"/>
                  <a:pt x="662" y="1278"/>
                </a:cubicBezTo>
                <a:cubicBezTo>
                  <a:pt x="662" y="1278"/>
                  <a:pt x="662" y="1279"/>
                  <a:pt x="662" y="1279"/>
                </a:cubicBezTo>
                <a:cubicBezTo>
                  <a:pt x="662" y="1280"/>
                  <a:pt x="662" y="1280"/>
                  <a:pt x="663" y="1280"/>
                </a:cubicBezTo>
                <a:cubicBezTo>
                  <a:pt x="663" y="1281"/>
                  <a:pt x="663" y="1283"/>
                  <a:pt x="664" y="1284"/>
                </a:cubicBezTo>
                <a:cubicBezTo>
                  <a:pt x="665" y="1285"/>
                  <a:pt x="667" y="1284"/>
                  <a:pt x="668" y="1285"/>
                </a:cubicBezTo>
                <a:cubicBezTo>
                  <a:pt x="668" y="1287"/>
                  <a:pt x="666" y="1287"/>
                  <a:pt x="665" y="1288"/>
                </a:cubicBezTo>
                <a:cubicBezTo>
                  <a:pt x="665" y="1288"/>
                  <a:pt x="665" y="1289"/>
                  <a:pt x="664" y="1289"/>
                </a:cubicBezTo>
                <a:cubicBezTo>
                  <a:pt x="663" y="1289"/>
                  <a:pt x="662" y="1289"/>
                  <a:pt x="662" y="1290"/>
                </a:cubicBezTo>
                <a:cubicBezTo>
                  <a:pt x="662" y="1291"/>
                  <a:pt x="662" y="1291"/>
                  <a:pt x="663" y="1291"/>
                </a:cubicBezTo>
                <a:cubicBezTo>
                  <a:pt x="664" y="1292"/>
                  <a:pt x="664" y="1293"/>
                  <a:pt x="664" y="1293"/>
                </a:cubicBezTo>
                <a:cubicBezTo>
                  <a:pt x="665" y="1294"/>
                  <a:pt x="666" y="1295"/>
                  <a:pt x="667" y="1296"/>
                </a:cubicBezTo>
                <a:cubicBezTo>
                  <a:pt x="668" y="1296"/>
                  <a:pt x="669" y="1296"/>
                  <a:pt x="669" y="1297"/>
                </a:cubicBezTo>
                <a:cubicBezTo>
                  <a:pt x="669" y="1298"/>
                  <a:pt x="667" y="1297"/>
                  <a:pt x="667" y="1297"/>
                </a:cubicBezTo>
                <a:cubicBezTo>
                  <a:pt x="665" y="1297"/>
                  <a:pt x="664" y="1297"/>
                  <a:pt x="663" y="1297"/>
                </a:cubicBezTo>
                <a:cubicBezTo>
                  <a:pt x="662" y="1297"/>
                  <a:pt x="662" y="1296"/>
                  <a:pt x="661" y="1296"/>
                </a:cubicBezTo>
                <a:cubicBezTo>
                  <a:pt x="660" y="1296"/>
                  <a:pt x="660" y="1296"/>
                  <a:pt x="660" y="1295"/>
                </a:cubicBezTo>
                <a:cubicBezTo>
                  <a:pt x="659" y="1294"/>
                  <a:pt x="659" y="1294"/>
                  <a:pt x="659" y="1293"/>
                </a:cubicBezTo>
                <a:cubicBezTo>
                  <a:pt x="659" y="1292"/>
                  <a:pt x="659" y="1292"/>
                  <a:pt x="658" y="1292"/>
                </a:cubicBezTo>
                <a:cubicBezTo>
                  <a:pt x="658" y="1291"/>
                  <a:pt x="657" y="1291"/>
                  <a:pt x="657" y="1290"/>
                </a:cubicBezTo>
                <a:cubicBezTo>
                  <a:pt x="656" y="1290"/>
                  <a:pt x="655" y="1291"/>
                  <a:pt x="656" y="1292"/>
                </a:cubicBezTo>
                <a:cubicBezTo>
                  <a:pt x="656" y="1292"/>
                  <a:pt x="656" y="1293"/>
                  <a:pt x="656" y="1293"/>
                </a:cubicBezTo>
                <a:cubicBezTo>
                  <a:pt x="657" y="1294"/>
                  <a:pt x="657" y="1294"/>
                  <a:pt x="657" y="1295"/>
                </a:cubicBezTo>
                <a:cubicBezTo>
                  <a:pt x="657" y="1296"/>
                  <a:pt x="658" y="1297"/>
                  <a:pt x="656" y="1298"/>
                </a:cubicBezTo>
                <a:cubicBezTo>
                  <a:pt x="656" y="1298"/>
                  <a:pt x="655" y="1298"/>
                  <a:pt x="654" y="1298"/>
                </a:cubicBezTo>
                <a:cubicBezTo>
                  <a:pt x="653" y="1298"/>
                  <a:pt x="653" y="1298"/>
                  <a:pt x="653" y="1299"/>
                </a:cubicBezTo>
                <a:cubicBezTo>
                  <a:pt x="653" y="1299"/>
                  <a:pt x="653" y="1299"/>
                  <a:pt x="652" y="1299"/>
                </a:cubicBezTo>
                <a:cubicBezTo>
                  <a:pt x="652" y="1300"/>
                  <a:pt x="653" y="1301"/>
                  <a:pt x="653" y="1300"/>
                </a:cubicBezTo>
                <a:cubicBezTo>
                  <a:pt x="654" y="1300"/>
                  <a:pt x="655" y="1301"/>
                  <a:pt x="655" y="1301"/>
                </a:cubicBezTo>
                <a:cubicBezTo>
                  <a:pt x="656" y="1301"/>
                  <a:pt x="657" y="1301"/>
                  <a:pt x="657" y="1301"/>
                </a:cubicBezTo>
                <a:cubicBezTo>
                  <a:pt x="659" y="1302"/>
                  <a:pt x="660" y="1301"/>
                  <a:pt x="662" y="1301"/>
                </a:cubicBezTo>
                <a:cubicBezTo>
                  <a:pt x="663" y="1302"/>
                  <a:pt x="664" y="1303"/>
                  <a:pt x="666" y="1303"/>
                </a:cubicBezTo>
                <a:cubicBezTo>
                  <a:pt x="666" y="1304"/>
                  <a:pt x="667" y="1304"/>
                  <a:pt x="668" y="1305"/>
                </a:cubicBezTo>
                <a:cubicBezTo>
                  <a:pt x="668" y="1305"/>
                  <a:pt x="669" y="1305"/>
                  <a:pt x="669" y="1305"/>
                </a:cubicBezTo>
                <a:cubicBezTo>
                  <a:pt x="670" y="1305"/>
                  <a:pt x="671" y="1306"/>
                  <a:pt x="671" y="1306"/>
                </a:cubicBezTo>
                <a:cubicBezTo>
                  <a:pt x="671" y="1307"/>
                  <a:pt x="671" y="1307"/>
                  <a:pt x="671" y="1307"/>
                </a:cubicBezTo>
                <a:cubicBezTo>
                  <a:pt x="671" y="1307"/>
                  <a:pt x="672" y="1307"/>
                  <a:pt x="672" y="1308"/>
                </a:cubicBezTo>
                <a:cubicBezTo>
                  <a:pt x="673" y="1308"/>
                  <a:pt x="672" y="1309"/>
                  <a:pt x="672" y="1309"/>
                </a:cubicBezTo>
                <a:cubicBezTo>
                  <a:pt x="673" y="1310"/>
                  <a:pt x="673" y="1310"/>
                  <a:pt x="673" y="1311"/>
                </a:cubicBezTo>
                <a:cubicBezTo>
                  <a:pt x="672" y="1312"/>
                  <a:pt x="672" y="1312"/>
                  <a:pt x="671" y="1312"/>
                </a:cubicBezTo>
                <a:cubicBezTo>
                  <a:pt x="671" y="1313"/>
                  <a:pt x="671" y="1313"/>
                  <a:pt x="670" y="1313"/>
                </a:cubicBezTo>
                <a:cubicBezTo>
                  <a:pt x="669" y="1313"/>
                  <a:pt x="668" y="1313"/>
                  <a:pt x="668" y="1313"/>
                </a:cubicBezTo>
                <a:cubicBezTo>
                  <a:pt x="668" y="1314"/>
                  <a:pt x="669" y="1314"/>
                  <a:pt x="669" y="1315"/>
                </a:cubicBezTo>
                <a:cubicBezTo>
                  <a:pt x="670" y="1315"/>
                  <a:pt x="670" y="1316"/>
                  <a:pt x="670" y="1316"/>
                </a:cubicBezTo>
                <a:cubicBezTo>
                  <a:pt x="671" y="1316"/>
                  <a:pt x="672" y="1316"/>
                  <a:pt x="672" y="1317"/>
                </a:cubicBezTo>
                <a:cubicBezTo>
                  <a:pt x="672" y="1318"/>
                  <a:pt x="672" y="1319"/>
                  <a:pt x="672" y="1319"/>
                </a:cubicBezTo>
                <a:cubicBezTo>
                  <a:pt x="671" y="1322"/>
                  <a:pt x="673" y="1321"/>
                  <a:pt x="675" y="1321"/>
                </a:cubicBezTo>
                <a:cubicBezTo>
                  <a:pt x="676" y="1321"/>
                  <a:pt x="677" y="1321"/>
                  <a:pt x="678" y="1322"/>
                </a:cubicBezTo>
                <a:cubicBezTo>
                  <a:pt x="680" y="1323"/>
                  <a:pt x="679" y="1324"/>
                  <a:pt x="678" y="1325"/>
                </a:cubicBezTo>
                <a:cubicBezTo>
                  <a:pt x="678" y="1326"/>
                  <a:pt x="677" y="1326"/>
                  <a:pt x="677" y="1327"/>
                </a:cubicBezTo>
                <a:cubicBezTo>
                  <a:pt x="676" y="1327"/>
                  <a:pt x="676" y="1327"/>
                  <a:pt x="675" y="1326"/>
                </a:cubicBezTo>
                <a:cubicBezTo>
                  <a:pt x="675" y="1326"/>
                  <a:pt x="672" y="1326"/>
                  <a:pt x="672" y="1327"/>
                </a:cubicBezTo>
                <a:cubicBezTo>
                  <a:pt x="672" y="1328"/>
                  <a:pt x="672" y="1327"/>
                  <a:pt x="673" y="1328"/>
                </a:cubicBezTo>
                <a:cubicBezTo>
                  <a:pt x="673" y="1328"/>
                  <a:pt x="673" y="1328"/>
                  <a:pt x="673" y="1328"/>
                </a:cubicBezTo>
                <a:cubicBezTo>
                  <a:pt x="674" y="1329"/>
                  <a:pt x="674" y="1329"/>
                  <a:pt x="675" y="1329"/>
                </a:cubicBezTo>
                <a:cubicBezTo>
                  <a:pt x="676" y="1329"/>
                  <a:pt x="676" y="1329"/>
                  <a:pt x="677" y="1329"/>
                </a:cubicBezTo>
                <a:cubicBezTo>
                  <a:pt x="678" y="1329"/>
                  <a:pt x="678" y="1329"/>
                  <a:pt x="679" y="1329"/>
                </a:cubicBezTo>
                <a:cubicBezTo>
                  <a:pt x="680" y="1329"/>
                  <a:pt x="680" y="1329"/>
                  <a:pt x="681" y="1329"/>
                </a:cubicBezTo>
                <a:cubicBezTo>
                  <a:pt x="682" y="1328"/>
                  <a:pt x="682" y="1329"/>
                  <a:pt x="683" y="1329"/>
                </a:cubicBezTo>
                <a:cubicBezTo>
                  <a:pt x="684" y="1329"/>
                  <a:pt x="685" y="1328"/>
                  <a:pt x="686" y="1328"/>
                </a:cubicBezTo>
                <a:cubicBezTo>
                  <a:pt x="687" y="1328"/>
                  <a:pt x="688" y="1328"/>
                  <a:pt x="689" y="1328"/>
                </a:cubicBezTo>
                <a:cubicBezTo>
                  <a:pt x="690" y="1328"/>
                  <a:pt x="693" y="1327"/>
                  <a:pt x="691" y="1329"/>
                </a:cubicBezTo>
                <a:cubicBezTo>
                  <a:pt x="691" y="1330"/>
                  <a:pt x="690" y="1330"/>
                  <a:pt x="690" y="1330"/>
                </a:cubicBezTo>
                <a:cubicBezTo>
                  <a:pt x="689" y="1331"/>
                  <a:pt x="688" y="1331"/>
                  <a:pt x="688" y="1332"/>
                </a:cubicBezTo>
                <a:cubicBezTo>
                  <a:pt x="687" y="1332"/>
                  <a:pt x="685" y="1332"/>
                  <a:pt x="684" y="1333"/>
                </a:cubicBezTo>
                <a:cubicBezTo>
                  <a:pt x="682" y="1333"/>
                  <a:pt x="681" y="1333"/>
                  <a:pt x="680" y="1334"/>
                </a:cubicBezTo>
                <a:cubicBezTo>
                  <a:pt x="679" y="1334"/>
                  <a:pt x="677" y="1334"/>
                  <a:pt x="676" y="1335"/>
                </a:cubicBezTo>
                <a:cubicBezTo>
                  <a:pt x="675" y="1336"/>
                  <a:pt x="678" y="1335"/>
                  <a:pt x="679" y="1335"/>
                </a:cubicBezTo>
                <a:cubicBezTo>
                  <a:pt x="680" y="1335"/>
                  <a:pt x="680" y="1335"/>
                  <a:pt x="681" y="1335"/>
                </a:cubicBezTo>
                <a:cubicBezTo>
                  <a:pt x="682" y="1335"/>
                  <a:pt x="683" y="1335"/>
                  <a:pt x="683" y="1335"/>
                </a:cubicBezTo>
                <a:cubicBezTo>
                  <a:pt x="684" y="1334"/>
                  <a:pt x="684" y="1334"/>
                  <a:pt x="684" y="1334"/>
                </a:cubicBezTo>
                <a:cubicBezTo>
                  <a:pt x="685" y="1334"/>
                  <a:pt x="686" y="1334"/>
                  <a:pt x="687" y="1334"/>
                </a:cubicBezTo>
                <a:cubicBezTo>
                  <a:pt x="687" y="1335"/>
                  <a:pt x="687" y="1335"/>
                  <a:pt x="687" y="1335"/>
                </a:cubicBezTo>
                <a:cubicBezTo>
                  <a:pt x="687" y="1336"/>
                  <a:pt x="686" y="1335"/>
                  <a:pt x="687" y="1336"/>
                </a:cubicBezTo>
                <a:cubicBezTo>
                  <a:pt x="687" y="1336"/>
                  <a:pt x="687" y="1336"/>
                  <a:pt x="687" y="1336"/>
                </a:cubicBezTo>
                <a:cubicBezTo>
                  <a:pt x="688" y="1337"/>
                  <a:pt x="688" y="1336"/>
                  <a:pt x="688" y="1337"/>
                </a:cubicBezTo>
                <a:cubicBezTo>
                  <a:pt x="687" y="1338"/>
                  <a:pt x="687" y="1337"/>
                  <a:pt x="687" y="1338"/>
                </a:cubicBezTo>
                <a:cubicBezTo>
                  <a:pt x="689" y="1338"/>
                  <a:pt x="689" y="1337"/>
                  <a:pt x="690" y="1336"/>
                </a:cubicBezTo>
                <a:cubicBezTo>
                  <a:pt x="691" y="1335"/>
                  <a:pt x="693" y="1335"/>
                  <a:pt x="694" y="1333"/>
                </a:cubicBezTo>
                <a:cubicBezTo>
                  <a:pt x="695" y="1332"/>
                  <a:pt x="696" y="1332"/>
                  <a:pt x="698" y="1333"/>
                </a:cubicBezTo>
                <a:cubicBezTo>
                  <a:pt x="698" y="1333"/>
                  <a:pt x="699" y="1333"/>
                  <a:pt x="699" y="1334"/>
                </a:cubicBezTo>
                <a:cubicBezTo>
                  <a:pt x="700" y="1334"/>
                  <a:pt x="700" y="1335"/>
                  <a:pt x="700" y="1335"/>
                </a:cubicBezTo>
                <a:cubicBezTo>
                  <a:pt x="701" y="1336"/>
                  <a:pt x="702" y="1335"/>
                  <a:pt x="703" y="1336"/>
                </a:cubicBezTo>
                <a:cubicBezTo>
                  <a:pt x="704" y="1337"/>
                  <a:pt x="704" y="1338"/>
                  <a:pt x="705" y="1336"/>
                </a:cubicBezTo>
                <a:cubicBezTo>
                  <a:pt x="706" y="1335"/>
                  <a:pt x="706" y="1335"/>
                  <a:pt x="707" y="1337"/>
                </a:cubicBezTo>
                <a:cubicBezTo>
                  <a:pt x="707" y="1337"/>
                  <a:pt x="707" y="1338"/>
                  <a:pt x="707" y="1338"/>
                </a:cubicBezTo>
                <a:cubicBezTo>
                  <a:pt x="707" y="1340"/>
                  <a:pt x="708" y="1340"/>
                  <a:pt x="709" y="1340"/>
                </a:cubicBezTo>
                <a:cubicBezTo>
                  <a:pt x="710" y="1341"/>
                  <a:pt x="710" y="1342"/>
                  <a:pt x="710" y="1343"/>
                </a:cubicBezTo>
                <a:cubicBezTo>
                  <a:pt x="711" y="1343"/>
                  <a:pt x="711" y="1344"/>
                  <a:pt x="711" y="1344"/>
                </a:cubicBezTo>
                <a:cubicBezTo>
                  <a:pt x="712" y="1344"/>
                  <a:pt x="712" y="1345"/>
                  <a:pt x="712" y="1345"/>
                </a:cubicBezTo>
                <a:cubicBezTo>
                  <a:pt x="713" y="1346"/>
                  <a:pt x="714" y="1345"/>
                  <a:pt x="714" y="1345"/>
                </a:cubicBezTo>
                <a:cubicBezTo>
                  <a:pt x="716" y="1345"/>
                  <a:pt x="716" y="1346"/>
                  <a:pt x="718" y="1346"/>
                </a:cubicBezTo>
                <a:cubicBezTo>
                  <a:pt x="718" y="1346"/>
                  <a:pt x="719" y="1347"/>
                  <a:pt x="720" y="1347"/>
                </a:cubicBezTo>
                <a:cubicBezTo>
                  <a:pt x="720" y="1347"/>
                  <a:pt x="720" y="1347"/>
                  <a:pt x="721" y="1348"/>
                </a:cubicBezTo>
                <a:cubicBezTo>
                  <a:pt x="722" y="1348"/>
                  <a:pt x="722" y="1348"/>
                  <a:pt x="723" y="1348"/>
                </a:cubicBezTo>
                <a:cubicBezTo>
                  <a:pt x="724" y="1348"/>
                  <a:pt x="724" y="1348"/>
                  <a:pt x="724" y="1347"/>
                </a:cubicBezTo>
                <a:cubicBezTo>
                  <a:pt x="725" y="1346"/>
                  <a:pt x="727" y="1347"/>
                  <a:pt x="728" y="1346"/>
                </a:cubicBezTo>
                <a:cubicBezTo>
                  <a:pt x="729" y="1346"/>
                  <a:pt x="730" y="1344"/>
                  <a:pt x="732" y="1345"/>
                </a:cubicBezTo>
                <a:cubicBezTo>
                  <a:pt x="732" y="1345"/>
                  <a:pt x="732" y="1346"/>
                  <a:pt x="733" y="1346"/>
                </a:cubicBezTo>
                <a:cubicBezTo>
                  <a:pt x="733" y="1346"/>
                  <a:pt x="734" y="1346"/>
                  <a:pt x="735" y="1346"/>
                </a:cubicBezTo>
                <a:cubicBezTo>
                  <a:pt x="736" y="1346"/>
                  <a:pt x="736" y="1346"/>
                  <a:pt x="736" y="1345"/>
                </a:cubicBezTo>
                <a:cubicBezTo>
                  <a:pt x="736" y="1344"/>
                  <a:pt x="737" y="1344"/>
                  <a:pt x="737" y="1343"/>
                </a:cubicBezTo>
                <a:cubicBezTo>
                  <a:pt x="738" y="1342"/>
                  <a:pt x="737" y="1340"/>
                  <a:pt x="737" y="1339"/>
                </a:cubicBezTo>
                <a:cubicBezTo>
                  <a:pt x="737" y="1337"/>
                  <a:pt x="737" y="1336"/>
                  <a:pt x="738" y="1335"/>
                </a:cubicBezTo>
                <a:cubicBezTo>
                  <a:pt x="739" y="1334"/>
                  <a:pt x="739" y="1332"/>
                  <a:pt x="740" y="1331"/>
                </a:cubicBezTo>
                <a:cubicBezTo>
                  <a:pt x="741" y="1330"/>
                  <a:pt x="742" y="1332"/>
                  <a:pt x="743" y="1333"/>
                </a:cubicBezTo>
                <a:cubicBezTo>
                  <a:pt x="745" y="1333"/>
                  <a:pt x="747" y="1332"/>
                  <a:pt x="748" y="1332"/>
                </a:cubicBezTo>
                <a:cubicBezTo>
                  <a:pt x="750" y="1332"/>
                  <a:pt x="751" y="1333"/>
                  <a:pt x="752" y="1334"/>
                </a:cubicBezTo>
                <a:cubicBezTo>
                  <a:pt x="754" y="1334"/>
                  <a:pt x="755" y="1334"/>
                  <a:pt x="756" y="1335"/>
                </a:cubicBezTo>
                <a:cubicBezTo>
                  <a:pt x="757" y="1337"/>
                  <a:pt x="759" y="1337"/>
                  <a:pt x="760" y="1337"/>
                </a:cubicBezTo>
                <a:cubicBezTo>
                  <a:pt x="761" y="1337"/>
                  <a:pt x="761" y="1338"/>
                  <a:pt x="762" y="1338"/>
                </a:cubicBezTo>
                <a:cubicBezTo>
                  <a:pt x="762" y="1339"/>
                  <a:pt x="763" y="1339"/>
                  <a:pt x="763" y="1339"/>
                </a:cubicBezTo>
                <a:cubicBezTo>
                  <a:pt x="765" y="1340"/>
                  <a:pt x="766" y="1341"/>
                  <a:pt x="767" y="1342"/>
                </a:cubicBezTo>
                <a:cubicBezTo>
                  <a:pt x="768" y="1343"/>
                  <a:pt x="769" y="1343"/>
                  <a:pt x="770" y="1344"/>
                </a:cubicBezTo>
                <a:cubicBezTo>
                  <a:pt x="772" y="1345"/>
                  <a:pt x="772" y="1346"/>
                  <a:pt x="773" y="1347"/>
                </a:cubicBezTo>
                <a:cubicBezTo>
                  <a:pt x="776" y="1349"/>
                  <a:pt x="779" y="1349"/>
                  <a:pt x="781" y="1349"/>
                </a:cubicBezTo>
                <a:cubicBezTo>
                  <a:pt x="783" y="1349"/>
                  <a:pt x="784" y="1348"/>
                  <a:pt x="786" y="1348"/>
                </a:cubicBezTo>
                <a:cubicBezTo>
                  <a:pt x="787" y="1348"/>
                  <a:pt x="789" y="1348"/>
                  <a:pt x="791" y="1348"/>
                </a:cubicBezTo>
                <a:cubicBezTo>
                  <a:pt x="795" y="1348"/>
                  <a:pt x="798" y="1348"/>
                  <a:pt x="801" y="1348"/>
                </a:cubicBezTo>
                <a:cubicBezTo>
                  <a:pt x="803" y="1347"/>
                  <a:pt x="805" y="1347"/>
                  <a:pt x="806" y="1345"/>
                </a:cubicBezTo>
                <a:cubicBezTo>
                  <a:pt x="807" y="1343"/>
                  <a:pt x="807" y="1342"/>
                  <a:pt x="809" y="1341"/>
                </a:cubicBezTo>
                <a:cubicBezTo>
                  <a:pt x="810" y="1340"/>
                  <a:pt x="811" y="1339"/>
                  <a:pt x="812" y="1338"/>
                </a:cubicBezTo>
                <a:cubicBezTo>
                  <a:pt x="814" y="1337"/>
                  <a:pt x="815" y="1336"/>
                  <a:pt x="817" y="1335"/>
                </a:cubicBezTo>
                <a:cubicBezTo>
                  <a:pt x="818" y="1335"/>
                  <a:pt x="819" y="1333"/>
                  <a:pt x="821" y="1334"/>
                </a:cubicBezTo>
                <a:cubicBezTo>
                  <a:pt x="822" y="1334"/>
                  <a:pt x="823" y="1335"/>
                  <a:pt x="824" y="1335"/>
                </a:cubicBezTo>
                <a:cubicBezTo>
                  <a:pt x="825" y="1336"/>
                  <a:pt x="826" y="1336"/>
                  <a:pt x="826" y="1336"/>
                </a:cubicBezTo>
                <a:cubicBezTo>
                  <a:pt x="827" y="1336"/>
                  <a:pt x="827" y="1337"/>
                  <a:pt x="828" y="1337"/>
                </a:cubicBezTo>
                <a:cubicBezTo>
                  <a:pt x="828" y="1337"/>
                  <a:pt x="829" y="1337"/>
                  <a:pt x="830" y="1338"/>
                </a:cubicBezTo>
                <a:cubicBezTo>
                  <a:pt x="831" y="1338"/>
                  <a:pt x="831" y="1339"/>
                  <a:pt x="832" y="1339"/>
                </a:cubicBezTo>
                <a:cubicBezTo>
                  <a:pt x="833" y="1339"/>
                  <a:pt x="835" y="1339"/>
                  <a:pt x="836" y="1338"/>
                </a:cubicBezTo>
                <a:cubicBezTo>
                  <a:pt x="836" y="1337"/>
                  <a:pt x="837" y="1336"/>
                  <a:pt x="837" y="1336"/>
                </a:cubicBezTo>
                <a:cubicBezTo>
                  <a:pt x="838" y="1335"/>
                  <a:pt x="838" y="1335"/>
                  <a:pt x="839" y="1335"/>
                </a:cubicBezTo>
                <a:cubicBezTo>
                  <a:pt x="840" y="1335"/>
                  <a:pt x="841" y="1333"/>
                  <a:pt x="842" y="1332"/>
                </a:cubicBezTo>
                <a:cubicBezTo>
                  <a:pt x="842" y="1331"/>
                  <a:pt x="844" y="1330"/>
                  <a:pt x="845" y="1331"/>
                </a:cubicBezTo>
                <a:cubicBezTo>
                  <a:pt x="845" y="1331"/>
                  <a:pt x="846" y="1332"/>
                  <a:pt x="846" y="1332"/>
                </a:cubicBezTo>
                <a:cubicBezTo>
                  <a:pt x="847" y="1332"/>
                  <a:pt x="847" y="1332"/>
                  <a:pt x="848" y="1333"/>
                </a:cubicBezTo>
                <a:cubicBezTo>
                  <a:pt x="849" y="1333"/>
                  <a:pt x="848" y="1335"/>
                  <a:pt x="848" y="1336"/>
                </a:cubicBezTo>
                <a:cubicBezTo>
                  <a:pt x="847" y="1336"/>
                  <a:pt x="847" y="1336"/>
                  <a:pt x="847" y="1337"/>
                </a:cubicBezTo>
                <a:cubicBezTo>
                  <a:pt x="846" y="1337"/>
                  <a:pt x="847" y="1338"/>
                  <a:pt x="846" y="1339"/>
                </a:cubicBezTo>
                <a:cubicBezTo>
                  <a:pt x="845" y="1340"/>
                  <a:pt x="844" y="1340"/>
                  <a:pt x="844" y="1341"/>
                </a:cubicBezTo>
                <a:cubicBezTo>
                  <a:pt x="844" y="1341"/>
                  <a:pt x="843" y="1342"/>
                  <a:pt x="843" y="1343"/>
                </a:cubicBezTo>
                <a:cubicBezTo>
                  <a:pt x="842" y="1343"/>
                  <a:pt x="842" y="1343"/>
                  <a:pt x="841" y="1344"/>
                </a:cubicBezTo>
                <a:cubicBezTo>
                  <a:pt x="841" y="1345"/>
                  <a:pt x="840" y="1347"/>
                  <a:pt x="842" y="1348"/>
                </a:cubicBezTo>
                <a:cubicBezTo>
                  <a:pt x="843" y="1349"/>
                  <a:pt x="844" y="1349"/>
                  <a:pt x="844" y="1351"/>
                </a:cubicBezTo>
                <a:cubicBezTo>
                  <a:pt x="844" y="1353"/>
                  <a:pt x="843" y="1353"/>
                  <a:pt x="842" y="1353"/>
                </a:cubicBezTo>
                <a:cubicBezTo>
                  <a:pt x="841" y="1354"/>
                  <a:pt x="841" y="1356"/>
                  <a:pt x="841" y="1357"/>
                </a:cubicBezTo>
                <a:cubicBezTo>
                  <a:pt x="841" y="1358"/>
                  <a:pt x="841" y="1359"/>
                  <a:pt x="841" y="1359"/>
                </a:cubicBezTo>
                <a:cubicBezTo>
                  <a:pt x="840" y="1360"/>
                  <a:pt x="840" y="1360"/>
                  <a:pt x="840" y="1361"/>
                </a:cubicBezTo>
                <a:cubicBezTo>
                  <a:pt x="840" y="1362"/>
                  <a:pt x="842" y="1362"/>
                  <a:pt x="842" y="1363"/>
                </a:cubicBezTo>
                <a:cubicBezTo>
                  <a:pt x="844" y="1365"/>
                  <a:pt x="843" y="1368"/>
                  <a:pt x="843" y="1370"/>
                </a:cubicBezTo>
                <a:cubicBezTo>
                  <a:pt x="842" y="1372"/>
                  <a:pt x="843" y="1373"/>
                  <a:pt x="843" y="1375"/>
                </a:cubicBezTo>
                <a:cubicBezTo>
                  <a:pt x="843" y="1377"/>
                  <a:pt x="842" y="1378"/>
                  <a:pt x="843" y="1379"/>
                </a:cubicBezTo>
                <a:cubicBezTo>
                  <a:pt x="844" y="1380"/>
                  <a:pt x="844" y="1381"/>
                  <a:pt x="844" y="1383"/>
                </a:cubicBezTo>
                <a:cubicBezTo>
                  <a:pt x="844" y="1384"/>
                  <a:pt x="843" y="1385"/>
                  <a:pt x="841" y="1386"/>
                </a:cubicBezTo>
                <a:cubicBezTo>
                  <a:pt x="840" y="1387"/>
                  <a:pt x="840" y="1387"/>
                  <a:pt x="839" y="1389"/>
                </a:cubicBezTo>
                <a:cubicBezTo>
                  <a:pt x="838" y="1390"/>
                  <a:pt x="838" y="1391"/>
                  <a:pt x="838" y="1392"/>
                </a:cubicBezTo>
                <a:cubicBezTo>
                  <a:pt x="837" y="1393"/>
                  <a:pt x="837" y="1395"/>
                  <a:pt x="837" y="1396"/>
                </a:cubicBezTo>
                <a:cubicBezTo>
                  <a:pt x="836" y="1397"/>
                  <a:pt x="836" y="1397"/>
                  <a:pt x="835" y="1398"/>
                </a:cubicBezTo>
                <a:cubicBezTo>
                  <a:pt x="835" y="1399"/>
                  <a:pt x="835" y="1399"/>
                  <a:pt x="834" y="1400"/>
                </a:cubicBezTo>
                <a:cubicBezTo>
                  <a:pt x="834" y="1401"/>
                  <a:pt x="833" y="1401"/>
                  <a:pt x="833" y="1402"/>
                </a:cubicBezTo>
                <a:cubicBezTo>
                  <a:pt x="833" y="1402"/>
                  <a:pt x="833" y="1403"/>
                  <a:pt x="833" y="1404"/>
                </a:cubicBezTo>
                <a:cubicBezTo>
                  <a:pt x="833" y="1405"/>
                  <a:pt x="832" y="1405"/>
                  <a:pt x="832" y="1406"/>
                </a:cubicBezTo>
                <a:cubicBezTo>
                  <a:pt x="831" y="1406"/>
                  <a:pt x="831" y="1407"/>
                  <a:pt x="831" y="1408"/>
                </a:cubicBezTo>
                <a:cubicBezTo>
                  <a:pt x="831" y="1408"/>
                  <a:pt x="830" y="1409"/>
                  <a:pt x="830" y="1410"/>
                </a:cubicBezTo>
                <a:cubicBezTo>
                  <a:pt x="829" y="1410"/>
                  <a:pt x="829" y="1411"/>
                  <a:pt x="829" y="1411"/>
                </a:cubicBezTo>
                <a:cubicBezTo>
                  <a:pt x="829" y="1413"/>
                  <a:pt x="828" y="1413"/>
                  <a:pt x="827" y="1414"/>
                </a:cubicBezTo>
                <a:cubicBezTo>
                  <a:pt x="827" y="1416"/>
                  <a:pt x="827" y="1417"/>
                  <a:pt x="827" y="1418"/>
                </a:cubicBezTo>
                <a:cubicBezTo>
                  <a:pt x="827" y="1419"/>
                  <a:pt x="827" y="1421"/>
                  <a:pt x="826" y="1422"/>
                </a:cubicBezTo>
                <a:cubicBezTo>
                  <a:pt x="826" y="1422"/>
                  <a:pt x="825" y="1423"/>
                  <a:pt x="825" y="1423"/>
                </a:cubicBezTo>
                <a:cubicBezTo>
                  <a:pt x="825" y="1424"/>
                  <a:pt x="825" y="1425"/>
                  <a:pt x="824" y="1426"/>
                </a:cubicBezTo>
                <a:cubicBezTo>
                  <a:pt x="824" y="1427"/>
                  <a:pt x="823" y="1428"/>
                  <a:pt x="823" y="1429"/>
                </a:cubicBezTo>
                <a:cubicBezTo>
                  <a:pt x="823" y="1430"/>
                  <a:pt x="823" y="1431"/>
                  <a:pt x="822" y="1432"/>
                </a:cubicBezTo>
                <a:cubicBezTo>
                  <a:pt x="821" y="1434"/>
                  <a:pt x="821" y="1435"/>
                  <a:pt x="821" y="1436"/>
                </a:cubicBezTo>
                <a:cubicBezTo>
                  <a:pt x="820" y="1437"/>
                  <a:pt x="820" y="1439"/>
                  <a:pt x="819" y="1440"/>
                </a:cubicBezTo>
                <a:cubicBezTo>
                  <a:pt x="818" y="1442"/>
                  <a:pt x="817" y="1444"/>
                  <a:pt x="816" y="1447"/>
                </a:cubicBezTo>
                <a:cubicBezTo>
                  <a:pt x="816" y="1448"/>
                  <a:pt x="815" y="1448"/>
                  <a:pt x="814" y="1449"/>
                </a:cubicBezTo>
                <a:cubicBezTo>
                  <a:pt x="813" y="1450"/>
                  <a:pt x="813" y="1451"/>
                  <a:pt x="812" y="1452"/>
                </a:cubicBezTo>
                <a:cubicBezTo>
                  <a:pt x="810" y="1454"/>
                  <a:pt x="808" y="1455"/>
                  <a:pt x="806" y="1456"/>
                </a:cubicBezTo>
                <a:cubicBezTo>
                  <a:pt x="805" y="1456"/>
                  <a:pt x="805" y="1457"/>
                  <a:pt x="803" y="1457"/>
                </a:cubicBezTo>
                <a:cubicBezTo>
                  <a:pt x="803" y="1457"/>
                  <a:pt x="802" y="1457"/>
                  <a:pt x="801" y="1457"/>
                </a:cubicBezTo>
                <a:cubicBezTo>
                  <a:pt x="801" y="1458"/>
                  <a:pt x="801" y="1458"/>
                  <a:pt x="800" y="1458"/>
                </a:cubicBezTo>
                <a:cubicBezTo>
                  <a:pt x="798" y="1459"/>
                  <a:pt x="797" y="1460"/>
                  <a:pt x="794" y="1459"/>
                </a:cubicBezTo>
                <a:cubicBezTo>
                  <a:pt x="792" y="1458"/>
                  <a:pt x="791" y="1456"/>
                  <a:pt x="788" y="1456"/>
                </a:cubicBezTo>
                <a:cubicBezTo>
                  <a:pt x="787" y="1456"/>
                  <a:pt x="782" y="1457"/>
                  <a:pt x="783" y="1459"/>
                </a:cubicBezTo>
                <a:cubicBezTo>
                  <a:pt x="784" y="1459"/>
                  <a:pt x="786" y="1458"/>
                  <a:pt x="788" y="1457"/>
                </a:cubicBezTo>
                <a:cubicBezTo>
                  <a:pt x="789" y="1457"/>
                  <a:pt x="791" y="1458"/>
                  <a:pt x="793" y="1459"/>
                </a:cubicBezTo>
                <a:cubicBezTo>
                  <a:pt x="793" y="1461"/>
                  <a:pt x="790" y="1460"/>
                  <a:pt x="789" y="1460"/>
                </a:cubicBezTo>
                <a:cubicBezTo>
                  <a:pt x="787" y="1460"/>
                  <a:pt x="787" y="1460"/>
                  <a:pt x="785" y="1461"/>
                </a:cubicBezTo>
                <a:cubicBezTo>
                  <a:pt x="783" y="1461"/>
                  <a:pt x="779" y="1461"/>
                  <a:pt x="777" y="1460"/>
                </a:cubicBezTo>
                <a:cubicBezTo>
                  <a:pt x="776" y="1459"/>
                  <a:pt x="775" y="1458"/>
                  <a:pt x="773" y="1457"/>
                </a:cubicBezTo>
                <a:cubicBezTo>
                  <a:pt x="772" y="1455"/>
                  <a:pt x="770" y="1455"/>
                  <a:pt x="768" y="1453"/>
                </a:cubicBezTo>
                <a:cubicBezTo>
                  <a:pt x="766" y="1451"/>
                  <a:pt x="766" y="1449"/>
                  <a:pt x="762" y="1450"/>
                </a:cubicBezTo>
                <a:cubicBezTo>
                  <a:pt x="760" y="1451"/>
                  <a:pt x="758" y="1452"/>
                  <a:pt x="756" y="1451"/>
                </a:cubicBezTo>
                <a:cubicBezTo>
                  <a:pt x="754" y="1450"/>
                  <a:pt x="754" y="1450"/>
                  <a:pt x="752" y="1450"/>
                </a:cubicBezTo>
                <a:cubicBezTo>
                  <a:pt x="750" y="1450"/>
                  <a:pt x="749" y="1449"/>
                  <a:pt x="748" y="1449"/>
                </a:cubicBezTo>
                <a:cubicBezTo>
                  <a:pt x="745" y="1449"/>
                  <a:pt x="744" y="1449"/>
                  <a:pt x="742" y="1449"/>
                </a:cubicBezTo>
                <a:cubicBezTo>
                  <a:pt x="739" y="1450"/>
                  <a:pt x="737" y="1451"/>
                  <a:pt x="735" y="1452"/>
                </a:cubicBezTo>
                <a:cubicBezTo>
                  <a:pt x="733" y="1453"/>
                  <a:pt x="732" y="1455"/>
                  <a:pt x="730" y="1456"/>
                </a:cubicBezTo>
                <a:cubicBezTo>
                  <a:pt x="727" y="1457"/>
                  <a:pt x="725" y="1457"/>
                  <a:pt x="723" y="1459"/>
                </a:cubicBezTo>
                <a:cubicBezTo>
                  <a:pt x="720" y="1460"/>
                  <a:pt x="718" y="1461"/>
                  <a:pt x="716" y="1462"/>
                </a:cubicBezTo>
                <a:cubicBezTo>
                  <a:pt x="713" y="1463"/>
                  <a:pt x="712" y="1465"/>
                  <a:pt x="709" y="1465"/>
                </a:cubicBezTo>
                <a:cubicBezTo>
                  <a:pt x="706" y="1465"/>
                  <a:pt x="704" y="1463"/>
                  <a:pt x="702" y="1462"/>
                </a:cubicBezTo>
                <a:cubicBezTo>
                  <a:pt x="699" y="1460"/>
                  <a:pt x="697" y="1460"/>
                  <a:pt x="694" y="1460"/>
                </a:cubicBezTo>
                <a:cubicBezTo>
                  <a:pt x="691" y="1460"/>
                  <a:pt x="689" y="1461"/>
                  <a:pt x="686" y="1460"/>
                </a:cubicBezTo>
                <a:cubicBezTo>
                  <a:pt x="685" y="1459"/>
                  <a:pt x="684" y="1459"/>
                  <a:pt x="683" y="1458"/>
                </a:cubicBezTo>
                <a:cubicBezTo>
                  <a:pt x="682" y="1458"/>
                  <a:pt x="681" y="1458"/>
                  <a:pt x="680" y="1457"/>
                </a:cubicBezTo>
                <a:cubicBezTo>
                  <a:pt x="675" y="1456"/>
                  <a:pt x="670" y="1453"/>
                  <a:pt x="666" y="1452"/>
                </a:cubicBezTo>
                <a:cubicBezTo>
                  <a:pt x="663" y="1452"/>
                  <a:pt x="660" y="1452"/>
                  <a:pt x="658" y="1451"/>
                </a:cubicBezTo>
                <a:cubicBezTo>
                  <a:pt x="655" y="1450"/>
                  <a:pt x="653" y="1448"/>
                  <a:pt x="650" y="1448"/>
                </a:cubicBezTo>
                <a:cubicBezTo>
                  <a:pt x="648" y="1448"/>
                  <a:pt x="645" y="1448"/>
                  <a:pt x="642" y="1449"/>
                </a:cubicBezTo>
                <a:cubicBezTo>
                  <a:pt x="640" y="1450"/>
                  <a:pt x="637" y="1451"/>
                  <a:pt x="635" y="1451"/>
                </a:cubicBezTo>
                <a:cubicBezTo>
                  <a:pt x="633" y="1451"/>
                  <a:pt x="632" y="1449"/>
                  <a:pt x="631" y="1448"/>
                </a:cubicBezTo>
                <a:cubicBezTo>
                  <a:pt x="631" y="1447"/>
                  <a:pt x="630" y="1446"/>
                  <a:pt x="630" y="1446"/>
                </a:cubicBezTo>
                <a:cubicBezTo>
                  <a:pt x="629" y="1445"/>
                  <a:pt x="630" y="1444"/>
                  <a:pt x="629" y="1443"/>
                </a:cubicBezTo>
                <a:cubicBezTo>
                  <a:pt x="628" y="1439"/>
                  <a:pt x="623" y="1439"/>
                  <a:pt x="620" y="1439"/>
                </a:cubicBezTo>
                <a:cubicBezTo>
                  <a:pt x="619" y="1439"/>
                  <a:pt x="617" y="1440"/>
                  <a:pt x="616" y="1440"/>
                </a:cubicBezTo>
                <a:cubicBezTo>
                  <a:pt x="615" y="1440"/>
                  <a:pt x="613" y="1439"/>
                  <a:pt x="612" y="1439"/>
                </a:cubicBezTo>
                <a:cubicBezTo>
                  <a:pt x="610" y="1438"/>
                  <a:pt x="608" y="1437"/>
                  <a:pt x="605" y="1436"/>
                </a:cubicBezTo>
                <a:cubicBezTo>
                  <a:pt x="604" y="1436"/>
                  <a:pt x="603" y="1437"/>
                  <a:pt x="601" y="1436"/>
                </a:cubicBezTo>
                <a:cubicBezTo>
                  <a:pt x="600" y="1435"/>
                  <a:pt x="599" y="1435"/>
                  <a:pt x="597" y="1435"/>
                </a:cubicBezTo>
                <a:cubicBezTo>
                  <a:pt x="594" y="1435"/>
                  <a:pt x="591" y="1434"/>
                  <a:pt x="591" y="1431"/>
                </a:cubicBezTo>
                <a:cubicBezTo>
                  <a:pt x="590" y="1429"/>
                  <a:pt x="592" y="1426"/>
                  <a:pt x="590" y="1425"/>
                </a:cubicBezTo>
                <a:cubicBezTo>
                  <a:pt x="589" y="1424"/>
                  <a:pt x="587" y="1424"/>
                  <a:pt x="586" y="1424"/>
                </a:cubicBezTo>
                <a:cubicBezTo>
                  <a:pt x="585" y="1424"/>
                  <a:pt x="584" y="1423"/>
                  <a:pt x="583" y="1423"/>
                </a:cubicBezTo>
                <a:cubicBezTo>
                  <a:pt x="581" y="1422"/>
                  <a:pt x="580" y="1422"/>
                  <a:pt x="579" y="1422"/>
                </a:cubicBezTo>
                <a:cubicBezTo>
                  <a:pt x="577" y="1422"/>
                  <a:pt x="576" y="1421"/>
                  <a:pt x="575" y="1421"/>
                </a:cubicBezTo>
                <a:cubicBezTo>
                  <a:pt x="569" y="1419"/>
                  <a:pt x="564" y="1420"/>
                  <a:pt x="559" y="1422"/>
                </a:cubicBezTo>
                <a:cubicBezTo>
                  <a:pt x="554" y="1424"/>
                  <a:pt x="549" y="1424"/>
                  <a:pt x="544" y="1426"/>
                </a:cubicBezTo>
                <a:cubicBezTo>
                  <a:pt x="538" y="1427"/>
                  <a:pt x="536" y="1432"/>
                  <a:pt x="533" y="1436"/>
                </a:cubicBezTo>
                <a:cubicBezTo>
                  <a:pt x="530" y="1440"/>
                  <a:pt x="526" y="1444"/>
                  <a:pt x="528" y="1449"/>
                </a:cubicBezTo>
                <a:cubicBezTo>
                  <a:pt x="530" y="1454"/>
                  <a:pt x="534" y="1458"/>
                  <a:pt x="531" y="1463"/>
                </a:cubicBezTo>
                <a:cubicBezTo>
                  <a:pt x="530" y="1466"/>
                  <a:pt x="529" y="1467"/>
                  <a:pt x="527" y="1469"/>
                </a:cubicBezTo>
                <a:cubicBezTo>
                  <a:pt x="525" y="1470"/>
                  <a:pt x="523" y="1472"/>
                  <a:pt x="522" y="1474"/>
                </a:cubicBezTo>
                <a:cubicBezTo>
                  <a:pt x="518" y="1477"/>
                  <a:pt x="511" y="1479"/>
                  <a:pt x="507" y="1476"/>
                </a:cubicBezTo>
                <a:cubicBezTo>
                  <a:pt x="505" y="1474"/>
                  <a:pt x="504" y="1473"/>
                  <a:pt x="501" y="1472"/>
                </a:cubicBezTo>
                <a:cubicBezTo>
                  <a:pt x="499" y="1471"/>
                  <a:pt x="498" y="1469"/>
                  <a:pt x="496" y="1468"/>
                </a:cubicBezTo>
                <a:cubicBezTo>
                  <a:pt x="493" y="1466"/>
                  <a:pt x="491" y="1466"/>
                  <a:pt x="488" y="1464"/>
                </a:cubicBezTo>
                <a:cubicBezTo>
                  <a:pt x="487" y="1463"/>
                  <a:pt x="486" y="1462"/>
                  <a:pt x="485" y="1461"/>
                </a:cubicBezTo>
                <a:cubicBezTo>
                  <a:pt x="484" y="1461"/>
                  <a:pt x="483" y="1461"/>
                  <a:pt x="481" y="1460"/>
                </a:cubicBezTo>
                <a:cubicBezTo>
                  <a:pt x="480" y="1460"/>
                  <a:pt x="478" y="1459"/>
                  <a:pt x="477" y="1458"/>
                </a:cubicBezTo>
                <a:cubicBezTo>
                  <a:pt x="475" y="1458"/>
                  <a:pt x="474" y="1458"/>
                  <a:pt x="472" y="1458"/>
                </a:cubicBezTo>
                <a:cubicBezTo>
                  <a:pt x="470" y="1458"/>
                  <a:pt x="468" y="1457"/>
                  <a:pt x="467" y="1456"/>
                </a:cubicBezTo>
                <a:cubicBezTo>
                  <a:pt x="464" y="1456"/>
                  <a:pt x="461" y="1456"/>
                  <a:pt x="459" y="1456"/>
                </a:cubicBezTo>
                <a:cubicBezTo>
                  <a:pt x="454" y="1455"/>
                  <a:pt x="448" y="1454"/>
                  <a:pt x="444" y="1451"/>
                </a:cubicBezTo>
                <a:cubicBezTo>
                  <a:pt x="442" y="1449"/>
                  <a:pt x="440" y="1447"/>
                  <a:pt x="439" y="1445"/>
                </a:cubicBezTo>
                <a:cubicBezTo>
                  <a:pt x="437" y="1442"/>
                  <a:pt x="437" y="1440"/>
                  <a:pt x="437" y="1437"/>
                </a:cubicBezTo>
                <a:cubicBezTo>
                  <a:pt x="437" y="1434"/>
                  <a:pt x="436" y="1432"/>
                  <a:pt x="433" y="1431"/>
                </a:cubicBezTo>
                <a:cubicBezTo>
                  <a:pt x="431" y="1429"/>
                  <a:pt x="428" y="1430"/>
                  <a:pt x="425" y="1429"/>
                </a:cubicBezTo>
                <a:cubicBezTo>
                  <a:pt x="423" y="1429"/>
                  <a:pt x="420" y="1428"/>
                  <a:pt x="418" y="1427"/>
                </a:cubicBezTo>
                <a:cubicBezTo>
                  <a:pt x="416" y="1426"/>
                  <a:pt x="413" y="1424"/>
                  <a:pt x="411" y="1423"/>
                </a:cubicBezTo>
                <a:cubicBezTo>
                  <a:pt x="406" y="1421"/>
                  <a:pt x="400" y="1421"/>
                  <a:pt x="394" y="1421"/>
                </a:cubicBezTo>
                <a:cubicBezTo>
                  <a:pt x="389" y="1421"/>
                  <a:pt x="383" y="1423"/>
                  <a:pt x="378" y="1421"/>
                </a:cubicBezTo>
                <a:cubicBezTo>
                  <a:pt x="375" y="1420"/>
                  <a:pt x="373" y="1418"/>
                  <a:pt x="370" y="1417"/>
                </a:cubicBezTo>
                <a:cubicBezTo>
                  <a:pt x="368" y="1415"/>
                  <a:pt x="366" y="1414"/>
                  <a:pt x="363" y="1414"/>
                </a:cubicBezTo>
                <a:cubicBezTo>
                  <a:pt x="361" y="1414"/>
                  <a:pt x="359" y="1414"/>
                  <a:pt x="357" y="1413"/>
                </a:cubicBezTo>
                <a:cubicBezTo>
                  <a:pt x="356" y="1413"/>
                  <a:pt x="355" y="1413"/>
                  <a:pt x="355" y="1412"/>
                </a:cubicBezTo>
                <a:cubicBezTo>
                  <a:pt x="354" y="1411"/>
                  <a:pt x="354" y="1410"/>
                  <a:pt x="354" y="1409"/>
                </a:cubicBezTo>
                <a:cubicBezTo>
                  <a:pt x="354" y="1407"/>
                  <a:pt x="354" y="1404"/>
                  <a:pt x="351" y="1404"/>
                </a:cubicBezTo>
                <a:cubicBezTo>
                  <a:pt x="349" y="1404"/>
                  <a:pt x="349" y="1408"/>
                  <a:pt x="346" y="1407"/>
                </a:cubicBezTo>
                <a:cubicBezTo>
                  <a:pt x="346" y="1406"/>
                  <a:pt x="348" y="1402"/>
                  <a:pt x="345" y="1402"/>
                </a:cubicBezTo>
                <a:cubicBezTo>
                  <a:pt x="344" y="1402"/>
                  <a:pt x="342" y="1403"/>
                  <a:pt x="340" y="1403"/>
                </a:cubicBezTo>
                <a:cubicBezTo>
                  <a:pt x="339" y="1402"/>
                  <a:pt x="338" y="1401"/>
                  <a:pt x="337" y="1400"/>
                </a:cubicBezTo>
                <a:cubicBezTo>
                  <a:pt x="336" y="1399"/>
                  <a:pt x="335" y="1399"/>
                  <a:pt x="334" y="1398"/>
                </a:cubicBezTo>
                <a:cubicBezTo>
                  <a:pt x="333" y="1396"/>
                  <a:pt x="333" y="1392"/>
                  <a:pt x="334" y="1390"/>
                </a:cubicBezTo>
                <a:cubicBezTo>
                  <a:pt x="335" y="1390"/>
                  <a:pt x="337" y="1390"/>
                  <a:pt x="338" y="1388"/>
                </a:cubicBezTo>
                <a:cubicBezTo>
                  <a:pt x="338" y="1388"/>
                  <a:pt x="339" y="1387"/>
                  <a:pt x="340" y="1386"/>
                </a:cubicBezTo>
                <a:cubicBezTo>
                  <a:pt x="342" y="1384"/>
                  <a:pt x="345" y="1384"/>
                  <a:pt x="346" y="1382"/>
                </a:cubicBezTo>
                <a:cubicBezTo>
                  <a:pt x="348" y="1380"/>
                  <a:pt x="349" y="1377"/>
                  <a:pt x="350" y="1375"/>
                </a:cubicBezTo>
                <a:cubicBezTo>
                  <a:pt x="351" y="1373"/>
                  <a:pt x="353" y="1372"/>
                  <a:pt x="354" y="1370"/>
                </a:cubicBezTo>
                <a:cubicBezTo>
                  <a:pt x="356" y="1368"/>
                  <a:pt x="353" y="1366"/>
                  <a:pt x="353" y="1363"/>
                </a:cubicBezTo>
                <a:cubicBezTo>
                  <a:pt x="353" y="1362"/>
                  <a:pt x="353" y="1361"/>
                  <a:pt x="352" y="1360"/>
                </a:cubicBezTo>
                <a:cubicBezTo>
                  <a:pt x="351" y="1359"/>
                  <a:pt x="350" y="1359"/>
                  <a:pt x="348" y="1358"/>
                </a:cubicBezTo>
                <a:cubicBezTo>
                  <a:pt x="347" y="1357"/>
                  <a:pt x="346" y="1355"/>
                  <a:pt x="344" y="1354"/>
                </a:cubicBezTo>
                <a:cubicBezTo>
                  <a:pt x="342" y="1351"/>
                  <a:pt x="341" y="1346"/>
                  <a:pt x="343" y="1343"/>
                </a:cubicBezTo>
                <a:cubicBezTo>
                  <a:pt x="344" y="1341"/>
                  <a:pt x="347" y="1341"/>
                  <a:pt x="349" y="1339"/>
                </a:cubicBezTo>
                <a:cubicBezTo>
                  <a:pt x="351" y="1337"/>
                  <a:pt x="352" y="1335"/>
                  <a:pt x="353" y="1333"/>
                </a:cubicBezTo>
                <a:cubicBezTo>
                  <a:pt x="354" y="1330"/>
                  <a:pt x="355" y="1329"/>
                  <a:pt x="353" y="1326"/>
                </a:cubicBezTo>
                <a:cubicBezTo>
                  <a:pt x="351" y="1324"/>
                  <a:pt x="349" y="1329"/>
                  <a:pt x="348" y="1330"/>
                </a:cubicBezTo>
                <a:cubicBezTo>
                  <a:pt x="347" y="1331"/>
                  <a:pt x="346" y="1331"/>
                  <a:pt x="344" y="1331"/>
                </a:cubicBezTo>
                <a:cubicBezTo>
                  <a:pt x="343" y="1332"/>
                  <a:pt x="343" y="1333"/>
                  <a:pt x="342" y="1334"/>
                </a:cubicBezTo>
                <a:cubicBezTo>
                  <a:pt x="341" y="1334"/>
                  <a:pt x="340" y="1335"/>
                  <a:pt x="339" y="1334"/>
                </a:cubicBezTo>
                <a:cubicBezTo>
                  <a:pt x="337" y="1333"/>
                  <a:pt x="338" y="1332"/>
                  <a:pt x="338" y="1331"/>
                </a:cubicBezTo>
                <a:cubicBezTo>
                  <a:pt x="339" y="1327"/>
                  <a:pt x="332" y="1318"/>
                  <a:pt x="329" y="1324"/>
                </a:cubicBezTo>
                <a:cubicBezTo>
                  <a:pt x="327" y="1325"/>
                  <a:pt x="327" y="1320"/>
                  <a:pt x="324" y="1321"/>
                </a:cubicBezTo>
                <a:cubicBezTo>
                  <a:pt x="323" y="1321"/>
                  <a:pt x="322" y="1322"/>
                  <a:pt x="321" y="1323"/>
                </a:cubicBezTo>
                <a:cubicBezTo>
                  <a:pt x="320" y="1323"/>
                  <a:pt x="319" y="1323"/>
                  <a:pt x="317" y="1323"/>
                </a:cubicBezTo>
                <a:cubicBezTo>
                  <a:pt x="316" y="1324"/>
                  <a:pt x="314" y="1325"/>
                  <a:pt x="312" y="1326"/>
                </a:cubicBezTo>
                <a:cubicBezTo>
                  <a:pt x="310" y="1327"/>
                  <a:pt x="309" y="1329"/>
                  <a:pt x="307" y="1329"/>
                </a:cubicBezTo>
                <a:cubicBezTo>
                  <a:pt x="304" y="1330"/>
                  <a:pt x="301" y="1330"/>
                  <a:pt x="299" y="1330"/>
                </a:cubicBezTo>
                <a:cubicBezTo>
                  <a:pt x="297" y="1330"/>
                  <a:pt x="296" y="1330"/>
                  <a:pt x="295" y="1330"/>
                </a:cubicBezTo>
                <a:cubicBezTo>
                  <a:pt x="293" y="1331"/>
                  <a:pt x="292" y="1331"/>
                  <a:pt x="291" y="1331"/>
                </a:cubicBezTo>
                <a:cubicBezTo>
                  <a:pt x="288" y="1331"/>
                  <a:pt x="287" y="1329"/>
                  <a:pt x="285" y="1328"/>
                </a:cubicBezTo>
                <a:cubicBezTo>
                  <a:pt x="283" y="1327"/>
                  <a:pt x="281" y="1327"/>
                  <a:pt x="279" y="1327"/>
                </a:cubicBezTo>
                <a:cubicBezTo>
                  <a:pt x="277" y="1328"/>
                  <a:pt x="275" y="1330"/>
                  <a:pt x="273" y="1330"/>
                </a:cubicBezTo>
                <a:cubicBezTo>
                  <a:pt x="271" y="1331"/>
                  <a:pt x="270" y="1330"/>
                  <a:pt x="269" y="1330"/>
                </a:cubicBezTo>
                <a:cubicBezTo>
                  <a:pt x="268" y="1329"/>
                  <a:pt x="266" y="1329"/>
                  <a:pt x="265" y="1329"/>
                </a:cubicBezTo>
                <a:cubicBezTo>
                  <a:pt x="262" y="1328"/>
                  <a:pt x="261" y="1325"/>
                  <a:pt x="259" y="1329"/>
                </a:cubicBezTo>
                <a:cubicBezTo>
                  <a:pt x="258" y="1331"/>
                  <a:pt x="255" y="1332"/>
                  <a:pt x="252" y="1332"/>
                </a:cubicBezTo>
                <a:cubicBezTo>
                  <a:pt x="250" y="1332"/>
                  <a:pt x="249" y="1333"/>
                  <a:pt x="246" y="1334"/>
                </a:cubicBezTo>
                <a:cubicBezTo>
                  <a:pt x="244" y="1336"/>
                  <a:pt x="241" y="1337"/>
                  <a:pt x="238" y="1336"/>
                </a:cubicBezTo>
                <a:cubicBezTo>
                  <a:pt x="236" y="1335"/>
                  <a:pt x="234" y="1333"/>
                  <a:pt x="232" y="1333"/>
                </a:cubicBezTo>
                <a:cubicBezTo>
                  <a:pt x="227" y="1332"/>
                  <a:pt x="223" y="1331"/>
                  <a:pt x="219" y="1331"/>
                </a:cubicBezTo>
                <a:cubicBezTo>
                  <a:pt x="214" y="1331"/>
                  <a:pt x="210" y="1331"/>
                  <a:pt x="206" y="1333"/>
                </a:cubicBezTo>
                <a:cubicBezTo>
                  <a:pt x="203" y="1334"/>
                  <a:pt x="200" y="1335"/>
                  <a:pt x="198" y="1334"/>
                </a:cubicBezTo>
                <a:cubicBezTo>
                  <a:pt x="196" y="1333"/>
                  <a:pt x="195" y="1333"/>
                  <a:pt x="193" y="1333"/>
                </a:cubicBezTo>
                <a:cubicBezTo>
                  <a:pt x="191" y="1335"/>
                  <a:pt x="188" y="1336"/>
                  <a:pt x="186" y="1337"/>
                </a:cubicBezTo>
                <a:cubicBezTo>
                  <a:pt x="183" y="1339"/>
                  <a:pt x="181" y="1338"/>
                  <a:pt x="178" y="1338"/>
                </a:cubicBezTo>
                <a:cubicBezTo>
                  <a:pt x="175" y="1337"/>
                  <a:pt x="173" y="1338"/>
                  <a:pt x="170" y="1339"/>
                </a:cubicBezTo>
                <a:cubicBezTo>
                  <a:pt x="167" y="1339"/>
                  <a:pt x="165" y="1339"/>
                  <a:pt x="162" y="1340"/>
                </a:cubicBezTo>
                <a:cubicBezTo>
                  <a:pt x="159" y="1340"/>
                  <a:pt x="157" y="1342"/>
                  <a:pt x="155" y="1342"/>
                </a:cubicBezTo>
                <a:cubicBezTo>
                  <a:pt x="152" y="1343"/>
                  <a:pt x="149" y="1343"/>
                  <a:pt x="147" y="1344"/>
                </a:cubicBezTo>
                <a:cubicBezTo>
                  <a:pt x="145" y="1345"/>
                  <a:pt x="142" y="1347"/>
                  <a:pt x="140" y="1348"/>
                </a:cubicBezTo>
                <a:cubicBezTo>
                  <a:pt x="138" y="1350"/>
                  <a:pt x="135" y="1356"/>
                  <a:pt x="133" y="1356"/>
                </a:cubicBezTo>
                <a:cubicBezTo>
                  <a:pt x="131" y="1356"/>
                  <a:pt x="131" y="1354"/>
                  <a:pt x="130" y="1353"/>
                </a:cubicBezTo>
                <a:cubicBezTo>
                  <a:pt x="127" y="1352"/>
                  <a:pt x="125" y="1354"/>
                  <a:pt x="123" y="1355"/>
                </a:cubicBezTo>
                <a:cubicBezTo>
                  <a:pt x="121" y="1357"/>
                  <a:pt x="118" y="1357"/>
                  <a:pt x="116" y="1358"/>
                </a:cubicBezTo>
                <a:cubicBezTo>
                  <a:pt x="111" y="1359"/>
                  <a:pt x="110" y="1366"/>
                  <a:pt x="105" y="1368"/>
                </a:cubicBezTo>
                <a:cubicBezTo>
                  <a:pt x="102" y="1369"/>
                  <a:pt x="100" y="1368"/>
                  <a:pt x="97" y="1369"/>
                </a:cubicBezTo>
                <a:cubicBezTo>
                  <a:pt x="94" y="1370"/>
                  <a:pt x="93" y="1372"/>
                  <a:pt x="90" y="1371"/>
                </a:cubicBezTo>
                <a:cubicBezTo>
                  <a:pt x="87" y="1370"/>
                  <a:pt x="85" y="1369"/>
                  <a:pt x="83" y="1369"/>
                </a:cubicBezTo>
                <a:cubicBezTo>
                  <a:pt x="82" y="1368"/>
                  <a:pt x="79" y="1368"/>
                  <a:pt x="78" y="1368"/>
                </a:cubicBezTo>
                <a:cubicBezTo>
                  <a:pt x="77" y="1367"/>
                  <a:pt x="78" y="1365"/>
                  <a:pt x="77" y="1365"/>
                </a:cubicBezTo>
                <a:cubicBezTo>
                  <a:pt x="76" y="1364"/>
                  <a:pt x="74" y="1365"/>
                  <a:pt x="73" y="1365"/>
                </a:cubicBezTo>
                <a:cubicBezTo>
                  <a:pt x="70" y="1366"/>
                  <a:pt x="68" y="1367"/>
                  <a:pt x="65" y="1368"/>
                </a:cubicBezTo>
                <a:cubicBezTo>
                  <a:pt x="63" y="1368"/>
                  <a:pt x="60" y="1369"/>
                  <a:pt x="58" y="1369"/>
                </a:cubicBezTo>
                <a:cubicBezTo>
                  <a:pt x="56" y="1369"/>
                  <a:pt x="53" y="1369"/>
                  <a:pt x="51" y="1369"/>
                </a:cubicBezTo>
                <a:cubicBezTo>
                  <a:pt x="50" y="1369"/>
                  <a:pt x="48" y="1369"/>
                  <a:pt x="47" y="1369"/>
                </a:cubicBezTo>
                <a:cubicBezTo>
                  <a:pt x="46" y="1369"/>
                  <a:pt x="45" y="1369"/>
                  <a:pt x="44" y="1369"/>
                </a:cubicBezTo>
                <a:cubicBezTo>
                  <a:pt x="43" y="1368"/>
                  <a:pt x="42" y="1367"/>
                  <a:pt x="42" y="1367"/>
                </a:cubicBezTo>
                <a:cubicBezTo>
                  <a:pt x="40" y="1366"/>
                  <a:pt x="39" y="1365"/>
                  <a:pt x="37" y="1365"/>
                </a:cubicBezTo>
                <a:cubicBezTo>
                  <a:pt x="34" y="1363"/>
                  <a:pt x="34" y="1359"/>
                  <a:pt x="31" y="1357"/>
                </a:cubicBezTo>
                <a:cubicBezTo>
                  <a:pt x="30" y="1356"/>
                  <a:pt x="30" y="1355"/>
                  <a:pt x="31" y="1354"/>
                </a:cubicBezTo>
                <a:cubicBezTo>
                  <a:pt x="32" y="1352"/>
                  <a:pt x="30" y="1353"/>
                  <a:pt x="29" y="1353"/>
                </a:cubicBezTo>
                <a:cubicBezTo>
                  <a:pt x="27" y="1353"/>
                  <a:pt x="27" y="1353"/>
                  <a:pt x="26" y="1354"/>
                </a:cubicBezTo>
                <a:cubicBezTo>
                  <a:pt x="25" y="1355"/>
                  <a:pt x="25" y="1355"/>
                  <a:pt x="24" y="1355"/>
                </a:cubicBezTo>
                <a:cubicBezTo>
                  <a:pt x="22" y="1355"/>
                  <a:pt x="19" y="1355"/>
                  <a:pt x="18" y="1357"/>
                </a:cubicBezTo>
                <a:cubicBezTo>
                  <a:pt x="18" y="1357"/>
                  <a:pt x="18" y="1359"/>
                  <a:pt x="17" y="1360"/>
                </a:cubicBezTo>
                <a:cubicBezTo>
                  <a:pt x="17" y="1362"/>
                  <a:pt x="15" y="1364"/>
                  <a:pt x="14" y="1366"/>
                </a:cubicBezTo>
                <a:cubicBezTo>
                  <a:pt x="13" y="1368"/>
                  <a:pt x="13" y="1371"/>
                  <a:pt x="12" y="1373"/>
                </a:cubicBezTo>
                <a:cubicBezTo>
                  <a:pt x="11" y="1375"/>
                  <a:pt x="10" y="1377"/>
                  <a:pt x="9" y="1380"/>
                </a:cubicBezTo>
                <a:cubicBezTo>
                  <a:pt x="8" y="1382"/>
                  <a:pt x="7" y="1384"/>
                  <a:pt x="6" y="1387"/>
                </a:cubicBezTo>
                <a:cubicBezTo>
                  <a:pt x="4" y="1390"/>
                  <a:pt x="3" y="1393"/>
                  <a:pt x="0" y="1395"/>
                </a:cubicBezTo>
                <a:cubicBezTo>
                  <a:pt x="0" y="2001"/>
                  <a:pt x="0" y="2001"/>
                  <a:pt x="0" y="2001"/>
                </a:cubicBezTo>
                <a:cubicBezTo>
                  <a:pt x="1" y="2001"/>
                  <a:pt x="1" y="2000"/>
                  <a:pt x="2" y="2000"/>
                </a:cubicBezTo>
                <a:cubicBezTo>
                  <a:pt x="5" y="1999"/>
                  <a:pt x="8" y="1999"/>
                  <a:pt x="11" y="1998"/>
                </a:cubicBezTo>
                <a:cubicBezTo>
                  <a:pt x="12" y="1997"/>
                  <a:pt x="13" y="1996"/>
                  <a:pt x="15" y="1995"/>
                </a:cubicBezTo>
                <a:cubicBezTo>
                  <a:pt x="16" y="1995"/>
                  <a:pt x="17" y="1994"/>
                  <a:pt x="19" y="1994"/>
                </a:cubicBezTo>
                <a:cubicBezTo>
                  <a:pt x="22" y="1993"/>
                  <a:pt x="24" y="1992"/>
                  <a:pt x="27" y="1992"/>
                </a:cubicBezTo>
                <a:cubicBezTo>
                  <a:pt x="30" y="1992"/>
                  <a:pt x="32" y="1992"/>
                  <a:pt x="35" y="1992"/>
                </a:cubicBezTo>
                <a:cubicBezTo>
                  <a:pt x="35" y="1992"/>
                  <a:pt x="36" y="1991"/>
                  <a:pt x="37" y="1991"/>
                </a:cubicBezTo>
                <a:cubicBezTo>
                  <a:pt x="38" y="1991"/>
                  <a:pt x="39" y="1991"/>
                  <a:pt x="41" y="1991"/>
                </a:cubicBezTo>
                <a:cubicBezTo>
                  <a:pt x="44" y="1991"/>
                  <a:pt x="47" y="1991"/>
                  <a:pt x="50" y="1990"/>
                </a:cubicBezTo>
                <a:cubicBezTo>
                  <a:pt x="51" y="1990"/>
                  <a:pt x="52" y="1990"/>
                  <a:pt x="54" y="1990"/>
                </a:cubicBezTo>
                <a:cubicBezTo>
                  <a:pt x="56" y="1990"/>
                  <a:pt x="57" y="1989"/>
                  <a:pt x="58" y="1989"/>
                </a:cubicBezTo>
                <a:cubicBezTo>
                  <a:pt x="60" y="1990"/>
                  <a:pt x="61" y="1990"/>
                  <a:pt x="62" y="1990"/>
                </a:cubicBezTo>
                <a:cubicBezTo>
                  <a:pt x="64" y="1991"/>
                  <a:pt x="65" y="1991"/>
                  <a:pt x="66" y="1991"/>
                </a:cubicBezTo>
                <a:cubicBezTo>
                  <a:pt x="68" y="1992"/>
                  <a:pt x="70" y="1992"/>
                  <a:pt x="71" y="1992"/>
                </a:cubicBezTo>
                <a:cubicBezTo>
                  <a:pt x="73" y="1992"/>
                  <a:pt x="74" y="1992"/>
                  <a:pt x="75" y="1993"/>
                </a:cubicBezTo>
                <a:cubicBezTo>
                  <a:pt x="76" y="1993"/>
                  <a:pt x="77" y="1993"/>
                  <a:pt x="78" y="1994"/>
                </a:cubicBezTo>
                <a:cubicBezTo>
                  <a:pt x="79" y="1994"/>
                  <a:pt x="80" y="1994"/>
                  <a:pt x="81" y="1994"/>
                </a:cubicBezTo>
                <a:cubicBezTo>
                  <a:pt x="81" y="1995"/>
                  <a:pt x="82" y="1995"/>
                  <a:pt x="83" y="1996"/>
                </a:cubicBezTo>
                <a:cubicBezTo>
                  <a:pt x="84" y="1996"/>
                  <a:pt x="84" y="1996"/>
                  <a:pt x="85" y="1996"/>
                </a:cubicBezTo>
                <a:cubicBezTo>
                  <a:pt x="86" y="1996"/>
                  <a:pt x="87" y="1997"/>
                  <a:pt x="89" y="1997"/>
                </a:cubicBezTo>
                <a:cubicBezTo>
                  <a:pt x="89" y="1998"/>
                  <a:pt x="90" y="1998"/>
                  <a:pt x="91" y="1998"/>
                </a:cubicBezTo>
                <a:cubicBezTo>
                  <a:pt x="91" y="1998"/>
                  <a:pt x="92" y="1998"/>
                  <a:pt x="93" y="1999"/>
                </a:cubicBezTo>
                <a:cubicBezTo>
                  <a:pt x="94" y="1999"/>
                  <a:pt x="95" y="1999"/>
                  <a:pt x="97" y="1999"/>
                </a:cubicBezTo>
                <a:cubicBezTo>
                  <a:pt x="99" y="1998"/>
                  <a:pt x="101" y="1996"/>
                  <a:pt x="103" y="1994"/>
                </a:cubicBezTo>
                <a:cubicBezTo>
                  <a:pt x="104" y="1993"/>
                  <a:pt x="106" y="1994"/>
                  <a:pt x="107" y="1993"/>
                </a:cubicBezTo>
                <a:cubicBezTo>
                  <a:pt x="108" y="1992"/>
                  <a:pt x="110" y="1992"/>
                  <a:pt x="111" y="1991"/>
                </a:cubicBezTo>
                <a:cubicBezTo>
                  <a:pt x="114" y="1991"/>
                  <a:pt x="117" y="1991"/>
                  <a:pt x="120" y="1990"/>
                </a:cubicBezTo>
                <a:cubicBezTo>
                  <a:pt x="120" y="1990"/>
                  <a:pt x="121" y="1989"/>
                  <a:pt x="122" y="1989"/>
                </a:cubicBezTo>
                <a:cubicBezTo>
                  <a:pt x="123" y="1988"/>
                  <a:pt x="123" y="1988"/>
                  <a:pt x="124" y="1988"/>
                </a:cubicBezTo>
                <a:cubicBezTo>
                  <a:pt x="126" y="1987"/>
                  <a:pt x="127" y="1986"/>
                  <a:pt x="128" y="1985"/>
                </a:cubicBezTo>
                <a:cubicBezTo>
                  <a:pt x="130" y="1984"/>
                  <a:pt x="131" y="1983"/>
                  <a:pt x="133" y="1982"/>
                </a:cubicBezTo>
                <a:cubicBezTo>
                  <a:pt x="134" y="1981"/>
                  <a:pt x="135" y="1981"/>
                  <a:pt x="137" y="1981"/>
                </a:cubicBezTo>
                <a:cubicBezTo>
                  <a:pt x="138" y="1981"/>
                  <a:pt x="140" y="1980"/>
                  <a:pt x="141" y="1980"/>
                </a:cubicBezTo>
                <a:cubicBezTo>
                  <a:pt x="143" y="1979"/>
                  <a:pt x="145" y="1978"/>
                  <a:pt x="147" y="1978"/>
                </a:cubicBezTo>
                <a:cubicBezTo>
                  <a:pt x="147" y="1978"/>
                  <a:pt x="148" y="1978"/>
                  <a:pt x="148" y="1977"/>
                </a:cubicBezTo>
                <a:cubicBezTo>
                  <a:pt x="148" y="1977"/>
                  <a:pt x="147" y="1977"/>
                  <a:pt x="146" y="1977"/>
                </a:cubicBezTo>
                <a:cubicBezTo>
                  <a:pt x="145" y="1977"/>
                  <a:pt x="145" y="1977"/>
                  <a:pt x="145" y="1976"/>
                </a:cubicBezTo>
                <a:cubicBezTo>
                  <a:pt x="146" y="1975"/>
                  <a:pt x="146" y="1975"/>
                  <a:pt x="145" y="1975"/>
                </a:cubicBezTo>
                <a:cubicBezTo>
                  <a:pt x="144" y="1975"/>
                  <a:pt x="143" y="1975"/>
                  <a:pt x="143" y="1974"/>
                </a:cubicBezTo>
                <a:cubicBezTo>
                  <a:pt x="142" y="1973"/>
                  <a:pt x="143" y="1973"/>
                  <a:pt x="144" y="1973"/>
                </a:cubicBezTo>
                <a:cubicBezTo>
                  <a:pt x="145" y="1973"/>
                  <a:pt x="146" y="1974"/>
                  <a:pt x="147" y="1975"/>
                </a:cubicBezTo>
                <a:cubicBezTo>
                  <a:pt x="147" y="1975"/>
                  <a:pt x="148" y="1976"/>
                  <a:pt x="148" y="1976"/>
                </a:cubicBezTo>
                <a:cubicBezTo>
                  <a:pt x="149" y="1977"/>
                  <a:pt x="148" y="1977"/>
                  <a:pt x="148" y="1978"/>
                </a:cubicBezTo>
                <a:cubicBezTo>
                  <a:pt x="149" y="1979"/>
                  <a:pt x="151" y="1979"/>
                  <a:pt x="152" y="1979"/>
                </a:cubicBezTo>
                <a:cubicBezTo>
                  <a:pt x="153" y="1979"/>
                  <a:pt x="155" y="1978"/>
                  <a:pt x="156" y="1977"/>
                </a:cubicBezTo>
                <a:cubicBezTo>
                  <a:pt x="157" y="1976"/>
                  <a:pt x="157" y="1975"/>
                  <a:pt x="157" y="1975"/>
                </a:cubicBezTo>
                <a:cubicBezTo>
                  <a:pt x="158" y="1974"/>
                  <a:pt x="159" y="1973"/>
                  <a:pt x="159" y="1972"/>
                </a:cubicBezTo>
                <a:cubicBezTo>
                  <a:pt x="160" y="1971"/>
                  <a:pt x="162" y="1971"/>
                  <a:pt x="163" y="1970"/>
                </a:cubicBezTo>
                <a:cubicBezTo>
                  <a:pt x="164" y="1970"/>
                  <a:pt x="165" y="1970"/>
                  <a:pt x="166" y="1970"/>
                </a:cubicBezTo>
                <a:cubicBezTo>
                  <a:pt x="166" y="1970"/>
                  <a:pt x="167" y="1970"/>
                  <a:pt x="168" y="1970"/>
                </a:cubicBezTo>
                <a:cubicBezTo>
                  <a:pt x="169" y="1970"/>
                  <a:pt x="171" y="1970"/>
                  <a:pt x="172" y="1969"/>
                </a:cubicBezTo>
                <a:cubicBezTo>
                  <a:pt x="172" y="1969"/>
                  <a:pt x="173" y="1969"/>
                  <a:pt x="174" y="1969"/>
                </a:cubicBezTo>
                <a:cubicBezTo>
                  <a:pt x="174" y="1969"/>
                  <a:pt x="175" y="1969"/>
                  <a:pt x="176" y="1969"/>
                </a:cubicBezTo>
                <a:cubicBezTo>
                  <a:pt x="176" y="1969"/>
                  <a:pt x="177" y="1968"/>
                  <a:pt x="177" y="1968"/>
                </a:cubicBezTo>
                <a:cubicBezTo>
                  <a:pt x="178" y="1968"/>
                  <a:pt x="178" y="1968"/>
                  <a:pt x="179" y="1968"/>
                </a:cubicBezTo>
                <a:cubicBezTo>
                  <a:pt x="180" y="1968"/>
                  <a:pt x="181" y="1968"/>
                  <a:pt x="182" y="1968"/>
                </a:cubicBezTo>
                <a:cubicBezTo>
                  <a:pt x="184" y="1968"/>
                  <a:pt x="186" y="1968"/>
                  <a:pt x="188" y="1968"/>
                </a:cubicBezTo>
                <a:cubicBezTo>
                  <a:pt x="189" y="1968"/>
                  <a:pt x="191" y="1967"/>
                  <a:pt x="192" y="1967"/>
                </a:cubicBezTo>
                <a:cubicBezTo>
                  <a:pt x="194" y="1967"/>
                  <a:pt x="195" y="1967"/>
                  <a:pt x="196" y="1967"/>
                </a:cubicBezTo>
                <a:cubicBezTo>
                  <a:pt x="198" y="1967"/>
                  <a:pt x="199" y="1967"/>
                  <a:pt x="201" y="1967"/>
                </a:cubicBezTo>
                <a:cubicBezTo>
                  <a:pt x="202" y="1966"/>
                  <a:pt x="203" y="1966"/>
                  <a:pt x="204" y="1965"/>
                </a:cubicBezTo>
                <a:cubicBezTo>
                  <a:pt x="205" y="1965"/>
                  <a:pt x="206" y="1965"/>
                  <a:pt x="206" y="1965"/>
                </a:cubicBezTo>
                <a:cubicBezTo>
                  <a:pt x="207" y="1965"/>
                  <a:pt x="207" y="1965"/>
                  <a:pt x="208" y="1965"/>
                </a:cubicBezTo>
                <a:cubicBezTo>
                  <a:pt x="211" y="1966"/>
                  <a:pt x="214" y="1965"/>
                  <a:pt x="217" y="1966"/>
                </a:cubicBezTo>
                <a:cubicBezTo>
                  <a:pt x="218" y="1966"/>
                  <a:pt x="219" y="1966"/>
                  <a:pt x="221" y="1967"/>
                </a:cubicBezTo>
                <a:cubicBezTo>
                  <a:pt x="222" y="1967"/>
                  <a:pt x="223" y="1968"/>
                  <a:pt x="225" y="1969"/>
                </a:cubicBezTo>
                <a:cubicBezTo>
                  <a:pt x="227" y="1971"/>
                  <a:pt x="230" y="1972"/>
                  <a:pt x="231" y="1975"/>
                </a:cubicBezTo>
                <a:cubicBezTo>
                  <a:pt x="232" y="1975"/>
                  <a:pt x="232" y="1976"/>
                  <a:pt x="233" y="1977"/>
                </a:cubicBezTo>
                <a:cubicBezTo>
                  <a:pt x="234" y="1978"/>
                  <a:pt x="234" y="1978"/>
                  <a:pt x="235" y="1978"/>
                </a:cubicBezTo>
                <a:cubicBezTo>
                  <a:pt x="236" y="1979"/>
                  <a:pt x="236" y="1980"/>
                  <a:pt x="237" y="1980"/>
                </a:cubicBezTo>
                <a:cubicBezTo>
                  <a:pt x="237" y="1981"/>
                  <a:pt x="238" y="1981"/>
                  <a:pt x="239" y="1981"/>
                </a:cubicBezTo>
                <a:cubicBezTo>
                  <a:pt x="240" y="1981"/>
                  <a:pt x="241" y="1980"/>
                  <a:pt x="241" y="1981"/>
                </a:cubicBezTo>
                <a:cubicBezTo>
                  <a:pt x="242" y="1982"/>
                  <a:pt x="240" y="1982"/>
                  <a:pt x="240" y="1982"/>
                </a:cubicBezTo>
                <a:cubicBezTo>
                  <a:pt x="239" y="1982"/>
                  <a:pt x="239" y="1982"/>
                  <a:pt x="238" y="1982"/>
                </a:cubicBezTo>
                <a:cubicBezTo>
                  <a:pt x="236" y="1983"/>
                  <a:pt x="239" y="1984"/>
                  <a:pt x="240" y="1984"/>
                </a:cubicBezTo>
                <a:cubicBezTo>
                  <a:pt x="240" y="1985"/>
                  <a:pt x="240" y="1986"/>
                  <a:pt x="241" y="1986"/>
                </a:cubicBezTo>
                <a:cubicBezTo>
                  <a:pt x="241" y="1986"/>
                  <a:pt x="242" y="1986"/>
                  <a:pt x="243" y="1985"/>
                </a:cubicBezTo>
                <a:cubicBezTo>
                  <a:pt x="243" y="1985"/>
                  <a:pt x="244" y="1984"/>
                  <a:pt x="245" y="1985"/>
                </a:cubicBezTo>
                <a:cubicBezTo>
                  <a:pt x="245" y="1985"/>
                  <a:pt x="245" y="1986"/>
                  <a:pt x="245" y="1986"/>
                </a:cubicBezTo>
                <a:cubicBezTo>
                  <a:pt x="244" y="1988"/>
                  <a:pt x="242" y="1988"/>
                  <a:pt x="242" y="1990"/>
                </a:cubicBezTo>
                <a:cubicBezTo>
                  <a:pt x="242" y="1991"/>
                  <a:pt x="243" y="1991"/>
                  <a:pt x="243" y="1992"/>
                </a:cubicBezTo>
                <a:cubicBezTo>
                  <a:pt x="244" y="1992"/>
                  <a:pt x="244" y="1993"/>
                  <a:pt x="244" y="1994"/>
                </a:cubicBezTo>
                <a:cubicBezTo>
                  <a:pt x="244" y="1995"/>
                  <a:pt x="244" y="1996"/>
                  <a:pt x="245" y="1998"/>
                </a:cubicBezTo>
                <a:cubicBezTo>
                  <a:pt x="245" y="1999"/>
                  <a:pt x="245" y="2000"/>
                  <a:pt x="246" y="2001"/>
                </a:cubicBezTo>
                <a:cubicBezTo>
                  <a:pt x="247" y="2003"/>
                  <a:pt x="248" y="2003"/>
                  <a:pt x="249" y="2004"/>
                </a:cubicBezTo>
                <a:cubicBezTo>
                  <a:pt x="250" y="2005"/>
                  <a:pt x="251" y="2006"/>
                  <a:pt x="252" y="2007"/>
                </a:cubicBezTo>
                <a:cubicBezTo>
                  <a:pt x="253" y="2008"/>
                  <a:pt x="254" y="2008"/>
                  <a:pt x="256" y="2008"/>
                </a:cubicBezTo>
                <a:cubicBezTo>
                  <a:pt x="256" y="2008"/>
                  <a:pt x="257" y="2009"/>
                  <a:pt x="258" y="2008"/>
                </a:cubicBezTo>
                <a:cubicBezTo>
                  <a:pt x="258" y="2008"/>
                  <a:pt x="258" y="2007"/>
                  <a:pt x="259" y="2007"/>
                </a:cubicBezTo>
                <a:cubicBezTo>
                  <a:pt x="260" y="2008"/>
                  <a:pt x="260" y="2008"/>
                  <a:pt x="261" y="2008"/>
                </a:cubicBezTo>
                <a:cubicBezTo>
                  <a:pt x="262" y="2008"/>
                  <a:pt x="262" y="2008"/>
                  <a:pt x="263" y="2007"/>
                </a:cubicBezTo>
                <a:cubicBezTo>
                  <a:pt x="264" y="2007"/>
                  <a:pt x="264" y="2004"/>
                  <a:pt x="265" y="2004"/>
                </a:cubicBezTo>
                <a:cubicBezTo>
                  <a:pt x="266" y="2004"/>
                  <a:pt x="267" y="2007"/>
                  <a:pt x="268" y="2006"/>
                </a:cubicBezTo>
                <a:cubicBezTo>
                  <a:pt x="268" y="2006"/>
                  <a:pt x="268" y="2005"/>
                  <a:pt x="268" y="2005"/>
                </a:cubicBezTo>
                <a:cubicBezTo>
                  <a:pt x="269" y="2004"/>
                  <a:pt x="269" y="2007"/>
                  <a:pt x="270" y="2006"/>
                </a:cubicBezTo>
                <a:cubicBezTo>
                  <a:pt x="271" y="2006"/>
                  <a:pt x="270" y="2005"/>
                  <a:pt x="270" y="2004"/>
                </a:cubicBezTo>
                <a:cubicBezTo>
                  <a:pt x="271" y="2004"/>
                  <a:pt x="272" y="2006"/>
                  <a:pt x="273" y="2006"/>
                </a:cubicBezTo>
                <a:cubicBezTo>
                  <a:pt x="275" y="2006"/>
                  <a:pt x="273" y="2004"/>
                  <a:pt x="273" y="2003"/>
                </a:cubicBezTo>
                <a:cubicBezTo>
                  <a:pt x="273" y="2002"/>
                  <a:pt x="273" y="2001"/>
                  <a:pt x="274" y="2001"/>
                </a:cubicBezTo>
                <a:cubicBezTo>
                  <a:pt x="274" y="2000"/>
                  <a:pt x="274" y="2002"/>
                  <a:pt x="274" y="2003"/>
                </a:cubicBezTo>
                <a:cubicBezTo>
                  <a:pt x="275" y="2004"/>
                  <a:pt x="277" y="2005"/>
                  <a:pt x="278" y="2004"/>
                </a:cubicBezTo>
                <a:cubicBezTo>
                  <a:pt x="279" y="2002"/>
                  <a:pt x="276" y="2002"/>
                  <a:pt x="277" y="2001"/>
                </a:cubicBezTo>
                <a:cubicBezTo>
                  <a:pt x="278" y="2000"/>
                  <a:pt x="280" y="2002"/>
                  <a:pt x="280" y="2002"/>
                </a:cubicBezTo>
                <a:cubicBezTo>
                  <a:pt x="281" y="2003"/>
                  <a:pt x="282" y="2003"/>
                  <a:pt x="282" y="2002"/>
                </a:cubicBezTo>
                <a:cubicBezTo>
                  <a:pt x="283" y="2002"/>
                  <a:pt x="283" y="2001"/>
                  <a:pt x="284" y="2001"/>
                </a:cubicBezTo>
                <a:cubicBezTo>
                  <a:pt x="285" y="2000"/>
                  <a:pt x="285" y="2002"/>
                  <a:pt x="286" y="2002"/>
                </a:cubicBezTo>
                <a:cubicBezTo>
                  <a:pt x="286" y="2004"/>
                  <a:pt x="287" y="2004"/>
                  <a:pt x="289" y="2004"/>
                </a:cubicBezTo>
                <a:cubicBezTo>
                  <a:pt x="290" y="2004"/>
                  <a:pt x="290" y="2004"/>
                  <a:pt x="291" y="2004"/>
                </a:cubicBezTo>
                <a:cubicBezTo>
                  <a:pt x="292" y="2004"/>
                  <a:pt x="294" y="2004"/>
                  <a:pt x="295" y="2004"/>
                </a:cubicBezTo>
                <a:cubicBezTo>
                  <a:pt x="296" y="2003"/>
                  <a:pt x="297" y="2003"/>
                  <a:pt x="297" y="2003"/>
                </a:cubicBezTo>
                <a:cubicBezTo>
                  <a:pt x="298" y="2003"/>
                  <a:pt x="299" y="2003"/>
                  <a:pt x="299" y="2002"/>
                </a:cubicBezTo>
                <a:cubicBezTo>
                  <a:pt x="300" y="2001"/>
                  <a:pt x="300" y="1999"/>
                  <a:pt x="299" y="1998"/>
                </a:cubicBezTo>
                <a:cubicBezTo>
                  <a:pt x="299" y="1998"/>
                  <a:pt x="298" y="1997"/>
                  <a:pt x="299" y="1997"/>
                </a:cubicBezTo>
                <a:cubicBezTo>
                  <a:pt x="300" y="1996"/>
                  <a:pt x="300" y="1997"/>
                  <a:pt x="301" y="1998"/>
                </a:cubicBezTo>
                <a:cubicBezTo>
                  <a:pt x="301" y="1998"/>
                  <a:pt x="301" y="1999"/>
                  <a:pt x="301" y="1999"/>
                </a:cubicBezTo>
                <a:cubicBezTo>
                  <a:pt x="302" y="1999"/>
                  <a:pt x="303" y="1999"/>
                  <a:pt x="303" y="2000"/>
                </a:cubicBezTo>
                <a:cubicBezTo>
                  <a:pt x="304" y="2001"/>
                  <a:pt x="303" y="2002"/>
                  <a:pt x="304" y="2003"/>
                </a:cubicBezTo>
                <a:cubicBezTo>
                  <a:pt x="306" y="2004"/>
                  <a:pt x="306" y="2002"/>
                  <a:pt x="307" y="2001"/>
                </a:cubicBezTo>
                <a:cubicBezTo>
                  <a:pt x="310" y="2000"/>
                  <a:pt x="311" y="2006"/>
                  <a:pt x="311" y="2007"/>
                </a:cubicBezTo>
                <a:cubicBezTo>
                  <a:pt x="312" y="2009"/>
                  <a:pt x="312" y="2010"/>
                  <a:pt x="313" y="2011"/>
                </a:cubicBezTo>
                <a:cubicBezTo>
                  <a:pt x="314" y="2012"/>
                  <a:pt x="315" y="2013"/>
                  <a:pt x="317" y="2013"/>
                </a:cubicBezTo>
                <a:cubicBezTo>
                  <a:pt x="318" y="2014"/>
                  <a:pt x="319" y="2015"/>
                  <a:pt x="320" y="2015"/>
                </a:cubicBezTo>
                <a:cubicBezTo>
                  <a:pt x="322" y="2015"/>
                  <a:pt x="322" y="2014"/>
                  <a:pt x="324" y="2013"/>
                </a:cubicBezTo>
                <a:cubicBezTo>
                  <a:pt x="324" y="2012"/>
                  <a:pt x="326" y="2010"/>
                  <a:pt x="327" y="2012"/>
                </a:cubicBezTo>
                <a:cubicBezTo>
                  <a:pt x="327" y="2013"/>
                  <a:pt x="326" y="2013"/>
                  <a:pt x="325" y="2013"/>
                </a:cubicBezTo>
                <a:cubicBezTo>
                  <a:pt x="325" y="2014"/>
                  <a:pt x="325" y="2014"/>
                  <a:pt x="326" y="2014"/>
                </a:cubicBezTo>
                <a:cubicBezTo>
                  <a:pt x="328" y="2016"/>
                  <a:pt x="321" y="2017"/>
                  <a:pt x="324" y="2020"/>
                </a:cubicBezTo>
                <a:cubicBezTo>
                  <a:pt x="325" y="2020"/>
                  <a:pt x="325" y="2020"/>
                  <a:pt x="325" y="2021"/>
                </a:cubicBezTo>
                <a:cubicBezTo>
                  <a:pt x="326" y="2022"/>
                  <a:pt x="325" y="2022"/>
                  <a:pt x="326" y="2023"/>
                </a:cubicBezTo>
                <a:cubicBezTo>
                  <a:pt x="326" y="2023"/>
                  <a:pt x="327" y="2024"/>
                  <a:pt x="328" y="2024"/>
                </a:cubicBezTo>
                <a:cubicBezTo>
                  <a:pt x="328" y="2025"/>
                  <a:pt x="328" y="2025"/>
                  <a:pt x="329" y="2026"/>
                </a:cubicBezTo>
                <a:cubicBezTo>
                  <a:pt x="329" y="2026"/>
                  <a:pt x="330" y="2027"/>
                  <a:pt x="331" y="2028"/>
                </a:cubicBezTo>
                <a:cubicBezTo>
                  <a:pt x="331" y="2029"/>
                  <a:pt x="331" y="2030"/>
                  <a:pt x="331" y="2031"/>
                </a:cubicBezTo>
                <a:cubicBezTo>
                  <a:pt x="331" y="2032"/>
                  <a:pt x="330" y="2033"/>
                  <a:pt x="330" y="2033"/>
                </a:cubicBezTo>
                <a:cubicBezTo>
                  <a:pt x="329" y="2035"/>
                  <a:pt x="330" y="2036"/>
                  <a:pt x="330" y="2038"/>
                </a:cubicBezTo>
                <a:cubicBezTo>
                  <a:pt x="330" y="2039"/>
                  <a:pt x="329" y="2041"/>
                  <a:pt x="329" y="2042"/>
                </a:cubicBezTo>
                <a:cubicBezTo>
                  <a:pt x="328" y="2044"/>
                  <a:pt x="329" y="2045"/>
                  <a:pt x="329" y="2047"/>
                </a:cubicBezTo>
                <a:cubicBezTo>
                  <a:pt x="329" y="2049"/>
                  <a:pt x="329" y="2052"/>
                  <a:pt x="328" y="2054"/>
                </a:cubicBezTo>
                <a:cubicBezTo>
                  <a:pt x="327" y="2056"/>
                  <a:pt x="326" y="2056"/>
                  <a:pt x="326" y="2058"/>
                </a:cubicBezTo>
                <a:cubicBezTo>
                  <a:pt x="325" y="2060"/>
                  <a:pt x="325" y="2063"/>
                  <a:pt x="323" y="2065"/>
                </a:cubicBezTo>
                <a:cubicBezTo>
                  <a:pt x="321" y="2066"/>
                  <a:pt x="321" y="2067"/>
                  <a:pt x="320" y="2068"/>
                </a:cubicBezTo>
                <a:cubicBezTo>
                  <a:pt x="319" y="2070"/>
                  <a:pt x="321" y="2070"/>
                  <a:pt x="323" y="2070"/>
                </a:cubicBezTo>
                <a:cubicBezTo>
                  <a:pt x="323" y="2070"/>
                  <a:pt x="323" y="2071"/>
                  <a:pt x="324" y="2071"/>
                </a:cubicBezTo>
                <a:cubicBezTo>
                  <a:pt x="325" y="2072"/>
                  <a:pt x="325" y="2071"/>
                  <a:pt x="326" y="2071"/>
                </a:cubicBezTo>
                <a:cubicBezTo>
                  <a:pt x="327" y="2071"/>
                  <a:pt x="327" y="2071"/>
                  <a:pt x="328" y="2072"/>
                </a:cubicBezTo>
                <a:cubicBezTo>
                  <a:pt x="328" y="2072"/>
                  <a:pt x="328" y="2072"/>
                  <a:pt x="327" y="2073"/>
                </a:cubicBezTo>
                <a:cubicBezTo>
                  <a:pt x="326" y="2073"/>
                  <a:pt x="326" y="2073"/>
                  <a:pt x="325" y="2073"/>
                </a:cubicBezTo>
                <a:cubicBezTo>
                  <a:pt x="324" y="2073"/>
                  <a:pt x="324" y="2072"/>
                  <a:pt x="324" y="2073"/>
                </a:cubicBezTo>
                <a:cubicBezTo>
                  <a:pt x="323" y="2075"/>
                  <a:pt x="325" y="2076"/>
                  <a:pt x="325" y="2077"/>
                </a:cubicBezTo>
                <a:cubicBezTo>
                  <a:pt x="325" y="2078"/>
                  <a:pt x="325" y="2079"/>
                  <a:pt x="325" y="2079"/>
                </a:cubicBezTo>
                <a:cubicBezTo>
                  <a:pt x="325" y="2080"/>
                  <a:pt x="324" y="2080"/>
                  <a:pt x="323" y="2080"/>
                </a:cubicBezTo>
                <a:cubicBezTo>
                  <a:pt x="323" y="2081"/>
                  <a:pt x="322" y="2080"/>
                  <a:pt x="322" y="2081"/>
                </a:cubicBezTo>
                <a:cubicBezTo>
                  <a:pt x="321" y="2081"/>
                  <a:pt x="321" y="2081"/>
                  <a:pt x="320" y="2081"/>
                </a:cubicBezTo>
                <a:cubicBezTo>
                  <a:pt x="318" y="2082"/>
                  <a:pt x="320" y="2083"/>
                  <a:pt x="321" y="2083"/>
                </a:cubicBezTo>
                <a:cubicBezTo>
                  <a:pt x="322" y="2084"/>
                  <a:pt x="322" y="2086"/>
                  <a:pt x="323" y="2087"/>
                </a:cubicBezTo>
                <a:cubicBezTo>
                  <a:pt x="324" y="2087"/>
                  <a:pt x="325" y="2087"/>
                  <a:pt x="325" y="2087"/>
                </a:cubicBezTo>
                <a:cubicBezTo>
                  <a:pt x="326" y="2088"/>
                  <a:pt x="326" y="2088"/>
                  <a:pt x="327" y="2089"/>
                </a:cubicBezTo>
                <a:cubicBezTo>
                  <a:pt x="328" y="2089"/>
                  <a:pt x="330" y="2088"/>
                  <a:pt x="329" y="2090"/>
                </a:cubicBezTo>
                <a:cubicBezTo>
                  <a:pt x="329" y="2091"/>
                  <a:pt x="328" y="2091"/>
                  <a:pt x="328" y="2090"/>
                </a:cubicBezTo>
                <a:cubicBezTo>
                  <a:pt x="327" y="2090"/>
                  <a:pt x="327" y="2090"/>
                  <a:pt x="326" y="2090"/>
                </a:cubicBezTo>
                <a:cubicBezTo>
                  <a:pt x="325" y="2089"/>
                  <a:pt x="323" y="2090"/>
                  <a:pt x="322" y="2089"/>
                </a:cubicBezTo>
                <a:cubicBezTo>
                  <a:pt x="321" y="2089"/>
                  <a:pt x="321" y="2088"/>
                  <a:pt x="320" y="2088"/>
                </a:cubicBezTo>
                <a:cubicBezTo>
                  <a:pt x="320" y="2088"/>
                  <a:pt x="319" y="2087"/>
                  <a:pt x="319" y="2087"/>
                </a:cubicBezTo>
                <a:cubicBezTo>
                  <a:pt x="318" y="2086"/>
                  <a:pt x="319" y="2091"/>
                  <a:pt x="319" y="2091"/>
                </a:cubicBezTo>
                <a:cubicBezTo>
                  <a:pt x="319" y="2092"/>
                  <a:pt x="319" y="2093"/>
                  <a:pt x="319" y="2094"/>
                </a:cubicBezTo>
                <a:cubicBezTo>
                  <a:pt x="319" y="2094"/>
                  <a:pt x="319" y="2095"/>
                  <a:pt x="319" y="2096"/>
                </a:cubicBezTo>
                <a:cubicBezTo>
                  <a:pt x="319" y="2096"/>
                  <a:pt x="319" y="2097"/>
                  <a:pt x="318" y="2098"/>
                </a:cubicBezTo>
                <a:cubicBezTo>
                  <a:pt x="318" y="2099"/>
                  <a:pt x="318" y="2100"/>
                  <a:pt x="317" y="2101"/>
                </a:cubicBezTo>
                <a:cubicBezTo>
                  <a:pt x="316" y="2103"/>
                  <a:pt x="316" y="2104"/>
                  <a:pt x="315" y="2105"/>
                </a:cubicBezTo>
                <a:cubicBezTo>
                  <a:pt x="315" y="2106"/>
                  <a:pt x="314" y="2107"/>
                  <a:pt x="313" y="2108"/>
                </a:cubicBezTo>
                <a:cubicBezTo>
                  <a:pt x="311" y="2108"/>
                  <a:pt x="310" y="2108"/>
                  <a:pt x="309" y="2107"/>
                </a:cubicBezTo>
                <a:cubicBezTo>
                  <a:pt x="309" y="2106"/>
                  <a:pt x="308" y="2103"/>
                  <a:pt x="307" y="2104"/>
                </a:cubicBezTo>
                <a:cubicBezTo>
                  <a:pt x="306" y="2104"/>
                  <a:pt x="308" y="2106"/>
                  <a:pt x="308" y="2107"/>
                </a:cubicBezTo>
                <a:cubicBezTo>
                  <a:pt x="309" y="2108"/>
                  <a:pt x="309" y="2110"/>
                  <a:pt x="309" y="2111"/>
                </a:cubicBezTo>
                <a:cubicBezTo>
                  <a:pt x="309" y="2111"/>
                  <a:pt x="310" y="2112"/>
                  <a:pt x="310" y="2112"/>
                </a:cubicBezTo>
                <a:cubicBezTo>
                  <a:pt x="310" y="2113"/>
                  <a:pt x="311" y="2113"/>
                  <a:pt x="311" y="2114"/>
                </a:cubicBezTo>
                <a:cubicBezTo>
                  <a:pt x="311" y="2116"/>
                  <a:pt x="312" y="2116"/>
                  <a:pt x="313" y="2117"/>
                </a:cubicBezTo>
                <a:cubicBezTo>
                  <a:pt x="315" y="2118"/>
                  <a:pt x="314" y="2119"/>
                  <a:pt x="316" y="2120"/>
                </a:cubicBezTo>
                <a:cubicBezTo>
                  <a:pt x="317" y="2121"/>
                  <a:pt x="317" y="2120"/>
                  <a:pt x="318" y="2119"/>
                </a:cubicBezTo>
                <a:cubicBezTo>
                  <a:pt x="318" y="2118"/>
                  <a:pt x="319" y="2117"/>
                  <a:pt x="319" y="2119"/>
                </a:cubicBezTo>
                <a:cubicBezTo>
                  <a:pt x="319" y="2120"/>
                  <a:pt x="319" y="2121"/>
                  <a:pt x="318" y="2121"/>
                </a:cubicBezTo>
                <a:cubicBezTo>
                  <a:pt x="318" y="2122"/>
                  <a:pt x="318" y="2122"/>
                  <a:pt x="317" y="2123"/>
                </a:cubicBezTo>
                <a:cubicBezTo>
                  <a:pt x="317" y="2124"/>
                  <a:pt x="317" y="2124"/>
                  <a:pt x="317" y="2125"/>
                </a:cubicBezTo>
                <a:cubicBezTo>
                  <a:pt x="317" y="2126"/>
                  <a:pt x="317" y="2129"/>
                  <a:pt x="318" y="2129"/>
                </a:cubicBezTo>
                <a:cubicBezTo>
                  <a:pt x="319" y="2130"/>
                  <a:pt x="320" y="2130"/>
                  <a:pt x="322" y="2130"/>
                </a:cubicBezTo>
                <a:cubicBezTo>
                  <a:pt x="323" y="2131"/>
                  <a:pt x="324" y="2133"/>
                  <a:pt x="324" y="2134"/>
                </a:cubicBezTo>
                <a:cubicBezTo>
                  <a:pt x="324" y="2136"/>
                  <a:pt x="324" y="2137"/>
                  <a:pt x="324" y="2139"/>
                </a:cubicBezTo>
                <a:cubicBezTo>
                  <a:pt x="325" y="2140"/>
                  <a:pt x="326" y="2140"/>
                  <a:pt x="326" y="2141"/>
                </a:cubicBezTo>
                <a:cubicBezTo>
                  <a:pt x="327" y="2141"/>
                  <a:pt x="328" y="2141"/>
                  <a:pt x="328" y="2142"/>
                </a:cubicBezTo>
                <a:cubicBezTo>
                  <a:pt x="329" y="2142"/>
                  <a:pt x="329" y="2143"/>
                  <a:pt x="329" y="2144"/>
                </a:cubicBezTo>
                <a:cubicBezTo>
                  <a:pt x="329" y="2144"/>
                  <a:pt x="329" y="2144"/>
                  <a:pt x="330" y="2145"/>
                </a:cubicBezTo>
                <a:cubicBezTo>
                  <a:pt x="330" y="2145"/>
                  <a:pt x="331" y="2144"/>
                  <a:pt x="332" y="2145"/>
                </a:cubicBezTo>
                <a:cubicBezTo>
                  <a:pt x="332" y="2145"/>
                  <a:pt x="332" y="2146"/>
                  <a:pt x="332" y="2146"/>
                </a:cubicBezTo>
                <a:cubicBezTo>
                  <a:pt x="332" y="2147"/>
                  <a:pt x="333" y="2147"/>
                  <a:pt x="333" y="2148"/>
                </a:cubicBezTo>
                <a:cubicBezTo>
                  <a:pt x="334" y="2149"/>
                  <a:pt x="335" y="2149"/>
                  <a:pt x="336" y="2150"/>
                </a:cubicBezTo>
                <a:cubicBezTo>
                  <a:pt x="337" y="2151"/>
                  <a:pt x="337" y="2152"/>
                  <a:pt x="337" y="2152"/>
                </a:cubicBezTo>
                <a:cubicBezTo>
                  <a:pt x="337" y="2152"/>
                  <a:pt x="338" y="2152"/>
                  <a:pt x="338" y="2153"/>
                </a:cubicBezTo>
                <a:cubicBezTo>
                  <a:pt x="928" y="2153"/>
                  <a:pt x="928" y="2153"/>
                  <a:pt x="928" y="2153"/>
                </a:cubicBezTo>
                <a:cubicBezTo>
                  <a:pt x="928" y="2152"/>
                  <a:pt x="928" y="2150"/>
                  <a:pt x="928" y="2149"/>
                </a:cubicBezTo>
                <a:cubicBezTo>
                  <a:pt x="928" y="2148"/>
                  <a:pt x="929" y="2146"/>
                  <a:pt x="930" y="2145"/>
                </a:cubicBezTo>
                <a:cubicBezTo>
                  <a:pt x="931" y="2144"/>
                  <a:pt x="933" y="2143"/>
                  <a:pt x="934" y="2142"/>
                </a:cubicBezTo>
                <a:cubicBezTo>
                  <a:pt x="935" y="2141"/>
                  <a:pt x="937" y="2140"/>
                  <a:pt x="938" y="2139"/>
                </a:cubicBezTo>
                <a:cubicBezTo>
                  <a:pt x="938" y="2138"/>
                  <a:pt x="940" y="2137"/>
                  <a:pt x="941" y="2137"/>
                </a:cubicBezTo>
                <a:cubicBezTo>
                  <a:pt x="942" y="2137"/>
                  <a:pt x="942" y="2137"/>
                  <a:pt x="943" y="2136"/>
                </a:cubicBezTo>
                <a:cubicBezTo>
                  <a:pt x="944" y="2136"/>
                  <a:pt x="945" y="2135"/>
                  <a:pt x="945" y="2135"/>
                </a:cubicBezTo>
                <a:cubicBezTo>
                  <a:pt x="946" y="2134"/>
                  <a:pt x="948" y="2133"/>
                  <a:pt x="946" y="2133"/>
                </a:cubicBezTo>
                <a:cubicBezTo>
                  <a:pt x="945" y="2133"/>
                  <a:pt x="945" y="2134"/>
                  <a:pt x="944" y="2134"/>
                </a:cubicBezTo>
                <a:cubicBezTo>
                  <a:pt x="944" y="2135"/>
                  <a:pt x="944" y="2135"/>
                  <a:pt x="943" y="2135"/>
                </a:cubicBezTo>
                <a:cubicBezTo>
                  <a:pt x="943" y="2136"/>
                  <a:pt x="943" y="2136"/>
                  <a:pt x="942" y="2136"/>
                </a:cubicBezTo>
                <a:cubicBezTo>
                  <a:pt x="942" y="2136"/>
                  <a:pt x="942" y="2135"/>
                  <a:pt x="942" y="2135"/>
                </a:cubicBezTo>
                <a:cubicBezTo>
                  <a:pt x="942" y="2135"/>
                  <a:pt x="942" y="2135"/>
                  <a:pt x="942" y="2134"/>
                </a:cubicBezTo>
                <a:cubicBezTo>
                  <a:pt x="942" y="2134"/>
                  <a:pt x="941" y="2133"/>
                  <a:pt x="941" y="2133"/>
                </a:cubicBezTo>
                <a:cubicBezTo>
                  <a:pt x="941" y="2132"/>
                  <a:pt x="942" y="2131"/>
                  <a:pt x="943" y="2131"/>
                </a:cubicBezTo>
                <a:cubicBezTo>
                  <a:pt x="943" y="2132"/>
                  <a:pt x="943" y="2133"/>
                  <a:pt x="944" y="2133"/>
                </a:cubicBezTo>
                <a:cubicBezTo>
                  <a:pt x="944" y="2133"/>
                  <a:pt x="945" y="2132"/>
                  <a:pt x="945" y="2132"/>
                </a:cubicBezTo>
                <a:cubicBezTo>
                  <a:pt x="946" y="2131"/>
                  <a:pt x="946" y="2131"/>
                  <a:pt x="947" y="2131"/>
                </a:cubicBezTo>
                <a:cubicBezTo>
                  <a:pt x="949" y="2131"/>
                  <a:pt x="949" y="2130"/>
                  <a:pt x="950" y="2129"/>
                </a:cubicBezTo>
                <a:cubicBezTo>
                  <a:pt x="952" y="2128"/>
                  <a:pt x="953" y="2128"/>
                  <a:pt x="954" y="2126"/>
                </a:cubicBezTo>
                <a:cubicBezTo>
                  <a:pt x="954" y="2125"/>
                  <a:pt x="954" y="2125"/>
                  <a:pt x="955" y="2124"/>
                </a:cubicBezTo>
                <a:cubicBezTo>
                  <a:pt x="955" y="2124"/>
                  <a:pt x="955" y="2123"/>
                  <a:pt x="955" y="2123"/>
                </a:cubicBezTo>
                <a:cubicBezTo>
                  <a:pt x="956" y="2121"/>
                  <a:pt x="957" y="2121"/>
                  <a:pt x="957" y="2120"/>
                </a:cubicBezTo>
                <a:cubicBezTo>
                  <a:pt x="958" y="2118"/>
                  <a:pt x="959" y="2117"/>
                  <a:pt x="959" y="2115"/>
                </a:cubicBezTo>
                <a:cubicBezTo>
                  <a:pt x="960" y="2114"/>
                  <a:pt x="962" y="2112"/>
                  <a:pt x="963" y="2111"/>
                </a:cubicBezTo>
                <a:cubicBezTo>
                  <a:pt x="964" y="2110"/>
                  <a:pt x="965" y="2108"/>
                  <a:pt x="967" y="2107"/>
                </a:cubicBezTo>
                <a:cubicBezTo>
                  <a:pt x="968" y="2106"/>
                  <a:pt x="969" y="2105"/>
                  <a:pt x="970" y="2104"/>
                </a:cubicBezTo>
                <a:cubicBezTo>
                  <a:pt x="972" y="2103"/>
                  <a:pt x="973" y="2101"/>
                  <a:pt x="974" y="2099"/>
                </a:cubicBezTo>
                <a:cubicBezTo>
                  <a:pt x="975" y="2099"/>
                  <a:pt x="976" y="2098"/>
                  <a:pt x="977" y="2097"/>
                </a:cubicBezTo>
                <a:cubicBezTo>
                  <a:pt x="977" y="2097"/>
                  <a:pt x="978" y="2096"/>
                  <a:pt x="979" y="2095"/>
                </a:cubicBezTo>
                <a:cubicBezTo>
                  <a:pt x="979" y="2094"/>
                  <a:pt x="979" y="2094"/>
                  <a:pt x="980" y="2093"/>
                </a:cubicBezTo>
                <a:cubicBezTo>
                  <a:pt x="982" y="2091"/>
                  <a:pt x="984" y="2089"/>
                  <a:pt x="986" y="2087"/>
                </a:cubicBezTo>
                <a:cubicBezTo>
                  <a:pt x="987" y="2085"/>
                  <a:pt x="988" y="2084"/>
                  <a:pt x="990" y="2083"/>
                </a:cubicBezTo>
                <a:cubicBezTo>
                  <a:pt x="990" y="2082"/>
                  <a:pt x="991" y="2081"/>
                  <a:pt x="992" y="2081"/>
                </a:cubicBezTo>
                <a:cubicBezTo>
                  <a:pt x="993" y="2080"/>
                  <a:pt x="994" y="2079"/>
                  <a:pt x="995" y="2078"/>
                </a:cubicBezTo>
                <a:cubicBezTo>
                  <a:pt x="996" y="2077"/>
                  <a:pt x="996" y="2077"/>
                  <a:pt x="997" y="2076"/>
                </a:cubicBezTo>
                <a:cubicBezTo>
                  <a:pt x="998" y="2075"/>
                  <a:pt x="1000" y="2074"/>
                  <a:pt x="1002" y="2073"/>
                </a:cubicBezTo>
                <a:cubicBezTo>
                  <a:pt x="1003" y="2072"/>
                  <a:pt x="1004" y="2071"/>
                  <a:pt x="1005" y="2070"/>
                </a:cubicBezTo>
                <a:cubicBezTo>
                  <a:pt x="1007" y="2068"/>
                  <a:pt x="1009" y="2068"/>
                  <a:pt x="1010" y="2066"/>
                </a:cubicBezTo>
                <a:cubicBezTo>
                  <a:pt x="1012" y="2065"/>
                  <a:pt x="1013" y="2064"/>
                  <a:pt x="1014" y="2063"/>
                </a:cubicBezTo>
                <a:cubicBezTo>
                  <a:pt x="1016" y="2061"/>
                  <a:pt x="1018" y="2060"/>
                  <a:pt x="1019" y="2059"/>
                </a:cubicBezTo>
                <a:cubicBezTo>
                  <a:pt x="1022" y="2056"/>
                  <a:pt x="1025" y="2054"/>
                  <a:pt x="1029" y="2053"/>
                </a:cubicBezTo>
                <a:cubicBezTo>
                  <a:pt x="1031" y="2052"/>
                  <a:pt x="1032" y="2050"/>
                  <a:pt x="1034" y="2049"/>
                </a:cubicBezTo>
                <a:cubicBezTo>
                  <a:pt x="1035" y="2048"/>
                  <a:pt x="1037" y="2047"/>
                  <a:pt x="1038" y="2046"/>
                </a:cubicBezTo>
                <a:cubicBezTo>
                  <a:pt x="1041" y="2043"/>
                  <a:pt x="1045" y="2040"/>
                  <a:pt x="1048" y="2037"/>
                </a:cubicBezTo>
                <a:cubicBezTo>
                  <a:pt x="1049" y="2036"/>
                  <a:pt x="1050" y="2035"/>
                  <a:pt x="1051" y="2034"/>
                </a:cubicBezTo>
                <a:cubicBezTo>
                  <a:pt x="1052" y="2033"/>
                  <a:pt x="1054" y="2032"/>
                  <a:pt x="1055" y="2031"/>
                </a:cubicBezTo>
                <a:cubicBezTo>
                  <a:pt x="1056" y="2030"/>
                  <a:pt x="1056" y="2029"/>
                  <a:pt x="1057" y="2028"/>
                </a:cubicBezTo>
                <a:cubicBezTo>
                  <a:pt x="1058" y="2027"/>
                  <a:pt x="1060" y="2026"/>
                  <a:pt x="1062" y="2024"/>
                </a:cubicBezTo>
                <a:cubicBezTo>
                  <a:pt x="1063" y="2023"/>
                  <a:pt x="1065" y="2022"/>
                  <a:pt x="1066" y="2020"/>
                </a:cubicBezTo>
                <a:cubicBezTo>
                  <a:pt x="1069" y="2018"/>
                  <a:pt x="1071" y="2015"/>
                  <a:pt x="1073" y="2013"/>
                </a:cubicBezTo>
                <a:cubicBezTo>
                  <a:pt x="1075" y="2010"/>
                  <a:pt x="1079" y="2008"/>
                  <a:pt x="1081" y="2005"/>
                </a:cubicBezTo>
                <a:cubicBezTo>
                  <a:pt x="1081" y="2003"/>
                  <a:pt x="1083" y="2002"/>
                  <a:pt x="1084" y="2000"/>
                </a:cubicBezTo>
                <a:cubicBezTo>
                  <a:pt x="1085" y="1999"/>
                  <a:pt x="1085" y="1998"/>
                  <a:pt x="1086" y="1996"/>
                </a:cubicBezTo>
                <a:cubicBezTo>
                  <a:pt x="1089" y="1993"/>
                  <a:pt x="1091" y="1989"/>
                  <a:pt x="1093" y="1985"/>
                </a:cubicBezTo>
                <a:cubicBezTo>
                  <a:pt x="1094" y="1983"/>
                  <a:pt x="1095" y="1982"/>
                  <a:pt x="1096" y="1981"/>
                </a:cubicBezTo>
                <a:cubicBezTo>
                  <a:pt x="1097" y="1979"/>
                  <a:pt x="1098" y="1977"/>
                  <a:pt x="1099" y="1975"/>
                </a:cubicBezTo>
                <a:cubicBezTo>
                  <a:pt x="1101" y="1973"/>
                  <a:pt x="1103" y="1970"/>
                  <a:pt x="1104" y="1967"/>
                </a:cubicBezTo>
                <a:cubicBezTo>
                  <a:pt x="1105" y="1965"/>
                  <a:pt x="1106" y="1963"/>
                  <a:pt x="1107" y="1961"/>
                </a:cubicBezTo>
                <a:cubicBezTo>
                  <a:pt x="1108" y="1959"/>
                  <a:pt x="1108" y="1957"/>
                  <a:pt x="1109" y="1956"/>
                </a:cubicBezTo>
                <a:cubicBezTo>
                  <a:pt x="1110" y="1954"/>
                  <a:pt x="1111" y="1953"/>
                  <a:pt x="1111" y="1951"/>
                </a:cubicBezTo>
                <a:cubicBezTo>
                  <a:pt x="1114" y="1948"/>
                  <a:pt x="1115" y="1944"/>
                  <a:pt x="1116" y="1940"/>
                </a:cubicBezTo>
                <a:cubicBezTo>
                  <a:pt x="1117" y="1939"/>
                  <a:pt x="1117" y="1937"/>
                  <a:pt x="1117" y="1936"/>
                </a:cubicBezTo>
                <a:cubicBezTo>
                  <a:pt x="1118" y="1935"/>
                  <a:pt x="1119" y="1933"/>
                  <a:pt x="1120" y="1932"/>
                </a:cubicBezTo>
                <a:cubicBezTo>
                  <a:pt x="1121" y="1931"/>
                  <a:pt x="1122" y="1931"/>
                  <a:pt x="1123" y="1929"/>
                </a:cubicBezTo>
                <a:cubicBezTo>
                  <a:pt x="1124" y="1928"/>
                  <a:pt x="1125" y="1927"/>
                  <a:pt x="1126" y="1926"/>
                </a:cubicBezTo>
                <a:cubicBezTo>
                  <a:pt x="1126" y="1925"/>
                  <a:pt x="1127" y="1924"/>
                  <a:pt x="1128" y="1923"/>
                </a:cubicBezTo>
                <a:cubicBezTo>
                  <a:pt x="1129" y="1921"/>
                  <a:pt x="1129" y="1920"/>
                  <a:pt x="1130" y="1918"/>
                </a:cubicBezTo>
                <a:cubicBezTo>
                  <a:pt x="1132" y="1915"/>
                  <a:pt x="1134" y="1912"/>
                  <a:pt x="1136" y="1908"/>
                </a:cubicBezTo>
                <a:cubicBezTo>
                  <a:pt x="1137" y="1907"/>
                  <a:pt x="1137" y="1905"/>
                  <a:pt x="1137" y="1904"/>
                </a:cubicBezTo>
                <a:cubicBezTo>
                  <a:pt x="1138" y="1902"/>
                  <a:pt x="1137" y="1900"/>
                  <a:pt x="1138" y="1899"/>
                </a:cubicBezTo>
                <a:cubicBezTo>
                  <a:pt x="1138" y="1896"/>
                  <a:pt x="1138" y="1893"/>
                  <a:pt x="1139" y="1890"/>
                </a:cubicBezTo>
                <a:cubicBezTo>
                  <a:pt x="1139" y="1888"/>
                  <a:pt x="1141" y="1887"/>
                  <a:pt x="1143" y="1886"/>
                </a:cubicBezTo>
                <a:cubicBezTo>
                  <a:pt x="1144" y="1886"/>
                  <a:pt x="1149" y="1887"/>
                  <a:pt x="1149" y="1886"/>
                </a:cubicBezTo>
                <a:cubicBezTo>
                  <a:pt x="1148" y="1885"/>
                  <a:pt x="1147" y="1885"/>
                  <a:pt x="1147" y="1885"/>
                </a:cubicBezTo>
                <a:cubicBezTo>
                  <a:pt x="1146" y="1885"/>
                  <a:pt x="1146" y="1884"/>
                  <a:pt x="1145" y="1884"/>
                </a:cubicBezTo>
                <a:cubicBezTo>
                  <a:pt x="1144" y="1883"/>
                  <a:pt x="1143" y="1883"/>
                  <a:pt x="1143" y="1882"/>
                </a:cubicBezTo>
                <a:cubicBezTo>
                  <a:pt x="1142" y="1881"/>
                  <a:pt x="1142" y="1879"/>
                  <a:pt x="1142" y="1878"/>
                </a:cubicBezTo>
                <a:cubicBezTo>
                  <a:pt x="1142" y="1877"/>
                  <a:pt x="1142" y="1877"/>
                  <a:pt x="1142" y="1876"/>
                </a:cubicBezTo>
                <a:cubicBezTo>
                  <a:pt x="1142" y="1875"/>
                  <a:pt x="1142" y="1875"/>
                  <a:pt x="1142" y="1874"/>
                </a:cubicBezTo>
                <a:cubicBezTo>
                  <a:pt x="1141" y="1873"/>
                  <a:pt x="1141" y="1871"/>
                  <a:pt x="1142" y="1869"/>
                </a:cubicBezTo>
                <a:cubicBezTo>
                  <a:pt x="1142" y="1868"/>
                  <a:pt x="1143" y="1867"/>
                  <a:pt x="1143" y="1865"/>
                </a:cubicBezTo>
                <a:cubicBezTo>
                  <a:pt x="1143" y="1864"/>
                  <a:pt x="1143" y="1863"/>
                  <a:pt x="1144" y="1862"/>
                </a:cubicBezTo>
                <a:cubicBezTo>
                  <a:pt x="1144" y="1861"/>
                  <a:pt x="1145" y="1861"/>
                  <a:pt x="1145" y="1860"/>
                </a:cubicBezTo>
                <a:cubicBezTo>
                  <a:pt x="1146" y="1859"/>
                  <a:pt x="1146" y="1858"/>
                  <a:pt x="1145" y="1858"/>
                </a:cubicBezTo>
                <a:cubicBezTo>
                  <a:pt x="1144" y="1857"/>
                  <a:pt x="1143" y="1857"/>
                  <a:pt x="1142" y="1857"/>
                </a:cubicBezTo>
                <a:cubicBezTo>
                  <a:pt x="1142" y="1857"/>
                  <a:pt x="1142" y="1856"/>
                  <a:pt x="1141" y="1856"/>
                </a:cubicBezTo>
                <a:cubicBezTo>
                  <a:pt x="1141" y="1856"/>
                  <a:pt x="1141" y="1856"/>
                  <a:pt x="1140" y="1856"/>
                </a:cubicBezTo>
                <a:cubicBezTo>
                  <a:pt x="1139" y="1856"/>
                  <a:pt x="1138" y="1855"/>
                  <a:pt x="1136" y="1854"/>
                </a:cubicBezTo>
                <a:cubicBezTo>
                  <a:pt x="1135" y="1854"/>
                  <a:pt x="1133" y="1855"/>
                  <a:pt x="1133" y="1856"/>
                </a:cubicBezTo>
                <a:cubicBezTo>
                  <a:pt x="1132" y="1858"/>
                  <a:pt x="1131" y="1860"/>
                  <a:pt x="1129" y="1861"/>
                </a:cubicBezTo>
                <a:cubicBezTo>
                  <a:pt x="1128" y="1861"/>
                  <a:pt x="1127" y="1861"/>
                  <a:pt x="1127" y="1861"/>
                </a:cubicBezTo>
                <a:cubicBezTo>
                  <a:pt x="1125" y="1862"/>
                  <a:pt x="1123" y="1862"/>
                  <a:pt x="1121" y="1863"/>
                </a:cubicBezTo>
                <a:cubicBezTo>
                  <a:pt x="1119" y="1863"/>
                  <a:pt x="1117" y="1863"/>
                  <a:pt x="1116" y="1864"/>
                </a:cubicBezTo>
                <a:cubicBezTo>
                  <a:pt x="1115" y="1864"/>
                  <a:pt x="1114" y="1865"/>
                  <a:pt x="1112" y="1865"/>
                </a:cubicBezTo>
                <a:cubicBezTo>
                  <a:pt x="1111" y="1866"/>
                  <a:pt x="1109" y="1866"/>
                  <a:pt x="1107" y="1867"/>
                </a:cubicBezTo>
                <a:cubicBezTo>
                  <a:pt x="1107" y="1867"/>
                  <a:pt x="1106" y="1867"/>
                  <a:pt x="1105" y="1868"/>
                </a:cubicBezTo>
                <a:cubicBezTo>
                  <a:pt x="1105" y="1868"/>
                  <a:pt x="1104" y="1868"/>
                  <a:pt x="1103" y="1868"/>
                </a:cubicBezTo>
                <a:cubicBezTo>
                  <a:pt x="1102" y="1869"/>
                  <a:pt x="1100" y="1869"/>
                  <a:pt x="1099" y="1870"/>
                </a:cubicBezTo>
                <a:cubicBezTo>
                  <a:pt x="1097" y="1870"/>
                  <a:pt x="1095" y="1870"/>
                  <a:pt x="1094" y="1870"/>
                </a:cubicBezTo>
                <a:cubicBezTo>
                  <a:pt x="1092" y="1870"/>
                  <a:pt x="1091" y="1870"/>
                  <a:pt x="1090" y="1870"/>
                </a:cubicBezTo>
                <a:cubicBezTo>
                  <a:pt x="1087" y="1870"/>
                  <a:pt x="1085" y="1870"/>
                  <a:pt x="1082" y="1870"/>
                </a:cubicBezTo>
                <a:cubicBezTo>
                  <a:pt x="1078" y="1870"/>
                  <a:pt x="1073" y="1870"/>
                  <a:pt x="1069" y="1871"/>
                </a:cubicBezTo>
                <a:cubicBezTo>
                  <a:pt x="1067" y="1872"/>
                  <a:pt x="1065" y="1873"/>
                  <a:pt x="1064" y="1874"/>
                </a:cubicBezTo>
                <a:cubicBezTo>
                  <a:pt x="1062" y="1875"/>
                  <a:pt x="1060" y="1877"/>
                  <a:pt x="1058" y="1878"/>
                </a:cubicBezTo>
                <a:cubicBezTo>
                  <a:pt x="1055" y="1879"/>
                  <a:pt x="1052" y="1881"/>
                  <a:pt x="1049" y="1881"/>
                </a:cubicBezTo>
                <a:cubicBezTo>
                  <a:pt x="1047" y="1881"/>
                  <a:pt x="1046" y="1879"/>
                  <a:pt x="1044" y="1878"/>
                </a:cubicBezTo>
                <a:cubicBezTo>
                  <a:pt x="1043" y="1878"/>
                  <a:pt x="1041" y="1878"/>
                  <a:pt x="1040" y="1878"/>
                </a:cubicBezTo>
                <a:cubicBezTo>
                  <a:pt x="1038" y="1878"/>
                  <a:pt x="1037" y="1879"/>
                  <a:pt x="1035" y="1880"/>
                </a:cubicBezTo>
                <a:cubicBezTo>
                  <a:pt x="1033" y="1881"/>
                  <a:pt x="1030" y="1881"/>
                  <a:pt x="1028" y="1883"/>
                </a:cubicBezTo>
                <a:cubicBezTo>
                  <a:pt x="1025" y="1885"/>
                  <a:pt x="1022" y="1886"/>
                  <a:pt x="1018" y="1886"/>
                </a:cubicBezTo>
                <a:cubicBezTo>
                  <a:pt x="1015" y="1886"/>
                  <a:pt x="1012" y="1887"/>
                  <a:pt x="1009" y="1886"/>
                </a:cubicBezTo>
                <a:cubicBezTo>
                  <a:pt x="1007" y="1885"/>
                  <a:pt x="1004" y="1883"/>
                  <a:pt x="1002" y="1881"/>
                </a:cubicBezTo>
                <a:cubicBezTo>
                  <a:pt x="1000" y="1879"/>
                  <a:pt x="998" y="1877"/>
                  <a:pt x="996" y="1875"/>
                </a:cubicBezTo>
                <a:cubicBezTo>
                  <a:pt x="996" y="1874"/>
                  <a:pt x="995" y="1873"/>
                  <a:pt x="994" y="1872"/>
                </a:cubicBezTo>
                <a:cubicBezTo>
                  <a:pt x="993" y="1871"/>
                  <a:pt x="992" y="1869"/>
                  <a:pt x="992" y="1868"/>
                </a:cubicBezTo>
                <a:cubicBezTo>
                  <a:pt x="991" y="1867"/>
                  <a:pt x="990" y="1866"/>
                  <a:pt x="989" y="1866"/>
                </a:cubicBezTo>
                <a:cubicBezTo>
                  <a:pt x="988" y="1865"/>
                  <a:pt x="987" y="1864"/>
                  <a:pt x="985" y="1863"/>
                </a:cubicBezTo>
                <a:cubicBezTo>
                  <a:pt x="984" y="1863"/>
                  <a:pt x="982" y="1863"/>
                  <a:pt x="981" y="1863"/>
                </a:cubicBezTo>
                <a:cubicBezTo>
                  <a:pt x="980" y="1863"/>
                  <a:pt x="980" y="1862"/>
                  <a:pt x="979" y="1863"/>
                </a:cubicBezTo>
                <a:cubicBezTo>
                  <a:pt x="978" y="1863"/>
                  <a:pt x="978" y="1863"/>
                  <a:pt x="977" y="1863"/>
                </a:cubicBezTo>
                <a:cubicBezTo>
                  <a:pt x="976" y="1863"/>
                  <a:pt x="976" y="1863"/>
                  <a:pt x="977" y="1862"/>
                </a:cubicBezTo>
                <a:cubicBezTo>
                  <a:pt x="977" y="1862"/>
                  <a:pt x="978" y="1862"/>
                  <a:pt x="979" y="1862"/>
                </a:cubicBezTo>
                <a:cubicBezTo>
                  <a:pt x="980" y="1861"/>
                  <a:pt x="981" y="1861"/>
                  <a:pt x="982" y="1860"/>
                </a:cubicBezTo>
                <a:cubicBezTo>
                  <a:pt x="983" y="1859"/>
                  <a:pt x="984" y="1858"/>
                  <a:pt x="985" y="1857"/>
                </a:cubicBezTo>
                <a:cubicBezTo>
                  <a:pt x="987" y="1857"/>
                  <a:pt x="988" y="1856"/>
                  <a:pt x="989" y="1856"/>
                </a:cubicBezTo>
                <a:cubicBezTo>
                  <a:pt x="991" y="1855"/>
                  <a:pt x="991" y="1852"/>
                  <a:pt x="991" y="1850"/>
                </a:cubicBezTo>
                <a:cubicBezTo>
                  <a:pt x="991" y="1848"/>
                  <a:pt x="990" y="1846"/>
                  <a:pt x="989" y="1844"/>
                </a:cubicBezTo>
                <a:cubicBezTo>
                  <a:pt x="988" y="1842"/>
                  <a:pt x="987" y="1841"/>
                  <a:pt x="986" y="1841"/>
                </a:cubicBezTo>
                <a:cubicBezTo>
                  <a:pt x="985" y="1840"/>
                  <a:pt x="984" y="1839"/>
                  <a:pt x="983" y="1837"/>
                </a:cubicBezTo>
                <a:cubicBezTo>
                  <a:pt x="982" y="1836"/>
                  <a:pt x="981" y="1838"/>
                  <a:pt x="980" y="1838"/>
                </a:cubicBezTo>
                <a:cubicBezTo>
                  <a:pt x="979" y="1838"/>
                  <a:pt x="977" y="1837"/>
                  <a:pt x="977" y="1836"/>
                </a:cubicBezTo>
                <a:cubicBezTo>
                  <a:pt x="976" y="1835"/>
                  <a:pt x="975" y="1834"/>
                  <a:pt x="974" y="1833"/>
                </a:cubicBezTo>
                <a:cubicBezTo>
                  <a:pt x="974" y="1831"/>
                  <a:pt x="973" y="1831"/>
                  <a:pt x="972" y="1830"/>
                </a:cubicBezTo>
                <a:cubicBezTo>
                  <a:pt x="970" y="1829"/>
                  <a:pt x="970" y="1828"/>
                  <a:pt x="970" y="1827"/>
                </a:cubicBezTo>
                <a:cubicBezTo>
                  <a:pt x="970" y="1825"/>
                  <a:pt x="969" y="1824"/>
                  <a:pt x="968" y="1823"/>
                </a:cubicBezTo>
                <a:cubicBezTo>
                  <a:pt x="967" y="1821"/>
                  <a:pt x="965" y="1818"/>
                  <a:pt x="962" y="1817"/>
                </a:cubicBezTo>
                <a:cubicBezTo>
                  <a:pt x="960" y="1816"/>
                  <a:pt x="957" y="1816"/>
                  <a:pt x="955" y="1814"/>
                </a:cubicBezTo>
                <a:cubicBezTo>
                  <a:pt x="954" y="1812"/>
                  <a:pt x="953" y="1810"/>
                  <a:pt x="953" y="1809"/>
                </a:cubicBezTo>
                <a:cubicBezTo>
                  <a:pt x="952" y="1808"/>
                  <a:pt x="952" y="1808"/>
                  <a:pt x="951" y="1807"/>
                </a:cubicBezTo>
                <a:cubicBezTo>
                  <a:pt x="951" y="1806"/>
                  <a:pt x="951" y="1806"/>
                  <a:pt x="950" y="1805"/>
                </a:cubicBezTo>
                <a:cubicBezTo>
                  <a:pt x="949" y="1804"/>
                  <a:pt x="948" y="1803"/>
                  <a:pt x="947" y="1802"/>
                </a:cubicBezTo>
                <a:cubicBezTo>
                  <a:pt x="944" y="1801"/>
                  <a:pt x="941" y="1800"/>
                  <a:pt x="939" y="1798"/>
                </a:cubicBezTo>
                <a:cubicBezTo>
                  <a:pt x="937" y="1796"/>
                  <a:pt x="934" y="1795"/>
                  <a:pt x="931" y="1795"/>
                </a:cubicBezTo>
                <a:cubicBezTo>
                  <a:pt x="929" y="1795"/>
                  <a:pt x="926" y="1795"/>
                  <a:pt x="925" y="1792"/>
                </a:cubicBezTo>
                <a:cubicBezTo>
                  <a:pt x="925" y="1791"/>
                  <a:pt x="924" y="1790"/>
                  <a:pt x="924" y="1789"/>
                </a:cubicBezTo>
                <a:cubicBezTo>
                  <a:pt x="924" y="1789"/>
                  <a:pt x="923" y="1789"/>
                  <a:pt x="923" y="1788"/>
                </a:cubicBezTo>
                <a:cubicBezTo>
                  <a:pt x="922" y="1787"/>
                  <a:pt x="922" y="1785"/>
                  <a:pt x="921" y="1785"/>
                </a:cubicBezTo>
                <a:cubicBezTo>
                  <a:pt x="920" y="1784"/>
                  <a:pt x="919" y="1787"/>
                  <a:pt x="919" y="1788"/>
                </a:cubicBezTo>
                <a:cubicBezTo>
                  <a:pt x="920" y="1789"/>
                  <a:pt x="921" y="1790"/>
                  <a:pt x="920" y="1791"/>
                </a:cubicBezTo>
                <a:cubicBezTo>
                  <a:pt x="920" y="1792"/>
                  <a:pt x="919" y="1792"/>
                  <a:pt x="919" y="1792"/>
                </a:cubicBezTo>
                <a:cubicBezTo>
                  <a:pt x="918" y="1792"/>
                  <a:pt x="918" y="1791"/>
                  <a:pt x="918" y="1790"/>
                </a:cubicBezTo>
                <a:cubicBezTo>
                  <a:pt x="918" y="1789"/>
                  <a:pt x="917" y="1788"/>
                  <a:pt x="916" y="1787"/>
                </a:cubicBezTo>
                <a:cubicBezTo>
                  <a:pt x="915" y="1787"/>
                  <a:pt x="914" y="1785"/>
                  <a:pt x="913" y="1784"/>
                </a:cubicBezTo>
                <a:cubicBezTo>
                  <a:pt x="913" y="1783"/>
                  <a:pt x="914" y="1781"/>
                  <a:pt x="913" y="1780"/>
                </a:cubicBezTo>
                <a:cubicBezTo>
                  <a:pt x="912" y="1778"/>
                  <a:pt x="911" y="1777"/>
                  <a:pt x="911" y="1776"/>
                </a:cubicBezTo>
                <a:cubicBezTo>
                  <a:pt x="910" y="1774"/>
                  <a:pt x="908" y="1773"/>
                  <a:pt x="908" y="1771"/>
                </a:cubicBezTo>
                <a:cubicBezTo>
                  <a:pt x="908" y="1769"/>
                  <a:pt x="908" y="1768"/>
                  <a:pt x="908" y="1767"/>
                </a:cubicBezTo>
                <a:cubicBezTo>
                  <a:pt x="908" y="1762"/>
                  <a:pt x="907" y="1758"/>
                  <a:pt x="905" y="1753"/>
                </a:cubicBezTo>
                <a:cubicBezTo>
                  <a:pt x="904" y="1750"/>
                  <a:pt x="903" y="1748"/>
                  <a:pt x="902" y="1745"/>
                </a:cubicBezTo>
                <a:cubicBezTo>
                  <a:pt x="900" y="1743"/>
                  <a:pt x="900" y="1740"/>
                  <a:pt x="898" y="1737"/>
                </a:cubicBezTo>
                <a:cubicBezTo>
                  <a:pt x="898" y="1736"/>
                  <a:pt x="897" y="1735"/>
                  <a:pt x="896" y="1734"/>
                </a:cubicBezTo>
                <a:cubicBezTo>
                  <a:pt x="896" y="1733"/>
                  <a:pt x="895" y="1732"/>
                  <a:pt x="894" y="1732"/>
                </a:cubicBezTo>
                <a:cubicBezTo>
                  <a:pt x="893" y="1731"/>
                  <a:pt x="893" y="1731"/>
                  <a:pt x="892" y="1731"/>
                </a:cubicBezTo>
                <a:cubicBezTo>
                  <a:pt x="892" y="1731"/>
                  <a:pt x="892" y="1730"/>
                  <a:pt x="891" y="1730"/>
                </a:cubicBezTo>
                <a:cubicBezTo>
                  <a:pt x="890" y="1728"/>
                  <a:pt x="888" y="1728"/>
                  <a:pt x="886" y="1727"/>
                </a:cubicBezTo>
                <a:cubicBezTo>
                  <a:pt x="885" y="1726"/>
                  <a:pt x="884" y="1726"/>
                  <a:pt x="884" y="1725"/>
                </a:cubicBezTo>
                <a:cubicBezTo>
                  <a:pt x="882" y="1724"/>
                  <a:pt x="881" y="1723"/>
                  <a:pt x="880" y="1722"/>
                </a:cubicBezTo>
                <a:cubicBezTo>
                  <a:pt x="877" y="1720"/>
                  <a:pt x="875" y="1719"/>
                  <a:pt x="873" y="1716"/>
                </a:cubicBezTo>
                <a:cubicBezTo>
                  <a:pt x="873" y="1714"/>
                  <a:pt x="872" y="1713"/>
                  <a:pt x="871" y="1711"/>
                </a:cubicBezTo>
                <a:cubicBezTo>
                  <a:pt x="871" y="1710"/>
                  <a:pt x="871" y="1708"/>
                  <a:pt x="871" y="1707"/>
                </a:cubicBezTo>
                <a:cubicBezTo>
                  <a:pt x="870" y="1706"/>
                  <a:pt x="870" y="1704"/>
                  <a:pt x="870" y="1703"/>
                </a:cubicBezTo>
                <a:cubicBezTo>
                  <a:pt x="870" y="1701"/>
                  <a:pt x="870" y="1700"/>
                  <a:pt x="869" y="1698"/>
                </a:cubicBezTo>
                <a:cubicBezTo>
                  <a:pt x="869" y="1693"/>
                  <a:pt x="870" y="1687"/>
                  <a:pt x="869" y="1681"/>
                </a:cubicBezTo>
                <a:cubicBezTo>
                  <a:pt x="869" y="1680"/>
                  <a:pt x="869" y="1678"/>
                  <a:pt x="868" y="1677"/>
                </a:cubicBezTo>
                <a:cubicBezTo>
                  <a:pt x="868" y="1676"/>
                  <a:pt x="868" y="1674"/>
                  <a:pt x="868" y="1673"/>
                </a:cubicBezTo>
                <a:cubicBezTo>
                  <a:pt x="868" y="1671"/>
                  <a:pt x="867" y="1668"/>
                  <a:pt x="869" y="1671"/>
                </a:cubicBezTo>
                <a:cubicBezTo>
                  <a:pt x="870" y="1671"/>
                  <a:pt x="870" y="1672"/>
                  <a:pt x="871" y="1672"/>
                </a:cubicBezTo>
                <a:cubicBezTo>
                  <a:pt x="871" y="1672"/>
                  <a:pt x="871" y="1672"/>
                  <a:pt x="871" y="1672"/>
                </a:cubicBezTo>
                <a:cubicBezTo>
                  <a:pt x="871" y="1672"/>
                  <a:pt x="870" y="1670"/>
                  <a:pt x="870" y="1669"/>
                </a:cubicBezTo>
                <a:cubicBezTo>
                  <a:pt x="869" y="1669"/>
                  <a:pt x="869" y="1668"/>
                  <a:pt x="868" y="1667"/>
                </a:cubicBezTo>
                <a:cubicBezTo>
                  <a:pt x="868" y="1667"/>
                  <a:pt x="867" y="1667"/>
                  <a:pt x="867" y="1667"/>
                </a:cubicBezTo>
                <a:cubicBezTo>
                  <a:pt x="865" y="1666"/>
                  <a:pt x="864" y="1663"/>
                  <a:pt x="863" y="1661"/>
                </a:cubicBezTo>
                <a:cubicBezTo>
                  <a:pt x="863" y="1660"/>
                  <a:pt x="862" y="1658"/>
                  <a:pt x="862" y="1657"/>
                </a:cubicBezTo>
                <a:cubicBezTo>
                  <a:pt x="862" y="1656"/>
                  <a:pt x="863" y="1656"/>
                  <a:pt x="863" y="1655"/>
                </a:cubicBezTo>
                <a:cubicBezTo>
                  <a:pt x="863" y="1654"/>
                  <a:pt x="863" y="1653"/>
                  <a:pt x="862" y="1653"/>
                </a:cubicBezTo>
                <a:cubicBezTo>
                  <a:pt x="862" y="1651"/>
                  <a:pt x="860" y="1650"/>
                  <a:pt x="859" y="1649"/>
                </a:cubicBezTo>
                <a:cubicBezTo>
                  <a:pt x="858" y="1648"/>
                  <a:pt x="857" y="1647"/>
                  <a:pt x="856" y="1646"/>
                </a:cubicBezTo>
                <a:cubicBezTo>
                  <a:pt x="853" y="1645"/>
                  <a:pt x="851" y="1642"/>
                  <a:pt x="849" y="1641"/>
                </a:cubicBezTo>
                <a:cubicBezTo>
                  <a:pt x="848" y="1640"/>
                  <a:pt x="846" y="1639"/>
                  <a:pt x="845" y="1638"/>
                </a:cubicBezTo>
                <a:cubicBezTo>
                  <a:pt x="844" y="1637"/>
                  <a:pt x="843" y="1636"/>
                  <a:pt x="842" y="1635"/>
                </a:cubicBezTo>
                <a:cubicBezTo>
                  <a:pt x="840" y="1634"/>
                  <a:pt x="839" y="1631"/>
                  <a:pt x="838" y="1628"/>
                </a:cubicBezTo>
                <a:cubicBezTo>
                  <a:pt x="837" y="1626"/>
                  <a:pt x="837" y="1622"/>
                  <a:pt x="836" y="1620"/>
                </a:cubicBezTo>
                <a:cubicBezTo>
                  <a:pt x="836" y="1618"/>
                  <a:pt x="835" y="1617"/>
                  <a:pt x="835" y="1615"/>
                </a:cubicBezTo>
                <a:cubicBezTo>
                  <a:pt x="835" y="1614"/>
                  <a:pt x="834" y="1612"/>
                  <a:pt x="835" y="1611"/>
                </a:cubicBezTo>
                <a:cubicBezTo>
                  <a:pt x="835" y="1610"/>
                  <a:pt x="837" y="1612"/>
                  <a:pt x="838" y="1612"/>
                </a:cubicBezTo>
                <a:cubicBezTo>
                  <a:pt x="840" y="1612"/>
                  <a:pt x="839" y="1610"/>
                  <a:pt x="838" y="1610"/>
                </a:cubicBezTo>
                <a:cubicBezTo>
                  <a:pt x="837" y="1609"/>
                  <a:pt x="836" y="1608"/>
                  <a:pt x="835" y="1608"/>
                </a:cubicBezTo>
                <a:cubicBezTo>
                  <a:pt x="834" y="1607"/>
                  <a:pt x="833" y="1606"/>
                  <a:pt x="833" y="1606"/>
                </a:cubicBezTo>
                <a:cubicBezTo>
                  <a:pt x="832" y="1605"/>
                  <a:pt x="832" y="1604"/>
                  <a:pt x="832" y="1603"/>
                </a:cubicBezTo>
                <a:cubicBezTo>
                  <a:pt x="830" y="1601"/>
                  <a:pt x="829" y="1601"/>
                  <a:pt x="828" y="1599"/>
                </a:cubicBezTo>
                <a:cubicBezTo>
                  <a:pt x="827" y="1598"/>
                  <a:pt x="827" y="1596"/>
                  <a:pt x="826" y="1594"/>
                </a:cubicBezTo>
                <a:cubicBezTo>
                  <a:pt x="825" y="1593"/>
                  <a:pt x="824" y="1591"/>
                  <a:pt x="824" y="1590"/>
                </a:cubicBezTo>
                <a:cubicBezTo>
                  <a:pt x="822" y="1586"/>
                  <a:pt x="821" y="1583"/>
                  <a:pt x="819" y="1580"/>
                </a:cubicBezTo>
                <a:cubicBezTo>
                  <a:pt x="818" y="1579"/>
                  <a:pt x="818" y="1577"/>
                  <a:pt x="817" y="1576"/>
                </a:cubicBezTo>
                <a:cubicBezTo>
                  <a:pt x="816" y="1574"/>
                  <a:pt x="815" y="1573"/>
                  <a:pt x="814" y="1572"/>
                </a:cubicBezTo>
                <a:cubicBezTo>
                  <a:pt x="813" y="1568"/>
                  <a:pt x="811" y="1565"/>
                  <a:pt x="809" y="1562"/>
                </a:cubicBezTo>
                <a:cubicBezTo>
                  <a:pt x="808" y="1561"/>
                  <a:pt x="807" y="1560"/>
                  <a:pt x="807" y="1558"/>
                </a:cubicBezTo>
                <a:cubicBezTo>
                  <a:pt x="806" y="1557"/>
                  <a:pt x="805" y="1556"/>
                  <a:pt x="805" y="1555"/>
                </a:cubicBezTo>
                <a:cubicBezTo>
                  <a:pt x="804" y="1553"/>
                  <a:pt x="805" y="1551"/>
                  <a:pt x="805" y="1550"/>
                </a:cubicBezTo>
                <a:cubicBezTo>
                  <a:pt x="805" y="1548"/>
                  <a:pt x="804" y="1546"/>
                  <a:pt x="804" y="1544"/>
                </a:cubicBezTo>
                <a:cubicBezTo>
                  <a:pt x="803" y="1542"/>
                  <a:pt x="803" y="1541"/>
                  <a:pt x="802" y="1539"/>
                </a:cubicBezTo>
                <a:cubicBezTo>
                  <a:pt x="801" y="1538"/>
                  <a:pt x="800" y="1537"/>
                  <a:pt x="800" y="1535"/>
                </a:cubicBezTo>
                <a:cubicBezTo>
                  <a:pt x="799" y="1534"/>
                  <a:pt x="799" y="1532"/>
                  <a:pt x="798" y="1530"/>
                </a:cubicBezTo>
                <a:cubicBezTo>
                  <a:pt x="797" y="1529"/>
                  <a:pt x="797" y="1528"/>
                  <a:pt x="796" y="1527"/>
                </a:cubicBezTo>
                <a:cubicBezTo>
                  <a:pt x="794" y="1525"/>
                  <a:pt x="791" y="1523"/>
                  <a:pt x="789" y="1521"/>
                </a:cubicBezTo>
                <a:cubicBezTo>
                  <a:pt x="787" y="1519"/>
                  <a:pt x="785" y="1516"/>
                  <a:pt x="783" y="1514"/>
                </a:cubicBezTo>
                <a:cubicBezTo>
                  <a:pt x="782" y="1512"/>
                  <a:pt x="782" y="1511"/>
                  <a:pt x="781" y="1509"/>
                </a:cubicBezTo>
                <a:cubicBezTo>
                  <a:pt x="781" y="1508"/>
                  <a:pt x="780" y="1506"/>
                  <a:pt x="780" y="1505"/>
                </a:cubicBezTo>
                <a:cubicBezTo>
                  <a:pt x="779" y="1503"/>
                  <a:pt x="779" y="1502"/>
                  <a:pt x="778" y="1500"/>
                </a:cubicBezTo>
                <a:cubicBezTo>
                  <a:pt x="777" y="1499"/>
                  <a:pt x="776" y="1498"/>
                  <a:pt x="776" y="1497"/>
                </a:cubicBezTo>
                <a:cubicBezTo>
                  <a:pt x="775" y="1495"/>
                  <a:pt x="774" y="1495"/>
                  <a:pt x="773" y="1494"/>
                </a:cubicBezTo>
                <a:cubicBezTo>
                  <a:pt x="773" y="1492"/>
                  <a:pt x="773" y="1491"/>
                  <a:pt x="774" y="1490"/>
                </a:cubicBezTo>
                <a:cubicBezTo>
                  <a:pt x="775" y="1489"/>
                  <a:pt x="775" y="1487"/>
                  <a:pt x="775" y="1486"/>
                </a:cubicBezTo>
                <a:cubicBezTo>
                  <a:pt x="776" y="1485"/>
                  <a:pt x="777" y="1484"/>
                  <a:pt x="778" y="1486"/>
                </a:cubicBezTo>
                <a:cubicBezTo>
                  <a:pt x="778" y="1486"/>
                  <a:pt x="778" y="1487"/>
                  <a:pt x="778" y="1488"/>
                </a:cubicBezTo>
                <a:cubicBezTo>
                  <a:pt x="778" y="1489"/>
                  <a:pt x="779" y="1489"/>
                  <a:pt x="779" y="1490"/>
                </a:cubicBezTo>
                <a:cubicBezTo>
                  <a:pt x="780" y="1491"/>
                  <a:pt x="779" y="1492"/>
                  <a:pt x="779" y="1494"/>
                </a:cubicBezTo>
                <a:cubicBezTo>
                  <a:pt x="779" y="1495"/>
                  <a:pt x="781" y="1495"/>
                  <a:pt x="781" y="1496"/>
                </a:cubicBezTo>
                <a:cubicBezTo>
                  <a:pt x="782" y="1498"/>
                  <a:pt x="782" y="1499"/>
                  <a:pt x="783" y="1500"/>
                </a:cubicBezTo>
                <a:cubicBezTo>
                  <a:pt x="785" y="1501"/>
                  <a:pt x="788" y="1502"/>
                  <a:pt x="789" y="1505"/>
                </a:cubicBezTo>
                <a:cubicBezTo>
                  <a:pt x="790" y="1508"/>
                  <a:pt x="789" y="1511"/>
                  <a:pt x="790" y="1514"/>
                </a:cubicBezTo>
                <a:cubicBezTo>
                  <a:pt x="791" y="1515"/>
                  <a:pt x="792" y="1516"/>
                  <a:pt x="792" y="1517"/>
                </a:cubicBezTo>
                <a:cubicBezTo>
                  <a:pt x="794" y="1518"/>
                  <a:pt x="795" y="1519"/>
                  <a:pt x="796" y="1521"/>
                </a:cubicBezTo>
                <a:cubicBezTo>
                  <a:pt x="798" y="1522"/>
                  <a:pt x="799" y="1523"/>
                  <a:pt x="801" y="1524"/>
                </a:cubicBezTo>
                <a:cubicBezTo>
                  <a:pt x="802" y="1525"/>
                  <a:pt x="803" y="1527"/>
                  <a:pt x="804" y="1528"/>
                </a:cubicBezTo>
                <a:cubicBezTo>
                  <a:pt x="805" y="1529"/>
                  <a:pt x="806" y="1530"/>
                  <a:pt x="808" y="1530"/>
                </a:cubicBezTo>
                <a:cubicBezTo>
                  <a:pt x="808" y="1531"/>
                  <a:pt x="810" y="1533"/>
                  <a:pt x="811" y="1532"/>
                </a:cubicBezTo>
                <a:cubicBezTo>
                  <a:pt x="811" y="1531"/>
                  <a:pt x="811" y="1530"/>
                  <a:pt x="811" y="1530"/>
                </a:cubicBezTo>
                <a:cubicBezTo>
                  <a:pt x="812" y="1529"/>
                  <a:pt x="812" y="1528"/>
                  <a:pt x="812" y="1527"/>
                </a:cubicBezTo>
                <a:cubicBezTo>
                  <a:pt x="812" y="1526"/>
                  <a:pt x="813" y="1525"/>
                  <a:pt x="813" y="1523"/>
                </a:cubicBezTo>
                <a:cubicBezTo>
                  <a:pt x="815" y="1520"/>
                  <a:pt x="815" y="1517"/>
                  <a:pt x="816" y="1514"/>
                </a:cubicBezTo>
                <a:cubicBezTo>
                  <a:pt x="817" y="1513"/>
                  <a:pt x="818" y="1512"/>
                  <a:pt x="818" y="1510"/>
                </a:cubicBezTo>
                <a:cubicBezTo>
                  <a:pt x="818" y="1509"/>
                  <a:pt x="818" y="1507"/>
                  <a:pt x="819" y="1506"/>
                </a:cubicBezTo>
                <a:cubicBezTo>
                  <a:pt x="820" y="1503"/>
                  <a:pt x="821" y="1501"/>
                  <a:pt x="822" y="1498"/>
                </a:cubicBezTo>
                <a:cubicBezTo>
                  <a:pt x="823" y="1497"/>
                  <a:pt x="823" y="1496"/>
                  <a:pt x="823" y="1494"/>
                </a:cubicBezTo>
                <a:cubicBezTo>
                  <a:pt x="823" y="1494"/>
                  <a:pt x="823" y="1493"/>
                  <a:pt x="824" y="1494"/>
                </a:cubicBezTo>
                <a:cubicBezTo>
                  <a:pt x="824" y="1495"/>
                  <a:pt x="824" y="1496"/>
                  <a:pt x="824" y="1496"/>
                </a:cubicBezTo>
                <a:cubicBezTo>
                  <a:pt x="824" y="1498"/>
                  <a:pt x="824" y="1499"/>
                  <a:pt x="824" y="1500"/>
                </a:cubicBezTo>
                <a:cubicBezTo>
                  <a:pt x="823" y="1502"/>
                  <a:pt x="822" y="1503"/>
                  <a:pt x="822" y="1504"/>
                </a:cubicBezTo>
                <a:cubicBezTo>
                  <a:pt x="822" y="1505"/>
                  <a:pt x="821" y="1507"/>
                  <a:pt x="821" y="1508"/>
                </a:cubicBezTo>
                <a:cubicBezTo>
                  <a:pt x="821" y="1510"/>
                  <a:pt x="821" y="1511"/>
                  <a:pt x="820" y="1512"/>
                </a:cubicBezTo>
                <a:cubicBezTo>
                  <a:pt x="819" y="1515"/>
                  <a:pt x="819" y="1518"/>
                  <a:pt x="818" y="1520"/>
                </a:cubicBezTo>
                <a:cubicBezTo>
                  <a:pt x="817" y="1521"/>
                  <a:pt x="817" y="1522"/>
                  <a:pt x="817" y="1523"/>
                </a:cubicBezTo>
                <a:cubicBezTo>
                  <a:pt x="817" y="1523"/>
                  <a:pt x="817" y="1525"/>
                  <a:pt x="817" y="1526"/>
                </a:cubicBezTo>
                <a:cubicBezTo>
                  <a:pt x="818" y="1526"/>
                  <a:pt x="818" y="1525"/>
                  <a:pt x="819" y="1525"/>
                </a:cubicBezTo>
                <a:cubicBezTo>
                  <a:pt x="820" y="1523"/>
                  <a:pt x="823" y="1525"/>
                  <a:pt x="824" y="1524"/>
                </a:cubicBezTo>
                <a:cubicBezTo>
                  <a:pt x="826" y="1524"/>
                  <a:pt x="827" y="1524"/>
                  <a:pt x="828" y="1525"/>
                </a:cubicBezTo>
                <a:cubicBezTo>
                  <a:pt x="830" y="1526"/>
                  <a:pt x="830" y="1527"/>
                  <a:pt x="831" y="1529"/>
                </a:cubicBezTo>
                <a:cubicBezTo>
                  <a:pt x="831" y="1531"/>
                  <a:pt x="833" y="1532"/>
                  <a:pt x="834" y="1533"/>
                </a:cubicBezTo>
                <a:cubicBezTo>
                  <a:pt x="834" y="1534"/>
                  <a:pt x="835" y="1536"/>
                  <a:pt x="836" y="1537"/>
                </a:cubicBezTo>
                <a:cubicBezTo>
                  <a:pt x="836" y="1539"/>
                  <a:pt x="837" y="1540"/>
                  <a:pt x="838" y="1541"/>
                </a:cubicBezTo>
                <a:cubicBezTo>
                  <a:pt x="841" y="1543"/>
                  <a:pt x="842" y="1546"/>
                  <a:pt x="844" y="1549"/>
                </a:cubicBezTo>
                <a:cubicBezTo>
                  <a:pt x="845" y="1551"/>
                  <a:pt x="847" y="1553"/>
                  <a:pt x="848" y="1556"/>
                </a:cubicBezTo>
                <a:cubicBezTo>
                  <a:pt x="848" y="1556"/>
                  <a:pt x="848" y="1557"/>
                  <a:pt x="849" y="1558"/>
                </a:cubicBezTo>
                <a:cubicBezTo>
                  <a:pt x="850" y="1559"/>
                  <a:pt x="851" y="1559"/>
                  <a:pt x="852" y="1561"/>
                </a:cubicBezTo>
                <a:cubicBezTo>
                  <a:pt x="852" y="1562"/>
                  <a:pt x="852" y="1563"/>
                  <a:pt x="853" y="1564"/>
                </a:cubicBezTo>
                <a:cubicBezTo>
                  <a:pt x="855" y="1565"/>
                  <a:pt x="855" y="1567"/>
                  <a:pt x="857" y="1567"/>
                </a:cubicBezTo>
                <a:cubicBezTo>
                  <a:pt x="858" y="1568"/>
                  <a:pt x="858" y="1569"/>
                  <a:pt x="859" y="1571"/>
                </a:cubicBezTo>
                <a:cubicBezTo>
                  <a:pt x="859" y="1572"/>
                  <a:pt x="859" y="1573"/>
                  <a:pt x="860" y="1575"/>
                </a:cubicBezTo>
                <a:cubicBezTo>
                  <a:pt x="861" y="1576"/>
                  <a:pt x="862" y="1576"/>
                  <a:pt x="862" y="1577"/>
                </a:cubicBezTo>
                <a:cubicBezTo>
                  <a:pt x="863" y="1579"/>
                  <a:pt x="864" y="1580"/>
                  <a:pt x="865" y="1581"/>
                </a:cubicBezTo>
                <a:cubicBezTo>
                  <a:pt x="867" y="1582"/>
                  <a:pt x="867" y="1583"/>
                  <a:pt x="868" y="1584"/>
                </a:cubicBezTo>
                <a:cubicBezTo>
                  <a:pt x="868" y="1585"/>
                  <a:pt x="868" y="1585"/>
                  <a:pt x="869" y="1586"/>
                </a:cubicBezTo>
                <a:cubicBezTo>
                  <a:pt x="869" y="1587"/>
                  <a:pt x="870" y="1587"/>
                  <a:pt x="870" y="1588"/>
                </a:cubicBezTo>
                <a:cubicBezTo>
                  <a:pt x="871" y="1591"/>
                  <a:pt x="870" y="1595"/>
                  <a:pt x="872" y="1598"/>
                </a:cubicBezTo>
                <a:cubicBezTo>
                  <a:pt x="872" y="1600"/>
                  <a:pt x="874" y="1601"/>
                  <a:pt x="875" y="1603"/>
                </a:cubicBezTo>
                <a:cubicBezTo>
                  <a:pt x="875" y="1604"/>
                  <a:pt x="877" y="1605"/>
                  <a:pt x="879" y="1606"/>
                </a:cubicBezTo>
                <a:cubicBezTo>
                  <a:pt x="880" y="1606"/>
                  <a:pt x="882" y="1606"/>
                  <a:pt x="883" y="1606"/>
                </a:cubicBezTo>
                <a:cubicBezTo>
                  <a:pt x="884" y="1607"/>
                  <a:pt x="885" y="1608"/>
                  <a:pt x="887" y="1609"/>
                </a:cubicBezTo>
                <a:cubicBezTo>
                  <a:pt x="888" y="1610"/>
                  <a:pt x="889" y="1611"/>
                  <a:pt x="890" y="1612"/>
                </a:cubicBezTo>
                <a:cubicBezTo>
                  <a:pt x="891" y="1614"/>
                  <a:pt x="892" y="1615"/>
                  <a:pt x="893" y="1616"/>
                </a:cubicBezTo>
                <a:cubicBezTo>
                  <a:pt x="894" y="1618"/>
                  <a:pt x="895" y="1619"/>
                  <a:pt x="896" y="1620"/>
                </a:cubicBezTo>
                <a:cubicBezTo>
                  <a:pt x="898" y="1623"/>
                  <a:pt x="899" y="1627"/>
                  <a:pt x="901" y="1630"/>
                </a:cubicBezTo>
                <a:cubicBezTo>
                  <a:pt x="902" y="1631"/>
                  <a:pt x="902" y="1633"/>
                  <a:pt x="903" y="1635"/>
                </a:cubicBezTo>
                <a:cubicBezTo>
                  <a:pt x="903" y="1636"/>
                  <a:pt x="904" y="1638"/>
                  <a:pt x="905" y="1640"/>
                </a:cubicBezTo>
                <a:cubicBezTo>
                  <a:pt x="906" y="1641"/>
                  <a:pt x="906" y="1642"/>
                  <a:pt x="906" y="1643"/>
                </a:cubicBezTo>
                <a:cubicBezTo>
                  <a:pt x="906" y="1645"/>
                  <a:pt x="905" y="1646"/>
                  <a:pt x="905" y="1647"/>
                </a:cubicBezTo>
                <a:cubicBezTo>
                  <a:pt x="904" y="1648"/>
                  <a:pt x="904" y="1650"/>
                  <a:pt x="904" y="1651"/>
                </a:cubicBezTo>
                <a:cubicBezTo>
                  <a:pt x="905" y="1653"/>
                  <a:pt x="905" y="1654"/>
                  <a:pt x="906" y="1655"/>
                </a:cubicBezTo>
                <a:cubicBezTo>
                  <a:pt x="906" y="1656"/>
                  <a:pt x="906" y="1657"/>
                  <a:pt x="906" y="1658"/>
                </a:cubicBezTo>
                <a:cubicBezTo>
                  <a:pt x="906" y="1661"/>
                  <a:pt x="906" y="1663"/>
                  <a:pt x="906" y="1666"/>
                </a:cubicBezTo>
                <a:cubicBezTo>
                  <a:pt x="906" y="1667"/>
                  <a:pt x="907" y="1669"/>
                  <a:pt x="907" y="1671"/>
                </a:cubicBezTo>
                <a:cubicBezTo>
                  <a:pt x="909" y="1674"/>
                  <a:pt x="911" y="1676"/>
                  <a:pt x="913" y="1679"/>
                </a:cubicBezTo>
                <a:cubicBezTo>
                  <a:pt x="914" y="1680"/>
                  <a:pt x="915" y="1682"/>
                  <a:pt x="916" y="1683"/>
                </a:cubicBezTo>
                <a:cubicBezTo>
                  <a:pt x="916" y="1684"/>
                  <a:pt x="918" y="1685"/>
                  <a:pt x="919" y="1686"/>
                </a:cubicBezTo>
                <a:cubicBezTo>
                  <a:pt x="921" y="1688"/>
                  <a:pt x="924" y="1687"/>
                  <a:pt x="927" y="1688"/>
                </a:cubicBezTo>
                <a:cubicBezTo>
                  <a:pt x="928" y="1689"/>
                  <a:pt x="929" y="1690"/>
                  <a:pt x="930" y="1691"/>
                </a:cubicBezTo>
                <a:cubicBezTo>
                  <a:pt x="931" y="1693"/>
                  <a:pt x="932" y="1694"/>
                  <a:pt x="933" y="1695"/>
                </a:cubicBezTo>
                <a:cubicBezTo>
                  <a:pt x="935" y="1697"/>
                  <a:pt x="937" y="1700"/>
                  <a:pt x="938" y="1703"/>
                </a:cubicBezTo>
                <a:cubicBezTo>
                  <a:pt x="939" y="1705"/>
                  <a:pt x="941" y="1707"/>
                  <a:pt x="942" y="1709"/>
                </a:cubicBezTo>
                <a:cubicBezTo>
                  <a:pt x="943" y="1710"/>
                  <a:pt x="944" y="1712"/>
                  <a:pt x="944" y="1714"/>
                </a:cubicBezTo>
                <a:cubicBezTo>
                  <a:pt x="946" y="1717"/>
                  <a:pt x="948" y="1720"/>
                  <a:pt x="950" y="1723"/>
                </a:cubicBezTo>
                <a:cubicBezTo>
                  <a:pt x="953" y="1727"/>
                  <a:pt x="954" y="1730"/>
                  <a:pt x="956" y="1733"/>
                </a:cubicBezTo>
                <a:cubicBezTo>
                  <a:pt x="958" y="1736"/>
                  <a:pt x="961" y="1738"/>
                  <a:pt x="963" y="1740"/>
                </a:cubicBezTo>
                <a:cubicBezTo>
                  <a:pt x="965" y="1741"/>
                  <a:pt x="967" y="1743"/>
                  <a:pt x="968" y="1745"/>
                </a:cubicBezTo>
                <a:cubicBezTo>
                  <a:pt x="969" y="1746"/>
                  <a:pt x="970" y="1747"/>
                  <a:pt x="970" y="1748"/>
                </a:cubicBezTo>
                <a:cubicBezTo>
                  <a:pt x="970" y="1749"/>
                  <a:pt x="969" y="1751"/>
                  <a:pt x="970" y="1753"/>
                </a:cubicBezTo>
                <a:cubicBezTo>
                  <a:pt x="971" y="1754"/>
                  <a:pt x="972" y="1753"/>
                  <a:pt x="973" y="1754"/>
                </a:cubicBezTo>
                <a:cubicBezTo>
                  <a:pt x="974" y="1755"/>
                  <a:pt x="974" y="1756"/>
                  <a:pt x="974" y="1756"/>
                </a:cubicBezTo>
                <a:cubicBezTo>
                  <a:pt x="975" y="1757"/>
                  <a:pt x="975" y="1757"/>
                  <a:pt x="976" y="1757"/>
                </a:cubicBezTo>
                <a:cubicBezTo>
                  <a:pt x="977" y="1758"/>
                  <a:pt x="977" y="1760"/>
                  <a:pt x="978" y="1761"/>
                </a:cubicBezTo>
                <a:cubicBezTo>
                  <a:pt x="978" y="1763"/>
                  <a:pt x="978" y="1764"/>
                  <a:pt x="978" y="1766"/>
                </a:cubicBezTo>
                <a:cubicBezTo>
                  <a:pt x="978" y="1767"/>
                  <a:pt x="978" y="1768"/>
                  <a:pt x="978" y="1769"/>
                </a:cubicBezTo>
                <a:cubicBezTo>
                  <a:pt x="978" y="1770"/>
                  <a:pt x="978" y="1770"/>
                  <a:pt x="978" y="1771"/>
                </a:cubicBezTo>
                <a:cubicBezTo>
                  <a:pt x="979" y="1772"/>
                  <a:pt x="979" y="1772"/>
                  <a:pt x="979" y="1773"/>
                </a:cubicBezTo>
                <a:cubicBezTo>
                  <a:pt x="979" y="1774"/>
                  <a:pt x="979" y="1775"/>
                  <a:pt x="979" y="1775"/>
                </a:cubicBezTo>
                <a:cubicBezTo>
                  <a:pt x="979" y="1777"/>
                  <a:pt x="978" y="1778"/>
                  <a:pt x="978" y="1779"/>
                </a:cubicBezTo>
                <a:cubicBezTo>
                  <a:pt x="977" y="1781"/>
                  <a:pt x="978" y="1782"/>
                  <a:pt x="978" y="1783"/>
                </a:cubicBezTo>
                <a:cubicBezTo>
                  <a:pt x="979" y="1785"/>
                  <a:pt x="979" y="1787"/>
                  <a:pt x="978" y="1788"/>
                </a:cubicBezTo>
                <a:cubicBezTo>
                  <a:pt x="978" y="1789"/>
                  <a:pt x="976" y="1789"/>
                  <a:pt x="976" y="1790"/>
                </a:cubicBezTo>
                <a:cubicBezTo>
                  <a:pt x="975" y="1791"/>
                  <a:pt x="978" y="1790"/>
                  <a:pt x="979" y="1791"/>
                </a:cubicBezTo>
                <a:cubicBezTo>
                  <a:pt x="979" y="1791"/>
                  <a:pt x="979" y="1792"/>
                  <a:pt x="979" y="1793"/>
                </a:cubicBezTo>
                <a:cubicBezTo>
                  <a:pt x="979" y="1795"/>
                  <a:pt x="980" y="1796"/>
                  <a:pt x="980" y="1797"/>
                </a:cubicBezTo>
                <a:cubicBezTo>
                  <a:pt x="981" y="1799"/>
                  <a:pt x="980" y="1800"/>
                  <a:pt x="981" y="1802"/>
                </a:cubicBezTo>
                <a:cubicBezTo>
                  <a:pt x="981" y="1803"/>
                  <a:pt x="982" y="1804"/>
                  <a:pt x="982" y="1806"/>
                </a:cubicBezTo>
                <a:cubicBezTo>
                  <a:pt x="982" y="1807"/>
                  <a:pt x="983" y="1809"/>
                  <a:pt x="983" y="1810"/>
                </a:cubicBezTo>
                <a:cubicBezTo>
                  <a:pt x="983" y="1811"/>
                  <a:pt x="984" y="1813"/>
                  <a:pt x="984" y="1814"/>
                </a:cubicBezTo>
                <a:cubicBezTo>
                  <a:pt x="984" y="1816"/>
                  <a:pt x="985" y="1817"/>
                  <a:pt x="986" y="1818"/>
                </a:cubicBezTo>
                <a:cubicBezTo>
                  <a:pt x="987" y="1819"/>
                  <a:pt x="988" y="1821"/>
                  <a:pt x="988" y="1822"/>
                </a:cubicBezTo>
                <a:cubicBezTo>
                  <a:pt x="988" y="1824"/>
                  <a:pt x="988" y="1826"/>
                  <a:pt x="988" y="1827"/>
                </a:cubicBezTo>
                <a:cubicBezTo>
                  <a:pt x="987" y="1828"/>
                  <a:pt x="987" y="1829"/>
                  <a:pt x="987" y="1829"/>
                </a:cubicBezTo>
                <a:cubicBezTo>
                  <a:pt x="987" y="1831"/>
                  <a:pt x="988" y="1831"/>
                  <a:pt x="989" y="1832"/>
                </a:cubicBezTo>
                <a:cubicBezTo>
                  <a:pt x="989" y="1833"/>
                  <a:pt x="989" y="1834"/>
                  <a:pt x="989" y="1835"/>
                </a:cubicBezTo>
                <a:cubicBezTo>
                  <a:pt x="990" y="1837"/>
                  <a:pt x="990" y="1838"/>
                  <a:pt x="991" y="1839"/>
                </a:cubicBezTo>
                <a:cubicBezTo>
                  <a:pt x="992" y="1841"/>
                  <a:pt x="991" y="1841"/>
                  <a:pt x="993" y="1842"/>
                </a:cubicBezTo>
                <a:cubicBezTo>
                  <a:pt x="995" y="1842"/>
                  <a:pt x="996" y="1842"/>
                  <a:pt x="998" y="1842"/>
                </a:cubicBezTo>
                <a:cubicBezTo>
                  <a:pt x="1001" y="1842"/>
                  <a:pt x="1003" y="1842"/>
                  <a:pt x="1006" y="1842"/>
                </a:cubicBezTo>
                <a:cubicBezTo>
                  <a:pt x="1008" y="1842"/>
                  <a:pt x="1009" y="1842"/>
                  <a:pt x="1011" y="1841"/>
                </a:cubicBezTo>
                <a:cubicBezTo>
                  <a:pt x="1012" y="1841"/>
                  <a:pt x="1013" y="1840"/>
                  <a:pt x="1015" y="1840"/>
                </a:cubicBezTo>
                <a:cubicBezTo>
                  <a:pt x="1016" y="1839"/>
                  <a:pt x="1017" y="1840"/>
                  <a:pt x="1019" y="1840"/>
                </a:cubicBezTo>
                <a:cubicBezTo>
                  <a:pt x="1020" y="1840"/>
                  <a:pt x="1022" y="1840"/>
                  <a:pt x="1023" y="1840"/>
                </a:cubicBezTo>
                <a:cubicBezTo>
                  <a:pt x="1024" y="1839"/>
                  <a:pt x="1024" y="1837"/>
                  <a:pt x="1025" y="1836"/>
                </a:cubicBezTo>
                <a:cubicBezTo>
                  <a:pt x="1026" y="1835"/>
                  <a:pt x="1027" y="1834"/>
                  <a:pt x="1028" y="1834"/>
                </a:cubicBezTo>
                <a:cubicBezTo>
                  <a:pt x="1029" y="1833"/>
                  <a:pt x="1030" y="1833"/>
                  <a:pt x="1032" y="1832"/>
                </a:cubicBezTo>
                <a:cubicBezTo>
                  <a:pt x="1033" y="1831"/>
                  <a:pt x="1034" y="1830"/>
                  <a:pt x="1035" y="1829"/>
                </a:cubicBezTo>
                <a:cubicBezTo>
                  <a:pt x="1036" y="1829"/>
                  <a:pt x="1037" y="1828"/>
                  <a:pt x="1038" y="1828"/>
                </a:cubicBezTo>
                <a:cubicBezTo>
                  <a:pt x="1040" y="1827"/>
                  <a:pt x="1041" y="1827"/>
                  <a:pt x="1042" y="1827"/>
                </a:cubicBezTo>
                <a:cubicBezTo>
                  <a:pt x="1045" y="1827"/>
                  <a:pt x="1048" y="1825"/>
                  <a:pt x="1051" y="1825"/>
                </a:cubicBezTo>
                <a:cubicBezTo>
                  <a:pt x="1053" y="1825"/>
                  <a:pt x="1054" y="1825"/>
                  <a:pt x="1056" y="1825"/>
                </a:cubicBezTo>
                <a:cubicBezTo>
                  <a:pt x="1057" y="1825"/>
                  <a:pt x="1057" y="1824"/>
                  <a:pt x="1058" y="1824"/>
                </a:cubicBezTo>
                <a:cubicBezTo>
                  <a:pt x="1059" y="1824"/>
                  <a:pt x="1060" y="1824"/>
                  <a:pt x="1061" y="1824"/>
                </a:cubicBezTo>
                <a:cubicBezTo>
                  <a:pt x="1063" y="1823"/>
                  <a:pt x="1065" y="1823"/>
                  <a:pt x="1066" y="1823"/>
                </a:cubicBezTo>
                <a:cubicBezTo>
                  <a:pt x="1068" y="1822"/>
                  <a:pt x="1069" y="1822"/>
                  <a:pt x="1071" y="1821"/>
                </a:cubicBezTo>
                <a:cubicBezTo>
                  <a:pt x="1072" y="1820"/>
                  <a:pt x="1074" y="1819"/>
                  <a:pt x="1075" y="1818"/>
                </a:cubicBezTo>
                <a:cubicBezTo>
                  <a:pt x="1076" y="1817"/>
                  <a:pt x="1077" y="1816"/>
                  <a:pt x="1079" y="1816"/>
                </a:cubicBezTo>
                <a:cubicBezTo>
                  <a:pt x="1081" y="1815"/>
                  <a:pt x="1082" y="1815"/>
                  <a:pt x="1083" y="1815"/>
                </a:cubicBezTo>
                <a:cubicBezTo>
                  <a:pt x="1086" y="1815"/>
                  <a:pt x="1090" y="1815"/>
                  <a:pt x="1092" y="1815"/>
                </a:cubicBezTo>
                <a:cubicBezTo>
                  <a:pt x="1094" y="1815"/>
                  <a:pt x="1095" y="1814"/>
                  <a:pt x="1096" y="1812"/>
                </a:cubicBezTo>
                <a:cubicBezTo>
                  <a:pt x="1097" y="1811"/>
                  <a:pt x="1098" y="1809"/>
                  <a:pt x="1100" y="1808"/>
                </a:cubicBezTo>
                <a:cubicBezTo>
                  <a:pt x="1102" y="1806"/>
                  <a:pt x="1103" y="1805"/>
                  <a:pt x="1105" y="1804"/>
                </a:cubicBezTo>
                <a:cubicBezTo>
                  <a:pt x="1107" y="1803"/>
                  <a:pt x="1109" y="1802"/>
                  <a:pt x="1111" y="1801"/>
                </a:cubicBezTo>
                <a:cubicBezTo>
                  <a:pt x="1112" y="1800"/>
                  <a:pt x="1115" y="1799"/>
                  <a:pt x="1117" y="1799"/>
                </a:cubicBezTo>
                <a:cubicBezTo>
                  <a:pt x="1119" y="1798"/>
                  <a:pt x="1121" y="1798"/>
                  <a:pt x="1123" y="1797"/>
                </a:cubicBezTo>
                <a:cubicBezTo>
                  <a:pt x="1124" y="1797"/>
                  <a:pt x="1125" y="1796"/>
                  <a:pt x="1126" y="1796"/>
                </a:cubicBezTo>
                <a:cubicBezTo>
                  <a:pt x="1128" y="1796"/>
                  <a:pt x="1130" y="1795"/>
                  <a:pt x="1132" y="1795"/>
                </a:cubicBezTo>
                <a:cubicBezTo>
                  <a:pt x="1134" y="1794"/>
                  <a:pt x="1136" y="1793"/>
                  <a:pt x="1139" y="1792"/>
                </a:cubicBezTo>
                <a:cubicBezTo>
                  <a:pt x="1142" y="1792"/>
                  <a:pt x="1146" y="1791"/>
                  <a:pt x="1149" y="1789"/>
                </a:cubicBezTo>
                <a:cubicBezTo>
                  <a:pt x="1151" y="1788"/>
                  <a:pt x="1152" y="1788"/>
                  <a:pt x="1153" y="1787"/>
                </a:cubicBezTo>
                <a:cubicBezTo>
                  <a:pt x="1155" y="1786"/>
                  <a:pt x="1156" y="1786"/>
                  <a:pt x="1158" y="1786"/>
                </a:cubicBezTo>
                <a:cubicBezTo>
                  <a:pt x="1159" y="1785"/>
                  <a:pt x="1160" y="1784"/>
                  <a:pt x="1162" y="1784"/>
                </a:cubicBezTo>
                <a:cubicBezTo>
                  <a:pt x="1163" y="1783"/>
                  <a:pt x="1164" y="1783"/>
                  <a:pt x="1165" y="1781"/>
                </a:cubicBezTo>
                <a:cubicBezTo>
                  <a:pt x="1166" y="1778"/>
                  <a:pt x="1163" y="1776"/>
                  <a:pt x="1165" y="1773"/>
                </a:cubicBezTo>
                <a:cubicBezTo>
                  <a:pt x="1165" y="1772"/>
                  <a:pt x="1167" y="1771"/>
                  <a:pt x="1168" y="1770"/>
                </a:cubicBezTo>
                <a:cubicBezTo>
                  <a:pt x="1169" y="1769"/>
                  <a:pt x="1169" y="1767"/>
                  <a:pt x="1170" y="1766"/>
                </a:cubicBezTo>
                <a:cubicBezTo>
                  <a:pt x="1171" y="1765"/>
                  <a:pt x="1173" y="1765"/>
                  <a:pt x="1174" y="1765"/>
                </a:cubicBezTo>
                <a:cubicBezTo>
                  <a:pt x="1175" y="1764"/>
                  <a:pt x="1176" y="1764"/>
                  <a:pt x="1178" y="1763"/>
                </a:cubicBezTo>
                <a:cubicBezTo>
                  <a:pt x="1179" y="1763"/>
                  <a:pt x="1181" y="1762"/>
                  <a:pt x="1182" y="1762"/>
                </a:cubicBezTo>
                <a:cubicBezTo>
                  <a:pt x="1185" y="1760"/>
                  <a:pt x="1189" y="1760"/>
                  <a:pt x="1192" y="1758"/>
                </a:cubicBezTo>
                <a:cubicBezTo>
                  <a:pt x="1193" y="1758"/>
                  <a:pt x="1194" y="1757"/>
                  <a:pt x="1196" y="1756"/>
                </a:cubicBezTo>
                <a:cubicBezTo>
                  <a:pt x="1197" y="1756"/>
                  <a:pt x="1199" y="1756"/>
                  <a:pt x="1200" y="1755"/>
                </a:cubicBezTo>
                <a:cubicBezTo>
                  <a:pt x="1201" y="1755"/>
                  <a:pt x="1203" y="1754"/>
                  <a:pt x="1204" y="1754"/>
                </a:cubicBezTo>
                <a:cubicBezTo>
                  <a:pt x="1206" y="1754"/>
                  <a:pt x="1207" y="1753"/>
                  <a:pt x="1208" y="1754"/>
                </a:cubicBezTo>
                <a:cubicBezTo>
                  <a:pt x="1211" y="1754"/>
                  <a:pt x="1214" y="1755"/>
                  <a:pt x="1217" y="1755"/>
                </a:cubicBezTo>
                <a:cubicBezTo>
                  <a:pt x="1218" y="1755"/>
                  <a:pt x="1220" y="1755"/>
                  <a:pt x="1221" y="1754"/>
                </a:cubicBezTo>
                <a:cubicBezTo>
                  <a:pt x="1222" y="1753"/>
                  <a:pt x="1223" y="1752"/>
                  <a:pt x="1223" y="1751"/>
                </a:cubicBezTo>
                <a:cubicBezTo>
                  <a:pt x="1224" y="1749"/>
                  <a:pt x="1224" y="1748"/>
                  <a:pt x="1224" y="1746"/>
                </a:cubicBezTo>
                <a:cubicBezTo>
                  <a:pt x="1224" y="1745"/>
                  <a:pt x="1225" y="1743"/>
                  <a:pt x="1225" y="1742"/>
                </a:cubicBezTo>
                <a:cubicBezTo>
                  <a:pt x="1226" y="1741"/>
                  <a:pt x="1226" y="1739"/>
                  <a:pt x="1228" y="1738"/>
                </a:cubicBezTo>
                <a:cubicBezTo>
                  <a:pt x="1228" y="1738"/>
                  <a:pt x="1229" y="1738"/>
                  <a:pt x="1229" y="1737"/>
                </a:cubicBezTo>
                <a:cubicBezTo>
                  <a:pt x="1230" y="1737"/>
                  <a:pt x="1230" y="1736"/>
                  <a:pt x="1231" y="1736"/>
                </a:cubicBezTo>
                <a:cubicBezTo>
                  <a:pt x="1234" y="1734"/>
                  <a:pt x="1237" y="1737"/>
                  <a:pt x="1240" y="1736"/>
                </a:cubicBezTo>
                <a:cubicBezTo>
                  <a:pt x="1241" y="1736"/>
                  <a:pt x="1242" y="1735"/>
                  <a:pt x="1244" y="1735"/>
                </a:cubicBezTo>
                <a:cubicBezTo>
                  <a:pt x="1245" y="1734"/>
                  <a:pt x="1246" y="1734"/>
                  <a:pt x="1248" y="1733"/>
                </a:cubicBezTo>
                <a:cubicBezTo>
                  <a:pt x="1249" y="1733"/>
                  <a:pt x="1249" y="1732"/>
                  <a:pt x="1250" y="1730"/>
                </a:cubicBezTo>
                <a:cubicBezTo>
                  <a:pt x="1250" y="1729"/>
                  <a:pt x="1250" y="1729"/>
                  <a:pt x="1250" y="1728"/>
                </a:cubicBezTo>
                <a:cubicBezTo>
                  <a:pt x="1251" y="1727"/>
                  <a:pt x="1252" y="1726"/>
                  <a:pt x="1252" y="1725"/>
                </a:cubicBezTo>
                <a:cubicBezTo>
                  <a:pt x="1252" y="1724"/>
                  <a:pt x="1252" y="1724"/>
                  <a:pt x="1253" y="1723"/>
                </a:cubicBezTo>
                <a:cubicBezTo>
                  <a:pt x="1253" y="1721"/>
                  <a:pt x="1254" y="1720"/>
                  <a:pt x="1256" y="1719"/>
                </a:cubicBezTo>
                <a:cubicBezTo>
                  <a:pt x="1256" y="1719"/>
                  <a:pt x="1257" y="1718"/>
                  <a:pt x="1258" y="1718"/>
                </a:cubicBezTo>
                <a:cubicBezTo>
                  <a:pt x="1259" y="1718"/>
                  <a:pt x="1259" y="1718"/>
                  <a:pt x="1260" y="1718"/>
                </a:cubicBezTo>
                <a:cubicBezTo>
                  <a:pt x="1262" y="1718"/>
                  <a:pt x="1263" y="1716"/>
                  <a:pt x="1264" y="1716"/>
                </a:cubicBezTo>
                <a:cubicBezTo>
                  <a:pt x="1267" y="1715"/>
                  <a:pt x="1270" y="1716"/>
                  <a:pt x="1273" y="1714"/>
                </a:cubicBezTo>
                <a:cubicBezTo>
                  <a:pt x="1274" y="1714"/>
                  <a:pt x="1275" y="1713"/>
                  <a:pt x="1275" y="1711"/>
                </a:cubicBezTo>
                <a:cubicBezTo>
                  <a:pt x="1275" y="1709"/>
                  <a:pt x="1273" y="1709"/>
                  <a:pt x="1273" y="1707"/>
                </a:cubicBezTo>
                <a:cubicBezTo>
                  <a:pt x="1273" y="1706"/>
                  <a:pt x="1274" y="1705"/>
                  <a:pt x="1274" y="1704"/>
                </a:cubicBezTo>
                <a:cubicBezTo>
                  <a:pt x="1274" y="1704"/>
                  <a:pt x="1273" y="1703"/>
                  <a:pt x="1273" y="1703"/>
                </a:cubicBezTo>
                <a:cubicBezTo>
                  <a:pt x="1273" y="1701"/>
                  <a:pt x="1273" y="1699"/>
                  <a:pt x="1273" y="1697"/>
                </a:cubicBezTo>
                <a:cubicBezTo>
                  <a:pt x="1273" y="1695"/>
                  <a:pt x="1274" y="1694"/>
                  <a:pt x="1275" y="1693"/>
                </a:cubicBezTo>
                <a:cubicBezTo>
                  <a:pt x="1276" y="1691"/>
                  <a:pt x="1276" y="1690"/>
                  <a:pt x="1276" y="1688"/>
                </a:cubicBezTo>
                <a:cubicBezTo>
                  <a:pt x="1277" y="1687"/>
                  <a:pt x="1278" y="1686"/>
                  <a:pt x="1279" y="1685"/>
                </a:cubicBezTo>
                <a:cubicBezTo>
                  <a:pt x="1279" y="1684"/>
                  <a:pt x="1280" y="1682"/>
                  <a:pt x="1281" y="1681"/>
                </a:cubicBezTo>
                <a:cubicBezTo>
                  <a:pt x="1282" y="1681"/>
                  <a:pt x="1284" y="1681"/>
                  <a:pt x="1283" y="1682"/>
                </a:cubicBezTo>
                <a:cubicBezTo>
                  <a:pt x="1283" y="1683"/>
                  <a:pt x="1282" y="1683"/>
                  <a:pt x="1282" y="1684"/>
                </a:cubicBezTo>
                <a:cubicBezTo>
                  <a:pt x="1283" y="1685"/>
                  <a:pt x="1283" y="1685"/>
                  <a:pt x="1284" y="1685"/>
                </a:cubicBezTo>
                <a:cubicBezTo>
                  <a:pt x="1285" y="1685"/>
                  <a:pt x="1285" y="1684"/>
                  <a:pt x="1286" y="1685"/>
                </a:cubicBezTo>
                <a:cubicBezTo>
                  <a:pt x="1287" y="1685"/>
                  <a:pt x="1287" y="1685"/>
                  <a:pt x="1288" y="1685"/>
                </a:cubicBezTo>
                <a:cubicBezTo>
                  <a:pt x="1290" y="1684"/>
                  <a:pt x="1290" y="1680"/>
                  <a:pt x="1292" y="1679"/>
                </a:cubicBezTo>
                <a:cubicBezTo>
                  <a:pt x="1293" y="1678"/>
                  <a:pt x="1294" y="1677"/>
                  <a:pt x="1294" y="1676"/>
                </a:cubicBezTo>
                <a:cubicBezTo>
                  <a:pt x="1294" y="1675"/>
                  <a:pt x="1294" y="1674"/>
                  <a:pt x="1295" y="1674"/>
                </a:cubicBezTo>
                <a:cubicBezTo>
                  <a:pt x="1295" y="1672"/>
                  <a:pt x="1297" y="1669"/>
                  <a:pt x="1298" y="1668"/>
                </a:cubicBezTo>
                <a:cubicBezTo>
                  <a:pt x="1300" y="1668"/>
                  <a:pt x="1301" y="1667"/>
                  <a:pt x="1302" y="1666"/>
                </a:cubicBezTo>
                <a:cubicBezTo>
                  <a:pt x="1303" y="1665"/>
                  <a:pt x="1304" y="1664"/>
                  <a:pt x="1305" y="1663"/>
                </a:cubicBezTo>
                <a:cubicBezTo>
                  <a:pt x="1306" y="1661"/>
                  <a:pt x="1307" y="1660"/>
                  <a:pt x="1308" y="1658"/>
                </a:cubicBezTo>
                <a:cubicBezTo>
                  <a:pt x="1308" y="1657"/>
                  <a:pt x="1309" y="1656"/>
                  <a:pt x="1310" y="1655"/>
                </a:cubicBezTo>
                <a:cubicBezTo>
                  <a:pt x="1311" y="1654"/>
                  <a:pt x="1311" y="1653"/>
                  <a:pt x="1312" y="1651"/>
                </a:cubicBezTo>
                <a:cubicBezTo>
                  <a:pt x="1312" y="1651"/>
                  <a:pt x="1312" y="1650"/>
                  <a:pt x="1313" y="1650"/>
                </a:cubicBezTo>
                <a:cubicBezTo>
                  <a:pt x="1313" y="1649"/>
                  <a:pt x="1313" y="1648"/>
                  <a:pt x="1313" y="1648"/>
                </a:cubicBezTo>
                <a:cubicBezTo>
                  <a:pt x="1314" y="1646"/>
                  <a:pt x="1315" y="1645"/>
                  <a:pt x="1315" y="1644"/>
                </a:cubicBezTo>
                <a:cubicBezTo>
                  <a:pt x="1315" y="1643"/>
                  <a:pt x="1314" y="1643"/>
                  <a:pt x="1314" y="1642"/>
                </a:cubicBezTo>
                <a:cubicBezTo>
                  <a:pt x="1314" y="1641"/>
                  <a:pt x="1315" y="1641"/>
                  <a:pt x="1314" y="1640"/>
                </a:cubicBezTo>
                <a:cubicBezTo>
                  <a:pt x="1314" y="1640"/>
                  <a:pt x="1313" y="1640"/>
                  <a:pt x="1313" y="1640"/>
                </a:cubicBezTo>
                <a:cubicBezTo>
                  <a:pt x="1312" y="1640"/>
                  <a:pt x="1312" y="1640"/>
                  <a:pt x="1311" y="1640"/>
                </a:cubicBezTo>
                <a:cubicBezTo>
                  <a:pt x="1310" y="1640"/>
                  <a:pt x="1310" y="1640"/>
                  <a:pt x="1309" y="1640"/>
                </a:cubicBezTo>
                <a:cubicBezTo>
                  <a:pt x="1308" y="1639"/>
                  <a:pt x="1307" y="1639"/>
                  <a:pt x="1307" y="1638"/>
                </a:cubicBezTo>
                <a:cubicBezTo>
                  <a:pt x="1306" y="1637"/>
                  <a:pt x="1304" y="1636"/>
                  <a:pt x="1303" y="1635"/>
                </a:cubicBezTo>
                <a:cubicBezTo>
                  <a:pt x="1302" y="1634"/>
                  <a:pt x="1302" y="1632"/>
                  <a:pt x="1301" y="1631"/>
                </a:cubicBezTo>
                <a:cubicBezTo>
                  <a:pt x="1300" y="1630"/>
                  <a:pt x="1299" y="1629"/>
                  <a:pt x="1298" y="1628"/>
                </a:cubicBezTo>
                <a:cubicBezTo>
                  <a:pt x="1297" y="1627"/>
                  <a:pt x="1296" y="1626"/>
                  <a:pt x="1295" y="1625"/>
                </a:cubicBezTo>
                <a:cubicBezTo>
                  <a:pt x="1295" y="1623"/>
                  <a:pt x="1294" y="1622"/>
                  <a:pt x="1293" y="1621"/>
                </a:cubicBezTo>
                <a:cubicBezTo>
                  <a:pt x="1292" y="1620"/>
                  <a:pt x="1291" y="1619"/>
                  <a:pt x="1290" y="1618"/>
                </a:cubicBezTo>
                <a:cubicBezTo>
                  <a:pt x="1288" y="1617"/>
                  <a:pt x="1287" y="1618"/>
                  <a:pt x="1285" y="1618"/>
                </a:cubicBezTo>
                <a:cubicBezTo>
                  <a:pt x="1283" y="1618"/>
                  <a:pt x="1281" y="1616"/>
                  <a:pt x="1278" y="1615"/>
                </a:cubicBezTo>
                <a:cubicBezTo>
                  <a:pt x="1277" y="1615"/>
                  <a:pt x="1275" y="1615"/>
                  <a:pt x="1274" y="1615"/>
                </a:cubicBezTo>
                <a:cubicBezTo>
                  <a:pt x="1273" y="1614"/>
                  <a:pt x="1272" y="1613"/>
                  <a:pt x="1271" y="1613"/>
                </a:cubicBezTo>
                <a:cubicBezTo>
                  <a:pt x="1268" y="1613"/>
                  <a:pt x="1265" y="1612"/>
                  <a:pt x="1262" y="1611"/>
                </a:cubicBezTo>
                <a:cubicBezTo>
                  <a:pt x="1260" y="1610"/>
                  <a:pt x="1258" y="1608"/>
                  <a:pt x="1256" y="1605"/>
                </a:cubicBezTo>
                <a:cubicBezTo>
                  <a:pt x="1255" y="1604"/>
                  <a:pt x="1253" y="1603"/>
                  <a:pt x="1252" y="1601"/>
                </a:cubicBezTo>
                <a:cubicBezTo>
                  <a:pt x="1251" y="1600"/>
                  <a:pt x="1250" y="1598"/>
                  <a:pt x="1249" y="1597"/>
                </a:cubicBezTo>
                <a:cubicBezTo>
                  <a:pt x="1249" y="1595"/>
                  <a:pt x="1248" y="1594"/>
                  <a:pt x="1248" y="1593"/>
                </a:cubicBezTo>
                <a:cubicBezTo>
                  <a:pt x="1248" y="1593"/>
                  <a:pt x="1247" y="1592"/>
                  <a:pt x="1247" y="1591"/>
                </a:cubicBezTo>
                <a:cubicBezTo>
                  <a:pt x="1247" y="1590"/>
                  <a:pt x="1247" y="1590"/>
                  <a:pt x="1247" y="1589"/>
                </a:cubicBezTo>
                <a:cubicBezTo>
                  <a:pt x="1247" y="1587"/>
                  <a:pt x="1247" y="1584"/>
                  <a:pt x="1247" y="1581"/>
                </a:cubicBezTo>
                <a:cubicBezTo>
                  <a:pt x="1246" y="1580"/>
                  <a:pt x="1246" y="1579"/>
                  <a:pt x="1245" y="1578"/>
                </a:cubicBezTo>
                <a:cubicBezTo>
                  <a:pt x="1244" y="1577"/>
                  <a:pt x="1244" y="1576"/>
                  <a:pt x="1245" y="1575"/>
                </a:cubicBezTo>
                <a:cubicBezTo>
                  <a:pt x="1246" y="1574"/>
                  <a:pt x="1246" y="1573"/>
                  <a:pt x="1246" y="1571"/>
                </a:cubicBezTo>
                <a:cubicBezTo>
                  <a:pt x="1247" y="1571"/>
                  <a:pt x="1247" y="1571"/>
                  <a:pt x="1247" y="1570"/>
                </a:cubicBezTo>
                <a:cubicBezTo>
                  <a:pt x="1247" y="1569"/>
                  <a:pt x="1247" y="1569"/>
                  <a:pt x="1248" y="1568"/>
                </a:cubicBezTo>
                <a:cubicBezTo>
                  <a:pt x="1248" y="1567"/>
                  <a:pt x="1249" y="1567"/>
                  <a:pt x="1249" y="1566"/>
                </a:cubicBezTo>
                <a:cubicBezTo>
                  <a:pt x="1249" y="1565"/>
                  <a:pt x="1246" y="1566"/>
                  <a:pt x="1247" y="1564"/>
                </a:cubicBezTo>
                <a:cubicBezTo>
                  <a:pt x="1248" y="1564"/>
                  <a:pt x="1248" y="1564"/>
                  <a:pt x="1248" y="1564"/>
                </a:cubicBezTo>
                <a:cubicBezTo>
                  <a:pt x="1249" y="1564"/>
                  <a:pt x="1249" y="1563"/>
                  <a:pt x="1249" y="1563"/>
                </a:cubicBezTo>
                <a:cubicBezTo>
                  <a:pt x="1249" y="1562"/>
                  <a:pt x="1250" y="1562"/>
                  <a:pt x="1250" y="1561"/>
                </a:cubicBezTo>
                <a:cubicBezTo>
                  <a:pt x="1249" y="1560"/>
                  <a:pt x="1249" y="1561"/>
                  <a:pt x="1248" y="1561"/>
                </a:cubicBezTo>
                <a:cubicBezTo>
                  <a:pt x="1248" y="1562"/>
                  <a:pt x="1247" y="1561"/>
                  <a:pt x="1247" y="1561"/>
                </a:cubicBezTo>
                <a:cubicBezTo>
                  <a:pt x="1245" y="1560"/>
                  <a:pt x="1245" y="1561"/>
                  <a:pt x="1244" y="1562"/>
                </a:cubicBezTo>
                <a:cubicBezTo>
                  <a:pt x="1243" y="1563"/>
                  <a:pt x="1242" y="1564"/>
                  <a:pt x="1241" y="1565"/>
                </a:cubicBezTo>
                <a:cubicBezTo>
                  <a:pt x="1240" y="1566"/>
                  <a:pt x="1240" y="1568"/>
                  <a:pt x="1239" y="1569"/>
                </a:cubicBezTo>
                <a:cubicBezTo>
                  <a:pt x="1237" y="1570"/>
                  <a:pt x="1237" y="1571"/>
                  <a:pt x="1236" y="1573"/>
                </a:cubicBezTo>
                <a:cubicBezTo>
                  <a:pt x="1235" y="1575"/>
                  <a:pt x="1233" y="1576"/>
                  <a:pt x="1231" y="1578"/>
                </a:cubicBezTo>
                <a:cubicBezTo>
                  <a:pt x="1229" y="1579"/>
                  <a:pt x="1228" y="1580"/>
                  <a:pt x="1226" y="1581"/>
                </a:cubicBezTo>
                <a:cubicBezTo>
                  <a:pt x="1225" y="1582"/>
                  <a:pt x="1224" y="1584"/>
                  <a:pt x="1223" y="1585"/>
                </a:cubicBezTo>
                <a:cubicBezTo>
                  <a:pt x="1221" y="1587"/>
                  <a:pt x="1220" y="1588"/>
                  <a:pt x="1218" y="1590"/>
                </a:cubicBezTo>
                <a:cubicBezTo>
                  <a:pt x="1215" y="1592"/>
                  <a:pt x="1212" y="1594"/>
                  <a:pt x="1211" y="1597"/>
                </a:cubicBezTo>
                <a:cubicBezTo>
                  <a:pt x="1210" y="1598"/>
                  <a:pt x="1210" y="1600"/>
                  <a:pt x="1209" y="1601"/>
                </a:cubicBezTo>
                <a:cubicBezTo>
                  <a:pt x="1208" y="1603"/>
                  <a:pt x="1207" y="1606"/>
                  <a:pt x="1204" y="1606"/>
                </a:cubicBezTo>
                <a:cubicBezTo>
                  <a:pt x="1204" y="1605"/>
                  <a:pt x="1204" y="1605"/>
                  <a:pt x="1203" y="1605"/>
                </a:cubicBezTo>
                <a:cubicBezTo>
                  <a:pt x="1203" y="1604"/>
                  <a:pt x="1202" y="1604"/>
                  <a:pt x="1201" y="1605"/>
                </a:cubicBezTo>
                <a:cubicBezTo>
                  <a:pt x="1200" y="1605"/>
                  <a:pt x="1200" y="1605"/>
                  <a:pt x="1200" y="1606"/>
                </a:cubicBezTo>
                <a:cubicBezTo>
                  <a:pt x="1200" y="1606"/>
                  <a:pt x="1201" y="1606"/>
                  <a:pt x="1201" y="1606"/>
                </a:cubicBezTo>
                <a:cubicBezTo>
                  <a:pt x="1202" y="1607"/>
                  <a:pt x="1197" y="1609"/>
                  <a:pt x="1197" y="1608"/>
                </a:cubicBezTo>
                <a:cubicBezTo>
                  <a:pt x="1197" y="1607"/>
                  <a:pt x="1198" y="1607"/>
                  <a:pt x="1199" y="1606"/>
                </a:cubicBezTo>
                <a:cubicBezTo>
                  <a:pt x="1199" y="1605"/>
                  <a:pt x="1198" y="1605"/>
                  <a:pt x="1197" y="1605"/>
                </a:cubicBezTo>
                <a:cubicBezTo>
                  <a:pt x="1195" y="1604"/>
                  <a:pt x="1195" y="1605"/>
                  <a:pt x="1193" y="1606"/>
                </a:cubicBezTo>
                <a:cubicBezTo>
                  <a:pt x="1193" y="1606"/>
                  <a:pt x="1192" y="1606"/>
                  <a:pt x="1192" y="1607"/>
                </a:cubicBezTo>
                <a:cubicBezTo>
                  <a:pt x="1192" y="1608"/>
                  <a:pt x="1193" y="1608"/>
                  <a:pt x="1194" y="1607"/>
                </a:cubicBezTo>
                <a:cubicBezTo>
                  <a:pt x="1194" y="1607"/>
                  <a:pt x="1195" y="1607"/>
                  <a:pt x="1195" y="1608"/>
                </a:cubicBezTo>
                <a:cubicBezTo>
                  <a:pt x="1196" y="1608"/>
                  <a:pt x="1197" y="1608"/>
                  <a:pt x="1196" y="1609"/>
                </a:cubicBezTo>
                <a:cubicBezTo>
                  <a:pt x="1196" y="1609"/>
                  <a:pt x="1195" y="1609"/>
                  <a:pt x="1195" y="1609"/>
                </a:cubicBezTo>
                <a:cubicBezTo>
                  <a:pt x="1194" y="1609"/>
                  <a:pt x="1194" y="1610"/>
                  <a:pt x="1193" y="1610"/>
                </a:cubicBezTo>
                <a:cubicBezTo>
                  <a:pt x="1193" y="1609"/>
                  <a:pt x="1193" y="1608"/>
                  <a:pt x="1192" y="1608"/>
                </a:cubicBezTo>
                <a:cubicBezTo>
                  <a:pt x="1191" y="1608"/>
                  <a:pt x="1191" y="1609"/>
                  <a:pt x="1190" y="1609"/>
                </a:cubicBezTo>
                <a:cubicBezTo>
                  <a:pt x="1189" y="1608"/>
                  <a:pt x="1189" y="1608"/>
                  <a:pt x="1189" y="1608"/>
                </a:cubicBezTo>
                <a:cubicBezTo>
                  <a:pt x="1188" y="1607"/>
                  <a:pt x="1186" y="1607"/>
                  <a:pt x="1184" y="1607"/>
                </a:cubicBezTo>
                <a:cubicBezTo>
                  <a:pt x="1183" y="1607"/>
                  <a:pt x="1181" y="1607"/>
                  <a:pt x="1179" y="1607"/>
                </a:cubicBezTo>
                <a:cubicBezTo>
                  <a:pt x="1176" y="1608"/>
                  <a:pt x="1174" y="1608"/>
                  <a:pt x="1171" y="1609"/>
                </a:cubicBezTo>
                <a:cubicBezTo>
                  <a:pt x="1169" y="1610"/>
                  <a:pt x="1167" y="1610"/>
                  <a:pt x="1165" y="1611"/>
                </a:cubicBezTo>
                <a:cubicBezTo>
                  <a:pt x="1163" y="1612"/>
                  <a:pt x="1160" y="1612"/>
                  <a:pt x="1158" y="1611"/>
                </a:cubicBezTo>
                <a:cubicBezTo>
                  <a:pt x="1157" y="1611"/>
                  <a:pt x="1157" y="1610"/>
                  <a:pt x="1156" y="1609"/>
                </a:cubicBezTo>
                <a:cubicBezTo>
                  <a:pt x="1156" y="1609"/>
                  <a:pt x="1155" y="1609"/>
                  <a:pt x="1155" y="1608"/>
                </a:cubicBezTo>
                <a:cubicBezTo>
                  <a:pt x="1155" y="1607"/>
                  <a:pt x="1155" y="1606"/>
                  <a:pt x="1155" y="1605"/>
                </a:cubicBezTo>
                <a:cubicBezTo>
                  <a:pt x="1155" y="1603"/>
                  <a:pt x="1154" y="1605"/>
                  <a:pt x="1154" y="1606"/>
                </a:cubicBezTo>
                <a:cubicBezTo>
                  <a:pt x="1153" y="1607"/>
                  <a:pt x="1153" y="1605"/>
                  <a:pt x="1153" y="1604"/>
                </a:cubicBezTo>
                <a:cubicBezTo>
                  <a:pt x="1152" y="1604"/>
                  <a:pt x="1153" y="1601"/>
                  <a:pt x="1152" y="1602"/>
                </a:cubicBezTo>
                <a:cubicBezTo>
                  <a:pt x="1151" y="1603"/>
                  <a:pt x="1152" y="1604"/>
                  <a:pt x="1151" y="1605"/>
                </a:cubicBezTo>
                <a:cubicBezTo>
                  <a:pt x="1150" y="1605"/>
                  <a:pt x="1149" y="1605"/>
                  <a:pt x="1149" y="1604"/>
                </a:cubicBezTo>
                <a:cubicBezTo>
                  <a:pt x="1148" y="1604"/>
                  <a:pt x="1146" y="1605"/>
                  <a:pt x="1146" y="1604"/>
                </a:cubicBezTo>
                <a:cubicBezTo>
                  <a:pt x="1146" y="1603"/>
                  <a:pt x="1146" y="1602"/>
                  <a:pt x="1147" y="1602"/>
                </a:cubicBezTo>
                <a:cubicBezTo>
                  <a:pt x="1147" y="1601"/>
                  <a:pt x="1148" y="1600"/>
                  <a:pt x="1149" y="1599"/>
                </a:cubicBezTo>
                <a:cubicBezTo>
                  <a:pt x="1151" y="1598"/>
                  <a:pt x="1148" y="1597"/>
                  <a:pt x="1149" y="1595"/>
                </a:cubicBezTo>
                <a:cubicBezTo>
                  <a:pt x="1150" y="1595"/>
                  <a:pt x="1150" y="1594"/>
                  <a:pt x="1150" y="1594"/>
                </a:cubicBezTo>
                <a:cubicBezTo>
                  <a:pt x="1151" y="1593"/>
                  <a:pt x="1150" y="1592"/>
                  <a:pt x="1151" y="1591"/>
                </a:cubicBezTo>
                <a:cubicBezTo>
                  <a:pt x="1151" y="1591"/>
                  <a:pt x="1151" y="1590"/>
                  <a:pt x="1151" y="1590"/>
                </a:cubicBezTo>
                <a:cubicBezTo>
                  <a:pt x="1152" y="1588"/>
                  <a:pt x="1152" y="1587"/>
                  <a:pt x="1152" y="1586"/>
                </a:cubicBezTo>
                <a:cubicBezTo>
                  <a:pt x="1153" y="1585"/>
                  <a:pt x="1153" y="1585"/>
                  <a:pt x="1153" y="1584"/>
                </a:cubicBezTo>
                <a:cubicBezTo>
                  <a:pt x="1152" y="1583"/>
                  <a:pt x="1152" y="1583"/>
                  <a:pt x="1152" y="1582"/>
                </a:cubicBezTo>
                <a:cubicBezTo>
                  <a:pt x="1151" y="1582"/>
                  <a:pt x="1151" y="1581"/>
                  <a:pt x="1151" y="1581"/>
                </a:cubicBezTo>
                <a:cubicBezTo>
                  <a:pt x="1150" y="1580"/>
                  <a:pt x="1149" y="1578"/>
                  <a:pt x="1150" y="1577"/>
                </a:cubicBezTo>
                <a:cubicBezTo>
                  <a:pt x="1150" y="1576"/>
                  <a:pt x="1151" y="1576"/>
                  <a:pt x="1151" y="1575"/>
                </a:cubicBezTo>
                <a:cubicBezTo>
                  <a:pt x="1151" y="1575"/>
                  <a:pt x="1151" y="1574"/>
                  <a:pt x="1151" y="1573"/>
                </a:cubicBezTo>
                <a:cubicBezTo>
                  <a:pt x="1151" y="1572"/>
                  <a:pt x="1152" y="1570"/>
                  <a:pt x="1150" y="1569"/>
                </a:cubicBezTo>
                <a:cubicBezTo>
                  <a:pt x="1150" y="1569"/>
                  <a:pt x="1149" y="1570"/>
                  <a:pt x="1148" y="1569"/>
                </a:cubicBezTo>
                <a:cubicBezTo>
                  <a:pt x="1148" y="1569"/>
                  <a:pt x="1147" y="1567"/>
                  <a:pt x="1147" y="1566"/>
                </a:cubicBezTo>
                <a:cubicBezTo>
                  <a:pt x="1146" y="1566"/>
                  <a:pt x="1146" y="1566"/>
                  <a:pt x="1145" y="1565"/>
                </a:cubicBezTo>
                <a:cubicBezTo>
                  <a:pt x="1144" y="1565"/>
                  <a:pt x="1143" y="1566"/>
                  <a:pt x="1142" y="1567"/>
                </a:cubicBezTo>
                <a:cubicBezTo>
                  <a:pt x="1140" y="1568"/>
                  <a:pt x="1140" y="1569"/>
                  <a:pt x="1140" y="1571"/>
                </a:cubicBezTo>
                <a:cubicBezTo>
                  <a:pt x="1140" y="1572"/>
                  <a:pt x="1140" y="1573"/>
                  <a:pt x="1138" y="1574"/>
                </a:cubicBezTo>
                <a:cubicBezTo>
                  <a:pt x="1138" y="1575"/>
                  <a:pt x="1138" y="1576"/>
                  <a:pt x="1137" y="1577"/>
                </a:cubicBezTo>
                <a:cubicBezTo>
                  <a:pt x="1137" y="1578"/>
                  <a:pt x="1137" y="1580"/>
                  <a:pt x="1137" y="1581"/>
                </a:cubicBezTo>
                <a:cubicBezTo>
                  <a:pt x="1136" y="1582"/>
                  <a:pt x="1136" y="1582"/>
                  <a:pt x="1136" y="1584"/>
                </a:cubicBezTo>
                <a:cubicBezTo>
                  <a:pt x="1136" y="1585"/>
                  <a:pt x="1135" y="1586"/>
                  <a:pt x="1135" y="1587"/>
                </a:cubicBezTo>
                <a:cubicBezTo>
                  <a:pt x="1137" y="1587"/>
                  <a:pt x="1136" y="1590"/>
                  <a:pt x="1136" y="1591"/>
                </a:cubicBezTo>
                <a:cubicBezTo>
                  <a:pt x="1136" y="1591"/>
                  <a:pt x="1136" y="1592"/>
                  <a:pt x="1136" y="1592"/>
                </a:cubicBezTo>
                <a:cubicBezTo>
                  <a:pt x="1135" y="1593"/>
                  <a:pt x="1135" y="1591"/>
                  <a:pt x="1135" y="1591"/>
                </a:cubicBezTo>
                <a:cubicBezTo>
                  <a:pt x="1134" y="1590"/>
                  <a:pt x="1133" y="1588"/>
                  <a:pt x="1133" y="1587"/>
                </a:cubicBezTo>
                <a:cubicBezTo>
                  <a:pt x="1132" y="1586"/>
                  <a:pt x="1132" y="1585"/>
                  <a:pt x="1131" y="1584"/>
                </a:cubicBezTo>
                <a:cubicBezTo>
                  <a:pt x="1130" y="1581"/>
                  <a:pt x="1128" y="1579"/>
                  <a:pt x="1126" y="1577"/>
                </a:cubicBezTo>
                <a:cubicBezTo>
                  <a:pt x="1124" y="1575"/>
                  <a:pt x="1124" y="1573"/>
                  <a:pt x="1122" y="1571"/>
                </a:cubicBezTo>
                <a:cubicBezTo>
                  <a:pt x="1121" y="1570"/>
                  <a:pt x="1120" y="1569"/>
                  <a:pt x="1120" y="1568"/>
                </a:cubicBezTo>
                <a:cubicBezTo>
                  <a:pt x="1120" y="1567"/>
                  <a:pt x="1120" y="1566"/>
                  <a:pt x="1120" y="1566"/>
                </a:cubicBezTo>
                <a:cubicBezTo>
                  <a:pt x="1121" y="1565"/>
                  <a:pt x="1121" y="1566"/>
                  <a:pt x="1122" y="1566"/>
                </a:cubicBezTo>
                <a:cubicBezTo>
                  <a:pt x="1122" y="1566"/>
                  <a:pt x="1123" y="1566"/>
                  <a:pt x="1123" y="1566"/>
                </a:cubicBezTo>
                <a:cubicBezTo>
                  <a:pt x="1123" y="1567"/>
                  <a:pt x="1123" y="1567"/>
                  <a:pt x="1123" y="1567"/>
                </a:cubicBezTo>
                <a:cubicBezTo>
                  <a:pt x="1124" y="1568"/>
                  <a:pt x="1124" y="1568"/>
                  <a:pt x="1124" y="1567"/>
                </a:cubicBezTo>
                <a:cubicBezTo>
                  <a:pt x="1124" y="1567"/>
                  <a:pt x="1124" y="1566"/>
                  <a:pt x="1124" y="1565"/>
                </a:cubicBezTo>
                <a:cubicBezTo>
                  <a:pt x="1124" y="1564"/>
                  <a:pt x="1125" y="1564"/>
                  <a:pt x="1125" y="1563"/>
                </a:cubicBezTo>
                <a:cubicBezTo>
                  <a:pt x="1125" y="1563"/>
                  <a:pt x="1125" y="1563"/>
                  <a:pt x="1125" y="1562"/>
                </a:cubicBezTo>
                <a:cubicBezTo>
                  <a:pt x="1125" y="1562"/>
                  <a:pt x="1125" y="1562"/>
                  <a:pt x="1126" y="1562"/>
                </a:cubicBezTo>
                <a:cubicBezTo>
                  <a:pt x="1126" y="1561"/>
                  <a:pt x="1125" y="1561"/>
                  <a:pt x="1125" y="1560"/>
                </a:cubicBezTo>
                <a:cubicBezTo>
                  <a:pt x="1124" y="1560"/>
                  <a:pt x="1124" y="1559"/>
                  <a:pt x="1124" y="1559"/>
                </a:cubicBezTo>
                <a:cubicBezTo>
                  <a:pt x="1124" y="1558"/>
                  <a:pt x="1123" y="1558"/>
                  <a:pt x="1122" y="1557"/>
                </a:cubicBezTo>
                <a:cubicBezTo>
                  <a:pt x="1121" y="1557"/>
                  <a:pt x="1120" y="1556"/>
                  <a:pt x="1121" y="1554"/>
                </a:cubicBezTo>
                <a:cubicBezTo>
                  <a:pt x="1121" y="1552"/>
                  <a:pt x="1122" y="1555"/>
                  <a:pt x="1123" y="1555"/>
                </a:cubicBezTo>
                <a:cubicBezTo>
                  <a:pt x="1124" y="1554"/>
                  <a:pt x="1123" y="1554"/>
                  <a:pt x="1123" y="1554"/>
                </a:cubicBezTo>
                <a:cubicBezTo>
                  <a:pt x="1122" y="1553"/>
                  <a:pt x="1122" y="1553"/>
                  <a:pt x="1122" y="1552"/>
                </a:cubicBezTo>
                <a:cubicBezTo>
                  <a:pt x="1122" y="1552"/>
                  <a:pt x="1121" y="1552"/>
                  <a:pt x="1121" y="1551"/>
                </a:cubicBezTo>
                <a:cubicBezTo>
                  <a:pt x="1120" y="1551"/>
                  <a:pt x="1120" y="1550"/>
                  <a:pt x="1119" y="1550"/>
                </a:cubicBezTo>
                <a:cubicBezTo>
                  <a:pt x="1118" y="1550"/>
                  <a:pt x="1117" y="1550"/>
                  <a:pt x="1116" y="1550"/>
                </a:cubicBezTo>
                <a:cubicBezTo>
                  <a:pt x="1115" y="1549"/>
                  <a:pt x="1115" y="1547"/>
                  <a:pt x="1114" y="1546"/>
                </a:cubicBezTo>
                <a:cubicBezTo>
                  <a:pt x="1114" y="1546"/>
                  <a:pt x="1113" y="1545"/>
                  <a:pt x="1113" y="1544"/>
                </a:cubicBezTo>
                <a:cubicBezTo>
                  <a:pt x="1113" y="1544"/>
                  <a:pt x="1112" y="1543"/>
                  <a:pt x="1112" y="1543"/>
                </a:cubicBezTo>
                <a:cubicBezTo>
                  <a:pt x="1111" y="1543"/>
                  <a:pt x="1110" y="1544"/>
                  <a:pt x="1110" y="1544"/>
                </a:cubicBezTo>
                <a:cubicBezTo>
                  <a:pt x="1109" y="1543"/>
                  <a:pt x="1109" y="1543"/>
                  <a:pt x="1108" y="1542"/>
                </a:cubicBezTo>
                <a:cubicBezTo>
                  <a:pt x="1108" y="1541"/>
                  <a:pt x="1107" y="1540"/>
                  <a:pt x="1106" y="1539"/>
                </a:cubicBezTo>
                <a:cubicBezTo>
                  <a:pt x="1105" y="1539"/>
                  <a:pt x="1104" y="1538"/>
                  <a:pt x="1105" y="1537"/>
                </a:cubicBezTo>
                <a:cubicBezTo>
                  <a:pt x="1106" y="1537"/>
                  <a:pt x="1108" y="1538"/>
                  <a:pt x="1107" y="1536"/>
                </a:cubicBezTo>
                <a:cubicBezTo>
                  <a:pt x="1106" y="1536"/>
                  <a:pt x="1105" y="1536"/>
                  <a:pt x="1104" y="1536"/>
                </a:cubicBezTo>
                <a:cubicBezTo>
                  <a:pt x="1103" y="1536"/>
                  <a:pt x="1102" y="1536"/>
                  <a:pt x="1102" y="1536"/>
                </a:cubicBezTo>
                <a:cubicBezTo>
                  <a:pt x="1101" y="1535"/>
                  <a:pt x="1102" y="1535"/>
                  <a:pt x="1101" y="1534"/>
                </a:cubicBezTo>
                <a:cubicBezTo>
                  <a:pt x="1101" y="1534"/>
                  <a:pt x="1100" y="1534"/>
                  <a:pt x="1099" y="1534"/>
                </a:cubicBezTo>
                <a:cubicBezTo>
                  <a:pt x="1098" y="1534"/>
                  <a:pt x="1098" y="1534"/>
                  <a:pt x="1098" y="1533"/>
                </a:cubicBezTo>
                <a:cubicBezTo>
                  <a:pt x="1096" y="1532"/>
                  <a:pt x="1096" y="1531"/>
                  <a:pt x="1096" y="1529"/>
                </a:cubicBezTo>
                <a:cubicBezTo>
                  <a:pt x="1095" y="1527"/>
                  <a:pt x="1095" y="1526"/>
                  <a:pt x="1095" y="1524"/>
                </a:cubicBezTo>
                <a:cubicBezTo>
                  <a:pt x="1094" y="1523"/>
                  <a:pt x="1093" y="1522"/>
                  <a:pt x="1093" y="1521"/>
                </a:cubicBezTo>
                <a:cubicBezTo>
                  <a:pt x="1092" y="1519"/>
                  <a:pt x="1091" y="1518"/>
                  <a:pt x="1091" y="1517"/>
                </a:cubicBezTo>
                <a:cubicBezTo>
                  <a:pt x="1090" y="1515"/>
                  <a:pt x="1089" y="1514"/>
                  <a:pt x="1089" y="1513"/>
                </a:cubicBezTo>
                <a:cubicBezTo>
                  <a:pt x="1089" y="1512"/>
                  <a:pt x="1089" y="1511"/>
                  <a:pt x="1088" y="1511"/>
                </a:cubicBezTo>
                <a:cubicBezTo>
                  <a:pt x="1088" y="1510"/>
                  <a:pt x="1087" y="1510"/>
                  <a:pt x="1087" y="1509"/>
                </a:cubicBezTo>
                <a:cubicBezTo>
                  <a:pt x="1087" y="1508"/>
                  <a:pt x="1086" y="1507"/>
                  <a:pt x="1086" y="1506"/>
                </a:cubicBezTo>
                <a:cubicBezTo>
                  <a:pt x="1085" y="1505"/>
                  <a:pt x="1085" y="1503"/>
                  <a:pt x="1084" y="1502"/>
                </a:cubicBezTo>
                <a:cubicBezTo>
                  <a:pt x="1084" y="1502"/>
                  <a:pt x="1084" y="1501"/>
                  <a:pt x="1083" y="1501"/>
                </a:cubicBezTo>
                <a:cubicBezTo>
                  <a:pt x="1083" y="1500"/>
                  <a:pt x="1083" y="1499"/>
                  <a:pt x="1083" y="1498"/>
                </a:cubicBezTo>
                <a:cubicBezTo>
                  <a:pt x="1082" y="1497"/>
                  <a:pt x="1081" y="1497"/>
                  <a:pt x="1080" y="1496"/>
                </a:cubicBezTo>
                <a:cubicBezTo>
                  <a:pt x="1079" y="1496"/>
                  <a:pt x="1079" y="1496"/>
                  <a:pt x="1078" y="1496"/>
                </a:cubicBezTo>
                <a:cubicBezTo>
                  <a:pt x="1078" y="1496"/>
                  <a:pt x="1076" y="1496"/>
                  <a:pt x="1077" y="1495"/>
                </a:cubicBezTo>
                <a:cubicBezTo>
                  <a:pt x="1077" y="1495"/>
                  <a:pt x="1078" y="1495"/>
                  <a:pt x="1079" y="1494"/>
                </a:cubicBezTo>
                <a:cubicBezTo>
                  <a:pt x="1079" y="1494"/>
                  <a:pt x="1079" y="1493"/>
                  <a:pt x="1079" y="1493"/>
                </a:cubicBezTo>
                <a:cubicBezTo>
                  <a:pt x="1080" y="1492"/>
                  <a:pt x="1081" y="1491"/>
                  <a:pt x="1082" y="1492"/>
                </a:cubicBezTo>
                <a:cubicBezTo>
                  <a:pt x="1083" y="1492"/>
                  <a:pt x="1083" y="1493"/>
                  <a:pt x="1084" y="1493"/>
                </a:cubicBezTo>
                <a:cubicBezTo>
                  <a:pt x="1085" y="1492"/>
                  <a:pt x="1085" y="1491"/>
                  <a:pt x="1086" y="1491"/>
                </a:cubicBezTo>
                <a:cubicBezTo>
                  <a:pt x="1087" y="1491"/>
                  <a:pt x="1089" y="1491"/>
                  <a:pt x="1089" y="1489"/>
                </a:cubicBezTo>
                <a:cubicBezTo>
                  <a:pt x="1089" y="1489"/>
                  <a:pt x="1088" y="1488"/>
                  <a:pt x="1088" y="1488"/>
                </a:cubicBezTo>
                <a:cubicBezTo>
                  <a:pt x="1088" y="1487"/>
                  <a:pt x="1088" y="1486"/>
                  <a:pt x="1087" y="1486"/>
                </a:cubicBezTo>
                <a:cubicBezTo>
                  <a:pt x="1087" y="1485"/>
                  <a:pt x="1087" y="1485"/>
                  <a:pt x="1087" y="1485"/>
                </a:cubicBezTo>
                <a:cubicBezTo>
                  <a:pt x="1086" y="1485"/>
                  <a:pt x="1086" y="1485"/>
                  <a:pt x="1086" y="1485"/>
                </a:cubicBezTo>
                <a:cubicBezTo>
                  <a:pt x="1086" y="1484"/>
                  <a:pt x="1085" y="1484"/>
                  <a:pt x="1085" y="1484"/>
                </a:cubicBezTo>
                <a:cubicBezTo>
                  <a:pt x="1084" y="1484"/>
                  <a:pt x="1084" y="1484"/>
                  <a:pt x="1083" y="1485"/>
                </a:cubicBezTo>
                <a:cubicBezTo>
                  <a:pt x="1083" y="1485"/>
                  <a:pt x="1082" y="1485"/>
                  <a:pt x="1081" y="1485"/>
                </a:cubicBezTo>
                <a:cubicBezTo>
                  <a:pt x="1081" y="1485"/>
                  <a:pt x="1081" y="1484"/>
                  <a:pt x="1080" y="1483"/>
                </a:cubicBezTo>
                <a:cubicBezTo>
                  <a:pt x="1080" y="1483"/>
                  <a:pt x="1080" y="1482"/>
                  <a:pt x="1081" y="1482"/>
                </a:cubicBezTo>
                <a:cubicBezTo>
                  <a:pt x="1081" y="1482"/>
                  <a:pt x="1081" y="1482"/>
                  <a:pt x="1081" y="1483"/>
                </a:cubicBezTo>
                <a:cubicBezTo>
                  <a:pt x="1082" y="1483"/>
                  <a:pt x="1082" y="1483"/>
                  <a:pt x="1082" y="1483"/>
                </a:cubicBezTo>
                <a:cubicBezTo>
                  <a:pt x="1084" y="1483"/>
                  <a:pt x="1085" y="1483"/>
                  <a:pt x="1086" y="1484"/>
                </a:cubicBezTo>
                <a:cubicBezTo>
                  <a:pt x="1087" y="1484"/>
                  <a:pt x="1087" y="1484"/>
                  <a:pt x="1088" y="1484"/>
                </a:cubicBezTo>
                <a:cubicBezTo>
                  <a:pt x="1089" y="1484"/>
                  <a:pt x="1089" y="1484"/>
                  <a:pt x="1090" y="1484"/>
                </a:cubicBezTo>
                <a:cubicBezTo>
                  <a:pt x="1092" y="1485"/>
                  <a:pt x="1092" y="1484"/>
                  <a:pt x="1093" y="1484"/>
                </a:cubicBezTo>
                <a:cubicBezTo>
                  <a:pt x="1095" y="1483"/>
                  <a:pt x="1096" y="1484"/>
                  <a:pt x="1097" y="1483"/>
                </a:cubicBezTo>
                <a:cubicBezTo>
                  <a:pt x="1099" y="1483"/>
                  <a:pt x="1100" y="1483"/>
                  <a:pt x="1100" y="1482"/>
                </a:cubicBezTo>
                <a:cubicBezTo>
                  <a:pt x="1100" y="1480"/>
                  <a:pt x="1100" y="1479"/>
                  <a:pt x="1099" y="1478"/>
                </a:cubicBezTo>
                <a:cubicBezTo>
                  <a:pt x="1099" y="1477"/>
                  <a:pt x="1098" y="1477"/>
                  <a:pt x="1099" y="1476"/>
                </a:cubicBezTo>
                <a:cubicBezTo>
                  <a:pt x="1100" y="1476"/>
                  <a:pt x="1100" y="1476"/>
                  <a:pt x="1101" y="1475"/>
                </a:cubicBezTo>
                <a:cubicBezTo>
                  <a:pt x="1102" y="1475"/>
                  <a:pt x="1101" y="1473"/>
                  <a:pt x="1103" y="1473"/>
                </a:cubicBezTo>
                <a:cubicBezTo>
                  <a:pt x="1103" y="1473"/>
                  <a:pt x="1105" y="1473"/>
                  <a:pt x="1105" y="1473"/>
                </a:cubicBezTo>
                <a:cubicBezTo>
                  <a:pt x="1106" y="1474"/>
                  <a:pt x="1105" y="1474"/>
                  <a:pt x="1105" y="1474"/>
                </a:cubicBezTo>
                <a:cubicBezTo>
                  <a:pt x="1104" y="1475"/>
                  <a:pt x="1101" y="1475"/>
                  <a:pt x="1102" y="1476"/>
                </a:cubicBezTo>
                <a:cubicBezTo>
                  <a:pt x="1102" y="1477"/>
                  <a:pt x="1104" y="1477"/>
                  <a:pt x="1104" y="1477"/>
                </a:cubicBezTo>
                <a:cubicBezTo>
                  <a:pt x="1105" y="1477"/>
                  <a:pt x="1105" y="1478"/>
                  <a:pt x="1106" y="1478"/>
                </a:cubicBezTo>
                <a:cubicBezTo>
                  <a:pt x="1107" y="1478"/>
                  <a:pt x="1108" y="1479"/>
                  <a:pt x="1110" y="1480"/>
                </a:cubicBezTo>
                <a:cubicBezTo>
                  <a:pt x="1110" y="1481"/>
                  <a:pt x="1111" y="1482"/>
                  <a:pt x="1112" y="1483"/>
                </a:cubicBezTo>
                <a:cubicBezTo>
                  <a:pt x="1113" y="1483"/>
                  <a:pt x="1113" y="1483"/>
                  <a:pt x="1114" y="1482"/>
                </a:cubicBezTo>
                <a:cubicBezTo>
                  <a:pt x="1114" y="1482"/>
                  <a:pt x="1115" y="1482"/>
                  <a:pt x="1116" y="1481"/>
                </a:cubicBezTo>
                <a:cubicBezTo>
                  <a:pt x="1116" y="1481"/>
                  <a:pt x="1117" y="1481"/>
                  <a:pt x="1117" y="1481"/>
                </a:cubicBezTo>
                <a:cubicBezTo>
                  <a:pt x="1118" y="1480"/>
                  <a:pt x="1119" y="1481"/>
                  <a:pt x="1119" y="1480"/>
                </a:cubicBezTo>
                <a:cubicBezTo>
                  <a:pt x="1120" y="1480"/>
                  <a:pt x="1121" y="1480"/>
                  <a:pt x="1121" y="1480"/>
                </a:cubicBezTo>
                <a:cubicBezTo>
                  <a:pt x="1122" y="1480"/>
                  <a:pt x="1123" y="1480"/>
                  <a:pt x="1123" y="1481"/>
                </a:cubicBezTo>
                <a:cubicBezTo>
                  <a:pt x="1123" y="1482"/>
                  <a:pt x="1123" y="1482"/>
                  <a:pt x="1124" y="1482"/>
                </a:cubicBezTo>
                <a:cubicBezTo>
                  <a:pt x="1124" y="1483"/>
                  <a:pt x="1125" y="1483"/>
                  <a:pt x="1125" y="1484"/>
                </a:cubicBezTo>
                <a:cubicBezTo>
                  <a:pt x="1125" y="1485"/>
                  <a:pt x="1124" y="1487"/>
                  <a:pt x="1126" y="1488"/>
                </a:cubicBezTo>
                <a:cubicBezTo>
                  <a:pt x="1126" y="1488"/>
                  <a:pt x="1127" y="1488"/>
                  <a:pt x="1128" y="1488"/>
                </a:cubicBezTo>
                <a:cubicBezTo>
                  <a:pt x="1128" y="1489"/>
                  <a:pt x="1128" y="1489"/>
                  <a:pt x="1129" y="1490"/>
                </a:cubicBezTo>
                <a:cubicBezTo>
                  <a:pt x="1129" y="1491"/>
                  <a:pt x="1130" y="1492"/>
                  <a:pt x="1131" y="1493"/>
                </a:cubicBezTo>
                <a:cubicBezTo>
                  <a:pt x="1132" y="1494"/>
                  <a:pt x="1133" y="1495"/>
                  <a:pt x="1134" y="1496"/>
                </a:cubicBezTo>
                <a:cubicBezTo>
                  <a:pt x="1134" y="1497"/>
                  <a:pt x="1134" y="1498"/>
                  <a:pt x="1134" y="1498"/>
                </a:cubicBezTo>
                <a:cubicBezTo>
                  <a:pt x="1134" y="1499"/>
                  <a:pt x="1133" y="1500"/>
                  <a:pt x="1133" y="1501"/>
                </a:cubicBezTo>
                <a:cubicBezTo>
                  <a:pt x="1133" y="1501"/>
                  <a:pt x="1134" y="1501"/>
                  <a:pt x="1135" y="1501"/>
                </a:cubicBezTo>
                <a:cubicBezTo>
                  <a:pt x="1135" y="1501"/>
                  <a:pt x="1135" y="1502"/>
                  <a:pt x="1136" y="1502"/>
                </a:cubicBezTo>
                <a:cubicBezTo>
                  <a:pt x="1137" y="1503"/>
                  <a:pt x="1138" y="1503"/>
                  <a:pt x="1138" y="1504"/>
                </a:cubicBezTo>
                <a:cubicBezTo>
                  <a:pt x="1139" y="1505"/>
                  <a:pt x="1138" y="1507"/>
                  <a:pt x="1139" y="1508"/>
                </a:cubicBezTo>
                <a:cubicBezTo>
                  <a:pt x="1139" y="1509"/>
                  <a:pt x="1139" y="1509"/>
                  <a:pt x="1140" y="1509"/>
                </a:cubicBezTo>
                <a:cubicBezTo>
                  <a:pt x="1140" y="1510"/>
                  <a:pt x="1140" y="1511"/>
                  <a:pt x="1140" y="1511"/>
                </a:cubicBezTo>
                <a:cubicBezTo>
                  <a:pt x="1141" y="1512"/>
                  <a:pt x="1141" y="1513"/>
                  <a:pt x="1141" y="1513"/>
                </a:cubicBezTo>
                <a:cubicBezTo>
                  <a:pt x="1141" y="1514"/>
                  <a:pt x="1142" y="1515"/>
                  <a:pt x="1142" y="1515"/>
                </a:cubicBezTo>
                <a:cubicBezTo>
                  <a:pt x="1143" y="1516"/>
                  <a:pt x="1143" y="1518"/>
                  <a:pt x="1143" y="1519"/>
                </a:cubicBezTo>
                <a:cubicBezTo>
                  <a:pt x="1144" y="1520"/>
                  <a:pt x="1145" y="1521"/>
                  <a:pt x="1146" y="1522"/>
                </a:cubicBezTo>
                <a:cubicBezTo>
                  <a:pt x="1147" y="1525"/>
                  <a:pt x="1148" y="1528"/>
                  <a:pt x="1151" y="1529"/>
                </a:cubicBezTo>
                <a:cubicBezTo>
                  <a:pt x="1154" y="1529"/>
                  <a:pt x="1157" y="1529"/>
                  <a:pt x="1160" y="1530"/>
                </a:cubicBezTo>
                <a:cubicBezTo>
                  <a:pt x="1160" y="1530"/>
                  <a:pt x="1161" y="1530"/>
                  <a:pt x="1162" y="1531"/>
                </a:cubicBezTo>
                <a:cubicBezTo>
                  <a:pt x="1162" y="1531"/>
                  <a:pt x="1163" y="1531"/>
                  <a:pt x="1164" y="1531"/>
                </a:cubicBezTo>
                <a:cubicBezTo>
                  <a:pt x="1164" y="1531"/>
                  <a:pt x="1164" y="1532"/>
                  <a:pt x="1165" y="1532"/>
                </a:cubicBezTo>
                <a:cubicBezTo>
                  <a:pt x="1166" y="1533"/>
                  <a:pt x="1166" y="1533"/>
                  <a:pt x="1167" y="1533"/>
                </a:cubicBezTo>
                <a:cubicBezTo>
                  <a:pt x="1168" y="1533"/>
                  <a:pt x="1169" y="1534"/>
                  <a:pt x="1170" y="1535"/>
                </a:cubicBezTo>
                <a:cubicBezTo>
                  <a:pt x="1171" y="1536"/>
                  <a:pt x="1172" y="1537"/>
                  <a:pt x="1173" y="1538"/>
                </a:cubicBezTo>
                <a:cubicBezTo>
                  <a:pt x="1174" y="1539"/>
                  <a:pt x="1175" y="1540"/>
                  <a:pt x="1176" y="1542"/>
                </a:cubicBezTo>
                <a:cubicBezTo>
                  <a:pt x="1177" y="1543"/>
                  <a:pt x="1178" y="1543"/>
                  <a:pt x="1179" y="1544"/>
                </a:cubicBezTo>
                <a:cubicBezTo>
                  <a:pt x="1180" y="1544"/>
                  <a:pt x="1181" y="1545"/>
                  <a:pt x="1181" y="1545"/>
                </a:cubicBezTo>
                <a:cubicBezTo>
                  <a:pt x="1182" y="1546"/>
                  <a:pt x="1183" y="1546"/>
                  <a:pt x="1184" y="1546"/>
                </a:cubicBezTo>
                <a:cubicBezTo>
                  <a:pt x="1186" y="1547"/>
                  <a:pt x="1187" y="1547"/>
                  <a:pt x="1189" y="1548"/>
                </a:cubicBezTo>
                <a:cubicBezTo>
                  <a:pt x="1189" y="1550"/>
                  <a:pt x="1190" y="1551"/>
                  <a:pt x="1191" y="1552"/>
                </a:cubicBezTo>
                <a:cubicBezTo>
                  <a:pt x="1192" y="1553"/>
                  <a:pt x="1193" y="1554"/>
                  <a:pt x="1195" y="1554"/>
                </a:cubicBezTo>
                <a:cubicBezTo>
                  <a:pt x="1196" y="1554"/>
                  <a:pt x="1198" y="1554"/>
                  <a:pt x="1199" y="1555"/>
                </a:cubicBezTo>
                <a:cubicBezTo>
                  <a:pt x="1202" y="1555"/>
                  <a:pt x="1205" y="1556"/>
                  <a:pt x="1208" y="1556"/>
                </a:cubicBezTo>
                <a:cubicBezTo>
                  <a:pt x="1209" y="1556"/>
                  <a:pt x="1210" y="1556"/>
                  <a:pt x="1211" y="1557"/>
                </a:cubicBezTo>
                <a:cubicBezTo>
                  <a:pt x="1212" y="1558"/>
                  <a:pt x="1214" y="1558"/>
                  <a:pt x="1215" y="1557"/>
                </a:cubicBezTo>
                <a:cubicBezTo>
                  <a:pt x="1216" y="1557"/>
                  <a:pt x="1217" y="1556"/>
                  <a:pt x="1219" y="1556"/>
                </a:cubicBezTo>
                <a:cubicBezTo>
                  <a:pt x="1220" y="1556"/>
                  <a:pt x="1221" y="1555"/>
                  <a:pt x="1222" y="1555"/>
                </a:cubicBezTo>
                <a:cubicBezTo>
                  <a:pt x="1223" y="1554"/>
                  <a:pt x="1224" y="1554"/>
                  <a:pt x="1225" y="1554"/>
                </a:cubicBezTo>
                <a:cubicBezTo>
                  <a:pt x="1226" y="1554"/>
                  <a:pt x="1226" y="1553"/>
                  <a:pt x="1227" y="1553"/>
                </a:cubicBezTo>
                <a:cubicBezTo>
                  <a:pt x="1228" y="1552"/>
                  <a:pt x="1228" y="1552"/>
                  <a:pt x="1228" y="1552"/>
                </a:cubicBezTo>
                <a:cubicBezTo>
                  <a:pt x="1229" y="1552"/>
                  <a:pt x="1229" y="1553"/>
                  <a:pt x="1229" y="1553"/>
                </a:cubicBezTo>
                <a:cubicBezTo>
                  <a:pt x="1228" y="1553"/>
                  <a:pt x="1228" y="1553"/>
                  <a:pt x="1227" y="1554"/>
                </a:cubicBezTo>
                <a:cubicBezTo>
                  <a:pt x="1227" y="1554"/>
                  <a:pt x="1227" y="1554"/>
                  <a:pt x="1226" y="1555"/>
                </a:cubicBezTo>
                <a:cubicBezTo>
                  <a:pt x="1225" y="1556"/>
                  <a:pt x="1225" y="1556"/>
                  <a:pt x="1225" y="1558"/>
                </a:cubicBezTo>
                <a:cubicBezTo>
                  <a:pt x="1227" y="1558"/>
                  <a:pt x="1226" y="1556"/>
                  <a:pt x="1228" y="1556"/>
                </a:cubicBezTo>
                <a:cubicBezTo>
                  <a:pt x="1229" y="1556"/>
                  <a:pt x="1229" y="1556"/>
                  <a:pt x="1230" y="1555"/>
                </a:cubicBezTo>
                <a:cubicBezTo>
                  <a:pt x="1231" y="1555"/>
                  <a:pt x="1231" y="1554"/>
                  <a:pt x="1232" y="1554"/>
                </a:cubicBezTo>
                <a:cubicBezTo>
                  <a:pt x="1233" y="1554"/>
                  <a:pt x="1233" y="1554"/>
                  <a:pt x="1234" y="1554"/>
                </a:cubicBezTo>
                <a:cubicBezTo>
                  <a:pt x="1234" y="1554"/>
                  <a:pt x="1235" y="1553"/>
                  <a:pt x="1235" y="1553"/>
                </a:cubicBezTo>
                <a:cubicBezTo>
                  <a:pt x="1236" y="1553"/>
                  <a:pt x="1236" y="1552"/>
                  <a:pt x="1237" y="1552"/>
                </a:cubicBezTo>
                <a:cubicBezTo>
                  <a:pt x="1238" y="1552"/>
                  <a:pt x="1237" y="1553"/>
                  <a:pt x="1238" y="1554"/>
                </a:cubicBezTo>
                <a:cubicBezTo>
                  <a:pt x="1238" y="1554"/>
                  <a:pt x="1239" y="1554"/>
                  <a:pt x="1240" y="1554"/>
                </a:cubicBezTo>
                <a:cubicBezTo>
                  <a:pt x="1240" y="1553"/>
                  <a:pt x="1240" y="1552"/>
                  <a:pt x="1241" y="1552"/>
                </a:cubicBezTo>
                <a:cubicBezTo>
                  <a:pt x="1241" y="1550"/>
                  <a:pt x="1242" y="1549"/>
                  <a:pt x="1244" y="1549"/>
                </a:cubicBezTo>
                <a:cubicBezTo>
                  <a:pt x="1244" y="1549"/>
                  <a:pt x="1246" y="1549"/>
                  <a:pt x="1245" y="1548"/>
                </a:cubicBezTo>
                <a:cubicBezTo>
                  <a:pt x="1244" y="1548"/>
                  <a:pt x="1243" y="1548"/>
                  <a:pt x="1243" y="1548"/>
                </a:cubicBezTo>
                <a:cubicBezTo>
                  <a:pt x="1242" y="1548"/>
                  <a:pt x="1241" y="1547"/>
                  <a:pt x="1241" y="1547"/>
                </a:cubicBezTo>
                <a:cubicBezTo>
                  <a:pt x="1240" y="1547"/>
                  <a:pt x="1240" y="1548"/>
                  <a:pt x="1239" y="1548"/>
                </a:cubicBezTo>
                <a:cubicBezTo>
                  <a:pt x="1237" y="1549"/>
                  <a:pt x="1236" y="1548"/>
                  <a:pt x="1235" y="1548"/>
                </a:cubicBezTo>
                <a:cubicBezTo>
                  <a:pt x="1233" y="1548"/>
                  <a:pt x="1234" y="1550"/>
                  <a:pt x="1234" y="1551"/>
                </a:cubicBezTo>
                <a:cubicBezTo>
                  <a:pt x="1233" y="1552"/>
                  <a:pt x="1232" y="1552"/>
                  <a:pt x="1231" y="1553"/>
                </a:cubicBezTo>
                <a:cubicBezTo>
                  <a:pt x="1230" y="1553"/>
                  <a:pt x="1229" y="1552"/>
                  <a:pt x="1229" y="1551"/>
                </a:cubicBezTo>
                <a:cubicBezTo>
                  <a:pt x="1229" y="1550"/>
                  <a:pt x="1231" y="1550"/>
                  <a:pt x="1231" y="1549"/>
                </a:cubicBezTo>
                <a:cubicBezTo>
                  <a:pt x="1231" y="1549"/>
                  <a:pt x="1231" y="1548"/>
                  <a:pt x="1231" y="1548"/>
                </a:cubicBezTo>
                <a:cubicBezTo>
                  <a:pt x="1232" y="1547"/>
                  <a:pt x="1233" y="1548"/>
                  <a:pt x="1233" y="1547"/>
                </a:cubicBezTo>
                <a:cubicBezTo>
                  <a:pt x="1234" y="1547"/>
                  <a:pt x="1235" y="1546"/>
                  <a:pt x="1235" y="1546"/>
                </a:cubicBezTo>
                <a:cubicBezTo>
                  <a:pt x="1236" y="1545"/>
                  <a:pt x="1238" y="1545"/>
                  <a:pt x="1239" y="1545"/>
                </a:cubicBezTo>
                <a:cubicBezTo>
                  <a:pt x="1241" y="1545"/>
                  <a:pt x="1242" y="1544"/>
                  <a:pt x="1243" y="1544"/>
                </a:cubicBezTo>
                <a:cubicBezTo>
                  <a:pt x="1245" y="1544"/>
                  <a:pt x="1246" y="1544"/>
                  <a:pt x="1248" y="1544"/>
                </a:cubicBezTo>
                <a:cubicBezTo>
                  <a:pt x="1249" y="1544"/>
                  <a:pt x="1250" y="1544"/>
                  <a:pt x="1252" y="1544"/>
                </a:cubicBezTo>
                <a:cubicBezTo>
                  <a:pt x="1253" y="1545"/>
                  <a:pt x="1254" y="1545"/>
                  <a:pt x="1256" y="1545"/>
                </a:cubicBezTo>
                <a:cubicBezTo>
                  <a:pt x="1259" y="1547"/>
                  <a:pt x="1258" y="1550"/>
                  <a:pt x="1259" y="1552"/>
                </a:cubicBezTo>
                <a:cubicBezTo>
                  <a:pt x="1259" y="1553"/>
                  <a:pt x="1259" y="1554"/>
                  <a:pt x="1260" y="1555"/>
                </a:cubicBezTo>
                <a:cubicBezTo>
                  <a:pt x="1260" y="1556"/>
                  <a:pt x="1260" y="1557"/>
                  <a:pt x="1260" y="1558"/>
                </a:cubicBezTo>
                <a:cubicBezTo>
                  <a:pt x="1260" y="1559"/>
                  <a:pt x="1260" y="1560"/>
                  <a:pt x="1260" y="1561"/>
                </a:cubicBezTo>
                <a:cubicBezTo>
                  <a:pt x="1260" y="1563"/>
                  <a:pt x="1262" y="1564"/>
                  <a:pt x="1262" y="1566"/>
                </a:cubicBezTo>
                <a:cubicBezTo>
                  <a:pt x="1262" y="1568"/>
                  <a:pt x="1263" y="1572"/>
                  <a:pt x="1265" y="1574"/>
                </a:cubicBezTo>
                <a:cubicBezTo>
                  <a:pt x="1266" y="1574"/>
                  <a:pt x="1268" y="1574"/>
                  <a:pt x="1269" y="1574"/>
                </a:cubicBezTo>
                <a:cubicBezTo>
                  <a:pt x="1271" y="1574"/>
                  <a:pt x="1272" y="1575"/>
                  <a:pt x="1274" y="1575"/>
                </a:cubicBezTo>
                <a:cubicBezTo>
                  <a:pt x="1275" y="1575"/>
                  <a:pt x="1277" y="1575"/>
                  <a:pt x="1278" y="1575"/>
                </a:cubicBezTo>
                <a:cubicBezTo>
                  <a:pt x="1280" y="1575"/>
                  <a:pt x="1281" y="1576"/>
                  <a:pt x="1283" y="1576"/>
                </a:cubicBezTo>
                <a:cubicBezTo>
                  <a:pt x="1284" y="1576"/>
                  <a:pt x="1285" y="1577"/>
                  <a:pt x="1287" y="1577"/>
                </a:cubicBezTo>
                <a:cubicBezTo>
                  <a:pt x="1288" y="1577"/>
                  <a:pt x="1290" y="1577"/>
                  <a:pt x="1292" y="1577"/>
                </a:cubicBezTo>
                <a:cubicBezTo>
                  <a:pt x="1293" y="1577"/>
                  <a:pt x="1294" y="1578"/>
                  <a:pt x="1295" y="1579"/>
                </a:cubicBezTo>
                <a:cubicBezTo>
                  <a:pt x="1297" y="1579"/>
                  <a:pt x="1298" y="1580"/>
                  <a:pt x="1299" y="1581"/>
                </a:cubicBezTo>
                <a:cubicBezTo>
                  <a:pt x="1300" y="1581"/>
                  <a:pt x="1302" y="1581"/>
                  <a:pt x="1303" y="1581"/>
                </a:cubicBezTo>
                <a:cubicBezTo>
                  <a:pt x="1304" y="1580"/>
                  <a:pt x="1305" y="1580"/>
                  <a:pt x="1307" y="1580"/>
                </a:cubicBezTo>
                <a:cubicBezTo>
                  <a:pt x="1310" y="1580"/>
                  <a:pt x="1313" y="1580"/>
                  <a:pt x="1316" y="1580"/>
                </a:cubicBezTo>
                <a:cubicBezTo>
                  <a:pt x="1319" y="1580"/>
                  <a:pt x="1322" y="1580"/>
                  <a:pt x="1325" y="1580"/>
                </a:cubicBezTo>
                <a:cubicBezTo>
                  <a:pt x="1326" y="1580"/>
                  <a:pt x="1327" y="1580"/>
                  <a:pt x="1328" y="1581"/>
                </a:cubicBezTo>
                <a:cubicBezTo>
                  <a:pt x="1329" y="1581"/>
                  <a:pt x="1329" y="1582"/>
                  <a:pt x="1329" y="1583"/>
                </a:cubicBezTo>
                <a:cubicBezTo>
                  <a:pt x="1330" y="1584"/>
                  <a:pt x="1331" y="1585"/>
                  <a:pt x="1333" y="1586"/>
                </a:cubicBezTo>
                <a:cubicBezTo>
                  <a:pt x="1335" y="1586"/>
                  <a:pt x="1337" y="1585"/>
                  <a:pt x="1338" y="1586"/>
                </a:cubicBezTo>
                <a:cubicBezTo>
                  <a:pt x="1340" y="1586"/>
                  <a:pt x="1341" y="1587"/>
                  <a:pt x="1343" y="1587"/>
                </a:cubicBezTo>
                <a:cubicBezTo>
                  <a:pt x="1344" y="1587"/>
                  <a:pt x="1346" y="1587"/>
                  <a:pt x="1347" y="1586"/>
                </a:cubicBezTo>
                <a:cubicBezTo>
                  <a:pt x="1348" y="1586"/>
                  <a:pt x="1349" y="1585"/>
                  <a:pt x="1351" y="1585"/>
                </a:cubicBezTo>
                <a:cubicBezTo>
                  <a:pt x="1352" y="1585"/>
                  <a:pt x="1352" y="1586"/>
                  <a:pt x="1353" y="1587"/>
                </a:cubicBezTo>
                <a:cubicBezTo>
                  <a:pt x="1353" y="1588"/>
                  <a:pt x="1353" y="1589"/>
                  <a:pt x="1354" y="1589"/>
                </a:cubicBezTo>
                <a:cubicBezTo>
                  <a:pt x="1354" y="1589"/>
                  <a:pt x="1355" y="1588"/>
                  <a:pt x="1355" y="1588"/>
                </a:cubicBezTo>
                <a:cubicBezTo>
                  <a:pt x="1356" y="1588"/>
                  <a:pt x="1357" y="1588"/>
                  <a:pt x="1357" y="1588"/>
                </a:cubicBezTo>
                <a:cubicBezTo>
                  <a:pt x="1359" y="1587"/>
                  <a:pt x="1360" y="1587"/>
                  <a:pt x="1361" y="1586"/>
                </a:cubicBezTo>
                <a:cubicBezTo>
                  <a:pt x="1361" y="1586"/>
                  <a:pt x="1362" y="1585"/>
                  <a:pt x="1363" y="1586"/>
                </a:cubicBezTo>
                <a:cubicBezTo>
                  <a:pt x="1363" y="1586"/>
                  <a:pt x="1363" y="1587"/>
                  <a:pt x="1363" y="1587"/>
                </a:cubicBezTo>
                <a:cubicBezTo>
                  <a:pt x="1364" y="1588"/>
                  <a:pt x="1365" y="1586"/>
                  <a:pt x="1366" y="1586"/>
                </a:cubicBezTo>
                <a:cubicBezTo>
                  <a:pt x="1367" y="1586"/>
                  <a:pt x="1368" y="1586"/>
                  <a:pt x="1368" y="1585"/>
                </a:cubicBezTo>
                <a:cubicBezTo>
                  <a:pt x="1369" y="1585"/>
                  <a:pt x="1369" y="1584"/>
                  <a:pt x="1370" y="1584"/>
                </a:cubicBezTo>
                <a:cubicBezTo>
                  <a:pt x="1373" y="1583"/>
                  <a:pt x="1376" y="1584"/>
                  <a:pt x="1378" y="1585"/>
                </a:cubicBezTo>
                <a:cubicBezTo>
                  <a:pt x="1380" y="1585"/>
                  <a:pt x="1381" y="1585"/>
                  <a:pt x="1383" y="1585"/>
                </a:cubicBezTo>
                <a:cubicBezTo>
                  <a:pt x="1383" y="1585"/>
                  <a:pt x="1384" y="1585"/>
                  <a:pt x="1385" y="1585"/>
                </a:cubicBezTo>
                <a:cubicBezTo>
                  <a:pt x="1385" y="1585"/>
                  <a:pt x="1386" y="1586"/>
                  <a:pt x="1387" y="1585"/>
                </a:cubicBezTo>
                <a:cubicBezTo>
                  <a:pt x="1387" y="1585"/>
                  <a:pt x="1388" y="1584"/>
                  <a:pt x="1388" y="1584"/>
                </a:cubicBezTo>
                <a:cubicBezTo>
                  <a:pt x="1388" y="1583"/>
                  <a:pt x="1389" y="1583"/>
                  <a:pt x="1390" y="1583"/>
                </a:cubicBezTo>
                <a:cubicBezTo>
                  <a:pt x="1391" y="1583"/>
                  <a:pt x="1391" y="1583"/>
                  <a:pt x="1392" y="1583"/>
                </a:cubicBezTo>
                <a:cubicBezTo>
                  <a:pt x="1393" y="1582"/>
                  <a:pt x="1393" y="1582"/>
                  <a:pt x="1394" y="1582"/>
                </a:cubicBezTo>
                <a:cubicBezTo>
                  <a:pt x="1396" y="1582"/>
                  <a:pt x="1398" y="1582"/>
                  <a:pt x="1400" y="1583"/>
                </a:cubicBezTo>
                <a:cubicBezTo>
                  <a:pt x="1401" y="1584"/>
                  <a:pt x="1402" y="1584"/>
                  <a:pt x="1404" y="1584"/>
                </a:cubicBezTo>
                <a:cubicBezTo>
                  <a:pt x="1405" y="1584"/>
                  <a:pt x="1406" y="1584"/>
                  <a:pt x="1408" y="1585"/>
                </a:cubicBezTo>
                <a:cubicBezTo>
                  <a:pt x="1408" y="1585"/>
                  <a:pt x="1409" y="1586"/>
                  <a:pt x="1409" y="1586"/>
                </a:cubicBezTo>
                <a:cubicBezTo>
                  <a:pt x="1410" y="1586"/>
                  <a:pt x="1410" y="1586"/>
                  <a:pt x="1411" y="1585"/>
                </a:cubicBezTo>
                <a:cubicBezTo>
                  <a:pt x="1412" y="1584"/>
                  <a:pt x="1414" y="1584"/>
                  <a:pt x="1415" y="1584"/>
                </a:cubicBezTo>
                <a:cubicBezTo>
                  <a:pt x="1417" y="1584"/>
                  <a:pt x="1418" y="1582"/>
                  <a:pt x="1419" y="1582"/>
                </a:cubicBezTo>
                <a:cubicBezTo>
                  <a:pt x="1422" y="1582"/>
                  <a:pt x="1425" y="1582"/>
                  <a:pt x="1428" y="1582"/>
                </a:cubicBezTo>
                <a:cubicBezTo>
                  <a:pt x="1430" y="1582"/>
                  <a:pt x="1431" y="1581"/>
                  <a:pt x="1432" y="1581"/>
                </a:cubicBezTo>
                <a:cubicBezTo>
                  <a:pt x="1434" y="1581"/>
                  <a:pt x="1435" y="1581"/>
                  <a:pt x="1436" y="1581"/>
                </a:cubicBezTo>
                <a:cubicBezTo>
                  <a:pt x="1438" y="1582"/>
                  <a:pt x="1439" y="1582"/>
                  <a:pt x="1441" y="1582"/>
                </a:cubicBezTo>
                <a:cubicBezTo>
                  <a:pt x="1442" y="1582"/>
                  <a:pt x="1443" y="1582"/>
                  <a:pt x="1445" y="1582"/>
                </a:cubicBezTo>
                <a:cubicBezTo>
                  <a:pt x="1446" y="1582"/>
                  <a:pt x="1446" y="1581"/>
                  <a:pt x="1446" y="1580"/>
                </a:cubicBezTo>
                <a:cubicBezTo>
                  <a:pt x="1445" y="1579"/>
                  <a:pt x="1443" y="1579"/>
                  <a:pt x="1443" y="1577"/>
                </a:cubicBezTo>
                <a:cubicBezTo>
                  <a:pt x="1444" y="1577"/>
                  <a:pt x="1444" y="1578"/>
                  <a:pt x="1445" y="1578"/>
                </a:cubicBezTo>
                <a:cubicBezTo>
                  <a:pt x="1445" y="1579"/>
                  <a:pt x="1446" y="1579"/>
                  <a:pt x="1447" y="1579"/>
                </a:cubicBezTo>
                <a:cubicBezTo>
                  <a:pt x="1448" y="1580"/>
                  <a:pt x="1446" y="1582"/>
                  <a:pt x="1447" y="1583"/>
                </a:cubicBezTo>
                <a:cubicBezTo>
                  <a:pt x="1448" y="1584"/>
                  <a:pt x="1449" y="1584"/>
                  <a:pt x="1450" y="1585"/>
                </a:cubicBezTo>
                <a:cubicBezTo>
                  <a:pt x="1450" y="1587"/>
                  <a:pt x="1450" y="1588"/>
                  <a:pt x="1449" y="1589"/>
                </a:cubicBezTo>
                <a:cubicBezTo>
                  <a:pt x="1449" y="1590"/>
                  <a:pt x="1449" y="1591"/>
                  <a:pt x="1449" y="1591"/>
                </a:cubicBezTo>
                <a:cubicBezTo>
                  <a:pt x="1449" y="1592"/>
                  <a:pt x="1451" y="1592"/>
                  <a:pt x="1451" y="1592"/>
                </a:cubicBezTo>
                <a:cubicBezTo>
                  <a:pt x="1453" y="1592"/>
                  <a:pt x="1454" y="1593"/>
                  <a:pt x="1456" y="1593"/>
                </a:cubicBezTo>
                <a:cubicBezTo>
                  <a:pt x="1457" y="1593"/>
                  <a:pt x="1458" y="1593"/>
                  <a:pt x="1459" y="1595"/>
                </a:cubicBezTo>
                <a:cubicBezTo>
                  <a:pt x="1459" y="1596"/>
                  <a:pt x="1459" y="1597"/>
                  <a:pt x="1460" y="1599"/>
                </a:cubicBezTo>
                <a:cubicBezTo>
                  <a:pt x="1460" y="1600"/>
                  <a:pt x="1461" y="1601"/>
                  <a:pt x="1461" y="1602"/>
                </a:cubicBezTo>
                <a:cubicBezTo>
                  <a:pt x="1461" y="1603"/>
                  <a:pt x="1461" y="1604"/>
                  <a:pt x="1462" y="1606"/>
                </a:cubicBezTo>
                <a:cubicBezTo>
                  <a:pt x="1462" y="1607"/>
                  <a:pt x="1462" y="1607"/>
                  <a:pt x="1462" y="1608"/>
                </a:cubicBezTo>
                <a:cubicBezTo>
                  <a:pt x="1463" y="1609"/>
                  <a:pt x="1463" y="1609"/>
                  <a:pt x="1464" y="1609"/>
                </a:cubicBezTo>
                <a:cubicBezTo>
                  <a:pt x="1466" y="1609"/>
                  <a:pt x="1465" y="1611"/>
                  <a:pt x="1465" y="1612"/>
                </a:cubicBezTo>
                <a:cubicBezTo>
                  <a:pt x="1465" y="1613"/>
                  <a:pt x="1466" y="1614"/>
                  <a:pt x="1467" y="1614"/>
                </a:cubicBezTo>
                <a:cubicBezTo>
                  <a:pt x="1468" y="1613"/>
                  <a:pt x="1468" y="1613"/>
                  <a:pt x="1468" y="1612"/>
                </a:cubicBezTo>
                <a:cubicBezTo>
                  <a:pt x="1468" y="1611"/>
                  <a:pt x="1468" y="1611"/>
                  <a:pt x="1469" y="1611"/>
                </a:cubicBezTo>
                <a:cubicBezTo>
                  <a:pt x="1469" y="1610"/>
                  <a:pt x="1469" y="1609"/>
                  <a:pt x="1470" y="1609"/>
                </a:cubicBezTo>
                <a:cubicBezTo>
                  <a:pt x="1470" y="1608"/>
                  <a:pt x="1471" y="1609"/>
                  <a:pt x="1471" y="1609"/>
                </a:cubicBezTo>
                <a:cubicBezTo>
                  <a:pt x="1472" y="1609"/>
                  <a:pt x="1473" y="1609"/>
                  <a:pt x="1473" y="1609"/>
                </a:cubicBezTo>
                <a:cubicBezTo>
                  <a:pt x="1474" y="1609"/>
                  <a:pt x="1474" y="1610"/>
                  <a:pt x="1474" y="1611"/>
                </a:cubicBezTo>
                <a:cubicBezTo>
                  <a:pt x="1473" y="1612"/>
                  <a:pt x="1473" y="1610"/>
                  <a:pt x="1473" y="1610"/>
                </a:cubicBezTo>
                <a:cubicBezTo>
                  <a:pt x="1472" y="1610"/>
                  <a:pt x="1471" y="1610"/>
                  <a:pt x="1471" y="1610"/>
                </a:cubicBezTo>
                <a:cubicBezTo>
                  <a:pt x="1470" y="1610"/>
                  <a:pt x="1470" y="1611"/>
                  <a:pt x="1470" y="1611"/>
                </a:cubicBezTo>
                <a:cubicBezTo>
                  <a:pt x="1470" y="1612"/>
                  <a:pt x="1470" y="1613"/>
                  <a:pt x="1469" y="1613"/>
                </a:cubicBezTo>
                <a:cubicBezTo>
                  <a:pt x="1469" y="1614"/>
                  <a:pt x="1470" y="1615"/>
                  <a:pt x="1471" y="1615"/>
                </a:cubicBezTo>
                <a:cubicBezTo>
                  <a:pt x="1472" y="1615"/>
                  <a:pt x="1472" y="1613"/>
                  <a:pt x="1472" y="1613"/>
                </a:cubicBezTo>
                <a:cubicBezTo>
                  <a:pt x="1472" y="1613"/>
                  <a:pt x="1473" y="1613"/>
                  <a:pt x="1473" y="1613"/>
                </a:cubicBezTo>
                <a:cubicBezTo>
                  <a:pt x="1473" y="1613"/>
                  <a:pt x="1473" y="1613"/>
                  <a:pt x="1473" y="1614"/>
                </a:cubicBezTo>
                <a:cubicBezTo>
                  <a:pt x="1473" y="1614"/>
                  <a:pt x="1474" y="1614"/>
                  <a:pt x="1474" y="1614"/>
                </a:cubicBezTo>
                <a:cubicBezTo>
                  <a:pt x="1474" y="1614"/>
                  <a:pt x="1474" y="1614"/>
                  <a:pt x="1475" y="1615"/>
                </a:cubicBezTo>
                <a:cubicBezTo>
                  <a:pt x="1475" y="1615"/>
                  <a:pt x="1475" y="1615"/>
                  <a:pt x="1475" y="1615"/>
                </a:cubicBezTo>
                <a:cubicBezTo>
                  <a:pt x="1476" y="1615"/>
                  <a:pt x="1476" y="1614"/>
                  <a:pt x="1475" y="1613"/>
                </a:cubicBezTo>
                <a:cubicBezTo>
                  <a:pt x="1475" y="1613"/>
                  <a:pt x="1475" y="1611"/>
                  <a:pt x="1476" y="1612"/>
                </a:cubicBezTo>
                <a:cubicBezTo>
                  <a:pt x="1477" y="1613"/>
                  <a:pt x="1476" y="1615"/>
                  <a:pt x="1476" y="1616"/>
                </a:cubicBezTo>
                <a:cubicBezTo>
                  <a:pt x="1477" y="1617"/>
                  <a:pt x="1477" y="1615"/>
                  <a:pt x="1478" y="1615"/>
                </a:cubicBezTo>
                <a:cubicBezTo>
                  <a:pt x="1479" y="1614"/>
                  <a:pt x="1479" y="1615"/>
                  <a:pt x="1479" y="1616"/>
                </a:cubicBezTo>
                <a:cubicBezTo>
                  <a:pt x="1479" y="1617"/>
                  <a:pt x="1478" y="1617"/>
                  <a:pt x="1478" y="1618"/>
                </a:cubicBezTo>
                <a:cubicBezTo>
                  <a:pt x="1479" y="1620"/>
                  <a:pt x="1482" y="1618"/>
                  <a:pt x="1483" y="1618"/>
                </a:cubicBezTo>
                <a:cubicBezTo>
                  <a:pt x="1483" y="1617"/>
                  <a:pt x="1484" y="1617"/>
                  <a:pt x="1484" y="1617"/>
                </a:cubicBezTo>
                <a:cubicBezTo>
                  <a:pt x="1485" y="1617"/>
                  <a:pt x="1485" y="1616"/>
                  <a:pt x="1485" y="1616"/>
                </a:cubicBezTo>
                <a:cubicBezTo>
                  <a:pt x="1486" y="1618"/>
                  <a:pt x="1484" y="1618"/>
                  <a:pt x="1484" y="1619"/>
                </a:cubicBezTo>
                <a:cubicBezTo>
                  <a:pt x="1485" y="1620"/>
                  <a:pt x="1485" y="1621"/>
                  <a:pt x="1485" y="1621"/>
                </a:cubicBezTo>
                <a:cubicBezTo>
                  <a:pt x="1485" y="1623"/>
                  <a:pt x="1485" y="1623"/>
                  <a:pt x="1486" y="1624"/>
                </a:cubicBezTo>
                <a:cubicBezTo>
                  <a:pt x="1487" y="1625"/>
                  <a:pt x="1487" y="1625"/>
                  <a:pt x="1488" y="1626"/>
                </a:cubicBezTo>
                <a:cubicBezTo>
                  <a:pt x="1488" y="1627"/>
                  <a:pt x="1488" y="1627"/>
                  <a:pt x="1488" y="1628"/>
                </a:cubicBezTo>
                <a:cubicBezTo>
                  <a:pt x="1489" y="1628"/>
                  <a:pt x="1490" y="1628"/>
                  <a:pt x="1491" y="1629"/>
                </a:cubicBezTo>
                <a:cubicBezTo>
                  <a:pt x="1491" y="1630"/>
                  <a:pt x="1492" y="1631"/>
                  <a:pt x="1492" y="1631"/>
                </a:cubicBezTo>
                <a:cubicBezTo>
                  <a:pt x="1493" y="1631"/>
                  <a:pt x="1494" y="1632"/>
                  <a:pt x="1494" y="1632"/>
                </a:cubicBezTo>
                <a:cubicBezTo>
                  <a:pt x="1495" y="1632"/>
                  <a:pt x="1496" y="1633"/>
                  <a:pt x="1496" y="1633"/>
                </a:cubicBezTo>
                <a:cubicBezTo>
                  <a:pt x="1498" y="1635"/>
                  <a:pt x="1501" y="1635"/>
                  <a:pt x="1504" y="1636"/>
                </a:cubicBezTo>
                <a:cubicBezTo>
                  <a:pt x="1505" y="1637"/>
                  <a:pt x="1506" y="1637"/>
                  <a:pt x="1508" y="1637"/>
                </a:cubicBezTo>
                <a:cubicBezTo>
                  <a:pt x="1509" y="1637"/>
                  <a:pt x="1510" y="1636"/>
                  <a:pt x="1512" y="1635"/>
                </a:cubicBezTo>
                <a:cubicBezTo>
                  <a:pt x="1512" y="1634"/>
                  <a:pt x="1513" y="1634"/>
                  <a:pt x="1514" y="1634"/>
                </a:cubicBezTo>
                <a:cubicBezTo>
                  <a:pt x="1514" y="1634"/>
                  <a:pt x="1515" y="1634"/>
                  <a:pt x="1516" y="1634"/>
                </a:cubicBezTo>
                <a:cubicBezTo>
                  <a:pt x="1516" y="1633"/>
                  <a:pt x="1517" y="1633"/>
                  <a:pt x="1517" y="1632"/>
                </a:cubicBezTo>
                <a:cubicBezTo>
                  <a:pt x="1518" y="1632"/>
                  <a:pt x="1518" y="1633"/>
                  <a:pt x="1519" y="1633"/>
                </a:cubicBezTo>
                <a:cubicBezTo>
                  <a:pt x="1520" y="1633"/>
                  <a:pt x="1521" y="1633"/>
                  <a:pt x="1521" y="1633"/>
                </a:cubicBezTo>
                <a:cubicBezTo>
                  <a:pt x="1522" y="1634"/>
                  <a:pt x="1522" y="1635"/>
                  <a:pt x="1522" y="1635"/>
                </a:cubicBezTo>
                <a:cubicBezTo>
                  <a:pt x="1521" y="1637"/>
                  <a:pt x="1519" y="1637"/>
                  <a:pt x="1518" y="1639"/>
                </a:cubicBezTo>
                <a:cubicBezTo>
                  <a:pt x="1518" y="1639"/>
                  <a:pt x="1518" y="1640"/>
                  <a:pt x="1518" y="1640"/>
                </a:cubicBezTo>
                <a:cubicBezTo>
                  <a:pt x="1517" y="1641"/>
                  <a:pt x="1516" y="1641"/>
                  <a:pt x="1516" y="1641"/>
                </a:cubicBezTo>
                <a:cubicBezTo>
                  <a:pt x="1515" y="1642"/>
                  <a:pt x="1514" y="1642"/>
                  <a:pt x="1513" y="1642"/>
                </a:cubicBezTo>
                <a:cubicBezTo>
                  <a:pt x="1513" y="1643"/>
                  <a:pt x="1512" y="1643"/>
                  <a:pt x="1511" y="1643"/>
                </a:cubicBezTo>
                <a:cubicBezTo>
                  <a:pt x="1509" y="1643"/>
                  <a:pt x="1506" y="1644"/>
                  <a:pt x="1503" y="1645"/>
                </a:cubicBezTo>
                <a:cubicBezTo>
                  <a:pt x="1502" y="1645"/>
                  <a:pt x="1500" y="1646"/>
                  <a:pt x="1499" y="1646"/>
                </a:cubicBezTo>
                <a:cubicBezTo>
                  <a:pt x="1498" y="1645"/>
                  <a:pt x="1500" y="1644"/>
                  <a:pt x="1499" y="1643"/>
                </a:cubicBezTo>
                <a:cubicBezTo>
                  <a:pt x="1498" y="1643"/>
                  <a:pt x="1497" y="1643"/>
                  <a:pt x="1496" y="1643"/>
                </a:cubicBezTo>
                <a:cubicBezTo>
                  <a:pt x="1494" y="1643"/>
                  <a:pt x="1493" y="1645"/>
                  <a:pt x="1494" y="1646"/>
                </a:cubicBezTo>
                <a:cubicBezTo>
                  <a:pt x="1495" y="1647"/>
                  <a:pt x="1495" y="1647"/>
                  <a:pt x="1496" y="1648"/>
                </a:cubicBezTo>
                <a:cubicBezTo>
                  <a:pt x="1496" y="1648"/>
                  <a:pt x="1496" y="1649"/>
                  <a:pt x="1497" y="1650"/>
                </a:cubicBezTo>
                <a:cubicBezTo>
                  <a:pt x="1497" y="1651"/>
                  <a:pt x="1499" y="1652"/>
                  <a:pt x="1500" y="1653"/>
                </a:cubicBezTo>
                <a:cubicBezTo>
                  <a:pt x="1502" y="1654"/>
                  <a:pt x="1504" y="1657"/>
                  <a:pt x="1506" y="1659"/>
                </a:cubicBezTo>
                <a:cubicBezTo>
                  <a:pt x="1509" y="1662"/>
                  <a:pt x="1513" y="1664"/>
                  <a:pt x="1515" y="1668"/>
                </a:cubicBezTo>
                <a:cubicBezTo>
                  <a:pt x="1516" y="1669"/>
                  <a:pt x="1516" y="1670"/>
                  <a:pt x="1518" y="1671"/>
                </a:cubicBezTo>
                <a:cubicBezTo>
                  <a:pt x="1519" y="1672"/>
                  <a:pt x="1520" y="1673"/>
                  <a:pt x="1521" y="1674"/>
                </a:cubicBezTo>
                <a:cubicBezTo>
                  <a:pt x="1522" y="1675"/>
                  <a:pt x="1523" y="1676"/>
                  <a:pt x="1525" y="1677"/>
                </a:cubicBezTo>
                <a:cubicBezTo>
                  <a:pt x="1526" y="1677"/>
                  <a:pt x="1527" y="1677"/>
                  <a:pt x="1529" y="1677"/>
                </a:cubicBezTo>
                <a:cubicBezTo>
                  <a:pt x="1529" y="1677"/>
                  <a:pt x="1530" y="1678"/>
                  <a:pt x="1531" y="1678"/>
                </a:cubicBezTo>
                <a:cubicBezTo>
                  <a:pt x="1531" y="1678"/>
                  <a:pt x="1532" y="1678"/>
                  <a:pt x="1533" y="1678"/>
                </a:cubicBezTo>
                <a:cubicBezTo>
                  <a:pt x="1535" y="1678"/>
                  <a:pt x="1536" y="1677"/>
                  <a:pt x="1537" y="1677"/>
                </a:cubicBezTo>
                <a:cubicBezTo>
                  <a:pt x="1539" y="1676"/>
                  <a:pt x="1540" y="1676"/>
                  <a:pt x="1541" y="1675"/>
                </a:cubicBezTo>
                <a:cubicBezTo>
                  <a:pt x="1543" y="1675"/>
                  <a:pt x="1544" y="1675"/>
                  <a:pt x="1545" y="1674"/>
                </a:cubicBezTo>
                <a:cubicBezTo>
                  <a:pt x="1547" y="1673"/>
                  <a:pt x="1548" y="1672"/>
                  <a:pt x="1549" y="1672"/>
                </a:cubicBezTo>
                <a:cubicBezTo>
                  <a:pt x="1551" y="1672"/>
                  <a:pt x="1552" y="1671"/>
                  <a:pt x="1553" y="1671"/>
                </a:cubicBezTo>
                <a:cubicBezTo>
                  <a:pt x="1554" y="1670"/>
                  <a:pt x="1556" y="1668"/>
                  <a:pt x="1557" y="1667"/>
                </a:cubicBezTo>
                <a:cubicBezTo>
                  <a:pt x="1557" y="1667"/>
                  <a:pt x="1558" y="1667"/>
                  <a:pt x="1558" y="1666"/>
                </a:cubicBezTo>
                <a:cubicBezTo>
                  <a:pt x="1558" y="1665"/>
                  <a:pt x="1558" y="1665"/>
                  <a:pt x="1559" y="1664"/>
                </a:cubicBezTo>
                <a:cubicBezTo>
                  <a:pt x="1559" y="1663"/>
                  <a:pt x="1559" y="1663"/>
                  <a:pt x="1560" y="1662"/>
                </a:cubicBezTo>
                <a:cubicBezTo>
                  <a:pt x="1560" y="1661"/>
                  <a:pt x="1560" y="1661"/>
                  <a:pt x="1560" y="1660"/>
                </a:cubicBezTo>
                <a:cubicBezTo>
                  <a:pt x="1560" y="1658"/>
                  <a:pt x="1559" y="1658"/>
                  <a:pt x="1558" y="1657"/>
                </a:cubicBezTo>
                <a:cubicBezTo>
                  <a:pt x="1557" y="1657"/>
                  <a:pt x="1554" y="1657"/>
                  <a:pt x="1555" y="1655"/>
                </a:cubicBezTo>
                <a:cubicBezTo>
                  <a:pt x="1555" y="1654"/>
                  <a:pt x="1556" y="1655"/>
                  <a:pt x="1557" y="1654"/>
                </a:cubicBezTo>
                <a:cubicBezTo>
                  <a:pt x="1557" y="1653"/>
                  <a:pt x="1556" y="1653"/>
                  <a:pt x="1556" y="1652"/>
                </a:cubicBezTo>
                <a:cubicBezTo>
                  <a:pt x="1557" y="1651"/>
                  <a:pt x="1559" y="1651"/>
                  <a:pt x="1560" y="1651"/>
                </a:cubicBezTo>
                <a:cubicBezTo>
                  <a:pt x="1560" y="1650"/>
                  <a:pt x="1560" y="1649"/>
                  <a:pt x="1561" y="1649"/>
                </a:cubicBezTo>
                <a:cubicBezTo>
                  <a:pt x="1561" y="1648"/>
                  <a:pt x="1561" y="1648"/>
                  <a:pt x="1560" y="1647"/>
                </a:cubicBezTo>
                <a:cubicBezTo>
                  <a:pt x="1559" y="1647"/>
                  <a:pt x="1559" y="1646"/>
                  <a:pt x="1560" y="1646"/>
                </a:cubicBezTo>
                <a:cubicBezTo>
                  <a:pt x="1561" y="1645"/>
                  <a:pt x="1562" y="1646"/>
                  <a:pt x="1563" y="1646"/>
                </a:cubicBezTo>
                <a:cubicBezTo>
                  <a:pt x="1565" y="1647"/>
                  <a:pt x="1567" y="1646"/>
                  <a:pt x="1569" y="1646"/>
                </a:cubicBezTo>
                <a:cubicBezTo>
                  <a:pt x="1570" y="1646"/>
                  <a:pt x="1570" y="1646"/>
                  <a:pt x="1570" y="1647"/>
                </a:cubicBezTo>
                <a:cubicBezTo>
                  <a:pt x="1570" y="1648"/>
                  <a:pt x="1569" y="1648"/>
                  <a:pt x="1568" y="1648"/>
                </a:cubicBezTo>
                <a:cubicBezTo>
                  <a:pt x="1568" y="1648"/>
                  <a:pt x="1567" y="1648"/>
                  <a:pt x="1566" y="1648"/>
                </a:cubicBezTo>
                <a:cubicBezTo>
                  <a:pt x="1565" y="1648"/>
                  <a:pt x="1565" y="1649"/>
                  <a:pt x="1565" y="1650"/>
                </a:cubicBezTo>
                <a:cubicBezTo>
                  <a:pt x="1565" y="1650"/>
                  <a:pt x="1564" y="1651"/>
                  <a:pt x="1564" y="1651"/>
                </a:cubicBezTo>
                <a:cubicBezTo>
                  <a:pt x="1563" y="1652"/>
                  <a:pt x="1563" y="1653"/>
                  <a:pt x="1563" y="1654"/>
                </a:cubicBezTo>
                <a:cubicBezTo>
                  <a:pt x="1563" y="1655"/>
                  <a:pt x="1563" y="1657"/>
                  <a:pt x="1564" y="1658"/>
                </a:cubicBezTo>
                <a:cubicBezTo>
                  <a:pt x="1564" y="1659"/>
                  <a:pt x="1565" y="1659"/>
                  <a:pt x="1566" y="1659"/>
                </a:cubicBezTo>
                <a:cubicBezTo>
                  <a:pt x="1566" y="1659"/>
                  <a:pt x="1567" y="1659"/>
                  <a:pt x="1567" y="1659"/>
                </a:cubicBezTo>
                <a:cubicBezTo>
                  <a:pt x="1568" y="1659"/>
                  <a:pt x="1569" y="1659"/>
                  <a:pt x="1569" y="1658"/>
                </a:cubicBezTo>
                <a:cubicBezTo>
                  <a:pt x="1570" y="1658"/>
                  <a:pt x="1571" y="1658"/>
                  <a:pt x="1571" y="1658"/>
                </a:cubicBezTo>
                <a:cubicBezTo>
                  <a:pt x="1572" y="1659"/>
                  <a:pt x="1573" y="1659"/>
                  <a:pt x="1572" y="1660"/>
                </a:cubicBezTo>
                <a:cubicBezTo>
                  <a:pt x="1571" y="1660"/>
                  <a:pt x="1570" y="1660"/>
                  <a:pt x="1570" y="1660"/>
                </a:cubicBezTo>
                <a:cubicBezTo>
                  <a:pt x="1569" y="1661"/>
                  <a:pt x="1568" y="1661"/>
                  <a:pt x="1567" y="1662"/>
                </a:cubicBezTo>
                <a:cubicBezTo>
                  <a:pt x="1566" y="1663"/>
                  <a:pt x="1566" y="1665"/>
                  <a:pt x="1566" y="1666"/>
                </a:cubicBezTo>
                <a:cubicBezTo>
                  <a:pt x="1565" y="1668"/>
                  <a:pt x="1565" y="1669"/>
                  <a:pt x="1566" y="1670"/>
                </a:cubicBezTo>
                <a:cubicBezTo>
                  <a:pt x="1567" y="1671"/>
                  <a:pt x="1569" y="1671"/>
                  <a:pt x="1570" y="1672"/>
                </a:cubicBezTo>
                <a:cubicBezTo>
                  <a:pt x="1571" y="1673"/>
                  <a:pt x="1571" y="1674"/>
                  <a:pt x="1572" y="1675"/>
                </a:cubicBezTo>
                <a:cubicBezTo>
                  <a:pt x="1572" y="1677"/>
                  <a:pt x="1571" y="1678"/>
                  <a:pt x="1571" y="1679"/>
                </a:cubicBezTo>
                <a:cubicBezTo>
                  <a:pt x="1571" y="1682"/>
                  <a:pt x="1570" y="1684"/>
                  <a:pt x="1570" y="1687"/>
                </a:cubicBezTo>
                <a:cubicBezTo>
                  <a:pt x="1569" y="1688"/>
                  <a:pt x="1568" y="1689"/>
                  <a:pt x="1568" y="1691"/>
                </a:cubicBezTo>
                <a:cubicBezTo>
                  <a:pt x="1567" y="1694"/>
                  <a:pt x="1567" y="1697"/>
                  <a:pt x="1568" y="1700"/>
                </a:cubicBezTo>
                <a:cubicBezTo>
                  <a:pt x="1568" y="1701"/>
                  <a:pt x="1569" y="1702"/>
                  <a:pt x="1569" y="1703"/>
                </a:cubicBezTo>
                <a:cubicBezTo>
                  <a:pt x="1569" y="1704"/>
                  <a:pt x="1569" y="1705"/>
                  <a:pt x="1569" y="1705"/>
                </a:cubicBezTo>
                <a:cubicBezTo>
                  <a:pt x="1569" y="1706"/>
                  <a:pt x="1569" y="1707"/>
                  <a:pt x="1570" y="1707"/>
                </a:cubicBezTo>
                <a:cubicBezTo>
                  <a:pt x="1570" y="1708"/>
                  <a:pt x="1570" y="1710"/>
                  <a:pt x="1570" y="1711"/>
                </a:cubicBezTo>
                <a:cubicBezTo>
                  <a:pt x="1570" y="1712"/>
                  <a:pt x="1571" y="1712"/>
                  <a:pt x="1571" y="1712"/>
                </a:cubicBezTo>
                <a:cubicBezTo>
                  <a:pt x="1571" y="1713"/>
                  <a:pt x="1572" y="1714"/>
                  <a:pt x="1572" y="1713"/>
                </a:cubicBezTo>
                <a:cubicBezTo>
                  <a:pt x="1573" y="1713"/>
                  <a:pt x="1573" y="1712"/>
                  <a:pt x="1573" y="1712"/>
                </a:cubicBezTo>
                <a:cubicBezTo>
                  <a:pt x="1574" y="1712"/>
                  <a:pt x="1574" y="1713"/>
                  <a:pt x="1574" y="1714"/>
                </a:cubicBezTo>
                <a:cubicBezTo>
                  <a:pt x="1574" y="1714"/>
                  <a:pt x="1573" y="1714"/>
                  <a:pt x="1572" y="1715"/>
                </a:cubicBezTo>
                <a:cubicBezTo>
                  <a:pt x="1572" y="1715"/>
                  <a:pt x="1572" y="1716"/>
                  <a:pt x="1572" y="1717"/>
                </a:cubicBezTo>
                <a:cubicBezTo>
                  <a:pt x="1572" y="1718"/>
                  <a:pt x="1572" y="1717"/>
                  <a:pt x="1571" y="1718"/>
                </a:cubicBezTo>
                <a:cubicBezTo>
                  <a:pt x="1571" y="1718"/>
                  <a:pt x="1571" y="1719"/>
                  <a:pt x="1571" y="1720"/>
                </a:cubicBezTo>
                <a:cubicBezTo>
                  <a:pt x="1571" y="1721"/>
                  <a:pt x="1573" y="1722"/>
                  <a:pt x="1573" y="1723"/>
                </a:cubicBezTo>
                <a:cubicBezTo>
                  <a:pt x="1572" y="1724"/>
                  <a:pt x="1572" y="1724"/>
                  <a:pt x="1572" y="1725"/>
                </a:cubicBezTo>
                <a:cubicBezTo>
                  <a:pt x="1572" y="1725"/>
                  <a:pt x="1573" y="1726"/>
                  <a:pt x="1573" y="1726"/>
                </a:cubicBezTo>
                <a:cubicBezTo>
                  <a:pt x="1573" y="1727"/>
                  <a:pt x="1575" y="1729"/>
                  <a:pt x="1574" y="1729"/>
                </a:cubicBezTo>
                <a:cubicBezTo>
                  <a:pt x="1573" y="1729"/>
                  <a:pt x="1573" y="1728"/>
                  <a:pt x="1572" y="1728"/>
                </a:cubicBezTo>
                <a:cubicBezTo>
                  <a:pt x="1571" y="1728"/>
                  <a:pt x="1572" y="1729"/>
                  <a:pt x="1572" y="1729"/>
                </a:cubicBezTo>
                <a:cubicBezTo>
                  <a:pt x="1573" y="1730"/>
                  <a:pt x="1573" y="1730"/>
                  <a:pt x="1573" y="1731"/>
                </a:cubicBezTo>
                <a:cubicBezTo>
                  <a:pt x="1574" y="1733"/>
                  <a:pt x="1573" y="1735"/>
                  <a:pt x="1574" y="1737"/>
                </a:cubicBezTo>
                <a:cubicBezTo>
                  <a:pt x="1574" y="1738"/>
                  <a:pt x="1575" y="1739"/>
                  <a:pt x="1575" y="1741"/>
                </a:cubicBezTo>
                <a:cubicBezTo>
                  <a:pt x="1576" y="1742"/>
                  <a:pt x="1576" y="1744"/>
                  <a:pt x="1576" y="1745"/>
                </a:cubicBezTo>
                <a:cubicBezTo>
                  <a:pt x="1576" y="1747"/>
                  <a:pt x="1577" y="1748"/>
                  <a:pt x="1577" y="1749"/>
                </a:cubicBezTo>
                <a:cubicBezTo>
                  <a:pt x="1577" y="1751"/>
                  <a:pt x="1578" y="1752"/>
                  <a:pt x="1579" y="1754"/>
                </a:cubicBezTo>
                <a:cubicBezTo>
                  <a:pt x="1579" y="1755"/>
                  <a:pt x="1579" y="1757"/>
                  <a:pt x="1579" y="1758"/>
                </a:cubicBezTo>
                <a:cubicBezTo>
                  <a:pt x="1580" y="1761"/>
                  <a:pt x="1580" y="1763"/>
                  <a:pt x="1581" y="1766"/>
                </a:cubicBezTo>
                <a:cubicBezTo>
                  <a:pt x="1581" y="1768"/>
                  <a:pt x="1581" y="1770"/>
                  <a:pt x="1582" y="1772"/>
                </a:cubicBezTo>
                <a:cubicBezTo>
                  <a:pt x="1584" y="1776"/>
                  <a:pt x="1587" y="1779"/>
                  <a:pt x="1589" y="1783"/>
                </a:cubicBezTo>
                <a:cubicBezTo>
                  <a:pt x="1590" y="1784"/>
                  <a:pt x="1592" y="1785"/>
                  <a:pt x="1592" y="1786"/>
                </a:cubicBezTo>
                <a:cubicBezTo>
                  <a:pt x="1592" y="1788"/>
                  <a:pt x="1589" y="1786"/>
                  <a:pt x="1589" y="1786"/>
                </a:cubicBezTo>
                <a:cubicBezTo>
                  <a:pt x="1589" y="1787"/>
                  <a:pt x="1590" y="1788"/>
                  <a:pt x="1590" y="1788"/>
                </a:cubicBezTo>
                <a:cubicBezTo>
                  <a:pt x="1591" y="1788"/>
                  <a:pt x="1591" y="1789"/>
                  <a:pt x="1591" y="1789"/>
                </a:cubicBezTo>
                <a:cubicBezTo>
                  <a:pt x="1592" y="1790"/>
                  <a:pt x="1592" y="1792"/>
                  <a:pt x="1593" y="1793"/>
                </a:cubicBezTo>
                <a:cubicBezTo>
                  <a:pt x="1593" y="1794"/>
                  <a:pt x="1594" y="1795"/>
                  <a:pt x="1595" y="1796"/>
                </a:cubicBezTo>
                <a:cubicBezTo>
                  <a:pt x="1595" y="1797"/>
                  <a:pt x="1596" y="1797"/>
                  <a:pt x="1596" y="1798"/>
                </a:cubicBezTo>
                <a:cubicBezTo>
                  <a:pt x="1596" y="1798"/>
                  <a:pt x="1595" y="1799"/>
                  <a:pt x="1595" y="1798"/>
                </a:cubicBezTo>
                <a:cubicBezTo>
                  <a:pt x="1595" y="1799"/>
                  <a:pt x="1595" y="1799"/>
                  <a:pt x="1595" y="1799"/>
                </a:cubicBezTo>
                <a:cubicBezTo>
                  <a:pt x="1595" y="1799"/>
                  <a:pt x="1597" y="1800"/>
                  <a:pt x="1597" y="1800"/>
                </a:cubicBezTo>
                <a:cubicBezTo>
                  <a:pt x="1598" y="1801"/>
                  <a:pt x="1599" y="1802"/>
                  <a:pt x="1599" y="1802"/>
                </a:cubicBezTo>
                <a:cubicBezTo>
                  <a:pt x="1600" y="1803"/>
                  <a:pt x="1600" y="1803"/>
                  <a:pt x="1601" y="1804"/>
                </a:cubicBezTo>
                <a:cubicBezTo>
                  <a:pt x="1602" y="1805"/>
                  <a:pt x="1602" y="1807"/>
                  <a:pt x="1602" y="1809"/>
                </a:cubicBezTo>
                <a:cubicBezTo>
                  <a:pt x="1603" y="1810"/>
                  <a:pt x="1602" y="1811"/>
                  <a:pt x="1603" y="1812"/>
                </a:cubicBezTo>
                <a:cubicBezTo>
                  <a:pt x="1603" y="1813"/>
                  <a:pt x="1603" y="1814"/>
                  <a:pt x="1604" y="1814"/>
                </a:cubicBezTo>
                <a:cubicBezTo>
                  <a:pt x="1604" y="1816"/>
                  <a:pt x="1605" y="1817"/>
                  <a:pt x="1605" y="1819"/>
                </a:cubicBezTo>
                <a:cubicBezTo>
                  <a:pt x="1606" y="1821"/>
                  <a:pt x="1607" y="1824"/>
                  <a:pt x="1608" y="1827"/>
                </a:cubicBezTo>
                <a:cubicBezTo>
                  <a:pt x="1609" y="1829"/>
                  <a:pt x="1609" y="1830"/>
                  <a:pt x="1610" y="1831"/>
                </a:cubicBezTo>
                <a:cubicBezTo>
                  <a:pt x="1610" y="1833"/>
                  <a:pt x="1611" y="1834"/>
                  <a:pt x="1611" y="1836"/>
                </a:cubicBezTo>
                <a:cubicBezTo>
                  <a:pt x="1611" y="1837"/>
                  <a:pt x="1610" y="1838"/>
                  <a:pt x="1610" y="1840"/>
                </a:cubicBezTo>
                <a:cubicBezTo>
                  <a:pt x="1611" y="1841"/>
                  <a:pt x="1612" y="1842"/>
                  <a:pt x="1612" y="1843"/>
                </a:cubicBezTo>
                <a:cubicBezTo>
                  <a:pt x="1614" y="1846"/>
                  <a:pt x="1615" y="1848"/>
                  <a:pt x="1616" y="1851"/>
                </a:cubicBezTo>
                <a:cubicBezTo>
                  <a:pt x="1617" y="1852"/>
                  <a:pt x="1618" y="1853"/>
                  <a:pt x="1619" y="1855"/>
                </a:cubicBezTo>
                <a:cubicBezTo>
                  <a:pt x="1620" y="1856"/>
                  <a:pt x="1620" y="1857"/>
                  <a:pt x="1621" y="1859"/>
                </a:cubicBezTo>
                <a:cubicBezTo>
                  <a:pt x="1622" y="1860"/>
                  <a:pt x="1623" y="1860"/>
                  <a:pt x="1624" y="1861"/>
                </a:cubicBezTo>
                <a:cubicBezTo>
                  <a:pt x="1625" y="1863"/>
                  <a:pt x="1626" y="1865"/>
                  <a:pt x="1627" y="1866"/>
                </a:cubicBezTo>
                <a:cubicBezTo>
                  <a:pt x="1627" y="1868"/>
                  <a:pt x="1628" y="1869"/>
                  <a:pt x="1629" y="1871"/>
                </a:cubicBezTo>
                <a:cubicBezTo>
                  <a:pt x="1629" y="1872"/>
                  <a:pt x="1630" y="1873"/>
                  <a:pt x="1630" y="1875"/>
                </a:cubicBezTo>
                <a:cubicBezTo>
                  <a:pt x="1630" y="1876"/>
                  <a:pt x="1631" y="1878"/>
                  <a:pt x="1631" y="1879"/>
                </a:cubicBezTo>
                <a:cubicBezTo>
                  <a:pt x="1632" y="1880"/>
                  <a:pt x="1633" y="1882"/>
                  <a:pt x="1633" y="1883"/>
                </a:cubicBezTo>
                <a:cubicBezTo>
                  <a:pt x="1634" y="1886"/>
                  <a:pt x="1635" y="1888"/>
                  <a:pt x="1636" y="1891"/>
                </a:cubicBezTo>
                <a:cubicBezTo>
                  <a:pt x="1637" y="1892"/>
                  <a:pt x="1638" y="1894"/>
                  <a:pt x="1639" y="1895"/>
                </a:cubicBezTo>
                <a:cubicBezTo>
                  <a:pt x="1640" y="1896"/>
                  <a:pt x="1640" y="1896"/>
                  <a:pt x="1640" y="1897"/>
                </a:cubicBezTo>
                <a:cubicBezTo>
                  <a:pt x="1640" y="1897"/>
                  <a:pt x="1640" y="1898"/>
                  <a:pt x="1641" y="1898"/>
                </a:cubicBezTo>
                <a:cubicBezTo>
                  <a:pt x="1641" y="1899"/>
                  <a:pt x="1641" y="1899"/>
                  <a:pt x="1641" y="1900"/>
                </a:cubicBezTo>
                <a:cubicBezTo>
                  <a:pt x="1641" y="1900"/>
                  <a:pt x="1642" y="1901"/>
                  <a:pt x="1642" y="1901"/>
                </a:cubicBezTo>
                <a:cubicBezTo>
                  <a:pt x="1642" y="1902"/>
                  <a:pt x="1642" y="1905"/>
                  <a:pt x="1641" y="1904"/>
                </a:cubicBezTo>
                <a:cubicBezTo>
                  <a:pt x="1641" y="1904"/>
                  <a:pt x="1641" y="1903"/>
                  <a:pt x="1641" y="1903"/>
                </a:cubicBezTo>
                <a:cubicBezTo>
                  <a:pt x="1641" y="1902"/>
                  <a:pt x="1640" y="1902"/>
                  <a:pt x="1640" y="1901"/>
                </a:cubicBezTo>
                <a:cubicBezTo>
                  <a:pt x="1639" y="1900"/>
                  <a:pt x="1640" y="1899"/>
                  <a:pt x="1639" y="1898"/>
                </a:cubicBezTo>
                <a:cubicBezTo>
                  <a:pt x="1639" y="1898"/>
                  <a:pt x="1639" y="1897"/>
                  <a:pt x="1638" y="1897"/>
                </a:cubicBezTo>
                <a:cubicBezTo>
                  <a:pt x="1637" y="1896"/>
                  <a:pt x="1638" y="1898"/>
                  <a:pt x="1638" y="1899"/>
                </a:cubicBezTo>
                <a:cubicBezTo>
                  <a:pt x="1638" y="1899"/>
                  <a:pt x="1638" y="1900"/>
                  <a:pt x="1638" y="1901"/>
                </a:cubicBezTo>
                <a:cubicBezTo>
                  <a:pt x="1639" y="1902"/>
                  <a:pt x="1639" y="1902"/>
                  <a:pt x="1640" y="1902"/>
                </a:cubicBezTo>
                <a:cubicBezTo>
                  <a:pt x="1640" y="1903"/>
                  <a:pt x="1640" y="1904"/>
                  <a:pt x="1640" y="1905"/>
                </a:cubicBezTo>
                <a:cubicBezTo>
                  <a:pt x="1640" y="1905"/>
                  <a:pt x="1640" y="1906"/>
                  <a:pt x="1640" y="1906"/>
                </a:cubicBezTo>
                <a:cubicBezTo>
                  <a:pt x="1641" y="1907"/>
                  <a:pt x="1640" y="1907"/>
                  <a:pt x="1641" y="1908"/>
                </a:cubicBezTo>
                <a:cubicBezTo>
                  <a:pt x="1641" y="1909"/>
                  <a:pt x="1641" y="1909"/>
                  <a:pt x="1641" y="1909"/>
                </a:cubicBezTo>
                <a:cubicBezTo>
                  <a:pt x="1642" y="1910"/>
                  <a:pt x="1642" y="1911"/>
                  <a:pt x="1643" y="1912"/>
                </a:cubicBezTo>
                <a:cubicBezTo>
                  <a:pt x="1644" y="1913"/>
                  <a:pt x="1645" y="1913"/>
                  <a:pt x="1645" y="1914"/>
                </a:cubicBezTo>
                <a:cubicBezTo>
                  <a:pt x="1645" y="1915"/>
                  <a:pt x="1645" y="1915"/>
                  <a:pt x="1645" y="1916"/>
                </a:cubicBezTo>
                <a:cubicBezTo>
                  <a:pt x="1645" y="1917"/>
                  <a:pt x="1645" y="1917"/>
                  <a:pt x="1645" y="1918"/>
                </a:cubicBezTo>
                <a:cubicBezTo>
                  <a:pt x="1646" y="1918"/>
                  <a:pt x="1646" y="1918"/>
                  <a:pt x="1647" y="1919"/>
                </a:cubicBezTo>
                <a:cubicBezTo>
                  <a:pt x="1647" y="1919"/>
                  <a:pt x="1648" y="1920"/>
                  <a:pt x="1648" y="1921"/>
                </a:cubicBezTo>
                <a:cubicBezTo>
                  <a:pt x="1649" y="1922"/>
                  <a:pt x="1649" y="1923"/>
                  <a:pt x="1650" y="1923"/>
                </a:cubicBezTo>
                <a:cubicBezTo>
                  <a:pt x="1651" y="1924"/>
                  <a:pt x="1652" y="1925"/>
                  <a:pt x="1653" y="1926"/>
                </a:cubicBezTo>
                <a:cubicBezTo>
                  <a:pt x="1654" y="1928"/>
                  <a:pt x="1654" y="1929"/>
                  <a:pt x="1655" y="1929"/>
                </a:cubicBezTo>
                <a:cubicBezTo>
                  <a:pt x="1657" y="1930"/>
                  <a:pt x="1658" y="1930"/>
                  <a:pt x="1659" y="1931"/>
                </a:cubicBezTo>
                <a:cubicBezTo>
                  <a:pt x="1660" y="1931"/>
                  <a:pt x="1661" y="1932"/>
                  <a:pt x="1662" y="1932"/>
                </a:cubicBezTo>
                <a:cubicBezTo>
                  <a:pt x="1664" y="1933"/>
                  <a:pt x="1665" y="1932"/>
                  <a:pt x="1666" y="1931"/>
                </a:cubicBezTo>
                <a:cubicBezTo>
                  <a:pt x="1666" y="1930"/>
                  <a:pt x="1667" y="1930"/>
                  <a:pt x="1669" y="1929"/>
                </a:cubicBezTo>
                <a:cubicBezTo>
                  <a:pt x="1669" y="1929"/>
                  <a:pt x="1670" y="1928"/>
                  <a:pt x="1671" y="1928"/>
                </a:cubicBezTo>
                <a:cubicBezTo>
                  <a:pt x="1671" y="1928"/>
                  <a:pt x="1672" y="1927"/>
                  <a:pt x="1672" y="1927"/>
                </a:cubicBezTo>
                <a:cubicBezTo>
                  <a:pt x="1673" y="1926"/>
                  <a:pt x="1674" y="1925"/>
                  <a:pt x="1675" y="1924"/>
                </a:cubicBezTo>
                <a:cubicBezTo>
                  <a:pt x="1676" y="1923"/>
                  <a:pt x="1676" y="1922"/>
                  <a:pt x="1676" y="1920"/>
                </a:cubicBezTo>
                <a:cubicBezTo>
                  <a:pt x="1676" y="1917"/>
                  <a:pt x="1678" y="1914"/>
                  <a:pt x="1680" y="1913"/>
                </a:cubicBezTo>
                <a:cubicBezTo>
                  <a:pt x="1681" y="1912"/>
                  <a:pt x="1682" y="1912"/>
                  <a:pt x="1683" y="1911"/>
                </a:cubicBezTo>
                <a:cubicBezTo>
                  <a:pt x="1685" y="1911"/>
                  <a:pt x="1686" y="1911"/>
                  <a:pt x="1687" y="1911"/>
                </a:cubicBezTo>
                <a:cubicBezTo>
                  <a:pt x="1688" y="1910"/>
                  <a:pt x="1689" y="1909"/>
                  <a:pt x="1691" y="1909"/>
                </a:cubicBezTo>
                <a:cubicBezTo>
                  <a:pt x="1692" y="1909"/>
                  <a:pt x="1694" y="1910"/>
                  <a:pt x="1694" y="1909"/>
                </a:cubicBezTo>
                <a:cubicBezTo>
                  <a:pt x="1694" y="1909"/>
                  <a:pt x="1693" y="1908"/>
                  <a:pt x="1692" y="1908"/>
                </a:cubicBezTo>
                <a:cubicBezTo>
                  <a:pt x="1692" y="1908"/>
                  <a:pt x="1692" y="1907"/>
                  <a:pt x="1692" y="1907"/>
                </a:cubicBezTo>
                <a:cubicBezTo>
                  <a:pt x="1691" y="1906"/>
                  <a:pt x="1691" y="1906"/>
                  <a:pt x="1691" y="1905"/>
                </a:cubicBezTo>
                <a:cubicBezTo>
                  <a:pt x="1691" y="1904"/>
                  <a:pt x="1691" y="1903"/>
                  <a:pt x="1691" y="1903"/>
                </a:cubicBezTo>
                <a:cubicBezTo>
                  <a:pt x="1692" y="1902"/>
                  <a:pt x="1692" y="1902"/>
                  <a:pt x="1693" y="1902"/>
                </a:cubicBezTo>
                <a:cubicBezTo>
                  <a:pt x="1693" y="1901"/>
                  <a:pt x="1693" y="1900"/>
                  <a:pt x="1693" y="1900"/>
                </a:cubicBezTo>
                <a:cubicBezTo>
                  <a:pt x="1694" y="1899"/>
                  <a:pt x="1695" y="1898"/>
                  <a:pt x="1696" y="1897"/>
                </a:cubicBezTo>
                <a:cubicBezTo>
                  <a:pt x="1696" y="1896"/>
                  <a:pt x="1696" y="1895"/>
                  <a:pt x="1696" y="1895"/>
                </a:cubicBezTo>
                <a:cubicBezTo>
                  <a:pt x="1696" y="1894"/>
                  <a:pt x="1697" y="1893"/>
                  <a:pt x="1697" y="1893"/>
                </a:cubicBezTo>
                <a:cubicBezTo>
                  <a:pt x="1697" y="1892"/>
                  <a:pt x="1697" y="1891"/>
                  <a:pt x="1698" y="1891"/>
                </a:cubicBezTo>
                <a:cubicBezTo>
                  <a:pt x="1698" y="1890"/>
                  <a:pt x="1699" y="1890"/>
                  <a:pt x="1699" y="1890"/>
                </a:cubicBezTo>
                <a:cubicBezTo>
                  <a:pt x="1700" y="1890"/>
                  <a:pt x="1700" y="1889"/>
                  <a:pt x="1701" y="1889"/>
                </a:cubicBezTo>
                <a:cubicBezTo>
                  <a:pt x="1702" y="1888"/>
                  <a:pt x="1704" y="1888"/>
                  <a:pt x="1705" y="1888"/>
                </a:cubicBezTo>
                <a:cubicBezTo>
                  <a:pt x="1706" y="1889"/>
                  <a:pt x="1707" y="1891"/>
                  <a:pt x="1708" y="1890"/>
                </a:cubicBezTo>
                <a:cubicBezTo>
                  <a:pt x="1709" y="1889"/>
                  <a:pt x="1709" y="1887"/>
                  <a:pt x="1709" y="1886"/>
                </a:cubicBezTo>
                <a:cubicBezTo>
                  <a:pt x="1710" y="1883"/>
                  <a:pt x="1710" y="1879"/>
                  <a:pt x="1709" y="1877"/>
                </a:cubicBezTo>
                <a:cubicBezTo>
                  <a:pt x="1709" y="1876"/>
                  <a:pt x="1708" y="1875"/>
                  <a:pt x="1708" y="1874"/>
                </a:cubicBezTo>
                <a:cubicBezTo>
                  <a:pt x="1708" y="1873"/>
                  <a:pt x="1708" y="1872"/>
                  <a:pt x="1707" y="1871"/>
                </a:cubicBezTo>
                <a:cubicBezTo>
                  <a:pt x="1707" y="1870"/>
                  <a:pt x="1706" y="1869"/>
                  <a:pt x="1706" y="1868"/>
                </a:cubicBezTo>
                <a:cubicBezTo>
                  <a:pt x="1707" y="1868"/>
                  <a:pt x="1707" y="1868"/>
                  <a:pt x="1708" y="1867"/>
                </a:cubicBezTo>
                <a:cubicBezTo>
                  <a:pt x="1708" y="1867"/>
                  <a:pt x="1708" y="1866"/>
                  <a:pt x="1708" y="1865"/>
                </a:cubicBezTo>
                <a:cubicBezTo>
                  <a:pt x="1707" y="1864"/>
                  <a:pt x="1707" y="1862"/>
                  <a:pt x="1707" y="1861"/>
                </a:cubicBezTo>
                <a:cubicBezTo>
                  <a:pt x="1707" y="1859"/>
                  <a:pt x="1708" y="1858"/>
                  <a:pt x="1709" y="1857"/>
                </a:cubicBezTo>
                <a:cubicBezTo>
                  <a:pt x="1709" y="1856"/>
                  <a:pt x="1709" y="1854"/>
                  <a:pt x="1710" y="1853"/>
                </a:cubicBezTo>
                <a:cubicBezTo>
                  <a:pt x="1711" y="1852"/>
                  <a:pt x="1712" y="1851"/>
                  <a:pt x="1712" y="1850"/>
                </a:cubicBezTo>
                <a:cubicBezTo>
                  <a:pt x="1713" y="1849"/>
                  <a:pt x="1713" y="1847"/>
                  <a:pt x="1714" y="1846"/>
                </a:cubicBezTo>
                <a:cubicBezTo>
                  <a:pt x="1714" y="1845"/>
                  <a:pt x="1715" y="1844"/>
                  <a:pt x="1716" y="1843"/>
                </a:cubicBezTo>
                <a:cubicBezTo>
                  <a:pt x="1717" y="1841"/>
                  <a:pt x="1717" y="1839"/>
                  <a:pt x="1717" y="1838"/>
                </a:cubicBezTo>
                <a:cubicBezTo>
                  <a:pt x="1717" y="1836"/>
                  <a:pt x="1717" y="1834"/>
                  <a:pt x="1717" y="1832"/>
                </a:cubicBezTo>
                <a:cubicBezTo>
                  <a:pt x="1717" y="1830"/>
                  <a:pt x="1717" y="1829"/>
                  <a:pt x="1717" y="1827"/>
                </a:cubicBezTo>
                <a:cubicBezTo>
                  <a:pt x="1717" y="1826"/>
                  <a:pt x="1717" y="1826"/>
                  <a:pt x="1716" y="1825"/>
                </a:cubicBezTo>
                <a:cubicBezTo>
                  <a:pt x="1716" y="1825"/>
                  <a:pt x="1715" y="1825"/>
                  <a:pt x="1715" y="1824"/>
                </a:cubicBezTo>
                <a:cubicBezTo>
                  <a:pt x="1714" y="1824"/>
                  <a:pt x="1713" y="1822"/>
                  <a:pt x="1714" y="1821"/>
                </a:cubicBezTo>
                <a:cubicBezTo>
                  <a:pt x="1715" y="1820"/>
                  <a:pt x="1714" y="1822"/>
                  <a:pt x="1715" y="1822"/>
                </a:cubicBezTo>
                <a:cubicBezTo>
                  <a:pt x="1715" y="1823"/>
                  <a:pt x="1716" y="1823"/>
                  <a:pt x="1716" y="1823"/>
                </a:cubicBezTo>
                <a:cubicBezTo>
                  <a:pt x="1716" y="1824"/>
                  <a:pt x="1717" y="1825"/>
                  <a:pt x="1717" y="1825"/>
                </a:cubicBezTo>
                <a:cubicBezTo>
                  <a:pt x="1718" y="1825"/>
                  <a:pt x="1717" y="1823"/>
                  <a:pt x="1717" y="1823"/>
                </a:cubicBezTo>
                <a:cubicBezTo>
                  <a:pt x="1717" y="1822"/>
                  <a:pt x="1717" y="1822"/>
                  <a:pt x="1717" y="1821"/>
                </a:cubicBezTo>
                <a:cubicBezTo>
                  <a:pt x="1717" y="1820"/>
                  <a:pt x="1717" y="1820"/>
                  <a:pt x="1717" y="1819"/>
                </a:cubicBezTo>
                <a:cubicBezTo>
                  <a:pt x="1716" y="1819"/>
                  <a:pt x="1716" y="1818"/>
                  <a:pt x="1716" y="1818"/>
                </a:cubicBezTo>
                <a:cubicBezTo>
                  <a:pt x="1715" y="1817"/>
                  <a:pt x="1715" y="1817"/>
                  <a:pt x="1715" y="1816"/>
                </a:cubicBezTo>
                <a:cubicBezTo>
                  <a:pt x="1715" y="1816"/>
                  <a:pt x="1714" y="1816"/>
                  <a:pt x="1714" y="1815"/>
                </a:cubicBezTo>
                <a:cubicBezTo>
                  <a:pt x="1714" y="1815"/>
                  <a:pt x="1714" y="1814"/>
                  <a:pt x="1713" y="1813"/>
                </a:cubicBezTo>
                <a:cubicBezTo>
                  <a:pt x="1713" y="1812"/>
                  <a:pt x="1713" y="1812"/>
                  <a:pt x="1713" y="1811"/>
                </a:cubicBezTo>
                <a:cubicBezTo>
                  <a:pt x="1713" y="1810"/>
                  <a:pt x="1714" y="1810"/>
                  <a:pt x="1714" y="1809"/>
                </a:cubicBezTo>
                <a:cubicBezTo>
                  <a:pt x="1714" y="1808"/>
                  <a:pt x="1713" y="1807"/>
                  <a:pt x="1713" y="1807"/>
                </a:cubicBezTo>
                <a:cubicBezTo>
                  <a:pt x="1713" y="1806"/>
                  <a:pt x="1713" y="1805"/>
                  <a:pt x="1713" y="1804"/>
                </a:cubicBezTo>
                <a:cubicBezTo>
                  <a:pt x="1713" y="1803"/>
                  <a:pt x="1713" y="1801"/>
                  <a:pt x="1712" y="1799"/>
                </a:cubicBezTo>
                <a:cubicBezTo>
                  <a:pt x="1712" y="1798"/>
                  <a:pt x="1712" y="1797"/>
                  <a:pt x="1712" y="1796"/>
                </a:cubicBezTo>
                <a:cubicBezTo>
                  <a:pt x="1713" y="1795"/>
                  <a:pt x="1713" y="1794"/>
                  <a:pt x="1713" y="1793"/>
                </a:cubicBezTo>
                <a:cubicBezTo>
                  <a:pt x="1713" y="1792"/>
                  <a:pt x="1713" y="1790"/>
                  <a:pt x="1714" y="1789"/>
                </a:cubicBezTo>
                <a:cubicBezTo>
                  <a:pt x="1714" y="1788"/>
                  <a:pt x="1715" y="1787"/>
                  <a:pt x="1716" y="1786"/>
                </a:cubicBezTo>
                <a:cubicBezTo>
                  <a:pt x="1716" y="1784"/>
                  <a:pt x="1717" y="1782"/>
                  <a:pt x="1718" y="1781"/>
                </a:cubicBezTo>
                <a:cubicBezTo>
                  <a:pt x="1720" y="1779"/>
                  <a:pt x="1722" y="1777"/>
                  <a:pt x="1725" y="1777"/>
                </a:cubicBezTo>
                <a:cubicBezTo>
                  <a:pt x="1726" y="1777"/>
                  <a:pt x="1727" y="1778"/>
                  <a:pt x="1727" y="1779"/>
                </a:cubicBezTo>
                <a:cubicBezTo>
                  <a:pt x="1729" y="1781"/>
                  <a:pt x="1729" y="1778"/>
                  <a:pt x="1729" y="1777"/>
                </a:cubicBezTo>
                <a:cubicBezTo>
                  <a:pt x="1731" y="1775"/>
                  <a:pt x="1731" y="1778"/>
                  <a:pt x="1732" y="1779"/>
                </a:cubicBezTo>
                <a:cubicBezTo>
                  <a:pt x="1733" y="1779"/>
                  <a:pt x="1732" y="1778"/>
                  <a:pt x="1732" y="1777"/>
                </a:cubicBezTo>
                <a:cubicBezTo>
                  <a:pt x="1732" y="1777"/>
                  <a:pt x="1732" y="1776"/>
                  <a:pt x="1732" y="1776"/>
                </a:cubicBezTo>
                <a:cubicBezTo>
                  <a:pt x="1733" y="1775"/>
                  <a:pt x="1735" y="1775"/>
                  <a:pt x="1735" y="1773"/>
                </a:cubicBezTo>
                <a:cubicBezTo>
                  <a:pt x="1736" y="1772"/>
                  <a:pt x="1736" y="1770"/>
                  <a:pt x="1737" y="1769"/>
                </a:cubicBezTo>
                <a:cubicBezTo>
                  <a:pt x="1739" y="1766"/>
                  <a:pt x="1742" y="1768"/>
                  <a:pt x="1745" y="1768"/>
                </a:cubicBezTo>
                <a:cubicBezTo>
                  <a:pt x="1748" y="1768"/>
                  <a:pt x="1750" y="1766"/>
                  <a:pt x="1752" y="1765"/>
                </a:cubicBezTo>
                <a:cubicBezTo>
                  <a:pt x="1754" y="1765"/>
                  <a:pt x="1755" y="1764"/>
                  <a:pt x="1756" y="1763"/>
                </a:cubicBezTo>
                <a:cubicBezTo>
                  <a:pt x="1756" y="1763"/>
                  <a:pt x="1757" y="1763"/>
                  <a:pt x="1757" y="1762"/>
                </a:cubicBezTo>
                <a:cubicBezTo>
                  <a:pt x="1757" y="1762"/>
                  <a:pt x="1758" y="1761"/>
                  <a:pt x="1758" y="1761"/>
                </a:cubicBezTo>
                <a:cubicBezTo>
                  <a:pt x="1758" y="1759"/>
                  <a:pt x="1759" y="1758"/>
                  <a:pt x="1758" y="1757"/>
                </a:cubicBezTo>
                <a:cubicBezTo>
                  <a:pt x="1757" y="1756"/>
                  <a:pt x="1757" y="1755"/>
                  <a:pt x="1758" y="1753"/>
                </a:cubicBezTo>
                <a:cubicBezTo>
                  <a:pt x="1758" y="1752"/>
                  <a:pt x="1759" y="1751"/>
                  <a:pt x="1761" y="1750"/>
                </a:cubicBezTo>
                <a:cubicBezTo>
                  <a:pt x="1762" y="1749"/>
                  <a:pt x="1764" y="1748"/>
                  <a:pt x="1766" y="1747"/>
                </a:cubicBezTo>
                <a:cubicBezTo>
                  <a:pt x="1767" y="1747"/>
                  <a:pt x="1767" y="1747"/>
                  <a:pt x="1769" y="1746"/>
                </a:cubicBezTo>
                <a:cubicBezTo>
                  <a:pt x="1770" y="1746"/>
                  <a:pt x="1771" y="1745"/>
                  <a:pt x="1772" y="1744"/>
                </a:cubicBezTo>
                <a:cubicBezTo>
                  <a:pt x="1774" y="1743"/>
                  <a:pt x="1775" y="1742"/>
                  <a:pt x="1776" y="1741"/>
                </a:cubicBezTo>
                <a:cubicBezTo>
                  <a:pt x="1777" y="1740"/>
                  <a:pt x="1778" y="1738"/>
                  <a:pt x="1780" y="1737"/>
                </a:cubicBezTo>
                <a:cubicBezTo>
                  <a:pt x="1781" y="1735"/>
                  <a:pt x="1782" y="1734"/>
                  <a:pt x="1784" y="1733"/>
                </a:cubicBezTo>
                <a:cubicBezTo>
                  <a:pt x="1785" y="1731"/>
                  <a:pt x="1787" y="1731"/>
                  <a:pt x="1789" y="1730"/>
                </a:cubicBezTo>
                <a:cubicBezTo>
                  <a:pt x="1790" y="1729"/>
                  <a:pt x="1791" y="1728"/>
                  <a:pt x="1792" y="1728"/>
                </a:cubicBezTo>
                <a:cubicBezTo>
                  <a:pt x="1795" y="1726"/>
                  <a:pt x="1798" y="1724"/>
                  <a:pt x="1799" y="1721"/>
                </a:cubicBezTo>
                <a:cubicBezTo>
                  <a:pt x="1800" y="1719"/>
                  <a:pt x="1801" y="1718"/>
                  <a:pt x="1802" y="1716"/>
                </a:cubicBezTo>
                <a:cubicBezTo>
                  <a:pt x="1805" y="1713"/>
                  <a:pt x="1808" y="1710"/>
                  <a:pt x="1812" y="1707"/>
                </a:cubicBezTo>
                <a:cubicBezTo>
                  <a:pt x="1814" y="1706"/>
                  <a:pt x="1817" y="1704"/>
                  <a:pt x="1819" y="1702"/>
                </a:cubicBezTo>
                <a:cubicBezTo>
                  <a:pt x="1820" y="1700"/>
                  <a:pt x="1821" y="1699"/>
                  <a:pt x="1822" y="1699"/>
                </a:cubicBezTo>
                <a:cubicBezTo>
                  <a:pt x="1825" y="1697"/>
                  <a:pt x="1828" y="1698"/>
                  <a:pt x="1831" y="1696"/>
                </a:cubicBezTo>
                <a:cubicBezTo>
                  <a:pt x="1831" y="1696"/>
                  <a:pt x="1832" y="1696"/>
                  <a:pt x="1833" y="1695"/>
                </a:cubicBezTo>
                <a:cubicBezTo>
                  <a:pt x="1834" y="1695"/>
                  <a:pt x="1835" y="1695"/>
                  <a:pt x="1836" y="1695"/>
                </a:cubicBezTo>
                <a:cubicBezTo>
                  <a:pt x="1836" y="1695"/>
                  <a:pt x="1838" y="1695"/>
                  <a:pt x="1838" y="1694"/>
                </a:cubicBezTo>
                <a:cubicBezTo>
                  <a:pt x="1838" y="1694"/>
                  <a:pt x="1837" y="1694"/>
                  <a:pt x="1836" y="1693"/>
                </a:cubicBezTo>
                <a:cubicBezTo>
                  <a:pt x="1836" y="1692"/>
                  <a:pt x="1837" y="1692"/>
                  <a:pt x="1838" y="1691"/>
                </a:cubicBezTo>
                <a:cubicBezTo>
                  <a:pt x="1840" y="1691"/>
                  <a:pt x="1841" y="1690"/>
                  <a:pt x="1842" y="1689"/>
                </a:cubicBezTo>
                <a:cubicBezTo>
                  <a:pt x="1844" y="1687"/>
                  <a:pt x="1845" y="1684"/>
                  <a:pt x="1848" y="1682"/>
                </a:cubicBezTo>
                <a:cubicBezTo>
                  <a:pt x="1849" y="1682"/>
                  <a:pt x="1850" y="1681"/>
                  <a:pt x="1850" y="1679"/>
                </a:cubicBezTo>
                <a:cubicBezTo>
                  <a:pt x="1850" y="1678"/>
                  <a:pt x="1849" y="1677"/>
                  <a:pt x="1849" y="1676"/>
                </a:cubicBezTo>
                <a:cubicBezTo>
                  <a:pt x="1848" y="1674"/>
                  <a:pt x="1849" y="1673"/>
                  <a:pt x="1848" y="1671"/>
                </a:cubicBezTo>
                <a:cubicBezTo>
                  <a:pt x="1848" y="1670"/>
                  <a:pt x="1847" y="1669"/>
                  <a:pt x="1847" y="1668"/>
                </a:cubicBezTo>
                <a:cubicBezTo>
                  <a:pt x="1847" y="1666"/>
                  <a:pt x="1849" y="1665"/>
                  <a:pt x="1850" y="1664"/>
                </a:cubicBezTo>
                <a:cubicBezTo>
                  <a:pt x="1851" y="1663"/>
                  <a:pt x="1852" y="1662"/>
                  <a:pt x="1854" y="1662"/>
                </a:cubicBezTo>
                <a:cubicBezTo>
                  <a:pt x="1856" y="1661"/>
                  <a:pt x="1857" y="1661"/>
                  <a:pt x="1859" y="1661"/>
                </a:cubicBezTo>
                <a:cubicBezTo>
                  <a:pt x="1860" y="1660"/>
                  <a:pt x="1861" y="1659"/>
                  <a:pt x="1862" y="1659"/>
                </a:cubicBezTo>
                <a:cubicBezTo>
                  <a:pt x="1864" y="1659"/>
                  <a:pt x="1865" y="1658"/>
                  <a:pt x="1866" y="1657"/>
                </a:cubicBezTo>
                <a:cubicBezTo>
                  <a:pt x="1867" y="1657"/>
                  <a:pt x="1868" y="1656"/>
                  <a:pt x="1869" y="1655"/>
                </a:cubicBezTo>
                <a:cubicBezTo>
                  <a:pt x="1870" y="1654"/>
                  <a:pt x="1870" y="1654"/>
                  <a:pt x="1871" y="1654"/>
                </a:cubicBezTo>
                <a:cubicBezTo>
                  <a:pt x="1872" y="1653"/>
                  <a:pt x="1872" y="1649"/>
                  <a:pt x="1873" y="1649"/>
                </a:cubicBezTo>
                <a:cubicBezTo>
                  <a:pt x="1874" y="1650"/>
                  <a:pt x="1874" y="1652"/>
                  <a:pt x="1873" y="1653"/>
                </a:cubicBezTo>
                <a:cubicBezTo>
                  <a:pt x="1873" y="1655"/>
                  <a:pt x="1871" y="1654"/>
                  <a:pt x="1870" y="1656"/>
                </a:cubicBezTo>
                <a:cubicBezTo>
                  <a:pt x="1870" y="1656"/>
                  <a:pt x="1870" y="1657"/>
                  <a:pt x="1870" y="1658"/>
                </a:cubicBezTo>
                <a:cubicBezTo>
                  <a:pt x="1870" y="1658"/>
                  <a:pt x="1869" y="1659"/>
                  <a:pt x="1870" y="1659"/>
                </a:cubicBezTo>
                <a:cubicBezTo>
                  <a:pt x="1870" y="1660"/>
                  <a:pt x="1871" y="1660"/>
                  <a:pt x="1871" y="1659"/>
                </a:cubicBezTo>
                <a:cubicBezTo>
                  <a:pt x="1872" y="1658"/>
                  <a:pt x="1871" y="1658"/>
                  <a:pt x="1871" y="1657"/>
                </a:cubicBezTo>
                <a:cubicBezTo>
                  <a:pt x="1872" y="1656"/>
                  <a:pt x="1872" y="1656"/>
                  <a:pt x="1873" y="1656"/>
                </a:cubicBezTo>
                <a:cubicBezTo>
                  <a:pt x="1873" y="1657"/>
                  <a:pt x="1873" y="1658"/>
                  <a:pt x="1873" y="1658"/>
                </a:cubicBezTo>
                <a:cubicBezTo>
                  <a:pt x="1873" y="1659"/>
                  <a:pt x="1873" y="1659"/>
                  <a:pt x="1873" y="1660"/>
                </a:cubicBezTo>
                <a:cubicBezTo>
                  <a:pt x="1874" y="1660"/>
                  <a:pt x="1873" y="1661"/>
                  <a:pt x="1874" y="1661"/>
                </a:cubicBezTo>
                <a:cubicBezTo>
                  <a:pt x="1875" y="1662"/>
                  <a:pt x="1875" y="1661"/>
                  <a:pt x="1876" y="1661"/>
                </a:cubicBezTo>
                <a:cubicBezTo>
                  <a:pt x="1876" y="1660"/>
                  <a:pt x="1877" y="1660"/>
                  <a:pt x="1877" y="1660"/>
                </a:cubicBezTo>
                <a:cubicBezTo>
                  <a:pt x="1878" y="1660"/>
                  <a:pt x="1878" y="1660"/>
                  <a:pt x="1878" y="1659"/>
                </a:cubicBezTo>
                <a:cubicBezTo>
                  <a:pt x="1878" y="1659"/>
                  <a:pt x="1878" y="1658"/>
                  <a:pt x="1879" y="1658"/>
                </a:cubicBezTo>
                <a:cubicBezTo>
                  <a:pt x="1880" y="1658"/>
                  <a:pt x="1879" y="1660"/>
                  <a:pt x="1879" y="1660"/>
                </a:cubicBezTo>
                <a:cubicBezTo>
                  <a:pt x="1878" y="1662"/>
                  <a:pt x="1880" y="1663"/>
                  <a:pt x="1881" y="1661"/>
                </a:cubicBezTo>
                <a:cubicBezTo>
                  <a:pt x="1881" y="1660"/>
                  <a:pt x="1881" y="1660"/>
                  <a:pt x="1881" y="1659"/>
                </a:cubicBezTo>
                <a:cubicBezTo>
                  <a:pt x="1882" y="1659"/>
                  <a:pt x="1883" y="1659"/>
                  <a:pt x="1883" y="1658"/>
                </a:cubicBezTo>
                <a:cubicBezTo>
                  <a:pt x="1883" y="1656"/>
                  <a:pt x="1880" y="1657"/>
                  <a:pt x="1880" y="1655"/>
                </a:cubicBezTo>
                <a:cubicBezTo>
                  <a:pt x="1881" y="1654"/>
                  <a:pt x="1881" y="1654"/>
                  <a:pt x="1881" y="1653"/>
                </a:cubicBezTo>
                <a:cubicBezTo>
                  <a:pt x="1882" y="1653"/>
                  <a:pt x="1881" y="1652"/>
                  <a:pt x="1881" y="1651"/>
                </a:cubicBezTo>
                <a:cubicBezTo>
                  <a:pt x="1882" y="1651"/>
                  <a:pt x="1882" y="1651"/>
                  <a:pt x="1882" y="1651"/>
                </a:cubicBezTo>
                <a:cubicBezTo>
                  <a:pt x="1882" y="1652"/>
                  <a:pt x="1882" y="1653"/>
                  <a:pt x="1882" y="1654"/>
                </a:cubicBezTo>
                <a:cubicBezTo>
                  <a:pt x="1883" y="1653"/>
                  <a:pt x="1883" y="1652"/>
                  <a:pt x="1884" y="1652"/>
                </a:cubicBezTo>
                <a:cubicBezTo>
                  <a:pt x="1884" y="1652"/>
                  <a:pt x="1884" y="1654"/>
                  <a:pt x="1883" y="1654"/>
                </a:cubicBezTo>
                <a:cubicBezTo>
                  <a:pt x="1883" y="1655"/>
                  <a:pt x="1882" y="1655"/>
                  <a:pt x="1882" y="1656"/>
                </a:cubicBezTo>
                <a:cubicBezTo>
                  <a:pt x="1883" y="1656"/>
                  <a:pt x="1883" y="1656"/>
                  <a:pt x="1883" y="1657"/>
                </a:cubicBezTo>
                <a:cubicBezTo>
                  <a:pt x="1884" y="1657"/>
                  <a:pt x="1884" y="1657"/>
                  <a:pt x="1884" y="1658"/>
                </a:cubicBezTo>
                <a:cubicBezTo>
                  <a:pt x="1884" y="1658"/>
                  <a:pt x="1883" y="1659"/>
                  <a:pt x="1883" y="1660"/>
                </a:cubicBezTo>
                <a:cubicBezTo>
                  <a:pt x="1884" y="1660"/>
                  <a:pt x="1884" y="1660"/>
                  <a:pt x="1884" y="1661"/>
                </a:cubicBezTo>
                <a:cubicBezTo>
                  <a:pt x="1885" y="1661"/>
                  <a:pt x="1884" y="1662"/>
                  <a:pt x="1885" y="1661"/>
                </a:cubicBezTo>
                <a:cubicBezTo>
                  <a:pt x="1885" y="1661"/>
                  <a:pt x="1885" y="1661"/>
                  <a:pt x="1885" y="1660"/>
                </a:cubicBezTo>
                <a:cubicBezTo>
                  <a:pt x="1886" y="1659"/>
                  <a:pt x="1886" y="1660"/>
                  <a:pt x="1887" y="1660"/>
                </a:cubicBezTo>
                <a:cubicBezTo>
                  <a:pt x="1888" y="1661"/>
                  <a:pt x="1888" y="1660"/>
                  <a:pt x="1889" y="1660"/>
                </a:cubicBezTo>
                <a:cubicBezTo>
                  <a:pt x="1890" y="1660"/>
                  <a:pt x="1892" y="1661"/>
                  <a:pt x="1892" y="1659"/>
                </a:cubicBezTo>
                <a:cubicBezTo>
                  <a:pt x="1892" y="1658"/>
                  <a:pt x="1891" y="1658"/>
                  <a:pt x="1891" y="1657"/>
                </a:cubicBezTo>
                <a:cubicBezTo>
                  <a:pt x="1889" y="1656"/>
                  <a:pt x="1891" y="1655"/>
                  <a:pt x="1892" y="1656"/>
                </a:cubicBezTo>
                <a:cubicBezTo>
                  <a:pt x="1892" y="1657"/>
                  <a:pt x="1891" y="1657"/>
                  <a:pt x="1892" y="1658"/>
                </a:cubicBezTo>
                <a:cubicBezTo>
                  <a:pt x="1892" y="1658"/>
                  <a:pt x="1893" y="1658"/>
                  <a:pt x="1893" y="1658"/>
                </a:cubicBezTo>
                <a:cubicBezTo>
                  <a:pt x="1893" y="1658"/>
                  <a:pt x="1893" y="1659"/>
                  <a:pt x="1894" y="1659"/>
                </a:cubicBezTo>
                <a:cubicBezTo>
                  <a:pt x="1895" y="1660"/>
                  <a:pt x="1895" y="1658"/>
                  <a:pt x="1895" y="1657"/>
                </a:cubicBezTo>
                <a:cubicBezTo>
                  <a:pt x="1895" y="1656"/>
                  <a:pt x="1895" y="1656"/>
                  <a:pt x="1895" y="1655"/>
                </a:cubicBezTo>
                <a:cubicBezTo>
                  <a:pt x="1896" y="1656"/>
                  <a:pt x="1896" y="1659"/>
                  <a:pt x="1898" y="1658"/>
                </a:cubicBezTo>
                <a:cubicBezTo>
                  <a:pt x="1898" y="1657"/>
                  <a:pt x="1898" y="1655"/>
                  <a:pt x="1899" y="1655"/>
                </a:cubicBezTo>
                <a:cubicBezTo>
                  <a:pt x="1901" y="1654"/>
                  <a:pt x="1900" y="1658"/>
                  <a:pt x="1902" y="1657"/>
                </a:cubicBezTo>
                <a:cubicBezTo>
                  <a:pt x="1902" y="1656"/>
                  <a:pt x="1901" y="1655"/>
                  <a:pt x="1902" y="1655"/>
                </a:cubicBezTo>
                <a:cubicBezTo>
                  <a:pt x="1903" y="1654"/>
                  <a:pt x="1903" y="1655"/>
                  <a:pt x="1904" y="1655"/>
                </a:cubicBezTo>
                <a:cubicBezTo>
                  <a:pt x="1905" y="1655"/>
                  <a:pt x="1906" y="1655"/>
                  <a:pt x="1907" y="1653"/>
                </a:cubicBezTo>
                <a:cubicBezTo>
                  <a:pt x="1907" y="1652"/>
                  <a:pt x="1906" y="1650"/>
                  <a:pt x="1907" y="1649"/>
                </a:cubicBezTo>
                <a:cubicBezTo>
                  <a:pt x="1907" y="1650"/>
                  <a:pt x="1908" y="1654"/>
                  <a:pt x="1909" y="1652"/>
                </a:cubicBezTo>
                <a:cubicBezTo>
                  <a:pt x="1909" y="1652"/>
                  <a:pt x="1909" y="1650"/>
                  <a:pt x="1910" y="1651"/>
                </a:cubicBezTo>
                <a:cubicBezTo>
                  <a:pt x="1910" y="1651"/>
                  <a:pt x="1910" y="1651"/>
                  <a:pt x="1910" y="1652"/>
                </a:cubicBezTo>
                <a:cubicBezTo>
                  <a:pt x="1910" y="1652"/>
                  <a:pt x="1910" y="1652"/>
                  <a:pt x="1911" y="1652"/>
                </a:cubicBezTo>
                <a:cubicBezTo>
                  <a:pt x="1912" y="1652"/>
                  <a:pt x="1911" y="1654"/>
                  <a:pt x="1912" y="1655"/>
                </a:cubicBezTo>
                <a:cubicBezTo>
                  <a:pt x="1913" y="1656"/>
                  <a:pt x="1914" y="1656"/>
                  <a:pt x="1914" y="1656"/>
                </a:cubicBezTo>
                <a:cubicBezTo>
                  <a:pt x="1915" y="1655"/>
                  <a:pt x="1915" y="1654"/>
                  <a:pt x="1915" y="1654"/>
                </a:cubicBezTo>
                <a:cubicBezTo>
                  <a:pt x="1916" y="1653"/>
                  <a:pt x="1916" y="1652"/>
                  <a:pt x="1916" y="1651"/>
                </a:cubicBezTo>
                <a:cubicBezTo>
                  <a:pt x="1916" y="1650"/>
                  <a:pt x="1916" y="1649"/>
                  <a:pt x="1916" y="1648"/>
                </a:cubicBezTo>
                <a:cubicBezTo>
                  <a:pt x="1917" y="1647"/>
                  <a:pt x="1917" y="1648"/>
                  <a:pt x="1918" y="1649"/>
                </a:cubicBezTo>
                <a:cubicBezTo>
                  <a:pt x="1918" y="1649"/>
                  <a:pt x="1919" y="1649"/>
                  <a:pt x="1920" y="1649"/>
                </a:cubicBezTo>
                <a:cubicBezTo>
                  <a:pt x="1921" y="1648"/>
                  <a:pt x="1920" y="1647"/>
                  <a:pt x="1920" y="1646"/>
                </a:cubicBezTo>
                <a:cubicBezTo>
                  <a:pt x="1920" y="1645"/>
                  <a:pt x="1921" y="1643"/>
                  <a:pt x="1920" y="1642"/>
                </a:cubicBezTo>
                <a:cubicBezTo>
                  <a:pt x="1920" y="1642"/>
                  <a:pt x="1920" y="1641"/>
                  <a:pt x="1920" y="1641"/>
                </a:cubicBezTo>
                <a:cubicBezTo>
                  <a:pt x="1919" y="1640"/>
                  <a:pt x="1918" y="1640"/>
                  <a:pt x="1918" y="1639"/>
                </a:cubicBezTo>
                <a:cubicBezTo>
                  <a:pt x="1918" y="1639"/>
                  <a:pt x="1918" y="1638"/>
                  <a:pt x="1918" y="1637"/>
                </a:cubicBezTo>
                <a:cubicBezTo>
                  <a:pt x="1917" y="1637"/>
                  <a:pt x="1916" y="1637"/>
                  <a:pt x="1917" y="1636"/>
                </a:cubicBezTo>
                <a:cubicBezTo>
                  <a:pt x="1917" y="1636"/>
                  <a:pt x="1918" y="1635"/>
                  <a:pt x="1918" y="1635"/>
                </a:cubicBezTo>
                <a:cubicBezTo>
                  <a:pt x="1919" y="1635"/>
                  <a:pt x="1919" y="1634"/>
                  <a:pt x="1920" y="1634"/>
                </a:cubicBezTo>
                <a:cubicBezTo>
                  <a:pt x="1920" y="1632"/>
                  <a:pt x="1918" y="1632"/>
                  <a:pt x="1918" y="1630"/>
                </a:cubicBezTo>
                <a:cubicBezTo>
                  <a:pt x="1919" y="1630"/>
                  <a:pt x="1919" y="1630"/>
                  <a:pt x="1920" y="1629"/>
                </a:cubicBezTo>
                <a:cubicBezTo>
                  <a:pt x="1920" y="1628"/>
                  <a:pt x="1920" y="1628"/>
                  <a:pt x="1920" y="1627"/>
                </a:cubicBezTo>
                <a:cubicBezTo>
                  <a:pt x="1920" y="1625"/>
                  <a:pt x="1919" y="1625"/>
                  <a:pt x="1918" y="1624"/>
                </a:cubicBezTo>
                <a:cubicBezTo>
                  <a:pt x="1918" y="1624"/>
                  <a:pt x="1915" y="1622"/>
                  <a:pt x="1916" y="1622"/>
                </a:cubicBezTo>
                <a:cubicBezTo>
                  <a:pt x="1917" y="1622"/>
                  <a:pt x="1917" y="1623"/>
                  <a:pt x="1918" y="1623"/>
                </a:cubicBezTo>
                <a:cubicBezTo>
                  <a:pt x="1918" y="1623"/>
                  <a:pt x="1918" y="1622"/>
                  <a:pt x="1918" y="1621"/>
                </a:cubicBezTo>
                <a:cubicBezTo>
                  <a:pt x="1919" y="1621"/>
                  <a:pt x="1919" y="1620"/>
                  <a:pt x="1919" y="1619"/>
                </a:cubicBezTo>
                <a:cubicBezTo>
                  <a:pt x="1920" y="1619"/>
                  <a:pt x="1920" y="1619"/>
                  <a:pt x="1921" y="1619"/>
                </a:cubicBezTo>
                <a:cubicBezTo>
                  <a:pt x="1921" y="1619"/>
                  <a:pt x="1921" y="1620"/>
                  <a:pt x="1921" y="1620"/>
                </a:cubicBezTo>
                <a:cubicBezTo>
                  <a:pt x="1921" y="1621"/>
                  <a:pt x="1921" y="1620"/>
                  <a:pt x="1922" y="1621"/>
                </a:cubicBezTo>
                <a:cubicBezTo>
                  <a:pt x="1922" y="1621"/>
                  <a:pt x="1923" y="1621"/>
                  <a:pt x="1922" y="1621"/>
                </a:cubicBezTo>
                <a:cubicBezTo>
                  <a:pt x="1922" y="1622"/>
                  <a:pt x="1922" y="1621"/>
                  <a:pt x="1921" y="1622"/>
                </a:cubicBezTo>
                <a:cubicBezTo>
                  <a:pt x="1921" y="1622"/>
                  <a:pt x="1921" y="1623"/>
                  <a:pt x="1921" y="1623"/>
                </a:cubicBezTo>
                <a:cubicBezTo>
                  <a:pt x="1920" y="1624"/>
                  <a:pt x="1921" y="1625"/>
                  <a:pt x="1922" y="1626"/>
                </a:cubicBezTo>
                <a:cubicBezTo>
                  <a:pt x="1922" y="1627"/>
                  <a:pt x="1922" y="1629"/>
                  <a:pt x="1921" y="1630"/>
                </a:cubicBezTo>
                <a:cubicBezTo>
                  <a:pt x="1921" y="1631"/>
                  <a:pt x="1921" y="1632"/>
                  <a:pt x="1922" y="1632"/>
                </a:cubicBezTo>
                <a:cubicBezTo>
                  <a:pt x="1922" y="1633"/>
                  <a:pt x="1923" y="1633"/>
                  <a:pt x="1923" y="1633"/>
                </a:cubicBezTo>
                <a:cubicBezTo>
                  <a:pt x="1924" y="1634"/>
                  <a:pt x="1924" y="1634"/>
                  <a:pt x="1925" y="1634"/>
                </a:cubicBezTo>
                <a:cubicBezTo>
                  <a:pt x="1926" y="1634"/>
                  <a:pt x="1927" y="1635"/>
                  <a:pt x="1928" y="1635"/>
                </a:cubicBezTo>
                <a:cubicBezTo>
                  <a:pt x="1929" y="1635"/>
                  <a:pt x="1930" y="1635"/>
                  <a:pt x="1931" y="1635"/>
                </a:cubicBezTo>
                <a:cubicBezTo>
                  <a:pt x="1932" y="1636"/>
                  <a:pt x="1933" y="1637"/>
                  <a:pt x="1933" y="1637"/>
                </a:cubicBezTo>
                <a:cubicBezTo>
                  <a:pt x="1934" y="1638"/>
                  <a:pt x="1934" y="1638"/>
                  <a:pt x="1935" y="1638"/>
                </a:cubicBezTo>
                <a:cubicBezTo>
                  <a:pt x="1935" y="1639"/>
                  <a:pt x="1936" y="1639"/>
                  <a:pt x="1936" y="1639"/>
                </a:cubicBezTo>
                <a:cubicBezTo>
                  <a:pt x="1938" y="1639"/>
                  <a:pt x="1937" y="1636"/>
                  <a:pt x="1937" y="1635"/>
                </a:cubicBezTo>
                <a:cubicBezTo>
                  <a:pt x="1938" y="1634"/>
                  <a:pt x="1938" y="1635"/>
                  <a:pt x="1939" y="1635"/>
                </a:cubicBezTo>
                <a:cubicBezTo>
                  <a:pt x="1939" y="1636"/>
                  <a:pt x="1939" y="1636"/>
                  <a:pt x="1939" y="1637"/>
                </a:cubicBezTo>
                <a:cubicBezTo>
                  <a:pt x="1939" y="1638"/>
                  <a:pt x="1939" y="1638"/>
                  <a:pt x="1940" y="1639"/>
                </a:cubicBezTo>
                <a:cubicBezTo>
                  <a:pt x="1941" y="1640"/>
                  <a:pt x="1941" y="1641"/>
                  <a:pt x="1941" y="1642"/>
                </a:cubicBezTo>
                <a:cubicBezTo>
                  <a:pt x="1942" y="1643"/>
                  <a:pt x="1942" y="1643"/>
                  <a:pt x="1943" y="1644"/>
                </a:cubicBezTo>
                <a:cubicBezTo>
                  <a:pt x="1943" y="1645"/>
                  <a:pt x="1943" y="1646"/>
                  <a:pt x="1944" y="1648"/>
                </a:cubicBezTo>
                <a:cubicBezTo>
                  <a:pt x="1945" y="1649"/>
                  <a:pt x="1946" y="1651"/>
                  <a:pt x="1946" y="1653"/>
                </a:cubicBezTo>
                <a:cubicBezTo>
                  <a:pt x="1945" y="1654"/>
                  <a:pt x="1944" y="1655"/>
                  <a:pt x="1946" y="1655"/>
                </a:cubicBezTo>
                <a:cubicBezTo>
                  <a:pt x="1946" y="1655"/>
                  <a:pt x="1946" y="1655"/>
                  <a:pt x="1947" y="1655"/>
                </a:cubicBezTo>
                <a:cubicBezTo>
                  <a:pt x="1947" y="1656"/>
                  <a:pt x="1947" y="1657"/>
                  <a:pt x="1947" y="1657"/>
                </a:cubicBezTo>
                <a:cubicBezTo>
                  <a:pt x="1946" y="1658"/>
                  <a:pt x="1946" y="1659"/>
                  <a:pt x="1946" y="1659"/>
                </a:cubicBezTo>
                <a:cubicBezTo>
                  <a:pt x="1945" y="1661"/>
                  <a:pt x="1946" y="1662"/>
                  <a:pt x="1947" y="1663"/>
                </a:cubicBezTo>
                <a:cubicBezTo>
                  <a:pt x="1948" y="1663"/>
                  <a:pt x="1948" y="1664"/>
                  <a:pt x="1948" y="1665"/>
                </a:cubicBezTo>
                <a:cubicBezTo>
                  <a:pt x="1948" y="1665"/>
                  <a:pt x="1948" y="1666"/>
                  <a:pt x="1948" y="1667"/>
                </a:cubicBezTo>
                <a:cubicBezTo>
                  <a:pt x="1949" y="1667"/>
                  <a:pt x="1949" y="1667"/>
                  <a:pt x="1950" y="1668"/>
                </a:cubicBezTo>
                <a:cubicBezTo>
                  <a:pt x="1950" y="1670"/>
                  <a:pt x="1950" y="1671"/>
                  <a:pt x="1951" y="1672"/>
                </a:cubicBezTo>
                <a:cubicBezTo>
                  <a:pt x="1952" y="1673"/>
                  <a:pt x="1952" y="1674"/>
                  <a:pt x="1953" y="1676"/>
                </a:cubicBezTo>
                <a:cubicBezTo>
                  <a:pt x="1953" y="1676"/>
                  <a:pt x="1954" y="1678"/>
                  <a:pt x="1955" y="1678"/>
                </a:cubicBezTo>
                <a:cubicBezTo>
                  <a:pt x="1955" y="1678"/>
                  <a:pt x="1955" y="1677"/>
                  <a:pt x="1954" y="1677"/>
                </a:cubicBezTo>
                <a:cubicBezTo>
                  <a:pt x="1954" y="1676"/>
                  <a:pt x="1954" y="1676"/>
                  <a:pt x="1954" y="1675"/>
                </a:cubicBezTo>
                <a:cubicBezTo>
                  <a:pt x="1953" y="1673"/>
                  <a:pt x="1952" y="1672"/>
                  <a:pt x="1952" y="1671"/>
                </a:cubicBezTo>
                <a:cubicBezTo>
                  <a:pt x="1953" y="1671"/>
                  <a:pt x="1953" y="1672"/>
                  <a:pt x="1953" y="1672"/>
                </a:cubicBezTo>
                <a:cubicBezTo>
                  <a:pt x="1954" y="1673"/>
                  <a:pt x="1954" y="1673"/>
                  <a:pt x="1954" y="1674"/>
                </a:cubicBezTo>
                <a:cubicBezTo>
                  <a:pt x="1955" y="1674"/>
                  <a:pt x="1955" y="1675"/>
                  <a:pt x="1955" y="1676"/>
                </a:cubicBezTo>
                <a:cubicBezTo>
                  <a:pt x="1955" y="1676"/>
                  <a:pt x="1956" y="1677"/>
                  <a:pt x="1956" y="1677"/>
                </a:cubicBezTo>
                <a:cubicBezTo>
                  <a:pt x="1957" y="1678"/>
                  <a:pt x="1957" y="1678"/>
                  <a:pt x="1957" y="1679"/>
                </a:cubicBezTo>
                <a:cubicBezTo>
                  <a:pt x="1957" y="1680"/>
                  <a:pt x="1957" y="1680"/>
                  <a:pt x="1958" y="1681"/>
                </a:cubicBezTo>
                <a:cubicBezTo>
                  <a:pt x="1959" y="1682"/>
                  <a:pt x="1960" y="1683"/>
                  <a:pt x="1960" y="1684"/>
                </a:cubicBezTo>
                <a:cubicBezTo>
                  <a:pt x="1961" y="1684"/>
                  <a:pt x="1961" y="1687"/>
                  <a:pt x="1962" y="1687"/>
                </a:cubicBezTo>
                <a:cubicBezTo>
                  <a:pt x="1963" y="1687"/>
                  <a:pt x="1962" y="1684"/>
                  <a:pt x="1962" y="1684"/>
                </a:cubicBezTo>
                <a:cubicBezTo>
                  <a:pt x="1962" y="1683"/>
                  <a:pt x="1961" y="1682"/>
                  <a:pt x="1962" y="1682"/>
                </a:cubicBezTo>
                <a:cubicBezTo>
                  <a:pt x="1963" y="1681"/>
                  <a:pt x="1963" y="1683"/>
                  <a:pt x="1963" y="1683"/>
                </a:cubicBezTo>
                <a:cubicBezTo>
                  <a:pt x="1964" y="1684"/>
                  <a:pt x="1965" y="1684"/>
                  <a:pt x="1965" y="1686"/>
                </a:cubicBezTo>
                <a:cubicBezTo>
                  <a:pt x="1965" y="1687"/>
                  <a:pt x="1964" y="1689"/>
                  <a:pt x="1966" y="1689"/>
                </a:cubicBezTo>
                <a:cubicBezTo>
                  <a:pt x="1966" y="1689"/>
                  <a:pt x="1967" y="1689"/>
                  <a:pt x="1967" y="1688"/>
                </a:cubicBezTo>
                <a:cubicBezTo>
                  <a:pt x="1967" y="1687"/>
                  <a:pt x="1967" y="1687"/>
                  <a:pt x="1968" y="1686"/>
                </a:cubicBezTo>
                <a:cubicBezTo>
                  <a:pt x="1968" y="1686"/>
                  <a:pt x="1968" y="1685"/>
                  <a:pt x="1969" y="1685"/>
                </a:cubicBezTo>
                <a:cubicBezTo>
                  <a:pt x="1969" y="1685"/>
                  <a:pt x="1969" y="1687"/>
                  <a:pt x="1969" y="1687"/>
                </a:cubicBezTo>
                <a:cubicBezTo>
                  <a:pt x="1969" y="1688"/>
                  <a:pt x="1968" y="1688"/>
                  <a:pt x="1968" y="1689"/>
                </a:cubicBezTo>
                <a:cubicBezTo>
                  <a:pt x="1967" y="1690"/>
                  <a:pt x="1968" y="1690"/>
                  <a:pt x="1968" y="1691"/>
                </a:cubicBezTo>
                <a:cubicBezTo>
                  <a:pt x="1968" y="1692"/>
                  <a:pt x="1967" y="1692"/>
                  <a:pt x="1967" y="1692"/>
                </a:cubicBezTo>
                <a:cubicBezTo>
                  <a:pt x="1966" y="1693"/>
                  <a:pt x="1968" y="1694"/>
                  <a:pt x="1968" y="1695"/>
                </a:cubicBezTo>
                <a:cubicBezTo>
                  <a:pt x="1968" y="1695"/>
                  <a:pt x="1968" y="1696"/>
                  <a:pt x="1968" y="1697"/>
                </a:cubicBezTo>
                <a:cubicBezTo>
                  <a:pt x="1969" y="1697"/>
                  <a:pt x="1969" y="1697"/>
                  <a:pt x="1969" y="1696"/>
                </a:cubicBezTo>
                <a:cubicBezTo>
                  <a:pt x="1969" y="1696"/>
                  <a:pt x="1968" y="1693"/>
                  <a:pt x="1969" y="1694"/>
                </a:cubicBezTo>
                <a:cubicBezTo>
                  <a:pt x="1970" y="1694"/>
                  <a:pt x="1969" y="1696"/>
                  <a:pt x="1971" y="1697"/>
                </a:cubicBezTo>
                <a:cubicBezTo>
                  <a:pt x="1971" y="1696"/>
                  <a:pt x="1970" y="1694"/>
                  <a:pt x="1971" y="1693"/>
                </a:cubicBezTo>
                <a:cubicBezTo>
                  <a:pt x="1972" y="1692"/>
                  <a:pt x="1972" y="1692"/>
                  <a:pt x="1973" y="1693"/>
                </a:cubicBezTo>
                <a:cubicBezTo>
                  <a:pt x="1973" y="1693"/>
                  <a:pt x="1974" y="1693"/>
                  <a:pt x="1975" y="1693"/>
                </a:cubicBezTo>
                <a:cubicBezTo>
                  <a:pt x="1976" y="1692"/>
                  <a:pt x="1977" y="1693"/>
                  <a:pt x="1979" y="1694"/>
                </a:cubicBezTo>
                <a:cubicBezTo>
                  <a:pt x="1979" y="1694"/>
                  <a:pt x="1982" y="1694"/>
                  <a:pt x="1981" y="1696"/>
                </a:cubicBezTo>
                <a:cubicBezTo>
                  <a:pt x="1981" y="1696"/>
                  <a:pt x="1980" y="1696"/>
                  <a:pt x="1980" y="1697"/>
                </a:cubicBezTo>
                <a:cubicBezTo>
                  <a:pt x="1980" y="1698"/>
                  <a:pt x="1981" y="1698"/>
                  <a:pt x="1982" y="1698"/>
                </a:cubicBezTo>
                <a:cubicBezTo>
                  <a:pt x="1983" y="1699"/>
                  <a:pt x="1982" y="1701"/>
                  <a:pt x="1983" y="1702"/>
                </a:cubicBezTo>
                <a:cubicBezTo>
                  <a:pt x="1984" y="1703"/>
                  <a:pt x="1985" y="1703"/>
                  <a:pt x="1986" y="1705"/>
                </a:cubicBezTo>
                <a:cubicBezTo>
                  <a:pt x="1987" y="1706"/>
                  <a:pt x="1986" y="1707"/>
                  <a:pt x="1985" y="1708"/>
                </a:cubicBezTo>
                <a:cubicBezTo>
                  <a:pt x="1984" y="1709"/>
                  <a:pt x="1984" y="1708"/>
                  <a:pt x="1983" y="1708"/>
                </a:cubicBezTo>
                <a:cubicBezTo>
                  <a:pt x="1983" y="1707"/>
                  <a:pt x="1982" y="1707"/>
                  <a:pt x="1982" y="1707"/>
                </a:cubicBezTo>
                <a:cubicBezTo>
                  <a:pt x="1981" y="1706"/>
                  <a:pt x="1981" y="1706"/>
                  <a:pt x="1980" y="1705"/>
                </a:cubicBezTo>
                <a:cubicBezTo>
                  <a:pt x="1979" y="1704"/>
                  <a:pt x="1978" y="1704"/>
                  <a:pt x="1978" y="1706"/>
                </a:cubicBezTo>
                <a:cubicBezTo>
                  <a:pt x="1979" y="1706"/>
                  <a:pt x="1979" y="1707"/>
                  <a:pt x="1979" y="1708"/>
                </a:cubicBezTo>
                <a:cubicBezTo>
                  <a:pt x="1979" y="1708"/>
                  <a:pt x="1979" y="1709"/>
                  <a:pt x="1979" y="1710"/>
                </a:cubicBezTo>
                <a:cubicBezTo>
                  <a:pt x="1980" y="1710"/>
                  <a:pt x="1980" y="1710"/>
                  <a:pt x="1981" y="1711"/>
                </a:cubicBezTo>
                <a:cubicBezTo>
                  <a:pt x="1982" y="1711"/>
                  <a:pt x="1982" y="1712"/>
                  <a:pt x="1982" y="1712"/>
                </a:cubicBezTo>
                <a:cubicBezTo>
                  <a:pt x="1983" y="1714"/>
                  <a:pt x="1983" y="1715"/>
                  <a:pt x="1985" y="1716"/>
                </a:cubicBezTo>
                <a:cubicBezTo>
                  <a:pt x="1985" y="1716"/>
                  <a:pt x="1986" y="1717"/>
                  <a:pt x="1986" y="1717"/>
                </a:cubicBezTo>
                <a:cubicBezTo>
                  <a:pt x="1987" y="1716"/>
                  <a:pt x="1987" y="1715"/>
                  <a:pt x="1987" y="1714"/>
                </a:cubicBezTo>
                <a:cubicBezTo>
                  <a:pt x="1987" y="1713"/>
                  <a:pt x="1987" y="1713"/>
                  <a:pt x="1986" y="1712"/>
                </a:cubicBezTo>
                <a:cubicBezTo>
                  <a:pt x="1986" y="1712"/>
                  <a:pt x="1986" y="1711"/>
                  <a:pt x="1986" y="1710"/>
                </a:cubicBezTo>
                <a:cubicBezTo>
                  <a:pt x="1986" y="1709"/>
                  <a:pt x="1987" y="1709"/>
                  <a:pt x="1987" y="1709"/>
                </a:cubicBezTo>
                <a:cubicBezTo>
                  <a:pt x="1988" y="1708"/>
                  <a:pt x="1988" y="1707"/>
                  <a:pt x="1989" y="1708"/>
                </a:cubicBezTo>
                <a:cubicBezTo>
                  <a:pt x="1990" y="1708"/>
                  <a:pt x="1989" y="1711"/>
                  <a:pt x="1988" y="1711"/>
                </a:cubicBezTo>
                <a:cubicBezTo>
                  <a:pt x="1988" y="1713"/>
                  <a:pt x="1989" y="1713"/>
                  <a:pt x="1989" y="1715"/>
                </a:cubicBezTo>
                <a:cubicBezTo>
                  <a:pt x="1989" y="1716"/>
                  <a:pt x="1988" y="1717"/>
                  <a:pt x="1990" y="1718"/>
                </a:cubicBezTo>
                <a:cubicBezTo>
                  <a:pt x="1991" y="1719"/>
                  <a:pt x="1991" y="1719"/>
                  <a:pt x="1992" y="1721"/>
                </a:cubicBezTo>
                <a:cubicBezTo>
                  <a:pt x="1992" y="1722"/>
                  <a:pt x="1993" y="1723"/>
                  <a:pt x="1993" y="1724"/>
                </a:cubicBezTo>
                <a:cubicBezTo>
                  <a:pt x="1993" y="1724"/>
                  <a:pt x="1994" y="1725"/>
                  <a:pt x="1994" y="1726"/>
                </a:cubicBezTo>
                <a:cubicBezTo>
                  <a:pt x="1995" y="1726"/>
                  <a:pt x="1995" y="1727"/>
                  <a:pt x="1995" y="1728"/>
                </a:cubicBezTo>
                <a:cubicBezTo>
                  <a:pt x="1996" y="1730"/>
                  <a:pt x="1996" y="1733"/>
                  <a:pt x="1997" y="1736"/>
                </a:cubicBezTo>
                <a:cubicBezTo>
                  <a:pt x="1998" y="1740"/>
                  <a:pt x="1999" y="1743"/>
                  <a:pt x="1998" y="1747"/>
                </a:cubicBezTo>
                <a:cubicBezTo>
                  <a:pt x="1997" y="1748"/>
                  <a:pt x="1997" y="1750"/>
                  <a:pt x="1996" y="1751"/>
                </a:cubicBezTo>
                <a:cubicBezTo>
                  <a:pt x="1996" y="1754"/>
                  <a:pt x="1996" y="1757"/>
                  <a:pt x="1995" y="1761"/>
                </a:cubicBezTo>
                <a:cubicBezTo>
                  <a:pt x="1995" y="1762"/>
                  <a:pt x="1994" y="1763"/>
                  <a:pt x="1994" y="1765"/>
                </a:cubicBezTo>
                <a:cubicBezTo>
                  <a:pt x="1994" y="1767"/>
                  <a:pt x="1994" y="1768"/>
                  <a:pt x="1994" y="1770"/>
                </a:cubicBezTo>
                <a:cubicBezTo>
                  <a:pt x="1994" y="1771"/>
                  <a:pt x="1993" y="1772"/>
                  <a:pt x="1993" y="1774"/>
                </a:cubicBezTo>
                <a:cubicBezTo>
                  <a:pt x="1993" y="1774"/>
                  <a:pt x="1992" y="1775"/>
                  <a:pt x="1993" y="1775"/>
                </a:cubicBezTo>
                <a:cubicBezTo>
                  <a:pt x="1994" y="1775"/>
                  <a:pt x="1994" y="1774"/>
                  <a:pt x="1994" y="1774"/>
                </a:cubicBezTo>
                <a:cubicBezTo>
                  <a:pt x="1995" y="1773"/>
                  <a:pt x="1996" y="1773"/>
                  <a:pt x="1997" y="1772"/>
                </a:cubicBezTo>
                <a:cubicBezTo>
                  <a:pt x="1998" y="1771"/>
                  <a:pt x="1998" y="1770"/>
                  <a:pt x="2000" y="1769"/>
                </a:cubicBezTo>
                <a:cubicBezTo>
                  <a:pt x="2000" y="1768"/>
                  <a:pt x="2001" y="1769"/>
                  <a:pt x="2001" y="1770"/>
                </a:cubicBezTo>
                <a:cubicBezTo>
                  <a:pt x="2001" y="1771"/>
                  <a:pt x="2000" y="1771"/>
                  <a:pt x="2000" y="1771"/>
                </a:cubicBezTo>
                <a:cubicBezTo>
                  <a:pt x="1999" y="1772"/>
                  <a:pt x="1999" y="1773"/>
                  <a:pt x="1999" y="1773"/>
                </a:cubicBezTo>
                <a:cubicBezTo>
                  <a:pt x="1999" y="1774"/>
                  <a:pt x="1999" y="1775"/>
                  <a:pt x="1999" y="1775"/>
                </a:cubicBezTo>
                <a:cubicBezTo>
                  <a:pt x="1999" y="1776"/>
                  <a:pt x="1999" y="1776"/>
                  <a:pt x="2000" y="1776"/>
                </a:cubicBezTo>
                <a:cubicBezTo>
                  <a:pt x="2000" y="1775"/>
                  <a:pt x="2001" y="1775"/>
                  <a:pt x="2001" y="1774"/>
                </a:cubicBezTo>
                <a:cubicBezTo>
                  <a:pt x="2001" y="1774"/>
                  <a:pt x="2002" y="1773"/>
                  <a:pt x="2002" y="1773"/>
                </a:cubicBezTo>
                <a:cubicBezTo>
                  <a:pt x="2003" y="1773"/>
                  <a:pt x="2002" y="1774"/>
                  <a:pt x="2002" y="1775"/>
                </a:cubicBezTo>
                <a:cubicBezTo>
                  <a:pt x="2002" y="1775"/>
                  <a:pt x="2002" y="1776"/>
                  <a:pt x="2002" y="1777"/>
                </a:cubicBezTo>
                <a:cubicBezTo>
                  <a:pt x="2002" y="1778"/>
                  <a:pt x="2003" y="1778"/>
                  <a:pt x="2003" y="1777"/>
                </a:cubicBezTo>
                <a:cubicBezTo>
                  <a:pt x="2004" y="1776"/>
                  <a:pt x="2003" y="1773"/>
                  <a:pt x="2005" y="1774"/>
                </a:cubicBezTo>
                <a:cubicBezTo>
                  <a:pt x="2006" y="1774"/>
                  <a:pt x="2005" y="1775"/>
                  <a:pt x="2006" y="1776"/>
                </a:cubicBezTo>
                <a:cubicBezTo>
                  <a:pt x="2006" y="1777"/>
                  <a:pt x="2006" y="1777"/>
                  <a:pt x="2006" y="1778"/>
                </a:cubicBezTo>
                <a:cubicBezTo>
                  <a:pt x="2007" y="1778"/>
                  <a:pt x="2007" y="1779"/>
                  <a:pt x="2007" y="1780"/>
                </a:cubicBezTo>
                <a:cubicBezTo>
                  <a:pt x="2008" y="1780"/>
                  <a:pt x="2008" y="1779"/>
                  <a:pt x="2008" y="1778"/>
                </a:cubicBezTo>
                <a:cubicBezTo>
                  <a:pt x="2008" y="1778"/>
                  <a:pt x="2008" y="1777"/>
                  <a:pt x="2008" y="1776"/>
                </a:cubicBezTo>
                <a:cubicBezTo>
                  <a:pt x="2008" y="1776"/>
                  <a:pt x="2009" y="1776"/>
                  <a:pt x="2009" y="1775"/>
                </a:cubicBezTo>
                <a:cubicBezTo>
                  <a:pt x="2009" y="1774"/>
                  <a:pt x="2009" y="1773"/>
                  <a:pt x="2010" y="1773"/>
                </a:cubicBezTo>
                <a:cubicBezTo>
                  <a:pt x="2011" y="1773"/>
                  <a:pt x="2011" y="1775"/>
                  <a:pt x="2010" y="1775"/>
                </a:cubicBezTo>
                <a:cubicBezTo>
                  <a:pt x="2010" y="1776"/>
                  <a:pt x="2008" y="1778"/>
                  <a:pt x="2010" y="1778"/>
                </a:cubicBezTo>
                <a:cubicBezTo>
                  <a:pt x="2010" y="1778"/>
                  <a:pt x="2010" y="1779"/>
                  <a:pt x="2011" y="1779"/>
                </a:cubicBezTo>
                <a:cubicBezTo>
                  <a:pt x="2011" y="1780"/>
                  <a:pt x="2011" y="1779"/>
                  <a:pt x="2012" y="1778"/>
                </a:cubicBezTo>
                <a:cubicBezTo>
                  <a:pt x="2012" y="1778"/>
                  <a:pt x="2012" y="1778"/>
                  <a:pt x="2013" y="1777"/>
                </a:cubicBezTo>
                <a:cubicBezTo>
                  <a:pt x="2013" y="1777"/>
                  <a:pt x="2013" y="1776"/>
                  <a:pt x="2013" y="1776"/>
                </a:cubicBezTo>
                <a:cubicBezTo>
                  <a:pt x="2015" y="1776"/>
                  <a:pt x="2013" y="1779"/>
                  <a:pt x="2013" y="1779"/>
                </a:cubicBezTo>
                <a:cubicBezTo>
                  <a:pt x="2013" y="1780"/>
                  <a:pt x="2014" y="1781"/>
                  <a:pt x="2014" y="1781"/>
                </a:cubicBezTo>
                <a:cubicBezTo>
                  <a:pt x="2015" y="1781"/>
                  <a:pt x="2016" y="1779"/>
                  <a:pt x="2016" y="1779"/>
                </a:cubicBezTo>
                <a:cubicBezTo>
                  <a:pt x="2017" y="1779"/>
                  <a:pt x="2017" y="1779"/>
                  <a:pt x="2018" y="1778"/>
                </a:cubicBezTo>
                <a:cubicBezTo>
                  <a:pt x="2018" y="1778"/>
                  <a:pt x="2019" y="1777"/>
                  <a:pt x="2019" y="1777"/>
                </a:cubicBezTo>
                <a:cubicBezTo>
                  <a:pt x="2019" y="1775"/>
                  <a:pt x="2020" y="1774"/>
                  <a:pt x="2020" y="1773"/>
                </a:cubicBezTo>
                <a:cubicBezTo>
                  <a:pt x="2021" y="1771"/>
                  <a:pt x="2022" y="1770"/>
                  <a:pt x="2023" y="1770"/>
                </a:cubicBezTo>
                <a:cubicBezTo>
                  <a:pt x="2024" y="1770"/>
                  <a:pt x="2025" y="1770"/>
                  <a:pt x="2025" y="1770"/>
                </a:cubicBezTo>
                <a:cubicBezTo>
                  <a:pt x="2026" y="1770"/>
                  <a:pt x="2027" y="1770"/>
                  <a:pt x="2027" y="1769"/>
                </a:cubicBezTo>
                <a:cubicBezTo>
                  <a:pt x="2028" y="1769"/>
                  <a:pt x="2029" y="1768"/>
                  <a:pt x="2029" y="1768"/>
                </a:cubicBezTo>
                <a:cubicBezTo>
                  <a:pt x="2028" y="1767"/>
                  <a:pt x="2027" y="1767"/>
                  <a:pt x="2028" y="1767"/>
                </a:cubicBezTo>
                <a:cubicBezTo>
                  <a:pt x="2028" y="1766"/>
                  <a:pt x="2029" y="1767"/>
                  <a:pt x="2030" y="1767"/>
                </a:cubicBezTo>
                <a:cubicBezTo>
                  <a:pt x="2031" y="1767"/>
                  <a:pt x="2031" y="1767"/>
                  <a:pt x="2032" y="1767"/>
                </a:cubicBezTo>
                <a:cubicBezTo>
                  <a:pt x="2032" y="1766"/>
                  <a:pt x="2033" y="1766"/>
                  <a:pt x="2034" y="1766"/>
                </a:cubicBezTo>
                <a:cubicBezTo>
                  <a:pt x="2034" y="1765"/>
                  <a:pt x="2033" y="1765"/>
                  <a:pt x="2033" y="1765"/>
                </a:cubicBezTo>
                <a:cubicBezTo>
                  <a:pt x="2033" y="1764"/>
                  <a:pt x="2033" y="1764"/>
                  <a:pt x="2032" y="1763"/>
                </a:cubicBezTo>
                <a:cubicBezTo>
                  <a:pt x="2032" y="1762"/>
                  <a:pt x="2032" y="1761"/>
                  <a:pt x="2033" y="1760"/>
                </a:cubicBezTo>
                <a:cubicBezTo>
                  <a:pt x="2033" y="1761"/>
                  <a:pt x="2032" y="1762"/>
                  <a:pt x="2033" y="1763"/>
                </a:cubicBezTo>
                <a:cubicBezTo>
                  <a:pt x="2033" y="1763"/>
                  <a:pt x="2034" y="1764"/>
                  <a:pt x="2034" y="1764"/>
                </a:cubicBezTo>
                <a:cubicBezTo>
                  <a:pt x="2035" y="1765"/>
                  <a:pt x="2036" y="1764"/>
                  <a:pt x="2038" y="1764"/>
                </a:cubicBezTo>
                <a:cubicBezTo>
                  <a:pt x="2039" y="1763"/>
                  <a:pt x="2039" y="1763"/>
                  <a:pt x="2040" y="1761"/>
                </a:cubicBezTo>
                <a:cubicBezTo>
                  <a:pt x="2041" y="1760"/>
                  <a:pt x="2043" y="1760"/>
                  <a:pt x="2043" y="1759"/>
                </a:cubicBezTo>
                <a:cubicBezTo>
                  <a:pt x="2044" y="1757"/>
                  <a:pt x="2043" y="1755"/>
                  <a:pt x="2043" y="1754"/>
                </a:cubicBezTo>
                <a:cubicBezTo>
                  <a:pt x="2044" y="1753"/>
                  <a:pt x="2044" y="1753"/>
                  <a:pt x="2045" y="1752"/>
                </a:cubicBezTo>
                <a:cubicBezTo>
                  <a:pt x="2045" y="1751"/>
                  <a:pt x="2045" y="1751"/>
                  <a:pt x="2045" y="1750"/>
                </a:cubicBezTo>
                <a:cubicBezTo>
                  <a:pt x="2045" y="1749"/>
                  <a:pt x="2044" y="1746"/>
                  <a:pt x="2045" y="1746"/>
                </a:cubicBezTo>
                <a:cubicBezTo>
                  <a:pt x="2046" y="1746"/>
                  <a:pt x="2046" y="1748"/>
                  <a:pt x="2046" y="1748"/>
                </a:cubicBezTo>
                <a:cubicBezTo>
                  <a:pt x="2046" y="1749"/>
                  <a:pt x="2047" y="1749"/>
                  <a:pt x="2047" y="1750"/>
                </a:cubicBezTo>
                <a:cubicBezTo>
                  <a:pt x="2048" y="1750"/>
                  <a:pt x="2049" y="1751"/>
                  <a:pt x="2050" y="1753"/>
                </a:cubicBezTo>
                <a:cubicBezTo>
                  <a:pt x="2050" y="1754"/>
                  <a:pt x="2050" y="1755"/>
                  <a:pt x="2051" y="1756"/>
                </a:cubicBezTo>
                <a:cubicBezTo>
                  <a:pt x="2052" y="1758"/>
                  <a:pt x="2052" y="1759"/>
                  <a:pt x="2052" y="1761"/>
                </a:cubicBezTo>
                <a:cubicBezTo>
                  <a:pt x="2052" y="1762"/>
                  <a:pt x="2053" y="1765"/>
                  <a:pt x="2055" y="1765"/>
                </a:cubicBezTo>
                <a:cubicBezTo>
                  <a:pt x="2055" y="1764"/>
                  <a:pt x="2055" y="1764"/>
                  <a:pt x="2056" y="1764"/>
                </a:cubicBezTo>
                <a:cubicBezTo>
                  <a:pt x="2057" y="1763"/>
                  <a:pt x="2058" y="1764"/>
                  <a:pt x="2058" y="1764"/>
                </a:cubicBezTo>
                <a:cubicBezTo>
                  <a:pt x="2059" y="1764"/>
                  <a:pt x="2060" y="1763"/>
                  <a:pt x="2060" y="1764"/>
                </a:cubicBezTo>
                <a:cubicBezTo>
                  <a:pt x="2060" y="1765"/>
                  <a:pt x="2059" y="1765"/>
                  <a:pt x="2059" y="1766"/>
                </a:cubicBezTo>
                <a:cubicBezTo>
                  <a:pt x="2059" y="1766"/>
                  <a:pt x="2059" y="1767"/>
                  <a:pt x="2059" y="1768"/>
                </a:cubicBezTo>
                <a:cubicBezTo>
                  <a:pt x="2059" y="1769"/>
                  <a:pt x="2058" y="1770"/>
                  <a:pt x="2058" y="1772"/>
                </a:cubicBezTo>
                <a:cubicBezTo>
                  <a:pt x="2058" y="1773"/>
                  <a:pt x="2059" y="1775"/>
                  <a:pt x="2059" y="1777"/>
                </a:cubicBezTo>
                <a:cubicBezTo>
                  <a:pt x="2060" y="1777"/>
                  <a:pt x="2060" y="1778"/>
                  <a:pt x="2061" y="1779"/>
                </a:cubicBezTo>
                <a:cubicBezTo>
                  <a:pt x="2061" y="1780"/>
                  <a:pt x="2061" y="1781"/>
                  <a:pt x="2061" y="1782"/>
                </a:cubicBezTo>
                <a:cubicBezTo>
                  <a:pt x="2061" y="1783"/>
                  <a:pt x="2062" y="1784"/>
                  <a:pt x="2061" y="1785"/>
                </a:cubicBezTo>
                <a:cubicBezTo>
                  <a:pt x="2061" y="1786"/>
                  <a:pt x="2061" y="1788"/>
                  <a:pt x="2062" y="1789"/>
                </a:cubicBezTo>
                <a:cubicBezTo>
                  <a:pt x="2063" y="1792"/>
                  <a:pt x="2061" y="1795"/>
                  <a:pt x="2063" y="1798"/>
                </a:cubicBezTo>
                <a:cubicBezTo>
                  <a:pt x="2064" y="1799"/>
                  <a:pt x="2065" y="1799"/>
                  <a:pt x="2065" y="1800"/>
                </a:cubicBezTo>
                <a:cubicBezTo>
                  <a:pt x="2066" y="1800"/>
                  <a:pt x="2067" y="1802"/>
                  <a:pt x="2067" y="1803"/>
                </a:cubicBezTo>
                <a:cubicBezTo>
                  <a:pt x="2067" y="1806"/>
                  <a:pt x="2066" y="1809"/>
                  <a:pt x="2067" y="1813"/>
                </a:cubicBezTo>
                <a:cubicBezTo>
                  <a:pt x="2068" y="1814"/>
                  <a:pt x="2068" y="1815"/>
                  <a:pt x="2068" y="1817"/>
                </a:cubicBezTo>
                <a:cubicBezTo>
                  <a:pt x="2068" y="1817"/>
                  <a:pt x="2068" y="1818"/>
                  <a:pt x="2068" y="1819"/>
                </a:cubicBezTo>
                <a:cubicBezTo>
                  <a:pt x="2068" y="1819"/>
                  <a:pt x="2069" y="1820"/>
                  <a:pt x="2069" y="1820"/>
                </a:cubicBezTo>
                <a:cubicBezTo>
                  <a:pt x="2069" y="1821"/>
                  <a:pt x="2069" y="1823"/>
                  <a:pt x="2070" y="1824"/>
                </a:cubicBezTo>
                <a:cubicBezTo>
                  <a:pt x="2070" y="1823"/>
                  <a:pt x="2070" y="1821"/>
                  <a:pt x="2070" y="1820"/>
                </a:cubicBezTo>
                <a:cubicBezTo>
                  <a:pt x="2070" y="1818"/>
                  <a:pt x="2070" y="1817"/>
                  <a:pt x="2070" y="1815"/>
                </a:cubicBezTo>
                <a:cubicBezTo>
                  <a:pt x="2070" y="1813"/>
                  <a:pt x="2072" y="1816"/>
                  <a:pt x="2072" y="1817"/>
                </a:cubicBezTo>
                <a:cubicBezTo>
                  <a:pt x="2072" y="1818"/>
                  <a:pt x="2072" y="1818"/>
                  <a:pt x="2072" y="1819"/>
                </a:cubicBezTo>
                <a:cubicBezTo>
                  <a:pt x="2073" y="1820"/>
                  <a:pt x="2073" y="1820"/>
                  <a:pt x="2073" y="1821"/>
                </a:cubicBezTo>
                <a:cubicBezTo>
                  <a:pt x="2074" y="1822"/>
                  <a:pt x="2075" y="1823"/>
                  <a:pt x="2075" y="1825"/>
                </a:cubicBezTo>
                <a:cubicBezTo>
                  <a:pt x="2075" y="1826"/>
                  <a:pt x="2076" y="1828"/>
                  <a:pt x="2076" y="1830"/>
                </a:cubicBezTo>
                <a:cubicBezTo>
                  <a:pt x="2077" y="1831"/>
                  <a:pt x="2078" y="1832"/>
                  <a:pt x="2078" y="1833"/>
                </a:cubicBezTo>
                <a:cubicBezTo>
                  <a:pt x="2079" y="1835"/>
                  <a:pt x="2079" y="1836"/>
                  <a:pt x="2079" y="1837"/>
                </a:cubicBezTo>
                <a:cubicBezTo>
                  <a:pt x="2080" y="1839"/>
                  <a:pt x="2080" y="1841"/>
                  <a:pt x="2079" y="1843"/>
                </a:cubicBezTo>
                <a:cubicBezTo>
                  <a:pt x="2079" y="1844"/>
                  <a:pt x="2078" y="1845"/>
                  <a:pt x="2078" y="1846"/>
                </a:cubicBezTo>
                <a:cubicBezTo>
                  <a:pt x="2078" y="1847"/>
                  <a:pt x="2078" y="1848"/>
                  <a:pt x="2078" y="1849"/>
                </a:cubicBezTo>
                <a:cubicBezTo>
                  <a:pt x="2077" y="1849"/>
                  <a:pt x="2076" y="1850"/>
                  <a:pt x="2078" y="1850"/>
                </a:cubicBezTo>
                <a:cubicBezTo>
                  <a:pt x="2079" y="1850"/>
                  <a:pt x="2081" y="1850"/>
                  <a:pt x="2080" y="1852"/>
                </a:cubicBezTo>
                <a:cubicBezTo>
                  <a:pt x="2078" y="1852"/>
                  <a:pt x="2079" y="1856"/>
                  <a:pt x="2078" y="1855"/>
                </a:cubicBezTo>
                <a:cubicBezTo>
                  <a:pt x="2077" y="1855"/>
                  <a:pt x="2076" y="1852"/>
                  <a:pt x="2075" y="1854"/>
                </a:cubicBezTo>
                <a:cubicBezTo>
                  <a:pt x="2074" y="1856"/>
                  <a:pt x="2076" y="1856"/>
                  <a:pt x="2077" y="1857"/>
                </a:cubicBezTo>
                <a:cubicBezTo>
                  <a:pt x="2079" y="1858"/>
                  <a:pt x="2078" y="1859"/>
                  <a:pt x="2078" y="1860"/>
                </a:cubicBezTo>
                <a:cubicBezTo>
                  <a:pt x="2078" y="1862"/>
                  <a:pt x="2080" y="1861"/>
                  <a:pt x="2081" y="1860"/>
                </a:cubicBezTo>
                <a:cubicBezTo>
                  <a:pt x="2081" y="1860"/>
                  <a:pt x="2081" y="1859"/>
                  <a:pt x="2082" y="1858"/>
                </a:cubicBezTo>
                <a:cubicBezTo>
                  <a:pt x="2082" y="1858"/>
                  <a:pt x="2083" y="1859"/>
                  <a:pt x="2083" y="1860"/>
                </a:cubicBezTo>
                <a:cubicBezTo>
                  <a:pt x="2083" y="1860"/>
                  <a:pt x="2082" y="1860"/>
                  <a:pt x="2082" y="1861"/>
                </a:cubicBezTo>
                <a:cubicBezTo>
                  <a:pt x="2081" y="1861"/>
                  <a:pt x="2081" y="1862"/>
                  <a:pt x="2080" y="1862"/>
                </a:cubicBezTo>
                <a:cubicBezTo>
                  <a:pt x="2080" y="1863"/>
                  <a:pt x="2081" y="1865"/>
                  <a:pt x="2081" y="1867"/>
                </a:cubicBezTo>
                <a:cubicBezTo>
                  <a:pt x="2081" y="1868"/>
                  <a:pt x="2081" y="1870"/>
                  <a:pt x="2081" y="1871"/>
                </a:cubicBezTo>
                <a:cubicBezTo>
                  <a:pt x="2081" y="1873"/>
                  <a:pt x="2080" y="1874"/>
                  <a:pt x="2080" y="1875"/>
                </a:cubicBezTo>
                <a:cubicBezTo>
                  <a:pt x="2080" y="1877"/>
                  <a:pt x="2079" y="1878"/>
                  <a:pt x="2077" y="1878"/>
                </a:cubicBezTo>
                <a:cubicBezTo>
                  <a:pt x="2076" y="1879"/>
                  <a:pt x="2075" y="1880"/>
                  <a:pt x="2075" y="1881"/>
                </a:cubicBezTo>
                <a:cubicBezTo>
                  <a:pt x="2075" y="1883"/>
                  <a:pt x="2076" y="1884"/>
                  <a:pt x="2077" y="1885"/>
                </a:cubicBezTo>
                <a:cubicBezTo>
                  <a:pt x="2077" y="1887"/>
                  <a:pt x="2077" y="1889"/>
                  <a:pt x="2077" y="1890"/>
                </a:cubicBezTo>
                <a:cubicBezTo>
                  <a:pt x="2076" y="1891"/>
                  <a:pt x="2076" y="1893"/>
                  <a:pt x="2076" y="1894"/>
                </a:cubicBezTo>
                <a:cubicBezTo>
                  <a:pt x="2077" y="1896"/>
                  <a:pt x="2078" y="1893"/>
                  <a:pt x="2078" y="1893"/>
                </a:cubicBezTo>
                <a:cubicBezTo>
                  <a:pt x="2080" y="1893"/>
                  <a:pt x="2078" y="1896"/>
                  <a:pt x="2078" y="1896"/>
                </a:cubicBezTo>
                <a:cubicBezTo>
                  <a:pt x="2077" y="1898"/>
                  <a:pt x="2077" y="1899"/>
                  <a:pt x="2077" y="1901"/>
                </a:cubicBezTo>
                <a:cubicBezTo>
                  <a:pt x="2076" y="1902"/>
                  <a:pt x="2075" y="1903"/>
                  <a:pt x="2074" y="1905"/>
                </a:cubicBezTo>
                <a:cubicBezTo>
                  <a:pt x="2074" y="1906"/>
                  <a:pt x="2074" y="1907"/>
                  <a:pt x="2073" y="1909"/>
                </a:cubicBezTo>
                <a:cubicBezTo>
                  <a:pt x="2073" y="1909"/>
                  <a:pt x="2072" y="1911"/>
                  <a:pt x="2072" y="1912"/>
                </a:cubicBezTo>
                <a:cubicBezTo>
                  <a:pt x="2072" y="1912"/>
                  <a:pt x="2072" y="1912"/>
                  <a:pt x="2073" y="1913"/>
                </a:cubicBezTo>
                <a:cubicBezTo>
                  <a:pt x="2073" y="1913"/>
                  <a:pt x="2073" y="1914"/>
                  <a:pt x="2073" y="1915"/>
                </a:cubicBezTo>
                <a:cubicBezTo>
                  <a:pt x="2073" y="1915"/>
                  <a:pt x="2072" y="1915"/>
                  <a:pt x="2072" y="1916"/>
                </a:cubicBezTo>
                <a:cubicBezTo>
                  <a:pt x="2072" y="1917"/>
                  <a:pt x="2072" y="1917"/>
                  <a:pt x="2072" y="1918"/>
                </a:cubicBezTo>
                <a:cubicBezTo>
                  <a:pt x="2071" y="1918"/>
                  <a:pt x="2071" y="1918"/>
                  <a:pt x="2071" y="1919"/>
                </a:cubicBezTo>
                <a:cubicBezTo>
                  <a:pt x="2071" y="1920"/>
                  <a:pt x="2071" y="1922"/>
                  <a:pt x="2071" y="1924"/>
                </a:cubicBezTo>
                <a:cubicBezTo>
                  <a:pt x="2070" y="1925"/>
                  <a:pt x="2070" y="1926"/>
                  <a:pt x="2071" y="1927"/>
                </a:cubicBezTo>
                <a:cubicBezTo>
                  <a:pt x="2071" y="1927"/>
                  <a:pt x="2071" y="1927"/>
                  <a:pt x="2072" y="1928"/>
                </a:cubicBezTo>
                <a:cubicBezTo>
                  <a:pt x="2072" y="1928"/>
                  <a:pt x="2072" y="1929"/>
                  <a:pt x="2072" y="1930"/>
                </a:cubicBezTo>
                <a:cubicBezTo>
                  <a:pt x="2072" y="1931"/>
                  <a:pt x="2072" y="1930"/>
                  <a:pt x="2073" y="1930"/>
                </a:cubicBezTo>
                <a:cubicBezTo>
                  <a:pt x="2073" y="1931"/>
                  <a:pt x="2074" y="1931"/>
                  <a:pt x="2073" y="1932"/>
                </a:cubicBezTo>
                <a:cubicBezTo>
                  <a:pt x="2073" y="1932"/>
                  <a:pt x="2072" y="1932"/>
                  <a:pt x="2072" y="1933"/>
                </a:cubicBezTo>
                <a:cubicBezTo>
                  <a:pt x="2072" y="1934"/>
                  <a:pt x="2072" y="1934"/>
                  <a:pt x="2072" y="1935"/>
                </a:cubicBezTo>
                <a:cubicBezTo>
                  <a:pt x="2071" y="1936"/>
                  <a:pt x="2071" y="1938"/>
                  <a:pt x="2071" y="1939"/>
                </a:cubicBezTo>
                <a:cubicBezTo>
                  <a:pt x="2073" y="1941"/>
                  <a:pt x="2074" y="1938"/>
                  <a:pt x="2074" y="1937"/>
                </a:cubicBezTo>
                <a:cubicBezTo>
                  <a:pt x="2075" y="1937"/>
                  <a:pt x="2076" y="1937"/>
                  <a:pt x="2075" y="1936"/>
                </a:cubicBezTo>
                <a:cubicBezTo>
                  <a:pt x="2075" y="1935"/>
                  <a:pt x="2075" y="1935"/>
                  <a:pt x="2075" y="1934"/>
                </a:cubicBezTo>
                <a:cubicBezTo>
                  <a:pt x="2075" y="1934"/>
                  <a:pt x="2074" y="1934"/>
                  <a:pt x="2074" y="1933"/>
                </a:cubicBezTo>
                <a:cubicBezTo>
                  <a:pt x="2074" y="1933"/>
                  <a:pt x="2073" y="1932"/>
                  <a:pt x="2074" y="1932"/>
                </a:cubicBezTo>
                <a:cubicBezTo>
                  <a:pt x="2074" y="1931"/>
                  <a:pt x="2075" y="1931"/>
                  <a:pt x="2075" y="1931"/>
                </a:cubicBezTo>
                <a:cubicBezTo>
                  <a:pt x="2075" y="1931"/>
                  <a:pt x="2076" y="1930"/>
                  <a:pt x="2076" y="1930"/>
                </a:cubicBezTo>
                <a:cubicBezTo>
                  <a:pt x="2076" y="1929"/>
                  <a:pt x="2075" y="1930"/>
                  <a:pt x="2075" y="1929"/>
                </a:cubicBezTo>
                <a:cubicBezTo>
                  <a:pt x="2075" y="1928"/>
                  <a:pt x="2076" y="1929"/>
                  <a:pt x="2076" y="1928"/>
                </a:cubicBezTo>
                <a:cubicBezTo>
                  <a:pt x="2077" y="1928"/>
                  <a:pt x="2077" y="1928"/>
                  <a:pt x="2078" y="1927"/>
                </a:cubicBezTo>
                <a:cubicBezTo>
                  <a:pt x="2079" y="1927"/>
                  <a:pt x="2080" y="1929"/>
                  <a:pt x="2081" y="1929"/>
                </a:cubicBezTo>
                <a:cubicBezTo>
                  <a:pt x="2083" y="1930"/>
                  <a:pt x="2082" y="1931"/>
                  <a:pt x="2083" y="1933"/>
                </a:cubicBezTo>
                <a:cubicBezTo>
                  <a:pt x="2083" y="1934"/>
                  <a:pt x="2085" y="1934"/>
                  <a:pt x="2086" y="1935"/>
                </a:cubicBezTo>
                <a:cubicBezTo>
                  <a:pt x="2087" y="1936"/>
                  <a:pt x="2088" y="1936"/>
                  <a:pt x="2087" y="1938"/>
                </a:cubicBezTo>
                <a:cubicBezTo>
                  <a:pt x="2087" y="1938"/>
                  <a:pt x="2087" y="1939"/>
                  <a:pt x="2087" y="1940"/>
                </a:cubicBezTo>
                <a:cubicBezTo>
                  <a:pt x="2087" y="1940"/>
                  <a:pt x="2087" y="1941"/>
                  <a:pt x="2087" y="1942"/>
                </a:cubicBezTo>
                <a:cubicBezTo>
                  <a:pt x="2087" y="1942"/>
                  <a:pt x="2087" y="1943"/>
                  <a:pt x="2087" y="1944"/>
                </a:cubicBezTo>
                <a:cubicBezTo>
                  <a:pt x="2087" y="1944"/>
                  <a:pt x="2088" y="1945"/>
                  <a:pt x="2088" y="1945"/>
                </a:cubicBezTo>
                <a:cubicBezTo>
                  <a:pt x="2089" y="1945"/>
                  <a:pt x="2088" y="1944"/>
                  <a:pt x="2088" y="1944"/>
                </a:cubicBezTo>
                <a:cubicBezTo>
                  <a:pt x="2088" y="1943"/>
                  <a:pt x="2088" y="1942"/>
                  <a:pt x="2088" y="1942"/>
                </a:cubicBezTo>
                <a:cubicBezTo>
                  <a:pt x="2088" y="1941"/>
                  <a:pt x="2087" y="1941"/>
                  <a:pt x="2087" y="1941"/>
                </a:cubicBezTo>
                <a:cubicBezTo>
                  <a:pt x="2087" y="1940"/>
                  <a:pt x="2088" y="1940"/>
                  <a:pt x="2088" y="1940"/>
                </a:cubicBezTo>
                <a:cubicBezTo>
                  <a:pt x="2088" y="1940"/>
                  <a:pt x="2088" y="1941"/>
                  <a:pt x="2089" y="1941"/>
                </a:cubicBezTo>
                <a:cubicBezTo>
                  <a:pt x="2089" y="1941"/>
                  <a:pt x="2089" y="1941"/>
                  <a:pt x="2090" y="1941"/>
                </a:cubicBezTo>
                <a:cubicBezTo>
                  <a:pt x="2090" y="1941"/>
                  <a:pt x="2090" y="1941"/>
                  <a:pt x="2091" y="1942"/>
                </a:cubicBezTo>
                <a:cubicBezTo>
                  <a:pt x="2092" y="1943"/>
                  <a:pt x="2092" y="1944"/>
                  <a:pt x="2092" y="1945"/>
                </a:cubicBezTo>
                <a:cubicBezTo>
                  <a:pt x="2092" y="1947"/>
                  <a:pt x="2093" y="1948"/>
                  <a:pt x="2095" y="1948"/>
                </a:cubicBezTo>
                <a:cubicBezTo>
                  <a:pt x="2095" y="1947"/>
                  <a:pt x="2096" y="1946"/>
                  <a:pt x="2097" y="1947"/>
                </a:cubicBezTo>
                <a:cubicBezTo>
                  <a:pt x="2097" y="1947"/>
                  <a:pt x="2097" y="1948"/>
                  <a:pt x="2097" y="1948"/>
                </a:cubicBezTo>
                <a:cubicBezTo>
                  <a:pt x="2096" y="1949"/>
                  <a:pt x="2096" y="1949"/>
                  <a:pt x="2097" y="1950"/>
                </a:cubicBezTo>
                <a:cubicBezTo>
                  <a:pt x="2097" y="1950"/>
                  <a:pt x="2098" y="1951"/>
                  <a:pt x="2098" y="1951"/>
                </a:cubicBezTo>
                <a:cubicBezTo>
                  <a:pt x="2099" y="1952"/>
                  <a:pt x="2100" y="1951"/>
                  <a:pt x="2100" y="1952"/>
                </a:cubicBezTo>
                <a:cubicBezTo>
                  <a:pt x="2101" y="1953"/>
                  <a:pt x="2100" y="1953"/>
                  <a:pt x="2100" y="1953"/>
                </a:cubicBezTo>
                <a:cubicBezTo>
                  <a:pt x="2099" y="1954"/>
                  <a:pt x="2099" y="1955"/>
                  <a:pt x="2100" y="1955"/>
                </a:cubicBezTo>
                <a:cubicBezTo>
                  <a:pt x="2100" y="1956"/>
                  <a:pt x="2100" y="1958"/>
                  <a:pt x="2101" y="1958"/>
                </a:cubicBezTo>
                <a:cubicBezTo>
                  <a:pt x="2102" y="1959"/>
                  <a:pt x="2102" y="1960"/>
                  <a:pt x="2103" y="1961"/>
                </a:cubicBezTo>
                <a:cubicBezTo>
                  <a:pt x="2103" y="1962"/>
                  <a:pt x="2105" y="1962"/>
                  <a:pt x="2105" y="1963"/>
                </a:cubicBezTo>
                <a:cubicBezTo>
                  <a:pt x="2106" y="1963"/>
                  <a:pt x="2106" y="1964"/>
                  <a:pt x="2107" y="1964"/>
                </a:cubicBezTo>
                <a:cubicBezTo>
                  <a:pt x="2107" y="1965"/>
                  <a:pt x="2108" y="1965"/>
                  <a:pt x="2108" y="1966"/>
                </a:cubicBezTo>
                <a:cubicBezTo>
                  <a:pt x="2109" y="1967"/>
                  <a:pt x="2109" y="1969"/>
                  <a:pt x="2110" y="1970"/>
                </a:cubicBezTo>
                <a:cubicBezTo>
                  <a:pt x="2110" y="1971"/>
                  <a:pt x="2111" y="1971"/>
                  <a:pt x="2112" y="1972"/>
                </a:cubicBezTo>
                <a:cubicBezTo>
                  <a:pt x="2112" y="1974"/>
                  <a:pt x="2113" y="1975"/>
                  <a:pt x="2113" y="1976"/>
                </a:cubicBezTo>
                <a:cubicBezTo>
                  <a:pt x="2113" y="1978"/>
                  <a:pt x="2113" y="1979"/>
                  <a:pt x="2113" y="1981"/>
                </a:cubicBezTo>
                <a:cubicBezTo>
                  <a:pt x="2113" y="1982"/>
                  <a:pt x="2113" y="1984"/>
                  <a:pt x="2112" y="1985"/>
                </a:cubicBezTo>
                <a:cubicBezTo>
                  <a:pt x="2112" y="1985"/>
                  <a:pt x="2112" y="1985"/>
                  <a:pt x="2111" y="1985"/>
                </a:cubicBezTo>
                <a:cubicBezTo>
                  <a:pt x="2111" y="1985"/>
                  <a:pt x="2111" y="1985"/>
                  <a:pt x="2111" y="1986"/>
                </a:cubicBezTo>
                <a:cubicBezTo>
                  <a:pt x="2111" y="1986"/>
                  <a:pt x="2109" y="1986"/>
                  <a:pt x="2110" y="1987"/>
                </a:cubicBezTo>
                <a:cubicBezTo>
                  <a:pt x="2110" y="1988"/>
                  <a:pt x="2112" y="1987"/>
                  <a:pt x="2113" y="1987"/>
                </a:cubicBezTo>
                <a:cubicBezTo>
                  <a:pt x="2114" y="1987"/>
                  <a:pt x="2113" y="1989"/>
                  <a:pt x="2113" y="1990"/>
                </a:cubicBezTo>
                <a:cubicBezTo>
                  <a:pt x="2113" y="1991"/>
                  <a:pt x="2114" y="1992"/>
                  <a:pt x="2114" y="1993"/>
                </a:cubicBezTo>
                <a:cubicBezTo>
                  <a:pt x="2115" y="1994"/>
                  <a:pt x="2115" y="1996"/>
                  <a:pt x="2116" y="1998"/>
                </a:cubicBezTo>
                <a:cubicBezTo>
                  <a:pt x="2117" y="1999"/>
                  <a:pt x="2117" y="2000"/>
                  <a:pt x="2118" y="2002"/>
                </a:cubicBezTo>
                <a:cubicBezTo>
                  <a:pt x="2118" y="2003"/>
                  <a:pt x="2118" y="2004"/>
                  <a:pt x="2117" y="2006"/>
                </a:cubicBezTo>
                <a:cubicBezTo>
                  <a:pt x="2117" y="2007"/>
                  <a:pt x="2117" y="2007"/>
                  <a:pt x="2117" y="2008"/>
                </a:cubicBezTo>
                <a:cubicBezTo>
                  <a:pt x="2118" y="2009"/>
                  <a:pt x="2118" y="2009"/>
                  <a:pt x="2119" y="2009"/>
                </a:cubicBezTo>
                <a:cubicBezTo>
                  <a:pt x="2119" y="2009"/>
                  <a:pt x="2119" y="2010"/>
                  <a:pt x="2120" y="2010"/>
                </a:cubicBezTo>
                <a:cubicBezTo>
                  <a:pt x="2120" y="2011"/>
                  <a:pt x="2121" y="2012"/>
                  <a:pt x="2121" y="2012"/>
                </a:cubicBezTo>
                <a:cubicBezTo>
                  <a:pt x="2122" y="2014"/>
                  <a:pt x="2119" y="2013"/>
                  <a:pt x="2120" y="2015"/>
                </a:cubicBezTo>
                <a:cubicBezTo>
                  <a:pt x="2120" y="2016"/>
                  <a:pt x="2122" y="2016"/>
                  <a:pt x="2123" y="2017"/>
                </a:cubicBezTo>
                <a:cubicBezTo>
                  <a:pt x="2124" y="2018"/>
                  <a:pt x="2124" y="2020"/>
                  <a:pt x="2125" y="2021"/>
                </a:cubicBezTo>
                <a:cubicBezTo>
                  <a:pt x="2125" y="2022"/>
                  <a:pt x="2126" y="2022"/>
                  <a:pt x="2127" y="2023"/>
                </a:cubicBezTo>
                <a:cubicBezTo>
                  <a:pt x="2128" y="2024"/>
                  <a:pt x="2128" y="2024"/>
                  <a:pt x="2129" y="2025"/>
                </a:cubicBezTo>
                <a:cubicBezTo>
                  <a:pt x="2129" y="2026"/>
                  <a:pt x="2129" y="2027"/>
                  <a:pt x="2130" y="2028"/>
                </a:cubicBezTo>
                <a:cubicBezTo>
                  <a:pt x="2131" y="2029"/>
                  <a:pt x="2131" y="2030"/>
                  <a:pt x="2131" y="2032"/>
                </a:cubicBezTo>
                <a:cubicBezTo>
                  <a:pt x="2131" y="2034"/>
                  <a:pt x="2131" y="2035"/>
                  <a:pt x="2133" y="2037"/>
                </a:cubicBezTo>
                <a:cubicBezTo>
                  <a:pt x="2134" y="2038"/>
                  <a:pt x="2135" y="2038"/>
                  <a:pt x="2136" y="2039"/>
                </a:cubicBezTo>
                <a:cubicBezTo>
                  <a:pt x="2138" y="2040"/>
                  <a:pt x="2139" y="2042"/>
                  <a:pt x="2140" y="2043"/>
                </a:cubicBezTo>
                <a:cubicBezTo>
                  <a:pt x="2143" y="2044"/>
                  <a:pt x="2146" y="2045"/>
                  <a:pt x="2149" y="2047"/>
                </a:cubicBezTo>
                <a:cubicBezTo>
                  <a:pt x="2150" y="2048"/>
                  <a:pt x="2151" y="2049"/>
                  <a:pt x="2153" y="2050"/>
                </a:cubicBezTo>
                <a:cubicBezTo>
                  <a:pt x="2154" y="2051"/>
                  <a:pt x="2156" y="2052"/>
                  <a:pt x="2157" y="2052"/>
                </a:cubicBezTo>
                <a:cubicBezTo>
                  <a:pt x="2160" y="2054"/>
                  <a:pt x="2162" y="2056"/>
                  <a:pt x="2164" y="2058"/>
                </a:cubicBezTo>
                <a:cubicBezTo>
                  <a:pt x="2166" y="2059"/>
                  <a:pt x="2167" y="2059"/>
                  <a:pt x="2169" y="2061"/>
                </a:cubicBezTo>
                <a:cubicBezTo>
                  <a:pt x="2170" y="2062"/>
                  <a:pt x="2171" y="2063"/>
                  <a:pt x="2172" y="2065"/>
                </a:cubicBezTo>
                <a:cubicBezTo>
                  <a:pt x="2173" y="2065"/>
                  <a:pt x="2173" y="2065"/>
                  <a:pt x="2174" y="2066"/>
                </a:cubicBezTo>
                <a:cubicBezTo>
                  <a:pt x="2175" y="2066"/>
                  <a:pt x="2176" y="2068"/>
                  <a:pt x="2177" y="2067"/>
                </a:cubicBezTo>
                <a:cubicBezTo>
                  <a:pt x="2177" y="2067"/>
                  <a:pt x="2177" y="2066"/>
                  <a:pt x="2177" y="2065"/>
                </a:cubicBezTo>
                <a:cubicBezTo>
                  <a:pt x="2178" y="2065"/>
                  <a:pt x="2179" y="2065"/>
                  <a:pt x="2179" y="2064"/>
                </a:cubicBezTo>
                <a:cubicBezTo>
                  <a:pt x="2180" y="2064"/>
                  <a:pt x="2181" y="2064"/>
                  <a:pt x="2182" y="2064"/>
                </a:cubicBezTo>
                <a:cubicBezTo>
                  <a:pt x="2183" y="2064"/>
                  <a:pt x="2184" y="2065"/>
                  <a:pt x="2185" y="2064"/>
                </a:cubicBezTo>
                <a:cubicBezTo>
                  <a:pt x="2185" y="2064"/>
                  <a:pt x="2185" y="2063"/>
                  <a:pt x="2185" y="2063"/>
                </a:cubicBezTo>
                <a:cubicBezTo>
                  <a:pt x="2185" y="2063"/>
                  <a:pt x="2186" y="2062"/>
                  <a:pt x="2186" y="2062"/>
                </a:cubicBezTo>
                <a:cubicBezTo>
                  <a:pt x="2186" y="2063"/>
                  <a:pt x="2186" y="2063"/>
                  <a:pt x="2186" y="2064"/>
                </a:cubicBezTo>
                <a:cubicBezTo>
                  <a:pt x="2186" y="2064"/>
                  <a:pt x="2186" y="2064"/>
                  <a:pt x="2186" y="2065"/>
                </a:cubicBezTo>
                <a:cubicBezTo>
                  <a:pt x="2187" y="2065"/>
                  <a:pt x="2187" y="2066"/>
                  <a:pt x="2187" y="2066"/>
                </a:cubicBezTo>
                <a:cubicBezTo>
                  <a:pt x="2187" y="2066"/>
                  <a:pt x="2187" y="2066"/>
                  <a:pt x="2187" y="2066"/>
                </a:cubicBezTo>
                <a:cubicBezTo>
                  <a:pt x="2187" y="2067"/>
                  <a:pt x="2188" y="2066"/>
                  <a:pt x="2188" y="2066"/>
                </a:cubicBezTo>
                <a:cubicBezTo>
                  <a:pt x="2188" y="2066"/>
                  <a:pt x="2188" y="2065"/>
                  <a:pt x="2189" y="2065"/>
                </a:cubicBezTo>
                <a:cubicBezTo>
                  <a:pt x="2190" y="2065"/>
                  <a:pt x="2190" y="2065"/>
                  <a:pt x="2190" y="2064"/>
                </a:cubicBezTo>
                <a:cubicBezTo>
                  <a:pt x="2191" y="2062"/>
                  <a:pt x="2190" y="2060"/>
                  <a:pt x="2190" y="2059"/>
                </a:cubicBezTo>
                <a:cubicBezTo>
                  <a:pt x="2189" y="2058"/>
                  <a:pt x="2189" y="2058"/>
                  <a:pt x="2188" y="2057"/>
                </a:cubicBezTo>
                <a:cubicBezTo>
                  <a:pt x="2188" y="2056"/>
                  <a:pt x="2187" y="2055"/>
                  <a:pt x="2186" y="2053"/>
                </a:cubicBezTo>
                <a:cubicBezTo>
                  <a:pt x="2186" y="2053"/>
                  <a:pt x="2186" y="2052"/>
                  <a:pt x="2186" y="2051"/>
                </a:cubicBezTo>
                <a:cubicBezTo>
                  <a:pt x="2185" y="2050"/>
                  <a:pt x="2184" y="2049"/>
                  <a:pt x="2184" y="2048"/>
                </a:cubicBezTo>
                <a:cubicBezTo>
                  <a:pt x="2183" y="2047"/>
                  <a:pt x="2182" y="2045"/>
                  <a:pt x="2181" y="2044"/>
                </a:cubicBezTo>
                <a:cubicBezTo>
                  <a:pt x="2180" y="2043"/>
                  <a:pt x="2179" y="2042"/>
                  <a:pt x="2178" y="2041"/>
                </a:cubicBezTo>
                <a:cubicBezTo>
                  <a:pt x="2178" y="2040"/>
                  <a:pt x="2177" y="2039"/>
                  <a:pt x="2176" y="2038"/>
                </a:cubicBezTo>
                <a:cubicBezTo>
                  <a:pt x="2175" y="2036"/>
                  <a:pt x="2174" y="2036"/>
                  <a:pt x="2174" y="2034"/>
                </a:cubicBezTo>
                <a:cubicBezTo>
                  <a:pt x="2173" y="2033"/>
                  <a:pt x="2174" y="2031"/>
                  <a:pt x="2174" y="2030"/>
                </a:cubicBezTo>
                <a:cubicBezTo>
                  <a:pt x="2174" y="2028"/>
                  <a:pt x="2174" y="2027"/>
                  <a:pt x="2173" y="2025"/>
                </a:cubicBezTo>
                <a:cubicBezTo>
                  <a:pt x="2173" y="2022"/>
                  <a:pt x="2172" y="2019"/>
                  <a:pt x="2173" y="2016"/>
                </a:cubicBezTo>
                <a:cubicBezTo>
                  <a:pt x="2174" y="2013"/>
                  <a:pt x="2174" y="2010"/>
                  <a:pt x="2174" y="2007"/>
                </a:cubicBezTo>
                <a:cubicBezTo>
                  <a:pt x="2174" y="2006"/>
                  <a:pt x="2174" y="2005"/>
                  <a:pt x="2174" y="2004"/>
                </a:cubicBezTo>
                <a:cubicBezTo>
                  <a:pt x="2174" y="2002"/>
                  <a:pt x="2174" y="2001"/>
                  <a:pt x="2174" y="2000"/>
                </a:cubicBezTo>
                <a:cubicBezTo>
                  <a:pt x="2174" y="1999"/>
                  <a:pt x="2173" y="1999"/>
                  <a:pt x="2173" y="1998"/>
                </a:cubicBezTo>
                <a:cubicBezTo>
                  <a:pt x="2173" y="1996"/>
                  <a:pt x="2172" y="1995"/>
                  <a:pt x="2172" y="1993"/>
                </a:cubicBezTo>
                <a:cubicBezTo>
                  <a:pt x="2171" y="1992"/>
                  <a:pt x="2170" y="1991"/>
                  <a:pt x="2170" y="1989"/>
                </a:cubicBezTo>
                <a:cubicBezTo>
                  <a:pt x="2169" y="1988"/>
                  <a:pt x="2168" y="1987"/>
                  <a:pt x="2167" y="1985"/>
                </a:cubicBezTo>
                <a:cubicBezTo>
                  <a:pt x="2166" y="1984"/>
                  <a:pt x="2164" y="1983"/>
                  <a:pt x="2163" y="1982"/>
                </a:cubicBezTo>
                <a:cubicBezTo>
                  <a:pt x="2161" y="1981"/>
                  <a:pt x="2160" y="1980"/>
                  <a:pt x="2158" y="1979"/>
                </a:cubicBezTo>
                <a:cubicBezTo>
                  <a:pt x="2157" y="1978"/>
                  <a:pt x="2156" y="1977"/>
                  <a:pt x="2155" y="1976"/>
                </a:cubicBezTo>
                <a:cubicBezTo>
                  <a:pt x="2154" y="1975"/>
                  <a:pt x="2154" y="1973"/>
                  <a:pt x="2153" y="1972"/>
                </a:cubicBezTo>
                <a:cubicBezTo>
                  <a:pt x="2152" y="1971"/>
                  <a:pt x="2151" y="1970"/>
                  <a:pt x="2149" y="1970"/>
                </a:cubicBezTo>
                <a:cubicBezTo>
                  <a:pt x="2148" y="1969"/>
                  <a:pt x="2147" y="1968"/>
                  <a:pt x="2146" y="1968"/>
                </a:cubicBezTo>
                <a:cubicBezTo>
                  <a:pt x="2145" y="1967"/>
                  <a:pt x="2144" y="1966"/>
                  <a:pt x="2143" y="1965"/>
                </a:cubicBezTo>
                <a:cubicBezTo>
                  <a:pt x="2142" y="1964"/>
                  <a:pt x="2142" y="1964"/>
                  <a:pt x="2141" y="1963"/>
                </a:cubicBezTo>
                <a:cubicBezTo>
                  <a:pt x="2141" y="1963"/>
                  <a:pt x="2140" y="1962"/>
                  <a:pt x="2139" y="1962"/>
                </a:cubicBezTo>
                <a:cubicBezTo>
                  <a:pt x="2139" y="1961"/>
                  <a:pt x="2139" y="1960"/>
                  <a:pt x="2138" y="1960"/>
                </a:cubicBezTo>
                <a:cubicBezTo>
                  <a:pt x="2138" y="1959"/>
                  <a:pt x="2137" y="1958"/>
                  <a:pt x="2137" y="1958"/>
                </a:cubicBezTo>
                <a:cubicBezTo>
                  <a:pt x="2136" y="1957"/>
                  <a:pt x="2135" y="1956"/>
                  <a:pt x="2134" y="1956"/>
                </a:cubicBezTo>
                <a:cubicBezTo>
                  <a:pt x="2134" y="1955"/>
                  <a:pt x="2133" y="1955"/>
                  <a:pt x="2132" y="1955"/>
                </a:cubicBezTo>
                <a:cubicBezTo>
                  <a:pt x="2131" y="1955"/>
                  <a:pt x="2131" y="1956"/>
                  <a:pt x="2130" y="1956"/>
                </a:cubicBezTo>
                <a:cubicBezTo>
                  <a:pt x="2129" y="1958"/>
                  <a:pt x="2126" y="1957"/>
                  <a:pt x="2125" y="1956"/>
                </a:cubicBezTo>
                <a:cubicBezTo>
                  <a:pt x="2124" y="1955"/>
                  <a:pt x="2123" y="1954"/>
                  <a:pt x="2122" y="1953"/>
                </a:cubicBezTo>
                <a:cubicBezTo>
                  <a:pt x="2121" y="1952"/>
                  <a:pt x="2120" y="1951"/>
                  <a:pt x="2119" y="1950"/>
                </a:cubicBezTo>
                <a:cubicBezTo>
                  <a:pt x="2118" y="1950"/>
                  <a:pt x="2117" y="1950"/>
                  <a:pt x="2116" y="1948"/>
                </a:cubicBezTo>
                <a:cubicBezTo>
                  <a:pt x="2115" y="1947"/>
                  <a:pt x="2115" y="1946"/>
                  <a:pt x="2115" y="1944"/>
                </a:cubicBezTo>
                <a:cubicBezTo>
                  <a:pt x="2115" y="1943"/>
                  <a:pt x="2114" y="1942"/>
                  <a:pt x="2114" y="1941"/>
                </a:cubicBezTo>
                <a:cubicBezTo>
                  <a:pt x="2113" y="1939"/>
                  <a:pt x="2114" y="1938"/>
                  <a:pt x="2113" y="1937"/>
                </a:cubicBezTo>
                <a:cubicBezTo>
                  <a:pt x="2113" y="1936"/>
                  <a:pt x="2113" y="1935"/>
                  <a:pt x="2112" y="1935"/>
                </a:cubicBezTo>
                <a:cubicBezTo>
                  <a:pt x="2112" y="1934"/>
                  <a:pt x="2112" y="1933"/>
                  <a:pt x="2111" y="1932"/>
                </a:cubicBezTo>
                <a:cubicBezTo>
                  <a:pt x="2111" y="1931"/>
                  <a:pt x="2110" y="1929"/>
                  <a:pt x="2110" y="1928"/>
                </a:cubicBezTo>
                <a:cubicBezTo>
                  <a:pt x="2110" y="1927"/>
                  <a:pt x="2110" y="1927"/>
                  <a:pt x="2109" y="1926"/>
                </a:cubicBezTo>
                <a:cubicBezTo>
                  <a:pt x="2109" y="1925"/>
                  <a:pt x="2108" y="1925"/>
                  <a:pt x="2108" y="1924"/>
                </a:cubicBezTo>
                <a:cubicBezTo>
                  <a:pt x="2107" y="1923"/>
                  <a:pt x="2107" y="1921"/>
                  <a:pt x="2107" y="1920"/>
                </a:cubicBezTo>
                <a:cubicBezTo>
                  <a:pt x="2105" y="1918"/>
                  <a:pt x="2104" y="1915"/>
                  <a:pt x="2103" y="1913"/>
                </a:cubicBezTo>
                <a:cubicBezTo>
                  <a:pt x="2103" y="1912"/>
                  <a:pt x="2103" y="1911"/>
                  <a:pt x="2103" y="1911"/>
                </a:cubicBezTo>
                <a:cubicBezTo>
                  <a:pt x="2102" y="1910"/>
                  <a:pt x="2102" y="1909"/>
                  <a:pt x="2101" y="1909"/>
                </a:cubicBezTo>
                <a:cubicBezTo>
                  <a:pt x="2100" y="1908"/>
                  <a:pt x="2100" y="1907"/>
                  <a:pt x="2098" y="1908"/>
                </a:cubicBezTo>
                <a:cubicBezTo>
                  <a:pt x="2098" y="1908"/>
                  <a:pt x="2098" y="1909"/>
                  <a:pt x="2097" y="1909"/>
                </a:cubicBezTo>
                <a:cubicBezTo>
                  <a:pt x="2096" y="1909"/>
                  <a:pt x="2096" y="1909"/>
                  <a:pt x="2095" y="1909"/>
                </a:cubicBezTo>
                <a:cubicBezTo>
                  <a:pt x="2094" y="1910"/>
                  <a:pt x="2094" y="1909"/>
                  <a:pt x="2093" y="1909"/>
                </a:cubicBezTo>
                <a:cubicBezTo>
                  <a:pt x="2092" y="1909"/>
                  <a:pt x="2092" y="1910"/>
                  <a:pt x="2091" y="1909"/>
                </a:cubicBezTo>
                <a:cubicBezTo>
                  <a:pt x="2090" y="1909"/>
                  <a:pt x="2090" y="1908"/>
                  <a:pt x="2091" y="1908"/>
                </a:cubicBezTo>
                <a:cubicBezTo>
                  <a:pt x="2091" y="1907"/>
                  <a:pt x="2092" y="1908"/>
                  <a:pt x="2092" y="1907"/>
                </a:cubicBezTo>
                <a:cubicBezTo>
                  <a:pt x="2093" y="1906"/>
                  <a:pt x="2091" y="1905"/>
                  <a:pt x="2091" y="1904"/>
                </a:cubicBezTo>
                <a:cubicBezTo>
                  <a:pt x="2090" y="1903"/>
                  <a:pt x="2090" y="1902"/>
                  <a:pt x="2090" y="1902"/>
                </a:cubicBezTo>
                <a:cubicBezTo>
                  <a:pt x="2090" y="1901"/>
                  <a:pt x="2090" y="1901"/>
                  <a:pt x="2089" y="1900"/>
                </a:cubicBezTo>
                <a:cubicBezTo>
                  <a:pt x="2089" y="1898"/>
                  <a:pt x="2090" y="1897"/>
                  <a:pt x="2090" y="1895"/>
                </a:cubicBezTo>
                <a:cubicBezTo>
                  <a:pt x="2090" y="1893"/>
                  <a:pt x="2090" y="1891"/>
                  <a:pt x="2090" y="1889"/>
                </a:cubicBezTo>
                <a:cubicBezTo>
                  <a:pt x="2090" y="1889"/>
                  <a:pt x="2090" y="1888"/>
                  <a:pt x="2090" y="1887"/>
                </a:cubicBezTo>
                <a:cubicBezTo>
                  <a:pt x="2090" y="1887"/>
                  <a:pt x="2091" y="1886"/>
                  <a:pt x="2091" y="1885"/>
                </a:cubicBezTo>
                <a:cubicBezTo>
                  <a:pt x="2092" y="1884"/>
                  <a:pt x="2092" y="1883"/>
                  <a:pt x="2092" y="1881"/>
                </a:cubicBezTo>
                <a:cubicBezTo>
                  <a:pt x="2093" y="1880"/>
                  <a:pt x="2094" y="1880"/>
                  <a:pt x="2094" y="1879"/>
                </a:cubicBezTo>
                <a:cubicBezTo>
                  <a:pt x="2095" y="1878"/>
                  <a:pt x="2095" y="1877"/>
                  <a:pt x="2095" y="1876"/>
                </a:cubicBezTo>
                <a:cubicBezTo>
                  <a:pt x="2096" y="1875"/>
                  <a:pt x="2096" y="1874"/>
                  <a:pt x="2096" y="1873"/>
                </a:cubicBezTo>
                <a:cubicBezTo>
                  <a:pt x="2097" y="1872"/>
                  <a:pt x="2098" y="1871"/>
                  <a:pt x="2098" y="1870"/>
                </a:cubicBezTo>
                <a:cubicBezTo>
                  <a:pt x="2099" y="1869"/>
                  <a:pt x="2099" y="1868"/>
                  <a:pt x="2100" y="1866"/>
                </a:cubicBezTo>
                <a:cubicBezTo>
                  <a:pt x="2100" y="1865"/>
                  <a:pt x="2101" y="1864"/>
                  <a:pt x="2102" y="1862"/>
                </a:cubicBezTo>
                <a:cubicBezTo>
                  <a:pt x="2102" y="1861"/>
                  <a:pt x="2103" y="1860"/>
                  <a:pt x="2103" y="1858"/>
                </a:cubicBezTo>
                <a:cubicBezTo>
                  <a:pt x="2104" y="1857"/>
                  <a:pt x="2104" y="1856"/>
                  <a:pt x="2105" y="1854"/>
                </a:cubicBezTo>
                <a:cubicBezTo>
                  <a:pt x="2105" y="1853"/>
                  <a:pt x="2106" y="1852"/>
                  <a:pt x="2106" y="1851"/>
                </a:cubicBezTo>
                <a:cubicBezTo>
                  <a:pt x="2107" y="1850"/>
                  <a:pt x="2106" y="1849"/>
                  <a:pt x="2106" y="1847"/>
                </a:cubicBezTo>
                <a:cubicBezTo>
                  <a:pt x="2106" y="1847"/>
                  <a:pt x="2106" y="1846"/>
                  <a:pt x="2106" y="1845"/>
                </a:cubicBezTo>
                <a:cubicBezTo>
                  <a:pt x="2105" y="1845"/>
                  <a:pt x="2105" y="1844"/>
                  <a:pt x="2105" y="1844"/>
                </a:cubicBezTo>
                <a:cubicBezTo>
                  <a:pt x="2104" y="1842"/>
                  <a:pt x="2105" y="1841"/>
                  <a:pt x="2106" y="1839"/>
                </a:cubicBezTo>
                <a:cubicBezTo>
                  <a:pt x="2106" y="1839"/>
                  <a:pt x="2106" y="1838"/>
                  <a:pt x="2107" y="1837"/>
                </a:cubicBezTo>
                <a:cubicBezTo>
                  <a:pt x="2107" y="1836"/>
                  <a:pt x="2107" y="1836"/>
                  <a:pt x="2108" y="1836"/>
                </a:cubicBezTo>
                <a:cubicBezTo>
                  <a:pt x="2108" y="1835"/>
                  <a:pt x="2108" y="1833"/>
                  <a:pt x="2108" y="1832"/>
                </a:cubicBezTo>
                <a:cubicBezTo>
                  <a:pt x="2107" y="1832"/>
                  <a:pt x="2106" y="1831"/>
                  <a:pt x="2106" y="1830"/>
                </a:cubicBezTo>
                <a:cubicBezTo>
                  <a:pt x="2106" y="1830"/>
                  <a:pt x="2106" y="1829"/>
                  <a:pt x="2106" y="1828"/>
                </a:cubicBezTo>
                <a:cubicBezTo>
                  <a:pt x="2106" y="1827"/>
                  <a:pt x="2107" y="1828"/>
                  <a:pt x="2108" y="1827"/>
                </a:cubicBezTo>
                <a:cubicBezTo>
                  <a:pt x="2108" y="1827"/>
                  <a:pt x="2109" y="1827"/>
                  <a:pt x="2109" y="1826"/>
                </a:cubicBezTo>
                <a:cubicBezTo>
                  <a:pt x="2110" y="1825"/>
                  <a:pt x="2112" y="1826"/>
                  <a:pt x="2113" y="1826"/>
                </a:cubicBezTo>
                <a:cubicBezTo>
                  <a:pt x="2114" y="1825"/>
                  <a:pt x="2115" y="1824"/>
                  <a:pt x="2116" y="1824"/>
                </a:cubicBezTo>
                <a:cubicBezTo>
                  <a:pt x="2117" y="1823"/>
                  <a:pt x="2118" y="1823"/>
                  <a:pt x="2118" y="1823"/>
                </a:cubicBezTo>
                <a:cubicBezTo>
                  <a:pt x="2119" y="1823"/>
                  <a:pt x="2119" y="1824"/>
                  <a:pt x="2119" y="1824"/>
                </a:cubicBezTo>
                <a:cubicBezTo>
                  <a:pt x="2120" y="1825"/>
                  <a:pt x="2121" y="1825"/>
                  <a:pt x="2121" y="1825"/>
                </a:cubicBezTo>
                <a:cubicBezTo>
                  <a:pt x="2122" y="1825"/>
                  <a:pt x="2122" y="1825"/>
                  <a:pt x="2123" y="1826"/>
                </a:cubicBezTo>
                <a:cubicBezTo>
                  <a:pt x="2124" y="1826"/>
                  <a:pt x="2125" y="1826"/>
                  <a:pt x="2125" y="1826"/>
                </a:cubicBezTo>
                <a:cubicBezTo>
                  <a:pt x="2125" y="1827"/>
                  <a:pt x="2125" y="1828"/>
                  <a:pt x="2125" y="1828"/>
                </a:cubicBezTo>
                <a:cubicBezTo>
                  <a:pt x="2125" y="1830"/>
                  <a:pt x="2124" y="1831"/>
                  <a:pt x="2123" y="1832"/>
                </a:cubicBezTo>
                <a:cubicBezTo>
                  <a:pt x="2123" y="1834"/>
                  <a:pt x="2123" y="1835"/>
                  <a:pt x="2123" y="1837"/>
                </a:cubicBezTo>
                <a:cubicBezTo>
                  <a:pt x="2123" y="1838"/>
                  <a:pt x="2122" y="1839"/>
                  <a:pt x="2122" y="1841"/>
                </a:cubicBezTo>
                <a:cubicBezTo>
                  <a:pt x="2122" y="1843"/>
                  <a:pt x="2124" y="1842"/>
                  <a:pt x="2125" y="1842"/>
                </a:cubicBezTo>
                <a:cubicBezTo>
                  <a:pt x="2128" y="1841"/>
                  <a:pt x="2131" y="1842"/>
                  <a:pt x="2134" y="1842"/>
                </a:cubicBezTo>
                <a:cubicBezTo>
                  <a:pt x="2136" y="1842"/>
                  <a:pt x="2137" y="1842"/>
                  <a:pt x="2138" y="1841"/>
                </a:cubicBezTo>
                <a:cubicBezTo>
                  <a:pt x="2139" y="1841"/>
                  <a:pt x="2141" y="1840"/>
                  <a:pt x="2142" y="1842"/>
                </a:cubicBezTo>
                <a:cubicBezTo>
                  <a:pt x="2143" y="1843"/>
                  <a:pt x="2143" y="1844"/>
                  <a:pt x="2144" y="1844"/>
                </a:cubicBezTo>
                <a:cubicBezTo>
                  <a:pt x="2145" y="1845"/>
                  <a:pt x="2146" y="1846"/>
                  <a:pt x="2147" y="1847"/>
                </a:cubicBezTo>
                <a:cubicBezTo>
                  <a:pt x="2148" y="1847"/>
                  <a:pt x="2148" y="1847"/>
                  <a:pt x="2149" y="1848"/>
                </a:cubicBezTo>
                <a:cubicBezTo>
                  <a:pt x="2149" y="1848"/>
                  <a:pt x="2150" y="1848"/>
                  <a:pt x="2151" y="1848"/>
                </a:cubicBezTo>
                <a:cubicBezTo>
                  <a:pt x="2152" y="1849"/>
                  <a:pt x="2149" y="1851"/>
                  <a:pt x="2151" y="1851"/>
                </a:cubicBezTo>
                <a:cubicBezTo>
                  <a:pt x="2152" y="1852"/>
                  <a:pt x="2153" y="1851"/>
                  <a:pt x="2154" y="1852"/>
                </a:cubicBezTo>
                <a:cubicBezTo>
                  <a:pt x="2154" y="1853"/>
                  <a:pt x="2155" y="1853"/>
                  <a:pt x="2156" y="1854"/>
                </a:cubicBezTo>
                <a:cubicBezTo>
                  <a:pt x="2157" y="1855"/>
                  <a:pt x="2159" y="1854"/>
                  <a:pt x="2160" y="1854"/>
                </a:cubicBezTo>
                <a:cubicBezTo>
                  <a:pt x="2161" y="1855"/>
                  <a:pt x="2161" y="1856"/>
                  <a:pt x="2161" y="1857"/>
                </a:cubicBezTo>
                <a:cubicBezTo>
                  <a:pt x="2161" y="1858"/>
                  <a:pt x="2162" y="1859"/>
                  <a:pt x="2162" y="1859"/>
                </a:cubicBezTo>
                <a:cubicBezTo>
                  <a:pt x="2162" y="1860"/>
                  <a:pt x="2162" y="1861"/>
                  <a:pt x="2163" y="1862"/>
                </a:cubicBezTo>
                <a:cubicBezTo>
                  <a:pt x="2163" y="1862"/>
                  <a:pt x="2164" y="1862"/>
                  <a:pt x="2165" y="1863"/>
                </a:cubicBezTo>
                <a:cubicBezTo>
                  <a:pt x="2165" y="1864"/>
                  <a:pt x="2168" y="1866"/>
                  <a:pt x="2167" y="1868"/>
                </a:cubicBezTo>
                <a:cubicBezTo>
                  <a:pt x="2166" y="1868"/>
                  <a:pt x="2165" y="1868"/>
                  <a:pt x="2165" y="1868"/>
                </a:cubicBezTo>
                <a:cubicBezTo>
                  <a:pt x="2163" y="1868"/>
                  <a:pt x="2165" y="1869"/>
                  <a:pt x="2165" y="1869"/>
                </a:cubicBezTo>
                <a:cubicBezTo>
                  <a:pt x="2166" y="1870"/>
                  <a:pt x="2165" y="1872"/>
                  <a:pt x="2166" y="1873"/>
                </a:cubicBezTo>
                <a:cubicBezTo>
                  <a:pt x="2166" y="1874"/>
                  <a:pt x="2166" y="1874"/>
                  <a:pt x="2167" y="1874"/>
                </a:cubicBezTo>
                <a:cubicBezTo>
                  <a:pt x="2167" y="1875"/>
                  <a:pt x="2167" y="1876"/>
                  <a:pt x="2167" y="1876"/>
                </a:cubicBezTo>
                <a:cubicBezTo>
                  <a:pt x="2168" y="1877"/>
                  <a:pt x="2169" y="1877"/>
                  <a:pt x="2169" y="1877"/>
                </a:cubicBezTo>
                <a:cubicBezTo>
                  <a:pt x="2172" y="1879"/>
                  <a:pt x="2174" y="1876"/>
                  <a:pt x="2175" y="1874"/>
                </a:cubicBezTo>
                <a:cubicBezTo>
                  <a:pt x="2175" y="1873"/>
                  <a:pt x="2176" y="1873"/>
                  <a:pt x="2176" y="1872"/>
                </a:cubicBezTo>
                <a:cubicBezTo>
                  <a:pt x="2178" y="1873"/>
                  <a:pt x="2176" y="1875"/>
                  <a:pt x="2176" y="1876"/>
                </a:cubicBezTo>
                <a:cubicBezTo>
                  <a:pt x="2176" y="1877"/>
                  <a:pt x="2178" y="1878"/>
                  <a:pt x="2178" y="1879"/>
                </a:cubicBezTo>
                <a:cubicBezTo>
                  <a:pt x="2178" y="1880"/>
                  <a:pt x="2177" y="1880"/>
                  <a:pt x="2177" y="1880"/>
                </a:cubicBezTo>
                <a:cubicBezTo>
                  <a:pt x="2176" y="1881"/>
                  <a:pt x="2176" y="1882"/>
                  <a:pt x="2176" y="1882"/>
                </a:cubicBezTo>
                <a:cubicBezTo>
                  <a:pt x="2176" y="1884"/>
                  <a:pt x="2179" y="1883"/>
                  <a:pt x="2180" y="1883"/>
                </a:cubicBezTo>
                <a:cubicBezTo>
                  <a:pt x="2182" y="1883"/>
                  <a:pt x="2185" y="1882"/>
                  <a:pt x="2187" y="1883"/>
                </a:cubicBezTo>
                <a:cubicBezTo>
                  <a:pt x="2188" y="1884"/>
                  <a:pt x="2189" y="1884"/>
                  <a:pt x="2191" y="1884"/>
                </a:cubicBezTo>
                <a:cubicBezTo>
                  <a:pt x="2191" y="1885"/>
                  <a:pt x="2192" y="1885"/>
                  <a:pt x="2192" y="1886"/>
                </a:cubicBezTo>
                <a:cubicBezTo>
                  <a:pt x="2192" y="1886"/>
                  <a:pt x="2193" y="1887"/>
                  <a:pt x="2193" y="1887"/>
                </a:cubicBezTo>
                <a:cubicBezTo>
                  <a:pt x="2194" y="1888"/>
                  <a:pt x="2194" y="1889"/>
                  <a:pt x="2195" y="1890"/>
                </a:cubicBezTo>
                <a:cubicBezTo>
                  <a:pt x="2196" y="1891"/>
                  <a:pt x="2197" y="1892"/>
                  <a:pt x="2198" y="1893"/>
                </a:cubicBezTo>
                <a:cubicBezTo>
                  <a:pt x="2199" y="1893"/>
                  <a:pt x="2206" y="1893"/>
                  <a:pt x="2205" y="1896"/>
                </a:cubicBezTo>
                <a:cubicBezTo>
                  <a:pt x="2205" y="1897"/>
                  <a:pt x="2204" y="1897"/>
                  <a:pt x="2203" y="1897"/>
                </a:cubicBezTo>
                <a:cubicBezTo>
                  <a:pt x="2203" y="1897"/>
                  <a:pt x="2202" y="1898"/>
                  <a:pt x="2202" y="1899"/>
                </a:cubicBezTo>
                <a:cubicBezTo>
                  <a:pt x="2202" y="1900"/>
                  <a:pt x="2201" y="1900"/>
                  <a:pt x="2201" y="1901"/>
                </a:cubicBezTo>
                <a:cubicBezTo>
                  <a:pt x="2200" y="1904"/>
                  <a:pt x="2201" y="1908"/>
                  <a:pt x="2201" y="1912"/>
                </a:cubicBezTo>
                <a:cubicBezTo>
                  <a:pt x="2201" y="1913"/>
                  <a:pt x="2200" y="1914"/>
                  <a:pt x="2200" y="1916"/>
                </a:cubicBezTo>
                <a:cubicBezTo>
                  <a:pt x="2200" y="1917"/>
                  <a:pt x="2200" y="1917"/>
                  <a:pt x="2200" y="1918"/>
                </a:cubicBezTo>
                <a:cubicBezTo>
                  <a:pt x="2201" y="1919"/>
                  <a:pt x="2201" y="1919"/>
                  <a:pt x="2201" y="1920"/>
                </a:cubicBezTo>
                <a:cubicBezTo>
                  <a:pt x="2202" y="1922"/>
                  <a:pt x="2199" y="1921"/>
                  <a:pt x="2199" y="1922"/>
                </a:cubicBezTo>
                <a:cubicBezTo>
                  <a:pt x="2199" y="1924"/>
                  <a:pt x="2202" y="1922"/>
                  <a:pt x="2203" y="1922"/>
                </a:cubicBezTo>
                <a:cubicBezTo>
                  <a:pt x="2204" y="1922"/>
                  <a:pt x="2206" y="1922"/>
                  <a:pt x="2207" y="1921"/>
                </a:cubicBezTo>
                <a:cubicBezTo>
                  <a:pt x="2209" y="1921"/>
                  <a:pt x="2210" y="1920"/>
                  <a:pt x="2211" y="1918"/>
                </a:cubicBezTo>
                <a:cubicBezTo>
                  <a:pt x="2212" y="1917"/>
                  <a:pt x="2213" y="1915"/>
                  <a:pt x="2214" y="1914"/>
                </a:cubicBezTo>
                <a:cubicBezTo>
                  <a:pt x="2214" y="1913"/>
                  <a:pt x="2215" y="1912"/>
                  <a:pt x="2216" y="1912"/>
                </a:cubicBezTo>
                <a:cubicBezTo>
                  <a:pt x="2218" y="1910"/>
                  <a:pt x="2221" y="1911"/>
                  <a:pt x="2223" y="1909"/>
                </a:cubicBezTo>
                <a:cubicBezTo>
                  <a:pt x="2223" y="1909"/>
                  <a:pt x="2224" y="1908"/>
                  <a:pt x="2224" y="1908"/>
                </a:cubicBezTo>
                <a:cubicBezTo>
                  <a:pt x="2225" y="1908"/>
                  <a:pt x="2225" y="1908"/>
                  <a:pt x="2226" y="1907"/>
                </a:cubicBezTo>
                <a:cubicBezTo>
                  <a:pt x="2227" y="1907"/>
                  <a:pt x="2227" y="1906"/>
                  <a:pt x="2227" y="1906"/>
                </a:cubicBezTo>
                <a:cubicBezTo>
                  <a:pt x="2227" y="1905"/>
                  <a:pt x="2227" y="1905"/>
                  <a:pt x="2226" y="1904"/>
                </a:cubicBezTo>
                <a:cubicBezTo>
                  <a:pt x="2225" y="1903"/>
                  <a:pt x="2226" y="1901"/>
                  <a:pt x="2225" y="1900"/>
                </a:cubicBezTo>
                <a:cubicBezTo>
                  <a:pt x="2224" y="1900"/>
                  <a:pt x="2222" y="1898"/>
                  <a:pt x="2224" y="1897"/>
                </a:cubicBezTo>
                <a:cubicBezTo>
                  <a:pt x="2224" y="1897"/>
                  <a:pt x="2225" y="1899"/>
                  <a:pt x="2226" y="1900"/>
                </a:cubicBezTo>
                <a:cubicBezTo>
                  <a:pt x="2227" y="1900"/>
                  <a:pt x="2227" y="1900"/>
                  <a:pt x="2228" y="1901"/>
                </a:cubicBezTo>
                <a:cubicBezTo>
                  <a:pt x="2228" y="1901"/>
                  <a:pt x="2229" y="1902"/>
                  <a:pt x="2229" y="1902"/>
                </a:cubicBezTo>
                <a:cubicBezTo>
                  <a:pt x="2230" y="1903"/>
                  <a:pt x="2231" y="1904"/>
                  <a:pt x="2232" y="1903"/>
                </a:cubicBezTo>
                <a:cubicBezTo>
                  <a:pt x="2233" y="1903"/>
                  <a:pt x="2235" y="1903"/>
                  <a:pt x="2235" y="1903"/>
                </a:cubicBezTo>
                <a:cubicBezTo>
                  <a:pt x="2236" y="1902"/>
                  <a:pt x="2236" y="1901"/>
                  <a:pt x="2236" y="1900"/>
                </a:cubicBezTo>
                <a:cubicBezTo>
                  <a:pt x="2235" y="1899"/>
                  <a:pt x="2233" y="1898"/>
                  <a:pt x="2234" y="1897"/>
                </a:cubicBezTo>
                <a:cubicBezTo>
                  <a:pt x="2235" y="1897"/>
                  <a:pt x="2235" y="1899"/>
                  <a:pt x="2236" y="1899"/>
                </a:cubicBezTo>
                <a:cubicBezTo>
                  <a:pt x="2236" y="1899"/>
                  <a:pt x="2237" y="1898"/>
                  <a:pt x="2237" y="1898"/>
                </a:cubicBezTo>
                <a:cubicBezTo>
                  <a:pt x="2237" y="1898"/>
                  <a:pt x="2237" y="1898"/>
                  <a:pt x="2238" y="1898"/>
                </a:cubicBezTo>
                <a:cubicBezTo>
                  <a:pt x="2238" y="1898"/>
                  <a:pt x="2238" y="1898"/>
                  <a:pt x="2238" y="1897"/>
                </a:cubicBezTo>
                <a:cubicBezTo>
                  <a:pt x="2237" y="1896"/>
                  <a:pt x="2237" y="1895"/>
                  <a:pt x="2237" y="1893"/>
                </a:cubicBezTo>
                <a:cubicBezTo>
                  <a:pt x="2237" y="1893"/>
                  <a:pt x="2237" y="1892"/>
                  <a:pt x="2238" y="1892"/>
                </a:cubicBezTo>
                <a:cubicBezTo>
                  <a:pt x="2238" y="1891"/>
                  <a:pt x="2239" y="1891"/>
                  <a:pt x="2239" y="1890"/>
                </a:cubicBezTo>
                <a:cubicBezTo>
                  <a:pt x="2239" y="1890"/>
                  <a:pt x="2238" y="1890"/>
                  <a:pt x="2237" y="1890"/>
                </a:cubicBezTo>
                <a:cubicBezTo>
                  <a:pt x="2236" y="1890"/>
                  <a:pt x="2237" y="1889"/>
                  <a:pt x="2237" y="1889"/>
                </a:cubicBezTo>
                <a:cubicBezTo>
                  <a:pt x="2238" y="1889"/>
                  <a:pt x="2241" y="1890"/>
                  <a:pt x="2240" y="1888"/>
                </a:cubicBezTo>
                <a:cubicBezTo>
                  <a:pt x="2239" y="1888"/>
                  <a:pt x="2239" y="1887"/>
                  <a:pt x="2239" y="1887"/>
                </a:cubicBezTo>
                <a:cubicBezTo>
                  <a:pt x="2238" y="1886"/>
                  <a:pt x="2238" y="1887"/>
                  <a:pt x="2238" y="1886"/>
                </a:cubicBezTo>
                <a:cubicBezTo>
                  <a:pt x="2237" y="1885"/>
                  <a:pt x="2239" y="1884"/>
                  <a:pt x="2240" y="1884"/>
                </a:cubicBezTo>
                <a:cubicBezTo>
                  <a:pt x="2240" y="1885"/>
                  <a:pt x="2240" y="1888"/>
                  <a:pt x="2241" y="1887"/>
                </a:cubicBezTo>
                <a:cubicBezTo>
                  <a:pt x="2242" y="1886"/>
                  <a:pt x="2241" y="1883"/>
                  <a:pt x="2242" y="1883"/>
                </a:cubicBezTo>
                <a:cubicBezTo>
                  <a:pt x="2243" y="1883"/>
                  <a:pt x="2243" y="1884"/>
                  <a:pt x="2243" y="1885"/>
                </a:cubicBezTo>
                <a:cubicBezTo>
                  <a:pt x="2244" y="1885"/>
                  <a:pt x="2244" y="1885"/>
                  <a:pt x="2245" y="1886"/>
                </a:cubicBezTo>
                <a:cubicBezTo>
                  <a:pt x="2246" y="1887"/>
                  <a:pt x="2245" y="1888"/>
                  <a:pt x="2247" y="1888"/>
                </a:cubicBezTo>
                <a:cubicBezTo>
                  <a:pt x="2248" y="1888"/>
                  <a:pt x="2249" y="1887"/>
                  <a:pt x="2251" y="1886"/>
                </a:cubicBezTo>
                <a:cubicBezTo>
                  <a:pt x="2252" y="1886"/>
                  <a:pt x="2254" y="1885"/>
                  <a:pt x="2255" y="1884"/>
                </a:cubicBezTo>
                <a:cubicBezTo>
                  <a:pt x="2256" y="1883"/>
                  <a:pt x="2257" y="1882"/>
                  <a:pt x="2259" y="1881"/>
                </a:cubicBezTo>
                <a:cubicBezTo>
                  <a:pt x="2260" y="1881"/>
                  <a:pt x="2262" y="1880"/>
                  <a:pt x="2263" y="1880"/>
                </a:cubicBezTo>
                <a:cubicBezTo>
                  <a:pt x="2265" y="1879"/>
                  <a:pt x="2266" y="1877"/>
                  <a:pt x="2268" y="1876"/>
                </a:cubicBezTo>
                <a:cubicBezTo>
                  <a:pt x="2270" y="1875"/>
                  <a:pt x="2271" y="1875"/>
                  <a:pt x="2273" y="1874"/>
                </a:cubicBezTo>
                <a:cubicBezTo>
                  <a:pt x="2274" y="1873"/>
                  <a:pt x="2275" y="1872"/>
                  <a:pt x="2276" y="1872"/>
                </a:cubicBezTo>
                <a:cubicBezTo>
                  <a:pt x="2277" y="1871"/>
                  <a:pt x="2278" y="1871"/>
                  <a:pt x="2279" y="1871"/>
                </a:cubicBezTo>
                <a:cubicBezTo>
                  <a:pt x="2280" y="1870"/>
                  <a:pt x="2281" y="1869"/>
                  <a:pt x="2282" y="1868"/>
                </a:cubicBezTo>
                <a:cubicBezTo>
                  <a:pt x="2283" y="1867"/>
                  <a:pt x="2283" y="1865"/>
                  <a:pt x="2284" y="1864"/>
                </a:cubicBezTo>
                <a:cubicBezTo>
                  <a:pt x="2285" y="1863"/>
                  <a:pt x="2287" y="1863"/>
                  <a:pt x="2287" y="1861"/>
                </a:cubicBezTo>
                <a:cubicBezTo>
                  <a:pt x="2288" y="1860"/>
                  <a:pt x="2287" y="1859"/>
                  <a:pt x="2286" y="1858"/>
                </a:cubicBezTo>
                <a:cubicBezTo>
                  <a:pt x="2286" y="1857"/>
                  <a:pt x="2285" y="1855"/>
                  <a:pt x="2286" y="1854"/>
                </a:cubicBezTo>
                <a:cubicBezTo>
                  <a:pt x="2287" y="1853"/>
                  <a:pt x="2287" y="1855"/>
                  <a:pt x="2287" y="1855"/>
                </a:cubicBezTo>
                <a:cubicBezTo>
                  <a:pt x="2288" y="1855"/>
                  <a:pt x="2288" y="1856"/>
                  <a:pt x="2288" y="1856"/>
                </a:cubicBezTo>
                <a:cubicBezTo>
                  <a:pt x="2288" y="1856"/>
                  <a:pt x="2288" y="1856"/>
                  <a:pt x="2288" y="1856"/>
                </a:cubicBezTo>
                <a:cubicBezTo>
                  <a:pt x="2288" y="1856"/>
                  <a:pt x="2288" y="1857"/>
                  <a:pt x="2288" y="1857"/>
                </a:cubicBezTo>
                <a:cubicBezTo>
                  <a:pt x="2289" y="1858"/>
                  <a:pt x="2289" y="1857"/>
                  <a:pt x="2289" y="1856"/>
                </a:cubicBezTo>
                <a:cubicBezTo>
                  <a:pt x="2289" y="1855"/>
                  <a:pt x="2288" y="1854"/>
                  <a:pt x="2288" y="1852"/>
                </a:cubicBezTo>
                <a:cubicBezTo>
                  <a:pt x="2288" y="1851"/>
                  <a:pt x="2289" y="1850"/>
                  <a:pt x="2288" y="1848"/>
                </a:cubicBezTo>
                <a:cubicBezTo>
                  <a:pt x="2287" y="1848"/>
                  <a:pt x="2287" y="1847"/>
                  <a:pt x="2287" y="1846"/>
                </a:cubicBezTo>
                <a:cubicBezTo>
                  <a:pt x="2288" y="1846"/>
                  <a:pt x="2288" y="1847"/>
                  <a:pt x="2289" y="1847"/>
                </a:cubicBezTo>
                <a:cubicBezTo>
                  <a:pt x="2290" y="1847"/>
                  <a:pt x="2290" y="1847"/>
                  <a:pt x="2290" y="1846"/>
                </a:cubicBezTo>
                <a:cubicBezTo>
                  <a:pt x="2289" y="1846"/>
                  <a:pt x="2289" y="1846"/>
                  <a:pt x="2289" y="1845"/>
                </a:cubicBezTo>
                <a:cubicBezTo>
                  <a:pt x="2289" y="1845"/>
                  <a:pt x="2289" y="1845"/>
                  <a:pt x="2289" y="1844"/>
                </a:cubicBezTo>
                <a:cubicBezTo>
                  <a:pt x="2288" y="1843"/>
                  <a:pt x="2287" y="1842"/>
                  <a:pt x="2288" y="1841"/>
                </a:cubicBezTo>
                <a:cubicBezTo>
                  <a:pt x="2289" y="1840"/>
                  <a:pt x="2289" y="1840"/>
                  <a:pt x="2290" y="1840"/>
                </a:cubicBezTo>
                <a:cubicBezTo>
                  <a:pt x="2290" y="1840"/>
                  <a:pt x="2290" y="1841"/>
                  <a:pt x="2291" y="1841"/>
                </a:cubicBezTo>
                <a:cubicBezTo>
                  <a:pt x="2291" y="1842"/>
                  <a:pt x="2291" y="1842"/>
                  <a:pt x="2291" y="1843"/>
                </a:cubicBezTo>
                <a:cubicBezTo>
                  <a:pt x="2292" y="1844"/>
                  <a:pt x="2292" y="1844"/>
                  <a:pt x="2292" y="1843"/>
                </a:cubicBezTo>
                <a:cubicBezTo>
                  <a:pt x="2293" y="1842"/>
                  <a:pt x="2291" y="1840"/>
                  <a:pt x="2291" y="1839"/>
                </a:cubicBezTo>
                <a:cubicBezTo>
                  <a:pt x="2291" y="1837"/>
                  <a:pt x="2293" y="1838"/>
                  <a:pt x="2293" y="1836"/>
                </a:cubicBezTo>
                <a:cubicBezTo>
                  <a:pt x="2292" y="1835"/>
                  <a:pt x="2292" y="1835"/>
                  <a:pt x="2292" y="1834"/>
                </a:cubicBezTo>
                <a:cubicBezTo>
                  <a:pt x="2292" y="1834"/>
                  <a:pt x="2291" y="1833"/>
                  <a:pt x="2291" y="1832"/>
                </a:cubicBezTo>
                <a:cubicBezTo>
                  <a:pt x="2291" y="1831"/>
                  <a:pt x="2290" y="1830"/>
                  <a:pt x="2290" y="1829"/>
                </a:cubicBezTo>
                <a:cubicBezTo>
                  <a:pt x="2290" y="1828"/>
                  <a:pt x="2290" y="1827"/>
                  <a:pt x="2289" y="1826"/>
                </a:cubicBezTo>
                <a:cubicBezTo>
                  <a:pt x="2288" y="1824"/>
                  <a:pt x="2288" y="1823"/>
                  <a:pt x="2288" y="1822"/>
                </a:cubicBezTo>
                <a:cubicBezTo>
                  <a:pt x="2288" y="1820"/>
                  <a:pt x="2289" y="1819"/>
                  <a:pt x="2289" y="1818"/>
                </a:cubicBezTo>
                <a:cubicBezTo>
                  <a:pt x="2289" y="1816"/>
                  <a:pt x="2289" y="1815"/>
                  <a:pt x="2289" y="1813"/>
                </a:cubicBezTo>
                <a:cubicBezTo>
                  <a:pt x="2288" y="1813"/>
                  <a:pt x="2288" y="1812"/>
                  <a:pt x="2288" y="1811"/>
                </a:cubicBezTo>
                <a:cubicBezTo>
                  <a:pt x="2288" y="1810"/>
                  <a:pt x="2288" y="1809"/>
                  <a:pt x="2287" y="1808"/>
                </a:cubicBezTo>
                <a:cubicBezTo>
                  <a:pt x="2287" y="1807"/>
                  <a:pt x="2287" y="1805"/>
                  <a:pt x="2286" y="1804"/>
                </a:cubicBezTo>
                <a:cubicBezTo>
                  <a:pt x="2285" y="1803"/>
                  <a:pt x="2285" y="1801"/>
                  <a:pt x="2284" y="1800"/>
                </a:cubicBezTo>
                <a:cubicBezTo>
                  <a:pt x="2284" y="1799"/>
                  <a:pt x="2284" y="1799"/>
                  <a:pt x="2283" y="1798"/>
                </a:cubicBezTo>
                <a:cubicBezTo>
                  <a:pt x="2283" y="1797"/>
                  <a:pt x="2283" y="1797"/>
                  <a:pt x="2283" y="1796"/>
                </a:cubicBezTo>
                <a:cubicBezTo>
                  <a:pt x="2282" y="1795"/>
                  <a:pt x="2282" y="1794"/>
                  <a:pt x="2282" y="1793"/>
                </a:cubicBezTo>
                <a:cubicBezTo>
                  <a:pt x="2282" y="1791"/>
                  <a:pt x="2282" y="1790"/>
                  <a:pt x="2282" y="1789"/>
                </a:cubicBezTo>
                <a:cubicBezTo>
                  <a:pt x="2281" y="1788"/>
                  <a:pt x="2280" y="1787"/>
                  <a:pt x="2279" y="1787"/>
                </a:cubicBezTo>
                <a:cubicBezTo>
                  <a:pt x="2279" y="1786"/>
                  <a:pt x="2278" y="1786"/>
                  <a:pt x="2278" y="1785"/>
                </a:cubicBezTo>
                <a:cubicBezTo>
                  <a:pt x="2278" y="1785"/>
                  <a:pt x="2277" y="1785"/>
                  <a:pt x="2277" y="1784"/>
                </a:cubicBezTo>
                <a:cubicBezTo>
                  <a:pt x="2276" y="1783"/>
                  <a:pt x="2275" y="1783"/>
                  <a:pt x="2274" y="1782"/>
                </a:cubicBezTo>
                <a:cubicBezTo>
                  <a:pt x="2274" y="1781"/>
                  <a:pt x="2273" y="1780"/>
                  <a:pt x="2273" y="1780"/>
                </a:cubicBezTo>
                <a:cubicBezTo>
                  <a:pt x="2273" y="1779"/>
                  <a:pt x="2272" y="1778"/>
                  <a:pt x="2272" y="1778"/>
                </a:cubicBezTo>
                <a:cubicBezTo>
                  <a:pt x="2272" y="1777"/>
                  <a:pt x="2271" y="1777"/>
                  <a:pt x="2270" y="1776"/>
                </a:cubicBezTo>
                <a:cubicBezTo>
                  <a:pt x="2270" y="1775"/>
                  <a:pt x="2270" y="1773"/>
                  <a:pt x="2270" y="1772"/>
                </a:cubicBezTo>
                <a:cubicBezTo>
                  <a:pt x="2270" y="1772"/>
                  <a:pt x="2271" y="1771"/>
                  <a:pt x="2270" y="1770"/>
                </a:cubicBezTo>
                <a:cubicBezTo>
                  <a:pt x="2269" y="1770"/>
                  <a:pt x="2269" y="1771"/>
                  <a:pt x="2268" y="1771"/>
                </a:cubicBezTo>
                <a:cubicBezTo>
                  <a:pt x="2268" y="1772"/>
                  <a:pt x="2267" y="1773"/>
                  <a:pt x="2267" y="1772"/>
                </a:cubicBezTo>
                <a:cubicBezTo>
                  <a:pt x="2267" y="1771"/>
                  <a:pt x="2268" y="1771"/>
                  <a:pt x="2268" y="1770"/>
                </a:cubicBezTo>
                <a:cubicBezTo>
                  <a:pt x="2268" y="1770"/>
                  <a:pt x="2267" y="1769"/>
                  <a:pt x="2266" y="1769"/>
                </a:cubicBezTo>
                <a:cubicBezTo>
                  <a:pt x="2265" y="1769"/>
                  <a:pt x="2265" y="1768"/>
                  <a:pt x="2264" y="1768"/>
                </a:cubicBezTo>
                <a:cubicBezTo>
                  <a:pt x="2263" y="1767"/>
                  <a:pt x="2262" y="1767"/>
                  <a:pt x="2261" y="1767"/>
                </a:cubicBezTo>
                <a:cubicBezTo>
                  <a:pt x="2259" y="1766"/>
                  <a:pt x="2259" y="1765"/>
                  <a:pt x="2258" y="1764"/>
                </a:cubicBezTo>
                <a:cubicBezTo>
                  <a:pt x="2255" y="1762"/>
                  <a:pt x="2253" y="1759"/>
                  <a:pt x="2250" y="1758"/>
                </a:cubicBezTo>
                <a:cubicBezTo>
                  <a:pt x="2249" y="1757"/>
                  <a:pt x="2247" y="1756"/>
                  <a:pt x="2246" y="1755"/>
                </a:cubicBezTo>
                <a:cubicBezTo>
                  <a:pt x="2245" y="1754"/>
                  <a:pt x="2245" y="1752"/>
                  <a:pt x="2245" y="1751"/>
                </a:cubicBezTo>
                <a:cubicBezTo>
                  <a:pt x="2243" y="1749"/>
                  <a:pt x="2240" y="1748"/>
                  <a:pt x="2238" y="1746"/>
                </a:cubicBezTo>
                <a:cubicBezTo>
                  <a:pt x="2237" y="1745"/>
                  <a:pt x="2237" y="1744"/>
                  <a:pt x="2236" y="1743"/>
                </a:cubicBezTo>
                <a:cubicBezTo>
                  <a:pt x="2234" y="1742"/>
                  <a:pt x="2233" y="1742"/>
                  <a:pt x="2232" y="1741"/>
                </a:cubicBezTo>
                <a:cubicBezTo>
                  <a:pt x="2232" y="1741"/>
                  <a:pt x="2231" y="1740"/>
                  <a:pt x="2231" y="1740"/>
                </a:cubicBezTo>
                <a:cubicBezTo>
                  <a:pt x="2230" y="1739"/>
                  <a:pt x="2231" y="1739"/>
                  <a:pt x="2232" y="1739"/>
                </a:cubicBezTo>
                <a:cubicBezTo>
                  <a:pt x="2232" y="1740"/>
                  <a:pt x="2233" y="1740"/>
                  <a:pt x="2233" y="1740"/>
                </a:cubicBezTo>
                <a:cubicBezTo>
                  <a:pt x="2234" y="1740"/>
                  <a:pt x="2234" y="1739"/>
                  <a:pt x="2234" y="1738"/>
                </a:cubicBezTo>
                <a:cubicBezTo>
                  <a:pt x="2233" y="1737"/>
                  <a:pt x="2233" y="1737"/>
                  <a:pt x="2233" y="1736"/>
                </a:cubicBezTo>
                <a:cubicBezTo>
                  <a:pt x="2233" y="1735"/>
                  <a:pt x="2233" y="1735"/>
                  <a:pt x="2233" y="1734"/>
                </a:cubicBezTo>
                <a:cubicBezTo>
                  <a:pt x="2232" y="1733"/>
                  <a:pt x="2232" y="1733"/>
                  <a:pt x="2231" y="1732"/>
                </a:cubicBezTo>
                <a:cubicBezTo>
                  <a:pt x="2231" y="1732"/>
                  <a:pt x="2230" y="1731"/>
                  <a:pt x="2230" y="1730"/>
                </a:cubicBezTo>
                <a:cubicBezTo>
                  <a:pt x="2228" y="1728"/>
                  <a:pt x="2225" y="1726"/>
                  <a:pt x="2223" y="1724"/>
                </a:cubicBezTo>
                <a:cubicBezTo>
                  <a:pt x="2223" y="1723"/>
                  <a:pt x="2222" y="1722"/>
                  <a:pt x="2222" y="1722"/>
                </a:cubicBezTo>
                <a:cubicBezTo>
                  <a:pt x="2221" y="1721"/>
                  <a:pt x="2220" y="1721"/>
                  <a:pt x="2219" y="1720"/>
                </a:cubicBezTo>
                <a:cubicBezTo>
                  <a:pt x="2219" y="1719"/>
                  <a:pt x="2218" y="1718"/>
                  <a:pt x="2218" y="1717"/>
                </a:cubicBezTo>
                <a:cubicBezTo>
                  <a:pt x="2218" y="1716"/>
                  <a:pt x="2217" y="1715"/>
                  <a:pt x="2217" y="1715"/>
                </a:cubicBezTo>
                <a:cubicBezTo>
                  <a:pt x="2217" y="1714"/>
                  <a:pt x="2217" y="1713"/>
                  <a:pt x="2217" y="1713"/>
                </a:cubicBezTo>
                <a:cubicBezTo>
                  <a:pt x="2217" y="1711"/>
                  <a:pt x="2219" y="1710"/>
                  <a:pt x="2220" y="1708"/>
                </a:cubicBezTo>
                <a:cubicBezTo>
                  <a:pt x="2220" y="1708"/>
                  <a:pt x="2221" y="1707"/>
                  <a:pt x="2221" y="1706"/>
                </a:cubicBezTo>
                <a:cubicBezTo>
                  <a:pt x="2221" y="1705"/>
                  <a:pt x="2220" y="1704"/>
                  <a:pt x="2220" y="1702"/>
                </a:cubicBezTo>
                <a:cubicBezTo>
                  <a:pt x="2220" y="1701"/>
                  <a:pt x="2222" y="1700"/>
                  <a:pt x="2222" y="1698"/>
                </a:cubicBezTo>
                <a:cubicBezTo>
                  <a:pt x="2223" y="1698"/>
                  <a:pt x="2223" y="1697"/>
                  <a:pt x="2223" y="1696"/>
                </a:cubicBezTo>
                <a:cubicBezTo>
                  <a:pt x="2223" y="1695"/>
                  <a:pt x="2224" y="1695"/>
                  <a:pt x="2225" y="1694"/>
                </a:cubicBezTo>
                <a:cubicBezTo>
                  <a:pt x="2226" y="1692"/>
                  <a:pt x="2229" y="1691"/>
                  <a:pt x="2231" y="1689"/>
                </a:cubicBezTo>
                <a:cubicBezTo>
                  <a:pt x="2232" y="1688"/>
                  <a:pt x="2233" y="1688"/>
                  <a:pt x="2234" y="1688"/>
                </a:cubicBezTo>
                <a:cubicBezTo>
                  <a:pt x="2236" y="1687"/>
                  <a:pt x="2235" y="1684"/>
                  <a:pt x="2236" y="1682"/>
                </a:cubicBezTo>
                <a:cubicBezTo>
                  <a:pt x="2236" y="1681"/>
                  <a:pt x="2236" y="1680"/>
                  <a:pt x="2237" y="1680"/>
                </a:cubicBezTo>
                <a:cubicBezTo>
                  <a:pt x="2237" y="1680"/>
                  <a:pt x="2241" y="1680"/>
                  <a:pt x="2240" y="1678"/>
                </a:cubicBezTo>
                <a:cubicBezTo>
                  <a:pt x="2240" y="1678"/>
                  <a:pt x="2239" y="1679"/>
                  <a:pt x="2239" y="1677"/>
                </a:cubicBezTo>
                <a:cubicBezTo>
                  <a:pt x="2239" y="1677"/>
                  <a:pt x="2239" y="1676"/>
                  <a:pt x="2239" y="1675"/>
                </a:cubicBezTo>
                <a:cubicBezTo>
                  <a:pt x="2239" y="1674"/>
                  <a:pt x="2240" y="1675"/>
                  <a:pt x="2240" y="1675"/>
                </a:cubicBezTo>
                <a:cubicBezTo>
                  <a:pt x="2242" y="1675"/>
                  <a:pt x="2243" y="1674"/>
                  <a:pt x="2244" y="1674"/>
                </a:cubicBezTo>
                <a:cubicBezTo>
                  <a:pt x="2245" y="1674"/>
                  <a:pt x="2246" y="1674"/>
                  <a:pt x="2248" y="1674"/>
                </a:cubicBezTo>
                <a:cubicBezTo>
                  <a:pt x="2249" y="1674"/>
                  <a:pt x="2250" y="1673"/>
                  <a:pt x="2251" y="1673"/>
                </a:cubicBezTo>
                <a:cubicBezTo>
                  <a:pt x="2251" y="1672"/>
                  <a:pt x="2252" y="1671"/>
                  <a:pt x="2253" y="1670"/>
                </a:cubicBezTo>
                <a:cubicBezTo>
                  <a:pt x="2254" y="1670"/>
                  <a:pt x="2255" y="1670"/>
                  <a:pt x="2256" y="1669"/>
                </a:cubicBezTo>
                <a:cubicBezTo>
                  <a:pt x="2257" y="1668"/>
                  <a:pt x="2254" y="1668"/>
                  <a:pt x="2254" y="1667"/>
                </a:cubicBezTo>
                <a:cubicBezTo>
                  <a:pt x="2254" y="1667"/>
                  <a:pt x="2256" y="1666"/>
                  <a:pt x="2256" y="1666"/>
                </a:cubicBezTo>
                <a:cubicBezTo>
                  <a:pt x="2257" y="1666"/>
                  <a:pt x="2258" y="1666"/>
                  <a:pt x="2259" y="1665"/>
                </a:cubicBezTo>
                <a:cubicBezTo>
                  <a:pt x="2259" y="1664"/>
                  <a:pt x="2260" y="1664"/>
                  <a:pt x="2260" y="1663"/>
                </a:cubicBezTo>
                <a:cubicBezTo>
                  <a:pt x="2261" y="1663"/>
                  <a:pt x="2263" y="1662"/>
                  <a:pt x="2264" y="1661"/>
                </a:cubicBezTo>
                <a:cubicBezTo>
                  <a:pt x="2264" y="1661"/>
                  <a:pt x="2265" y="1661"/>
                  <a:pt x="2265" y="1661"/>
                </a:cubicBezTo>
                <a:cubicBezTo>
                  <a:pt x="2266" y="1660"/>
                  <a:pt x="2266" y="1660"/>
                  <a:pt x="2267" y="1660"/>
                </a:cubicBezTo>
                <a:cubicBezTo>
                  <a:pt x="2267" y="1660"/>
                  <a:pt x="2268" y="1660"/>
                  <a:pt x="2268" y="1661"/>
                </a:cubicBezTo>
                <a:cubicBezTo>
                  <a:pt x="2268" y="1662"/>
                  <a:pt x="2267" y="1661"/>
                  <a:pt x="2267" y="1662"/>
                </a:cubicBezTo>
                <a:cubicBezTo>
                  <a:pt x="2269" y="1663"/>
                  <a:pt x="2270" y="1660"/>
                  <a:pt x="2270" y="1659"/>
                </a:cubicBezTo>
                <a:cubicBezTo>
                  <a:pt x="2270" y="1659"/>
                  <a:pt x="2270" y="1658"/>
                  <a:pt x="2271" y="1658"/>
                </a:cubicBezTo>
                <a:cubicBezTo>
                  <a:pt x="2272" y="1659"/>
                  <a:pt x="2271" y="1659"/>
                  <a:pt x="2272" y="1659"/>
                </a:cubicBezTo>
                <a:cubicBezTo>
                  <a:pt x="2272" y="1660"/>
                  <a:pt x="2272" y="1660"/>
                  <a:pt x="2273" y="1660"/>
                </a:cubicBezTo>
                <a:cubicBezTo>
                  <a:pt x="2273" y="1660"/>
                  <a:pt x="2273" y="1660"/>
                  <a:pt x="2273" y="1660"/>
                </a:cubicBezTo>
                <a:cubicBezTo>
                  <a:pt x="2274" y="1660"/>
                  <a:pt x="2274" y="1661"/>
                  <a:pt x="2274" y="1660"/>
                </a:cubicBezTo>
                <a:cubicBezTo>
                  <a:pt x="2275" y="1660"/>
                  <a:pt x="2274" y="1660"/>
                  <a:pt x="2274" y="1660"/>
                </a:cubicBezTo>
                <a:cubicBezTo>
                  <a:pt x="2275" y="1659"/>
                  <a:pt x="2275" y="1659"/>
                  <a:pt x="2275" y="1659"/>
                </a:cubicBezTo>
                <a:cubicBezTo>
                  <a:pt x="2276" y="1657"/>
                  <a:pt x="2274" y="1658"/>
                  <a:pt x="2273" y="1657"/>
                </a:cubicBezTo>
                <a:cubicBezTo>
                  <a:pt x="2273" y="1657"/>
                  <a:pt x="2273" y="1656"/>
                  <a:pt x="2273" y="1655"/>
                </a:cubicBezTo>
                <a:cubicBezTo>
                  <a:pt x="2273" y="1654"/>
                  <a:pt x="2273" y="1654"/>
                  <a:pt x="2274" y="1653"/>
                </a:cubicBezTo>
                <a:cubicBezTo>
                  <a:pt x="2275" y="1653"/>
                  <a:pt x="2275" y="1654"/>
                  <a:pt x="2275" y="1655"/>
                </a:cubicBezTo>
                <a:cubicBezTo>
                  <a:pt x="2275" y="1655"/>
                  <a:pt x="2274" y="1656"/>
                  <a:pt x="2275" y="1657"/>
                </a:cubicBezTo>
                <a:cubicBezTo>
                  <a:pt x="2275" y="1657"/>
                  <a:pt x="2276" y="1656"/>
                  <a:pt x="2276" y="1656"/>
                </a:cubicBezTo>
                <a:cubicBezTo>
                  <a:pt x="2276" y="1656"/>
                  <a:pt x="2276" y="1657"/>
                  <a:pt x="2277" y="1657"/>
                </a:cubicBezTo>
                <a:cubicBezTo>
                  <a:pt x="2277" y="1657"/>
                  <a:pt x="2277" y="1658"/>
                  <a:pt x="2277" y="1658"/>
                </a:cubicBezTo>
                <a:cubicBezTo>
                  <a:pt x="2277" y="1658"/>
                  <a:pt x="2278" y="1658"/>
                  <a:pt x="2278" y="1658"/>
                </a:cubicBezTo>
                <a:cubicBezTo>
                  <a:pt x="2279" y="1658"/>
                  <a:pt x="2279" y="1662"/>
                  <a:pt x="2281" y="1660"/>
                </a:cubicBezTo>
                <a:cubicBezTo>
                  <a:pt x="2281" y="1659"/>
                  <a:pt x="2281" y="1658"/>
                  <a:pt x="2282" y="1659"/>
                </a:cubicBezTo>
                <a:cubicBezTo>
                  <a:pt x="2282" y="1660"/>
                  <a:pt x="2281" y="1660"/>
                  <a:pt x="2282" y="1660"/>
                </a:cubicBezTo>
                <a:cubicBezTo>
                  <a:pt x="2284" y="1661"/>
                  <a:pt x="2285" y="1660"/>
                  <a:pt x="2285" y="1661"/>
                </a:cubicBezTo>
                <a:cubicBezTo>
                  <a:pt x="2285" y="1662"/>
                  <a:pt x="2285" y="1662"/>
                  <a:pt x="2285" y="1662"/>
                </a:cubicBezTo>
                <a:cubicBezTo>
                  <a:pt x="2286" y="1663"/>
                  <a:pt x="2286" y="1663"/>
                  <a:pt x="2286" y="1663"/>
                </a:cubicBezTo>
                <a:cubicBezTo>
                  <a:pt x="2287" y="1663"/>
                  <a:pt x="2286" y="1664"/>
                  <a:pt x="2287" y="1665"/>
                </a:cubicBezTo>
                <a:cubicBezTo>
                  <a:pt x="2287" y="1665"/>
                  <a:pt x="2288" y="1664"/>
                  <a:pt x="2288" y="1664"/>
                </a:cubicBezTo>
                <a:cubicBezTo>
                  <a:pt x="2290" y="1663"/>
                  <a:pt x="2291" y="1664"/>
                  <a:pt x="2293" y="1663"/>
                </a:cubicBezTo>
                <a:cubicBezTo>
                  <a:pt x="2293" y="1663"/>
                  <a:pt x="2295" y="1661"/>
                  <a:pt x="2294" y="1660"/>
                </a:cubicBezTo>
                <a:cubicBezTo>
                  <a:pt x="2294" y="1660"/>
                  <a:pt x="2293" y="1659"/>
                  <a:pt x="2294" y="1659"/>
                </a:cubicBezTo>
                <a:cubicBezTo>
                  <a:pt x="2295" y="1658"/>
                  <a:pt x="2295" y="1659"/>
                  <a:pt x="2295" y="1659"/>
                </a:cubicBezTo>
                <a:cubicBezTo>
                  <a:pt x="2295" y="1660"/>
                  <a:pt x="2296" y="1660"/>
                  <a:pt x="2296" y="1661"/>
                </a:cubicBezTo>
                <a:cubicBezTo>
                  <a:pt x="2297" y="1661"/>
                  <a:pt x="2297" y="1662"/>
                  <a:pt x="2297" y="1662"/>
                </a:cubicBezTo>
                <a:cubicBezTo>
                  <a:pt x="2298" y="1664"/>
                  <a:pt x="2299" y="1661"/>
                  <a:pt x="2300" y="1662"/>
                </a:cubicBezTo>
                <a:cubicBezTo>
                  <a:pt x="2300" y="1662"/>
                  <a:pt x="2300" y="1663"/>
                  <a:pt x="2300" y="1663"/>
                </a:cubicBezTo>
                <a:cubicBezTo>
                  <a:pt x="2300" y="1663"/>
                  <a:pt x="2301" y="1663"/>
                  <a:pt x="2301" y="1663"/>
                </a:cubicBezTo>
                <a:cubicBezTo>
                  <a:pt x="2302" y="1664"/>
                  <a:pt x="2301" y="1664"/>
                  <a:pt x="2300" y="1665"/>
                </a:cubicBezTo>
                <a:cubicBezTo>
                  <a:pt x="2300" y="1665"/>
                  <a:pt x="2299" y="1665"/>
                  <a:pt x="2299" y="1666"/>
                </a:cubicBezTo>
                <a:cubicBezTo>
                  <a:pt x="2298" y="1666"/>
                  <a:pt x="2298" y="1667"/>
                  <a:pt x="2298" y="1668"/>
                </a:cubicBezTo>
                <a:cubicBezTo>
                  <a:pt x="2298" y="1668"/>
                  <a:pt x="2297" y="1669"/>
                  <a:pt x="2297" y="1670"/>
                </a:cubicBezTo>
                <a:cubicBezTo>
                  <a:pt x="2296" y="1671"/>
                  <a:pt x="2296" y="1672"/>
                  <a:pt x="2296" y="1674"/>
                </a:cubicBezTo>
                <a:cubicBezTo>
                  <a:pt x="2297" y="1676"/>
                  <a:pt x="2298" y="1677"/>
                  <a:pt x="2298" y="1679"/>
                </a:cubicBezTo>
                <a:cubicBezTo>
                  <a:pt x="2298" y="1680"/>
                  <a:pt x="2299" y="1681"/>
                  <a:pt x="2300" y="1682"/>
                </a:cubicBezTo>
                <a:cubicBezTo>
                  <a:pt x="2300" y="1684"/>
                  <a:pt x="2300" y="1686"/>
                  <a:pt x="2301" y="1687"/>
                </a:cubicBezTo>
                <a:cubicBezTo>
                  <a:pt x="2301" y="1688"/>
                  <a:pt x="2302" y="1689"/>
                  <a:pt x="2304" y="1689"/>
                </a:cubicBezTo>
                <a:cubicBezTo>
                  <a:pt x="2306" y="1689"/>
                  <a:pt x="2307" y="1688"/>
                  <a:pt x="2308" y="1688"/>
                </a:cubicBezTo>
                <a:cubicBezTo>
                  <a:pt x="2310" y="1687"/>
                  <a:pt x="2311" y="1687"/>
                  <a:pt x="2312" y="1686"/>
                </a:cubicBezTo>
                <a:cubicBezTo>
                  <a:pt x="2313" y="1685"/>
                  <a:pt x="2313" y="1683"/>
                  <a:pt x="2312" y="1682"/>
                </a:cubicBezTo>
                <a:cubicBezTo>
                  <a:pt x="2311" y="1681"/>
                  <a:pt x="2310" y="1680"/>
                  <a:pt x="2309" y="1679"/>
                </a:cubicBezTo>
                <a:cubicBezTo>
                  <a:pt x="2309" y="1679"/>
                  <a:pt x="2309" y="1678"/>
                  <a:pt x="2309" y="1678"/>
                </a:cubicBezTo>
                <a:cubicBezTo>
                  <a:pt x="2309" y="1678"/>
                  <a:pt x="2310" y="1678"/>
                  <a:pt x="2310" y="1678"/>
                </a:cubicBezTo>
                <a:cubicBezTo>
                  <a:pt x="2311" y="1678"/>
                  <a:pt x="2311" y="1677"/>
                  <a:pt x="2310" y="1676"/>
                </a:cubicBezTo>
                <a:cubicBezTo>
                  <a:pt x="2309" y="1675"/>
                  <a:pt x="2307" y="1676"/>
                  <a:pt x="2306" y="1675"/>
                </a:cubicBezTo>
                <a:cubicBezTo>
                  <a:pt x="2305" y="1674"/>
                  <a:pt x="2306" y="1672"/>
                  <a:pt x="2307" y="1671"/>
                </a:cubicBezTo>
                <a:cubicBezTo>
                  <a:pt x="2308" y="1671"/>
                  <a:pt x="2309" y="1669"/>
                  <a:pt x="2310" y="1668"/>
                </a:cubicBezTo>
                <a:cubicBezTo>
                  <a:pt x="2310" y="1668"/>
                  <a:pt x="2311" y="1668"/>
                  <a:pt x="2311" y="1668"/>
                </a:cubicBezTo>
                <a:cubicBezTo>
                  <a:pt x="2312" y="1669"/>
                  <a:pt x="2312" y="1669"/>
                  <a:pt x="2312" y="1669"/>
                </a:cubicBezTo>
                <a:cubicBezTo>
                  <a:pt x="2312" y="1670"/>
                  <a:pt x="2312" y="1670"/>
                  <a:pt x="2312" y="1670"/>
                </a:cubicBezTo>
                <a:cubicBezTo>
                  <a:pt x="2313" y="1670"/>
                  <a:pt x="2313" y="1671"/>
                  <a:pt x="2314" y="1671"/>
                </a:cubicBezTo>
                <a:cubicBezTo>
                  <a:pt x="2314" y="1670"/>
                  <a:pt x="2314" y="1670"/>
                  <a:pt x="2314" y="1669"/>
                </a:cubicBezTo>
                <a:cubicBezTo>
                  <a:pt x="2314" y="1667"/>
                  <a:pt x="2316" y="1668"/>
                  <a:pt x="2317" y="1667"/>
                </a:cubicBezTo>
                <a:cubicBezTo>
                  <a:pt x="2317" y="1667"/>
                  <a:pt x="2318" y="1666"/>
                  <a:pt x="2319" y="1666"/>
                </a:cubicBezTo>
                <a:cubicBezTo>
                  <a:pt x="2319" y="1665"/>
                  <a:pt x="2320" y="1665"/>
                  <a:pt x="2321" y="1665"/>
                </a:cubicBezTo>
                <a:cubicBezTo>
                  <a:pt x="2322" y="1665"/>
                  <a:pt x="2323" y="1664"/>
                  <a:pt x="2324" y="1664"/>
                </a:cubicBezTo>
                <a:cubicBezTo>
                  <a:pt x="2324" y="1663"/>
                  <a:pt x="2325" y="1664"/>
                  <a:pt x="2326" y="1663"/>
                </a:cubicBezTo>
                <a:cubicBezTo>
                  <a:pt x="2326" y="1663"/>
                  <a:pt x="2327" y="1663"/>
                  <a:pt x="2328" y="1662"/>
                </a:cubicBezTo>
                <a:cubicBezTo>
                  <a:pt x="2330" y="1660"/>
                  <a:pt x="2334" y="1662"/>
                  <a:pt x="2336" y="1661"/>
                </a:cubicBezTo>
                <a:cubicBezTo>
                  <a:pt x="2338" y="1660"/>
                  <a:pt x="2338" y="1658"/>
                  <a:pt x="2340" y="1658"/>
                </a:cubicBezTo>
                <a:cubicBezTo>
                  <a:pt x="2341" y="1658"/>
                  <a:pt x="2343" y="1658"/>
                  <a:pt x="2342" y="1656"/>
                </a:cubicBezTo>
                <a:cubicBezTo>
                  <a:pt x="2341" y="1656"/>
                  <a:pt x="2341" y="1655"/>
                  <a:pt x="2341" y="1654"/>
                </a:cubicBezTo>
                <a:cubicBezTo>
                  <a:pt x="2342" y="1654"/>
                  <a:pt x="2342" y="1654"/>
                  <a:pt x="2343" y="1654"/>
                </a:cubicBezTo>
                <a:cubicBezTo>
                  <a:pt x="2343" y="1655"/>
                  <a:pt x="2343" y="1655"/>
                  <a:pt x="2344" y="1656"/>
                </a:cubicBezTo>
                <a:cubicBezTo>
                  <a:pt x="2345" y="1656"/>
                  <a:pt x="2345" y="1656"/>
                  <a:pt x="2346" y="1656"/>
                </a:cubicBezTo>
                <a:cubicBezTo>
                  <a:pt x="2347" y="1657"/>
                  <a:pt x="2348" y="1659"/>
                  <a:pt x="2349" y="1658"/>
                </a:cubicBezTo>
                <a:cubicBezTo>
                  <a:pt x="2350" y="1657"/>
                  <a:pt x="2349" y="1655"/>
                  <a:pt x="2350" y="1654"/>
                </a:cubicBezTo>
                <a:cubicBezTo>
                  <a:pt x="2351" y="1652"/>
                  <a:pt x="2352" y="1655"/>
                  <a:pt x="2353" y="1655"/>
                </a:cubicBezTo>
                <a:cubicBezTo>
                  <a:pt x="2355" y="1654"/>
                  <a:pt x="2356" y="1653"/>
                  <a:pt x="2357" y="1653"/>
                </a:cubicBezTo>
                <a:cubicBezTo>
                  <a:pt x="2358" y="1653"/>
                  <a:pt x="2359" y="1653"/>
                  <a:pt x="2359" y="1653"/>
                </a:cubicBezTo>
                <a:cubicBezTo>
                  <a:pt x="2360" y="1653"/>
                  <a:pt x="2360" y="1654"/>
                  <a:pt x="2361" y="1654"/>
                </a:cubicBezTo>
                <a:cubicBezTo>
                  <a:pt x="2363" y="1654"/>
                  <a:pt x="2362" y="1652"/>
                  <a:pt x="2362" y="1651"/>
                </a:cubicBezTo>
                <a:cubicBezTo>
                  <a:pt x="2363" y="1650"/>
                  <a:pt x="2364" y="1648"/>
                  <a:pt x="2365" y="1649"/>
                </a:cubicBezTo>
                <a:cubicBezTo>
                  <a:pt x="2365" y="1650"/>
                  <a:pt x="2365" y="1651"/>
                  <a:pt x="2366" y="1651"/>
                </a:cubicBezTo>
                <a:cubicBezTo>
                  <a:pt x="2366" y="1651"/>
                  <a:pt x="2367" y="1651"/>
                  <a:pt x="2367" y="1651"/>
                </a:cubicBezTo>
                <a:cubicBezTo>
                  <a:pt x="2368" y="1650"/>
                  <a:pt x="2369" y="1647"/>
                  <a:pt x="2370" y="1648"/>
                </a:cubicBezTo>
                <a:cubicBezTo>
                  <a:pt x="2371" y="1648"/>
                  <a:pt x="2371" y="1649"/>
                  <a:pt x="2372" y="1649"/>
                </a:cubicBezTo>
                <a:cubicBezTo>
                  <a:pt x="2373" y="1648"/>
                  <a:pt x="2373" y="1644"/>
                  <a:pt x="2373" y="1643"/>
                </a:cubicBezTo>
                <a:cubicBezTo>
                  <a:pt x="2372" y="1642"/>
                  <a:pt x="2371" y="1641"/>
                  <a:pt x="2371" y="1639"/>
                </a:cubicBezTo>
                <a:cubicBezTo>
                  <a:pt x="2370" y="1638"/>
                  <a:pt x="2370" y="1637"/>
                  <a:pt x="2369" y="1635"/>
                </a:cubicBezTo>
                <a:cubicBezTo>
                  <a:pt x="2369" y="1635"/>
                  <a:pt x="2369" y="1634"/>
                  <a:pt x="2369" y="1633"/>
                </a:cubicBezTo>
                <a:cubicBezTo>
                  <a:pt x="2370" y="1633"/>
                  <a:pt x="2370" y="1633"/>
                  <a:pt x="2371" y="1632"/>
                </a:cubicBezTo>
                <a:cubicBezTo>
                  <a:pt x="2371" y="1632"/>
                  <a:pt x="2373" y="1628"/>
                  <a:pt x="2373" y="1631"/>
                </a:cubicBezTo>
                <a:cubicBezTo>
                  <a:pt x="2373" y="1632"/>
                  <a:pt x="2373" y="1632"/>
                  <a:pt x="2373" y="1633"/>
                </a:cubicBezTo>
                <a:cubicBezTo>
                  <a:pt x="2373" y="1633"/>
                  <a:pt x="2374" y="1634"/>
                  <a:pt x="2374" y="1634"/>
                </a:cubicBezTo>
                <a:cubicBezTo>
                  <a:pt x="2375" y="1635"/>
                  <a:pt x="2375" y="1636"/>
                  <a:pt x="2376" y="1636"/>
                </a:cubicBezTo>
                <a:cubicBezTo>
                  <a:pt x="2376" y="1637"/>
                  <a:pt x="2377" y="1637"/>
                  <a:pt x="2377" y="1637"/>
                </a:cubicBezTo>
                <a:cubicBezTo>
                  <a:pt x="2378" y="1638"/>
                  <a:pt x="2377" y="1640"/>
                  <a:pt x="2378" y="1641"/>
                </a:cubicBezTo>
                <a:cubicBezTo>
                  <a:pt x="2379" y="1642"/>
                  <a:pt x="2381" y="1641"/>
                  <a:pt x="2381" y="1643"/>
                </a:cubicBezTo>
                <a:cubicBezTo>
                  <a:pt x="2381" y="1644"/>
                  <a:pt x="2380" y="1644"/>
                  <a:pt x="2381" y="1645"/>
                </a:cubicBezTo>
                <a:cubicBezTo>
                  <a:pt x="2381" y="1645"/>
                  <a:pt x="2383" y="1645"/>
                  <a:pt x="2383" y="1645"/>
                </a:cubicBezTo>
                <a:cubicBezTo>
                  <a:pt x="2385" y="1645"/>
                  <a:pt x="2385" y="1646"/>
                  <a:pt x="2386" y="1647"/>
                </a:cubicBezTo>
                <a:cubicBezTo>
                  <a:pt x="2388" y="1647"/>
                  <a:pt x="2388" y="1645"/>
                  <a:pt x="2389" y="1644"/>
                </a:cubicBezTo>
                <a:cubicBezTo>
                  <a:pt x="2390" y="1644"/>
                  <a:pt x="2390" y="1643"/>
                  <a:pt x="2389" y="1643"/>
                </a:cubicBezTo>
                <a:cubicBezTo>
                  <a:pt x="2389" y="1642"/>
                  <a:pt x="2388" y="1643"/>
                  <a:pt x="2388" y="1643"/>
                </a:cubicBezTo>
                <a:cubicBezTo>
                  <a:pt x="2386" y="1643"/>
                  <a:pt x="2384" y="1642"/>
                  <a:pt x="2386" y="1641"/>
                </a:cubicBezTo>
                <a:cubicBezTo>
                  <a:pt x="2387" y="1640"/>
                  <a:pt x="2388" y="1638"/>
                  <a:pt x="2390" y="1640"/>
                </a:cubicBezTo>
                <a:cubicBezTo>
                  <a:pt x="2391" y="1641"/>
                  <a:pt x="2390" y="1642"/>
                  <a:pt x="2392" y="1642"/>
                </a:cubicBezTo>
                <a:cubicBezTo>
                  <a:pt x="2393" y="1643"/>
                  <a:pt x="2394" y="1642"/>
                  <a:pt x="2394" y="1641"/>
                </a:cubicBezTo>
                <a:cubicBezTo>
                  <a:pt x="2394" y="1640"/>
                  <a:pt x="2393" y="1640"/>
                  <a:pt x="2393" y="1639"/>
                </a:cubicBezTo>
                <a:cubicBezTo>
                  <a:pt x="2393" y="1637"/>
                  <a:pt x="2394" y="1637"/>
                  <a:pt x="2395" y="1637"/>
                </a:cubicBezTo>
                <a:cubicBezTo>
                  <a:pt x="2395" y="1636"/>
                  <a:pt x="2396" y="1635"/>
                  <a:pt x="2397" y="1635"/>
                </a:cubicBezTo>
                <a:cubicBezTo>
                  <a:pt x="2398" y="1636"/>
                  <a:pt x="2395" y="1637"/>
                  <a:pt x="2396" y="1638"/>
                </a:cubicBezTo>
                <a:cubicBezTo>
                  <a:pt x="2396" y="1639"/>
                  <a:pt x="2397" y="1639"/>
                  <a:pt x="2397" y="1639"/>
                </a:cubicBezTo>
                <a:cubicBezTo>
                  <a:pt x="2398" y="1640"/>
                  <a:pt x="2398" y="1640"/>
                  <a:pt x="2398" y="1641"/>
                </a:cubicBezTo>
                <a:cubicBezTo>
                  <a:pt x="2400" y="1642"/>
                  <a:pt x="2401" y="1639"/>
                  <a:pt x="2401" y="1638"/>
                </a:cubicBezTo>
                <a:cubicBezTo>
                  <a:pt x="2402" y="1638"/>
                  <a:pt x="2402" y="1637"/>
                  <a:pt x="2403" y="1637"/>
                </a:cubicBezTo>
                <a:cubicBezTo>
                  <a:pt x="2403" y="1636"/>
                  <a:pt x="2404" y="1636"/>
                  <a:pt x="2405" y="1636"/>
                </a:cubicBezTo>
                <a:cubicBezTo>
                  <a:pt x="2406" y="1635"/>
                  <a:pt x="2407" y="1632"/>
                  <a:pt x="2408" y="1635"/>
                </a:cubicBezTo>
                <a:cubicBezTo>
                  <a:pt x="2408" y="1635"/>
                  <a:pt x="2408" y="1636"/>
                  <a:pt x="2409" y="1637"/>
                </a:cubicBezTo>
                <a:cubicBezTo>
                  <a:pt x="2409" y="1637"/>
                  <a:pt x="2410" y="1636"/>
                  <a:pt x="2411" y="1637"/>
                </a:cubicBezTo>
                <a:cubicBezTo>
                  <a:pt x="2411" y="1637"/>
                  <a:pt x="2411" y="1638"/>
                  <a:pt x="2412" y="1638"/>
                </a:cubicBezTo>
                <a:cubicBezTo>
                  <a:pt x="2412" y="1638"/>
                  <a:pt x="2413" y="1638"/>
                  <a:pt x="2413" y="1637"/>
                </a:cubicBezTo>
                <a:cubicBezTo>
                  <a:pt x="2413" y="1636"/>
                  <a:pt x="2412" y="1636"/>
                  <a:pt x="2412" y="1635"/>
                </a:cubicBezTo>
                <a:cubicBezTo>
                  <a:pt x="2412" y="1635"/>
                  <a:pt x="2412" y="1635"/>
                  <a:pt x="2412" y="1634"/>
                </a:cubicBezTo>
                <a:cubicBezTo>
                  <a:pt x="2412" y="1634"/>
                  <a:pt x="2412" y="1634"/>
                  <a:pt x="2412" y="1634"/>
                </a:cubicBezTo>
                <a:cubicBezTo>
                  <a:pt x="2411" y="1632"/>
                  <a:pt x="2414" y="1633"/>
                  <a:pt x="2415" y="1633"/>
                </a:cubicBezTo>
                <a:cubicBezTo>
                  <a:pt x="2415" y="1634"/>
                  <a:pt x="2415" y="1634"/>
                  <a:pt x="2415" y="1635"/>
                </a:cubicBezTo>
                <a:cubicBezTo>
                  <a:pt x="2416" y="1636"/>
                  <a:pt x="2418" y="1637"/>
                  <a:pt x="2419" y="1636"/>
                </a:cubicBezTo>
                <a:cubicBezTo>
                  <a:pt x="2420" y="1636"/>
                  <a:pt x="2421" y="1633"/>
                  <a:pt x="2422" y="1633"/>
                </a:cubicBezTo>
                <a:cubicBezTo>
                  <a:pt x="2423" y="1632"/>
                  <a:pt x="2423" y="1633"/>
                  <a:pt x="2424" y="1634"/>
                </a:cubicBezTo>
                <a:cubicBezTo>
                  <a:pt x="2424" y="1634"/>
                  <a:pt x="2425" y="1634"/>
                  <a:pt x="2426" y="1633"/>
                </a:cubicBezTo>
                <a:cubicBezTo>
                  <a:pt x="2427" y="1633"/>
                  <a:pt x="2428" y="1633"/>
                  <a:pt x="2430" y="1633"/>
                </a:cubicBezTo>
                <a:cubicBezTo>
                  <a:pt x="2431" y="1633"/>
                  <a:pt x="2432" y="1632"/>
                  <a:pt x="2432" y="1630"/>
                </a:cubicBezTo>
                <a:cubicBezTo>
                  <a:pt x="2432" y="1629"/>
                  <a:pt x="2431" y="1627"/>
                  <a:pt x="2433" y="1626"/>
                </a:cubicBezTo>
                <a:cubicBezTo>
                  <a:pt x="2433" y="1626"/>
                  <a:pt x="2434" y="1626"/>
                  <a:pt x="2435" y="1626"/>
                </a:cubicBezTo>
                <a:cubicBezTo>
                  <a:pt x="2435" y="1626"/>
                  <a:pt x="2436" y="1627"/>
                  <a:pt x="2437" y="1626"/>
                </a:cubicBezTo>
                <a:cubicBezTo>
                  <a:pt x="2438" y="1625"/>
                  <a:pt x="2436" y="1625"/>
                  <a:pt x="2436" y="1624"/>
                </a:cubicBezTo>
                <a:cubicBezTo>
                  <a:pt x="2435" y="1624"/>
                  <a:pt x="2434" y="1624"/>
                  <a:pt x="2433" y="1624"/>
                </a:cubicBezTo>
                <a:cubicBezTo>
                  <a:pt x="2432" y="1622"/>
                  <a:pt x="2435" y="1624"/>
                  <a:pt x="2436" y="1624"/>
                </a:cubicBezTo>
                <a:cubicBezTo>
                  <a:pt x="2438" y="1623"/>
                  <a:pt x="2438" y="1622"/>
                  <a:pt x="2438" y="1620"/>
                </a:cubicBezTo>
                <a:cubicBezTo>
                  <a:pt x="2438" y="1619"/>
                  <a:pt x="2440" y="1617"/>
                  <a:pt x="2441" y="1618"/>
                </a:cubicBezTo>
                <a:cubicBezTo>
                  <a:pt x="2443" y="1619"/>
                  <a:pt x="2442" y="1621"/>
                  <a:pt x="2444" y="1619"/>
                </a:cubicBezTo>
                <a:cubicBezTo>
                  <a:pt x="2445" y="1618"/>
                  <a:pt x="2446" y="1618"/>
                  <a:pt x="2448" y="1617"/>
                </a:cubicBezTo>
                <a:cubicBezTo>
                  <a:pt x="2449" y="1616"/>
                  <a:pt x="2450" y="1615"/>
                  <a:pt x="2450" y="1614"/>
                </a:cubicBezTo>
                <a:cubicBezTo>
                  <a:pt x="2450" y="1613"/>
                  <a:pt x="2450" y="1612"/>
                  <a:pt x="2451" y="1612"/>
                </a:cubicBezTo>
                <a:cubicBezTo>
                  <a:pt x="2452" y="1612"/>
                  <a:pt x="2451" y="1613"/>
                  <a:pt x="2452" y="1613"/>
                </a:cubicBezTo>
                <a:cubicBezTo>
                  <a:pt x="2452" y="1614"/>
                  <a:pt x="2452" y="1614"/>
                  <a:pt x="2452" y="1615"/>
                </a:cubicBezTo>
                <a:cubicBezTo>
                  <a:pt x="2453" y="1616"/>
                  <a:pt x="2453" y="1617"/>
                  <a:pt x="2454" y="1616"/>
                </a:cubicBezTo>
                <a:cubicBezTo>
                  <a:pt x="2454" y="1616"/>
                  <a:pt x="2454" y="1614"/>
                  <a:pt x="2455" y="1613"/>
                </a:cubicBezTo>
                <a:cubicBezTo>
                  <a:pt x="2455" y="1613"/>
                  <a:pt x="2456" y="1612"/>
                  <a:pt x="2457" y="1611"/>
                </a:cubicBezTo>
                <a:cubicBezTo>
                  <a:pt x="2458" y="1611"/>
                  <a:pt x="2459" y="1610"/>
                  <a:pt x="2460" y="1609"/>
                </a:cubicBezTo>
                <a:cubicBezTo>
                  <a:pt x="2460" y="1608"/>
                  <a:pt x="2460" y="1608"/>
                  <a:pt x="2460" y="1607"/>
                </a:cubicBezTo>
                <a:cubicBezTo>
                  <a:pt x="2461" y="1606"/>
                  <a:pt x="2463" y="1605"/>
                  <a:pt x="2463" y="1604"/>
                </a:cubicBezTo>
                <a:cubicBezTo>
                  <a:pt x="2463" y="1603"/>
                  <a:pt x="2462" y="1603"/>
                  <a:pt x="2462" y="1603"/>
                </a:cubicBezTo>
                <a:cubicBezTo>
                  <a:pt x="2461" y="1602"/>
                  <a:pt x="2462" y="1601"/>
                  <a:pt x="2461" y="1601"/>
                </a:cubicBezTo>
                <a:cubicBezTo>
                  <a:pt x="2461" y="1602"/>
                  <a:pt x="2460" y="1602"/>
                  <a:pt x="2459" y="1602"/>
                </a:cubicBezTo>
                <a:cubicBezTo>
                  <a:pt x="2458" y="1602"/>
                  <a:pt x="2458" y="1603"/>
                  <a:pt x="2458" y="1602"/>
                </a:cubicBezTo>
                <a:cubicBezTo>
                  <a:pt x="2457" y="1601"/>
                  <a:pt x="2458" y="1600"/>
                  <a:pt x="2458" y="1601"/>
                </a:cubicBezTo>
                <a:cubicBezTo>
                  <a:pt x="2459" y="1601"/>
                  <a:pt x="2459" y="1602"/>
                  <a:pt x="2460" y="1601"/>
                </a:cubicBezTo>
                <a:cubicBezTo>
                  <a:pt x="2460" y="1601"/>
                  <a:pt x="2460" y="1600"/>
                  <a:pt x="2461" y="1600"/>
                </a:cubicBezTo>
                <a:cubicBezTo>
                  <a:pt x="2461" y="1599"/>
                  <a:pt x="2462" y="1599"/>
                  <a:pt x="2463" y="1599"/>
                </a:cubicBezTo>
                <a:cubicBezTo>
                  <a:pt x="2464" y="1600"/>
                  <a:pt x="2463" y="1603"/>
                  <a:pt x="2464" y="1601"/>
                </a:cubicBezTo>
                <a:cubicBezTo>
                  <a:pt x="2465" y="1601"/>
                  <a:pt x="2466" y="1600"/>
                  <a:pt x="2465" y="1599"/>
                </a:cubicBezTo>
                <a:cubicBezTo>
                  <a:pt x="2465" y="1599"/>
                  <a:pt x="2463" y="1599"/>
                  <a:pt x="2462" y="1599"/>
                </a:cubicBezTo>
                <a:cubicBezTo>
                  <a:pt x="2462" y="1599"/>
                  <a:pt x="2462" y="1598"/>
                  <a:pt x="2463" y="1598"/>
                </a:cubicBezTo>
                <a:cubicBezTo>
                  <a:pt x="2463" y="1597"/>
                  <a:pt x="2463" y="1598"/>
                  <a:pt x="2464" y="1598"/>
                </a:cubicBezTo>
                <a:cubicBezTo>
                  <a:pt x="2464" y="1598"/>
                  <a:pt x="2464" y="1598"/>
                  <a:pt x="2464" y="1597"/>
                </a:cubicBezTo>
                <a:cubicBezTo>
                  <a:pt x="2465" y="1597"/>
                  <a:pt x="2465" y="1597"/>
                  <a:pt x="2466" y="1598"/>
                </a:cubicBezTo>
                <a:cubicBezTo>
                  <a:pt x="2466" y="1598"/>
                  <a:pt x="2467" y="1598"/>
                  <a:pt x="2467" y="1598"/>
                </a:cubicBezTo>
                <a:cubicBezTo>
                  <a:pt x="2468" y="1599"/>
                  <a:pt x="2469" y="1599"/>
                  <a:pt x="2469" y="1598"/>
                </a:cubicBezTo>
                <a:cubicBezTo>
                  <a:pt x="2469" y="1598"/>
                  <a:pt x="2469" y="1597"/>
                  <a:pt x="2469" y="1596"/>
                </a:cubicBezTo>
                <a:cubicBezTo>
                  <a:pt x="2470" y="1596"/>
                  <a:pt x="2471" y="1596"/>
                  <a:pt x="2471" y="1597"/>
                </a:cubicBezTo>
                <a:cubicBezTo>
                  <a:pt x="2471" y="1597"/>
                  <a:pt x="2471" y="1597"/>
                  <a:pt x="2471" y="1598"/>
                </a:cubicBezTo>
                <a:cubicBezTo>
                  <a:pt x="2471" y="1598"/>
                  <a:pt x="2471" y="1598"/>
                  <a:pt x="2472" y="1598"/>
                </a:cubicBezTo>
                <a:cubicBezTo>
                  <a:pt x="2473" y="1600"/>
                  <a:pt x="2473" y="1598"/>
                  <a:pt x="2474" y="1597"/>
                </a:cubicBezTo>
                <a:cubicBezTo>
                  <a:pt x="2474" y="1597"/>
                  <a:pt x="2477" y="1595"/>
                  <a:pt x="2476" y="1595"/>
                </a:cubicBezTo>
                <a:cubicBezTo>
                  <a:pt x="2475" y="1595"/>
                  <a:pt x="2475" y="1596"/>
                  <a:pt x="2474" y="1595"/>
                </a:cubicBezTo>
                <a:cubicBezTo>
                  <a:pt x="2473" y="1594"/>
                  <a:pt x="2474" y="1594"/>
                  <a:pt x="2475" y="1594"/>
                </a:cubicBezTo>
                <a:cubicBezTo>
                  <a:pt x="2475" y="1593"/>
                  <a:pt x="2476" y="1593"/>
                  <a:pt x="2476" y="1593"/>
                </a:cubicBezTo>
                <a:cubicBezTo>
                  <a:pt x="2477" y="1593"/>
                  <a:pt x="2477" y="1593"/>
                  <a:pt x="2477" y="1592"/>
                </a:cubicBezTo>
                <a:cubicBezTo>
                  <a:pt x="2478" y="1592"/>
                  <a:pt x="2478" y="1592"/>
                  <a:pt x="2478" y="1592"/>
                </a:cubicBezTo>
                <a:cubicBezTo>
                  <a:pt x="2479" y="1592"/>
                  <a:pt x="2479" y="1593"/>
                  <a:pt x="2480" y="1592"/>
                </a:cubicBezTo>
                <a:cubicBezTo>
                  <a:pt x="2481" y="1592"/>
                  <a:pt x="2480" y="1592"/>
                  <a:pt x="2480" y="1591"/>
                </a:cubicBezTo>
                <a:cubicBezTo>
                  <a:pt x="2479" y="1590"/>
                  <a:pt x="2480" y="1590"/>
                  <a:pt x="2480" y="1589"/>
                </a:cubicBezTo>
                <a:cubicBezTo>
                  <a:pt x="2480" y="1588"/>
                  <a:pt x="2479" y="1588"/>
                  <a:pt x="2479" y="1588"/>
                </a:cubicBezTo>
                <a:cubicBezTo>
                  <a:pt x="2478" y="1586"/>
                  <a:pt x="2479" y="1585"/>
                  <a:pt x="2480" y="1585"/>
                </a:cubicBezTo>
                <a:cubicBezTo>
                  <a:pt x="2481" y="1585"/>
                  <a:pt x="2482" y="1586"/>
                  <a:pt x="2483" y="1586"/>
                </a:cubicBezTo>
                <a:cubicBezTo>
                  <a:pt x="2484" y="1586"/>
                  <a:pt x="2485" y="1585"/>
                  <a:pt x="2486" y="1585"/>
                </a:cubicBezTo>
                <a:cubicBezTo>
                  <a:pt x="2487" y="1585"/>
                  <a:pt x="2487" y="1585"/>
                  <a:pt x="2487" y="1584"/>
                </a:cubicBezTo>
                <a:cubicBezTo>
                  <a:pt x="2487" y="1583"/>
                  <a:pt x="2487" y="1583"/>
                  <a:pt x="2486" y="1583"/>
                </a:cubicBezTo>
                <a:cubicBezTo>
                  <a:pt x="2486" y="1583"/>
                  <a:pt x="2485" y="1583"/>
                  <a:pt x="2484" y="1583"/>
                </a:cubicBezTo>
                <a:cubicBezTo>
                  <a:pt x="2484" y="1582"/>
                  <a:pt x="2484" y="1582"/>
                  <a:pt x="2484" y="1581"/>
                </a:cubicBezTo>
                <a:cubicBezTo>
                  <a:pt x="2485" y="1581"/>
                  <a:pt x="2485" y="1580"/>
                  <a:pt x="2485" y="1579"/>
                </a:cubicBezTo>
                <a:cubicBezTo>
                  <a:pt x="2485" y="1579"/>
                  <a:pt x="2486" y="1578"/>
                  <a:pt x="2486" y="1578"/>
                </a:cubicBezTo>
                <a:cubicBezTo>
                  <a:pt x="2487" y="1576"/>
                  <a:pt x="2488" y="1578"/>
                  <a:pt x="2489" y="1579"/>
                </a:cubicBezTo>
                <a:cubicBezTo>
                  <a:pt x="2489" y="1579"/>
                  <a:pt x="2490" y="1580"/>
                  <a:pt x="2490" y="1580"/>
                </a:cubicBezTo>
                <a:cubicBezTo>
                  <a:pt x="2491" y="1580"/>
                  <a:pt x="2491" y="1581"/>
                  <a:pt x="2492" y="1581"/>
                </a:cubicBezTo>
                <a:cubicBezTo>
                  <a:pt x="2493" y="1582"/>
                  <a:pt x="2493" y="1581"/>
                  <a:pt x="2494" y="1580"/>
                </a:cubicBezTo>
                <a:cubicBezTo>
                  <a:pt x="2495" y="1580"/>
                  <a:pt x="2498" y="1580"/>
                  <a:pt x="2497" y="1578"/>
                </a:cubicBezTo>
                <a:cubicBezTo>
                  <a:pt x="2497" y="1578"/>
                  <a:pt x="2496" y="1577"/>
                  <a:pt x="2496" y="1577"/>
                </a:cubicBezTo>
                <a:cubicBezTo>
                  <a:pt x="2496" y="1576"/>
                  <a:pt x="2496" y="1575"/>
                  <a:pt x="2495" y="1575"/>
                </a:cubicBezTo>
                <a:cubicBezTo>
                  <a:pt x="2494" y="1575"/>
                  <a:pt x="2494" y="1576"/>
                  <a:pt x="2494" y="1577"/>
                </a:cubicBezTo>
                <a:cubicBezTo>
                  <a:pt x="2495" y="1578"/>
                  <a:pt x="2495" y="1578"/>
                  <a:pt x="2495" y="1579"/>
                </a:cubicBezTo>
                <a:cubicBezTo>
                  <a:pt x="2494" y="1580"/>
                  <a:pt x="2493" y="1582"/>
                  <a:pt x="2492" y="1580"/>
                </a:cubicBezTo>
                <a:cubicBezTo>
                  <a:pt x="2492" y="1580"/>
                  <a:pt x="2493" y="1579"/>
                  <a:pt x="2492" y="1578"/>
                </a:cubicBezTo>
                <a:cubicBezTo>
                  <a:pt x="2492" y="1578"/>
                  <a:pt x="2491" y="1577"/>
                  <a:pt x="2491" y="1577"/>
                </a:cubicBezTo>
                <a:cubicBezTo>
                  <a:pt x="2490" y="1575"/>
                  <a:pt x="2492" y="1575"/>
                  <a:pt x="2492" y="1573"/>
                </a:cubicBezTo>
                <a:cubicBezTo>
                  <a:pt x="2492" y="1573"/>
                  <a:pt x="2492" y="1572"/>
                  <a:pt x="2492" y="1571"/>
                </a:cubicBezTo>
                <a:cubicBezTo>
                  <a:pt x="2492" y="1571"/>
                  <a:pt x="2493" y="1571"/>
                  <a:pt x="2493" y="1570"/>
                </a:cubicBezTo>
                <a:cubicBezTo>
                  <a:pt x="2494" y="1570"/>
                  <a:pt x="2494" y="1569"/>
                  <a:pt x="2494" y="1569"/>
                </a:cubicBezTo>
                <a:cubicBezTo>
                  <a:pt x="2494" y="1568"/>
                  <a:pt x="2493" y="1568"/>
                  <a:pt x="2493" y="1568"/>
                </a:cubicBezTo>
                <a:cubicBezTo>
                  <a:pt x="2492" y="1569"/>
                  <a:pt x="2490" y="1569"/>
                  <a:pt x="2489" y="1569"/>
                </a:cubicBezTo>
                <a:cubicBezTo>
                  <a:pt x="2488" y="1569"/>
                  <a:pt x="2487" y="1570"/>
                  <a:pt x="2487" y="1569"/>
                </a:cubicBezTo>
                <a:cubicBezTo>
                  <a:pt x="2488" y="1569"/>
                  <a:pt x="2490" y="1569"/>
                  <a:pt x="2490" y="1568"/>
                </a:cubicBezTo>
                <a:cubicBezTo>
                  <a:pt x="2491" y="1567"/>
                  <a:pt x="2491" y="1567"/>
                  <a:pt x="2491" y="1566"/>
                </a:cubicBezTo>
                <a:cubicBezTo>
                  <a:pt x="2492" y="1566"/>
                  <a:pt x="2492" y="1565"/>
                  <a:pt x="2492" y="1565"/>
                </a:cubicBezTo>
                <a:cubicBezTo>
                  <a:pt x="2493" y="1564"/>
                  <a:pt x="2493" y="1563"/>
                  <a:pt x="2494" y="1563"/>
                </a:cubicBezTo>
                <a:cubicBezTo>
                  <a:pt x="2494" y="1563"/>
                  <a:pt x="2495" y="1563"/>
                  <a:pt x="2495" y="1562"/>
                </a:cubicBezTo>
                <a:cubicBezTo>
                  <a:pt x="2496" y="1562"/>
                  <a:pt x="2496" y="1561"/>
                  <a:pt x="2497" y="1561"/>
                </a:cubicBezTo>
                <a:cubicBezTo>
                  <a:pt x="2497" y="1561"/>
                  <a:pt x="2498" y="1561"/>
                  <a:pt x="2498" y="1561"/>
                </a:cubicBezTo>
                <a:cubicBezTo>
                  <a:pt x="2499" y="1560"/>
                  <a:pt x="2498" y="1560"/>
                  <a:pt x="2497" y="1560"/>
                </a:cubicBezTo>
                <a:cubicBezTo>
                  <a:pt x="2497" y="1560"/>
                  <a:pt x="2496" y="1559"/>
                  <a:pt x="2496" y="1559"/>
                </a:cubicBezTo>
                <a:cubicBezTo>
                  <a:pt x="2495" y="1559"/>
                  <a:pt x="2495" y="1560"/>
                  <a:pt x="2495" y="1561"/>
                </a:cubicBezTo>
                <a:cubicBezTo>
                  <a:pt x="2495" y="1561"/>
                  <a:pt x="2494" y="1562"/>
                  <a:pt x="2493" y="1561"/>
                </a:cubicBezTo>
                <a:cubicBezTo>
                  <a:pt x="2493" y="1561"/>
                  <a:pt x="2493" y="1560"/>
                  <a:pt x="2493" y="1560"/>
                </a:cubicBezTo>
                <a:cubicBezTo>
                  <a:pt x="2493" y="1560"/>
                  <a:pt x="2493" y="1560"/>
                  <a:pt x="2493" y="1559"/>
                </a:cubicBezTo>
                <a:cubicBezTo>
                  <a:pt x="2492" y="1559"/>
                  <a:pt x="2492" y="1558"/>
                  <a:pt x="2493" y="1558"/>
                </a:cubicBezTo>
                <a:cubicBezTo>
                  <a:pt x="2493" y="1558"/>
                  <a:pt x="2495" y="1558"/>
                  <a:pt x="2495" y="1557"/>
                </a:cubicBezTo>
                <a:cubicBezTo>
                  <a:pt x="2495" y="1557"/>
                  <a:pt x="2494" y="1557"/>
                  <a:pt x="2493" y="1556"/>
                </a:cubicBezTo>
                <a:cubicBezTo>
                  <a:pt x="2493" y="1556"/>
                  <a:pt x="2493" y="1556"/>
                  <a:pt x="2492" y="1555"/>
                </a:cubicBezTo>
                <a:cubicBezTo>
                  <a:pt x="2492" y="1555"/>
                  <a:pt x="2491" y="1555"/>
                  <a:pt x="2491" y="1554"/>
                </a:cubicBezTo>
                <a:cubicBezTo>
                  <a:pt x="2491" y="1552"/>
                  <a:pt x="2492" y="1553"/>
                  <a:pt x="2494" y="1552"/>
                </a:cubicBezTo>
                <a:cubicBezTo>
                  <a:pt x="2494" y="1552"/>
                  <a:pt x="2495" y="1551"/>
                  <a:pt x="2495" y="1551"/>
                </a:cubicBezTo>
                <a:cubicBezTo>
                  <a:pt x="2496" y="1552"/>
                  <a:pt x="2496" y="1552"/>
                  <a:pt x="2497" y="1553"/>
                </a:cubicBezTo>
                <a:cubicBezTo>
                  <a:pt x="2498" y="1553"/>
                  <a:pt x="2499" y="1551"/>
                  <a:pt x="2500" y="1552"/>
                </a:cubicBezTo>
                <a:cubicBezTo>
                  <a:pt x="2501" y="1552"/>
                  <a:pt x="2501" y="1555"/>
                  <a:pt x="2503" y="1554"/>
                </a:cubicBezTo>
                <a:cubicBezTo>
                  <a:pt x="2503" y="1553"/>
                  <a:pt x="2502" y="1553"/>
                  <a:pt x="2502" y="1553"/>
                </a:cubicBezTo>
                <a:cubicBezTo>
                  <a:pt x="2502" y="1552"/>
                  <a:pt x="2502" y="1551"/>
                  <a:pt x="2502" y="1551"/>
                </a:cubicBezTo>
                <a:cubicBezTo>
                  <a:pt x="2503" y="1550"/>
                  <a:pt x="2503" y="1550"/>
                  <a:pt x="2504" y="1550"/>
                </a:cubicBezTo>
                <a:cubicBezTo>
                  <a:pt x="2504" y="1549"/>
                  <a:pt x="2505" y="1548"/>
                  <a:pt x="2505" y="1548"/>
                </a:cubicBezTo>
                <a:cubicBezTo>
                  <a:pt x="2505" y="1547"/>
                  <a:pt x="2505" y="1546"/>
                  <a:pt x="2506" y="1546"/>
                </a:cubicBezTo>
                <a:cubicBezTo>
                  <a:pt x="2506" y="1545"/>
                  <a:pt x="2507" y="1545"/>
                  <a:pt x="2507" y="1544"/>
                </a:cubicBezTo>
                <a:cubicBezTo>
                  <a:pt x="2508" y="1544"/>
                  <a:pt x="2508" y="1543"/>
                  <a:pt x="2509" y="1542"/>
                </a:cubicBezTo>
                <a:cubicBezTo>
                  <a:pt x="2510" y="1542"/>
                  <a:pt x="2511" y="1541"/>
                  <a:pt x="2511" y="1541"/>
                </a:cubicBezTo>
                <a:cubicBezTo>
                  <a:pt x="2511" y="1540"/>
                  <a:pt x="2512" y="1539"/>
                  <a:pt x="2512" y="1539"/>
                </a:cubicBezTo>
                <a:cubicBezTo>
                  <a:pt x="2513" y="1538"/>
                  <a:pt x="2513" y="1537"/>
                  <a:pt x="2513" y="1535"/>
                </a:cubicBezTo>
                <a:cubicBezTo>
                  <a:pt x="2513" y="1534"/>
                  <a:pt x="2514" y="1532"/>
                  <a:pt x="2515" y="1531"/>
                </a:cubicBezTo>
                <a:cubicBezTo>
                  <a:pt x="2516" y="1530"/>
                  <a:pt x="2516" y="1530"/>
                  <a:pt x="2516" y="1529"/>
                </a:cubicBezTo>
                <a:cubicBezTo>
                  <a:pt x="2517" y="1528"/>
                  <a:pt x="2516" y="1527"/>
                  <a:pt x="2517" y="1526"/>
                </a:cubicBezTo>
                <a:cubicBezTo>
                  <a:pt x="2517" y="1525"/>
                  <a:pt x="2518" y="1525"/>
                  <a:pt x="2519" y="1524"/>
                </a:cubicBezTo>
                <a:cubicBezTo>
                  <a:pt x="2520" y="1524"/>
                  <a:pt x="2521" y="1522"/>
                  <a:pt x="2521" y="1522"/>
                </a:cubicBezTo>
                <a:cubicBezTo>
                  <a:pt x="2522" y="1521"/>
                  <a:pt x="2522" y="1518"/>
                  <a:pt x="2523" y="1518"/>
                </a:cubicBezTo>
                <a:cubicBezTo>
                  <a:pt x="2524" y="1519"/>
                  <a:pt x="2524" y="1519"/>
                  <a:pt x="2524" y="1520"/>
                </a:cubicBezTo>
                <a:cubicBezTo>
                  <a:pt x="2525" y="1520"/>
                  <a:pt x="2525" y="1520"/>
                  <a:pt x="2526" y="1521"/>
                </a:cubicBezTo>
                <a:cubicBezTo>
                  <a:pt x="2526" y="1521"/>
                  <a:pt x="2526" y="1524"/>
                  <a:pt x="2527" y="1523"/>
                </a:cubicBezTo>
                <a:cubicBezTo>
                  <a:pt x="2529" y="1522"/>
                  <a:pt x="2528" y="1521"/>
                  <a:pt x="2529" y="1520"/>
                </a:cubicBezTo>
                <a:cubicBezTo>
                  <a:pt x="2530" y="1520"/>
                  <a:pt x="2531" y="1520"/>
                  <a:pt x="2532" y="1520"/>
                </a:cubicBezTo>
                <a:cubicBezTo>
                  <a:pt x="2533" y="1519"/>
                  <a:pt x="2532" y="1518"/>
                  <a:pt x="2531" y="1517"/>
                </a:cubicBezTo>
                <a:cubicBezTo>
                  <a:pt x="2531" y="1517"/>
                  <a:pt x="2531" y="1516"/>
                  <a:pt x="2531" y="1516"/>
                </a:cubicBezTo>
                <a:cubicBezTo>
                  <a:pt x="2530" y="1515"/>
                  <a:pt x="2531" y="1514"/>
                  <a:pt x="2531" y="1514"/>
                </a:cubicBezTo>
                <a:cubicBezTo>
                  <a:pt x="2531" y="1513"/>
                  <a:pt x="2530" y="1513"/>
                  <a:pt x="2530" y="1512"/>
                </a:cubicBezTo>
                <a:cubicBezTo>
                  <a:pt x="2528" y="1510"/>
                  <a:pt x="2531" y="1510"/>
                  <a:pt x="2532" y="1510"/>
                </a:cubicBezTo>
                <a:cubicBezTo>
                  <a:pt x="2532" y="1509"/>
                  <a:pt x="2532" y="1508"/>
                  <a:pt x="2532" y="1508"/>
                </a:cubicBezTo>
                <a:cubicBezTo>
                  <a:pt x="2532" y="1507"/>
                  <a:pt x="2531" y="1507"/>
                  <a:pt x="2531" y="1506"/>
                </a:cubicBezTo>
                <a:cubicBezTo>
                  <a:pt x="2531" y="1505"/>
                  <a:pt x="2533" y="1506"/>
                  <a:pt x="2533" y="1506"/>
                </a:cubicBezTo>
                <a:cubicBezTo>
                  <a:pt x="2534" y="1506"/>
                  <a:pt x="2533" y="1505"/>
                  <a:pt x="2533" y="1505"/>
                </a:cubicBezTo>
                <a:cubicBezTo>
                  <a:pt x="2532" y="1504"/>
                  <a:pt x="2532" y="1502"/>
                  <a:pt x="2530" y="1502"/>
                </a:cubicBezTo>
                <a:cubicBezTo>
                  <a:pt x="2530" y="1502"/>
                  <a:pt x="2529" y="1502"/>
                  <a:pt x="2529" y="1501"/>
                </a:cubicBezTo>
                <a:cubicBezTo>
                  <a:pt x="2528" y="1501"/>
                  <a:pt x="2529" y="1500"/>
                  <a:pt x="2529" y="1500"/>
                </a:cubicBezTo>
                <a:cubicBezTo>
                  <a:pt x="2530" y="1500"/>
                  <a:pt x="2530" y="1500"/>
                  <a:pt x="2530" y="1499"/>
                </a:cubicBezTo>
                <a:cubicBezTo>
                  <a:pt x="2531" y="1499"/>
                  <a:pt x="2531" y="1499"/>
                  <a:pt x="2531" y="1498"/>
                </a:cubicBezTo>
                <a:cubicBezTo>
                  <a:pt x="2532" y="1498"/>
                  <a:pt x="2532" y="1499"/>
                  <a:pt x="2533" y="1499"/>
                </a:cubicBezTo>
                <a:cubicBezTo>
                  <a:pt x="2534" y="1501"/>
                  <a:pt x="2534" y="1500"/>
                  <a:pt x="2535" y="1499"/>
                </a:cubicBezTo>
                <a:cubicBezTo>
                  <a:pt x="2535" y="1498"/>
                  <a:pt x="2536" y="1498"/>
                  <a:pt x="2537" y="1498"/>
                </a:cubicBezTo>
                <a:cubicBezTo>
                  <a:pt x="2537" y="1498"/>
                  <a:pt x="2538" y="1499"/>
                  <a:pt x="2538" y="1498"/>
                </a:cubicBezTo>
                <a:cubicBezTo>
                  <a:pt x="2538" y="1497"/>
                  <a:pt x="2539" y="1496"/>
                  <a:pt x="2539" y="1496"/>
                </a:cubicBezTo>
                <a:cubicBezTo>
                  <a:pt x="2539" y="1495"/>
                  <a:pt x="2539" y="1493"/>
                  <a:pt x="2539" y="1492"/>
                </a:cubicBezTo>
                <a:cubicBezTo>
                  <a:pt x="2539" y="1490"/>
                  <a:pt x="2537" y="1491"/>
                  <a:pt x="2536" y="1491"/>
                </a:cubicBezTo>
                <a:cubicBezTo>
                  <a:pt x="2535" y="1492"/>
                  <a:pt x="2535" y="1492"/>
                  <a:pt x="2535" y="1493"/>
                </a:cubicBezTo>
                <a:cubicBezTo>
                  <a:pt x="2535" y="1493"/>
                  <a:pt x="2536" y="1494"/>
                  <a:pt x="2535" y="1494"/>
                </a:cubicBezTo>
                <a:cubicBezTo>
                  <a:pt x="2534" y="1494"/>
                  <a:pt x="2534" y="1493"/>
                  <a:pt x="2533" y="1493"/>
                </a:cubicBezTo>
                <a:cubicBezTo>
                  <a:pt x="2532" y="1493"/>
                  <a:pt x="2532" y="1494"/>
                  <a:pt x="2531" y="1494"/>
                </a:cubicBezTo>
                <a:cubicBezTo>
                  <a:pt x="2530" y="1494"/>
                  <a:pt x="2531" y="1493"/>
                  <a:pt x="2531" y="1493"/>
                </a:cubicBezTo>
                <a:cubicBezTo>
                  <a:pt x="2532" y="1493"/>
                  <a:pt x="2532" y="1493"/>
                  <a:pt x="2533" y="1492"/>
                </a:cubicBezTo>
                <a:cubicBezTo>
                  <a:pt x="2534" y="1492"/>
                  <a:pt x="2535" y="1491"/>
                  <a:pt x="2536" y="1491"/>
                </a:cubicBezTo>
                <a:cubicBezTo>
                  <a:pt x="2537" y="1490"/>
                  <a:pt x="2538" y="1489"/>
                  <a:pt x="2539" y="1488"/>
                </a:cubicBezTo>
                <a:cubicBezTo>
                  <a:pt x="2539" y="1487"/>
                  <a:pt x="2540" y="1487"/>
                  <a:pt x="2541" y="1486"/>
                </a:cubicBezTo>
                <a:cubicBezTo>
                  <a:pt x="2543" y="1484"/>
                  <a:pt x="2540" y="1485"/>
                  <a:pt x="2539" y="1485"/>
                </a:cubicBezTo>
                <a:cubicBezTo>
                  <a:pt x="2539" y="1486"/>
                  <a:pt x="2538" y="1486"/>
                  <a:pt x="2537" y="1485"/>
                </a:cubicBezTo>
                <a:cubicBezTo>
                  <a:pt x="2537" y="1485"/>
                  <a:pt x="2536" y="1485"/>
                  <a:pt x="2536" y="1485"/>
                </a:cubicBezTo>
                <a:cubicBezTo>
                  <a:pt x="2535" y="1484"/>
                  <a:pt x="2535" y="1484"/>
                  <a:pt x="2534" y="1483"/>
                </a:cubicBezTo>
                <a:cubicBezTo>
                  <a:pt x="2533" y="1483"/>
                  <a:pt x="2532" y="1483"/>
                  <a:pt x="2531" y="1482"/>
                </a:cubicBezTo>
                <a:cubicBezTo>
                  <a:pt x="2531" y="1481"/>
                  <a:pt x="2530" y="1480"/>
                  <a:pt x="2529" y="1480"/>
                </a:cubicBezTo>
                <a:cubicBezTo>
                  <a:pt x="2528" y="1479"/>
                  <a:pt x="2528" y="1478"/>
                  <a:pt x="2527" y="1478"/>
                </a:cubicBezTo>
                <a:cubicBezTo>
                  <a:pt x="2526" y="1477"/>
                  <a:pt x="2526" y="1476"/>
                  <a:pt x="2525" y="1476"/>
                </a:cubicBezTo>
                <a:cubicBezTo>
                  <a:pt x="2524" y="1476"/>
                  <a:pt x="2523" y="1476"/>
                  <a:pt x="2522" y="1477"/>
                </a:cubicBezTo>
                <a:cubicBezTo>
                  <a:pt x="2521" y="1477"/>
                  <a:pt x="2521" y="1478"/>
                  <a:pt x="2520" y="1478"/>
                </a:cubicBezTo>
                <a:cubicBezTo>
                  <a:pt x="2519" y="1479"/>
                  <a:pt x="2519" y="1479"/>
                  <a:pt x="2518" y="1479"/>
                </a:cubicBezTo>
                <a:cubicBezTo>
                  <a:pt x="2518" y="1479"/>
                  <a:pt x="2517" y="1479"/>
                  <a:pt x="2517" y="1480"/>
                </a:cubicBezTo>
                <a:cubicBezTo>
                  <a:pt x="2516" y="1480"/>
                  <a:pt x="2515" y="1480"/>
                  <a:pt x="2514" y="1480"/>
                </a:cubicBezTo>
                <a:cubicBezTo>
                  <a:pt x="2512" y="1480"/>
                  <a:pt x="2512" y="1478"/>
                  <a:pt x="2511" y="1477"/>
                </a:cubicBezTo>
                <a:cubicBezTo>
                  <a:pt x="2511" y="1477"/>
                  <a:pt x="2510" y="1476"/>
                  <a:pt x="2510" y="1476"/>
                </a:cubicBezTo>
                <a:cubicBezTo>
                  <a:pt x="2508" y="1476"/>
                  <a:pt x="2508" y="1478"/>
                  <a:pt x="2507" y="1477"/>
                </a:cubicBezTo>
                <a:cubicBezTo>
                  <a:pt x="2507" y="1477"/>
                  <a:pt x="2508" y="1476"/>
                  <a:pt x="2509" y="1476"/>
                </a:cubicBezTo>
                <a:cubicBezTo>
                  <a:pt x="2510" y="1476"/>
                  <a:pt x="2510" y="1476"/>
                  <a:pt x="2511" y="1476"/>
                </a:cubicBezTo>
                <a:cubicBezTo>
                  <a:pt x="2512" y="1476"/>
                  <a:pt x="2512" y="1476"/>
                  <a:pt x="2512" y="1476"/>
                </a:cubicBezTo>
                <a:cubicBezTo>
                  <a:pt x="2514" y="1475"/>
                  <a:pt x="2516" y="1477"/>
                  <a:pt x="2517" y="1476"/>
                </a:cubicBezTo>
                <a:cubicBezTo>
                  <a:pt x="2519" y="1475"/>
                  <a:pt x="2519" y="1473"/>
                  <a:pt x="2520" y="1472"/>
                </a:cubicBezTo>
                <a:cubicBezTo>
                  <a:pt x="2521" y="1472"/>
                  <a:pt x="2521" y="1472"/>
                  <a:pt x="2522" y="1471"/>
                </a:cubicBezTo>
                <a:cubicBezTo>
                  <a:pt x="2523" y="1471"/>
                  <a:pt x="2523" y="1470"/>
                  <a:pt x="2524" y="1470"/>
                </a:cubicBezTo>
                <a:cubicBezTo>
                  <a:pt x="2524" y="1468"/>
                  <a:pt x="2526" y="1468"/>
                  <a:pt x="2527" y="1467"/>
                </a:cubicBezTo>
                <a:cubicBezTo>
                  <a:pt x="2529" y="1467"/>
                  <a:pt x="2530" y="1466"/>
                  <a:pt x="2531" y="1465"/>
                </a:cubicBezTo>
                <a:cubicBezTo>
                  <a:pt x="2533" y="1465"/>
                  <a:pt x="2538" y="1465"/>
                  <a:pt x="2537" y="1462"/>
                </a:cubicBezTo>
                <a:cubicBezTo>
                  <a:pt x="2537" y="1459"/>
                  <a:pt x="2535" y="1458"/>
                  <a:pt x="2533" y="1456"/>
                </a:cubicBezTo>
                <a:cubicBezTo>
                  <a:pt x="2533" y="1455"/>
                  <a:pt x="2532" y="1454"/>
                  <a:pt x="2532" y="1454"/>
                </a:cubicBezTo>
                <a:cubicBezTo>
                  <a:pt x="2531" y="1453"/>
                  <a:pt x="2529" y="1452"/>
                  <a:pt x="2528" y="1451"/>
                </a:cubicBezTo>
                <a:cubicBezTo>
                  <a:pt x="2526" y="1450"/>
                  <a:pt x="2525" y="1449"/>
                  <a:pt x="2524" y="1448"/>
                </a:cubicBezTo>
                <a:cubicBezTo>
                  <a:pt x="2523" y="1447"/>
                  <a:pt x="2523" y="1446"/>
                  <a:pt x="2521" y="1446"/>
                </a:cubicBezTo>
                <a:cubicBezTo>
                  <a:pt x="2520" y="1445"/>
                  <a:pt x="2518" y="1446"/>
                  <a:pt x="2517" y="1445"/>
                </a:cubicBezTo>
                <a:cubicBezTo>
                  <a:pt x="2516" y="1444"/>
                  <a:pt x="2515" y="1444"/>
                  <a:pt x="2514" y="1442"/>
                </a:cubicBezTo>
                <a:cubicBezTo>
                  <a:pt x="2514" y="1441"/>
                  <a:pt x="2514" y="1440"/>
                  <a:pt x="2512" y="1440"/>
                </a:cubicBezTo>
                <a:cubicBezTo>
                  <a:pt x="2511" y="1439"/>
                  <a:pt x="2510" y="1439"/>
                  <a:pt x="2508" y="1440"/>
                </a:cubicBezTo>
                <a:cubicBezTo>
                  <a:pt x="2507" y="1441"/>
                  <a:pt x="2506" y="1442"/>
                  <a:pt x="2505" y="1441"/>
                </a:cubicBezTo>
                <a:cubicBezTo>
                  <a:pt x="2503" y="1441"/>
                  <a:pt x="2502" y="1440"/>
                  <a:pt x="2501" y="1440"/>
                </a:cubicBezTo>
                <a:cubicBezTo>
                  <a:pt x="2499" y="1440"/>
                  <a:pt x="2498" y="1439"/>
                  <a:pt x="2497" y="1438"/>
                </a:cubicBezTo>
                <a:cubicBezTo>
                  <a:pt x="2496" y="1437"/>
                  <a:pt x="2495" y="1437"/>
                  <a:pt x="2494" y="1436"/>
                </a:cubicBezTo>
                <a:cubicBezTo>
                  <a:pt x="2493" y="1436"/>
                  <a:pt x="2493" y="1435"/>
                  <a:pt x="2493" y="1435"/>
                </a:cubicBezTo>
                <a:cubicBezTo>
                  <a:pt x="2494" y="1434"/>
                  <a:pt x="2494" y="1433"/>
                  <a:pt x="2494" y="1432"/>
                </a:cubicBezTo>
                <a:cubicBezTo>
                  <a:pt x="2494" y="1432"/>
                  <a:pt x="2494" y="1432"/>
                  <a:pt x="2494" y="1432"/>
                </a:cubicBezTo>
                <a:cubicBezTo>
                  <a:pt x="2495" y="1432"/>
                  <a:pt x="2495" y="1434"/>
                  <a:pt x="2495" y="1434"/>
                </a:cubicBezTo>
                <a:cubicBezTo>
                  <a:pt x="2495" y="1434"/>
                  <a:pt x="2496" y="1434"/>
                  <a:pt x="2497" y="1434"/>
                </a:cubicBezTo>
                <a:cubicBezTo>
                  <a:pt x="2498" y="1435"/>
                  <a:pt x="2498" y="1436"/>
                  <a:pt x="2498" y="1438"/>
                </a:cubicBezTo>
                <a:cubicBezTo>
                  <a:pt x="2499" y="1439"/>
                  <a:pt x="2500" y="1440"/>
                  <a:pt x="2501" y="1440"/>
                </a:cubicBezTo>
                <a:cubicBezTo>
                  <a:pt x="2501" y="1440"/>
                  <a:pt x="2502" y="1440"/>
                  <a:pt x="2503" y="1440"/>
                </a:cubicBezTo>
                <a:cubicBezTo>
                  <a:pt x="2503" y="1440"/>
                  <a:pt x="2504" y="1441"/>
                  <a:pt x="2505" y="1441"/>
                </a:cubicBezTo>
                <a:cubicBezTo>
                  <a:pt x="2508" y="1442"/>
                  <a:pt x="2508" y="1437"/>
                  <a:pt x="2511" y="1438"/>
                </a:cubicBezTo>
                <a:cubicBezTo>
                  <a:pt x="2512" y="1438"/>
                  <a:pt x="2512" y="1439"/>
                  <a:pt x="2513" y="1439"/>
                </a:cubicBezTo>
                <a:cubicBezTo>
                  <a:pt x="2513" y="1439"/>
                  <a:pt x="2514" y="1439"/>
                  <a:pt x="2515" y="1439"/>
                </a:cubicBezTo>
                <a:cubicBezTo>
                  <a:pt x="2516" y="1440"/>
                  <a:pt x="2517" y="1441"/>
                  <a:pt x="2517" y="1442"/>
                </a:cubicBezTo>
                <a:cubicBezTo>
                  <a:pt x="2518" y="1443"/>
                  <a:pt x="2519" y="1444"/>
                  <a:pt x="2520" y="1444"/>
                </a:cubicBezTo>
                <a:cubicBezTo>
                  <a:pt x="2522" y="1444"/>
                  <a:pt x="2523" y="1444"/>
                  <a:pt x="2524" y="1443"/>
                </a:cubicBezTo>
                <a:cubicBezTo>
                  <a:pt x="2525" y="1443"/>
                  <a:pt x="2526" y="1444"/>
                  <a:pt x="2526" y="1444"/>
                </a:cubicBezTo>
                <a:cubicBezTo>
                  <a:pt x="2527" y="1444"/>
                  <a:pt x="2528" y="1443"/>
                  <a:pt x="2528" y="1443"/>
                </a:cubicBezTo>
                <a:cubicBezTo>
                  <a:pt x="2529" y="1444"/>
                  <a:pt x="2530" y="1444"/>
                  <a:pt x="2530" y="1445"/>
                </a:cubicBezTo>
                <a:cubicBezTo>
                  <a:pt x="2531" y="1445"/>
                  <a:pt x="2532" y="1445"/>
                  <a:pt x="2532" y="1445"/>
                </a:cubicBezTo>
                <a:cubicBezTo>
                  <a:pt x="2534" y="1445"/>
                  <a:pt x="2536" y="1447"/>
                  <a:pt x="2538" y="1446"/>
                </a:cubicBezTo>
                <a:cubicBezTo>
                  <a:pt x="2538" y="1445"/>
                  <a:pt x="2537" y="1445"/>
                  <a:pt x="2537" y="1444"/>
                </a:cubicBezTo>
                <a:cubicBezTo>
                  <a:pt x="2537" y="1444"/>
                  <a:pt x="2537" y="1443"/>
                  <a:pt x="2537" y="1443"/>
                </a:cubicBezTo>
                <a:cubicBezTo>
                  <a:pt x="2536" y="1442"/>
                  <a:pt x="2536" y="1442"/>
                  <a:pt x="2536" y="1441"/>
                </a:cubicBezTo>
                <a:cubicBezTo>
                  <a:pt x="2536" y="1440"/>
                  <a:pt x="2535" y="1440"/>
                  <a:pt x="2535" y="1440"/>
                </a:cubicBezTo>
                <a:cubicBezTo>
                  <a:pt x="2535" y="1439"/>
                  <a:pt x="2534" y="1439"/>
                  <a:pt x="2533" y="1439"/>
                </a:cubicBezTo>
                <a:cubicBezTo>
                  <a:pt x="2532" y="1438"/>
                  <a:pt x="2531" y="1438"/>
                  <a:pt x="2530" y="1438"/>
                </a:cubicBezTo>
                <a:cubicBezTo>
                  <a:pt x="2529" y="1437"/>
                  <a:pt x="2528" y="1437"/>
                  <a:pt x="2527" y="1436"/>
                </a:cubicBezTo>
                <a:cubicBezTo>
                  <a:pt x="2526" y="1435"/>
                  <a:pt x="2527" y="1433"/>
                  <a:pt x="2526" y="1431"/>
                </a:cubicBezTo>
                <a:cubicBezTo>
                  <a:pt x="2526" y="1430"/>
                  <a:pt x="2525" y="1429"/>
                  <a:pt x="2523" y="1429"/>
                </a:cubicBezTo>
                <a:cubicBezTo>
                  <a:pt x="2522" y="1428"/>
                  <a:pt x="2519" y="1427"/>
                  <a:pt x="2518" y="1426"/>
                </a:cubicBezTo>
                <a:cubicBezTo>
                  <a:pt x="2517" y="1424"/>
                  <a:pt x="2518" y="1423"/>
                  <a:pt x="2518" y="1421"/>
                </a:cubicBezTo>
                <a:cubicBezTo>
                  <a:pt x="2518" y="1419"/>
                  <a:pt x="2518" y="1418"/>
                  <a:pt x="2517" y="1416"/>
                </a:cubicBezTo>
                <a:cubicBezTo>
                  <a:pt x="2516" y="1415"/>
                  <a:pt x="2516" y="1414"/>
                  <a:pt x="2515" y="1413"/>
                </a:cubicBezTo>
                <a:cubicBezTo>
                  <a:pt x="2515" y="1413"/>
                  <a:pt x="2514" y="1412"/>
                  <a:pt x="2514" y="1411"/>
                </a:cubicBezTo>
                <a:cubicBezTo>
                  <a:pt x="2513" y="1409"/>
                  <a:pt x="2513" y="1407"/>
                  <a:pt x="2512" y="1405"/>
                </a:cubicBezTo>
                <a:cubicBezTo>
                  <a:pt x="2511" y="1402"/>
                  <a:pt x="2509" y="1399"/>
                  <a:pt x="2509" y="1396"/>
                </a:cubicBezTo>
                <a:cubicBezTo>
                  <a:pt x="2508" y="1393"/>
                  <a:pt x="2507" y="1390"/>
                  <a:pt x="2504" y="1388"/>
                </a:cubicBezTo>
                <a:cubicBezTo>
                  <a:pt x="2503" y="1387"/>
                  <a:pt x="2502" y="1387"/>
                  <a:pt x="2500" y="1386"/>
                </a:cubicBezTo>
                <a:cubicBezTo>
                  <a:pt x="2499" y="1386"/>
                  <a:pt x="2498" y="1386"/>
                  <a:pt x="2497" y="1385"/>
                </a:cubicBezTo>
                <a:cubicBezTo>
                  <a:pt x="2496" y="1384"/>
                  <a:pt x="2495" y="1383"/>
                  <a:pt x="2494" y="1382"/>
                </a:cubicBezTo>
                <a:cubicBezTo>
                  <a:pt x="2493" y="1381"/>
                  <a:pt x="2492" y="1380"/>
                  <a:pt x="2491" y="1380"/>
                </a:cubicBezTo>
                <a:cubicBezTo>
                  <a:pt x="2490" y="1379"/>
                  <a:pt x="2489" y="1378"/>
                  <a:pt x="2488" y="1378"/>
                </a:cubicBezTo>
                <a:cubicBezTo>
                  <a:pt x="2487" y="1378"/>
                  <a:pt x="2486" y="1378"/>
                  <a:pt x="2486" y="1378"/>
                </a:cubicBezTo>
                <a:cubicBezTo>
                  <a:pt x="2485" y="1379"/>
                  <a:pt x="2485" y="1380"/>
                  <a:pt x="2484" y="1379"/>
                </a:cubicBezTo>
                <a:cubicBezTo>
                  <a:pt x="2483" y="1379"/>
                  <a:pt x="2484" y="1376"/>
                  <a:pt x="2484" y="1376"/>
                </a:cubicBezTo>
                <a:cubicBezTo>
                  <a:pt x="2485" y="1375"/>
                  <a:pt x="2484" y="1374"/>
                  <a:pt x="2485" y="1374"/>
                </a:cubicBezTo>
                <a:cubicBezTo>
                  <a:pt x="2485" y="1373"/>
                  <a:pt x="2486" y="1372"/>
                  <a:pt x="2486" y="1372"/>
                </a:cubicBezTo>
                <a:cubicBezTo>
                  <a:pt x="2487" y="1371"/>
                  <a:pt x="2487" y="1371"/>
                  <a:pt x="2487" y="1370"/>
                </a:cubicBezTo>
                <a:cubicBezTo>
                  <a:pt x="2488" y="1368"/>
                  <a:pt x="2489" y="1367"/>
                  <a:pt x="2490" y="1365"/>
                </a:cubicBezTo>
                <a:cubicBezTo>
                  <a:pt x="2491" y="1364"/>
                  <a:pt x="2492" y="1362"/>
                  <a:pt x="2494" y="1361"/>
                </a:cubicBezTo>
                <a:cubicBezTo>
                  <a:pt x="2495" y="1360"/>
                  <a:pt x="2497" y="1361"/>
                  <a:pt x="2498" y="1360"/>
                </a:cubicBezTo>
                <a:cubicBezTo>
                  <a:pt x="2499" y="1359"/>
                  <a:pt x="2500" y="1358"/>
                  <a:pt x="2501" y="1356"/>
                </a:cubicBezTo>
                <a:cubicBezTo>
                  <a:pt x="2502" y="1354"/>
                  <a:pt x="2503" y="1354"/>
                  <a:pt x="2505" y="1353"/>
                </a:cubicBezTo>
                <a:cubicBezTo>
                  <a:pt x="2505" y="1353"/>
                  <a:pt x="2506" y="1352"/>
                  <a:pt x="2506" y="1351"/>
                </a:cubicBezTo>
                <a:cubicBezTo>
                  <a:pt x="2506" y="1351"/>
                  <a:pt x="2505" y="1350"/>
                  <a:pt x="2504" y="1350"/>
                </a:cubicBezTo>
                <a:cubicBezTo>
                  <a:pt x="2504" y="1350"/>
                  <a:pt x="2504" y="1349"/>
                  <a:pt x="2503" y="1349"/>
                </a:cubicBezTo>
                <a:cubicBezTo>
                  <a:pt x="2503" y="1348"/>
                  <a:pt x="2502" y="1348"/>
                  <a:pt x="2502" y="1348"/>
                </a:cubicBezTo>
                <a:cubicBezTo>
                  <a:pt x="2502" y="1347"/>
                  <a:pt x="2503" y="1347"/>
                  <a:pt x="2503" y="1346"/>
                </a:cubicBezTo>
                <a:cubicBezTo>
                  <a:pt x="2503" y="1346"/>
                  <a:pt x="2504" y="1346"/>
                  <a:pt x="2504" y="1346"/>
                </a:cubicBezTo>
                <a:cubicBezTo>
                  <a:pt x="2504" y="1346"/>
                  <a:pt x="2505" y="1346"/>
                  <a:pt x="2505" y="1346"/>
                </a:cubicBezTo>
                <a:cubicBezTo>
                  <a:pt x="2506" y="1345"/>
                  <a:pt x="2507" y="1347"/>
                  <a:pt x="2507" y="1348"/>
                </a:cubicBezTo>
                <a:cubicBezTo>
                  <a:pt x="2507" y="1349"/>
                  <a:pt x="2506" y="1350"/>
                  <a:pt x="2507" y="1350"/>
                </a:cubicBezTo>
                <a:cubicBezTo>
                  <a:pt x="2508" y="1351"/>
                  <a:pt x="2509" y="1350"/>
                  <a:pt x="2509" y="1349"/>
                </a:cubicBezTo>
                <a:cubicBezTo>
                  <a:pt x="2511" y="1349"/>
                  <a:pt x="2512" y="1349"/>
                  <a:pt x="2513" y="1348"/>
                </a:cubicBezTo>
                <a:cubicBezTo>
                  <a:pt x="2515" y="1347"/>
                  <a:pt x="2512" y="1346"/>
                  <a:pt x="2513" y="1344"/>
                </a:cubicBezTo>
                <a:cubicBezTo>
                  <a:pt x="2514" y="1343"/>
                  <a:pt x="2516" y="1343"/>
                  <a:pt x="2517" y="1342"/>
                </a:cubicBezTo>
                <a:cubicBezTo>
                  <a:pt x="2518" y="1341"/>
                  <a:pt x="2519" y="1340"/>
                  <a:pt x="2518" y="1339"/>
                </a:cubicBezTo>
                <a:cubicBezTo>
                  <a:pt x="2518" y="1338"/>
                  <a:pt x="2517" y="1338"/>
                  <a:pt x="2516" y="1338"/>
                </a:cubicBezTo>
                <a:cubicBezTo>
                  <a:pt x="2516" y="1337"/>
                  <a:pt x="2516" y="1336"/>
                  <a:pt x="2517" y="1336"/>
                </a:cubicBezTo>
                <a:cubicBezTo>
                  <a:pt x="2518" y="1337"/>
                  <a:pt x="2517" y="1337"/>
                  <a:pt x="2518" y="1338"/>
                </a:cubicBezTo>
                <a:cubicBezTo>
                  <a:pt x="2519" y="1338"/>
                  <a:pt x="2520" y="1337"/>
                  <a:pt x="2521" y="1337"/>
                </a:cubicBezTo>
                <a:cubicBezTo>
                  <a:pt x="2524" y="1336"/>
                  <a:pt x="2527" y="1334"/>
                  <a:pt x="2530" y="1332"/>
                </a:cubicBezTo>
                <a:cubicBezTo>
                  <a:pt x="2532" y="1331"/>
                  <a:pt x="2533" y="1332"/>
                  <a:pt x="2535" y="1331"/>
                </a:cubicBezTo>
                <a:cubicBezTo>
                  <a:pt x="2536" y="1331"/>
                  <a:pt x="2538" y="1330"/>
                  <a:pt x="2539" y="1329"/>
                </a:cubicBezTo>
                <a:cubicBezTo>
                  <a:pt x="2540" y="1329"/>
                  <a:pt x="2542" y="1328"/>
                  <a:pt x="2543" y="1330"/>
                </a:cubicBezTo>
                <a:cubicBezTo>
                  <a:pt x="2543" y="1330"/>
                  <a:pt x="2543" y="1331"/>
                  <a:pt x="2543" y="1332"/>
                </a:cubicBezTo>
                <a:cubicBezTo>
                  <a:pt x="2543" y="1332"/>
                  <a:pt x="2544" y="1333"/>
                  <a:pt x="2545" y="1333"/>
                </a:cubicBezTo>
                <a:cubicBezTo>
                  <a:pt x="2546" y="1333"/>
                  <a:pt x="2547" y="1332"/>
                  <a:pt x="2549" y="1331"/>
                </a:cubicBezTo>
                <a:cubicBezTo>
                  <a:pt x="2549" y="1330"/>
                  <a:pt x="2552" y="1329"/>
                  <a:pt x="2551" y="1328"/>
                </a:cubicBezTo>
                <a:cubicBezTo>
                  <a:pt x="2550" y="1327"/>
                  <a:pt x="2549" y="1328"/>
                  <a:pt x="2549" y="1328"/>
                </a:cubicBezTo>
                <a:cubicBezTo>
                  <a:pt x="2548" y="1328"/>
                  <a:pt x="2549" y="1327"/>
                  <a:pt x="2550" y="1326"/>
                </a:cubicBezTo>
                <a:cubicBezTo>
                  <a:pt x="2550" y="1326"/>
                  <a:pt x="2551" y="1325"/>
                  <a:pt x="2552" y="1324"/>
                </a:cubicBezTo>
                <a:cubicBezTo>
                  <a:pt x="2552" y="1323"/>
                  <a:pt x="2552" y="1323"/>
                  <a:pt x="2553" y="1322"/>
                </a:cubicBezTo>
                <a:cubicBezTo>
                  <a:pt x="2553" y="1321"/>
                  <a:pt x="2554" y="1320"/>
                  <a:pt x="2553" y="1319"/>
                </a:cubicBezTo>
                <a:cubicBezTo>
                  <a:pt x="2553" y="1319"/>
                  <a:pt x="2553" y="1319"/>
                  <a:pt x="2552" y="1319"/>
                </a:cubicBezTo>
                <a:cubicBezTo>
                  <a:pt x="2552" y="1319"/>
                  <a:pt x="2551" y="1319"/>
                  <a:pt x="2551" y="1319"/>
                </a:cubicBezTo>
                <a:cubicBezTo>
                  <a:pt x="2549" y="1319"/>
                  <a:pt x="2547" y="1319"/>
                  <a:pt x="2545" y="1318"/>
                </a:cubicBezTo>
                <a:cubicBezTo>
                  <a:pt x="2544" y="1318"/>
                  <a:pt x="2544" y="1318"/>
                  <a:pt x="2543" y="1317"/>
                </a:cubicBezTo>
                <a:cubicBezTo>
                  <a:pt x="2542" y="1317"/>
                  <a:pt x="2542" y="1316"/>
                  <a:pt x="2541" y="1316"/>
                </a:cubicBezTo>
                <a:cubicBezTo>
                  <a:pt x="2541" y="1316"/>
                  <a:pt x="2540" y="1315"/>
                  <a:pt x="2539" y="1316"/>
                </a:cubicBezTo>
                <a:cubicBezTo>
                  <a:pt x="2539" y="1317"/>
                  <a:pt x="2539" y="1318"/>
                  <a:pt x="2538" y="1318"/>
                </a:cubicBezTo>
                <a:cubicBezTo>
                  <a:pt x="2538" y="1319"/>
                  <a:pt x="2535" y="1318"/>
                  <a:pt x="2534" y="1318"/>
                </a:cubicBezTo>
                <a:cubicBezTo>
                  <a:pt x="2533" y="1318"/>
                  <a:pt x="2531" y="1318"/>
                  <a:pt x="2529" y="1318"/>
                </a:cubicBezTo>
                <a:cubicBezTo>
                  <a:pt x="2528" y="1318"/>
                  <a:pt x="2527" y="1317"/>
                  <a:pt x="2525" y="1317"/>
                </a:cubicBezTo>
                <a:cubicBezTo>
                  <a:pt x="2524" y="1316"/>
                  <a:pt x="2523" y="1315"/>
                  <a:pt x="2522" y="1314"/>
                </a:cubicBezTo>
                <a:cubicBezTo>
                  <a:pt x="2521" y="1314"/>
                  <a:pt x="2520" y="1313"/>
                  <a:pt x="2518" y="1312"/>
                </a:cubicBezTo>
                <a:cubicBezTo>
                  <a:pt x="2517" y="1312"/>
                  <a:pt x="2516" y="1310"/>
                  <a:pt x="2515" y="1310"/>
                </a:cubicBezTo>
                <a:cubicBezTo>
                  <a:pt x="2514" y="1309"/>
                  <a:pt x="2512" y="1310"/>
                  <a:pt x="2511" y="1311"/>
                </a:cubicBezTo>
                <a:cubicBezTo>
                  <a:pt x="2510" y="1312"/>
                  <a:pt x="2508" y="1311"/>
                  <a:pt x="2507" y="1312"/>
                </a:cubicBezTo>
                <a:cubicBezTo>
                  <a:pt x="2505" y="1313"/>
                  <a:pt x="2504" y="1314"/>
                  <a:pt x="2504" y="1315"/>
                </a:cubicBezTo>
                <a:cubicBezTo>
                  <a:pt x="2504" y="1319"/>
                  <a:pt x="2500" y="1320"/>
                  <a:pt x="2497" y="1321"/>
                </a:cubicBezTo>
                <a:cubicBezTo>
                  <a:pt x="2495" y="1323"/>
                  <a:pt x="2493" y="1326"/>
                  <a:pt x="2490" y="1325"/>
                </a:cubicBezTo>
                <a:cubicBezTo>
                  <a:pt x="2489" y="1325"/>
                  <a:pt x="2489" y="1325"/>
                  <a:pt x="2489" y="1325"/>
                </a:cubicBezTo>
                <a:cubicBezTo>
                  <a:pt x="2488" y="1325"/>
                  <a:pt x="2488" y="1325"/>
                  <a:pt x="2487" y="1325"/>
                </a:cubicBezTo>
                <a:cubicBezTo>
                  <a:pt x="2486" y="1324"/>
                  <a:pt x="2486" y="1324"/>
                  <a:pt x="2485" y="1323"/>
                </a:cubicBezTo>
                <a:cubicBezTo>
                  <a:pt x="2484" y="1323"/>
                  <a:pt x="2482" y="1323"/>
                  <a:pt x="2481" y="1322"/>
                </a:cubicBezTo>
                <a:cubicBezTo>
                  <a:pt x="2480" y="1322"/>
                  <a:pt x="2480" y="1320"/>
                  <a:pt x="2480" y="1319"/>
                </a:cubicBezTo>
                <a:cubicBezTo>
                  <a:pt x="2481" y="1317"/>
                  <a:pt x="2481" y="1316"/>
                  <a:pt x="2481" y="1314"/>
                </a:cubicBezTo>
                <a:cubicBezTo>
                  <a:pt x="2482" y="1314"/>
                  <a:pt x="2482" y="1313"/>
                  <a:pt x="2482" y="1312"/>
                </a:cubicBezTo>
                <a:cubicBezTo>
                  <a:pt x="2482" y="1312"/>
                  <a:pt x="2482" y="1311"/>
                  <a:pt x="2482" y="1310"/>
                </a:cubicBezTo>
                <a:cubicBezTo>
                  <a:pt x="2482" y="1309"/>
                  <a:pt x="2482" y="1308"/>
                  <a:pt x="2481" y="1306"/>
                </a:cubicBezTo>
                <a:cubicBezTo>
                  <a:pt x="2480" y="1305"/>
                  <a:pt x="2480" y="1304"/>
                  <a:pt x="2479" y="1303"/>
                </a:cubicBezTo>
                <a:cubicBezTo>
                  <a:pt x="2478" y="1302"/>
                  <a:pt x="2476" y="1301"/>
                  <a:pt x="2475" y="1301"/>
                </a:cubicBezTo>
                <a:cubicBezTo>
                  <a:pt x="2473" y="1301"/>
                  <a:pt x="2473" y="1302"/>
                  <a:pt x="2473" y="1303"/>
                </a:cubicBezTo>
                <a:cubicBezTo>
                  <a:pt x="2473" y="1304"/>
                  <a:pt x="2473" y="1306"/>
                  <a:pt x="2471" y="1305"/>
                </a:cubicBezTo>
                <a:cubicBezTo>
                  <a:pt x="2470" y="1304"/>
                  <a:pt x="2470" y="1303"/>
                  <a:pt x="2469" y="1302"/>
                </a:cubicBezTo>
                <a:cubicBezTo>
                  <a:pt x="2468" y="1302"/>
                  <a:pt x="2467" y="1302"/>
                  <a:pt x="2466" y="1302"/>
                </a:cubicBezTo>
                <a:cubicBezTo>
                  <a:pt x="2464" y="1302"/>
                  <a:pt x="2463" y="1302"/>
                  <a:pt x="2462" y="1301"/>
                </a:cubicBezTo>
                <a:cubicBezTo>
                  <a:pt x="2460" y="1300"/>
                  <a:pt x="2457" y="1299"/>
                  <a:pt x="2455" y="1297"/>
                </a:cubicBezTo>
                <a:cubicBezTo>
                  <a:pt x="2453" y="1295"/>
                  <a:pt x="2452" y="1292"/>
                  <a:pt x="2452" y="1289"/>
                </a:cubicBezTo>
                <a:cubicBezTo>
                  <a:pt x="2453" y="1287"/>
                  <a:pt x="2454" y="1286"/>
                  <a:pt x="2454" y="1284"/>
                </a:cubicBezTo>
                <a:cubicBezTo>
                  <a:pt x="2455" y="1283"/>
                  <a:pt x="2455" y="1281"/>
                  <a:pt x="2456" y="1280"/>
                </a:cubicBezTo>
                <a:cubicBezTo>
                  <a:pt x="2457" y="1279"/>
                  <a:pt x="2458" y="1278"/>
                  <a:pt x="2460" y="1279"/>
                </a:cubicBezTo>
                <a:cubicBezTo>
                  <a:pt x="2462" y="1280"/>
                  <a:pt x="2464" y="1282"/>
                  <a:pt x="2467" y="1282"/>
                </a:cubicBezTo>
                <a:cubicBezTo>
                  <a:pt x="2469" y="1282"/>
                  <a:pt x="2470" y="1282"/>
                  <a:pt x="2471" y="1281"/>
                </a:cubicBezTo>
                <a:cubicBezTo>
                  <a:pt x="2473" y="1281"/>
                  <a:pt x="2474" y="1281"/>
                  <a:pt x="2476" y="1281"/>
                </a:cubicBezTo>
                <a:cubicBezTo>
                  <a:pt x="2479" y="1280"/>
                  <a:pt x="2482" y="1278"/>
                  <a:pt x="2483" y="1275"/>
                </a:cubicBezTo>
                <a:cubicBezTo>
                  <a:pt x="2484" y="1274"/>
                  <a:pt x="2485" y="1274"/>
                  <a:pt x="2485" y="1273"/>
                </a:cubicBezTo>
                <a:cubicBezTo>
                  <a:pt x="2486" y="1272"/>
                  <a:pt x="2486" y="1270"/>
                  <a:pt x="2487" y="1269"/>
                </a:cubicBezTo>
                <a:cubicBezTo>
                  <a:pt x="2487" y="1268"/>
                  <a:pt x="2488" y="1266"/>
                  <a:pt x="2489" y="1265"/>
                </a:cubicBezTo>
                <a:cubicBezTo>
                  <a:pt x="2490" y="1264"/>
                  <a:pt x="2491" y="1263"/>
                  <a:pt x="2493" y="1262"/>
                </a:cubicBezTo>
                <a:cubicBezTo>
                  <a:pt x="2494" y="1261"/>
                  <a:pt x="2496" y="1260"/>
                  <a:pt x="2498" y="1260"/>
                </a:cubicBezTo>
                <a:cubicBezTo>
                  <a:pt x="2499" y="1260"/>
                  <a:pt x="2501" y="1259"/>
                  <a:pt x="2502" y="1258"/>
                </a:cubicBezTo>
                <a:cubicBezTo>
                  <a:pt x="2504" y="1257"/>
                  <a:pt x="2505" y="1256"/>
                  <a:pt x="2506" y="1255"/>
                </a:cubicBezTo>
                <a:cubicBezTo>
                  <a:pt x="2507" y="1254"/>
                  <a:pt x="2509" y="1254"/>
                  <a:pt x="2510" y="1253"/>
                </a:cubicBezTo>
                <a:cubicBezTo>
                  <a:pt x="2511" y="1252"/>
                  <a:pt x="2512" y="1251"/>
                  <a:pt x="2513" y="1250"/>
                </a:cubicBezTo>
                <a:cubicBezTo>
                  <a:pt x="2514" y="1248"/>
                  <a:pt x="2515" y="1246"/>
                  <a:pt x="2517" y="1245"/>
                </a:cubicBezTo>
                <a:cubicBezTo>
                  <a:pt x="2518" y="1244"/>
                  <a:pt x="2519" y="1242"/>
                  <a:pt x="2520" y="1241"/>
                </a:cubicBezTo>
                <a:cubicBezTo>
                  <a:pt x="2521" y="1240"/>
                  <a:pt x="2522" y="1240"/>
                  <a:pt x="2524" y="1240"/>
                </a:cubicBezTo>
                <a:cubicBezTo>
                  <a:pt x="2525" y="1240"/>
                  <a:pt x="2527" y="1240"/>
                  <a:pt x="2528" y="1240"/>
                </a:cubicBezTo>
                <a:cubicBezTo>
                  <a:pt x="2529" y="1241"/>
                  <a:pt x="2531" y="1240"/>
                  <a:pt x="2532" y="1240"/>
                </a:cubicBezTo>
                <a:cubicBezTo>
                  <a:pt x="2533" y="1240"/>
                  <a:pt x="2534" y="1240"/>
                  <a:pt x="2534" y="1239"/>
                </a:cubicBezTo>
                <a:cubicBezTo>
                  <a:pt x="2535" y="1238"/>
                  <a:pt x="2536" y="1237"/>
                  <a:pt x="2536" y="1238"/>
                </a:cubicBezTo>
                <a:cubicBezTo>
                  <a:pt x="2537" y="1239"/>
                  <a:pt x="2534" y="1239"/>
                  <a:pt x="2536" y="1240"/>
                </a:cubicBezTo>
                <a:cubicBezTo>
                  <a:pt x="2537" y="1241"/>
                  <a:pt x="2537" y="1241"/>
                  <a:pt x="2538" y="1241"/>
                </a:cubicBezTo>
                <a:cubicBezTo>
                  <a:pt x="2539" y="1242"/>
                  <a:pt x="2539" y="1242"/>
                  <a:pt x="2540" y="1243"/>
                </a:cubicBezTo>
                <a:cubicBezTo>
                  <a:pt x="2541" y="1243"/>
                  <a:pt x="2542" y="1243"/>
                  <a:pt x="2542" y="1245"/>
                </a:cubicBezTo>
                <a:cubicBezTo>
                  <a:pt x="2543" y="1246"/>
                  <a:pt x="2545" y="1246"/>
                  <a:pt x="2545" y="1247"/>
                </a:cubicBezTo>
                <a:cubicBezTo>
                  <a:pt x="2545" y="1249"/>
                  <a:pt x="2544" y="1250"/>
                  <a:pt x="2543" y="1251"/>
                </a:cubicBezTo>
                <a:cubicBezTo>
                  <a:pt x="2541" y="1252"/>
                  <a:pt x="2541" y="1253"/>
                  <a:pt x="2540" y="1254"/>
                </a:cubicBezTo>
                <a:cubicBezTo>
                  <a:pt x="2539" y="1256"/>
                  <a:pt x="2538" y="1257"/>
                  <a:pt x="2537" y="1258"/>
                </a:cubicBezTo>
                <a:cubicBezTo>
                  <a:pt x="2536" y="1259"/>
                  <a:pt x="2535" y="1260"/>
                  <a:pt x="2535" y="1261"/>
                </a:cubicBezTo>
                <a:cubicBezTo>
                  <a:pt x="2534" y="1261"/>
                  <a:pt x="2532" y="1262"/>
                  <a:pt x="2531" y="1262"/>
                </a:cubicBezTo>
                <a:cubicBezTo>
                  <a:pt x="2530" y="1262"/>
                  <a:pt x="2530" y="1262"/>
                  <a:pt x="2529" y="1263"/>
                </a:cubicBezTo>
                <a:cubicBezTo>
                  <a:pt x="2529" y="1264"/>
                  <a:pt x="2528" y="1264"/>
                  <a:pt x="2528" y="1265"/>
                </a:cubicBezTo>
                <a:cubicBezTo>
                  <a:pt x="2528" y="1267"/>
                  <a:pt x="2529" y="1268"/>
                  <a:pt x="2527" y="1269"/>
                </a:cubicBezTo>
                <a:cubicBezTo>
                  <a:pt x="2527" y="1269"/>
                  <a:pt x="2524" y="1269"/>
                  <a:pt x="2524" y="1271"/>
                </a:cubicBezTo>
                <a:cubicBezTo>
                  <a:pt x="2524" y="1272"/>
                  <a:pt x="2527" y="1271"/>
                  <a:pt x="2528" y="1272"/>
                </a:cubicBezTo>
                <a:cubicBezTo>
                  <a:pt x="2529" y="1273"/>
                  <a:pt x="2529" y="1274"/>
                  <a:pt x="2531" y="1274"/>
                </a:cubicBezTo>
                <a:cubicBezTo>
                  <a:pt x="2531" y="1274"/>
                  <a:pt x="2535" y="1273"/>
                  <a:pt x="2534" y="1275"/>
                </a:cubicBezTo>
                <a:cubicBezTo>
                  <a:pt x="2533" y="1276"/>
                  <a:pt x="2531" y="1276"/>
                  <a:pt x="2532" y="1278"/>
                </a:cubicBezTo>
                <a:cubicBezTo>
                  <a:pt x="2532" y="1279"/>
                  <a:pt x="2533" y="1279"/>
                  <a:pt x="2532" y="1280"/>
                </a:cubicBezTo>
                <a:cubicBezTo>
                  <a:pt x="2532" y="1281"/>
                  <a:pt x="2531" y="1281"/>
                  <a:pt x="2530" y="1281"/>
                </a:cubicBezTo>
                <a:cubicBezTo>
                  <a:pt x="2528" y="1281"/>
                  <a:pt x="2528" y="1281"/>
                  <a:pt x="2526" y="1282"/>
                </a:cubicBezTo>
                <a:cubicBezTo>
                  <a:pt x="2525" y="1283"/>
                  <a:pt x="2524" y="1284"/>
                  <a:pt x="2523" y="1284"/>
                </a:cubicBezTo>
                <a:cubicBezTo>
                  <a:pt x="2523" y="1284"/>
                  <a:pt x="2522" y="1284"/>
                  <a:pt x="2521" y="1285"/>
                </a:cubicBezTo>
                <a:cubicBezTo>
                  <a:pt x="2521" y="1285"/>
                  <a:pt x="2522" y="1286"/>
                  <a:pt x="2522" y="1286"/>
                </a:cubicBezTo>
                <a:cubicBezTo>
                  <a:pt x="2523" y="1287"/>
                  <a:pt x="2523" y="1289"/>
                  <a:pt x="2524" y="1289"/>
                </a:cubicBezTo>
                <a:cubicBezTo>
                  <a:pt x="2526" y="1289"/>
                  <a:pt x="2527" y="1287"/>
                  <a:pt x="2528" y="1286"/>
                </a:cubicBezTo>
                <a:cubicBezTo>
                  <a:pt x="2531" y="1284"/>
                  <a:pt x="2535" y="1282"/>
                  <a:pt x="2538" y="1280"/>
                </a:cubicBezTo>
                <a:cubicBezTo>
                  <a:pt x="2539" y="1279"/>
                  <a:pt x="2541" y="1277"/>
                  <a:pt x="2543" y="1276"/>
                </a:cubicBezTo>
                <a:cubicBezTo>
                  <a:pt x="2545" y="1275"/>
                  <a:pt x="2546" y="1274"/>
                  <a:pt x="2548" y="1273"/>
                </a:cubicBezTo>
                <a:cubicBezTo>
                  <a:pt x="2551" y="1272"/>
                  <a:pt x="2554" y="1269"/>
                  <a:pt x="2557" y="1268"/>
                </a:cubicBezTo>
                <a:cubicBezTo>
                  <a:pt x="2558" y="1268"/>
                  <a:pt x="2559" y="1267"/>
                  <a:pt x="2560" y="1267"/>
                </a:cubicBezTo>
                <a:cubicBezTo>
                  <a:pt x="2561" y="1266"/>
                  <a:pt x="2562" y="1265"/>
                  <a:pt x="2563" y="1265"/>
                </a:cubicBezTo>
                <a:cubicBezTo>
                  <a:pt x="2564" y="1264"/>
                  <a:pt x="2566" y="1265"/>
                  <a:pt x="2567" y="1265"/>
                </a:cubicBezTo>
                <a:cubicBezTo>
                  <a:pt x="2569" y="1264"/>
                  <a:pt x="2571" y="1264"/>
                  <a:pt x="2573" y="1264"/>
                </a:cubicBezTo>
                <a:cubicBezTo>
                  <a:pt x="2574" y="1264"/>
                  <a:pt x="2576" y="1264"/>
                  <a:pt x="2577" y="1264"/>
                </a:cubicBezTo>
                <a:cubicBezTo>
                  <a:pt x="2579" y="1264"/>
                  <a:pt x="2581" y="1265"/>
                  <a:pt x="2582" y="1264"/>
                </a:cubicBezTo>
                <a:cubicBezTo>
                  <a:pt x="2582" y="1263"/>
                  <a:pt x="2582" y="1262"/>
                  <a:pt x="2583" y="1261"/>
                </a:cubicBezTo>
                <a:cubicBezTo>
                  <a:pt x="2584" y="1260"/>
                  <a:pt x="2585" y="1259"/>
                  <a:pt x="2586" y="1260"/>
                </a:cubicBezTo>
                <a:cubicBezTo>
                  <a:pt x="2586" y="1262"/>
                  <a:pt x="2583" y="1261"/>
                  <a:pt x="2584" y="1263"/>
                </a:cubicBezTo>
                <a:cubicBezTo>
                  <a:pt x="2584" y="1263"/>
                  <a:pt x="2585" y="1262"/>
                  <a:pt x="2586" y="1263"/>
                </a:cubicBezTo>
                <a:cubicBezTo>
                  <a:pt x="2586" y="1263"/>
                  <a:pt x="2586" y="1264"/>
                  <a:pt x="2587" y="1264"/>
                </a:cubicBezTo>
                <a:cubicBezTo>
                  <a:pt x="2588" y="1265"/>
                  <a:pt x="2589" y="1265"/>
                  <a:pt x="2590" y="1266"/>
                </a:cubicBezTo>
                <a:cubicBezTo>
                  <a:pt x="2590" y="1266"/>
                  <a:pt x="2591" y="1267"/>
                  <a:pt x="2591" y="1267"/>
                </a:cubicBezTo>
                <a:cubicBezTo>
                  <a:pt x="2591" y="1268"/>
                  <a:pt x="2591" y="1269"/>
                  <a:pt x="2592" y="1269"/>
                </a:cubicBezTo>
                <a:cubicBezTo>
                  <a:pt x="2592" y="1269"/>
                  <a:pt x="2592" y="1268"/>
                  <a:pt x="2593" y="1268"/>
                </a:cubicBezTo>
                <a:cubicBezTo>
                  <a:pt x="2593" y="1267"/>
                  <a:pt x="2594" y="1267"/>
                  <a:pt x="2594" y="1267"/>
                </a:cubicBezTo>
                <a:cubicBezTo>
                  <a:pt x="2594" y="1266"/>
                  <a:pt x="2594" y="1265"/>
                  <a:pt x="2595" y="1265"/>
                </a:cubicBezTo>
                <a:cubicBezTo>
                  <a:pt x="2596" y="1266"/>
                  <a:pt x="2595" y="1267"/>
                  <a:pt x="2596" y="1267"/>
                </a:cubicBezTo>
                <a:cubicBezTo>
                  <a:pt x="2596" y="1268"/>
                  <a:pt x="2597" y="1267"/>
                  <a:pt x="2598" y="1268"/>
                </a:cubicBezTo>
                <a:cubicBezTo>
                  <a:pt x="2598" y="1268"/>
                  <a:pt x="2599" y="1268"/>
                  <a:pt x="2599" y="1269"/>
                </a:cubicBezTo>
                <a:cubicBezTo>
                  <a:pt x="2600" y="1270"/>
                  <a:pt x="2601" y="1270"/>
                  <a:pt x="2603" y="1270"/>
                </a:cubicBezTo>
                <a:cubicBezTo>
                  <a:pt x="2604" y="1270"/>
                  <a:pt x="2607" y="1269"/>
                  <a:pt x="2607" y="1271"/>
                </a:cubicBezTo>
                <a:cubicBezTo>
                  <a:pt x="2607" y="1272"/>
                  <a:pt x="2605" y="1273"/>
                  <a:pt x="2605" y="1274"/>
                </a:cubicBezTo>
                <a:cubicBezTo>
                  <a:pt x="2605" y="1276"/>
                  <a:pt x="2605" y="1277"/>
                  <a:pt x="2605" y="1279"/>
                </a:cubicBezTo>
                <a:cubicBezTo>
                  <a:pt x="2604" y="1280"/>
                  <a:pt x="2603" y="1281"/>
                  <a:pt x="2602" y="1282"/>
                </a:cubicBezTo>
                <a:cubicBezTo>
                  <a:pt x="2602" y="1283"/>
                  <a:pt x="2602" y="1284"/>
                  <a:pt x="2602" y="1284"/>
                </a:cubicBezTo>
                <a:cubicBezTo>
                  <a:pt x="2602" y="1285"/>
                  <a:pt x="2602" y="1285"/>
                  <a:pt x="2602" y="1286"/>
                </a:cubicBezTo>
                <a:cubicBezTo>
                  <a:pt x="2602" y="1286"/>
                  <a:pt x="2602" y="1287"/>
                  <a:pt x="2603" y="1287"/>
                </a:cubicBezTo>
                <a:cubicBezTo>
                  <a:pt x="2603" y="1287"/>
                  <a:pt x="2603" y="1287"/>
                  <a:pt x="2603" y="1287"/>
                </a:cubicBezTo>
                <a:cubicBezTo>
                  <a:pt x="2604" y="1288"/>
                  <a:pt x="2604" y="1288"/>
                  <a:pt x="2604" y="1288"/>
                </a:cubicBezTo>
                <a:cubicBezTo>
                  <a:pt x="2605" y="1288"/>
                  <a:pt x="2605" y="1288"/>
                  <a:pt x="2606" y="1288"/>
                </a:cubicBezTo>
                <a:cubicBezTo>
                  <a:pt x="2606" y="1289"/>
                  <a:pt x="2607" y="1289"/>
                  <a:pt x="2606" y="1290"/>
                </a:cubicBezTo>
                <a:cubicBezTo>
                  <a:pt x="2605" y="1290"/>
                  <a:pt x="2605" y="1289"/>
                  <a:pt x="2604" y="1290"/>
                </a:cubicBezTo>
                <a:cubicBezTo>
                  <a:pt x="2604" y="1290"/>
                  <a:pt x="2603" y="1290"/>
                  <a:pt x="2603" y="1291"/>
                </a:cubicBezTo>
                <a:cubicBezTo>
                  <a:pt x="2602" y="1291"/>
                  <a:pt x="2602" y="1291"/>
                  <a:pt x="2601" y="1291"/>
                </a:cubicBezTo>
                <a:cubicBezTo>
                  <a:pt x="2600" y="1292"/>
                  <a:pt x="2599" y="1292"/>
                  <a:pt x="2599" y="1293"/>
                </a:cubicBezTo>
                <a:cubicBezTo>
                  <a:pt x="2598" y="1294"/>
                  <a:pt x="2599" y="1295"/>
                  <a:pt x="2598" y="1296"/>
                </a:cubicBezTo>
                <a:cubicBezTo>
                  <a:pt x="2598" y="1297"/>
                  <a:pt x="2597" y="1297"/>
                  <a:pt x="2597" y="1298"/>
                </a:cubicBezTo>
                <a:cubicBezTo>
                  <a:pt x="2597" y="1298"/>
                  <a:pt x="2597" y="1299"/>
                  <a:pt x="2596" y="1300"/>
                </a:cubicBezTo>
                <a:cubicBezTo>
                  <a:pt x="2596" y="1301"/>
                  <a:pt x="2595" y="1301"/>
                  <a:pt x="2593" y="1302"/>
                </a:cubicBezTo>
                <a:cubicBezTo>
                  <a:pt x="2593" y="1302"/>
                  <a:pt x="2592" y="1302"/>
                  <a:pt x="2592" y="1303"/>
                </a:cubicBezTo>
                <a:cubicBezTo>
                  <a:pt x="2592" y="1304"/>
                  <a:pt x="2594" y="1303"/>
                  <a:pt x="2594" y="1303"/>
                </a:cubicBezTo>
                <a:cubicBezTo>
                  <a:pt x="2595" y="1304"/>
                  <a:pt x="2595" y="1304"/>
                  <a:pt x="2596" y="1304"/>
                </a:cubicBezTo>
                <a:cubicBezTo>
                  <a:pt x="2596" y="1305"/>
                  <a:pt x="2597" y="1305"/>
                  <a:pt x="2597" y="1305"/>
                </a:cubicBezTo>
                <a:cubicBezTo>
                  <a:pt x="2598" y="1305"/>
                  <a:pt x="2599" y="1306"/>
                  <a:pt x="2599" y="1306"/>
                </a:cubicBezTo>
                <a:cubicBezTo>
                  <a:pt x="2599" y="1307"/>
                  <a:pt x="2598" y="1307"/>
                  <a:pt x="2599" y="1308"/>
                </a:cubicBezTo>
                <a:cubicBezTo>
                  <a:pt x="2599" y="1309"/>
                  <a:pt x="2600" y="1309"/>
                  <a:pt x="2601" y="1309"/>
                </a:cubicBezTo>
                <a:cubicBezTo>
                  <a:pt x="2601" y="1309"/>
                  <a:pt x="2602" y="1309"/>
                  <a:pt x="2602" y="1309"/>
                </a:cubicBezTo>
                <a:cubicBezTo>
                  <a:pt x="2605" y="1311"/>
                  <a:pt x="2605" y="1308"/>
                  <a:pt x="2607" y="1309"/>
                </a:cubicBezTo>
                <a:cubicBezTo>
                  <a:pt x="2608" y="1309"/>
                  <a:pt x="2608" y="1310"/>
                  <a:pt x="2607" y="1310"/>
                </a:cubicBezTo>
                <a:cubicBezTo>
                  <a:pt x="2607" y="1311"/>
                  <a:pt x="2606" y="1311"/>
                  <a:pt x="2606" y="1311"/>
                </a:cubicBezTo>
                <a:cubicBezTo>
                  <a:pt x="2606" y="1311"/>
                  <a:pt x="2605" y="1312"/>
                  <a:pt x="2605" y="1312"/>
                </a:cubicBezTo>
                <a:cubicBezTo>
                  <a:pt x="2605" y="1312"/>
                  <a:pt x="2605" y="1312"/>
                  <a:pt x="2604" y="1313"/>
                </a:cubicBezTo>
                <a:cubicBezTo>
                  <a:pt x="2604" y="1314"/>
                  <a:pt x="2607" y="1312"/>
                  <a:pt x="2607" y="1312"/>
                </a:cubicBezTo>
                <a:cubicBezTo>
                  <a:pt x="2608" y="1311"/>
                  <a:pt x="2609" y="1311"/>
                  <a:pt x="2609" y="1311"/>
                </a:cubicBezTo>
                <a:cubicBezTo>
                  <a:pt x="2610" y="1310"/>
                  <a:pt x="2610" y="1310"/>
                  <a:pt x="2611" y="1309"/>
                </a:cubicBezTo>
                <a:cubicBezTo>
                  <a:pt x="2611" y="1309"/>
                  <a:pt x="2611" y="1307"/>
                  <a:pt x="2612" y="1307"/>
                </a:cubicBezTo>
                <a:cubicBezTo>
                  <a:pt x="2613" y="1306"/>
                  <a:pt x="2613" y="1307"/>
                  <a:pt x="2614" y="1307"/>
                </a:cubicBezTo>
                <a:cubicBezTo>
                  <a:pt x="2614" y="1308"/>
                  <a:pt x="2614" y="1308"/>
                  <a:pt x="2615" y="1308"/>
                </a:cubicBezTo>
                <a:cubicBezTo>
                  <a:pt x="2616" y="1309"/>
                  <a:pt x="2617" y="1309"/>
                  <a:pt x="2619" y="1310"/>
                </a:cubicBezTo>
                <a:cubicBezTo>
                  <a:pt x="2619" y="1310"/>
                  <a:pt x="2619" y="1311"/>
                  <a:pt x="2619" y="1311"/>
                </a:cubicBezTo>
                <a:cubicBezTo>
                  <a:pt x="2621" y="1313"/>
                  <a:pt x="2622" y="1312"/>
                  <a:pt x="2623" y="1311"/>
                </a:cubicBezTo>
                <a:cubicBezTo>
                  <a:pt x="2624" y="1310"/>
                  <a:pt x="2624" y="1310"/>
                  <a:pt x="2625" y="1310"/>
                </a:cubicBezTo>
                <a:cubicBezTo>
                  <a:pt x="2625" y="1309"/>
                  <a:pt x="2626" y="1309"/>
                  <a:pt x="2627" y="1309"/>
                </a:cubicBezTo>
                <a:cubicBezTo>
                  <a:pt x="2627" y="1309"/>
                  <a:pt x="2627" y="1310"/>
                  <a:pt x="2628" y="1310"/>
                </a:cubicBezTo>
                <a:cubicBezTo>
                  <a:pt x="2629" y="1310"/>
                  <a:pt x="2629" y="1309"/>
                  <a:pt x="2630" y="1310"/>
                </a:cubicBezTo>
                <a:cubicBezTo>
                  <a:pt x="2631" y="1310"/>
                  <a:pt x="2632" y="1311"/>
                  <a:pt x="2632" y="1312"/>
                </a:cubicBezTo>
                <a:cubicBezTo>
                  <a:pt x="2632" y="1313"/>
                  <a:pt x="2632" y="1314"/>
                  <a:pt x="2631" y="1314"/>
                </a:cubicBezTo>
                <a:cubicBezTo>
                  <a:pt x="2631" y="1313"/>
                  <a:pt x="2631" y="1313"/>
                  <a:pt x="2631" y="1313"/>
                </a:cubicBezTo>
                <a:cubicBezTo>
                  <a:pt x="2631" y="1312"/>
                  <a:pt x="2631" y="1312"/>
                  <a:pt x="2630" y="1312"/>
                </a:cubicBezTo>
                <a:cubicBezTo>
                  <a:pt x="2630" y="1312"/>
                  <a:pt x="2630" y="1312"/>
                  <a:pt x="2630" y="1312"/>
                </a:cubicBezTo>
                <a:cubicBezTo>
                  <a:pt x="2630" y="1311"/>
                  <a:pt x="2629" y="1311"/>
                  <a:pt x="2629" y="1311"/>
                </a:cubicBezTo>
                <a:cubicBezTo>
                  <a:pt x="2628" y="1311"/>
                  <a:pt x="2628" y="1312"/>
                  <a:pt x="2628" y="1312"/>
                </a:cubicBezTo>
                <a:cubicBezTo>
                  <a:pt x="2627" y="1311"/>
                  <a:pt x="2627" y="1310"/>
                  <a:pt x="2627" y="1310"/>
                </a:cubicBezTo>
                <a:cubicBezTo>
                  <a:pt x="2626" y="1309"/>
                  <a:pt x="2626" y="1310"/>
                  <a:pt x="2626" y="1311"/>
                </a:cubicBezTo>
                <a:cubicBezTo>
                  <a:pt x="2626" y="1311"/>
                  <a:pt x="2626" y="1311"/>
                  <a:pt x="2626" y="1312"/>
                </a:cubicBezTo>
                <a:cubicBezTo>
                  <a:pt x="2626" y="1312"/>
                  <a:pt x="2626" y="1312"/>
                  <a:pt x="2625" y="1312"/>
                </a:cubicBezTo>
                <a:cubicBezTo>
                  <a:pt x="2625" y="1313"/>
                  <a:pt x="2625" y="1313"/>
                  <a:pt x="2626" y="1314"/>
                </a:cubicBezTo>
                <a:cubicBezTo>
                  <a:pt x="2626" y="1314"/>
                  <a:pt x="2626" y="1314"/>
                  <a:pt x="2626" y="1314"/>
                </a:cubicBezTo>
                <a:cubicBezTo>
                  <a:pt x="2626" y="1314"/>
                  <a:pt x="2626" y="1315"/>
                  <a:pt x="2627" y="1315"/>
                </a:cubicBezTo>
                <a:cubicBezTo>
                  <a:pt x="2627" y="1315"/>
                  <a:pt x="2627" y="1315"/>
                  <a:pt x="2628" y="1315"/>
                </a:cubicBezTo>
                <a:cubicBezTo>
                  <a:pt x="2629" y="1315"/>
                  <a:pt x="2628" y="1313"/>
                  <a:pt x="2629" y="1313"/>
                </a:cubicBezTo>
                <a:cubicBezTo>
                  <a:pt x="2629" y="1313"/>
                  <a:pt x="2629" y="1314"/>
                  <a:pt x="2629" y="1315"/>
                </a:cubicBezTo>
                <a:cubicBezTo>
                  <a:pt x="2630" y="1316"/>
                  <a:pt x="2631" y="1315"/>
                  <a:pt x="2631" y="1315"/>
                </a:cubicBezTo>
                <a:cubicBezTo>
                  <a:pt x="2632" y="1316"/>
                  <a:pt x="2631" y="1317"/>
                  <a:pt x="2631" y="1317"/>
                </a:cubicBezTo>
                <a:cubicBezTo>
                  <a:pt x="2631" y="1318"/>
                  <a:pt x="2632" y="1318"/>
                  <a:pt x="2632" y="1319"/>
                </a:cubicBezTo>
                <a:cubicBezTo>
                  <a:pt x="2633" y="1319"/>
                  <a:pt x="2633" y="1320"/>
                  <a:pt x="2633" y="1321"/>
                </a:cubicBezTo>
                <a:cubicBezTo>
                  <a:pt x="2634" y="1321"/>
                  <a:pt x="2634" y="1322"/>
                  <a:pt x="2634" y="1322"/>
                </a:cubicBezTo>
                <a:cubicBezTo>
                  <a:pt x="2634" y="1323"/>
                  <a:pt x="2633" y="1323"/>
                  <a:pt x="2633" y="1323"/>
                </a:cubicBezTo>
                <a:cubicBezTo>
                  <a:pt x="2632" y="1324"/>
                  <a:pt x="2632" y="1324"/>
                  <a:pt x="2632" y="1325"/>
                </a:cubicBezTo>
                <a:cubicBezTo>
                  <a:pt x="2631" y="1326"/>
                  <a:pt x="2633" y="1326"/>
                  <a:pt x="2633" y="1325"/>
                </a:cubicBezTo>
                <a:cubicBezTo>
                  <a:pt x="2634" y="1325"/>
                  <a:pt x="2634" y="1325"/>
                  <a:pt x="2634" y="1325"/>
                </a:cubicBezTo>
                <a:cubicBezTo>
                  <a:pt x="2634" y="1326"/>
                  <a:pt x="2634" y="1326"/>
                  <a:pt x="2633" y="1327"/>
                </a:cubicBezTo>
                <a:cubicBezTo>
                  <a:pt x="2633" y="1327"/>
                  <a:pt x="2633" y="1328"/>
                  <a:pt x="2634" y="1328"/>
                </a:cubicBezTo>
                <a:cubicBezTo>
                  <a:pt x="2634" y="1328"/>
                  <a:pt x="2634" y="1328"/>
                  <a:pt x="2635" y="1329"/>
                </a:cubicBezTo>
                <a:cubicBezTo>
                  <a:pt x="2635" y="1330"/>
                  <a:pt x="2636" y="1331"/>
                  <a:pt x="2635" y="1332"/>
                </a:cubicBezTo>
                <a:cubicBezTo>
                  <a:pt x="2634" y="1332"/>
                  <a:pt x="2635" y="1331"/>
                  <a:pt x="2634" y="1331"/>
                </a:cubicBezTo>
                <a:cubicBezTo>
                  <a:pt x="2634" y="1330"/>
                  <a:pt x="2634" y="1329"/>
                  <a:pt x="2633" y="1329"/>
                </a:cubicBezTo>
                <a:cubicBezTo>
                  <a:pt x="2632" y="1329"/>
                  <a:pt x="2631" y="1330"/>
                  <a:pt x="2630" y="1329"/>
                </a:cubicBezTo>
                <a:cubicBezTo>
                  <a:pt x="2630" y="1328"/>
                  <a:pt x="2630" y="1328"/>
                  <a:pt x="2629" y="1327"/>
                </a:cubicBezTo>
                <a:cubicBezTo>
                  <a:pt x="2628" y="1327"/>
                  <a:pt x="2628" y="1327"/>
                  <a:pt x="2628" y="1327"/>
                </a:cubicBezTo>
                <a:cubicBezTo>
                  <a:pt x="2628" y="1328"/>
                  <a:pt x="2628" y="1329"/>
                  <a:pt x="2628" y="1329"/>
                </a:cubicBezTo>
                <a:cubicBezTo>
                  <a:pt x="2627" y="1330"/>
                  <a:pt x="2627" y="1328"/>
                  <a:pt x="2627" y="1328"/>
                </a:cubicBezTo>
                <a:cubicBezTo>
                  <a:pt x="2625" y="1327"/>
                  <a:pt x="2624" y="1330"/>
                  <a:pt x="2623" y="1331"/>
                </a:cubicBezTo>
                <a:cubicBezTo>
                  <a:pt x="2622" y="1331"/>
                  <a:pt x="2620" y="1333"/>
                  <a:pt x="2621" y="1334"/>
                </a:cubicBezTo>
                <a:cubicBezTo>
                  <a:pt x="2621" y="1334"/>
                  <a:pt x="2622" y="1334"/>
                  <a:pt x="2623" y="1334"/>
                </a:cubicBezTo>
                <a:cubicBezTo>
                  <a:pt x="2624" y="1334"/>
                  <a:pt x="2624" y="1334"/>
                  <a:pt x="2625" y="1334"/>
                </a:cubicBezTo>
                <a:cubicBezTo>
                  <a:pt x="2626" y="1334"/>
                  <a:pt x="2626" y="1335"/>
                  <a:pt x="2626" y="1335"/>
                </a:cubicBezTo>
                <a:cubicBezTo>
                  <a:pt x="2627" y="1336"/>
                  <a:pt x="2628" y="1335"/>
                  <a:pt x="2628" y="1336"/>
                </a:cubicBezTo>
                <a:cubicBezTo>
                  <a:pt x="2628" y="1337"/>
                  <a:pt x="2628" y="1337"/>
                  <a:pt x="2627" y="1338"/>
                </a:cubicBezTo>
                <a:cubicBezTo>
                  <a:pt x="2627" y="1339"/>
                  <a:pt x="2627" y="1339"/>
                  <a:pt x="2628" y="1340"/>
                </a:cubicBezTo>
                <a:cubicBezTo>
                  <a:pt x="2628" y="1341"/>
                  <a:pt x="2628" y="1341"/>
                  <a:pt x="2628" y="1342"/>
                </a:cubicBezTo>
                <a:cubicBezTo>
                  <a:pt x="2628" y="1342"/>
                  <a:pt x="2628" y="1343"/>
                  <a:pt x="2628" y="1343"/>
                </a:cubicBezTo>
                <a:cubicBezTo>
                  <a:pt x="2628" y="1344"/>
                  <a:pt x="2629" y="1345"/>
                  <a:pt x="2628" y="1346"/>
                </a:cubicBezTo>
                <a:cubicBezTo>
                  <a:pt x="2628" y="1346"/>
                  <a:pt x="2628" y="1347"/>
                  <a:pt x="2628" y="1348"/>
                </a:cubicBezTo>
                <a:cubicBezTo>
                  <a:pt x="2628" y="1349"/>
                  <a:pt x="2628" y="1348"/>
                  <a:pt x="2629" y="1348"/>
                </a:cubicBezTo>
                <a:cubicBezTo>
                  <a:pt x="2630" y="1348"/>
                  <a:pt x="2630" y="1349"/>
                  <a:pt x="2631" y="1349"/>
                </a:cubicBezTo>
                <a:cubicBezTo>
                  <a:pt x="2632" y="1349"/>
                  <a:pt x="2635" y="1349"/>
                  <a:pt x="2634" y="1350"/>
                </a:cubicBezTo>
                <a:cubicBezTo>
                  <a:pt x="2633" y="1351"/>
                  <a:pt x="2632" y="1351"/>
                  <a:pt x="2632" y="1351"/>
                </a:cubicBezTo>
                <a:cubicBezTo>
                  <a:pt x="2631" y="1351"/>
                  <a:pt x="2631" y="1352"/>
                  <a:pt x="2631" y="1352"/>
                </a:cubicBezTo>
                <a:cubicBezTo>
                  <a:pt x="2630" y="1353"/>
                  <a:pt x="2630" y="1353"/>
                  <a:pt x="2631" y="1354"/>
                </a:cubicBezTo>
                <a:cubicBezTo>
                  <a:pt x="2631" y="1354"/>
                  <a:pt x="2632" y="1354"/>
                  <a:pt x="2632" y="1355"/>
                </a:cubicBezTo>
                <a:cubicBezTo>
                  <a:pt x="2632" y="1355"/>
                  <a:pt x="2632" y="1356"/>
                  <a:pt x="2632" y="1356"/>
                </a:cubicBezTo>
                <a:cubicBezTo>
                  <a:pt x="2631" y="1357"/>
                  <a:pt x="2631" y="1357"/>
                  <a:pt x="2630" y="1357"/>
                </a:cubicBezTo>
                <a:cubicBezTo>
                  <a:pt x="2630" y="1357"/>
                  <a:pt x="2629" y="1358"/>
                  <a:pt x="2629" y="1358"/>
                </a:cubicBezTo>
                <a:cubicBezTo>
                  <a:pt x="2629" y="1359"/>
                  <a:pt x="2628" y="1359"/>
                  <a:pt x="2628" y="1359"/>
                </a:cubicBezTo>
                <a:cubicBezTo>
                  <a:pt x="2627" y="1360"/>
                  <a:pt x="2627" y="1360"/>
                  <a:pt x="2628" y="1361"/>
                </a:cubicBezTo>
                <a:cubicBezTo>
                  <a:pt x="2628" y="1361"/>
                  <a:pt x="2629" y="1360"/>
                  <a:pt x="2630" y="1360"/>
                </a:cubicBezTo>
                <a:cubicBezTo>
                  <a:pt x="2630" y="1362"/>
                  <a:pt x="2628" y="1362"/>
                  <a:pt x="2628" y="1363"/>
                </a:cubicBezTo>
                <a:cubicBezTo>
                  <a:pt x="2627" y="1364"/>
                  <a:pt x="2627" y="1364"/>
                  <a:pt x="2627" y="1364"/>
                </a:cubicBezTo>
                <a:cubicBezTo>
                  <a:pt x="2626" y="1365"/>
                  <a:pt x="2623" y="1367"/>
                  <a:pt x="2624" y="1369"/>
                </a:cubicBezTo>
                <a:cubicBezTo>
                  <a:pt x="2625" y="1369"/>
                  <a:pt x="2625" y="1369"/>
                  <a:pt x="2625" y="1370"/>
                </a:cubicBezTo>
                <a:cubicBezTo>
                  <a:pt x="2626" y="1371"/>
                  <a:pt x="2625" y="1371"/>
                  <a:pt x="2624" y="1371"/>
                </a:cubicBezTo>
                <a:cubicBezTo>
                  <a:pt x="2624" y="1371"/>
                  <a:pt x="2624" y="1370"/>
                  <a:pt x="2623" y="1370"/>
                </a:cubicBezTo>
                <a:cubicBezTo>
                  <a:pt x="2622" y="1370"/>
                  <a:pt x="2623" y="1371"/>
                  <a:pt x="2624" y="1372"/>
                </a:cubicBezTo>
                <a:cubicBezTo>
                  <a:pt x="2624" y="1373"/>
                  <a:pt x="2623" y="1373"/>
                  <a:pt x="2623" y="1374"/>
                </a:cubicBezTo>
                <a:cubicBezTo>
                  <a:pt x="2624" y="1374"/>
                  <a:pt x="2624" y="1374"/>
                  <a:pt x="2625" y="1375"/>
                </a:cubicBezTo>
                <a:cubicBezTo>
                  <a:pt x="2626" y="1376"/>
                  <a:pt x="2624" y="1378"/>
                  <a:pt x="2626" y="1378"/>
                </a:cubicBezTo>
                <a:cubicBezTo>
                  <a:pt x="2627" y="1378"/>
                  <a:pt x="2628" y="1378"/>
                  <a:pt x="2628" y="1378"/>
                </a:cubicBezTo>
                <a:cubicBezTo>
                  <a:pt x="2629" y="1379"/>
                  <a:pt x="2628" y="1379"/>
                  <a:pt x="2627" y="1379"/>
                </a:cubicBezTo>
                <a:cubicBezTo>
                  <a:pt x="2627" y="1379"/>
                  <a:pt x="2625" y="1378"/>
                  <a:pt x="2626" y="1379"/>
                </a:cubicBezTo>
                <a:cubicBezTo>
                  <a:pt x="2626" y="1380"/>
                  <a:pt x="2627" y="1380"/>
                  <a:pt x="2628" y="1380"/>
                </a:cubicBezTo>
                <a:cubicBezTo>
                  <a:pt x="2628" y="1380"/>
                  <a:pt x="2628" y="1380"/>
                  <a:pt x="2628" y="1380"/>
                </a:cubicBezTo>
                <a:cubicBezTo>
                  <a:pt x="2628" y="1381"/>
                  <a:pt x="2629" y="1381"/>
                  <a:pt x="2629" y="1381"/>
                </a:cubicBezTo>
                <a:cubicBezTo>
                  <a:pt x="2630" y="1381"/>
                  <a:pt x="2630" y="1382"/>
                  <a:pt x="2629" y="1382"/>
                </a:cubicBezTo>
                <a:cubicBezTo>
                  <a:pt x="2628" y="1383"/>
                  <a:pt x="2627" y="1382"/>
                  <a:pt x="2627" y="1382"/>
                </a:cubicBezTo>
                <a:cubicBezTo>
                  <a:pt x="2626" y="1382"/>
                  <a:pt x="2626" y="1382"/>
                  <a:pt x="2625" y="1382"/>
                </a:cubicBezTo>
                <a:cubicBezTo>
                  <a:pt x="2625" y="1381"/>
                  <a:pt x="2624" y="1380"/>
                  <a:pt x="2624" y="1381"/>
                </a:cubicBezTo>
                <a:cubicBezTo>
                  <a:pt x="2623" y="1381"/>
                  <a:pt x="2624" y="1382"/>
                  <a:pt x="2624" y="1382"/>
                </a:cubicBezTo>
                <a:cubicBezTo>
                  <a:pt x="2624" y="1383"/>
                  <a:pt x="2623" y="1383"/>
                  <a:pt x="2623" y="1383"/>
                </a:cubicBezTo>
                <a:cubicBezTo>
                  <a:pt x="2622" y="1384"/>
                  <a:pt x="2622" y="1384"/>
                  <a:pt x="2622" y="1385"/>
                </a:cubicBezTo>
                <a:cubicBezTo>
                  <a:pt x="2621" y="1385"/>
                  <a:pt x="2619" y="1387"/>
                  <a:pt x="2620" y="1387"/>
                </a:cubicBezTo>
                <a:cubicBezTo>
                  <a:pt x="2621" y="1387"/>
                  <a:pt x="2621" y="1386"/>
                  <a:pt x="2622" y="1386"/>
                </a:cubicBezTo>
                <a:cubicBezTo>
                  <a:pt x="2622" y="1386"/>
                  <a:pt x="2622" y="1387"/>
                  <a:pt x="2623" y="1386"/>
                </a:cubicBezTo>
                <a:cubicBezTo>
                  <a:pt x="2623" y="1386"/>
                  <a:pt x="2623" y="1386"/>
                  <a:pt x="2624" y="1386"/>
                </a:cubicBezTo>
                <a:cubicBezTo>
                  <a:pt x="2624" y="1385"/>
                  <a:pt x="2625" y="1385"/>
                  <a:pt x="2625" y="1384"/>
                </a:cubicBezTo>
                <a:cubicBezTo>
                  <a:pt x="2625" y="1384"/>
                  <a:pt x="2624" y="1384"/>
                  <a:pt x="2624" y="1384"/>
                </a:cubicBezTo>
                <a:cubicBezTo>
                  <a:pt x="2624" y="1383"/>
                  <a:pt x="2625" y="1383"/>
                  <a:pt x="2625" y="1383"/>
                </a:cubicBezTo>
                <a:cubicBezTo>
                  <a:pt x="2626" y="1384"/>
                  <a:pt x="2625" y="1384"/>
                  <a:pt x="2625" y="1385"/>
                </a:cubicBezTo>
                <a:cubicBezTo>
                  <a:pt x="2625" y="1386"/>
                  <a:pt x="2626" y="1385"/>
                  <a:pt x="2627" y="1385"/>
                </a:cubicBezTo>
                <a:cubicBezTo>
                  <a:pt x="2628" y="1386"/>
                  <a:pt x="2627" y="1386"/>
                  <a:pt x="2627" y="1387"/>
                </a:cubicBezTo>
                <a:cubicBezTo>
                  <a:pt x="2627" y="1388"/>
                  <a:pt x="2627" y="1388"/>
                  <a:pt x="2628" y="1389"/>
                </a:cubicBezTo>
                <a:cubicBezTo>
                  <a:pt x="2628" y="1389"/>
                  <a:pt x="2628" y="1390"/>
                  <a:pt x="2629" y="1390"/>
                </a:cubicBezTo>
                <a:cubicBezTo>
                  <a:pt x="2630" y="1390"/>
                  <a:pt x="2630" y="1389"/>
                  <a:pt x="2630" y="1388"/>
                </a:cubicBezTo>
                <a:cubicBezTo>
                  <a:pt x="2630" y="1388"/>
                  <a:pt x="2630" y="1387"/>
                  <a:pt x="2631" y="1387"/>
                </a:cubicBezTo>
                <a:cubicBezTo>
                  <a:pt x="2631" y="1386"/>
                  <a:pt x="2632" y="1386"/>
                  <a:pt x="2632" y="1386"/>
                </a:cubicBezTo>
                <a:cubicBezTo>
                  <a:pt x="2632" y="1385"/>
                  <a:pt x="2632" y="1385"/>
                  <a:pt x="2633" y="1384"/>
                </a:cubicBezTo>
                <a:cubicBezTo>
                  <a:pt x="2633" y="1384"/>
                  <a:pt x="2634" y="1383"/>
                  <a:pt x="2634" y="1383"/>
                </a:cubicBezTo>
                <a:cubicBezTo>
                  <a:pt x="2635" y="1383"/>
                  <a:pt x="2636" y="1381"/>
                  <a:pt x="2637" y="1381"/>
                </a:cubicBezTo>
                <a:cubicBezTo>
                  <a:pt x="2638" y="1381"/>
                  <a:pt x="2639" y="1381"/>
                  <a:pt x="2639" y="1381"/>
                </a:cubicBezTo>
                <a:cubicBezTo>
                  <a:pt x="2640" y="1380"/>
                  <a:pt x="2640" y="1380"/>
                  <a:pt x="2640" y="1380"/>
                </a:cubicBezTo>
                <a:cubicBezTo>
                  <a:pt x="2641" y="1379"/>
                  <a:pt x="2642" y="1380"/>
                  <a:pt x="2642" y="1379"/>
                </a:cubicBezTo>
                <a:cubicBezTo>
                  <a:pt x="2643" y="1379"/>
                  <a:pt x="2643" y="1378"/>
                  <a:pt x="2644" y="1379"/>
                </a:cubicBezTo>
                <a:cubicBezTo>
                  <a:pt x="2644" y="1381"/>
                  <a:pt x="2642" y="1380"/>
                  <a:pt x="2642" y="1381"/>
                </a:cubicBezTo>
                <a:cubicBezTo>
                  <a:pt x="2641" y="1382"/>
                  <a:pt x="2641" y="1382"/>
                  <a:pt x="2641" y="1383"/>
                </a:cubicBezTo>
                <a:cubicBezTo>
                  <a:pt x="2640" y="1383"/>
                  <a:pt x="2640" y="1383"/>
                  <a:pt x="2640" y="1384"/>
                </a:cubicBezTo>
                <a:cubicBezTo>
                  <a:pt x="2641" y="1384"/>
                  <a:pt x="2641" y="1384"/>
                  <a:pt x="2642" y="1384"/>
                </a:cubicBezTo>
                <a:cubicBezTo>
                  <a:pt x="2643" y="1384"/>
                  <a:pt x="2643" y="1385"/>
                  <a:pt x="2643" y="1385"/>
                </a:cubicBezTo>
                <a:cubicBezTo>
                  <a:pt x="2644" y="1386"/>
                  <a:pt x="2646" y="1386"/>
                  <a:pt x="2646" y="1384"/>
                </a:cubicBezTo>
                <a:cubicBezTo>
                  <a:pt x="2647" y="1384"/>
                  <a:pt x="2647" y="1384"/>
                  <a:pt x="2648" y="1383"/>
                </a:cubicBezTo>
                <a:cubicBezTo>
                  <a:pt x="2648" y="1382"/>
                  <a:pt x="2649" y="1382"/>
                  <a:pt x="2648" y="1381"/>
                </a:cubicBezTo>
                <a:cubicBezTo>
                  <a:pt x="2648" y="1381"/>
                  <a:pt x="2647" y="1381"/>
                  <a:pt x="2647" y="1381"/>
                </a:cubicBezTo>
                <a:cubicBezTo>
                  <a:pt x="2647" y="1381"/>
                  <a:pt x="2647" y="1380"/>
                  <a:pt x="2647" y="1380"/>
                </a:cubicBezTo>
                <a:cubicBezTo>
                  <a:pt x="2647" y="1379"/>
                  <a:pt x="2647" y="1378"/>
                  <a:pt x="2647" y="1378"/>
                </a:cubicBezTo>
                <a:cubicBezTo>
                  <a:pt x="2647" y="1377"/>
                  <a:pt x="2647" y="1377"/>
                  <a:pt x="2648" y="1377"/>
                </a:cubicBezTo>
                <a:cubicBezTo>
                  <a:pt x="2649" y="1378"/>
                  <a:pt x="2648" y="1378"/>
                  <a:pt x="2648" y="1378"/>
                </a:cubicBezTo>
                <a:cubicBezTo>
                  <a:pt x="2648" y="1379"/>
                  <a:pt x="2649" y="1379"/>
                  <a:pt x="2649" y="1379"/>
                </a:cubicBezTo>
                <a:cubicBezTo>
                  <a:pt x="2649" y="1380"/>
                  <a:pt x="2648" y="1383"/>
                  <a:pt x="2650" y="1382"/>
                </a:cubicBezTo>
                <a:cubicBezTo>
                  <a:pt x="2651" y="1382"/>
                  <a:pt x="2651" y="1380"/>
                  <a:pt x="2652" y="1380"/>
                </a:cubicBezTo>
                <a:cubicBezTo>
                  <a:pt x="2653" y="1379"/>
                  <a:pt x="2654" y="1378"/>
                  <a:pt x="2654" y="1377"/>
                </a:cubicBezTo>
                <a:cubicBezTo>
                  <a:pt x="2653" y="1376"/>
                  <a:pt x="2653" y="1376"/>
                  <a:pt x="2653" y="1376"/>
                </a:cubicBezTo>
                <a:cubicBezTo>
                  <a:pt x="2652" y="1375"/>
                  <a:pt x="2653" y="1375"/>
                  <a:pt x="2654" y="1374"/>
                </a:cubicBezTo>
                <a:cubicBezTo>
                  <a:pt x="2655" y="1374"/>
                  <a:pt x="2655" y="1372"/>
                  <a:pt x="2657" y="1373"/>
                </a:cubicBezTo>
                <a:cubicBezTo>
                  <a:pt x="2658" y="1373"/>
                  <a:pt x="2658" y="1373"/>
                  <a:pt x="2659" y="1373"/>
                </a:cubicBezTo>
                <a:cubicBezTo>
                  <a:pt x="2659" y="1374"/>
                  <a:pt x="2659" y="1374"/>
                  <a:pt x="2660" y="1375"/>
                </a:cubicBezTo>
                <a:cubicBezTo>
                  <a:pt x="2661" y="1375"/>
                  <a:pt x="2661" y="1374"/>
                  <a:pt x="2662" y="1375"/>
                </a:cubicBezTo>
                <a:cubicBezTo>
                  <a:pt x="2662" y="1375"/>
                  <a:pt x="2662" y="1376"/>
                  <a:pt x="2663" y="1376"/>
                </a:cubicBezTo>
                <a:cubicBezTo>
                  <a:pt x="2664" y="1376"/>
                  <a:pt x="2664" y="1376"/>
                  <a:pt x="2665" y="1376"/>
                </a:cubicBezTo>
                <a:cubicBezTo>
                  <a:pt x="2665" y="1377"/>
                  <a:pt x="2665" y="1377"/>
                  <a:pt x="2666" y="1377"/>
                </a:cubicBezTo>
                <a:cubicBezTo>
                  <a:pt x="2667" y="1378"/>
                  <a:pt x="2666" y="1375"/>
                  <a:pt x="2666" y="1375"/>
                </a:cubicBezTo>
                <a:cubicBezTo>
                  <a:pt x="2666" y="1374"/>
                  <a:pt x="2667" y="1373"/>
                  <a:pt x="2667" y="1373"/>
                </a:cubicBezTo>
                <a:cubicBezTo>
                  <a:pt x="2668" y="1374"/>
                  <a:pt x="2668" y="1374"/>
                  <a:pt x="2669" y="1374"/>
                </a:cubicBezTo>
                <a:cubicBezTo>
                  <a:pt x="2669" y="1373"/>
                  <a:pt x="2669" y="1373"/>
                  <a:pt x="2669" y="1373"/>
                </a:cubicBezTo>
                <a:cubicBezTo>
                  <a:pt x="2670" y="1372"/>
                  <a:pt x="2671" y="1372"/>
                  <a:pt x="2671" y="1372"/>
                </a:cubicBezTo>
                <a:cubicBezTo>
                  <a:pt x="2670" y="1371"/>
                  <a:pt x="2669" y="1371"/>
                  <a:pt x="2669" y="1370"/>
                </a:cubicBezTo>
                <a:cubicBezTo>
                  <a:pt x="2669" y="1370"/>
                  <a:pt x="2670" y="1369"/>
                  <a:pt x="2671" y="1369"/>
                </a:cubicBezTo>
                <a:cubicBezTo>
                  <a:pt x="2671" y="1369"/>
                  <a:pt x="2671" y="1370"/>
                  <a:pt x="2671" y="1370"/>
                </a:cubicBezTo>
                <a:cubicBezTo>
                  <a:pt x="2672" y="1370"/>
                  <a:pt x="2672" y="1370"/>
                  <a:pt x="2673" y="1370"/>
                </a:cubicBezTo>
                <a:cubicBezTo>
                  <a:pt x="2673" y="1370"/>
                  <a:pt x="2674" y="1370"/>
                  <a:pt x="2675" y="1370"/>
                </a:cubicBezTo>
                <a:cubicBezTo>
                  <a:pt x="2676" y="1370"/>
                  <a:pt x="2676" y="1370"/>
                  <a:pt x="2676" y="1371"/>
                </a:cubicBezTo>
                <a:cubicBezTo>
                  <a:pt x="2677" y="1372"/>
                  <a:pt x="2677" y="1373"/>
                  <a:pt x="2679" y="1372"/>
                </a:cubicBezTo>
                <a:cubicBezTo>
                  <a:pt x="2679" y="1372"/>
                  <a:pt x="2679" y="1371"/>
                  <a:pt x="2680" y="1371"/>
                </a:cubicBezTo>
                <a:cubicBezTo>
                  <a:pt x="2680" y="1371"/>
                  <a:pt x="2681" y="1371"/>
                  <a:pt x="2681" y="1370"/>
                </a:cubicBezTo>
                <a:cubicBezTo>
                  <a:pt x="2682" y="1370"/>
                  <a:pt x="2682" y="1369"/>
                  <a:pt x="2683" y="1368"/>
                </a:cubicBezTo>
                <a:cubicBezTo>
                  <a:pt x="2683" y="1367"/>
                  <a:pt x="2683" y="1366"/>
                  <a:pt x="2684" y="1365"/>
                </a:cubicBezTo>
                <a:cubicBezTo>
                  <a:pt x="2685" y="1363"/>
                  <a:pt x="2685" y="1362"/>
                  <a:pt x="2685" y="1360"/>
                </a:cubicBezTo>
                <a:cubicBezTo>
                  <a:pt x="2686" y="1360"/>
                  <a:pt x="2686" y="1359"/>
                  <a:pt x="2686" y="1358"/>
                </a:cubicBezTo>
                <a:cubicBezTo>
                  <a:pt x="2687" y="1358"/>
                  <a:pt x="2686" y="1357"/>
                  <a:pt x="2687" y="1356"/>
                </a:cubicBezTo>
                <a:cubicBezTo>
                  <a:pt x="2687" y="1355"/>
                  <a:pt x="2688" y="1354"/>
                  <a:pt x="2688" y="1352"/>
                </a:cubicBezTo>
                <a:cubicBezTo>
                  <a:pt x="2688" y="1351"/>
                  <a:pt x="2688" y="1351"/>
                  <a:pt x="2689" y="1350"/>
                </a:cubicBezTo>
                <a:cubicBezTo>
                  <a:pt x="2689" y="1350"/>
                  <a:pt x="2689" y="1350"/>
                  <a:pt x="2689" y="1349"/>
                </a:cubicBezTo>
                <a:cubicBezTo>
                  <a:pt x="2688" y="1349"/>
                  <a:pt x="2688" y="1349"/>
                  <a:pt x="2687" y="1350"/>
                </a:cubicBezTo>
                <a:cubicBezTo>
                  <a:pt x="2684" y="1351"/>
                  <a:pt x="2686" y="1343"/>
                  <a:pt x="2686" y="1343"/>
                </a:cubicBezTo>
                <a:cubicBezTo>
                  <a:pt x="2686" y="1340"/>
                  <a:pt x="2685" y="1337"/>
                  <a:pt x="2685" y="1334"/>
                </a:cubicBezTo>
                <a:cubicBezTo>
                  <a:pt x="2685" y="1333"/>
                  <a:pt x="2685" y="1331"/>
                  <a:pt x="2685" y="1330"/>
                </a:cubicBezTo>
                <a:cubicBezTo>
                  <a:pt x="2685" y="1329"/>
                  <a:pt x="2684" y="1327"/>
                  <a:pt x="2684" y="1326"/>
                </a:cubicBezTo>
                <a:cubicBezTo>
                  <a:pt x="2684" y="1324"/>
                  <a:pt x="2684" y="1323"/>
                  <a:pt x="2683" y="1322"/>
                </a:cubicBezTo>
                <a:cubicBezTo>
                  <a:pt x="2682" y="1321"/>
                  <a:pt x="2682" y="1320"/>
                  <a:pt x="2681" y="1318"/>
                </a:cubicBezTo>
                <a:cubicBezTo>
                  <a:pt x="2680" y="1317"/>
                  <a:pt x="2680" y="1316"/>
                  <a:pt x="2679" y="1315"/>
                </a:cubicBezTo>
                <a:cubicBezTo>
                  <a:pt x="2678" y="1314"/>
                  <a:pt x="2677" y="1313"/>
                  <a:pt x="2677" y="1312"/>
                </a:cubicBezTo>
                <a:cubicBezTo>
                  <a:pt x="2676" y="1311"/>
                  <a:pt x="2676" y="1310"/>
                  <a:pt x="2676" y="1310"/>
                </a:cubicBezTo>
                <a:cubicBezTo>
                  <a:pt x="2676" y="1309"/>
                  <a:pt x="2675" y="1308"/>
                  <a:pt x="2674" y="1307"/>
                </a:cubicBezTo>
                <a:cubicBezTo>
                  <a:pt x="2674" y="1306"/>
                  <a:pt x="2673" y="1305"/>
                  <a:pt x="2672" y="1304"/>
                </a:cubicBezTo>
                <a:cubicBezTo>
                  <a:pt x="2672" y="1303"/>
                  <a:pt x="2671" y="1303"/>
                  <a:pt x="2670" y="1301"/>
                </a:cubicBezTo>
                <a:cubicBezTo>
                  <a:pt x="2670" y="1300"/>
                  <a:pt x="2670" y="1299"/>
                  <a:pt x="2669" y="1298"/>
                </a:cubicBezTo>
                <a:cubicBezTo>
                  <a:pt x="2669" y="1297"/>
                  <a:pt x="2668" y="1297"/>
                  <a:pt x="2668" y="1296"/>
                </a:cubicBezTo>
                <a:cubicBezTo>
                  <a:pt x="2667" y="1295"/>
                  <a:pt x="2666" y="1293"/>
                  <a:pt x="2665" y="1292"/>
                </a:cubicBezTo>
                <a:cubicBezTo>
                  <a:pt x="2664" y="1290"/>
                  <a:pt x="2663" y="1290"/>
                  <a:pt x="2662" y="1289"/>
                </a:cubicBezTo>
                <a:cubicBezTo>
                  <a:pt x="2660" y="1287"/>
                  <a:pt x="2659" y="1284"/>
                  <a:pt x="2657" y="1283"/>
                </a:cubicBezTo>
                <a:cubicBezTo>
                  <a:pt x="2655" y="1281"/>
                  <a:pt x="2653" y="1279"/>
                  <a:pt x="2650" y="1278"/>
                </a:cubicBezTo>
                <a:cubicBezTo>
                  <a:pt x="2650" y="1278"/>
                  <a:pt x="2649" y="1278"/>
                  <a:pt x="2648" y="1278"/>
                </a:cubicBezTo>
                <a:cubicBezTo>
                  <a:pt x="2647" y="1278"/>
                  <a:pt x="2647" y="1278"/>
                  <a:pt x="2646" y="1278"/>
                </a:cubicBezTo>
                <a:cubicBezTo>
                  <a:pt x="2646" y="1277"/>
                  <a:pt x="2645" y="1278"/>
                  <a:pt x="2645" y="1277"/>
                </a:cubicBezTo>
                <a:cubicBezTo>
                  <a:pt x="2645" y="1276"/>
                  <a:pt x="2646" y="1275"/>
                  <a:pt x="2646" y="1275"/>
                </a:cubicBezTo>
                <a:cubicBezTo>
                  <a:pt x="2647" y="1272"/>
                  <a:pt x="2648" y="1276"/>
                  <a:pt x="2648" y="1276"/>
                </a:cubicBezTo>
                <a:cubicBezTo>
                  <a:pt x="2650" y="1275"/>
                  <a:pt x="2648" y="1274"/>
                  <a:pt x="2648" y="1273"/>
                </a:cubicBezTo>
                <a:cubicBezTo>
                  <a:pt x="2648" y="1271"/>
                  <a:pt x="2650" y="1270"/>
                  <a:pt x="2649" y="1269"/>
                </a:cubicBezTo>
                <a:cubicBezTo>
                  <a:pt x="2649" y="1268"/>
                  <a:pt x="2648" y="1267"/>
                  <a:pt x="2649" y="1265"/>
                </a:cubicBezTo>
                <a:cubicBezTo>
                  <a:pt x="2650" y="1264"/>
                  <a:pt x="2651" y="1264"/>
                  <a:pt x="2652" y="1264"/>
                </a:cubicBezTo>
                <a:cubicBezTo>
                  <a:pt x="2653" y="1263"/>
                  <a:pt x="2654" y="1262"/>
                  <a:pt x="2654" y="1262"/>
                </a:cubicBezTo>
                <a:cubicBezTo>
                  <a:pt x="2655" y="1262"/>
                  <a:pt x="2656" y="1262"/>
                  <a:pt x="2657" y="1261"/>
                </a:cubicBezTo>
                <a:cubicBezTo>
                  <a:pt x="2658" y="1261"/>
                  <a:pt x="2660" y="1261"/>
                  <a:pt x="2661" y="1261"/>
                </a:cubicBezTo>
                <a:cubicBezTo>
                  <a:pt x="2664" y="1260"/>
                  <a:pt x="2666" y="1257"/>
                  <a:pt x="2669" y="1256"/>
                </a:cubicBezTo>
                <a:cubicBezTo>
                  <a:pt x="2671" y="1254"/>
                  <a:pt x="2673" y="1253"/>
                  <a:pt x="2675" y="1251"/>
                </a:cubicBezTo>
                <a:cubicBezTo>
                  <a:pt x="2676" y="1250"/>
                  <a:pt x="2677" y="1249"/>
                  <a:pt x="2679" y="1248"/>
                </a:cubicBezTo>
                <a:cubicBezTo>
                  <a:pt x="2681" y="1246"/>
                  <a:pt x="2683" y="1245"/>
                  <a:pt x="2685" y="1244"/>
                </a:cubicBezTo>
                <a:cubicBezTo>
                  <a:pt x="2687" y="1243"/>
                  <a:pt x="2688" y="1242"/>
                  <a:pt x="2689" y="1242"/>
                </a:cubicBezTo>
                <a:cubicBezTo>
                  <a:pt x="2690" y="1241"/>
                  <a:pt x="2691" y="1240"/>
                  <a:pt x="2692" y="1239"/>
                </a:cubicBezTo>
                <a:cubicBezTo>
                  <a:pt x="2693" y="1238"/>
                  <a:pt x="2692" y="1236"/>
                  <a:pt x="2692" y="1235"/>
                </a:cubicBezTo>
                <a:cubicBezTo>
                  <a:pt x="2691" y="1234"/>
                  <a:pt x="2691" y="1232"/>
                  <a:pt x="2692" y="1231"/>
                </a:cubicBezTo>
                <a:cubicBezTo>
                  <a:pt x="2692" y="1230"/>
                  <a:pt x="2693" y="1229"/>
                  <a:pt x="2693" y="1228"/>
                </a:cubicBezTo>
                <a:cubicBezTo>
                  <a:pt x="2693" y="1227"/>
                  <a:pt x="2693" y="1226"/>
                  <a:pt x="2693" y="1225"/>
                </a:cubicBezTo>
                <a:cubicBezTo>
                  <a:pt x="2693" y="1223"/>
                  <a:pt x="2694" y="1223"/>
                  <a:pt x="2694" y="1221"/>
                </a:cubicBezTo>
                <a:cubicBezTo>
                  <a:pt x="2694" y="1220"/>
                  <a:pt x="2694" y="1218"/>
                  <a:pt x="2695" y="1217"/>
                </a:cubicBezTo>
                <a:cubicBezTo>
                  <a:pt x="2696" y="1216"/>
                  <a:pt x="2697" y="1215"/>
                  <a:pt x="2698" y="1214"/>
                </a:cubicBezTo>
                <a:cubicBezTo>
                  <a:pt x="2698" y="1212"/>
                  <a:pt x="2699" y="1211"/>
                  <a:pt x="2700" y="1210"/>
                </a:cubicBezTo>
                <a:cubicBezTo>
                  <a:pt x="2701" y="1209"/>
                  <a:pt x="2703" y="1208"/>
                  <a:pt x="2704" y="1207"/>
                </a:cubicBezTo>
                <a:cubicBezTo>
                  <a:pt x="2705" y="1206"/>
                  <a:pt x="2706" y="1205"/>
                  <a:pt x="2707" y="1205"/>
                </a:cubicBezTo>
                <a:cubicBezTo>
                  <a:pt x="2708" y="1205"/>
                  <a:pt x="2709" y="1205"/>
                  <a:pt x="2710" y="1205"/>
                </a:cubicBezTo>
                <a:cubicBezTo>
                  <a:pt x="2710" y="1206"/>
                  <a:pt x="2710" y="1206"/>
                  <a:pt x="2711" y="1206"/>
                </a:cubicBezTo>
                <a:cubicBezTo>
                  <a:pt x="2712" y="1206"/>
                  <a:pt x="2712" y="1206"/>
                  <a:pt x="2712" y="1205"/>
                </a:cubicBezTo>
                <a:cubicBezTo>
                  <a:pt x="2713" y="1204"/>
                  <a:pt x="2713" y="1204"/>
                  <a:pt x="2713" y="1203"/>
                </a:cubicBezTo>
                <a:cubicBezTo>
                  <a:pt x="2714" y="1202"/>
                  <a:pt x="2714" y="1201"/>
                  <a:pt x="2713" y="1200"/>
                </a:cubicBezTo>
                <a:cubicBezTo>
                  <a:pt x="2713" y="1199"/>
                  <a:pt x="2713" y="1197"/>
                  <a:pt x="2714" y="1198"/>
                </a:cubicBezTo>
                <a:cubicBezTo>
                  <a:pt x="2714" y="1198"/>
                  <a:pt x="2714" y="1199"/>
                  <a:pt x="2715" y="1199"/>
                </a:cubicBezTo>
                <a:cubicBezTo>
                  <a:pt x="2716" y="1199"/>
                  <a:pt x="2716" y="1198"/>
                  <a:pt x="2716" y="1198"/>
                </a:cubicBezTo>
                <a:cubicBezTo>
                  <a:pt x="2717" y="1197"/>
                  <a:pt x="2719" y="1198"/>
                  <a:pt x="2719" y="1198"/>
                </a:cubicBezTo>
                <a:cubicBezTo>
                  <a:pt x="2720" y="1199"/>
                  <a:pt x="2720" y="1200"/>
                  <a:pt x="2721" y="1199"/>
                </a:cubicBezTo>
                <a:cubicBezTo>
                  <a:pt x="2722" y="1199"/>
                  <a:pt x="2722" y="1198"/>
                  <a:pt x="2722" y="1197"/>
                </a:cubicBezTo>
                <a:cubicBezTo>
                  <a:pt x="2722" y="1196"/>
                  <a:pt x="2724" y="1195"/>
                  <a:pt x="2725" y="1194"/>
                </a:cubicBezTo>
                <a:cubicBezTo>
                  <a:pt x="2725" y="1193"/>
                  <a:pt x="2725" y="1192"/>
                  <a:pt x="2726" y="1191"/>
                </a:cubicBezTo>
                <a:cubicBezTo>
                  <a:pt x="2727" y="1190"/>
                  <a:pt x="2728" y="1189"/>
                  <a:pt x="2729" y="1188"/>
                </a:cubicBezTo>
                <a:cubicBezTo>
                  <a:pt x="2729" y="1187"/>
                  <a:pt x="2729" y="1185"/>
                  <a:pt x="2730" y="1184"/>
                </a:cubicBezTo>
                <a:cubicBezTo>
                  <a:pt x="2731" y="1184"/>
                  <a:pt x="2732" y="1183"/>
                  <a:pt x="2732" y="1183"/>
                </a:cubicBezTo>
                <a:cubicBezTo>
                  <a:pt x="2733" y="1182"/>
                  <a:pt x="2733" y="1182"/>
                  <a:pt x="2734" y="1182"/>
                </a:cubicBezTo>
                <a:cubicBezTo>
                  <a:pt x="2734" y="1182"/>
                  <a:pt x="2735" y="1181"/>
                  <a:pt x="2735" y="1181"/>
                </a:cubicBezTo>
                <a:cubicBezTo>
                  <a:pt x="2736" y="1181"/>
                  <a:pt x="2737" y="1182"/>
                  <a:pt x="2736" y="1183"/>
                </a:cubicBezTo>
                <a:cubicBezTo>
                  <a:pt x="2736" y="1183"/>
                  <a:pt x="2735" y="1184"/>
                  <a:pt x="2735" y="1184"/>
                </a:cubicBezTo>
                <a:cubicBezTo>
                  <a:pt x="2735" y="1185"/>
                  <a:pt x="2734" y="1185"/>
                  <a:pt x="2734" y="1186"/>
                </a:cubicBezTo>
                <a:cubicBezTo>
                  <a:pt x="2733" y="1186"/>
                  <a:pt x="2732" y="1186"/>
                  <a:pt x="2733" y="1187"/>
                </a:cubicBezTo>
                <a:cubicBezTo>
                  <a:pt x="2734" y="1188"/>
                  <a:pt x="2735" y="1187"/>
                  <a:pt x="2735" y="1187"/>
                </a:cubicBezTo>
                <a:cubicBezTo>
                  <a:pt x="2737" y="1187"/>
                  <a:pt x="2738" y="1187"/>
                  <a:pt x="2739" y="1185"/>
                </a:cubicBezTo>
                <a:cubicBezTo>
                  <a:pt x="2740" y="1185"/>
                  <a:pt x="2741" y="1183"/>
                  <a:pt x="2742" y="1183"/>
                </a:cubicBezTo>
                <a:cubicBezTo>
                  <a:pt x="2742" y="1184"/>
                  <a:pt x="2742" y="1185"/>
                  <a:pt x="2742" y="1186"/>
                </a:cubicBezTo>
                <a:cubicBezTo>
                  <a:pt x="2741" y="1187"/>
                  <a:pt x="2741" y="1188"/>
                  <a:pt x="2741" y="1189"/>
                </a:cubicBezTo>
                <a:cubicBezTo>
                  <a:pt x="2741" y="1190"/>
                  <a:pt x="2742" y="1190"/>
                  <a:pt x="2742" y="1191"/>
                </a:cubicBezTo>
                <a:cubicBezTo>
                  <a:pt x="2742" y="1192"/>
                  <a:pt x="2742" y="1193"/>
                  <a:pt x="2743" y="1193"/>
                </a:cubicBezTo>
                <a:cubicBezTo>
                  <a:pt x="2744" y="1192"/>
                  <a:pt x="2744" y="1190"/>
                  <a:pt x="2745" y="1192"/>
                </a:cubicBezTo>
                <a:cubicBezTo>
                  <a:pt x="2746" y="1193"/>
                  <a:pt x="2747" y="1194"/>
                  <a:pt x="2748" y="1193"/>
                </a:cubicBezTo>
                <a:cubicBezTo>
                  <a:pt x="2749" y="1192"/>
                  <a:pt x="2750" y="1191"/>
                  <a:pt x="2752" y="1192"/>
                </a:cubicBezTo>
                <a:cubicBezTo>
                  <a:pt x="2752" y="1192"/>
                  <a:pt x="2753" y="1193"/>
                  <a:pt x="2753" y="1193"/>
                </a:cubicBezTo>
                <a:cubicBezTo>
                  <a:pt x="2754" y="1193"/>
                  <a:pt x="2754" y="1193"/>
                  <a:pt x="2755" y="1194"/>
                </a:cubicBezTo>
                <a:cubicBezTo>
                  <a:pt x="2755" y="1194"/>
                  <a:pt x="2755" y="1195"/>
                  <a:pt x="2756" y="1196"/>
                </a:cubicBezTo>
                <a:cubicBezTo>
                  <a:pt x="2756" y="1196"/>
                  <a:pt x="2757" y="1196"/>
                  <a:pt x="2757" y="1196"/>
                </a:cubicBezTo>
                <a:cubicBezTo>
                  <a:pt x="2757" y="1196"/>
                  <a:pt x="2757" y="1197"/>
                  <a:pt x="2758" y="1197"/>
                </a:cubicBezTo>
                <a:cubicBezTo>
                  <a:pt x="2758" y="1197"/>
                  <a:pt x="2759" y="1197"/>
                  <a:pt x="2759" y="1197"/>
                </a:cubicBezTo>
                <a:cubicBezTo>
                  <a:pt x="2761" y="1196"/>
                  <a:pt x="2761" y="1195"/>
                  <a:pt x="2763" y="1194"/>
                </a:cubicBezTo>
                <a:cubicBezTo>
                  <a:pt x="2764" y="1194"/>
                  <a:pt x="2766" y="1194"/>
                  <a:pt x="2767" y="1194"/>
                </a:cubicBezTo>
                <a:cubicBezTo>
                  <a:pt x="2769" y="1194"/>
                  <a:pt x="2770" y="1193"/>
                  <a:pt x="2772" y="1193"/>
                </a:cubicBezTo>
                <a:cubicBezTo>
                  <a:pt x="2773" y="1192"/>
                  <a:pt x="2773" y="1192"/>
                  <a:pt x="2774" y="1191"/>
                </a:cubicBezTo>
                <a:cubicBezTo>
                  <a:pt x="2777" y="1190"/>
                  <a:pt x="2779" y="1190"/>
                  <a:pt x="2781" y="1188"/>
                </a:cubicBezTo>
                <a:cubicBezTo>
                  <a:pt x="2783" y="1187"/>
                  <a:pt x="2784" y="1186"/>
                  <a:pt x="2786" y="1185"/>
                </a:cubicBezTo>
                <a:cubicBezTo>
                  <a:pt x="2787" y="1184"/>
                  <a:pt x="2788" y="1184"/>
                  <a:pt x="2788" y="1183"/>
                </a:cubicBezTo>
                <a:cubicBezTo>
                  <a:pt x="2789" y="1183"/>
                  <a:pt x="2790" y="1182"/>
                  <a:pt x="2791" y="1182"/>
                </a:cubicBezTo>
                <a:cubicBezTo>
                  <a:pt x="2792" y="1181"/>
                  <a:pt x="2793" y="1181"/>
                  <a:pt x="2793" y="1181"/>
                </a:cubicBezTo>
                <a:cubicBezTo>
                  <a:pt x="2795" y="1180"/>
                  <a:pt x="2796" y="1179"/>
                  <a:pt x="2798" y="1178"/>
                </a:cubicBezTo>
                <a:cubicBezTo>
                  <a:pt x="2799" y="1177"/>
                  <a:pt x="2800" y="1175"/>
                  <a:pt x="2801" y="1174"/>
                </a:cubicBezTo>
                <a:cubicBezTo>
                  <a:pt x="2803" y="1173"/>
                  <a:pt x="2804" y="1171"/>
                  <a:pt x="2805" y="1169"/>
                </a:cubicBezTo>
                <a:cubicBezTo>
                  <a:pt x="2806" y="1167"/>
                  <a:pt x="2807" y="1165"/>
                  <a:pt x="2809" y="1162"/>
                </a:cubicBezTo>
                <a:cubicBezTo>
                  <a:pt x="2809" y="1162"/>
                  <a:pt x="2809" y="1161"/>
                  <a:pt x="2810" y="1160"/>
                </a:cubicBezTo>
                <a:cubicBezTo>
                  <a:pt x="2811" y="1159"/>
                  <a:pt x="2812" y="1158"/>
                  <a:pt x="2813" y="1157"/>
                </a:cubicBezTo>
                <a:cubicBezTo>
                  <a:pt x="2815" y="1155"/>
                  <a:pt x="2817" y="1154"/>
                  <a:pt x="2819" y="1152"/>
                </a:cubicBezTo>
                <a:cubicBezTo>
                  <a:pt x="2821" y="1151"/>
                  <a:pt x="2822" y="1149"/>
                  <a:pt x="2823" y="1147"/>
                </a:cubicBezTo>
                <a:cubicBezTo>
                  <a:pt x="2824" y="1145"/>
                  <a:pt x="2825" y="1144"/>
                  <a:pt x="2827" y="1142"/>
                </a:cubicBezTo>
                <a:cubicBezTo>
                  <a:pt x="2830" y="1139"/>
                  <a:pt x="2834" y="1135"/>
                  <a:pt x="2837" y="1132"/>
                </a:cubicBezTo>
                <a:cubicBezTo>
                  <a:pt x="2839" y="1130"/>
                  <a:pt x="2841" y="1128"/>
                  <a:pt x="2843" y="1126"/>
                </a:cubicBezTo>
                <a:cubicBezTo>
                  <a:pt x="2844" y="1125"/>
                  <a:pt x="2845" y="1124"/>
                  <a:pt x="2846" y="1123"/>
                </a:cubicBezTo>
                <a:cubicBezTo>
                  <a:pt x="2846" y="1123"/>
                  <a:pt x="2846" y="1123"/>
                  <a:pt x="2847" y="1122"/>
                </a:cubicBezTo>
                <a:cubicBezTo>
                  <a:pt x="2848" y="1121"/>
                  <a:pt x="2850" y="1119"/>
                  <a:pt x="2851" y="1117"/>
                </a:cubicBezTo>
                <a:cubicBezTo>
                  <a:pt x="2852" y="1116"/>
                  <a:pt x="2853" y="1115"/>
                  <a:pt x="2855" y="1114"/>
                </a:cubicBezTo>
                <a:cubicBezTo>
                  <a:pt x="2856" y="1112"/>
                  <a:pt x="2857" y="1111"/>
                  <a:pt x="2859" y="1109"/>
                </a:cubicBezTo>
                <a:cubicBezTo>
                  <a:pt x="2859" y="1108"/>
                  <a:pt x="2860" y="1106"/>
                  <a:pt x="2861" y="1105"/>
                </a:cubicBezTo>
                <a:cubicBezTo>
                  <a:pt x="2862" y="1103"/>
                  <a:pt x="2863" y="1102"/>
                  <a:pt x="2864" y="1100"/>
                </a:cubicBezTo>
                <a:cubicBezTo>
                  <a:pt x="2864" y="1099"/>
                  <a:pt x="2864" y="1098"/>
                  <a:pt x="2865" y="1096"/>
                </a:cubicBezTo>
                <a:cubicBezTo>
                  <a:pt x="2865" y="1095"/>
                  <a:pt x="2865" y="1093"/>
                  <a:pt x="2865" y="1092"/>
                </a:cubicBezTo>
                <a:cubicBezTo>
                  <a:pt x="2867" y="1089"/>
                  <a:pt x="2870" y="1088"/>
                  <a:pt x="2872" y="1085"/>
                </a:cubicBezTo>
                <a:cubicBezTo>
                  <a:pt x="2872" y="1084"/>
                  <a:pt x="2873" y="1083"/>
                  <a:pt x="2874" y="1082"/>
                </a:cubicBezTo>
                <a:cubicBezTo>
                  <a:pt x="2876" y="1080"/>
                  <a:pt x="2877" y="1079"/>
                  <a:pt x="2878" y="1077"/>
                </a:cubicBezTo>
                <a:cubicBezTo>
                  <a:pt x="2880" y="1073"/>
                  <a:pt x="2881" y="1070"/>
                  <a:pt x="2885" y="1068"/>
                </a:cubicBezTo>
                <a:cubicBezTo>
                  <a:pt x="2886" y="1067"/>
                  <a:pt x="2888" y="1065"/>
                  <a:pt x="2889" y="1064"/>
                </a:cubicBezTo>
                <a:cubicBezTo>
                  <a:pt x="2890" y="1063"/>
                  <a:pt x="2892" y="1061"/>
                  <a:pt x="2893" y="1060"/>
                </a:cubicBezTo>
                <a:cubicBezTo>
                  <a:pt x="2894" y="1058"/>
                  <a:pt x="2895" y="1057"/>
                  <a:pt x="2896" y="1055"/>
                </a:cubicBezTo>
                <a:cubicBezTo>
                  <a:pt x="2897" y="1054"/>
                  <a:pt x="2897" y="1052"/>
                  <a:pt x="2898" y="1051"/>
                </a:cubicBezTo>
                <a:cubicBezTo>
                  <a:pt x="2898" y="1049"/>
                  <a:pt x="2899" y="1048"/>
                  <a:pt x="2900" y="1047"/>
                </a:cubicBezTo>
                <a:cubicBezTo>
                  <a:pt x="2901" y="1046"/>
                  <a:pt x="2901" y="1045"/>
                  <a:pt x="2901" y="1043"/>
                </a:cubicBezTo>
                <a:cubicBezTo>
                  <a:pt x="2901" y="1043"/>
                  <a:pt x="2902" y="1041"/>
                  <a:pt x="2901" y="1041"/>
                </a:cubicBezTo>
                <a:cubicBezTo>
                  <a:pt x="2901" y="1040"/>
                  <a:pt x="2901" y="1041"/>
                  <a:pt x="2900" y="1041"/>
                </a:cubicBezTo>
                <a:cubicBezTo>
                  <a:pt x="2900" y="1041"/>
                  <a:pt x="2900" y="1041"/>
                  <a:pt x="2900" y="1041"/>
                </a:cubicBezTo>
                <a:cubicBezTo>
                  <a:pt x="2899" y="1040"/>
                  <a:pt x="2900" y="1039"/>
                  <a:pt x="2900" y="1039"/>
                </a:cubicBezTo>
                <a:cubicBezTo>
                  <a:pt x="2900" y="1039"/>
                  <a:pt x="2901" y="1038"/>
                  <a:pt x="2901" y="1037"/>
                </a:cubicBezTo>
                <a:cubicBezTo>
                  <a:pt x="2901" y="1037"/>
                  <a:pt x="2901" y="1036"/>
                  <a:pt x="2902" y="1035"/>
                </a:cubicBezTo>
                <a:cubicBezTo>
                  <a:pt x="2902" y="1034"/>
                  <a:pt x="2903" y="1033"/>
                  <a:pt x="2904" y="1032"/>
                </a:cubicBezTo>
                <a:cubicBezTo>
                  <a:pt x="2904" y="1031"/>
                  <a:pt x="2904" y="1031"/>
                  <a:pt x="2904" y="1030"/>
                </a:cubicBezTo>
                <a:cubicBezTo>
                  <a:pt x="2904" y="1029"/>
                  <a:pt x="2905" y="1028"/>
                  <a:pt x="2905" y="1028"/>
                </a:cubicBezTo>
                <a:cubicBezTo>
                  <a:pt x="2905" y="1026"/>
                  <a:pt x="2905" y="1025"/>
                  <a:pt x="2905" y="1023"/>
                </a:cubicBezTo>
                <a:cubicBezTo>
                  <a:pt x="2905" y="1022"/>
                  <a:pt x="2904" y="1021"/>
                  <a:pt x="2903" y="1020"/>
                </a:cubicBezTo>
                <a:cubicBezTo>
                  <a:pt x="2902" y="1019"/>
                  <a:pt x="2903" y="1018"/>
                  <a:pt x="2903" y="1017"/>
                </a:cubicBezTo>
                <a:cubicBezTo>
                  <a:pt x="2904" y="1016"/>
                  <a:pt x="2905" y="1015"/>
                  <a:pt x="2906" y="1015"/>
                </a:cubicBezTo>
                <a:cubicBezTo>
                  <a:pt x="2906" y="1014"/>
                  <a:pt x="2908" y="1014"/>
                  <a:pt x="2907" y="1013"/>
                </a:cubicBezTo>
                <a:cubicBezTo>
                  <a:pt x="2906" y="1013"/>
                  <a:pt x="2906" y="1013"/>
                  <a:pt x="2905" y="1012"/>
                </a:cubicBezTo>
                <a:cubicBezTo>
                  <a:pt x="2905" y="1012"/>
                  <a:pt x="2905" y="1011"/>
                  <a:pt x="2905" y="1010"/>
                </a:cubicBezTo>
                <a:cubicBezTo>
                  <a:pt x="2905" y="1008"/>
                  <a:pt x="2905" y="1006"/>
                  <a:pt x="2904" y="1004"/>
                </a:cubicBezTo>
                <a:cubicBezTo>
                  <a:pt x="2904" y="1002"/>
                  <a:pt x="2904" y="1001"/>
                  <a:pt x="2904" y="1000"/>
                </a:cubicBezTo>
                <a:cubicBezTo>
                  <a:pt x="2904" y="998"/>
                  <a:pt x="2905" y="996"/>
                  <a:pt x="2905" y="994"/>
                </a:cubicBezTo>
                <a:cubicBezTo>
                  <a:pt x="2906" y="993"/>
                  <a:pt x="2907" y="991"/>
                  <a:pt x="2907" y="989"/>
                </a:cubicBezTo>
                <a:cubicBezTo>
                  <a:pt x="2908" y="988"/>
                  <a:pt x="2908" y="988"/>
                  <a:pt x="2907" y="987"/>
                </a:cubicBezTo>
                <a:cubicBezTo>
                  <a:pt x="2907" y="985"/>
                  <a:pt x="2907" y="983"/>
                  <a:pt x="2908" y="982"/>
                </a:cubicBezTo>
                <a:cubicBezTo>
                  <a:pt x="2909" y="981"/>
                  <a:pt x="2910" y="981"/>
                  <a:pt x="2911" y="980"/>
                </a:cubicBezTo>
                <a:cubicBezTo>
                  <a:pt x="2913" y="978"/>
                  <a:pt x="2910" y="978"/>
                  <a:pt x="2911" y="976"/>
                </a:cubicBezTo>
                <a:cubicBezTo>
                  <a:pt x="2911" y="975"/>
                  <a:pt x="2913" y="974"/>
                  <a:pt x="2914" y="973"/>
                </a:cubicBezTo>
                <a:cubicBezTo>
                  <a:pt x="2915" y="971"/>
                  <a:pt x="2916" y="970"/>
                  <a:pt x="2917" y="969"/>
                </a:cubicBezTo>
                <a:cubicBezTo>
                  <a:pt x="2919" y="968"/>
                  <a:pt x="2920" y="967"/>
                  <a:pt x="2922" y="966"/>
                </a:cubicBezTo>
                <a:cubicBezTo>
                  <a:pt x="2923" y="965"/>
                  <a:pt x="2922" y="964"/>
                  <a:pt x="2921" y="963"/>
                </a:cubicBezTo>
                <a:cubicBezTo>
                  <a:pt x="2920" y="962"/>
                  <a:pt x="2920" y="962"/>
                  <a:pt x="2921" y="961"/>
                </a:cubicBezTo>
                <a:cubicBezTo>
                  <a:pt x="2921" y="960"/>
                  <a:pt x="2923" y="960"/>
                  <a:pt x="2923" y="959"/>
                </a:cubicBezTo>
                <a:cubicBezTo>
                  <a:pt x="2924" y="958"/>
                  <a:pt x="2924" y="958"/>
                  <a:pt x="2923" y="957"/>
                </a:cubicBezTo>
                <a:cubicBezTo>
                  <a:pt x="2922" y="957"/>
                  <a:pt x="2921" y="958"/>
                  <a:pt x="2921" y="957"/>
                </a:cubicBezTo>
                <a:cubicBezTo>
                  <a:pt x="2920" y="957"/>
                  <a:pt x="2920" y="956"/>
                  <a:pt x="2920" y="956"/>
                </a:cubicBezTo>
                <a:cubicBezTo>
                  <a:pt x="2918" y="955"/>
                  <a:pt x="2917" y="955"/>
                  <a:pt x="2917" y="953"/>
                </a:cubicBezTo>
                <a:cubicBezTo>
                  <a:pt x="2917" y="952"/>
                  <a:pt x="2916" y="951"/>
                  <a:pt x="2917" y="951"/>
                </a:cubicBezTo>
                <a:cubicBezTo>
                  <a:pt x="2917" y="950"/>
                  <a:pt x="2918" y="951"/>
                  <a:pt x="2919" y="950"/>
                </a:cubicBezTo>
                <a:cubicBezTo>
                  <a:pt x="2919" y="949"/>
                  <a:pt x="2918" y="949"/>
                  <a:pt x="2918" y="948"/>
                </a:cubicBezTo>
                <a:cubicBezTo>
                  <a:pt x="2918" y="947"/>
                  <a:pt x="2919" y="946"/>
                  <a:pt x="2919" y="945"/>
                </a:cubicBezTo>
                <a:cubicBezTo>
                  <a:pt x="2919" y="944"/>
                  <a:pt x="2919" y="943"/>
                  <a:pt x="2919" y="942"/>
                </a:cubicBezTo>
                <a:cubicBezTo>
                  <a:pt x="2918" y="941"/>
                  <a:pt x="2918" y="940"/>
                  <a:pt x="2917" y="940"/>
                </a:cubicBezTo>
                <a:cubicBezTo>
                  <a:pt x="2916" y="940"/>
                  <a:pt x="2916" y="940"/>
                  <a:pt x="2915" y="940"/>
                </a:cubicBezTo>
                <a:cubicBezTo>
                  <a:pt x="2914" y="939"/>
                  <a:pt x="2912" y="938"/>
                  <a:pt x="2912" y="936"/>
                </a:cubicBezTo>
                <a:cubicBezTo>
                  <a:pt x="2913" y="934"/>
                  <a:pt x="2914" y="937"/>
                  <a:pt x="2915" y="937"/>
                </a:cubicBezTo>
                <a:cubicBezTo>
                  <a:pt x="2916" y="937"/>
                  <a:pt x="2916" y="937"/>
                  <a:pt x="2917" y="937"/>
                </a:cubicBezTo>
                <a:cubicBezTo>
                  <a:pt x="2918" y="937"/>
                  <a:pt x="2918" y="938"/>
                  <a:pt x="2918" y="938"/>
                </a:cubicBezTo>
                <a:cubicBezTo>
                  <a:pt x="2919" y="937"/>
                  <a:pt x="2919" y="936"/>
                  <a:pt x="2919" y="936"/>
                </a:cubicBezTo>
                <a:cubicBezTo>
                  <a:pt x="2920" y="935"/>
                  <a:pt x="2920" y="935"/>
                  <a:pt x="2921" y="935"/>
                </a:cubicBezTo>
                <a:cubicBezTo>
                  <a:pt x="2922" y="934"/>
                  <a:pt x="2922" y="932"/>
                  <a:pt x="2922" y="931"/>
                </a:cubicBezTo>
                <a:cubicBezTo>
                  <a:pt x="2921" y="930"/>
                  <a:pt x="2921" y="929"/>
                  <a:pt x="2920" y="928"/>
                </a:cubicBezTo>
                <a:cubicBezTo>
                  <a:pt x="2919" y="927"/>
                  <a:pt x="2918" y="926"/>
                  <a:pt x="2917" y="925"/>
                </a:cubicBezTo>
                <a:cubicBezTo>
                  <a:pt x="2915" y="925"/>
                  <a:pt x="2913" y="925"/>
                  <a:pt x="2912" y="924"/>
                </a:cubicBezTo>
                <a:cubicBezTo>
                  <a:pt x="2911" y="923"/>
                  <a:pt x="2910" y="922"/>
                  <a:pt x="2909" y="921"/>
                </a:cubicBezTo>
                <a:cubicBezTo>
                  <a:pt x="2908" y="920"/>
                  <a:pt x="2906" y="920"/>
                  <a:pt x="2905" y="919"/>
                </a:cubicBezTo>
                <a:cubicBezTo>
                  <a:pt x="2905" y="918"/>
                  <a:pt x="2904" y="918"/>
                  <a:pt x="2904" y="917"/>
                </a:cubicBezTo>
                <a:cubicBezTo>
                  <a:pt x="2903" y="917"/>
                  <a:pt x="2902" y="916"/>
                  <a:pt x="2902" y="916"/>
                </a:cubicBezTo>
                <a:cubicBezTo>
                  <a:pt x="2901" y="915"/>
                  <a:pt x="2900" y="914"/>
                  <a:pt x="2899" y="913"/>
                </a:cubicBezTo>
                <a:cubicBezTo>
                  <a:pt x="2897" y="912"/>
                  <a:pt x="2896" y="910"/>
                  <a:pt x="2896" y="909"/>
                </a:cubicBezTo>
                <a:cubicBezTo>
                  <a:pt x="2895" y="907"/>
                  <a:pt x="2894" y="906"/>
                  <a:pt x="2893" y="905"/>
                </a:cubicBezTo>
                <a:cubicBezTo>
                  <a:pt x="2892" y="904"/>
                  <a:pt x="2891" y="903"/>
                  <a:pt x="2890" y="902"/>
                </a:cubicBezTo>
                <a:cubicBezTo>
                  <a:pt x="2888" y="902"/>
                  <a:pt x="2886" y="902"/>
                  <a:pt x="2885" y="902"/>
                </a:cubicBezTo>
                <a:cubicBezTo>
                  <a:pt x="2882" y="902"/>
                  <a:pt x="2879" y="903"/>
                  <a:pt x="2875" y="903"/>
                </a:cubicBezTo>
                <a:cubicBezTo>
                  <a:pt x="2874" y="903"/>
                  <a:pt x="2873" y="903"/>
                  <a:pt x="2872" y="903"/>
                </a:cubicBezTo>
                <a:cubicBezTo>
                  <a:pt x="2871" y="902"/>
                  <a:pt x="2869" y="902"/>
                  <a:pt x="2868" y="903"/>
                </a:cubicBezTo>
                <a:cubicBezTo>
                  <a:pt x="2867" y="903"/>
                  <a:pt x="2868" y="903"/>
                  <a:pt x="2869" y="904"/>
                </a:cubicBezTo>
                <a:cubicBezTo>
                  <a:pt x="2869" y="904"/>
                  <a:pt x="2869" y="905"/>
                  <a:pt x="2869" y="905"/>
                </a:cubicBezTo>
                <a:cubicBezTo>
                  <a:pt x="2869" y="906"/>
                  <a:pt x="2869" y="906"/>
                  <a:pt x="2868" y="907"/>
                </a:cubicBezTo>
                <a:cubicBezTo>
                  <a:pt x="2868" y="908"/>
                  <a:pt x="2867" y="908"/>
                  <a:pt x="2869" y="908"/>
                </a:cubicBezTo>
                <a:cubicBezTo>
                  <a:pt x="2869" y="908"/>
                  <a:pt x="2870" y="908"/>
                  <a:pt x="2870" y="909"/>
                </a:cubicBezTo>
                <a:cubicBezTo>
                  <a:pt x="2870" y="910"/>
                  <a:pt x="2868" y="912"/>
                  <a:pt x="2868" y="913"/>
                </a:cubicBezTo>
                <a:cubicBezTo>
                  <a:pt x="2868" y="914"/>
                  <a:pt x="2868" y="916"/>
                  <a:pt x="2867" y="917"/>
                </a:cubicBezTo>
                <a:cubicBezTo>
                  <a:pt x="2866" y="918"/>
                  <a:pt x="2866" y="919"/>
                  <a:pt x="2865" y="920"/>
                </a:cubicBezTo>
                <a:cubicBezTo>
                  <a:pt x="2865" y="921"/>
                  <a:pt x="2864" y="922"/>
                  <a:pt x="2863" y="923"/>
                </a:cubicBezTo>
                <a:cubicBezTo>
                  <a:pt x="2862" y="923"/>
                  <a:pt x="2861" y="923"/>
                  <a:pt x="2861" y="923"/>
                </a:cubicBezTo>
                <a:cubicBezTo>
                  <a:pt x="2860" y="923"/>
                  <a:pt x="2859" y="924"/>
                  <a:pt x="2859" y="924"/>
                </a:cubicBezTo>
                <a:cubicBezTo>
                  <a:pt x="2859" y="923"/>
                  <a:pt x="2860" y="923"/>
                  <a:pt x="2860" y="922"/>
                </a:cubicBezTo>
                <a:cubicBezTo>
                  <a:pt x="2861" y="922"/>
                  <a:pt x="2861" y="921"/>
                  <a:pt x="2861" y="921"/>
                </a:cubicBezTo>
                <a:cubicBezTo>
                  <a:pt x="2862" y="919"/>
                  <a:pt x="2863" y="919"/>
                  <a:pt x="2864" y="917"/>
                </a:cubicBezTo>
                <a:cubicBezTo>
                  <a:pt x="2864" y="917"/>
                  <a:pt x="2865" y="917"/>
                  <a:pt x="2865" y="916"/>
                </a:cubicBezTo>
                <a:cubicBezTo>
                  <a:pt x="2865" y="915"/>
                  <a:pt x="2866" y="915"/>
                  <a:pt x="2866" y="914"/>
                </a:cubicBezTo>
                <a:cubicBezTo>
                  <a:pt x="2866" y="913"/>
                  <a:pt x="2867" y="911"/>
                  <a:pt x="2866" y="910"/>
                </a:cubicBezTo>
                <a:cubicBezTo>
                  <a:pt x="2865" y="910"/>
                  <a:pt x="2863" y="912"/>
                  <a:pt x="2862" y="912"/>
                </a:cubicBezTo>
                <a:cubicBezTo>
                  <a:pt x="2862" y="913"/>
                  <a:pt x="2861" y="913"/>
                  <a:pt x="2860" y="914"/>
                </a:cubicBezTo>
                <a:cubicBezTo>
                  <a:pt x="2859" y="914"/>
                  <a:pt x="2859" y="915"/>
                  <a:pt x="2858" y="916"/>
                </a:cubicBezTo>
                <a:cubicBezTo>
                  <a:pt x="2857" y="917"/>
                  <a:pt x="2857" y="917"/>
                  <a:pt x="2856" y="918"/>
                </a:cubicBezTo>
                <a:cubicBezTo>
                  <a:pt x="2855" y="918"/>
                  <a:pt x="2855" y="919"/>
                  <a:pt x="2854" y="920"/>
                </a:cubicBezTo>
                <a:cubicBezTo>
                  <a:pt x="2854" y="920"/>
                  <a:pt x="2853" y="920"/>
                  <a:pt x="2853" y="921"/>
                </a:cubicBezTo>
                <a:cubicBezTo>
                  <a:pt x="2851" y="921"/>
                  <a:pt x="2850" y="921"/>
                  <a:pt x="2849" y="922"/>
                </a:cubicBezTo>
                <a:cubicBezTo>
                  <a:pt x="2847" y="922"/>
                  <a:pt x="2846" y="923"/>
                  <a:pt x="2845" y="923"/>
                </a:cubicBezTo>
                <a:cubicBezTo>
                  <a:pt x="2844" y="923"/>
                  <a:pt x="2843" y="922"/>
                  <a:pt x="2842" y="922"/>
                </a:cubicBezTo>
                <a:cubicBezTo>
                  <a:pt x="2841" y="922"/>
                  <a:pt x="2840" y="922"/>
                  <a:pt x="2839" y="922"/>
                </a:cubicBezTo>
                <a:cubicBezTo>
                  <a:pt x="2839" y="922"/>
                  <a:pt x="2839" y="922"/>
                  <a:pt x="2839" y="922"/>
                </a:cubicBezTo>
                <a:cubicBezTo>
                  <a:pt x="2840" y="921"/>
                  <a:pt x="2840" y="921"/>
                  <a:pt x="2841" y="921"/>
                </a:cubicBezTo>
                <a:cubicBezTo>
                  <a:pt x="2841" y="920"/>
                  <a:pt x="2841" y="919"/>
                  <a:pt x="2842" y="919"/>
                </a:cubicBezTo>
                <a:cubicBezTo>
                  <a:pt x="2843" y="918"/>
                  <a:pt x="2845" y="920"/>
                  <a:pt x="2846" y="918"/>
                </a:cubicBezTo>
                <a:cubicBezTo>
                  <a:pt x="2846" y="917"/>
                  <a:pt x="2846" y="916"/>
                  <a:pt x="2846" y="916"/>
                </a:cubicBezTo>
                <a:cubicBezTo>
                  <a:pt x="2847" y="915"/>
                  <a:pt x="2847" y="915"/>
                  <a:pt x="2848" y="914"/>
                </a:cubicBezTo>
                <a:cubicBezTo>
                  <a:pt x="2849" y="914"/>
                  <a:pt x="2851" y="913"/>
                  <a:pt x="2851" y="912"/>
                </a:cubicBezTo>
                <a:cubicBezTo>
                  <a:pt x="2851" y="911"/>
                  <a:pt x="2850" y="912"/>
                  <a:pt x="2849" y="912"/>
                </a:cubicBezTo>
                <a:cubicBezTo>
                  <a:pt x="2848" y="912"/>
                  <a:pt x="2848" y="912"/>
                  <a:pt x="2847" y="911"/>
                </a:cubicBezTo>
                <a:cubicBezTo>
                  <a:pt x="2846" y="911"/>
                  <a:pt x="2846" y="910"/>
                  <a:pt x="2845" y="910"/>
                </a:cubicBezTo>
                <a:cubicBezTo>
                  <a:pt x="2845" y="910"/>
                  <a:pt x="2842" y="910"/>
                  <a:pt x="2842" y="909"/>
                </a:cubicBezTo>
                <a:cubicBezTo>
                  <a:pt x="2843" y="908"/>
                  <a:pt x="2844" y="909"/>
                  <a:pt x="2844" y="908"/>
                </a:cubicBezTo>
                <a:cubicBezTo>
                  <a:pt x="2845" y="908"/>
                  <a:pt x="2845" y="907"/>
                  <a:pt x="2845" y="906"/>
                </a:cubicBezTo>
                <a:cubicBezTo>
                  <a:pt x="2845" y="906"/>
                  <a:pt x="2846" y="905"/>
                  <a:pt x="2846" y="905"/>
                </a:cubicBezTo>
                <a:cubicBezTo>
                  <a:pt x="2846" y="904"/>
                  <a:pt x="2845" y="903"/>
                  <a:pt x="2845" y="903"/>
                </a:cubicBezTo>
                <a:cubicBezTo>
                  <a:pt x="2844" y="902"/>
                  <a:pt x="2842" y="902"/>
                  <a:pt x="2841" y="903"/>
                </a:cubicBezTo>
                <a:cubicBezTo>
                  <a:pt x="2841" y="903"/>
                  <a:pt x="2840" y="904"/>
                  <a:pt x="2840" y="904"/>
                </a:cubicBezTo>
                <a:cubicBezTo>
                  <a:pt x="2839" y="905"/>
                  <a:pt x="2838" y="905"/>
                  <a:pt x="2838" y="905"/>
                </a:cubicBezTo>
                <a:cubicBezTo>
                  <a:pt x="2837" y="905"/>
                  <a:pt x="2836" y="906"/>
                  <a:pt x="2836" y="906"/>
                </a:cubicBezTo>
                <a:cubicBezTo>
                  <a:pt x="2836" y="907"/>
                  <a:pt x="2837" y="907"/>
                  <a:pt x="2837" y="908"/>
                </a:cubicBezTo>
                <a:cubicBezTo>
                  <a:pt x="2838" y="908"/>
                  <a:pt x="2838" y="909"/>
                  <a:pt x="2839" y="909"/>
                </a:cubicBezTo>
                <a:cubicBezTo>
                  <a:pt x="2839" y="910"/>
                  <a:pt x="2840" y="910"/>
                  <a:pt x="2840" y="910"/>
                </a:cubicBezTo>
                <a:cubicBezTo>
                  <a:pt x="2840" y="911"/>
                  <a:pt x="2839" y="911"/>
                  <a:pt x="2838" y="912"/>
                </a:cubicBezTo>
                <a:cubicBezTo>
                  <a:pt x="2837" y="912"/>
                  <a:pt x="2837" y="913"/>
                  <a:pt x="2836" y="913"/>
                </a:cubicBezTo>
                <a:cubicBezTo>
                  <a:pt x="2836" y="914"/>
                  <a:pt x="2835" y="915"/>
                  <a:pt x="2834" y="915"/>
                </a:cubicBezTo>
                <a:cubicBezTo>
                  <a:pt x="2834" y="915"/>
                  <a:pt x="2833" y="915"/>
                  <a:pt x="2833" y="915"/>
                </a:cubicBezTo>
                <a:cubicBezTo>
                  <a:pt x="2833" y="915"/>
                  <a:pt x="2832" y="915"/>
                  <a:pt x="2832" y="915"/>
                </a:cubicBezTo>
                <a:cubicBezTo>
                  <a:pt x="2831" y="915"/>
                  <a:pt x="2830" y="915"/>
                  <a:pt x="2829" y="915"/>
                </a:cubicBezTo>
                <a:cubicBezTo>
                  <a:pt x="2828" y="915"/>
                  <a:pt x="2828" y="913"/>
                  <a:pt x="2829" y="912"/>
                </a:cubicBezTo>
                <a:cubicBezTo>
                  <a:pt x="2830" y="911"/>
                  <a:pt x="2830" y="910"/>
                  <a:pt x="2831" y="908"/>
                </a:cubicBezTo>
                <a:cubicBezTo>
                  <a:pt x="2831" y="907"/>
                  <a:pt x="2831" y="905"/>
                  <a:pt x="2831" y="904"/>
                </a:cubicBezTo>
                <a:cubicBezTo>
                  <a:pt x="2831" y="902"/>
                  <a:pt x="2830" y="901"/>
                  <a:pt x="2831" y="899"/>
                </a:cubicBezTo>
                <a:cubicBezTo>
                  <a:pt x="2831" y="899"/>
                  <a:pt x="2831" y="898"/>
                  <a:pt x="2831" y="898"/>
                </a:cubicBezTo>
                <a:cubicBezTo>
                  <a:pt x="2832" y="895"/>
                  <a:pt x="2831" y="894"/>
                  <a:pt x="2829" y="893"/>
                </a:cubicBezTo>
                <a:cubicBezTo>
                  <a:pt x="2828" y="892"/>
                  <a:pt x="2828" y="891"/>
                  <a:pt x="2826" y="891"/>
                </a:cubicBezTo>
                <a:cubicBezTo>
                  <a:pt x="2824" y="891"/>
                  <a:pt x="2823" y="891"/>
                  <a:pt x="2821" y="891"/>
                </a:cubicBezTo>
                <a:cubicBezTo>
                  <a:pt x="2819" y="892"/>
                  <a:pt x="2818" y="892"/>
                  <a:pt x="2816" y="892"/>
                </a:cubicBezTo>
                <a:cubicBezTo>
                  <a:pt x="2815" y="892"/>
                  <a:pt x="2813" y="892"/>
                  <a:pt x="2811" y="892"/>
                </a:cubicBezTo>
                <a:cubicBezTo>
                  <a:pt x="2810" y="891"/>
                  <a:pt x="2809" y="891"/>
                  <a:pt x="2807" y="891"/>
                </a:cubicBezTo>
                <a:cubicBezTo>
                  <a:pt x="2806" y="891"/>
                  <a:pt x="2804" y="891"/>
                  <a:pt x="2803" y="891"/>
                </a:cubicBezTo>
                <a:cubicBezTo>
                  <a:pt x="2801" y="891"/>
                  <a:pt x="2801" y="890"/>
                  <a:pt x="2800" y="889"/>
                </a:cubicBezTo>
                <a:cubicBezTo>
                  <a:pt x="2799" y="888"/>
                  <a:pt x="2798" y="887"/>
                  <a:pt x="2800" y="886"/>
                </a:cubicBezTo>
                <a:cubicBezTo>
                  <a:pt x="2800" y="885"/>
                  <a:pt x="2801" y="885"/>
                  <a:pt x="2802" y="885"/>
                </a:cubicBezTo>
                <a:cubicBezTo>
                  <a:pt x="2802" y="884"/>
                  <a:pt x="2802" y="884"/>
                  <a:pt x="2803" y="883"/>
                </a:cubicBezTo>
                <a:cubicBezTo>
                  <a:pt x="2804" y="882"/>
                  <a:pt x="2805" y="881"/>
                  <a:pt x="2807" y="880"/>
                </a:cubicBezTo>
                <a:cubicBezTo>
                  <a:pt x="2809" y="880"/>
                  <a:pt x="2810" y="879"/>
                  <a:pt x="2812" y="878"/>
                </a:cubicBezTo>
                <a:cubicBezTo>
                  <a:pt x="2813" y="878"/>
                  <a:pt x="2813" y="877"/>
                  <a:pt x="2814" y="876"/>
                </a:cubicBezTo>
                <a:cubicBezTo>
                  <a:pt x="2815" y="876"/>
                  <a:pt x="2815" y="876"/>
                  <a:pt x="2816" y="876"/>
                </a:cubicBezTo>
                <a:cubicBezTo>
                  <a:pt x="2816" y="876"/>
                  <a:pt x="2817" y="875"/>
                  <a:pt x="2818" y="875"/>
                </a:cubicBezTo>
                <a:cubicBezTo>
                  <a:pt x="2819" y="874"/>
                  <a:pt x="2820" y="874"/>
                  <a:pt x="2821" y="873"/>
                </a:cubicBezTo>
                <a:cubicBezTo>
                  <a:pt x="2821" y="872"/>
                  <a:pt x="2821" y="871"/>
                  <a:pt x="2822" y="871"/>
                </a:cubicBezTo>
                <a:cubicBezTo>
                  <a:pt x="2823" y="870"/>
                  <a:pt x="2823" y="869"/>
                  <a:pt x="2824" y="869"/>
                </a:cubicBezTo>
                <a:cubicBezTo>
                  <a:pt x="2826" y="867"/>
                  <a:pt x="2828" y="867"/>
                  <a:pt x="2830" y="866"/>
                </a:cubicBezTo>
                <a:cubicBezTo>
                  <a:pt x="2832" y="866"/>
                  <a:pt x="2833" y="865"/>
                  <a:pt x="2834" y="864"/>
                </a:cubicBezTo>
                <a:cubicBezTo>
                  <a:pt x="2835" y="863"/>
                  <a:pt x="2837" y="862"/>
                  <a:pt x="2838" y="861"/>
                </a:cubicBezTo>
                <a:cubicBezTo>
                  <a:pt x="2840" y="860"/>
                  <a:pt x="2841" y="859"/>
                  <a:pt x="2842" y="858"/>
                </a:cubicBezTo>
                <a:cubicBezTo>
                  <a:pt x="2844" y="858"/>
                  <a:pt x="2844" y="857"/>
                  <a:pt x="2846" y="856"/>
                </a:cubicBezTo>
                <a:cubicBezTo>
                  <a:pt x="2846" y="855"/>
                  <a:pt x="2847" y="855"/>
                  <a:pt x="2848" y="854"/>
                </a:cubicBezTo>
                <a:cubicBezTo>
                  <a:pt x="2849" y="853"/>
                  <a:pt x="2850" y="852"/>
                  <a:pt x="2851" y="851"/>
                </a:cubicBezTo>
                <a:cubicBezTo>
                  <a:pt x="2853" y="849"/>
                  <a:pt x="2856" y="847"/>
                  <a:pt x="2859" y="845"/>
                </a:cubicBezTo>
                <a:cubicBezTo>
                  <a:pt x="2859" y="844"/>
                  <a:pt x="2859" y="844"/>
                  <a:pt x="2859" y="843"/>
                </a:cubicBezTo>
                <a:cubicBezTo>
                  <a:pt x="2860" y="842"/>
                  <a:pt x="2859" y="843"/>
                  <a:pt x="2858" y="842"/>
                </a:cubicBezTo>
                <a:cubicBezTo>
                  <a:pt x="2857" y="841"/>
                  <a:pt x="2858" y="840"/>
                  <a:pt x="2859" y="838"/>
                </a:cubicBezTo>
                <a:cubicBezTo>
                  <a:pt x="2861" y="837"/>
                  <a:pt x="2861" y="836"/>
                  <a:pt x="2862" y="835"/>
                </a:cubicBezTo>
                <a:cubicBezTo>
                  <a:pt x="2864" y="833"/>
                  <a:pt x="2865" y="832"/>
                  <a:pt x="2866" y="831"/>
                </a:cubicBezTo>
                <a:cubicBezTo>
                  <a:pt x="2867" y="829"/>
                  <a:pt x="2869" y="828"/>
                  <a:pt x="2870" y="827"/>
                </a:cubicBezTo>
                <a:cubicBezTo>
                  <a:pt x="2872" y="826"/>
                  <a:pt x="2874" y="825"/>
                  <a:pt x="2875" y="823"/>
                </a:cubicBezTo>
                <a:cubicBezTo>
                  <a:pt x="2877" y="822"/>
                  <a:pt x="2879" y="821"/>
                  <a:pt x="2881" y="819"/>
                </a:cubicBezTo>
                <a:cubicBezTo>
                  <a:pt x="2882" y="818"/>
                  <a:pt x="2884" y="816"/>
                  <a:pt x="2885" y="814"/>
                </a:cubicBezTo>
                <a:cubicBezTo>
                  <a:pt x="2887" y="813"/>
                  <a:pt x="2889" y="812"/>
                  <a:pt x="2891" y="811"/>
                </a:cubicBezTo>
                <a:cubicBezTo>
                  <a:pt x="2893" y="810"/>
                  <a:pt x="2894" y="808"/>
                  <a:pt x="2896" y="807"/>
                </a:cubicBezTo>
                <a:cubicBezTo>
                  <a:pt x="2898" y="807"/>
                  <a:pt x="2900" y="806"/>
                  <a:pt x="2901" y="806"/>
                </a:cubicBezTo>
                <a:cubicBezTo>
                  <a:pt x="2904" y="805"/>
                  <a:pt x="2906" y="801"/>
                  <a:pt x="2907" y="798"/>
                </a:cubicBezTo>
                <a:cubicBezTo>
                  <a:pt x="2907" y="797"/>
                  <a:pt x="2908" y="795"/>
                  <a:pt x="2909" y="794"/>
                </a:cubicBezTo>
                <a:cubicBezTo>
                  <a:pt x="2909" y="792"/>
                  <a:pt x="2910" y="790"/>
                  <a:pt x="2912" y="789"/>
                </a:cubicBezTo>
                <a:cubicBezTo>
                  <a:pt x="2913" y="788"/>
                  <a:pt x="2915" y="786"/>
                  <a:pt x="2917" y="785"/>
                </a:cubicBezTo>
                <a:cubicBezTo>
                  <a:pt x="2919" y="784"/>
                  <a:pt x="2921" y="782"/>
                  <a:pt x="2922" y="781"/>
                </a:cubicBezTo>
                <a:cubicBezTo>
                  <a:pt x="2923" y="780"/>
                  <a:pt x="2924" y="779"/>
                  <a:pt x="2926" y="778"/>
                </a:cubicBezTo>
                <a:cubicBezTo>
                  <a:pt x="2927" y="777"/>
                  <a:pt x="2928" y="776"/>
                  <a:pt x="2929" y="775"/>
                </a:cubicBezTo>
                <a:cubicBezTo>
                  <a:pt x="2930" y="773"/>
                  <a:pt x="2932" y="772"/>
                  <a:pt x="2933" y="770"/>
                </a:cubicBezTo>
                <a:cubicBezTo>
                  <a:pt x="2935" y="769"/>
                  <a:pt x="2936" y="768"/>
                  <a:pt x="2938" y="767"/>
                </a:cubicBezTo>
                <a:cubicBezTo>
                  <a:pt x="2941" y="766"/>
                  <a:pt x="2943" y="764"/>
                  <a:pt x="2946" y="763"/>
                </a:cubicBezTo>
                <a:cubicBezTo>
                  <a:pt x="2948" y="763"/>
                  <a:pt x="2949" y="762"/>
                  <a:pt x="2951" y="762"/>
                </a:cubicBezTo>
                <a:cubicBezTo>
                  <a:pt x="2952" y="761"/>
                  <a:pt x="2953" y="760"/>
                  <a:pt x="2955" y="760"/>
                </a:cubicBezTo>
                <a:cubicBezTo>
                  <a:pt x="2956" y="760"/>
                  <a:pt x="2957" y="760"/>
                  <a:pt x="2959" y="760"/>
                </a:cubicBezTo>
                <a:cubicBezTo>
                  <a:pt x="2960" y="760"/>
                  <a:pt x="2961" y="761"/>
                  <a:pt x="2963" y="761"/>
                </a:cubicBezTo>
                <a:cubicBezTo>
                  <a:pt x="2964" y="761"/>
                  <a:pt x="2966" y="760"/>
                  <a:pt x="2967" y="760"/>
                </a:cubicBezTo>
                <a:cubicBezTo>
                  <a:pt x="2968" y="759"/>
                  <a:pt x="2970" y="759"/>
                  <a:pt x="2971" y="759"/>
                </a:cubicBezTo>
                <a:cubicBezTo>
                  <a:pt x="2973" y="759"/>
                  <a:pt x="2974" y="759"/>
                  <a:pt x="2976" y="759"/>
                </a:cubicBezTo>
                <a:cubicBezTo>
                  <a:pt x="2977" y="759"/>
                  <a:pt x="2978" y="759"/>
                  <a:pt x="2979" y="759"/>
                </a:cubicBezTo>
                <a:cubicBezTo>
                  <a:pt x="2980" y="759"/>
                  <a:pt x="2981" y="760"/>
                  <a:pt x="2983" y="760"/>
                </a:cubicBezTo>
                <a:cubicBezTo>
                  <a:pt x="2984" y="760"/>
                  <a:pt x="2985" y="759"/>
                  <a:pt x="2987" y="759"/>
                </a:cubicBezTo>
                <a:cubicBezTo>
                  <a:pt x="2988" y="759"/>
                  <a:pt x="2990" y="760"/>
                  <a:pt x="2991" y="760"/>
                </a:cubicBezTo>
                <a:cubicBezTo>
                  <a:pt x="2993" y="760"/>
                  <a:pt x="2995" y="759"/>
                  <a:pt x="2996" y="758"/>
                </a:cubicBezTo>
                <a:cubicBezTo>
                  <a:pt x="2998" y="758"/>
                  <a:pt x="2999" y="759"/>
                  <a:pt x="3001" y="759"/>
                </a:cubicBezTo>
                <a:cubicBezTo>
                  <a:pt x="3002" y="759"/>
                  <a:pt x="3004" y="758"/>
                  <a:pt x="3005" y="758"/>
                </a:cubicBezTo>
                <a:cubicBezTo>
                  <a:pt x="3007" y="758"/>
                  <a:pt x="3009" y="758"/>
                  <a:pt x="3010" y="759"/>
                </a:cubicBezTo>
                <a:cubicBezTo>
                  <a:pt x="3011" y="760"/>
                  <a:pt x="3010" y="761"/>
                  <a:pt x="3009" y="761"/>
                </a:cubicBezTo>
                <a:cubicBezTo>
                  <a:pt x="3009" y="762"/>
                  <a:pt x="3008" y="763"/>
                  <a:pt x="3008" y="763"/>
                </a:cubicBezTo>
                <a:cubicBezTo>
                  <a:pt x="3009" y="764"/>
                  <a:pt x="3009" y="764"/>
                  <a:pt x="3010" y="764"/>
                </a:cubicBezTo>
                <a:cubicBezTo>
                  <a:pt x="3012" y="764"/>
                  <a:pt x="3014" y="765"/>
                  <a:pt x="3016" y="765"/>
                </a:cubicBezTo>
                <a:cubicBezTo>
                  <a:pt x="3017" y="765"/>
                  <a:pt x="3019" y="765"/>
                  <a:pt x="3019" y="764"/>
                </a:cubicBezTo>
                <a:cubicBezTo>
                  <a:pt x="3020" y="762"/>
                  <a:pt x="3020" y="761"/>
                  <a:pt x="3021" y="760"/>
                </a:cubicBezTo>
                <a:cubicBezTo>
                  <a:pt x="3022" y="758"/>
                  <a:pt x="3023" y="757"/>
                  <a:pt x="3025" y="758"/>
                </a:cubicBezTo>
                <a:cubicBezTo>
                  <a:pt x="3026" y="758"/>
                  <a:pt x="3028" y="759"/>
                  <a:pt x="3030" y="759"/>
                </a:cubicBezTo>
                <a:cubicBezTo>
                  <a:pt x="3031" y="760"/>
                  <a:pt x="3033" y="760"/>
                  <a:pt x="3034" y="761"/>
                </a:cubicBezTo>
                <a:cubicBezTo>
                  <a:pt x="3035" y="762"/>
                  <a:pt x="3037" y="763"/>
                  <a:pt x="3038" y="763"/>
                </a:cubicBezTo>
                <a:cubicBezTo>
                  <a:pt x="3039" y="763"/>
                  <a:pt x="3040" y="763"/>
                  <a:pt x="3041" y="763"/>
                </a:cubicBezTo>
                <a:cubicBezTo>
                  <a:pt x="3043" y="764"/>
                  <a:pt x="3047" y="764"/>
                  <a:pt x="3049" y="763"/>
                </a:cubicBezTo>
                <a:cubicBezTo>
                  <a:pt x="3050" y="762"/>
                  <a:pt x="3052" y="761"/>
                  <a:pt x="3053" y="760"/>
                </a:cubicBezTo>
                <a:cubicBezTo>
                  <a:pt x="3057" y="758"/>
                  <a:pt x="3060" y="759"/>
                  <a:pt x="3063" y="761"/>
                </a:cubicBezTo>
                <a:cubicBezTo>
                  <a:pt x="3064" y="762"/>
                  <a:pt x="3065" y="763"/>
                  <a:pt x="3067" y="763"/>
                </a:cubicBezTo>
                <a:cubicBezTo>
                  <a:pt x="3068" y="763"/>
                  <a:pt x="3071" y="764"/>
                  <a:pt x="3071" y="762"/>
                </a:cubicBezTo>
                <a:cubicBezTo>
                  <a:pt x="3071" y="762"/>
                  <a:pt x="3070" y="761"/>
                  <a:pt x="3069" y="761"/>
                </a:cubicBezTo>
                <a:cubicBezTo>
                  <a:pt x="3069" y="760"/>
                  <a:pt x="3068" y="760"/>
                  <a:pt x="3068" y="759"/>
                </a:cubicBezTo>
                <a:cubicBezTo>
                  <a:pt x="3067" y="759"/>
                  <a:pt x="3066" y="759"/>
                  <a:pt x="3066" y="759"/>
                </a:cubicBezTo>
                <a:cubicBezTo>
                  <a:pt x="3065" y="758"/>
                  <a:pt x="3066" y="757"/>
                  <a:pt x="3067" y="757"/>
                </a:cubicBezTo>
                <a:cubicBezTo>
                  <a:pt x="3068" y="756"/>
                  <a:pt x="3070" y="756"/>
                  <a:pt x="3071" y="756"/>
                </a:cubicBezTo>
                <a:cubicBezTo>
                  <a:pt x="3072" y="756"/>
                  <a:pt x="3075" y="758"/>
                  <a:pt x="3075" y="757"/>
                </a:cubicBezTo>
                <a:cubicBezTo>
                  <a:pt x="3076" y="756"/>
                  <a:pt x="3075" y="756"/>
                  <a:pt x="3074" y="755"/>
                </a:cubicBezTo>
                <a:cubicBezTo>
                  <a:pt x="3074" y="755"/>
                  <a:pt x="3073" y="754"/>
                  <a:pt x="3073" y="753"/>
                </a:cubicBezTo>
                <a:cubicBezTo>
                  <a:pt x="3073" y="751"/>
                  <a:pt x="3075" y="751"/>
                  <a:pt x="3076" y="751"/>
                </a:cubicBezTo>
                <a:cubicBezTo>
                  <a:pt x="3077" y="751"/>
                  <a:pt x="3077" y="750"/>
                  <a:pt x="3078" y="749"/>
                </a:cubicBezTo>
                <a:cubicBezTo>
                  <a:pt x="3079" y="748"/>
                  <a:pt x="3080" y="748"/>
                  <a:pt x="3081" y="748"/>
                </a:cubicBezTo>
                <a:cubicBezTo>
                  <a:pt x="3082" y="748"/>
                  <a:pt x="3084" y="748"/>
                  <a:pt x="3085" y="748"/>
                </a:cubicBezTo>
                <a:cubicBezTo>
                  <a:pt x="3086" y="748"/>
                  <a:pt x="3086" y="749"/>
                  <a:pt x="3087" y="749"/>
                </a:cubicBezTo>
                <a:cubicBezTo>
                  <a:pt x="3089" y="750"/>
                  <a:pt x="3090" y="750"/>
                  <a:pt x="3092" y="751"/>
                </a:cubicBezTo>
                <a:cubicBezTo>
                  <a:pt x="3094" y="751"/>
                  <a:pt x="3095" y="752"/>
                  <a:pt x="3096" y="752"/>
                </a:cubicBezTo>
                <a:cubicBezTo>
                  <a:pt x="3098" y="753"/>
                  <a:pt x="3099" y="753"/>
                  <a:pt x="3101" y="753"/>
                </a:cubicBezTo>
                <a:cubicBezTo>
                  <a:pt x="3102" y="754"/>
                  <a:pt x="3102" y="755"/>
                  <a:pt x="3103" y="756"/>
                </a:cubicBezTo>
                <a:cubicBezTo>
                  <a:pt x="3104" y="758"/>
                  <a:pt x="3105" y="758"/>
                  <a:pt x="3107" y="758"/>
                </a:cubicBezTo>
                <a:cubicBezTo>
                  <a:pt x="3107" y="757"/>
                  <a:pt x="3108" y="757"/>
                  <a:pt x="3108" y="757"/>
                </a:cubicBezTo>
                <a:cubicBezTo>
                  <a:pt x="3109" y="756"/>
                  <a:pt x="3110" y="756"/>
                  <a:pt x="3110" y="755"/>
                </a:cubicBezTo>
                <a:cubicBezTo>
                  <a:pt x="3111" y="755"/>
                  <a:pt x="3111" y="754"/>
                  <a:pt x="3112" y="754"/>
                </a:cubicBezTo>
                <a:cubicBezTo>
                  <a:pt x="3112" y="754"/>
                  <a:pt x="3113" y="754"/>
                  <a:pt x="3114" y="754"/>
                </a:cubicBezTo>
                <a:cubicBezTo>
                  <a:pt x="3115" y="755"/>
                  <a:pt x="3116" y="756"/>
                  <a:pt x="3117" y="756"/>
                </a:cubicBezTo>
                <a:cubicBezTo>
                  <a:pt x="3118" y="756"/>
                  <a:pt x="3118" y="756"/>
                  <a:pt x="3119" y="756"/>
                </a:cubicBezTo>
                <a:cubicBezTo>
                  <a:pt x="3121" y="757"/>
                  <a:pt x="3122" y="757"/>
                  <a:pt x="3123" y="758"/>
                </a:cubicBezTo>
                <a:cubicBezTo>
                  <a:pt x="3124" y="759"/>
                  <a:pt x="3124" y="759"/>
                  <a:pt x="3124" y="760"/>
                </a:cubicBezTo>
                <a:cubicBezTo>
                  <a:pt x="3125" y="761"/>
                  <a:pt x="3125" y="761"/>
                  <a:pt x="3125" y="762"/>
                </a:cubicBezTo>
                <a:cubicBezTo>
                  <a:pt x="3126" y="763"/>
                  <a:pt x="3128" y="763"/>
                  <a:pt x="3129" y="763"/>
                </a:cubicBezTo>
                <a:cubicBezTo>
                  <a:pt x="3131" y="764"/>
                  <a:pt x="3133" y="763"/>
                  <a:pt x="3134" y="765"/>
                </a:cubicBezTo>
                <a:cubicBezTo>
                  <a:pt x="3134" y="765"/>
                  <a:pt x="3134" y="765"/>
                  <a:pt x="3133" y="765"/>
                </a:cubicBezTo>
                <a:cubicBezTo>
                  <a:pt x="3133" y="765"/>
                  <a:pt x="3133" y="765"/>
                  <a:pt x="3132" y="765"/>
                </a:cubicBezTo>
                <a:cubicBezTo>
                  <a:pt x="3132" y="765"/>
                  <a:pt x="3132" y="766"/>
                  <a:pt x="3132" y="766"/>
                </a:cubicBezTo>
                <a:cubicBezTo>
                  <a:pt x="3131" y="766"/>
                  <a:pt x="3130" y="766"/>
                  <a:pt x="3129" y="766"/>
                </a:cubicBezTo>
                <a:cubicBezTo>
                  <a:pt x="3127" y="766"/>
                  <a:pt x="3126" y="765"/>
                  <a:pt x="3124" y="765"/>
                </a:cubicBezTo>
                <a:cubicBezTo>
                  <a:pt x="3123" y="766"/>
                  <a:pt x="3122" y="766"/>
                  <a:pt x="3121" y="766"/>
                </a:cubicBezTo>
                <a:cubicBezTo>
                  <a:pt x="3120" y="766"/>
                  <a:pt x="3118" y="765"/>
                  <a:pt x="3117" y="766"/>
                </a:cubicBezTo>
                <a:cubicBezTo>
                  <a:pt x="3116" y="767"/>
                  <a:pt x="3116" y="767"/>
                  <a:pt x="3116" y="767"/>
                </a:cubicBezTo>
                <a:cubicBezTo>
                  <a:pt x="3115" y="768"/>
                  <a:pt x="3115" y="768"/>
                  <a:pt x="3114" y="768"/>
                </a:cubicBezTo>
                <a:cubicBezTo>
                  <a:pt x="3113" y="768"/>
                  <a:pt x="3112" y="768"/>
                  <a:pt x="3112" y="769"/>
                </a:cubicBezTo>
                <a:cubicBezTo>
                  <a:pt x="3112" y="769"/>
                  <a:pt x="3113" y="769"/>
                  <a:pt x="3114" y="770"/>
                </a:cubicBezTo>
                <a:cubicBezTo>
                  <a:pt x="3115" y="770"/>
                  <a:pt x="3115" y="772"/>
                  <a:pt x="3116" y="773"/>
                </a:cubicBezTo>
                <a:cubicBezTo>
                  <a:pt x="3117" y="774"/>
                  <a:pt x="3117" y="774"/>
                  <a:pt x="3117" y="775"/>
                </a:cubicBezTo>
                <a:cubicBezTo>
                  <a:pt x="3117" y="776"/>
                  <a:pt x="3117" y="776"/>
                  <a:pt x="3119" y="776"/>
                </a:cubicBezTo>
                <a:cubicBezTo>
                  <a:pt x="3119" y="775"/>
                  <a:pt x="3120" y="775"/>
                  <a:pt x="3121" y="774"/>
                </a:cubicBezTo>
                <a:cubicBezTo>
                  <a:pt x="3121" y="774"/>
                  <a:pt x="3122" y="774"/>
                  <a:pt x="3123" y="774"/>
                </a:cubicBezTo>
                <a:cubicBezTo>
                  <a:pt x="3125" y="774"/>
                  <a:pt x="3126" y="773"/>
                  <a:pt x="3128" y="772"/>
                </a:cubicBezTo>
                <a:cubicBezTo>
                  <a:pt x="3128" y="772"/>
                  <a:pt x="3129" y="772"/>
                  <a:pt x="3130" y="771"/>
                </a:cubicBezTo>
                <a:cubicBezTo>
                  <a:pt x="3130" y="771"/>
                  <a:pt x="3131" y="772"/>
                  <a:pt x="3132" y="771"/>
                </a:cubicBezTo>
                <a:cubicBezTo>
                  <a:pt x="3133" y="771"/>
                  <a:pt x="3135" y="770"/>
                  <a:pt x="3136" y="770"/>
                </a:cubicBezTo>
                <a:cubicBezTo>
                  <a:pt x="3138" y="769"/>
                  <a:pt x="3139" y="770"/>
                  <a:pt x="3141" y="771"/>
                </a:cubicBezTo>
                <a:cubicBezTo>
                  <a:pt x="3142" y="772"/>
                  <a:pt x="3143" y="772"/>
                  <a:pt x="3144" y="773"/>
                </a:cubicBezTo>
                <a:cubicBezTo>
                  <a:pt x="3145" y="774"/>
                  <a:pt x="3147" y="774"/>
                  <a:pt x="3148" y="773"/>
                </a:cubicBezTo>
                <a:cubicBezTo>
                  <a:pt x="3149" y="771"/>
                  <a:pt x="3149" y="770"/>
                  <a:pt x="3150" y="769"/>
                </a:cubicBezTo>
                <a:cubicBezTo>
                  <a:pt x="3151" y="767"/>
                  <a:pt x="3152" y="768"/>
                  <a:pt x="3154" y="768"/>
                </a:cubicBezTo>
                <a:cubicBezTo>
                  <a:pt x="3155" y="768"/>
                  <a:pt x="3156" y="768"/>
                  <a:pt x="3156" y="767"/>
                </a:cubicBezTo>
                <a:cubicBezTo>
                  <a:pt x="3156" y="766"/>
                  <a:pt x="3156" y="766"/>
                  <a:pt x="3156" y="765"/>
                </a:cubicBezTo>
                <a:cubicBezTo>
                  <a:pt x="3157" y="764"/>
                  <a:pt x="3160" y="764"/>
                  <a:pt x="3161" y="764"/>
                </a:cubicBezTo>
                <a:cubicBezTo>
                  <a:pt x="3161" y="765"/>
                  <a:pt x="3161" y="765"/>
                  <a:pt x="3162" y="765"/>
                </a:cubicBezTo>
                <a:cubicBezTo>
                  <a:pt x="3163" y="766"/>
                  <a:pt x="3164" y="766"/>
                  <a:pt x="3164" y="766"/>
                </a:cubicBezTo>
                <a:cubicBezTo>
                  <a:pt x="3166" y="767"/>
                  <a:pt x="3167" y="768"/>
                  <a:pt x="3168" y="769"/>
                </a:cubicBezTo>
                <a:cubicBezTo>
                  <a:pt x="3170" y="769"/>
                  <a:pt x="3171" y="769"/>
                  <a:pt x="3172" y="768"/>
                </a:cubicBezTo>
                <a:cubicBezTo>
                  <a:pt x="3173" y="767"/>
                  <a:pt x="3173" y="767"/>
                  <a:pt x="3174" y="766"/>
                </a:cubicBezTo>
                <a:cubicBezTo>
                  <a:pt x="3175" y="766"/>
                  <a:pt x="3175" y="766"/>
                  <a:pt x="3176" y="766"/>
                </a:cubicBezTo>
                <a:cubicBezTo>
                  <a:pt x="3178" y="765"/>
                  <a:pt x="3179" y="764"/>
                  <a:pt x="3180" y="764"/>
                </a:cubicBezTo>
                <a:cubicBezTo>
                  <a:pt x="3182" y="764"/>
                  <a:pt x="3183" y="764"/>
                  <a:pt x="3185" y="764"/>
                </a:cubicBezTo>
                <a:cubicBezTo>
                  <a:pt x="3186" y="765"/>
                  <a:pt x="3188" y="765"/>
                  <a:pt x="3189" y="765"/>
                </a:cubicBezTo>
                <a:cubicBezTo>
                  <a:pt x="3190" y="765"/>
                  <a:pt x="3191" y="765"/>
                  <a:pt x="3192" y="765"/>
                </a:cubicBezTo>
                <a:cubicBezTo>
                  <a:pt x="3192" y="765"/>
                  <a:pt x="3193" y="766"/>
                  <a:pt x="3193" y="766"/>
                </a:cubicBezTo>
                <a:cubicBezTo>
                  <a:pt x="3194" y="765"/>
                  <a:pt x="3193" y="764"/>
                  <a:pt x="3193" y="764"/>
                </a:cubicBezTo>
                <a:cubicBezTo>
                  <a:pt x="3193" y="763"/>
                  <a:pt x="3194" y="762"/>
                  <a:pt x="3194" y="761"/>
                </a:cubicBezTo>
                <a:cubicBezTo>
                  <a:pt x="3194" y="760"/>
                  <a:pt x="3193" y="759"/>
                  <a:pt x="3191" y="758"/>
                </a:cubicBezTo>
                <a:cubicBezTo>
                  <a:pt x="3190" y="758"/>
                  <a:pt x="3190" y="756"/>
                  <a:pt x="3188" y="756"/>
                </a:cubicBezTo>
                <a:cubicBezTo>
                  <a:pt x="3187" y="756"/>
                  <a:pt x="3185" y="756"/>
                  <a:pt x="3184" y="755"/>
                </a:cubicBezTo>
                <a:cubicBezTo>
                  <a:pt x="3183" y="755"/>
                  <a:pt x="3182" y="754"/>
                  <a:pt x="3180" y="755"/>
                </a:cubicBezTo>
                <a:cubicBezTo>
                  <a:pt x="3180" y="755"/>
                  <a:pt x="3179" y="755"/>
                  <a:pt x="3178" y="755"/>
                </a:cubicBezTo>
                <a:cubicBezTo>
                  <a:pt x="3177" y="755"/>
                  <a:pt x="3178" y="756"/>
                  <a:pt x="3178" y="756"/>
                </a:cubicBezTo>
                <a:cubicBezTo>
                  <a:pt x="3179" y="757"/>
                  <a:pt x="3179" y="758"/>
                  <a:pt x="3178" y="758"/>
                </a:cubicBezTo>
                <a:cubicBezTo>
                  <a:pt x="3178" y="757"/>
                  <a:pt x="3177" y="756"/>
                  <a:pt x="3176" y="756"/>
                </a:cubicBezTo>
                <a:cubicBezTo>
                  <a:pt x="3176" y="756"/>
                  <a:pt x="3176" y="757"/>
                  <a:pt x="3175" y="757"/>
                </a:cubicBezTo>
                <a:cubicBezTo>
                  <a:pt x="3175" y="758"/>
                  <a:pt x="3174" y="758"/>
                  <a:pt x="3173" y="758"/>
                </a:cubicBezTo>
                <a:cubicBezTo>
                  <a:pt x="3173" y="758"/>
                  <a:pt x="3173" y="756"/>
                  <a:pt x="3173" y="756"/>
                </a:cubicBezTo>
                <a:cubicBezTo>
                  <a:pt x="3173" y="755"/>
                  <a:pt x="3173" y="755"/>
                  <a:pt x="3174" y="755"/>
                </a:cubicBezTo>
                <a:cubicBezTo>
                  <a:pt x="3175" y="755"/>
                  <a:pt x="3175" y="755"/>
                  <a:pt x="3176" y="754"/>
                </a:cubicBezTo>
                <a:cubicBezTo>
                  <a:pt x="3176" y="753"/>
                  <a:pt x="3177" y="754"/>
                  <a:pt x="3177" y="752"/>
                </a:cubicBezTo>
                <a:cubicBezTo>
                  <a:pt x="3177" y="752"/>
                  <a:pt x="3176" y="751"/>
                  <a:pt x="3175" y="751"/>
                </a:cubicBezTo>
                <a:cubicBezTo>
                  <a:pt x="3175" y="750"/>
                  <a:pt x="3174" y="748"/>
                  <a:pt x="3175" y="747"/>
                </a:cubicBezTo>
                <a:cubicBezTo>
                  <a:pt x="3175" y="744"/>
                  <a:pt x="3177" y="745"/>
                  <a:pt x="3178" y="745"/>
                </a:cubicBezTo>
                <a:cubicBezTo>
                  <a:pt x="3180" y="745"/>
                  <a:pt x="3180" y="744"/>
                  <a:pt x="3180" y="743"/>
                </a:cubicBezTo>
                <a:cubicBezTo>
                  <a:pt x="3180" y="740"/>
                  <a:pt x="3183" y="739"/>
                  <a:pt x="3185" y="738"/>
                </a:cubicBezTo>
                <a:cubicBezTo>
                  <a:pt x="3186" y="737"/>
                  <a:pt x="3186" y="736"/>
                  <a:pt x="3187" y="736"/>
                </a:cubicBezTo>
                <a:cubicBezTo>
                  <a:pt x="3189" y="734"/>
                  <a:pt x="3191" y="733"/>
                  <a:pt x="3193" y="731"/>
                </a:cubicBezTo>
                <a:cubicBezTo>
                  <a:pt x="3196" y="728"/>
                  <a:pt x="3199" y="726"/>
                  <a:pt x="3202" y="723"/>
                </a:cubicBezTo>
                <a:cubicBezTo>
                  <a:pt x="3203" y="723"/>
                  <a:pt x="3204" y="722"/>
                  <a:pt x="3204" y="722"/>
                </a:cubicBezTo>
                <a:cubicBezTo>
                  <a:pt x="3205" y="721"/>
                  <a:pt x="3206" y="721"/>
                  <a:pt x="3207" y="720"/>
                </a:cubicBezTo>
                <a:cubicBezTo>
                  <a:pt x="3208" y="720"/>
                  <a:pt x="3209" y="718"/>
                  <a:pt x="3210" y="716"/>
                </a:cubicBezTo>
                <a:cubicBezTo>
                  <a:pt x="3211" y="714"/>
                  <a:pt x="3211" y="712"/>
                  <a:pt x="3213" y="711"/>
                </a:cubicBezTo>
                <a:cubicBezTo>
                  <a:pt x="3214" y="709"/>
                  <a:pt x="3216" y="709"/>
                  <a:pt x="3218" y="708"/>
                </a:cubicBezTo>
                <a:cubicBezTo>
                  <a:pt x="3221" y="707"/>
                  <a:pt x="3223" y="704"/>
                  <a:pt x="3222" y="701"/>
                </a:cubicBezTo>
                <a:cubicBezTo>
                  <a:pt x="3222" y="699"/>
                  <a:pt x="3222" y="698"/>
                  <a:pt x="3223" y="696"/>
                </a:cubicBezTo>
                <a:cubicBezTo>
                  <a:pt x="3224" y="695"/>
                  <a:pt x="3227" y="693"/>
                  <a:pt x="3229" y="693"/>
                </a:cubicBezTo>
                <a:cubicBezTo>
                  <a:pt x="3231" y="692"/>
                  <a:pt x="3233" y="692"/>
                  <a:pt x="3235" y="691"/>
                </a:cubicBezTo>
                <a:cubicBezTo>
                  <a:pt x="3237" y="691"/>
                  <a:pt x="3239" y="690"/>
                  <a:pt x="3241" y="689"/>
                </a:cubicBezTo>
                <a:cubicBezTo>
                  <a:pt x="3245" y="688"/>
                  <a:pt x="3249" y="687"/>
                  <a:pt x="3253" y="687"/>
                </a:cubicBezTo>
                <a:cubicBezTo>
                  <a:pt x="3254" y="687"/>
                  <a:pt x="3256" y="687"/>
                  <a:pt x="3258" y="687"/>
                </a:cubicBezTo>
                <a:cubicBezTo>
                  <a:pt x="3259" y="687"/>
                  <a:pt x="3261" y="687"/>
                  <a:pt x="3263" y="687"/>
                </a:cubicBezTo>
                <a:cubicBezTo>
                  <a:pt x="3264" y="687"/>
                  <a:pt x="3264" y="687"/>
                  <a:pt x="3265" y="686"/>
                </a:cubicBezTo>
                <a:cubicBezTo>
                  <a:pt x="3265" y="686"/>
                  <a:pt x="3266" y="685"/>
                  <a:pt x="3266" y="685"/>
                </a:cubicBezTo>
                <a:cubicBezTo>
                  <a:pt x="3267" y="684"/>
                  <a:pt x="3269" y="683"/>
                  <a:pt x="3270" y="683"/>
                </a:cubicBezTo>
                <a:cubicBezTo>
                  <a:pt x="3271" y="683"/>
                  <a:pt x="3273" y="684"/>
                  <a:pt x="3274" y="685"/>
                </a:cubicBezTo>
                <a:cubicBezTo>
                  <a:pt x="3274" y="686"/>
                  <a:pt x="3275" y="687"/>
                  <a:pt x="3275" y="687"/>
                </a:cubicBezTo>
                <a:cubicBezTo>
                  <a:pt x="3276" y="688"/>
                  <a:pt x="3276" y="688"/>
                  <a:pt x="3277" y="688"/>
                </a:cubicBezTo>
                <a:cubicBezTo>
                  <a:pt x="3278" y="689"/>
                  <a:pt x="3278" y="689"/>
                  <a:pt x="3278" y="690"/>
                </a:cubicBezTo>
                <a:cubicBezTo>
                  <a:pt x="3278" y="690"/>
                  <a:pt x="3279" y="691"/>
                  <a:pt x="3279" y="692"/>
                </a:cubicBezTo>
                <a:cubicBezTo>
                  <a:pt x="3280" y="692"/>
                  <a:pt x="3283" y="690"/>
                  <a:pt x="3283" y="690"/>
                </a:cubicBezTo>
                <a:cubicBezTo>
                  <a:pt x="3285" y="689"/>
                  <a:pt x="3286" y="688"/>
                  <a:pt x="3287" y="687"/>
                </a:cubicBezTo>
                <a:cubicBezTo>
                  <a:pt x="3289" y="686"/>
                  <a:pt x="3290" y="685"/>
                  <a:pt x="3291" y="685"/>
                </a:cubicBezTo>
                <a:cubicBezTo>
                  <a:pt x="3292" y="684"/>
                  <a:pt x="3294" y="683"/>
                  <a:pt x="3295" y="684"/>
                </a:cubicBezTo>
                <a:cubicBezTo>
                  <a:pt x="3296" y="685"/>
                  <a:pt x="3295" y="687"/>
                  <a:pt x="3294" y="688"/>
                </a:cubicBezTo>
                <a:cubicBezTo>
                  <a:pt x="3294" y="689"/>
                  <a:pt x="3293" y="689"/>
                  <a:pt x="3293" y="690"/>
                </a:cubicBezTo>
                <a:cubicBezTo>
                  <a:pt x="3292" y="691"/>
                  <a:pt x="3292" y="692"/>
                  <a:pt x="3292" y="692"/>
                </a:cubicBezTo>
                <a:cubicBezTo>
                  <a:pt x="3292" y="693"/>
                  <a:pt x="3293" y="694"/>
                  <a:pt x="3292" y="695"/>
                </a:cubicBezTo>
                <a:cubicBezTo>
                  <a:pt x="3291" y="695"/>
                  <a:pt x="3291" y="695"/>
                  <a:pt x="3290" y="695"/>
                </a:cubicBezTo>
                <a:cubicBezTo>
                  <a:pt x="3288" y="696"/>
                  <a:pt x="3289" y="698"/>
                  <a:pt x="3288" y="699"/>
                </a:cubicBezTo>
                <a:cubicBezTo>
                  <a:pt x="3288" y="699"/>
                  <a:pt x="3288" y="700"/>
                  <a:pt x="3288" y="700"/>
                </a:cubicBezTo>
                <a:cubicBezTo>
                  <a:pt x="3288" y="700"/>
                  <a:pt x="3287" y="700"/>
                  <a:pt x="3287" y="700"/>
                </a:cubicBezTo>
                <a:cubicBezTo>
                  <a:pt x="3287" y="701"/>
                  <a:pt x="3286" y="701"/>
                  <a:pt x="3286" y="702"/>
                </a:cubicBezTo>
                <a:cubicBezTo>
                  <a:pt x="3285" y="703"/>
                  <a:pt x="3283" y="702"/>
                  <a:pt x="3283" y="704"/>
                </a:cubicBezTo>
                <a:cubicBezTo>
                  <a:pt x="3283" y="705"/>
                  <a:pt x="3284" y="704"/>
                  <a:pt x="3285" y="704"/>
                </a:cubicBezTo>
                <a:cubicBezTo>
                  <a:pt x="3286" y="705"/>
                  <a:pt x="3287" y="705"/>
                  <a:pt x="3287" y="707"/>
                </a:cubicBezTo>
                <a:cubicBezTo>
                  <a:pt x="3287" y="708"/>
                  <a:pt x="3286" y="710"/>
                  <a:pt x="3285" y="711"/>
                </a:cubicBezTo>
                <a:cubicBezTo>
                  <a:pt x="3285" y="711"/>
                  <a:pt x="3283" y="713"/>
                  <a:pt x="3285" y="713"/>
                </a:cubicBezTo>
                <a:cubicBezTo>
                  <a:pt x="3286" y="714"/>
                  <a:pt x="3288" y="713"/>
                  <a:pt x="3289" y="713"/>
                </a:cubicBezTo>
                <a:cubicBezTo>
                  <a:pt x="3290" y="713"/>
                  <a:pt x="3292" y="713"/>
                  <a:pt x="3293" y="713"/>
                </a:cubicBezTo>
                <a:cubicBezTo>
                  <a:pt x="3294" y="714"/>
                  <a:pt x="3294" y="714"/>
                  <a:pt x="3294" y="715"/>
                </a:cubicBezTo>
                <a:cubicBezTo>
                  <a:pt x="3293" y="715"/>
                  <a:pt x="3292" y="715"/>
                  <a:pt x="3292" y="716"/>
                </a:cubicBezTo>
                <a:cubicBezTo>
                  <a:pt x="3291" y="716"/>
                  <a:pt x="3291" y="716"/>
                  <a:pt x="3291" y="717"/>
                </a:cubicBezTo>
                <a:cubicBezTo>
                  <a:pt x="3292" y="718"/>
                  <a:pt x="3293" y="718"/>
                  <a:pt x="3293" y="719"/>
                </a:cubicBezTo>
                <a:cubicBezTo>
                  <a:pt x="3292" y="720"/>
                  <a:pt x="3291" y="720"/>
                  <a:pt x="3291" y="721"/>
                </a:cubicBezTo>
                <a:cubicBezTo>
                  <a:pt x="3290" y="722"/>
                  <a:pt x="3290" y="724"/>
                  <a:pt x="3292" y="724"/>
                </a:cubicBezTo>
                <a:cubicBezTo>
                  <a:pt x="3294" y="723"/>
                  <a:pt x="3297" y="721"/>
                  <a:pt x="3300" y="721"/>
                </a:cubicBezTo>
                <a:cubicBezTo>
                  <a:pt x="3301" y="721"/>
                  <a:pt x="3303" y="721"/>
                  <a:pt x="3303" y="720"/>
                </a:cubicBezTo>
                <a:cubicBezTo>
                  <a:pt x="3304" y="718"/>
                  <a:pt x="3304" y="717"/>
                  <a:pt x="3305" y="715"/>
                </a:cubicBezTo>
                <a:cubicBezTo>
                  <a:pt x="3306" y="714"/>
                  <a:pt x="3308" y="714"/>
                  <a:pt x="3309" y="713"/>
                </a:cubicBezTo>
                <a:cubicBezTo>
                  <a:pt x="3310" y="712"/>
                  <a:pt x="3311" y="710"/>
                  <a:pt x="3313" y="709"/>
                </a:cubicBezTo>
                <a:cubicBezTo>
                  <a:pt x="3314" y="708"/>
                  <a:pt x="3316" y="708"/>
                  <a:pt x="3318" y="707"/>
                </a:cubicBezTo>
                <a:cubicBezTo>
                  <a:pt x="3319" y="706"/>
                  <a:pt x="3321" y="704"/>
                  <a:pt x="3322" y="703"/>
                </a:cubicBezTo>
                <a:cubicBezTo>
                  <a:pt x="3323" y="702"/>
                  <a:pt x="3324" y="701"/>
                  <a:pt x="3326" y="700"/>
                </a:cubicBezTo>
                <a:cubicBezTo>
                  <a:pt x="3327" y="699"/>
                  <a:pt x="3329" y="699"/>
                  <a:pt x="3330" y="698"/>
                </a:cubicBezTo>
                <a:cubicBezTo>
                  <a:pt x="3332" y="697"/>
                  <a:pt x="3333" y="695"/>
                  <a:pt x="3335" y="694"/>
                </a:cubicBezTo>
                <a:cubicBezTo>
                  <a:pt x="3336" y="693"/>
                  <a:pt x="3336" y="692"/>
                  <a:pt x="3338" y="693"/>
                </a:cubicBezTo>
                <a:cubicBezTo>
                  <a:pt x="3339" y="693"/>
                  <a:pt x="3339" y="693"/>
                  <a:pt x="3340" y="693"/>
                </a:cubicBezTo>
                <a:cubicBezTo>
                  <a:pt x="3341" y="694"/>
                  <a:pt x="3342" y="693"/>
                  <a:pt x="3342" y="692"/>
                </a:cubicBezTo>
                <a:cubicBezTo>
                  <a:pt x="3343" y="692"/>
                  <a:pt x="3344" y="691"/>
                  <a:pt x="3345" y="691"/>
                </a:cubicBezTo>
                <a:cubicBezTo>
                  <a:pt x="3346" y="690"/>
                  <a:pt x="3346" y="691"/>
                  <a:pt x="3346" y="692"/>
                </a:cubicBezTo>
                <a:cubicBezTo>
                  <a:pt x="3346" y="693"/>
                  <a:pt x="3347" y="694"/>
                  <a:pt x="3347" y="694"/>
                </a:cubicBezTo>
                <a:cubicBezTo>
                  <a:pt x="3347" y="695"/>
                  <a:pt x="3348" y="696"/>
                  <a:pt x="3349" y="695"/>
                </a:cubicBezTo>
                <a:cubicBezTo>
                  <a:pt x="3350" y="695"/>
                  <a:pt x="3350" y="694"/>
                  <a:pt x="3351" y="693"/>
                </a:cubicBezTo>
                <a:cubicBezTo>
                  <a:pt x="3352" y="693"/>
                  <a:pt x="3353" y="692"/>
                  <a:pt x="3353" y="691"/>
                </a:cubicBezTo>
                <a:cubicBezTo>
                  <a:pt x="3353" y="691"/>
                  <a:pt x="3353" y="690"/>
                  <a:pt x="3353" y="689"/>
                </a:cubicBezTo>
                <a:cubicBezTo>
                  <a:pt x="3354" y="688"/>
                  <a:pt x="3352" y="688"/>
                  <a:pt x="3351" y="689"/>
                </a:cubicBezTo>
                <a:cubicBezTo>
                  <a:pt x="3350" y="689"/>
                  <a:pt x="3348" y="689"/>
                  <a:pt x="3347" y="688"/>
                </a:cubicBezTo>
                <a:cubicBezTo>
                  <a:pt x="3347" y="687"/>
                  <a:pt x="3347" y="687"/>
                  <a:pt x="3347" y="687"/>
                </a:cubicBezTo>
                <a:cubicBezTo>
                  <a:pt x="3347" y="686"/>
                  <a:pt x="3347" y="686"/>
                  <a:pt x="3347" y="686"/>
                </a:cubicBezTo>
                <a:cubicBezTo>
                  <a:pt x="3347" y="686"/>
                  <a:pt x="3347" y="685"/>
                  <a:pt x="3347" y="685"/>
                </a:cubicBezTo>
                <a:cubicBezTo>
                  <a:pt x="3348" y="684"/>
                  <a:pt x="3349" y="683"/>
                  <a:pt x="3349" y="682"/>
                </a:cubicBezTo>
                <a:cubicBezTo>
                  <a:pt x="3350" y="681"/>
                  <a:pt x="3350" y="679"/>
                  <a:pt x="3350" y="678"/>
                </a:cubicBezTo>
                <a:cubicBezTo>
                  <a:pt x="3351" y="677"/>
                  <a:pt x="3351" y="677"/>
                  <a:pt x="3352" y="676"/>
                </a:cubicBezTo>
                <a:cubicBezTo>
                  <a:pt x="3352" y="675"/>
                  <a:pt x="3352" y="675"/>
                  <a:pt x="3353" y="674"/>
                </a:cubicBezTo>
                <a:cubicBezTo>
                  <a:pt x="3354" y="673"/>
                  <a:pt x="3354" y="672"/>
                  <a:pt x="3354" y="670"/>
                </a:cubicBezTo>
                <a:cubicBezTo>
                  <a:pt x="3353" y="669"/>
                  <a:pt x="3353" y="668"/>
                  <a:pt x="3353" y="666"/>
                </a:cubicBezTo>
                <a:cubicBezTo>
                  <a:pt x="3353" y="664"/>
                  <a:pt x="3355" y="665"/>
                  <a:pt x="3356" y="664"/>
                </a:cubicBezTo>
                <a:cubicBezTo>
                  <a:pt x="3358" y="664"/>
                  <a:pt x="3359" y="664"/>
                  <a:pt x="3361" y="663"/>
                </a:cubicBezTo>
                <a:cubicBezTo>
                  <a:pt x="3362" y="662"/>
                  <a:pt x="3363" y="662"/>
                  <a:pt x="3365" y="662"/>
                </a:cubicBezTo>
                <a:cubicBezTo>
                  <a:pt x="3367" y="662"/>
                  <a:pt x="3368" y="662"/>
                  <a:pt x="3369" y="661"/>
                </a:cubicBezTo>
                <a:cubicBezTo>
                  <a:pt x="3371" y="661"/>
                  <a:pt x="3372" y="660"/>
                  <a:pt x="3373" y="660"/>
                </a:cubicBezTo>
                <a:cubicBezTo>
                  <a:pt x="3375" y="660"/>
                  <a:pt x="3376" y="660"/>
                  <a:pt x="3377" y="660"/>
                </a:cubicBezTo>
                <a:cubicBezTo>
                  <a:pt x="3379" y="661"/>
                  <a:pt x="3379" y="662"/>
                  <a:pt x="3380" y="663"/>
                </a:cubicBezTo>
                <a:cubicBezTo>
                  <a:pt x="3381" y="665"/>
                  <a:pt x="3383" y="665"/>
                  <a:pt x="3385" y="665"/>
                </a:cubicBezTo>
                <a:cubicBezTo>
                  <a:pt x="3386" y="665"/>
                  <a:pt x="3386" y="665"/>
                  <a:pt x="3387" y="666"/>
                </a:cubicBezTo>
                <a:cubicBezTo>
                  <a:pt x="3388" y="666"/>
                  <a:pt x="3389" y="666"/>
                  <a:pt x="3390" y="667"/>
                </a:cubicBezTo>
                <a:cubicBezTo>
                  <a:pt x="3390" y="667"/>
                  <a:pt x="3388" y="667"/>
                  <a:pt x="3388" y="668"/>
                </a:cubicBezTo>
                <a:cubicBezTo>
                  <a:pt x="3389" y="668"/>
                  <a:pt x="3390" y="667"/>
                  <a:pt x="3390" y="669"/>
                </a:cubicBezTo>
                <a:cubicBezTo>
                  <a:pt x="3388" y="669"/>
                  <a:pt x="3387" y="669"/>
                  <a:pt x="3386" y="668"/>
                </a:cubicBezTo>
                <a:cubicBezTo>
                  <a:pt x="3385" y="667"/>
                  <a:pt x="3384" y="667"/>
                  <a:pt x="3382" y="667"/>
                </a:cubicBezTo>
                <a:cubicBezTo>
                  <a:pt x="3381" y="667"/>
                  <a:pt x="3380" y="666"/>
                  <a:pt x="3378" y="667"/>
                </a:cubicBezTo>
                <a:cubicBezTo>
                  <a:pt x="3377" y="667"/>
                  <a:pt x="3376" y="668"/>
                  <a:pt x="3375" y="669"/>
                </a:cubicBezTo>
                <a:cubicBezTo>
                  <a:pt x="3373" y="672"/>
                  <a:pt x="3369" y="671"/>
                  <a:pt x="3368" y="675"/>
                </a:cubicBezTo>
                <a:cubicBezTo>
                  <a:pt x="3367" y="678"/>
                  <a:pt x="3368" y="681"/>
                  <a:pt x="3368" y="684"/>
                </a:cubicBezTo>
                <a:cubicBezTo>
                  <a:pt x="3368" y="686"/>
                  <a:pt x="3368" y="689"/>
                  <a:pt x="3367" y="690"/>
                </a:cubicBezTo>
                <a:cubicBezTo>
                  <a:pt x="3365" y="691"/>
                  <a:pt x="3363" y="692"/>
                  <a:pt x="3363" y="694"/>
                </a:cubicBezTo>
                <a:cubicBezTo>
                  <a:pt x="3363" y="695"/>
                  <a:pt x="3365" y="697"/>
                  <a:pt x="3365" y="698"/>
                </a:cubicBezTo>
                <a:cubicBezTo>
                  <a:pt x="3366" y="699"/>
                  <a:pt x="3366" y="700"/>
                  <a:pt x="3366" y="702"/>
                </a:cubicBezTo>
                <a:cubicBezTo>
                  <a:pt x="3366" y="703"/>
                  <a:pt x="3366" y="703"/>
                  <a:pt x="3365" y="704"/>
                </a:cubicBezTo>
                <a:cubicBezTo>
                  <a:pt x="3365" y="704"/>
                  <a:pt x="3365" y="705"/>
                  <a:pt x="3364" y="705"/>
                </a:cubicBezTo>
                <a:cubicBezTo>
                  <a:pt x="3363" y="706"/>
                  <a:pt x="3361" y="706"/>
                  <a:pt x="3360" y="707"/>
                </a:cubicBezTo>
                <a:cubicBezTo>
                  <a:pt x="3359" y="708"/>
                  <a:pt x="3359" y="709"/>
                  <a:pt x="3359" y="711"/>
                </a:cubicBezTo>
                <a:cubicBezTo>
                  <a:pt x="3359" y="712"/>
                  <a:pt x="3359" y="713"/>
                  <a:pt x="3359" y="714"/>
                </a:cubicBezTo>
                <a:cubicBezTo>
                  <a:pt x="3360" y="715"/>
                  <a:pt x="3359" y="716"/>
                  <a:pt x="3358" y="717"/>
                </a:cubicBezTo>
                <a:cubicBezTo>
                  <a:pt x="3356" y="717"/>
                  <a:pt x="3354" y="718"/>
                  <a:pt x="3353" y="718"/>
                </a:cubicBezTo>
                <a:cubicBezTo>
                  <a:pt x="3351" y="719"/>
                  <a:pt x="3348" y="720"/>
                  <a:pt x="3346" y="720"/>
                </a:cubicBezTo>
                <a:cubicBezTo>
                  <a:pt x="3344" y="721"/>
                  <a:pt x="3342" y="722"/>
                  <a:pt x="3340" y="723"/>
                </a:cubicBezTo>
                <a:cubicBezTo>
                  <a:pt x="3338" y="724"/>
                  <a:pt x="3336" y="725"/>
                  <a:pt x="3334" y="726"/>
                </a:cubicBezTo>
                <a:cubicBezTo>
                  <a:pt x="3333" y="726"/>
                  <a:pt x="3333" y="726"/>
                  <a:pt x="3332" y="726"/>
                </a:cubicBezTo>
                <a:cubicBezTo>
                  <a:pt x="3331" y="727"/>
                  <a:pt x="3330" y="727"/>
                  <a:pt x="3329" y="727"/>
                </a:cubicBezTo>
                <a:cubicBezTo>
                  <a:pt x="3328" y="728"/>
                  <a:pt x="3327" y="728"/>
                  <a:pt x="3326" y="729"/>
                </a:cubicBezTo>
                <a:cubicBezTo>
                  <a:pt x="3326" y="729"/>
                  <a:pt x="3325" y="730"/>
                  <a:pt x="3325" y="731"/>
                </a:cubicBezTo>
                <a:cubicBezTo>
                  <a:pt x="3325" y="732"/>
                  <a:pt x="3325" y="732"/>
                  <a:pt x="3325" y="733"/>
                </a:cubicBezTo>
                <a:cubicBezTo>
                  <a:pt x="3324" y="734"/>
                  <a:pt x="3323" y="735"/>
                  <a:pt x="3322" y="736"/>
                </a:cubicBezTo>
                <a:cubicBezTo>
                  <a:pt x="3321" y="737"/>
                  <a:pt x="3320" y="738"/>
                  <a:pt x="3318" y="739"/>
                </a:cubicBezTo>
                <a:cubicBezTo>
                  <a:pt x="3316" y="741"/>
                  <a:pt x="3314" y="742"/>
                  <a:pt x="3312" y="744"/>
                </a:cubicBezTo>
                <a:cubicBezTo>
                  <a:pt x="3310" y="746"/>
                  <a:pt x="3309" y="748"/>
                  <a:pt x="3307" y="749"/>
                </a:cubicBezTo>
                <a:cubicBezTo>
                  <a:pt x="3304" y="751"/>
                  <a:pt x="3302" y="752"/>
                  <a:pt x="3300" y="754"/>
                </a:cubicBezTo>
                <a:cubicBezTo>
                  <a:pt x="3298" y="756"/>
                  <a:pt x="3295" y="758"/>
                  <a:pt x="3293" y="760"/>
                </a:cubicBezTo>
                <a:cubicBezTo>
                  <a:pt x="3291" y="762"/>
                  <a:pt x="3288" y="764"/>
                  <a:pt x="3286" y="766"/>
                </a:cubicBezTo>
                <a:cubicBezTo>
                  <a:pt x="3284" y="769"/>
                  <a:pt x="3283" y="772"/>
                  <a:pt x="3281" y="775"/>
                </a:cubicBezTo>
                <a:cubicBezTo>
                  <a:pt x="3280" y="777"/>
                  <a:pt x="3279" y="778"/>
                  <a:pt x="3277" y="779"/>
                </a:cubicBezTo>
                <a:cubicBezTo>
                  <a:pt x="3276" y="781"/>
                  <a:pt x="3275" y="782"/>
                  <a:pt x="3274" y="784"/>
                </a:cubicBezTo>
                <a:cubicBezTo>
                  <a:pt x="3273" y="785"/>
                  <a:pt x="3272" y="785"/>
                  <a:pt x="3271" y="786"/>
                </a:cubicBezTo>
                <a:cubicBezTo>
                  <a:pt x="3270" y="786"/>
                  <a:pt x="3268" y="787"/>
                  <a:pt x="3267" y="788"/>
                </a:cubicBezTo>
                <a:cubicBezTo>
                  <a:pt x="3265" y="790"/>
                  <a:pt x="3263" y="791"/>
                  <a:pt x="3261" y="793"/>
                </a:cubicBezTo>
                <a:cubicBezTo>
                  <a:pt x="3259" y="794"/>
                  <a:pt x="3258" y="795"/>
                  <a:pt x="3256" y="797"/>
                </a:cubicBezTo>
                <a:cubicBezTo>
                  <a:pt x="3255" y="797"/>
                  <a:pt x="3254" y="797"/>
                  <a:pt x="3254" y="798"/>
                </a:cubicBezTo>
                <a:cubicBezTo>
                  <a:pt x="3253" y="798"/>
                  <a:pt x="3252" y="799"/>
                  <a:pt x="3251" y="799"/>
                </a:cubicBezTo>
                <a:cubicBezTo>
                  <a:pt x="3251" y="799"/>
                  <a:pt x="3250" y="799"/>
                  <a:pt x="3250" y="799"/>
                </a:cubicBezTo>
                <a:cubicBezTo>
                  <a:pt x="3248" y="799"/>
                  <a:pt x="3246" y="799"/>
                  <a:pt x="3245" y="799"/>
                </a:cubicBezTo>
                <a:cubicBezTo>
                  <a:pt x="3243" y="799"/>
                  <a:pt x="3242" y="800"/>
                  <a:pt x="3241" y="801"/>
                </a:cubicBezTo>
                <a:cubicBezTo>
                  <a:pt x="3239" y="803"/>
                  <a:pt x="3239" y="804"/>
                  <a:pt x="3237" y="805"/>
                </a:cubicBezTo>
                <a:cubicBezTo>
                  <a:pt x="3235" y="806"/>
                  <a:pt x="3232" y="806"/>
                  <a:pt x="3229" y="806"/>
                </a:cubicBezTo>
                <a:cubicBezTo>
                  <a:pt x="3229" y="806"/>
                  <a:pt x="3228" y="806"/>
                  <a:pt x="3227" y="806"/>
                </a:cubicBezTo>
                <a:cubicBezTo>
                  <a:pt x="3226" y="806"/>
                  <a:pt x="3224" y="806"/>
                  <a:pt x="3224" y="807"/>
                </a:cubicBezTo>
                <a:cubicBezTo>
                  <a:pt x="3224" y="808"/>
                  <a:pt x="3224" y="808"/>
                  <a:pt x="3225" y="809"/>
                </a:cubicBezTo>
                <a:cubicBezTo>
                  <a:pt x="3226" y="809"/>
                  <a:pt x="3226" y="811"/>
                  <a:pt x="3227" y="812"/>
                </a:cubicBezTo>
                <a:cubicBezTo>
                  <a:pt x="3228" y="813"/>
                  <a:pt x="3228" y="815"/>
                  <a:pt x="3228" y="816"/>
                </a:cubicBezTo>
                <a:cubicBezTo>
                  <a:pt x="3228" y="818"/>
                  <a:pt x="3226" y="819"/>
                  <a:pt x="3226" y="820"/>
                </a:cubicBezTo>
                <a:cubicBezTo>
                  <a:pt x="3225" y="821"/>
                  <a:pt x="3225" y="822"/>
                  <a:pt x="3224" y="822"/>
                </a:cubicBezTo>
                <a:cubicBezTo>
                  <a:pt x="3224" y="823"/>
                  <a:pt x="3224" y="824"/>
                  <a:pt x="3223" y="825"/>
                </a:cubicBezTo>
                <a:cubicBezTo>
                  <a:pt x="3223" y="825"/>
                  <a:pt x="3222" y="825"/>
                  <a:pt x="3221" y="826"/>
                </a:cubicBezTo>
                <a:cubicBezTo>
                  <a:pt x="3219" y="826"/>
                  <a:pt x="3218" y="828"/>
                  <a:pt x="3217" y="829"/>
                </a:cubicBezTo>
                <a:cubicBezTo>
                  <a:pt x="3216" y="830"/>
                  <a:pt x="3215" y="831"/>
                  <a:pt x="3214" y="832"/>
                </a:cubicBezTo>
                <a:cubicBezTo>
                  <a:pt x="3213" y="833"/>
                  <a:pt x="3211" y="835"/>
                  <a:pt x="3210" y="836"/>
                </a:cubicBezTo>
                <a:cubicBezTo>
                  <a:pt x="3209" y="838"/>
                  <a:pt x="3208" y="839"/>
                  <a:pt x="3207" y="841"/>
                </a:cubicBezTo>
                <a:cubicBezTo>
                  <a:pt x="3207" y="843"/>
                  <a:pt x="3206" y="845"/>
                  <a:pt x="3205" y="847"/>
                </a:cubicBezTo>
                <a:cubicBezTo>
                  <a:pt x="3204" y="850"/>
                  <a:pt x="3204" y="853"/>
                  <a:pt x="3203" y="855"/>
                </a:cubicBezTo>
                <a:cubicBezTo>
                  <a:pt x="3203" y="856"/>
                  <a:pt x="3203" y="857"/>
                  <a:pt x="3203" y="858"/>
                </a:cubicBezTo>
                <a:cubicBezTo>
                  <a:pt x="3203" y="860"/>
                  <a:pt x="3202" y="861"/>
                  <a:pt x="3202" y="862"/>
                </a:cubicBezTo>
                <a:cubicBezTo>
                  <a:pt x="3202" y="864"/>
                  <a:pt x="3202" y="866"/>
                  <a:pt x="3202" y="868"/>
                </a:cubicBezTo>
                <a:cubicBezTo>
                  <a:pt x="3201" y="872"/>
                  <a:pt x="3201" y="877"/>
                  <a:pt x="3201" y="881"/>
                </a:cubicBezTo>
                <a:cubicBezTo>
                  <a:pt x="3201" y="886"/>
                  <a:pt x="3201" y="891"/>
                  <a:pt x="3202" y="896"/>
                </a:cubicBezTo>
                <a:cubicBezTo>
                  <a:pt x="3203" y="898"/>
                  <a:pt x="3204" y="901"/>
                  <a:pt x="3205" y="904"/>
                </a:cubicBezTo>
                <a:cubicBezTo>
                  <a:pt x="3205" y="906"/>
                  <a:pt x="3206" y="909"/>
                  <a:pt x="3207" y="911"/>
                </a:cubicBezTo>
                <a:cubicBezTo>
                  <a:pt x="3207" y="913"/>
                  <a:pt x="3208" y="915"/>
                  <a:pt x="3208" y="917"/>
                </a:cubicBezTo>
                <a:cubicBezTo>
                  <a:pt x="3209" y="918"/>
                  <a:pt x="3209" y="919"/>
                  <a:pt x="3209" y="920"/>
                </a:cubicBezTo>
                <a:cubicBezTo>
                  <a:pt x="3209" y="922"/>
                  <a:pt x="3209" y="925"/>
                  <a:pt x="3209" y="927"/>
                </a:cubicBezTo>
                <a:cubicBezTo>
                  <a:pt x="3210" y="929"/>
                  <a:pt x="3210" y="931"/>
                  <a:pt x="3210" y="933"/>
                </a:cubicBezTo>
                <a:cubicBezTo>
                  <a:pt x="3210" y="935"/>
                  <a:pt x="3210" y="938"/>
                  <a:pt x="3211" y="940"/>
                </a:cubicBezTo>
                <a:cubicBezTo>
                  <a:pt x="3211" y="943"/>
                  <a:pt x="3212" y="947"/>
                  <a:pt x="3215" y="949"/>
                </a:cubicBezTo>
                <a:cubicBezTo>
                  <a:pt x="3218" y="952"/>
                  <a:pt x="3217" y="955"/>
                  <a:pt x="3218" y="958"/>
                </a:cubicBezTo>
                <a:cubicBezTo>
                  <a:pt x="3218" y="960"/>
                  <a:pt x="3218" y="961"/>
                  <a:pt x="3218" y="962"/>
                </a:cubicBezTo>
                <a:cubicBezTo>
                  <a:pt x="3218" y="963"/>
                  <a:pt x="3219" y="964"/>
                  <a:pt x="3219" y="965"/>
                </a:cubicBezTo>
                <a:cubicBezTo>
                  <a:pt x="3219" y="966"/>
                  <a:pt x="3218" y="967"/>
                  <a:pt x="3219" y="968"/>
                </a:cubicBezTo>
                <a:cubicBezTo>
                  <a:pt x="3219" y="970"/>
                  <a:pt x="3219" y="971"/>
                  <a:pt x="3219" y="972"/>
                </a:cubicBezTo>
                <a:cubicBezTo>
                  <a:pt x="3219" y="974"/>
                  <a:pt x="3219" y="976"/>
                  <a:pt x="3219" y="977"/>
                </a:cubicBezTo>
                <a:cubicBezTo>
                  <a:pt x="3219" y="980"/>
                  <a:pt x="3219" y="983"/>
                  <a:pt x="3222" y="985"/>
                </a:cubicBezTo>
                <a:cubicBezTo>
                  <a:pt x="3223" y="986"/>
                  <a:pt x="3223" y="987"/>
                  <a:pt x="3223" y="989"/>
                </a:cubicBezTo>
                <a:cubicBezTo>
                  <a:pt x="3223" y="990"/>
                  <a:pt x="3223" y="990"/>
                  <a:pt x="3223" y="991"/>
                </a:cubicBezTo>
                <a:cubicBezTo>
                  <a:pt x="3223" y="992"/>
                  <a:pt x="3222" y="992"/>
                  <a:pt x="3222" y="993"/>
                </a:cubicBezTo>
                <a:cubicBezTo>
                  <a:pt x="3223" y="993"/>
                  <a:pt x="3225" y="992"/>
                  <a:pt x="3225" y="991"/>
                </a:cubicBezTo>
                <a:cubicBezTo>
                  <a:pt x="3226" y="990"/>
                  <a:pt x="3227" y="989"/>
                  <a:pt x="3229" y="988"/>
                </a:cubicBezTo>
                <a:cubicBezTo>
                  <a:pt x="3230" y="987"/>
                  <a:pt x="3231" y="986"/>
                  <a:pt x="3233" y="985"/>
                </a:cubicBezTo>
                <a:cubicBezTo>
                  <a:pt x="3234" y="984"/>
                  <a:pt x="3236" y="983"/>
                  <a:pt x="3237" y="981"/>
                </a:cubicBezTo>
                <a:cubicBezTo>
                  <a:pt x="3239" y="978"/>
                  <a:pt x="3242" y="976"/>
                  <a:pt x="3245" y="973"/>
                </a:cubicBezTo>
                <a:cubicBezTo>
                  <a:pt x="3246" y="972"/>
                  <a:pt x="3247" y="970"/>
                  <a:pt x="3248" y="968"/>
                </a:cubicBezTo>
                <a:cubicBezTo>
                  <a:pt x="3249" y="966"/>
                  <a:pt x="3251" y="965"/>
                  <a:pt x="3252" y="963"/>
                </a:cubicBezTo>
                <a:cubicBezTo>
                  <a:pt x="3253" y="963"/>
                  <a:pt x="3254" y="962"/>
                  <a:pt x="3255" y="961"/>
                </a:cubicBezTo>
                <a:cubicBezTo>
                  <a:pt x="3256" y="960"/>
                  <a:pt x="3257" y="959"/>
                  <a:pt x="3257" y="958"/>
                </a:cubicBezTo>
                <a:cubicBezTo>
                  <a:pt x="3258" y="957"/>
                  <a:pt x="3259" y="957"/>
                  <a:pt x="3260" y="956"/>
                </a:cubicBezTo>
                <a:cubicBezTo>
                  <a:pt x="3261" y="954"/>
                  <a:pt x="3259" y="953"/>
                  <a:pt x="3259" y="951"/>
                </a:cubicBezTo>
                <a:cubicBezTo>
                  <a:pt x="3258" y="951"/>
                  <a:pt x="3258" y="950"/>
                  <a:pt x="3258" y="949"/>
                </a:cubicBezTo>
                <a:cubicBezTo>
                  <a:pt x="3258" y="948"/>
                  <a:pt x="3258" y="947"/>
                  <a:pt x="3259" y="946"/>
                </a:cubicBezTo>
                <a:cubicBezTo>
                  <a:pt x="3261" y="945"/>
                  <a:pt x="3261" y="944"/>
                  <a:pt x="3261" y="942"/>
                </a:cubicBezTo>
                <a:cubicBezTo>
                  <a:pt x="3261" y="941"/>
                  <a:pt x="3261" y="939"/>
                  <a:pt x="3260" y="939"/>
                </a:cubicBezTo>
                <a:cubicBezTo>
                  <a:pt x="3259" y="939"/>
                  <a:pt x="3258" y="939"/>
                  <a:pt x="3258" y="938"/>
                </a:cubicBezTo>
                <a:cubicBezTo>
                  <a:pt x="3258" y="938"/>
                  <a:pt x="3258" y="937"/>
                  <a:pt x="3258" y="936"/>
                </a:cubicBezTo>
                <a:cubicBezTo>
                  <a:pt x="3258" y="935"/>
                  <a:pt x="3259" y="936"/>
                  <a:pt x="3259" y="936"/>
                </a:cubicBezTo>
                <a:cubicBezTo>
                  <a:pt x="3260" y="936"/>
                  <a:pt x="3261" y="936"/>
                  <a:pt x="3261" y="937"/>
                </a:cubicBezTo>
                <a:cubicBezTo>
                  <a:pt x="3262" y="937"/>
                  <a:pt x="3261" y="938"/>
                  <a:pt x="3261" y="938"/>
                </a:cubicBezTo>
                <a:cubicBezTo>
                  <a:pt x="3261" y="939"/>
                  <a:pt x="3262" y="939"/>
                  <a:pt x="3262" y="939"/>
                </a:cubicBezTo>
                <a:cubicBezTo>
                  <a:pt x="3263" y="939"/>
                  <a:pt x="3264" y="939"/>
                  <a:pt x="3264" y="939"/>
                </a:cubicBezTo>
                <a:cubicBezTo>
                  <a:pt x="3265" y="939"/>
                  <a:pt x="3265" y="938"/>
                  <a:pt x="3266" y="938"/>
                </a:cubicBezTo>
                <a:cubicBezTo>
                  <a:pt x="3267" y="937"/>
                  <a:pt x="3268" y="936"/>
                  <a:pt x="3269" y="935"/>
                </a:cubicBezTo>
                <a:cubicBezTo>
                  <a:pt x="3271" y="935"/>
                  <a:pt x="3272" y="934"/>
                  <a:pt x="3273" y="933"/>
                </a:cubicBezTo>
                <a:cubicBezTo>
                  <a:pt x="3275" y="933"/>
                  <a:pt x="3276" y="933"/>
                  <a:pt x="3277" y="932"/>
                </a:cubicBezTo>
                <a:cubicBezTo>
                  <a:pt x="3278" y="931"/>
                  <a:pt x="3280" y="931"/>
                  <a:pt x="3281" y="930"/>
                </a:cubicBezTo>
                <a:cubicBezTo>
                  <a:pt x="3282" y="930"/>
                  <a:pt x="3282" y="930"/>
                  <a:pt x="3283" y="931"/>
                </a:cubicBezTo>
                <a:cubicBezTo>
                  <a:pt x="3284" y="931"/>
                  <a:pt x="3283" y="932"/>
                  <a:pt x="3284" y="932"/>
                </a:cubicBezTo>
                <a:cubicBezTo>
                  <a:pt x="3285" y="933"/>
                  <a:pt x="3285" y="932"/>
                  <a:pt x="3286" y="933"/>
                </a:cubicBezTo>
                <a:cubicBezTo>
                  <a:pt x="3286" y="933"/>
                  <a:pt x="3287" y="934"/>
                  <a:pt x="3287" y="934"/>
                </a:cubicBezTo>
                <a:cubicBezTo>
                  <a:pt x="3287" y="934"/>
                  <a:pt x="3288" y="935"/>
                  <a:pt x="3289" y="935"/>
                </a:cubicBezTo>
                <a:cubicBezTo>
                  <a:pt x="3289" y="935"/>
                  <a:pt x="3289" y="934"/>
                  <a:pt x="3288" y="933"/>
                </a:cubicBezTo>
                <a:cubicBezTo>
                  <a:pt x="3288" y="933"/>
                  <a:pt x="3289" y="932"/>
                  <a:pt x="3289" y="931"/>
                </a:cubicBezTo>
                <a:cubicBezTo>
                  <a:pt x="3288" y="931"/>
                  <a:pt x="3288" y="930"/>
                  <a:pt x="3287" y="930"/>
                </a:cubicBezTo>
                <a:cubicBezTo>
                  <a:pt x="3287" y="929"/>
                  <a:pt x="3287" y="928"/>
                  <a:pt x="3287" y="928"/>
                </a:cubicBezTo>
                <a:cubicBezTo>
                  <a:pt x="3287" y="927"/>
                  <a:pt x="3286" y="927"/>
                  <a:pt x="3286" y="927"/>
                </a:cubicBezTo>
                <a:cubicBezTo>
                  <a:pt x="3285" y="926"/>
                  <a:pt x="3284" y="923"/>
                  <a:pt x="3286" y="923"/>
                </a:cubicBezTo>
                <a:cubicBezTo>
                  <a:pt x="3287" y="923"/>
                  <a:pt x="3288" y="924"/>
                  <a:pt x="3288" y="923"/>
                </a:cubicBezTo>
                <a:cubicBezTo>
                  <a:pt x="3288" y="922"/>
                  <a:pt x="3287" y="921"/>
                  <a:pt x="3286" y="920"/>
                </a:cubicBezTo>
                <a:cubicBezTo>
                  <a:pt x="3285" y="920"/>
                  <a:pt x="3285" y="918"/>
                  <a:pt x="3285" y="916"/>
                </a:cubicBezTo>
                <a:cubicBezTo>
                  <a:pt x="3285" y="915"/>
                  <a:pt x="3286" y="914"/>
                  <a:pt x="3287" y="913"/>
                </a:cubicBezTo>
                <a:cubicBezTo>
                  <a:pt x="3287" y="911"/>
                  <a:pt x="3287" y="910"/>
                  <a:pt x="3288" y="908"/>
                </a:cubicBezTo>
                <a:cubicBezTo>
                  <a:pt x="3288" y="907"/>
                  <a:pt x="3289" y="906"/>
                  <a:pt x="3290" y="905"/>
                </a:cubicBezTo>
                <a:cubicBezTo>
                  <a:pt x="3292" y="903"/>
                  <a:pt x="3293" y="903"/>
                  <a:pt x="3294" y="902"/>
                </a:cubicBezTo>
                <a:cubicBezTo>
                  <a:pt x="3297" y="901"/>
                  <a:pt x="3299" y="898"/>
                  <a:pt x="3302" y="897"/>
                </a:cubicBezTo>
                <a:cubicBezTo>
                  <a:pt x="3304" y="895"/>
                  <a:pt x="3306" y="895"/>
                  <a:pt x="3309" y="894"/>
                </a:cubicBezTo>
                <a:cubicBezTo>
                  <a:pt x="3311" y="894"/>
                  <a:pt x="3311" y="896"/>
                  <a:pt x="3313" y="897"/>
                </a:cubicBezTo>
                <a:cubicBezTo>
                  <a:pt x="3314" y="897"/>
                  <a:pt x="3316" y="897"/>
                  <a:pt x="3317" y="897"/>
                </a:cubicBezTo>
                <a:cubicBezTo>
                  <a:pt x="3318" y="896"/>
                  <a:pt x="3320" y="896"/>
                  <a:pt x="3321" y="896"/>
                </a:cubicBezTo>
                <a:cubicBezTo>
                  <a:pt x="3323" y="895"/>
                  <a:pt x="3324" y="895"/>
                  <a:pt x="3325" y="894"/>
                </a:cubicBezTo>
                <a:cubicBezTo>
                  <a:pt x="3326" y="893"/>
                  <a:pt x="3327" y="892"/>
                  <a:pt x="3328" y="891"/>
                </a:cubicBezTo>
                <a:cubicBezTo>
                  <a:pt x="3330" y="890"/>
                  <a:pt x="3331" y="889"/>
                  <a:pt x="3330" y="887"/>
                </a:cubicBezTo>
                <a:cubicBezTo>
                  <a:pt x="3330" y="886"/>
                  <a:pt x="3329" y="885"/>
                  <a:pt x="3328" y="884"/>
                </a:cubicBezTo>
                <a:cubicBezTo>
                  <a:pt x="3327" y="883"/>
                  <a:pt x="3327" y="883"/>
                  <a:pt x="3327" y="882"/>
                </a:cubicBezTo>
                <a:cubicBezTo>
                  <a:pt x="3326" y="882"/>
                  <a:pt x="3326" y="881"/>
                  <a:pt x="3325" y="881"/>
                </a:cubicBezTo>
                <a:cubicBezTo>
                  <a:pt x="3324" y="881"/>
                  <a:pt x="3324" y="880"/>
                  <a:pt x="3324" y="879"/>
                </a:cubicBezTo>
                <a:cubicBezTo>
                  <a:pt x="3324" y="879"/>
                  <a:pt x="3324" y="879"/>
                  <a:pt x="3324" y="878"/>
                </a:cubicBezTo>
                <a:cubicBezTo>
                  <a:pt x="3323" y="877"/>
                  <a:pt x="3323" y="875"/>
                  <a:pt x="3323" y="873"/>
                </a:cubicBezTo>
                <a:cubicBezTo>
                  <a:pt x="3323" y="871"/>
                  <a:pt x="3323" y="869"/>
                  <a:pt x="3323" y="867"/>
                </a:cubicBezTo>
                <a:cubicBezTo>
                  <a:pt x="3323" y="865"/>
                  <a:pt x="3324" y="864"/>
                  <a:pt x="3324" y="863"/>
                </a:cubicBezTo>
                <a:cubicBezTo>
                  <a:pt x="3325" y="861"/>
                  <a:pt x="3325" y="860"/>
                  <a:pt x="3326" y="858"/>
                </a:cubicBezTo>
                <a:cubicBezTo>
                  <a:pt x="3327" y="855"/>
                  <a:pt x="3329" y="853"/>
                  <a:pt x="3332" y="851"/>
                </a:cubicBezTo>
                <a:cubicBezTo>
                  <a:pt x="3333" y="850"/>
                  <a:pt x="3334" y="850"/>
                  <a:pt x="3336" y="850"/>
                </a:cubicBezTo>
                <a:cubicBezTo>
                  <a:pt x="3337" y="850"/>
                  <a:pt x="3339" y="849"/>
                  <a:pt x="3339" y="848"/>
                </a:cubicBezTo>
                <a:cubicBezTo>
                  <a:pt x="3338" y="846"/>
                  <a:pt x="3337" y="846"/>
                  <a:pt x="3337" y="844"/>
                </a:cubicBezTo>
                <a:cubicBezTo>
                  <a:pt x="3337" y="843"/>
                  <a:pt x="3339" y="843"/>
                  <a:pt x="3340" y="843"/>
                </a:cubicBezTo>
                <a:cubicBezTo>
                  <a:pt x="3342" y="843"/>
                  <a:pt x="3343" y="843"/>
                  <a:pt x="3345" y="842"/>
                </a:cubicBezTo>
                <a:cubicBezTo>
                  <a:pt x="3345" y="842"/>
                  <a:pt x="3347" y="840"/>
                  <a:pt x="3348" y="841"/>
                </a:cubicBezTo>
                <a:cubicBezTo>
                  <a:pt x="3349" y="842"/>
                  <a:pt x="3346" y="843"/>
                  <a:pt x="3345" y="844"/>
                </a:cubicBezTo>
                <a:cubicBezTo>
                  <a:pt x="3344" y="844"/>
                  <a:pt x="3344" y="845"/>
                  <a:pt x="3342" y="846"/>
                </a:cubicBezTo>
                <a:cubicBezTo>
                  <a:pt x="3341" y="846"/>
                  <a:pt x="3340" y="847"/>
                  <a:pt x="3340" y="847"/>
                </a:cubicBezTo>
                <a:cubicBezTo>
                  <a:pt x="3339" y="848"/>
                  <a:pt x="3339" y="849"/>
                  <a:pt x="3339" y="849"/>
                </a:cubicBezTo>
                <a:cubicBezTo>
                  <a:pt x="3339" y="850"/>
                  <a:pt x="3340" y="850"/>
                  <a:pt x="3340" y="850"/>
                </a:cubicBezTo>
                <a:cubicBezTo>
                  <a:pt x="3342" y="850"/>
                  <a:pt x="3341" y="853"/>
                  <a:pt x="3342" y="853"/>
                </a:cubicBezTo>
                <a:cubicBezTo>
                  <a:pt x="3343" y="854"/>
                  <a:pt x="3344" y="854"/>
                  <a:pt x="3344" y="854"/>
                </a:cubicBezTo>
                <a:cubicBezTo>
                  <a:pt x="3345" y="854"/>
                  <a:pt x="3346" y="854"/>
                  <a:pt x="3346" y="854"/>
                </a:cubicBezTo>
                <a:cubicBezTo>
                  <a:pt x="3348" y="854"/>
                  <a:pt x="3349" y="853"/>
                  <a:pt x="3351" y="852"/>
                </a:cubicBezTo>
                <a:cubicBezTo>
                  <a:pt x="3352" y="851"/>
                  <a:pt x="3354" y="851"/>
                  <a:pt x="3354" y="849"/>
                </a:cubicBezTo>
                <a:cubicBezTo>
                  <a:pt x="3355" y="848"/>
                  <a:pt x="3354" y="848"/>
                  <a:pt x="3354" y="847"/>
                </a:cubicBezTo>
                <a:cubicBezTo>
                  <a:pt x="3353" y="846"/>
                  <a:pt x="3353" y="845"/>
                  <a:pt x="3353" y="844"/>
                </a:cubicBezTo>
                <a:cubicBezTo>
                  <a:pt x="3353" y="841"/>
                  <a:pt x="3353" y="838"/>
                  <a:pt x="3351" y="836"/>
                </a:cubicBezTo>
                <a:cubicBezTo>
                  <a:pt x="3350" y="835"/>
                  <a:pt x="3349" y="835"/>
                  <a:pt x="3348" y="834"/>
                </a:cubicBezTo>
                <a:cubicBezTo>
                  <a:pt x="3347" y="834"/>
                  <a:pt x="3345" y="834"/>
                  <a:pt x="3344" y="833"/>
                </a:cubicBezTo>
                <a:cubicBezTo>
                  <a:pt x="3343" y="833"/>
                  <a:pt x="3342" y="831"/>
                  <a:pt x="3343" y="830"/>
                </a:cubicBezTo>
                <a:cubicBezTo>
                  <a:pt x="3343" y="828"/>
                  <a:pt x="3343" y="827"/>
                  <a:pt x="3343" y="825"/>
                </a:cubicBezTo>
                <a:cubicBezTo>
                  <a:pt x="3343" y="824"/>
                  <a:pt x="3343" y="824"/>
                  <a:pt x="3343" y="823"/>
                </a:cubicBezTo>
                <a:cubicBezTo>
                  <a:pt x="3343" y="822"/>
                  <a:pt x="3343" y="820"/>
                  <a:pt x="3343" y="819"/>
                </a:cubicBezTo>
                <a:cubicBezTo>
                  <a:pt x="3343" y="818"/>
                  <a:pt x="3343" y="818"/>
                  <a:pt x="3343" y="817"/>
                </a:cubicBezTo>
                <a:cubicBezTo>
                  <a:pt x="3344" y="815"/>
                  <a:pt x="3345" y="814"/>
                  <a:pt x="3346" y="813"/>
                </a:cubicBezTo>
                <a:cubicBezTo>
                  <a:pt x="3347" y="812"/>
                  <a:pt x="3348" y="811"/>
                  <a:pt x="3349" y="810"/>
                </a:cubicBezTo>
                <a:cubicBezTo>
                  <a:pt x="3350" y="808"/>
                  <a:pt x="3355" y="804"/>
                  <a:pt x="3350" y="803"/>
                </a:cubicBezTo>
                <a:cubicBezTo>
                  <a:pt x="3350" y="803"/>
                  <a:pt x="3348" y="804"/>
                  <a:pt x="3348" y="803"/>
                </a:cubicBezTo>
                <a:cubicBezTo>
                  <a:pt x="3347" y="803"/>
                  <a:pt x="3346" y="803"/>
                  <a:pt x="3346" y="802"/>
                </a:cubicBezTo>
                <a:cubicBezTo>
                  <a:pt x="3345" y="802"/>
                  <a:pt x="3344" y="802"/>
                  <a:pt x="3344" y="801"/>
                </a:cubicBezTo>
                <a:cubicBezTo>
                  <a:pt x="3343" y="800"/>
                  <a:pt x="3341" y="799"/>
                  <a:pt x="3340" y="799"/>
                </a:cubicBezTo>
                <a:cubicBezTo>
                  <a:pt x="3339" y="800"/>
                  <a:pt x="3337" y="801"/>
                  <a:pt x="3337" y="802"/>
                </a:cubicBezTo>
                <a:cubicBezTo>
                  <a:pt x="3336" y="803"/>
                  <a:pt x="3337" y="806"/>
                  <a:pt x="3336" y="807"/>
                </a:cubicBezTo>
                <a:cubicBezTo>
                  <a:pt x="3334" y="808"/>
                  <a:pt x="3335" y="804"/>
                  <a:pt x="3334" y="804"/>
                </a:cubicBezTo>
                <a:cubicBezTo>
                  <a:pt x="3333" y="803"/>
                  <a:pt x="3332" y="803"/>
                  <a:pt x="3332" y="803"/>
                </a:cubicBezTo>
                <a:cubicBezTo>
                  <a:pt x="3331" y="802"/>
                  <a:pt x="3329" y="801"/>
                  <a:pt x="3328" y="801"/>
                </a:cubicBezTo>
                <a:cubicBezTo>
                  <a:pt x="3327" y="800"/>
                  <a:pt x="3327" y="798"/>
                  <a:pt x="3327" y="797"/>
                </a:cubicBezTo>
                <a:cubicBezTo>
                  <a:pt x="3327" y="795"/>
                  <a:pt x="3327" y="794"/>
                  <a:pt x="3328" y="792"/>
                </a:cubicBezTo>
                <a:cubicBezTo>
                  <a:pt x="3329" y="790"/>
                  <a:pt x="3329" y="789"/>
                  <a:pt x="3330" y="787"/>
                </a:cubicBezTo>
                <a:cubicBezTo>
                  <a:pt x="3331" y="786"/>
                  <a:pt x="3332" y="785"/>
                  <a:pt x="3333" y="783"/>
                </a:cubicBezTo>
                <a:cubicBezTo>
                  <a:pt x="3334" y="782"/>
                  <a:pt x="3335" y="780"/>
                  <a:pt x="3336" y="779"/>
                </a:cubicBezTo>
                <a:cubicBezTo>
                  <a:pt x="3337" y="778"/>
                  <a:pt x="3339" y="777"/>
                  <a:pt x="3340" y="777"/>
                </a:cubicBezTo>
                <a:cubicBezTo>
                  <a:pt x="3341" y="776"/>
                  <a:pt x="3342" y="774"/>
                  <a:pt x="3343" y="774"/>
                </a:cubicBezTo>
                <a:cubicBezTo>
                  <a:pt x="3345" y="773"/>
                  <a:pt x="3346" y="772"/>
                  <a:pt x="3347" y="771"/>
                </a:cubicBezTo>
                <a:cubicBezTo>
                  <a:pt x="3348" y="770"/>
                  <a:pt x="3348" y="770"/>
                  <a:pt x="3348" y="769"/>
                </a:cubicBezTo>
                <a:cubicBezTo>
                  <a:pt x="3347" y="769"/>
                  <a:pt x="3346" y="769"/>
                  <a:pt x="3346" y="768"/>
                </a:cubicBezTo>
                <a:cubicBezTo>
                  <a:pt x="3346" y="768"/>
                  <a:pt x="3346" y="767"/>
                  <a:pt x="3346" y="767"/>
                </a:cubicBezTo>
                <a:cubicBezTo>
                  <a:pt x="3347" y="766"/>
                  <a:pt x="3347" y="766"/>
                  <a:pt x="3348" y="767"/>
                </a:cubicBezTo>
                <a:cubicBezTo>
                  <a:pt x="3348" y="767"/>
                  <a:pt x="3351" y="768"/>
                  <a:pt x="3351" y="767"/>
                </a:cubicBezTo>
                <a:cubicBezTo>
                  <a:pt x="3352" y="767"/>
                  <a:pt x="3351" y="766"/>
                  <a:pt x="3351" y="766"/>
                </a:cubicBezTo>
                <a:cubicBezTo>
                  <a:pt x="3350" y="765"/>
                  <a:pt x="3350" y="765"/>
                  <a:pt x="3350" y="764"/>
                </a:cubicBezTo>
                <a:cubicBezTo>
                  <a:pt x="3349" y="761"/>
                  <a:pt x="3354" y="761"/>
                  <a:pt x="3353" y="758"/>
                </a:cubicBezTo>
                <a:cubicBezTo>
                  <a:pt x="3353" y="757"/>
                  <a:pt x="3352" y="757"/>
                  <a:pt x="3352" y="756"/>
                </a:cubicBezTo>
                <a:cubicBezTo>
                  <a:pt x="3351" y="755"/>
                  <a:pt x="3351" y="753"/>
                  <a:pt x="3352" y="752"/>
                </a:cubicBezTo>
                <a:cubicBezTo>
                  <a:pt x="3352" y="750"/>
                  <a:pt x="3353" y="749"/>
                  <a:pt x="3354" y="748"/>
                </a:cubicBezTo>
                <a:cubicBezTo>
                  <a:pt x="3355" y="746"/>
                  <a:pt x="3355" y="745"/>
                  <a:pt x="3357" y="744"/>
                </a:cubicBezTo>
                <a:cubicBezTo>
                  <a:pt x="3358" y="744"/>
                  <a:pt x="3359" y="744"/>
                  <a:pt x="3360" y="743"/>
                </a:cubicBezTo>
                <a:cubicBezTo>
                  <a:pt x="3361" y="743"/>
                  <a:pt x="3363" y="742"/>
                  <a:pt x="3363" y="742"/>
                </a:cubicBezTo>
                <a:cubicBezTo>
                  <a:pt x="3362" y="741"/>
                  <a:pt x="3361" y="742"/>
                  <a:pt x="3361" y="741"/>
                </a:cubicBezTo>
                <a:cubicBezTo>
                  <a:pt x="3360" y="741"/>
                  <a:pt x="3360" y="740"/>
                  <a:pt x="3361" y="740"/>
                </a:cubicBezTo>
                <a:cubicBezTo>
                  <a:pt x="3361" y="740"/>
                  <a:pt x="3362" y="740"/>
                  <a:pt x="3363" y="740"/>
                </a:cubicBezTo>
                <a:cubicBezTo>
                  <a:pt x="3364" y="740"/>
                  <a:pt x="3364" y="740"/>
                  <a:pt x="3365" y="740"/>
                </a:cubicBezTo>
                <a:cubicBezTo>
                  <a:pt x="3366" y="740"/>
                  <a:pt x="3366" y="740"/>
                  <a:pt x="3367" y="741"/>
                </a:cubicBezTo>
                <a:cubicBezTo>
                  <a:pt x="3368" y="741"/>
                  <a:pt x="3369" y="741"/>
                  <a:pt x="3369" y="741"/>
                </a:cubicBezTo>
                <a:cubicBezTo>
                  <a:pt x="3370" y="743"/>
                  <a:pt x="3367" y="743"/>
                  <a:pt x="3367" y="744"/>
                </a:cubicBezTo>
                <a:cubicBezTo>
                  <a:pt x="3368" y="745"/>
                  <a:pt x="3369" y="746"/>
                  <a:pt x="3370" y="746"/>
                </a:cubicBezTo>
                <a:cubicBezTo>
                  <a:pt x="3370" y="745"/>
                  <a:pt x="3370" y="745"/>
                  <a:pt x="3370" y="744"/>
                </a:cubicBezTo>
                <a:cubicBezTo>
                  <a:pt x="3370" y="744"/>
                  <a:pt x="3370" y="743"/>
                  <a:pt x="3371" y="743"/>
                </a:cubicBezTo>
                <a:cubicBezTo>
                  <a:pt x="3372" y="742"/>
                  <a:pt x="3372" y="740"/>
                  <a:pt x="3374" y="740"/>
                </a:cubicBezTo>
                <a:cubicBezTo>
                  <a:pt x="3375" y="740"/>
                  <a:pt x="3375" y="740"/>
                  <a:pt x="3376" y="740"/>
                </a:cubicBezTo>
                <a:cubicBezTo>
                  <a:pt x="3377" y="740"/>
                  <a:pt x="3377" y="739"/>
                  <a:pt x="3378" y="739"/>
                </a:cubicBezTo>
                <a:cubicBezTo>
                  <a:pt x="3380" y="739"/>
                  <a:pt x="3379" y="742"/>
                  <a:pt x="3380" y="743"/>
                </a:cubicBezTo>
                <a:cubicBezTo>
                  <a:pt x="3381" y="743"/>
                  <a:pt x="3382" y="744"/>
                  <a:pt x="3382" y="744"/>
                </a:cubicBezTo>
                <a:cubicBezTo>
                  <a:pt x="3383" y="745"/>
                  <a:pt x="3383" y="745"/>
                  <a:pt x="3383" y="746"/>
                </a:cubicBezTo>
                <a:cubicBezTo>
                  <a:pt x="3383" y="747"/>
                  <a:pt x="3385" y="748"/>
                  <a:pt x="3386" y="747"/>
                </a:cubicBezTo>
                <a:cubicBezTo>
                  <a:pt x="3387" y="746"/>
                  <a:pt x="3387" y="744"/>
                  <a:pt x="3389" y="743"/>
                </a:cubicBezTo>
                <a:cubicBezTo>
                  <a:pt x="3389" y="743"/>
                  <a:pt x="3390" y="743"/>
                  <a:pt x="3390" y="742"/>
                </a:cubicBezTo>
                <a:cubicBezTo>
                  <a:pt x="3390" y="741"/>
                  <a:pt x="3389" y="740"/>
                  <a:pt x="3390" y="739"/>
                </a:cubicBezTo>
                <a:cubicBezTo>
                  <a:pt x="3391" y="739"/>
                  <a:pt x="3391" y="739"/>
                  <a:pt x="3392" y="739"/>
                </a:cubicBezTo>
                <a:cubicBezTo>
                  <a:pt x="3393" y="738"/>
                  <a:pt x="3394" y="736"/>
                  <a:pt x="3395" y="736"/>
                </a:cubicBezTo>
                <a:cubicBezTo>
                  <a:pt x="3397" y="736"/>
                  <a:pt x="3398" y="735"/>
                  <a:pt x="3399" y="734"/>
                </a:cubicBezTo>
                <a:cubicBezTo>
                  <a:pt x="3400" y="733"/>
                  <a:pt x="3402" y="733"/>
                  <a:pt x="3403" y="733"/>
                </a:cubicBezTo>
                <a:cubicBezTo>
                  <a:pt x="3404" y="732"/>
                  <a:pt x="3405" y="731"/>
                  <a:pt x="3407" y="730"/>
                </a:cubicBezTo>
                <a:cubicBezTo>
                  <a:pt x="3408" y="730"/>
                  <a:pt x="3409" y="730"/>
                  <a:pt x="3410" y="729"/>
                </a:cubicBezTo>
                <a:cubicBezTo>
                  <a:pt x="3411" y="728"/>
                  <a:pt x="3411" y="728"/>
                  <a:pt x="3412" y="728"/>
                </a:cubicBezTo>
                <a:cubicBezTo>
                  <a:pt x="3413" y="727"/>
                  <a:pt x="3413" y="727"/>
                  <a:pt x="3413" y="728"/>
                </a:cubicBezTo>
                <a:cubicBezTo>
                  <a:pt x="3413" y="730"/>
                  <a:pt x="3410" y="729"/>
                  <a:pt x="3411" y="731"/>
                </a:cubicBezTo>
                <a:cubicBezTo>
                  <a:pt x="3411" y="732"/>
                  <a:pt x="3412" y="732"/>
                  <a:pt x="3412" y="733"/>
                </a:cubicBezTo>
                <a:cubicBezTo>
                  <a:pt x="3412" y="733"/>
                  <a:pt x="3412" y="734"/>
                  <a:pt x="3411" y="735"/>
                </a:cubicBezTo>
                <a:cubicBezTo>
                  <a:pt x="3411" y="735"/>
                  <a:pt x="3410" y="735"/>
                  <a:pt x="3410" y="736"/>
                </a:cubicBezTo>
                <a:cubicBezTo>
                  <a:pt x="3410" y="737"/>
                  <a:pt x="3410" y="738"/>
                  <a:pt x="3410" y="738"/>
                </a:cubicBezTo>
                <a:cubicBezTo>
                  <a:pt x="3409" y="740"/>
                  <a:pt x="3408" y="741"/>
                  <a:pt x="3408" y="742"/>
                </a:cubicBezTo>
                <a:cubicBezTo>
                  <a:pt x="3408" y="743"/>
                  <a:pt x="3408" y="743"/>
                  <a:pt x="3409" y="744"/>
                </a:cubicBezTo>
                <a:cubicBezTo>
                  <a:pt x="3409" y="745"/>
                  <a:pt x="3409" y="746"/>
                  <a:pt x="3409" y="746"/>
                </a:cubicBezTo>
                <a:cubicBezTo>
                  <a:pt x="3411" y="748"/>
                  <a:pt x="3414" y="744"/>
                  <a:pt x="3415" y="743"/>
                </a:cubicBezTo>
                <a:cubicBezTo>
                  <a:pt x="3416" y="742"/>
                  <a:pt x="3417" y="742"/>
                  <a:pt x="3418" y="740"/>
                </a:cubicBezTo>
                <a:cubicBezTo>
                  <a:pt x="3419" y="739"/>
                  <a:pt x="3420" y="738"/>
                  <a:pt x="3421" y="737"/>
                </a:cubicBezTo>
                <a:cubicBezTo>
                  <a:pt x="3422" y="737"/>
                  <a:pt x="3423" y="736"/>
                  <a:pt x="3424" y="734"/>
                </a:cubicBezTo>
                <a:cubicBezTo>
                  <a:pt x="3425" y="733"/>
                  <a:pt x="3426" y="732"/>
                  <a:pt x="3427" y="731"/>
                </a:cubicBezTo>
                <a:cubicBezTo>
                  <a:pt x="3429" y="731"/>
                  <a:pt x="3430" y="731"/>
                  <a:pt x="3431" y="731"/>
                </a:cubicBezTo>
                <a:cubicBezTo>
                  <a:pt x="3433" y="730"/>
                  <a:pt x="3434" y="729"/>
                  <a:pt x="3435" y="728"/>
                </a:cubicBezTo>
                <a:cubicBezTo>
                  <a:pt x="3436" y="727"/>
                  <a:pt x="3438" y="727"/>
                  <a:pt x="3439" y="727"/>
                </a:cubicBezTo>
                <a:cubicBezTo>
                  <a:pt x="3440" y="726"/>
                  <a:pt x="3441" y="726"/>
                  <a:pt x="3442" y="725"/>
                </a:cubicBezTo>
                <a:cubicBezTo>
                  <a:pt x="3444" y="724"/>
                  <a:pt x="3446" y="725"/>
                  <a:pt x="3448" y="725"/>
                </a:cubicBezTo>
                <a:cubicBezTo>
                  <a:pt x="3450" y="725"/>
                  <a:pt x="3451" y="724"/>
                  <a:pt x="3453" y="724"/>
                </a:cubicBezTo>
                <a:cubicBezTo>
                  <a:pt x="3456" y="724"/>
                  <a:pt x="3459" y="724"/>
                  <a:pt x="3462" y="724"/>
                </a:cubicBezTo>
                <a:cubicBezTo>
                  <a:pt x="3464" y="723"/>
                  <a:pt x="3468" y="722"/>
                  <a:pt x="3470" y="724"/>
                </a:cubicBezTo>
                <a:cubicBezTo>
                  <a:pt x="3471" y="725"/>
                  <a:pt x="3472" y="726"/>
                  <a:pt x="3473" y="726"/>
                </a:cubicBezTo>
                <a:cubicBezTo>
                  <a:pt x="3475" y="726"/>
                  <a:pt x="3476" y="727"/>
                  <a:pt x="3477" y="728"/>
                </a:cubicBezTo>
                <a:cubicBezTo>
                  <a:pt x="3478" y="728"/>
                  <a:pt x="3479" y="729"/>
                  <a:pt x="3479" y="730"/>
                </a:cubicBezTo>
                <a:cubicBezTo>
                  <a:pt x="3480" y="732"/>
                  <a:pt x="3480" y="733"/>
                  <a:pt x="3482" y="733"/>
                </a:cubicBezTo>
                <a:cubicBezTo>
                  <a:pt x="3482" y="734"/>
                  <a:pt x="3483" y="734"/>
                  <a:pt x="3483" y="735"/>
                </a:cubicBezTo>
                <a:cubicBezTo>
                  <a:pt x="3483" y="735"/>
                  <a:pt x="3482" y="736"/>
                  <a:pt x="3482" y="737"/>
                </a:cubicBezTo>
                <a:cubicBezTo>
                  <a:pt x="3482" y="738"/>
                  <a:pt x="3484" y="738"/>
                  <a:pt x="3485" y="739"/>
                </a:cubicBezTo>
                <a:cubicBezTo>
                  <a:pt x="3485" y="739"/>
                  <a:pt x="3486" y="740"/>
                  <a:pt x="3486" y="741"/>
                </a:cubicBezTo>
                <a:cubicBezTo>
                  <a:pt x="3487" y="741"/>
                  <a:pt x="3487" y="741"/>
                  <a:pt x="3488" y="742"/>
                </a:cubicBezTo>
                <a:cubicBezTo>
                  <a:pt x="3489" y="742"/>
                  <a:pt x="3490" y="744"/>
                  <a:pt x="3491" y="744"/>
                </a:cubicBezTo>
                <a:cubicBezTo>
                  <a:pt x="3493" y="745"/>
                  <a:pt x="3493" y="743"/>
                  <a:pt x="3494" y="741"/>
                </a:cubicBezTo>
                <a:cubicBezTo>
                  <a:pt x="3494" y="741"/>
                  <a:pt x="3494" y="740"/>
                  <a:pt x="3494" y="739"/>
                </a:cubicBezTo>
                <a:cubicBezTo>
                  <a:pt x="3494" y="738"/>
                  <a:pt x="3494" y="738"/>
                  <a:pt x="3495" y="737"/>
                </a:cubicBezTo>
                <a:cubicBezTo>
                  <a:pt x="3496" y="736"/>
                  <a:pt x="3495" y="734"/>
                  <a:pt x="3496" y="733"/>
                </a:cubicBezTo>
                <a:cubicBezTo>
                  <a:pt x="3497" y="733"/>
                  <a:pt x="3498" y="733"/>
                  <a:pt x="3498" y="732"/>
                </a:cubicBezTo>
                <a:cubicBezTo>
                  <a:pt x="3499" y="732"/>
                  <a:pt x="3499" y="731"/>
                  <a:pt x="3498" y="731"/>
                </a:cubicBezTo>
                <a:cubicBezTo>
                  <a:pt x="3498" y="731"/>
                  <a:pt x="3498" y="731"/>
                  <a:pt x="3498" y="730"/>
                </a:cubicBezTo>
                <a:cubicBezTo>
                  <a:pt x="3498" y="730"/>
                  <a:pt x="3498" y="730"/>
                  <a:pt x="3498" y="729"/>
                </a:cubicBezTo>
                <a:cubicBezTo>
                  <a:pt x="3498" y="729"/>
                  <a:pt x="3499" y="729"/>
                  <a:pt x="3500" y="728"/>
                </a:cubicBezTo>
                <a:cubicBezTo>
                  <a:pt x="3502" y="728"/>
                  <a:pt x="3503" y="726"/>
                  <a:pt x="3504" y="726"/>
                </a:cubicBezTo>
                <a:cubicBezTo>
                  <a:pt x="3507" y="725"/>
                  <a:pt x="3510" y="726"/>
                  <a:pt x="3511" y="723"/>
                </a:cubicBezTo>
                <a:cubicBezTo>
                  <a:pt x="3512" y="721"/>
                  <a:pt x="3513" y="720"/>
                  <a:pt x="3515" y="719"/>
                </a:cubicBezTo>
                <a:cubicBezTo>
                  <a:pt x="3519" y="718"/>
                  <a:pt x="3523" y="718"/>
                  <a:pt x="3526" y="715"/>
                </a:cubicBezTo>
                <a:cubicBezTo>
                  <a:pt x="3526" y="715"/>
                  <a:pt x="3527" y="714"/>
                  <a:pt x="3528" y="714"/>
                </a:cubicBezTo>
                <a:cubicBezTo>
                  <a:pt x="3528" y="713"/>
                  <a:pt x="3528" y="713"/>
                  <a:pt x="3528" y="712"/>
                </a:cubicBezTo>
                <a:cubicBezTo>
                  <a:pt x="3528" y="709"/>
                  <a:pt x="3531" y="710"/>
                  <a:pt x="3533" y="710"/>
                </a:cubicBezTo>
                <a:cubicBezTo>
                  <a:pt x="3533" y="710"/>
                  <a:pt x="3535" y="710"/>
                  <a:pt x="3534" y="709"/>
                </a:cubicBezTo>
                <a:cubicBezTo>
                  <a:pt x="3534" y="708"/>
                  <a:pt x="3533" y="708"/>
                  <a:pt x="3533" y="708"/>
                </a:cubicBezTo>
                <a:cubicBezTo>
                  <a:pt x="3531" y="707"/>
                  <a:pt x="3533" y="705"/>
                  <a:pt x="3534" y="705"/>
                </a:cubicBezTo>
                <a:cubicBezTo>
                  <a:pt x="3535" y="705"/>
                  <a:pt x="3536" y="705"/>
                  <a:pt x="3537" y="705"/>
                </a:cubicBezTo>
                <a:cubicBezTo>
                  <a:pt x="3538" y="704"/>
                  <a:pt x="3538" y="703"/>
                  <a:pt x="3538" y="703"/>
                </a:cubicBezTo>
                <a:cubicBezTo>
                  <a:pt x="3539" y="702"/>
                  <a:pt x="3540" y="702"/>
                  <a:pt x="3541" y="702"/>
                </a:cubicBezTo>
                <a:cubicBezTo>
                  <a:pt x="3541" y="702"/>
                  <a:pt x="3542" y="703"/>
                  <a:pt x="3543" y="702"/>
                </a:cubicBezTo>
                <a:cubicBezTo>
                  <a:pt x="3543" y="702"/>
                  <a:pt x="3543" y="701"/>
                  <a:pt x="3542" y="700"/>
                </a:cubicBezTo>
                <a:cubicBezTo>
                  <a:pt x="3542" y="700"/>
                  <a:pt x="3539" y="698"/>
                  <a:pt x="3541" y="697"/>
                </a:cubicBezTo>
                <a:cubicBezTo>
                  <a:pt x="3542" y="697"/>
                  <a:pt x="3542" y="698"/>
                  <a:pt x="3543" y="698"/>
                </a:cubicBezTo>
                <a:cubicBezTo>
                  <a:pt x="3543" y="699"/>
                  <a:pt x="3544" y="699"/>
                  <a:pt x="3545" y="699"/>
                </a:cubicBezTo>
                <a:cubicBezTo>
                  <a:pt x="3546" y="698"/>
                  <a:pt x="3547" y="697"/>
                  <a:pt x="3548" y="697"/>
                </a:cubicBezTo>
                <a:cubicBezTo>
                  <a:pt x="3550" y="697"/>
                  <a:pt x="3551" y="697"/>
                  <a:pt x="3552" y="696"/>
                </a:cubicBezTo>
                <a:cubicBezTo>
                  <a:pt x="3554" y="695"/>
                  <a:pt x="3555" y="694"/>
                  <a:pt x="3555" y="692"/>
                </a:cubicBezTo>
                <a:cubicBezTo>
                  <a:pt x="3555" y="691"/>
                  <a:pt x="3555" y="689"/>
                  <a:pt x="3557" y="689"/>
                </a:cubicBezTo>
                <a:cubicBezTo>
                  <a:pt x="3558" y="690"/>
                  <a:pt x="3559" y="690"/>
                  <a:pt x="3560" y="690"/>
                </a:cubicBezTo>
                <a:cubicBezTo>
                  <a:pt x="3561" y="689"/>
                  <a:pt x="3562" y="688"/>
                  <a:pt x="3563" y="687"/>
                </a:cubicBezTo>
                <a:cubicBezTo>
                  <a:pt x="3564" y="687"/>
                  <a:pt x="3566" y="687"/>
                  <a:pt x="3567" y="687"/>
                </a:cubicBezTo>
                <a:cubicBezTo>
                  <a:pt x="3570" y="687"/>
                  <a:pt x="3572" y="689"/>
                  <a:pt x="3575" y="687"/>
                </a:cubicBezTo>
                <a:cubicBezTo>
                  <a:pt x="3575" y="686"/>
                  <a:pt x="3576" y="686"/>
                  <a:pt x="3576" y="686"/>
                </a:cubicBezTo>
                <a:cubicBezTo>
                  <a:pt x="3577" y="686"/>
                  <a:pt x="3578" y="686"/>
                  <a:pt x="3578" y="685"/>
                </a:cubicBezTo>
                <a:cubicBezTo>
                  <a:pt x="3578" y="684"/>
                  <a:pt x="3577" y="684"/>
                  <a:pt x="3577" y="683"/>
                </a:cubicBezTo>
                <a:cubicBezTo>
                  <a:pt x="3576" y="682"/>
                  <a:pt x="3577" y="682"/>
                  <a:pt x="3578" y="682"/>
                </a:cubicBezTo>
                <a:cubicBezTo>
                  <a:pt x="3579" y="681"/>
                  <a:pt x="3581" y="682"/>
                  <a:pt x="3582" y="682"/>
                </a:cubicBezTo>
                <a:cubicBezTo>
                  <a:pt x="3584" y="681"/>
                  <a:pt x="3586" y="681"/>
                  <a:pt x="3587" y="680"/>
                </a:cubicBezTo>
                <a:cubicBezTo>
                  <a:pt x="3589" y="679"/>
                  <a:pt x="3589" y="677"/>
                  <a:pt x="3591" y="676"/>
                </a:cubicBezTo>
                <a:cubicBezTo>
                  <a:pt x="3592" y="675"/>
                  <a:pt x="3595" y="674"/>
                  <a:pt x="3597" y="674"/>
                </a:cubicBezTo>
                <a:cubicBezTo>
                  <a:pt x="3599" y="673"/>
                  <a:pt x="3601" y="672"/>
                  <a:pt x="3603" y="671"/>
                </a:cubicBezTo>
                <a:cubicBezTo>
                  <a:pt x="3604" y="670"/>
                  <a:pt x="3605" y="670"/>
                  <a:pt x="3606" y="669"/>
                </a:cubicBezTo>
                <a:cubicBezTo>
                  <a:pt x="3608" y="668"/>
                  <a:pt x="3610" y="668"/>
                  <a:pt x="3611" y="667"/>
                </a:cubicBezTo>
                <a:cubicBezTo>
                  <a:pt x="3613" y="667"/>
                  <a:pt x="3615" y="666"/>
                  <a:pt x="3616" y="666"/>
                </a:cubicBezTo>
                <a:cubicBezTo>
                  <a:pt x="3618" y="665"/>
                  <a:pt x="3619" y="665"/>
                  <a:pt x="3621" y="665"/>
                </a:cubicBezTo>
                <a:cubicBezTo>
                  <a:pt x="3622" y="665"/>
                  <a:pt x="3623" y="665"/>
                  <a:pt x="3624" y="665"/>
                </a:cubicBezTo>
                <a:cubicBezTo>
                  <a:pt x="3625" y="664"/>
                  <a:pt x="3625" y="664"/>
                  <a:pt x="3624" y="664"/>
                </a:cubicBezTo>
                <a:cubicBezTo>
                  <a:pt x="3623" y="663"/>
                  <a:pt x="3621" y="662"/>
                  <a:pt x="3622" y="661"/>
                </a:cubicBezTo>
                <a:cubicBezTo>
                  <a:pt x="3622" y="660"/>
                  <a:pt x="3623" y="660"/>
                  <a:pt x="3623" y="659"/>
                </a:cubicBezTo>
                <a:cubicBezTo>
                  <a:pt x="3623" y="659"/>
                  <a:pt x="3623" y="659"/>
                  <a:pt x="3623" y="658"/>
                </a:cubicBezTo>
                <a:cubicBezTo>
                  <a:pt x="3623" y="658"/>
                  <a:pt x="3624" y="658"/>
                  <a:pt x="3624" y="658"/>
                </a:cubicBezTo>
                <a:cubicBezTo>
                  <a:pt x="3624" y="657"/>
                  <a:pt x="3622" y="657"/>
                  <a:pt x="3623" y="656"/>
                </a:cubicBezTo>
                <a:cubicBezTo>
                  <a:pt x="3623" y="655"/>
                  <a:pt x="3624" y="657"/>
                  <a:pt x="3624" y="657"/>
                </a:cubicBezTo>
                <a:cubicBezTo>
                  <a:pt x="3625" y="657"/>
                  <a:pt x="3627" y="657"/>
                  <a:pt x="3628" y="657"/>
                </a:cubicBezTo>
                <a:cubicBezTo>
                  <a:pt x="3629" y="657"/>
                  <a:pt x="3629" y="657"/>
                  <a:pt x="3630" y="657"/>
                </a:cubicBezTo>
                <a:cubicBezTo>
                  <a:pt x="3630" y="657"/>
                  <a:pt x="3632" y="656"/>
                  <a:pt x="3631" y="657"/>
                </a:cubicBezTo>
                <a:cubicBezTo>
                  <a:pt x="3631" y="657"/>
                  <a:pt x="3630" y="658"/>
                  <a:pt x="3630" y="658"/>
                </a:cubicBezTo>
                <a:cubicBezTo>
                  <a:pt x="3629" y="658"/>
                  <a:pt x="3629" y="659"/>
                  <a:pt x="3629" y="659"/>
                </a:cubicBezTo>
                <a:cubicBezTo>
                  <a:pt x="3628" y="661"/>
                  <a:pt x="3628" y="662"/>
                  <a:pt x="3627" y="662"/>
                </a:cubicBezTo>
                <a:cubicBezTo>
                  <a:pt x="3626" y="662"/>
                  <a:pt x="3625" y="662"/>
                  <a:pt x="3626" y="663"/>
                </a:cubicBezTo>
                <a:cubicBezTo>
                  <a:pt x="3626" y="663"/>
                  <a:pt x="3627" y="664"/>
                  <a:pt x="3627" y="664"/>
                </a:cubicBezTo>
                <a:cubicBezTo>
                  <a:pt x="3628" y="664"/>
                  <a:pt x="3628" y="663"/>
                  <a:pt x="3629" y="663"/>
                </a:cubicBezTo>
                <a:cubicBezTo>
                  <a:pt x="3630" y="663"/>
                  <a:pt x="3629" y="664"/>
                  <a:pt x="3630" y="664"/>
                </a:cubicBezTo>
                <a:cubicBezTo>
                  <a:pt x="3631" y="665"/>
                  <a:pt x="3633" y="664"/>
                  <a:pt x="3634" y="664"/>
                </a:cubicBezTo>
                <a:cubicBezTo>
                  <a:pt x="3636" y="664"/>
                  <a:pt x="3637" y="664"/>
                  <a:pt x="3639" y="664"/>
                </a:cubicBezTo>
                <a:cubicBezTo>
                  <a:pt x="3641" y="664"/>
                  <a:pt x="3642" y="665"/>
                  <a:pt x="3643" y="665"/>
                </a:cubicBezTo>
                <a:cubicBezTo>
                  <a:pt x="3645" y="665"/>
                  <a:pt x="3646" y="665"/>
                  <a:pt x="3647" y="666"/>
                </a:cubicBezTo>
                <a:cubicBezTo>
                  <a:pt x="3649" y="667"/>
                  <a:pt x="3650" y="667"/>
                  <a:pt x="3652" y="668"/>
                </a:cubicBezTo>
                <a:cubicBezTo>
                  <a:pt x="3653" y="668"/>
                  <a:pt x="3654" y="669"/>
                  <a:pt x="3656" y="669"/>
                </a:cubicBezTo>
                <a:cubicBezTo>
                  <a:pt x="3657" y="669"/>
                  <a:pt x="3658" y="670"/>
                  <a:pt x="3660" y="670"/>
                </a:cubicBezTo>
                <a:cubicBezTo>
                  <a:pt x="3660" y="670"/>
                  <a:pt x="3661" y="671"/>
                  <a:pt x="3661" y="671"/>
                </a:cubicBezTo>
                <a:cubicBezTo>
                  <a:pt x="3662" y="672"/>
                  <a:pt x="3662" y="672"/>
                  <a:pt x="3663" y="672"/>
                </a:cubicBezTo>
                <a:cubicBezTo>
                  <a:pt x="3667" y="674"/>
                  <a:pt x="3665" y="668"/>
                  <a:pt x="3667" y="666"/>
                </a:cubicBezTo>
                <a:cubicBezTo>
                  <a:pt x="3668" y="666"/>
                  <a:pt x="3669" y="666"/>
                  <a:pt x="3669" y="665"/>
                </a:cubicBezTo>
                <a:cubicBezTo>
                  <a:pt x="3670" y="665"/>
                  <a:pt x="3670" y="664"/>
                  <a:pt x="3671" y="664"/>
                </a:cubicBezTo>
                <a:cubicBezTo>
                  <a:pt x="3672" y="663"/>
                  <a:pt x="3674" y="663"/>
                  <a:pt x="3674" y="661"/>
                </a:cubicBezTo>
                <a:cubicBezTo>
                  <a:pt x="3675" y="658"/>
                  <a:pt x="3673" y="655"/>
                  <a:pt x="3671" y="654"/>
                </a:cubicBezTo>
                <a:cubicBezTo>
                  <a:pt x="3670" y="654"/>
                  <a:pt x="3668" y="653"/>
                  <a:pt x="3669" y="651"/>
                </a:cubicBezTo>
                <a:cubicBezTo>
                  <a:pt x="3669" y="650"/>
                  <a:pt x="3671" y="650"/>
                  <a:pt x="3671" y="648"/>
                </a:cubicBezTo>
                <a:cubicBezTo>
                  <a:pt x="3671" y="647"/>
                  <a:pt x="3670" y="645"/>
                  <a:pt x="3669" y="644"/>
                </a:cubicBezTo>
                <a:cubicBezTo>
                  <a:pt x="3669" y="643"/>
                  <a:pt x="3667" y="643"/>
                  <a:pt x="3666" y="643"/>
                </a:cubicBezTo>
                <a:cubicBezTo>
                  <a:pt x="3665" y="642"/>
                  <a:pt x="3664" y="642"/>
                  <a:pt x="3663" y="642"/>
                </a:cubicBezTo>
                <a:cubicBezTo>
                  <a:pt x="3662" y="641"/>
                  <a:pt x="3662" y="640"/>
                  <a:pt x="3662" y="639"/>
                </a:cubicBezTo>
                <a:cubicBezTo>
                  <a:pt x="3661" y="638"/>
                  <a:pt x="3660" y="638"/>
                  <a:pt x="3660" y="637"/>
                </a:cubicBezTo>
                <a:cubicBezTo>
                  <a:pt x="3659" y="636"/>
                  <a:pt x="3659" y="635"/>
                  <a:pt x="3659" y="634"/>
                </a:cubicBezTo>
                <a:cubicBezTo>
                  <a:pt x="3658" y="633"/>
                  <a:pt x="3658" y="633"/>
                  <a:pt x="3658" y="634"/>
                </a:cubicBezTo>
                <a:cubicBezTo>
                  <a:pt x="3658" y="635"/>
                  <a:pt x="3658" y="635"/>
                  <a:pt x="3658" y="636"/>
                </a:cubicBezTo>
                <a:cubicBezTo>
                  <a:pt x="3658" y="637"/>
                  <a:pt x="3659" y="637"/>
                  <a:pt x="3658" y="638"/>
                </a:cubicBezTo>
                <a:cubicBezTo>
                  <a:pt x="3657" y="638"/>
                  <a:pt x="3657" y="638"/>
                  <a:pt x="3656" y="638"/>
                </a:cubicBezTo>
                <a:cubicBezTo>
                  <a:pt x="3656" y="637"/>
                  <a:pt x="3657" y="636"/>
                  <a:pt x="3657" y="636"/>
                </a:cubicBezTo>
                <a:cubicBezTo>
                  <a:pt x="3657" y="635"/>
                  <a:pt x="3657" y="634"/>
                  <a:pt x="3657" y="633"/>
                </a:cubicBezTo>
                <a:cubicBezTo>
                  <a:pt x="3657" y="633"/>
                  <a:pt x="3656" y="633"/>
                  <a:pt x="3655" y="633"/>
                </a:cubicBezTo>
                <a:cubicBezTo>
                  <a:pt x="3655" y="633"/>
                  <a:pt x="3654" y="633"/>
                  <a:pt x="3653" y="633"/>
                </a:cubicBezTo>
                <a:cubicBezTo>
                  <a:pt x="3653" y="633"/>
                  <a:pt x="3652" y="634"/>
                  <a:pt x="3651" y="634"/>
                </a:cubicBezTo>
                <a:cubicBezTo>
                  <a:pt x="3651" y="634"/>
                  <a:pt x="3650" y="634"/>
                  <a:pt x="3650" y="633"/>
                </a:cubicBezTo>
                <a:cubicBezTo>
                  <a:pt x="3650" y="633"/>
                  <a:pt x="3650" y="633"/>
                  <a:pt x="3650" y="632"/>
                </a:cubicBezTo>
                <a:cubicBezTo>
                  <a:pt x="3650" y="632"/>
                  <a:pt x="3650" y="632"/>
                  <a:pt x="3651" y="631"/>
                </a:cubicBezTo>
                <a:cubicBezTo>
                  <a:pt x="3651" y="631"/>
                  <a:pt x="3652" y="631"/>
                  <a:pt x="3652" y="631"/>
                </a:cubicBezTo>
                <a:cubicBezTo>
                  <a:pt x="3654" y="632"/>
                  <a:pt x="3655" y="633"/>
                  <a:pt x="3656" y="632"/>
                </a:cubicBezTo>
                <a:cubicBezTo>
                  <a:pt x="3657" y="631"/>
                  <a:pt x="3657" y="631"/>
                  <a:pt x="3657" y="631"/>
                </a:cubicBezTo>
                <a:cubicBezTo>
                  <a:pt x="3657" y="631"/>
                  <a:pt x="3658" y="631"/>
                  <a:pt x="3658" y="630"/>
                </a:cubicBezTo>
                <a:cubicBezTo>
                  <a:pt x="3659" y="629"/>
                  <a:pt x="3658" y="628"/>
                  <a:pt x="3657" y="627"/>
                </a:cubicBezTo>
                <a:cubicBezTo>
                  <a:pt x="3657" y="626"/>
                  <a:pt x="3656" y="625"/>
                  <a:pt x="3656" y="624"/>
                </a:cubicBezTo>
                <a:cubicBezTo>
                  <a:pt x="3656" y="622"/>
                  <a:pt x="3657" y="621"/>
                  <a:pt x="3655" y="620"/>
                </a:cubicBezTo>
                <a:cubicBezTo>
                  <a:pt x="3653" y="620"/>
                  <a:pt x="3654" y="618"/>
                  <a:pt x="3654" y="617"/>
                </a:cubicBezTo>
                <a:cubicBezTo>
                  <a:pt x="3653" y="616"/>
                  <a:pt x="3652" y="615"/>
                  <a:pt x="3651" y="614"/>
                </a:cubicBezTo>
                <a:cubicBezTo>
                  <a:pt x="3651" y="613"/>
                  <a:pt x="3651" y="612"/>
                  <a:pt x="3650" y="610"/>
                </a:cubicBezTo>
                <a:cubicBezTo>
                  <a:pt x="3649" y="609"/>
                  <a:pt x="3648" y="608"/>
                  <a:pt x="3647" y="610"/>
                </a:cubicBezTo>
                <a:cubicBezTo>
                  <a:pt x="3646" y="611"/>
                  <a:pt x="3646" y="612"/>
                  <a:pt x="3644" y="613"/>
                </a:cubicBezTo>
                <a:cubicBezTo>
                  <a:pt x="3643" y="613"/>
                  <a:pt x="3641" y="612"/>
                  <a:pt x="3640" y="611"/>
                </a:cubicBezTo>
                <a:cubicBezTo>
                  <a:pt x="3639" y="611"/>
                  <a:pt x="3638" y="610"/>
                  <a:pt x="3636" y="609"/>
                </a:cubicBezTo>
                <a:cubicBezTo>
                  <a:pt x="3635" y="609"/>
                  <a:pt x="3634" y="608"/>
                  <a:pt x="3633" y="607"/>
                </a:cubicBezTo>
                <a:cubicBezTo>
                  <a:pt x="3632" y="604"/>
                  <a:pt x="3633" y="601"/>
                  <a:pt x="3632" y="598"/>
                </a:cubicBezTo>
                <a:cubicBezTo>
                  <a:pt x="3632" y="598"/>
                  <a:pt x="3631" y="597"/>
                  <a:pt x="3631" y="597"/>
                </a:cubicBezTo>
                <a:cubicBezTo>
                  <a:pt x="3631" y="596"/>
                  <a:pt x="3630" y="595"/>
                  <a:pt x="3630" y="595"/>
                </a:cubicBezTo>
                <a:cubicBezTo>
                  <a:pt x="3629" y="594"/>
                  <a:pt x="3628" y="595"/>
                  <a:pt x="3627" y="596"/>
                </a:cubicBezTo>
                <a:cubicBezTo>
                  <a:pt x="3626" y="596"/>
                  <a:pt x="3625" y="596"/>
                  <a:pt x="3624" y="596"/>
                </a:cubicBezTo>
                <a:cubicBezTo>
                  <a:pt x="3624" y="596"/>
                  <a:pt x="3623" y="597"/>
                  <a:pt x="3623" y="597"/>
                </a:cubicBezTo>
                <a:cubicBezTo>
                  <a:pt x="3621" y="597"/>
                  <a:pt x="3620" y="598"/>
                  <a:pt x="3619" y="598"/>
                </a:cubicBezTo>
                <a:cubicBezTo>
                  <a:pt x="3617" y="598"/>
                  <a:pt x="3615" y="597"/>
                  <a:pt x="3613" y="597"/>
                </a:cubicBezTo>
                <a:cubicBezTo>
                  <a:pt x="3612" y="598"/>
                  <a:pt x="3611" y="598"/>
                  <a:pt x="3611" y="599"/>
                </a:cubicBezTo>
                <a:cubicBezTo>
                  <a:pt x="3610" y="599"/>
                  <a:pt x="3609" y="600"/>
                  <a:pt x="3609" y="600"/>
                </a:cubicBezTo>
                <a:cubicBezTo>
                  <a:pt x="3608" y="600"/>
                  <a:pt x="3607" y="601"/>
                  <a:pt x="3607" y="602"/>
                </a:cubicBezTo>
                <a:cubicBezTo>
                  <a:pt x="3607" y="601"/>
                  <a:pt x="3606" y="600"/>
                  <a:pt x="3607" y="600"/>
                </a:cubicBezTo>
                <a:cubicBezTo>
                  <a:pt x="3608" y="599"/>
                  <a:pt x="3610" y="599"/>
                  <a:pt x="3610" y="598"/>
                </a:cubicBezTo>
                <a:cubicBezTo>
                  <a:pt x="3611" y="598"/>
                  <a:pt x="3610" y="598"/>
                  <a:pt x="3609" y="598"/>
                </a:cubicBezTo>
                <a:cubicBezTo>
                  <a:pt x="3609" y="597"/>
                  <a:pt x="3609" y="597"/>
                  <a:pt x="3608" y="597"/>
                </a:cubicBezTo>
                <a:cubicBezTo>
                  <a:pt x="3608" y="596"/>
                  <a:pt x="3607" y="596"/>
                  <a:pt x="3607" y="595"/>
                </a:cubicBezTo>
                <a:cubicBezTo>
                  <a:pt x="3606" y="594"/>
                  <a:pt x="3606" y="593"/>
                  <a:pt x="3606" y="592"/>
                </a:cubicBezTo>
                <a:cubicBezTo>
                  <a:pt x="3605" y="591"/>
                  <a:pt x="3604" y="591"/>
                  <a:pt x="3604" y="589"/>
                </a:cubicBezTo>
                <a:cubicBezTo>
                  <a:pt x="3605" y="589"/>
                  <a:pt x="3605" y="590"/>
                  <a:pt x="3606" y="590"/>
                </a:cubicBezTo>
                <a:cubicBezTo>
                  <a:pt x="3606" y="591"/>
                  <a:pt x="3607" y="591"/>
                  <a:pt x="3608" y="591"/>
                </a:cubicBezTo>
                <a:cubicBezTo>
                  <a:pt x="3608" y="591"/>
                  <a:pt x="3608" y="592"/>
                  <a:pt x="3609" y="592"/>
                </a:cubicBezTo>
                <a:cubicBezTo>
                  <a:pt x="3609" y="592"/>
                  <a:pt x="3610" y="592"/>
                  <a:pt x="3611" y="593"/>
                </a:cubicBezTo>
                <a:cubicBezTo>
                  <a:pt x="3612" y="593"/>
                  <a:pt x="3612" y="594"/>
                  <a:pt x="3613" y="593"/>
                </a:cubicBezTo>
                <a:cubicBezTo>
                  <a:pt x="3614" y="593"/>
                  <a:pt x="3614" y="593"/>
                  <a:pt x="3615" y="593"/>
                </a:cubicBezTo>
                <a:cubicBezTo>
                  <a:pt x="3616" y="592"/>
                  <a:pt x="3618" y="593"/>
                  <a:pt x="3619" y="593"/>
                </a:cubicBezTo>
                <a:cubicBezTo>
                  <a:pt x="3620" y="593"/>
                  <a:pt x="3620" y="593"/>
                  <a:pt x="3621" y="593"/>
                </a:cubicBezTo>
                <a:cubicBezTo>
                  <a:pt x="3622" y="594"/>
                  <a:pt x="3622" y="594"/>
                  <a:pt x="3622" y="595"/>
                </a:cubicBezTo>
                <a:cubicBezTo>
                  <a:pt x="3623" y="596"/>
                  <a:pt x="3625" y="595"/>
                  <a:pt x="3626" y="594"/>
                </a:cubicBezTo>
                <a:cubicBezTo>
                  <a:pt x="3626" y="594"/>
                  <a:pt x="3628" y="593"/>
                  <a:pt x="3627" y="591"/>
                </a:cubicBezTo>
                <a:cubicBezTo>
                  <a:pt x="3627" y="591"/>
                  <a:pt x="3627" y="590"/>
                  <a:pt x="3626" y="590"/>
                </a:cubicBezTo>
                <a:cubicBezTo>
                  <a:pt x="3626" y="589"/>
                  <a:pt x="3626" y="589"/>
                  <a:pt x="3625" y="588"/>
                </a:cubicBezTo>
                <a:cubicBezTo>
                  <a:pt x="3625" y="588"/>
                  <a:pt x="3624" y="588"/>
                  <a:pt x="3623" y="588"/>
                </a:cubicBezTo>
                <a:cubicBezTo>
                  <a:pt x="3623" y="588"/>
                  <a:pt x="3622" y="587"/>
                  <a:pt x="3622" y="587"/>
                </a:cubicBezTo>
                <a:cubicBezTo>
                  <a:pt x="3621" y="586"/>
                  <a:pt x="3620" y="587"/>
                  <a:pt x="3619" y="587"/>
                </a:cubicBezTo>
                <a:cubicBezTo>
                  <a:pt x="3619" y="586"/>
                  <a:pt x="3621" y="585"/>
                  <a:pt x="3622" y="586"/>
                </a:cubicBezTo>
                <a:cubicBezTo>
                  <a:pt x="3622" y="586"/>
                  <a:pt x="3623" y="586"/>
                  <a:pt x="3623" y="587"/>
                </a:cubicBezTo>
                <a:cubicBezTo>
                  <a:pt x="3624" y="587"/>
                  <a:pt x="3625" y="587"/>
                  <a:pt x="3625" y="587"/>
                </a:cubicBezTo>
                <a:cubicBezTo>
                  <a:pt x="3627" y="588"/>
                  <a:pt x="3627" y="589"/>
                  <a:pt x="3628" y="590"/>
                </a:cubicBezTo>
                <a:cubicBezTo>
                  <a:pt x="3629" y="590"/>
                  <a:pt x="3631" y="590"/>
                  <a:pt x="3632" y="590"/>
                </a:cubicBezTo>
                <a:cubicBezTo>
                  <a:pt x="3632" y="591"/>
                  <a:pt x="3632" y="592"/>
                  <a:pt x="3632" y="592"/>
                </a:cubicBezTo>
                <a:cubicBezTo>
                  <a:pt x="3631" y="593"/>
                  <a:pt x="3630" y="592"/>
                  <a:pt x="3630" y="593"/>
                </a:cubicBezTo>
                <a:cubicBezTo>
                  <a:pt x="3631" y="594"/>
                  <a:pt x="3632" y="593"/>
                  <a:pt x="3633" y="594"/>
                </a:cubicBezTo>
                <a:cubicBezTo>
                  <a:pt x="3633" y="595"/>
                  <a:pt x="3633" y="595"/>
                  <a:pt x="3634" y="596"/>
                </a:cubicBezTo>
                <a:cubicBezTo>
                  <a:pt x="3635" y="596"/>
                  <a:pt x="3636" y="596"/>
                  <a:pt x="3636" y="597"/>
                </a:cubicBezTo>
                <a:cubicBezTo>
                  <a:pt x="3636" y="597"/>
                  <a:pt x="3637" y="598"/>
                  <a:pt x="3637" y="598"/>
                </a:cubicBezTo>
                <a:cubicBezTo>
                  <a:pt x="3638" y="598"/>
                  <a:pt x="3639" y="597"/>
                  <a:pt x="3640" y="597"/>
                </a:cubicBezTo>
                <a:cubicBezTo>
                  <a:pt x="3641" y="597"/>
                  <a:pt x="3643" y="598"/>
                  <a:pt x="3644" y="598"/>
                </a:cubicBezTo>
                <a:cubicBezTo>
                  <a:pt x="3646" y="598"/>
                  <a:pt x="3647" y="598"/>
                  <a:pt x="3649" y="598"/>
                </a:cubicBezTo>
                <a:cubicBezTo>
                  <a:pt x="3652" y="598"/>
                  <a:pt x="3655" y="596"/>
                  <a:pt x="3659" y="595"/>
                </a:cubicBezTo>
                <a:cubicBezTo>
                  <a:pt x="3659" y="595"/>
                  <a:pt x="3660" y="594"/>
                  <a:pt x="3661" y="594"/>
                </a:cubicBezTo>
                <a:cubicBezTo>
                  <a:pt x="3662" y="594"/>
                  <a:pt x="3662" y="594"/>
                  <a:pt x="3663" y="594"/>
                </a:cubicBezTo>
                <a:cubicBezTo>
                  <a:pt x="3665" y="594"/>
                  <a:pt x="3666" y="593"/>
                  <a:pt x="3667" y="592"/>
                </a:cubicBezTo>
                <a:cubicBezTo>
                  <a:pt x="3670" y="591"/>
                  <a:pt x="3674" y="592"/>
                  <a:pt x="3677" y="590"/>
                </a:cubicBezTo>
                <a:cubicBezTo>
                  <a:pt x="3678" y="589"/>
                  <a:pt x="3679" y="588"/>
                  <a:pt x="3680" y="587"/>
                </a:cubicBezTo>
                <a:cubicBezTo>
                  <a:pt x="3681" y="586"/>
                  <a:pt x="3682" y="585"/>
                  <a:pt x="3684" y="585"/>
                </a:cubicBezTo>
                <a:cubicBezTo>
                  <a:pt x="3686" y="585"/>
                  <a:pt x="3688" y="585"/>
                  <a:pt x="3689" y="583"/>
                </a:cubicBezTo>
                <a:cubicBezTo>
                  <a:pt x="3690" y="583"/>
                  <a:pt x="3690" y="582"/>
                  <a:pt x="3690" y="581"/>
                </a:cubicBezTo>
                <a:cubicBezTo>
                  <a:pt x="3691" y="580"/>
                  <a:pt x="3691" y="579"/>
                  <a:pt x="3692" y="578"/>
                </a:cubicBezTo>
                <a:cubicBezTo>
                  <a:pt x="3693" y="576"/>
                  <a:pt x="3692" y="575"/>
                  <a:pt x="3690" y="576"/>
                </a:cubicBezTo>
                <a:cubicBezTo>
                  <a:pt x="3689" y="576"/>
                  <a:pt x="3689" y="576"/>
                  <a:pt x="3688" y="576"/>
                </a:cubicBezTo>
                <a:cubicBezTo>
                  <a:pt x="3687" y="576"/>
                  <a:pt x="3687" y="576"/>
                  <a:pt x="3686" y="576"/>
                </a:cubicBezTo>
                <a:cubicBezTo>
                  <a:pt x="3685" y="577"/>
                  <a:pt x="3683" y="577"/>
                  <a:pt x="3682" y="577"/>
                </a:cubicBezTo>
                <a:cubicBezTo>
                  <a:pt x="3681" y="577"/>
                  <a:pt x="3680" y="577"/>
                  <a:pt x="3680" y="576"/>
                </a:cubicBezTo>
                <a:cubicBezTo>
                  <a:pt x="3680" y="575"/>
                  <a:pt x="3682" y="576"/>
                  <a:pt x="3682" y="576"/>
                </a:cubicBezTo>
                <a:cubicBezTo>
                  <a:pt x="3684" y="576"/>
                  <a:pt x="3684" y="575"/>
                  <a:pt x="3685" y="574"/>
                </a:cubicBezTo>
                <a:cubicBezTo>
                  <a:pt x="3686" y="573"/>
                  <a:pt x="3688" y="573"/>
                  <a:pt x="3689" y="573"/>
                </a:cubicBezTo>
                <a:cubicBezTo>
                  <a:pt x="3691" y="573"/>
                  <a:pt x="3692" y="572"/>
                  <a:pt x="3693" y="571"/>
                </a:cubicBezTo>
                <a:cubicBezTo>
                  <a:pt x="3695" y="570"/>
                  <a:pt x="3697" y="570"/>
                  <a:pt x="3696" y="568"/>
                </a:cubicBezTo>
                <a:cubicBezTo>
                  <a:pt x="3695" y="566"/>
                  <a:pt x="3694" y="566"/>
                  <a:pt x="3693" y="565"/>
                </a:cubicBezTo>
                <a:cubicBezTo>
                  <a:pt x="3692" y="565"/>
                  <a:pt x="3691" y="564"/>
                  <a:pt x="3690" y="563"/>
                </a:cubicBezTo>
                <a:cubicBezTo>
                  <a:pt x="3688" y="562"/>
                  <a:pt x="3688" y="562"/>
                  <a:pt x="3687" y="560"/>
                </a:cubicBezTo>
                <a:cubicBezTo>
                  <a:pt x="3687" y="558"/>
                  <a:pt x="3687" y="557"/>
                  <a:pt x="3688" y="556"/>
                </a:cubicBezTo>
                <a:cubicBezTo>
                  <a:pt x="3688" y="554"/>
                  <a:pt x="3688" y="553"/>
                  <a:pt x="3688" y="551"/>
                </a:cubicBezTo>
                <a:cubicBezTo>
                  <a:pt x="3688" y="551"/>
                  <a:pt x="3688" y="550"/>
                  <a:pt x="3689" y="550"/>
                </a:cubicBezTo>
                <a:cubicBezTo>
                  <a:pt x="3689" y="550"/>
                  <a:pt x="3688" y="551"/>
                  <a:pt x="3689" y="552"/>
                </a:cubicBezTo>
                <a:cubicBezTo>
                  <a:pt x="3690" y="553"/>
                  <a:pt x="3692" y="552"/>
                  <a:pt x="3693" y="552"/>
                </a:cubicBezTo>
                <a:cubicBezTo>
                  <a:pt x="3693" y="551"/>
                  <a:pt x="3694" y="551"/>
                  <a:pt x="3695" y="550"/>
                </a:cubicBezTo>
                <a:cubicBezTo>
                  <a:pt x="3695" y="550"/>
                  <a:pt x="3696" y="550"/>
                  <a:pt x="3696" y="549"/>
                </a:cubicBezTo>
                <a:cubicBezTo>
                  <a:pt x="3698" y="548"/>
                  <a:pt x="3696" y="547"/>
                  <a:pt x="3695" y="546"/>
                </a:cubicBezTo>
                <a:cubicBezTo>
                  <a:pt x="3695" y="545"/>
                  <a:pt x="3696" y="543"/>
                  <a:pt x="3697" y="543"/>
                </a:cubicBezTo>
                <a:cubicBezTo>
                  <a:pt x="3698" y="543"/>
                  <a:pt x="3699" y="543"/>
                  <a:pt x="3699" y="544"/>
                </a:cubicBezTo>
                <a:cubicBezTo>
                  <a:pt x="3700" y="545"/>
                  <a:pt x="3700" y="545"/>
                  <a:pt x="3699" y="546"/>
                </a:cubicBezTo>
                <a:cubicBezTo>
                  <a:pt x="3699" y="547"/>
                  <a:pt x="3699" y="547"/>
                  <a:pt x="3699" y="548"/>
                </a:cubicBezTo>
                <a:cubicBezTo>
                  <a:pt x="3700" y="548"/>
                  <a:pt x="3700" y="548"/>
                  <a:pt x="3700" y="548"/>
                </a:cubicBezTo>
                <a:cubicBezTo>
                  <a:pt x="3701" y="548"/>
                  <a:pt x="3700" y="549"/>
                  <a:pt x="3701" y="549"/>
                </a:cubicBezTo>
                <a:cubicBezTo>
                  <a:pt x="3702" y="550"/>
                  <a:pt x="3703" y="549"/>
                  <a:pt x="3704" y="548"/>
                </a:cubicBezTo>
                <a:cubicBezTo>
                  <a:pt x="3705" y="547"/>
                  <a:pt x="3706" y="546"/>
                  <a:pt x="3707" y="546"/>
                </a:cubicBezTo>
                <a:cubicBezTo>
                  <a:pt x="3708" y="545"/>
                  <a:pt x="3710" y="543"/>
                  <a:pt x="3711" y="543"/>
                </a:cubicBezTo>
                <a:cubicBezTo>
                  <a:pt x="3713" y="543"/>
                  <a:pt x="3711" y="546"/>
                  <a:pt x="3711" y="547"/>
                </a:cubicBezTo>
                <a:cubicBezTo>
                  <a:pt x="3710" y="548"/>
                  <a:pt x="3711" y="550"/>
                  <a:pt x="3710" y="551"/>
                </a:cubicBezTo>
                <a:cubicBezTo>
                  <a:pt x="3708" y="552"/>
                  <a:pt x="3708" y="553"/>
                  <a:pt x="3707" y="554"/>
                </a:cubicBezTo>
                <a:cubicBezTo>
                  <a:pt x="3707" y="555"/>
                  <a:pt x="3706" y="556"/>
                  <a:pt x="3705" y="555"/>
                </a:cubicBezTo>
                <a:cubicBezTo>
                  <a:pt x="3704" y="555"/>
                  <a:pt x="3704" y="554"/>
                  <a:pt x="3703" y="554"/>
                </a:cubicBezTo>
                <a:cubicBezTo>
                  <a:pt x="3702" y="553"/>
                  <a:pt x="3702" y="555"/>
                  <a:pt x="3703" y="555"/>
                </a:cubicBezTo>
                <a:cubicBezTo>
                  <a:pt x="3703" y="556"/>
                  <a:pt x="3704" y="556"/>
                  <a:pt x="3704" y="556"/>
                </a:cubicBezTo>
                <a:cubicBezTo>
                  <a:pt x="3704" y="558"/>
                  <a:pt x="3704" y="559"/>
                  <a:pt x="3705" y="560"/>
                </a:cubicBezTo>
                <a:cubicBezTo>
                  <a:pt x="3705" y="561"/>
                  <a:pt x="3706" y="561"/>
                  <a:pt x="3707" y="561"/>
                </a:cubicBezTo>
                <a:cubicBezTo>
                  <a:pt x="3707" y="561"/>
                  <a:pt x="3708" y="562"/>
                  <a:pt x="3708" y="563"/>
                </a:cubicBezTo>
                <a:cubicBezTo>
                  <a:pt x="3709" y="563"/>
                  <a:pt x="3709" y="563"/>
                  <a:pt x="3710" y="564"/>
                </a:cubicBezTo>
                <a:cubicBezTo>
                  <a:pt x="3712" y="564"/>
                  <a:pt x="3712" y="566"/>
                  <a:pt x="3711" y="567"/>
                </a:cubicBezTo>
                <a:cubicBezTo>
                  <a:pt x="3711" y="568"/>
                  <a:pt x="3711" y="569"/>
                  <a:pt x="3712" y="569"/>
                </a:cubicBezTo>
                <a:cubicBezTo>
                  <a:pt x="3714" y="569"/>
                  <a:pt x="3715" y="570"/>
                  <a:pt x="3717" y="569"/>
                </a:cubicBezTo>
                <a:cubicBezTo>
                  <a:pt x="3718" y="569"/>
                  <a:pt x="3720" y="569"/>
                  <a:pt x="3722" y="569"/>
                </a:cubicBezTo>
                <a:cubicBezTo>
                  <a:pt x="3724" y="569"/>
                  <a:pt x="3725" y="569"/>
                  <a:pt x="3727" y="569"/>
                </a:cubicBezTo>
                <a:cubicBezTo>
                  <a:pt x="3732" y="569"/>
                  <a:pt x="3736" y="569"/>
                  <a:pt x="3740" y="569"/>
                </a:cubicBezTo>
                <a:cubicBezTo>
                  <a:pt x="3744" y="569"/>
                  <a:pt x="3748" y="571"/>
                  <a:pt x="3751" y="571"/>
                </a:cubicBezTo>
                <a:cubicBezTo>
                  <a:pt x="3753" y="571"/>
                  <a:pt x="3754" y="572"/>
                  <a:pt x="3756" y="573"/>
                </a:cubicBezTo>
                <a:cubicBezTo>
                  <a:pt x="3757" y="573"/>
                  <a:pt x="3758" y="573"/>
                  <a:pt x="3760" y="574"/>
                </a:cubicBezTo>
                <a:cubicBezTo>
                  <a:pt x="3762" y="575"/>
                  <a:pt x="3764" y="578"/>
                  <a:pt x="3764" y="580"/>
                </a:cubicBezTo>
                <a:cubicBezTo>
                  <a:pt x="3765" y="581"/>
                  <a:pt x="3765" y="582"/>
                  <a:pt x="3765" y="582"/>
                </a:cubicBezTo>
                <a:cubicBezTo>
                  <a:pt x="3765" y="583"/>
                  <a:pt x="3764" y="584"/>
                  <a:pt x="3765" y="584"/>
                </a:cubicBezTo>
                <a:cubicBezTo>
                  <a:pt x="3765" y="585"/>
                  <a:pt x="3765" y="585"/>
                  <a:pt x="3766" y="586"/>
                </a:cubicBezTo>
                <a:cubicBezTo>
                  <a:pt x="3766" y="587"/>
                  <a:pt x="3766" y="587"/>
                  <a:pt x="3766" y="588"/>
                </a:cubicBezTo>
                <a:cubicBezTo>
                  <a:pt x="3767" y="589"/>
                  <a:pt x="3768" y="590"/>
                  <a:pt x="3769" y="591"/>
                </a:cubicBezTo>
                <a:cubicBezTo>
                  <a:pt x="3770" y="592"/>
                  <a:pt x="3770" y="592"/>
                  <a:pt x="3770" y="593"/>
                </a:cubicBezTo>
                <a:cubicBezTo>
                  <a:pt x="3771" y="595"/>
                  <a:pt x="3774" y="595"/>
                  <a:pt x="3776" y="595"/>
                </a:cubicBezTo>
                <a:cubicBezTo>
                  <a:pt x="3777" y="595"/>
                  <a:pt x="3779" y="595"/>
                  <a:pt x="3780" y="595"/>
                </a:cubicBezTo>
                <a:cubicBezTo>
                  <a:pt x="3782" y="595"/>
                  <a:pt x="3783" y="595"/>
                  <a:pt x="3784" y="595"/>
                </a:cubicBezTo>
                <a:cubicBezTo>
                  <a:pt x="3785" y="596"/>
                  <a:pt x="3787" y="596"/>
                  <a:pt x="3788" y="596"/>
                </a:cubicBezTo>
                <a:cubicBezTo>
                  <a:pt x="3789" y="597"/>
                  <a:pt x="3791" y="597"/>
                  <a:pt x="3792" y="598"/>
                </a:cubicBezTo>
                <a:cubicBezTo>
                  <a:pt x="3794" y="599"/>
                  <a:pt x="3795" y="600"/>
                  <a:pt x="3796" y="601"/>
                </a:cubicBezTo>
                <a:cubicBezTo>
                  <a:pt x="3796" y="602"/>
                  <a:pt x="3797" y="602"/>
                  <a:pt x="3798" y="603"/>
                </a:cubicBezTo>
                <a:cubicBezTo>
                  <a:pt x="3798" y="603"/>
                  <a:pt x="3799" y="604"/>
                  <a:pt x="3799" y="604"/>
                </a:cubicBezTo>
                <a:cubicBezTo>
                  <a:pt x="3800" y="605"/>
                  <a:pt x="3801" y="606"/>
                  <a:pt x="3802" y="607"/>
                </a:cubicBezTo>
                <a:cubicBezTo>
                  <a:pt x="3803" y="608"/>
                  <a:pt x="3804" y="608"/>
                  <a:pt x="3806" y="609"/>
                </a:cubicBezTo>
                <a:cubicBezTo>
                  <a:pt x="3806" y="609"/>
                  <a:pt x="3807" y="609"/>
                  <a:pt x="3808" y="609"/>
                </a:cubicBezTo>
                <a:cubicBezTo>
                  <a:pt x="3808" y="609"/>
                  <a:pt x="3809" y="608"/>
                  <a:pt x="3809" y="608"/>
                </a:cubicBezTo>
                <a:cubicBezTo>
                  <a:pt x="3811" y="607"/>
                  <a:pt x="3812" y="606"/>
                  <a:pt x="3812" y="604"/>
                </a:cubicBezTo>
                <a:cubicBezTo>
                  <a:pt x="3812" y="604"/>
                  <a:pt x="3813" y="601"/>
                  <a:pt x="3814" y="602"/>
                </a:cubicBezTo>
                <a:cubicBezTo>
                  <a:pt x="3814" y="602"/>
                  <a:pt x="3814" y="603"/>
                  <a:pt x="3814" y="604"/>
                </a:cubicBezTo>
                <a:cubicBezTo>
                  <a:pt x="3813" y="604"/>
                  <a:pt x="3813" y="605"/>
                  <a:pt x="3814" y="605"/>
                </a:cubicBezTo>
                <a:cubicBezTo>
                  <a:pt x="3814" y="605"/>
                  <a:pt x="3814" y="605"/>
                  <a:pt x="3814" y="606"/>
                </a:cubicBezTo>
                <a:cubicBezTo>
                  <a:pt x="3815" y="607"/>
                  <a:pt x="3814" y="609"/>
                  <a:pt x="3815" y="610"/>
                </a:cubicBezTo>
                <a:cubicBezTo>
                  <a:pt x="3815" y="610"/>
                  <a:pt x="3816" y="610"/>
                  <a:pt x="3817" y="611"/>
                </a:cubicBezTo>
                <a:cubicBezTo>
                  <a:pt x="3817" y="611"/>
                  <a:pt x="3818" y="612"/>
                  <a:pt x="3819" y="611"/>
                </a:cubicBezTo>
                <a:cubicBezTo>
                  <a:pt x="3819" y="611"/>
                  <a:pt x="3820" y="610"/>
                  <a:pt x="3820" y="610"/>
                </a:cubicBezTo>
                <a:cubicBezTo>
                  <a:pt x="3821" y="610"/>
                  <a:pt x="3822" y="610"/>
                  <a:pt x="3822" y="609"/>
                </a:cubicBezTo>
                <a:cubicBezTo>
                  <a:pt x="3822" y="608"/>
                  <a:pt x="3822" y="608"/>
                  <a:pt x="3822" y="607"/>
                </a:cubicBezTo>
                <a:cubicBezTo>
                  <a:pt x="3822" y="607"/>
                  <a:pt x="3821" y="606"/>
                  <a:pt x="3822" y="606"/>
                </a:cubicBezTo>
                <a:cubicBezTo>
                  <a:pt x="3822" y="605"/>
                  <a:pt x="3823" y="606"/>
                  <a:pt x="3824" y="606"/>
                </a:cubicBezTo>
                <a:cubicBezTo>
                  <a:pt x="3824" y="607"/>
                  <a:pt x="3825" y="606"/>
                  <a:pt x="3825" y="607"/>
                </a:cubicBezTo>
                <a:cubicBezTo>
                  <a:pt x="3826" y="607"/>
                  <a:pt x="3826" y="607"/>
                  <a:pt x="3827" y="607"/>
                </a:cubicBezTo>
                <a:cubicBezTo>
                  <a:pt x="3828" y="607"/>
                  <a:pt x="3829" y="608"/>
                  <a:pt x="3829" y="607"/>
                </a:cubicBezTo>
                <a:cubicBezTo>
                  <a:pt x="3830" y="607"/>
                  <a:pt x="3831" y="607"/>
                  <a:pt x="3831" y="607"/>
                </a:cubicBezTo>
                <a:cubicBezTo>
                  <a:pt x="3832" y="606"/>
                  <a:pt x="3833" y="607"/>
                  <a:pt x="3833" y="606"/>
                </a:cubicBezTo>
                <a:cubicBezTo>
                  <a:pt x="3834" y="606"/>
                  <a:pt x="3833" y="605"/>
                  <a:pt x="3832" y="605"/>
                </a:cubicBezTo>
                <a:cubicBezTo>
                  <a:pt x="3831" y="605"/>
                  <a:pt x="3831" y="605"/>
                  <a:pt x="3830" y="605"/>
                </a:cubicBezTo>
                <a:cubicBezTo>
                  <a:pt x="3828" y="604"/>
                  <a:pt x="3825" y="603"/>
                  <a:pt x="3822" y="602"/>
                </a:cubicBezTo>
                <a:cubicBezTo>
                  <a:pt x="3822" y="601"/>
                  <a:pt x="3821" y="601"/>
                  <a:pt x="3821" y="600"/>
                </a:cubicBezTo>
                <a:cubicBezTo>
                  <a:pt x="3820" y="600"/>
                  <a:pt x="3820" y="600"/>
                  <a:pt x="3819" y="600"/>
                </a:cubicBezTo>
                <a:cubicBezTo>
                  <a:pt x="3819" y="599"/>
                  <a:pt x="3820" y="598"/>
                  <a:pt x="3820" y="598"/>
                </a:cubicBezTo>
                <a:cubicBezTo>
                  <a:pt x="3821" y="598"/>
                  <a:pt x="3821" y="598"/>
                  <a:pt x="3822" y="597"/>
                </a:cubicBezTo>
                <a:cubicBezTo>
                  <a:pt x="3822" y="596"/>
                  <a:pt x="3822" y="596"/>
                  <a:pt x="3823" y="595"/>
                </a:cubicBezTo>
                <a:cubicBezTo>
                  <a:pt x="3824" y="595"/>
                  <a:pt x="3824" y="595"/>
                  <a:pt x="3824" y="594"/>
                </a:cubicBezTo>
                <a:cubicBezTo>
                  <a:pt x="3823" y="593"/>
                  <a:pt x="3821" y="594"/>
                  <a:pt x="3820" y="593"/>
                </a:cubicBezTo>
                <a:cubicBezTo>
                  <a:pt x="3820" y="592"/>
                  <a:pt x="3820" y="592"/>
                  <a:pt x="3821" y="592"/>
                </a:cubicBezTo>
                <a:cubicBezTo>
                  <a:pt x="3821" y="592"/>
                  <a:pt x="3822" y="593"/>
                  <a:pt x="3822" y="593"/>
                </a:cubicBezTo>
                <a:cubicBezTo>
                  <a:pt x="3823" y="593"/>
                  <a:pt x="3824" y="593"/>
                  <a:pt x="3825" y="592"/>
                </a:cubicBezTo>
                <a:cubicBezTo>
                  <a:pt x="3825" y="592"/>
                  <a:pt x="3825" y="592"/>
                  <a:pt x="3826" y="591"/>
                </a:cubicBezTo>
                <a:cubicBezTo>
                  <a:pt x="3827" y="590"/>
                  <a:pt x="3829" y="591"/>
                  <a:pt x="3830" y="591"/>
                </a:cubicBezTo>
                <a:cubicBezTo>
                  <a:pt x="3832" y="591"/>
                  <a:pt x="3833" y="589"/>
                  <a:pt x="3834" y="588"/>
                </a:cubicBezTo>
                <a:cubicBezTo>
                  <a:pt x="3835" y="587"/>
                  <a:pt x="3835" y="587"/>
                  <a:pt x="3836" y="586"/>
                </a:cubicBezTo>
                <a:cubicBezTo>
                  <a:pt x="3836" y="585"/>
                  <a:pt x="3836" y="585"/>
                  <a:pt x="3836" y="584"/>
                </a:cubicBezTo>
                <a:cubicBezTo>
                  <a:pt x="3836" y="583"/>
                  <a:pt x="3835" y="581"/>
                  <a:pt x="3834" y="581"/>
                </a:cubicBezTo>
                <a:cubicBezTo>
                  <a:pt x="3833" y="581"/>
                  <a:pt x="3832" y="581"/>
                  <a:pt x="3832" y="581"/>
                </a:cubicBezTo>
                <a:cubicBezTo>
                  <a:pt x="3831" y="581"/>
                  <a:pt x="3830" y="581"/>
                  <a:pt x="3830" y="580"/>
                </a:cubicBezTo>
                <a:cubicBezTo>
                  <a:pt x="3829" y="580"/>
                  <a:pt x="3830" y="580"/>
                  <a:pt x="3831" y="580"/>
                </a:cubicBezTo>
                <a:cubicBezTo>
                  <a:pt x="3832" y="579"/>
                  <a:pt x="3832" y="579"/>
                  <a:pt x="3833" y="579"/>
                </a:cubicBezTo>
                <a:cubicBezTo>
                  <a:pt x="3833" y="579"/>
                  <a:pt x="3834" y="579"/>
                  <a:pt x="3835" y="578"/>
                </a:cubicBezTo>
                <a:cubicBezTo>
                  <a:pt x="3835" y="577"/>
                  <a:pt x="3835" y="576"/>
                  <a:pt x="3836" y="575"/>
                </a:cubicBezTo>
                <a:cubicBezTo>
                  <a:pt x="3836" y="574"/>
                  <a:pt x="3837" y="574"/>
                  <a:pt x="3837" y="573"/>
                </a:cubicBezTo>
                <a:cubicBezTo>
                  <a:pt x="3837" y="571"/>
                  <a:pt x="3836" y="572"/>
                  <a:pt x="3836" y="573"/>
                </a:cubicBezTo>
                <a:cubicBezTo>
                  <a:pt x="3836" y="573"/>
                  <a:pt x="3834" y="573"/>
                  <a:pt x="3834" y="573"/>
                </a:cubicBezTo>
                <a:cubicBezTo>
                  <a:pt x="3833" y="573"/>
                  <a:pt x="3833" y="574"/>
                  <a:pt x="3832" y="573"/>
                </a:cubicBezTo>
                <a:cubicBezTo>
                  <a:pt x="3831" y="573"/>
                  <a:pt x="3831" y="573"/>
                  <a:pt x="3832" y="573"/>
                </a:cubicBezTo>
                <a:cubicBezTo>
                  <a:pt x="3832" y="572"/>
                  <a:pt x="3833" y="572"/>
                  <a:pt x="3833" y="571"/>
                </a:cubicBezTo>
                <a:cubicBezTo>
                  <a:pt x="3833" y="571"/>
                  <a:pt x="3833" y="570"/>
                  <a:pt x="3832" y="570"/>
                </a:cubicBezTo>
                <a:cubicBezTo>
                  <a:pt x="3832" y="569"/>
                  <a:pt x="3832" y="569"/>
                  <a:pt x="3831" y="569"/>
                </a:cubicBezTo>
                <a:cubicBezTo>
                  <a:pt x="3831" y="568"/>
                  <a:pt x="3831" y="568"/>
                  <a:pt x="3830" y="568"/>
                </a:cubicBezTo>
                <a:cubicBezTo>
                  <a:pt x="3829" y="566"/>
                  <a:pt x="3828" y="567"/>
                  <a:pt x="3827" y="567"/>
                </a:cubicBezTo>
                <a:cubicBezTo>
                  <a:pt x="3827" y="566"/>
                  <a:pt x="3828" y="566"/>
                  <a:pt x="3828" y="566"/>
                </a:cubicBezTo>
                <a:close/>
                <a:moveTo>
                  <a:pt x="256" y="687"/>
                </a:moveTo>
                <a:cubicBezTo>
                  <a:pt x="255" y="687"/>
                  <a:pt x="254" y="689"/>
                  <a:pt x="253" y="689"/>
                </a:cubicBezTo>
                <a:cubicBezTo>
                  <a:pt x="252" y="689"/>
                  <a:pt x="255" y="687"/>
                  <a:pt x="253" y="686"/>
                </a:cubicBezTo>
                <a:cubicBezTo>
                  <a:pt x="253" y="686"/>
                  <a:pt x="253" y="687"/>
                  <a:pt x="252" y="687"/>
                </a:cubicBezTo>
                <a:cubicBezTo>
                  <a:pt x="252" y="687"/>
                  <a:pt x="252" y="686"/>
                  <a:pt x="252" y="686"/>
                </a:cubicBezTo>
                <a:cubicBezTo>
                  <a:pt x="251" y="686"/>
                  <a:pt x="251" y="686"/>
                  <a:pt x="250" y="686"/>
                </a:cubicBezTo>
                <a:cubicBezTo>
                  <a:pt x="250" y="686"/>
                  <a:pt x="249" y="686"/>
                  <a:pt x="249" y="685"/>
                </a:cubicBezTo>
                <a:cubicBezTo>
                  <a:pt x="248" y="685"/>
                  <a:pt x="248" y="685"/>
                  <a:pt x="247" y="685"/>
                </a:cubicBezTo>
                <a:cubicBezTo>
                  <a:pt x="248" y="683"/>
                  <a:pt x="251" y="685"/>
                  <a:pt x="252" y="685"/>
                </a:cubicBezTo>
                <a:cubicBezTo>
                  <a:pt x="253" y="685"/>
                  <a:pt x="254" y="685"/>
                  <a:pt x="256" y="685"/>
                </a:cubicBezTo>
                <a:cubicBezTo>
                  <a:pt x="257" y="685"/>
                  <a:pt x="260" y="684"/>
                  <a:pt x="260" y="685"/>
                </a:cubicBezTo>
                <a:cubicBezTo>
                  <a:pt x="260" y="686"/>
                  <a:pt x="257" y="686"/>
                  <a:pt x="256" y="687"/>
                </a:cubicBezTo>
                <a:close/>
                <a:moveTo>
                  <a:pt x="265" y="675"/>
                </a:moveTo>
                <a:cubicBezTo>
                  <a:pt x="265" y="674"/>
                  <a:pt x="263" y="672"/>
                  <a:pt x="264" y="672"/>
                </a:cubicBezTo>
                <a:cubicBezTo>
                  <a:pt x="264" y="672"/>
                  <a:pt x="265" y="674"/>
                  <a:pt x="265" y="674"/>
                </a:cubicBezTo>
                <a:cubicBezTo>
                  <a:pt x="266" y="675"/>
                  <a:pt x="266" y="675"/>
                  <a:pt x="266" y="676"/>
                </a:cubicBezTo>
                <a:cubicBezTo>
                  <a:pt x="265" y="676"/>
                  <a:pt x="265" y="675"/>
                  <a:pt x="265" y="675"/>
                </a:cubicBezTo>
                <a:close/>
                <a:moveTo>
                  <a:pt x="274" y="678"/>
                </a:moveTo>
                <a:cubicBezTo>
                  <a:pt x="274" y="676"/>
                  <a:pt x="275" y="676"/>
                  <a:pt x="275" y="677"/>
                </a:cubicBezTo>
                <a:cubicBezTo>
                  <a:pt x="275" y="678"/>
                  <a:pt x="274" y="678"/>
                  <a:pt x="274" y="678"/>
                </a:cubicBezTo>
                <a:close/>
                <a:moveTo>
                  <a:pt x="274" y="672"/>
                </a:moveTo>
                <a:cubicBezTo>
                  <a:pt x="274" y="672"/>
                  <a:pt x="274" y="672"/>
                  <a:pt x="274" y="672"/>
                </a:cubicBezTo>
                <a:cubicBezTo>
                  <a:pt x="275" y="672"/>
                  <a:pt x="275" y="672"/>
                  <a:pt x="275" y="672"/>
                </a:cubicBezTo>
                <a:cubicBezTo>
                  <a:pt x="276" y="673"/>
                  <a:pt x="274" y="673"/>
                  <a:pt x="274" y="672"/>
                </a:cubicBezTo>
                <a:close/>
                <a:moveTo>
                  <a:pt x="271" y="727"/>
                </a:moveTo>
                <a:cubicBezTo>
                  <a:pt x="270" y="728"/>
                  <a:pt x="269" y="729"/>
                  <a:pt x="269" y="730"/>
                </a:cubicBezTo>
                <a:cubicBezTo>
                  <a:pt x="268" y="730"/>
                  <a:pt x="267" y="731"/>
                  <a:pt x="267" y="733"/>
                </a:cubicBezTo>
                <a:cubicBezTo>
                  <a:pt x="267" y="734"/>
                  <a:pt x="266" y="735"/>
                  <a:pt x="266" y="736"/>
                </a:cubicBezTo>
                <a:cubicBezTo>
                  <a:pt x="265" y="736"/>
                  <a:pt x="266" y="733"/>
                  <a:pt x="266" y="733"/>
                </a:cubicBezTo>
                <a:cubicBezTo>
                  <a:pt x="267" y="732"/>
                  <a:pt x="268" y="731"/>
                  <a:pt x="267" y="730"/>
                </a:cubicBezTo>
                <a:cubicBezTo>
                  <a:pt x="266" y="728"/>
                  <a:pt x="264" y="730"/>
                  <a:pt x="263" y="730"/>
                </a:cubicBezTo>
                <a:cubicBezTo>
                  <a:pt x="263" y="731"/>
                  <a:pt x="262" y="732"/>
                  <a:pt x="261" y="732"/>
                </a:cubicBezTo>
                <a:cubicBezTo>
                  <a:pt x="261" y="731"/>
                  <a:pt x="262" y="731"/>
                  <a:pt x="262" y="730"/>
                </a:cubicBezTo>
                <a:cubicBezTo>
                  <a:pt x="263" y="730"/>
                  <a:pt x="263" y="729"/>
                  <a:pt x="264" y="729"/>
                </a:cubicBezTo>
                <a:cubicBezTo>
                  <a:pt x="265" y="728"/>
                  <a:pt x="265" y="728"/>
                  <a:pt x="266" y="728"/>
                </a:cubicBezTo>
                <a:cubicBezTo>
                  <a:pt x="267" y="727"/>
                  <a:pt x="268" y="727"/>
                  <a:pt x="270" y="727"/>
                </a:cubicBezTo>
                <a:cubicBezTo>
                  <a:pt x="271" y="727"/>
                  <a:pt x="273" y="726"/>
                  <a:pt x="274" y="727"/>
                </a:cubicBezTo>
                <a:cubicBezTo>
                  <a:pt x="274" y="727"/>
                  <a:pt x="272" y="727"/>
                  <a:pt x="271" y="727"/>
                </a:cubicBezTo>
                <a:close/>
                <a:moveTo>
                  <a:pt x="292" y="660"/>
                </a:moveTo>
                <a:cubicBezTo>
                  <a:pt x="291" y="660"/>
                  <a:pt x="290" y="660"/>
                  <a:pt x="289" y="660"/>
                </a:cubicBezTo>
                <a:cubicBezTo>
                  <a:pt x="290" y="659"/>
                  <a:pt x="290" y="659"/>
                  <a:pt x="291" y="659"/>
                </a:cubicBezTo>
                <a:cubicBezTo>
                  <a:pt x="292" y="659"/>
                  <a:pt x="292" y="659"/>
                  <a:pt x="293" y="659"/>
                </a:cubicBezTo>
                <a:cubicBezTo>
                  <a:pt x="293" y="659"/>
                  <a:pt x="293" y="659"/>
                  <a:pt x="293" y="658"/>
                </a:cubicBezTo>
                <a:cubicBezTo>
                  <a:pt x="293" y="658"/>
                  <a:pt x="294" y="658"/>
                  <a:pt x="294" y="658"/>
                </a:cubicBezTo>
                <a:cubicBezTo>
                  <a:pt x="294" y="659"/>
                  <a:pt x="292" y="660"/>
                  <a:pt x="292" y="660"/>
                </a:cubicBezTo>
                <a:close/>
                <a:moveTo>
                  <a:pt x="459" y="782"/>
                </a:moveTo>
                <a:cubicBezTo>
                  <a:pt x="459" y="782"/>
                  <a:pt x="457" y="781"/>
                  <a:pt x="457" y="780"/>
                </a:cubicBezTo>
                <a:cubicBezTo>
                  <a:pt x="456" y="780"/>
                  <a:pt x="459" y="780"/>
                  <a:pt x="459" y="780"/>
                </a:cubicBezTo>
                <a:cubicBezTo>
                  <a:pt x="460" y="781"/>
                  <a:pt x="460" y="782"/>
                  <a:pt x="459" y="782"/>
                </a:cubicBezTo>
                <a:close/>
                <a:moveTo>
                  <a:pt x="518" y="445"/>
                </a:moveTo>
                <a:cubicBezTo>
                  <a:pt x="518" y="445"/>
                  <a:pt x="518" y="445"/>
                  <a:pt x="518" y="444"/>
                </a:cubicBezTo>
                <a:cubicBezTo>
                  <a:pt x="517" y="444"/>
                  <a:pt x="517" y="444"/>
                  <a:pt x="517" y="443"/>
                </a:cubicBezTo>
                <a:cubicBezTo>
                  <a:pt x="516" y="443"/>
                  <a:pt x="515" y="442"/>
                  <a:pt x="515" y="442"/>
                </a:cubicBezTo>
                <a:cubicBezTo>
                  <a:pt x="516" y="441"/>
                  <a:pt x="517" y="443"/>
                  <a:pt x="518" y="443"/>
                </a:cubicBezTo>
                <a:cubicBezTo>
                  <a:pt x="518" y="444"/>
                  <a:pt x="519" y="444"/>
                  <a:pt x="519" y="444"/>
                </a:cubicBezTo>
                <a:cubicBezTo>
                  <a:pt x="519" y="445"/>
                  <a:pt x="519" y="445"/>
                  <a:pt x="518" y="445"/>
                </a:cubicBezTo>
                <a:close/>
                <a:moveTo>
                  <a:pt x="250" y="950"/>
                </a:moveTo>
                <a:cubicBezTo>
                  <a:pt x="250" y="950"/>
                  <a:pt x="250" y="949"/>
                  <a:pt x="249" y="948"/>
                </a:cubicBezTo>
                <a:cubicBezTo>
                  <a:pt x="249" y="948"/>
                  <a:pt x="248" y="948"/>
                  <a:pt x="248" y="948"/>
                </a:cubicBezTo>
                <a:cubicBezTo>
                  <a:pt x="246" y="948"/>
                  <a:pt x="245" y="948"/>
                  <a:pt x="244" y="949"/>
                </a:cubicBezTo>
                <a:cubicBezTo>
                  <a:pt x="243" y="949"/>
                  <a:pt x="243" y="949"/>
                  <a:pt x="242" y="950"/>
                </a:cubicBezTo>
                <a:cubicBezTo>
                  <a:pt x="242" y="950"/>
                  <a:pt x="241" y="950"/>
                  <a:pt x="241" y="950"/>
                </a:cubicBezTo>
                <a:cubicBezTo>
                  <a:pt x="240" y="951"/>
                  <a:pt x="240" y="951"/>
                  <a:pt x="239" y="952"/>
                </a:cubicBezTo>
                <a:cubicBezTo>
                  <a:pt x="239" y="952"/>
                  <a:pt x="238" y="952"/>
                  <a:pt x="238" y="953"/>
                </a:cubicBezTo>
                <a:cubicBezTo>
                  <a:pt x="237" y="953"/>
                  <a:pt x="237" y="953"/>
                  <a:pt x="237" y="954"/>
                </a:cubicBezTo>
                <a:cubicBezTo>
                  <a:pt x="237" y="955"/>
                  <a:pt x="238" y="955"/>
                  <a:pt x="238" y="955"/>
                </a:cubicBezTo>
                <a:cubicBezTo>
                  <a:pt x="239" y="955"/>
                  <a:pt x="240" y="955"/>
                  <a:pt x="240" y="955"/>
                </a:cubicBezTo>
                <a:cubicBezTo>
                  <a:pt x="240" y="956"/>
                  <a:pt x="241" y="957"/>
                  <a:pt x="241" y="956"/>
                </a:cubicBezTo>
                <a:cubicBezTo>
                  <a:pt x="242" y="956"/>
                  <a:pt x="242" y="955"/>
                  <a:pt x="243" y="955"/>
                </a:cubicBezTo>
                <a:cubicBezTo>
                  <a:pt x="243" y="955"/>
                  <a:pt x="244" y="956"/>
                  <a:pt x="244" y="956"/>
                </a:cubicBezTo>
                <a:cubicBezTo>
                  <a:pt x="244" y="956"/>
                  <a:pt x="244" y="955"/>
                  <a:pt x="245" y="955"/>
                </a:cubicBezTo>
                <a:cubicBezTo>
                  <a:pt x="245" y="955"/>
                  <a:pt x="245" y="955"/>
                  <a:pt x="246" y="955"/>
                </a:cubicBezTo>
                <a:cubicBezTo>
                  <a:pt x="246" y="956"/>
                  <a:pt x="245" y="956"/>
                  <a:pt x="245" y="956"/>
                </a:cubicBezTo>
                <a:cubicBezTo>
                  <a:pt x="245" y="956"/>
                  <a:pt x="244" y="957"/>
                  <a:pt x="243" y="957"/>
                </a:cubicBezTo>
                <a:cubicBezTo>
                  <a:pt x="243" y="957"/>
                  <a:pt x="242" y="957"/>
                  <a:pt x="241" y="957"/>
                </a:cubicBezTo>
                <a:cubicBezTo>
                  <a:pt x="241" y="957"/>
                  <a:pt x="240" y="956"/>
                  <a:pt x="240" y="956"/>
                </a:cubicBezTo>
                <a:cubicBezTo>
                  <a:pt x="239" y="956"/>
                  <a:pt x="238" y="956"/>
                  <a:pt x="238" y="956"/>
                </a:cubicBezTo>
                <a:cubicBezTo>
                  <a:pt x="237" y="956"/>
                  <a:pt x="237" y="955"/>
                  <a:pt x="237" y="955"/>
                </a:cubicBezTo>
                <a:cubicBezTo>
                  <a:pt x="236" y="955"/>
                  <a:pt x="236" y="955"/>
                  <a:pt x="236" y="955"/>
                </a:cubicBezTo>
                <a:cubicBezTo>
                  <a:pt x="235" y="955"/>
                  <a:pt x="235" y="955"/>
                  <a:pt x="235" y="954"/>
                </a:cubicBezTo>
                <a:cubicBezTo>
                  <a:pt x="235" y="953"/>
                  <a:pt x="235" y="953"/>
                  <a:pt x="236" y="953"/>
                </a:cubicBezTo>
                <a:cubicBezTo>
                  <a:pt x="236" y="952"/>
                  <a:pt x="236" y="952"/>
                  <a:pt x="236" y="951"/>
                </a:cubicBezTo>
                <a:cubicBezTo>
                  <a:pt x="236" y="950"/>
                  <a:pt x="236" y="949"/>
                  <a:pt x="235" y="948"/>
                </a:cubicBezTo>
                <a:cubicBezTo>
                  <a:pt x="233" y="945"/>
                  <a:pt x="241" y="947"/>
                  <a:pt x="240" y="945"/>
                </a:cubicBezTo>
                <a:cubicBezTo>
                  <a:pt x="239" y="944"/>
                  <a:pt x="239" y="944"/>
                  <a:pt x="238" y="944"/>
                </a:cubicBezTo>
                <a:cubicBezTo>
                  <a:pt x="238" y="944"/>
                  <a:pt x="237" y="944"/>
                  <a:pt x="237" y="943"/>
                </a:cubicBezTo>
                <a:cubicBezTo>
                  <a:pt x="237" y="943"/>
                  <a:pt x="236" y="943"/>
                  <a:pt x="236" y="942"/>
                </a:cubicBezTo>
                <a:cubicBezTo>
                  <a:pt x="236" y="942"/>
                  <a:pt x="236" y="941"/>
                  <a:pt x="236" y="941"/>
                </a:cubicBezTo>
                <a:cubicBezTo>
                  <a:pt x="236" y="940"/>
                  <a:pt x="235" y="940"/>
                  <a:pt x="235" y="939"/>
                </a:cubicBezTo>
                <a:cubicBezTo>
                  <a:pt x="235" y="939"/>
                  <a:pt x="235" y="939"/>
                  <a:pt x="236" y="939"/>
                </a:cubicBezTo>
                <a:cubicBezTo>
                  <a:pt x="236" y="939"/>
                  <a:pt x="236" y="938"/>
                  <a:pt x="236" y="938"/>
                </a:cubicBezTo>
                <a:cubicBezTo>
                  <a:pt x="237" y="938"/>
                  <a:pt x="238" y="937"/>
                  <a:pt x="239" y="937"/>
                </a:cubicBezTo>
                <a:cubicBezTo>
                  <a:pt x="240" y="936"/>
                  <a:pt x="241" y="937"/>
                  <a:pt x="242" y="937"/>
                </a:cubicBezTo>
                <a:cubicBezTo>
                  <a:pt x="243" y="938"/>
                  <a:pt x="242" y="940"/>
                  <a:pt x="243" y="941"/>
                </a:cubicBezTo>
                <a:cubicBezTo>
                  <a:pt x="243" y="941"/>
                  <a:pt x="243" y="941"/>
                  <a:pt x="244" y="941"/>
                </a:cubicBezTo>
                <a:cubicBezTo>
                  <a:pt x="244" y="941"/>
                  <a:pt x="244" y="942"/>
                  <a:pt x="244" y="942"/>
                </a:cubicBezTo>
                <a:cubicBezTo>
                  <a:pt x="244" y="942"/>
                  <a:pt x="245" y="942"/>
                  <a:pt x="246" y="942"/>
                </a:cubicBezTo>
                <a:cubicBezTo>
                  <a:pt x="246" y="941"/>
                  <a:pt x="247" y="941"/>
                  <a:pt x="247" y="942"/>
                </a:cubicBezTo>
                <a:cubicBezTo>
                  <a:pt x="248" y="943"/>
                  <a:pt x="247" y="943"/>
                  <a:pt x="246" y="943"/>
                </a:cubicBezTo>
                <a:cubicBezTo>
                  <a:pt x="245" y="943"/>
                  <a:pt x="246" y="944"/>
                  <a:pt x="246" y="945"/>
                </a:cubicBezTo>
                <a:cubicBezTo>
                  <a:pt x="245" y="945"/>
                  <a:pt x="245" y="946"/>
                  <a:pt x="246" y="946"/>
                </a:cubicBezTo>
                <a:cubicBezTo>
                  <a:pt x="246" y="947"/>
                  <a:pt x="247" y="946"/>
                  <a:pt x="248" y="946"/>
                </a:cubicBezTo>
                <a:cubicBezTo>
                  <a:pt x="248" y="946"/>
                  <a:pt x="248" y="947"/>
                  <a:pt x="249" y="947"/>
                </a:cubicBezTo>
                <a:cubicBezTo>
                  <a:pt x="249" y="948"/>
                  <a:pt x="250" y="947"/>
                  <a:pt x="251" y="948"/>
                </a:cubicBezTo>
                <a:cubicBezTo>
                  <a:pt x="251" y="948"/>
                  <a:pt x="251" y="950"/>
                  <a:pt x="250" y="950"/>
                </a:cubicBezTo>
                <a:close/>
                <a:moveTo>
                  <a:pt x="423" y="919"/>
                </a:moveTo>
                <a:cubicBezTo>
                  <a:pt x="423" y="919"/>
                  <a:pt x="423" y="920"/>
                  <a:pt x="422" y="920"/>
                </a:cubicBezTo>
                <a:cubicBezTo>
                  <a:pt x="421" y="920"/>
                  <a:pt x="421" y="919"/>
                  <a:pt x="421" y="919"/>
                </a:cubicBezTo>
                <a:cubicBezTo>
                  <a:pt x="420" y="918"/>
                  <a:pt x="419" y="918"/>
                  <a:pt x="419" y="918"/>
                </a:cubicBezTo>
                <a:cubicBezTo>
                  <a:pt x="418" y="918"/>
                  <a:pt x="417" y="918"/>
                  <a:pt x="416" y="918"/>
                </a:cubicBezTo>
                <a:cubicBezTo>
                  <a:pt x="416" y="918"/>
                  <a:pt x="415" y="918"/>
                  <a:pt x="414" y="918"/>
                </a:cubicBezTo>
                <a:cubicBezTo>
                  <a:pt x="414" y="917"/>
                  <a:pt x="414" y="917"/>
                  <a:pt x="413" y="917"/>
                </a:cubicBezTo>
                <a:cubicBezTo>
                  <a:pt x="413" y="916"/>
                  <a:pt x="409" y="916"/>
                  <a:pt x="410" y="915"/>
                </a:cubicBezTo>
                <a:cubicBezTo>
                  <a:pt x="410" y="915"/>
                  <a:pt x="411" y="915"/>
                  <a:pt x="412" y="914"/>
                </a:cubicBezTo>
                <a:cubicBezTo>
                  <a:pt x="412" y="914"/>
                  <a:pt x="413" y="914"/>
                  <a:pt x="413" y="914"/>
                </a:cubicBezTo>
                <a:cubicBezTo>
                  <a:pt x="414" y="913"/>
                  <a:pt x="416" y="914"/>
                  <a:pt x="416" y="914"/>
                </a:cubicBezTo>
                <a:cubicBezTo>
                  <a:pt x="417" y="915"/>
                  <a:pt x="417" y="916"/>
                  <a:pt x="418" y="915"/>
                </a:cubicBezTo>
                <a:cubicBezTo>
                  <a:pt x="419" y="915"/>
                  <a:pt x="419" y="914"/>
                  <a:pt x="419" y="914"/>
                </a:cubicBezTo>
                <a:cubicBezTo>
                  <a:pt x="420" y="914"/>
                  <a:pt x="420" y="914"/>
                  <a:pt x="420" y="914"/>
                </a:cubicBezTo>
                <a:cubicBezTo>
                  <a:pt x="421" y="915"/>
                  <a:pt x="422" y="915"/>
                  <a:pt x="422" y="915"/>
                </a:cubicBezTo>
                <a:cubicBezTo>
                  <a:pt x="424" y="915"/>
                  <a:pt x="423" y="917"/>
                  <a:pt x="423" y="919"/>
                </a:cubicBezTo>
                <a:close/>
                <a:moveTo>
                  <a:pt x="533" y="894"/>
                </a:moveTo>
                <a:cubicBezTo>
                  <a:pt x="531" y="895"/>
                  <a:pt x="529" y="897"/>
                  <a:pt x="526" y="898"/>
                </a:cubicBezTo>
                <a:cubicBezTo>
                  <a:pt x="526" y="898"/>
                  <a:pt x="525" y="898"/>
                  <a:pt x="524" y="898"/>
                </a:cubicBezTo>
                <a:cubicBezTo>
                  <a:pt x="524" y="899"/>
                  <a:pt x="523" y="899"/>
                  <a:pt x="523" y="900"/>
                </a:cubicBezTo>
                <a:cubicBezTo>
                  <a:pt x="522" y="901"/>
                  <a:pt x="521" y="901"/>
                  <a:pt x="520" y="902"/>
                </a:cubicBezTo>
                <a:cubicBezTo>
                  <a:pt x="519" y="902"/>
                  <a:pt x="518" y="903"/>
                  <a:pt x="517" y="904"/>
                </a:cubicBezTo>
                <a:cubicBezTo>
                  <a:pt x="516" y="904"/>
                  <a:pt x="515" y="904"/>
                  <a:pt x="515" y="903"/>
                </a:cubicBezTo>
                <a:cubicBezTo>
                  <a:pt x="515" y="903"/>
                  <a:pt x="516" y="901"/>
                  <a:pt x="516" y="901"/>
                </a:cubicBezTo>
                <a:cubicBezTo>
                  <a:pt x="516" y="900"/>
                  <a:pt x="519" y="900"/>
                  <a:pt x="520" y="900"/>
                </a:cubicBezTo>
                <a:cubicBezTo>
                  <a:pt x="521" y="899"/>
                  <a:pt x="522" y="899"/>
                  <a:pt x="523" y="898"/>
                </a:cubicBezTo>
                <a:cubicBezTo>
                  <a:pt x="525" y="896"/>
                  <a:pt x="526" y="895"/>
                  <a:pt x="527" y="893"/>
                </a:cubicBezTo>
                <a:cubicBezTo>
                  <a:pt x="528" y="892"/>
                  <a:pt x="529" y="891"/>
                  <a:pt x="530" y="891"/>
                </a:cubicBezTo>
                <a:cubicBezTo>
                  <a:pt x="531" y="891"/>
                  <a:pt x="531" y="892"/>
                  <a:pt x="532" y="892"/>
                </a:cubicBezTo>
                <a:cubicBezTo>
                  <a:pt x="533" y="892"/>
                  <a:pt x="534" y="892"/>
                  <a:pt x="534" y="892"/>
                </a:cubicBezTo>
                <a:cubicBezTo>
                  <a:pt x="537" y="892"/>
                  <a:pt x="535" y="893"/>
                  <a:pt x="533" y="894"/>
                </a:cubicBezTo>
                <a:close/>
                <a:moveTo>
                  <a:pt x="554" y="877"/>
                </a:moveTo>
                <a:cubicBezTo>
                  <a:pt x="554" y="878"/>
                  <a:pt x="553" y="879"/>
                  <a:pt x="553" y="879"/>
                </a:cubicBezTo>
                <a:cubicBezTo>
                  <a:pt x="553" y="880"/>
                  <a:pt x="553" y="881"/>
                  <a:pt x="553" y="881"/>
                </a:cubicBezTo>
                <a:cubicBezTo>
                  <a:pt x="553" y="883"/>
                  <a:pt x="551" y="883"/>
                  <a:pt x="550" y="884"/>
                </a:cubicBezTo>
                <a:cubicBezTo>
                  <a:pt x="548" y="884"/>
                  <a:pt x="548" y="885"/>
                  <a:pt x="546" y="885"/>
                </a:cubicBezTo>
                <a:cubicBezTo>
                  <a:pt x="545" y="885"/>
                  <a:pt x="544" y="885"/>
                  <a:pt x="544" y="885"/>
                </a:cubicBezTo>
                <a:cubicBezTo>
                  <a:pt x="543" y="885"/>
                  <a:pt x="542" y="884"/>
                  <a:pt x="541" y="884"/>
                </a:cubicBezTo>
                <a:cubicBezTo>
                  <a:pt x="540" y="883"/>
                  <a:pt x="541" y="882"/>
                  <a:pt x="542" y="882"/>
                </a:cubicBezTo>
                <a:cubicBezTo>
                  <a:pt x="543" y="881"/>
                  <a:pt x="544" y="880"/>
                  <a:pt x="545" y="879"/>
                </a:cubicBezTo>
                <a:cubicBezTo>
                  <a:pt x="547" y="878"/>
                  <a:pt x="548" y="875"/>
                  <a:pt x="550" y="874"/>
                </a:cubicBezTo>
                <a:cubicBezTo>
                  <a:pt x="551" y="873"/>
                  <a:pt x="551" y="872"/>
                  <a:pt x="552" y="871"/>
                </a:cubicBezTo>
                <a:cubicBezTo>
                  <a:pt x="552" y="870"/>
                  <a:pt x="552" y="870"/>
                  <a:pt x="552" y="869"/>
                </a:cubicBezTo>
                <a:cubicBezTo>
                  <a:pt x="552" y="868"/>
                  <a:pt x="553" y="868"/>
                  <a:pt x="553" y="869"/>
                </a:cubicBezTo>
                <a:cubicBezTo>
                  <a:pt x="554" y="870"/>
                  <a:pt x="553" y="872"/>
                  <a:pt x="554" y="873"/>
                </a:cubicBezTo>
                <a:cubicBezTo>
                  <a:pt x="554" y="874"/>
                  <a:pt x="554" y="876"/>
                  <a:pt x="554" y="877"/>
                </a:cubicBezTo>
                <a:close/>
                <a:moveTo>
                  <a:pt x="48" y="1990"/>
                </a:moveTo>
                <a:cubicBezTo>
                  <a:pt x="46" y="1990"/>
                  <a:pt x="45" y="1990"/>
                  <a:pt x="43" y="1990"/>
                </a:cubicBezTo>
                <a:cubicBezTo>
                  <a:pt x="43" y="1990"/>
                  <a:pt x="40" y="1990"/>
                  <a:pt x="41" y="1989"/>
                </a:cubicBezTo>
                <a:cubicBezTo>
                  <a:pt x="41" y="1988"/>
                  <a:pt x="44" y="1989"/>
                  <a:pt x="44" y="1989"/>
                </a:cubicBezTo>
                <a:cubicBezTo>
                  <a:pt x="46" y="1989"/>
                  <a:pt x="46" y="1989"/>
                  <a:pt x="48" y="1988"/>
                </a:cubicBezTo>
                <a:cubicBezTo>
                  <a:pt x="48" y="1988"/>
                  <a:pt x="49" y="1988"/>
                  <a:pt x="49" y="1989"/>
                </a:cubicBezTo>
                <a:cubicBezTo>
                  <a:pt x="49" y="1989"/>
                  <a:pt x="48" y="1990"/>
                  <a:pt x="48" y="1990"/>
                </a:cubicBezTo>
                <a:close/>
                <a:moveTo>
                  <a:pt x="74" y="1991"/>
                </a:moveTo>
                <a:cubicBezTo>
                  <a:pt x="73" y="1992"/>
                  <a:pt x="73" y="1992"/>
                  <a:pt x="72" y="1991"/>
                </a:cubicBezTo>
                <a:cubicBezTo>
                  <a:pt x="72" y="1991"/>
                  <a:pt x="71" y="1992"/>
                  <a:pt x="71" y="1991"/>
                </a:cubicBezTo>
                <a:cubicBezTo>
                  <a:pt x="71" y="1991"/>
                  <a:pt x="71" y="1990"/>
                  <a:pt x="71" y="1989"/>
                </a:cubicBezTo>
                <a:cubicBezTo>
                  <a:pt x="72" y="1989"/>
                  <a:pt x="72" y="1989"/>
                  <a:pt x="72" y="1988"/>
                </a:cubicBezTo>
                <a:cubicBezTo>
                  <a:pt x="72" y="1988"/>
                  <a:pt x="72" y="1987"/>
                  <a:pt x="72" y="1986"/>
                </a:cubicBezTo>
                <a:cubicBezTo>
                  <a:pt x="73" y="1986"/>
                  <a:pt x="73" y="1987"/>
                  <a:pt x="73" y="1988"/>
                </a:cubicBezTo>
                <a:cubicBezTo>
                  <a:pt x="73" y="1989"/>
                  <a:pt x="74" y="1990"/>
                  <a:pt x="74" y="1991"/>
                </a:cubicBezTo>
                <a:close/>
                <a:moveTo>
                  <a:pt x="763" y="1454"/>
                </a:moveTo>
                <a:cubicBezTo>
                  <a:pt x="763" y="1452"/>
                  <a:pt x="763" y="1451"/>
                  <a:pt x="765" y="1452"/>
                </a:cubicBezTo>
                <a:cubicBezTo>
                  <a:pt x="766" y="1452"/>
                  <a:pt x="767" y="1454"/>
                  <a:pt x="769" y="1455"/>
                </a:cubicBezTo>
                <a:cubicBezTo>
                  <a:pt x="771" y="1456"/>
                  <a:pt x="773" y="1458"/>
                  <a:pt x="769" y="1459"/>
                </a:cubicBezTo>
                <a:cubicBezTo>
                  <a:pt x="768" y="1459"/>
                  <a:pt x="768" y="1458"/>
                  <a:pt x="767" y="1458"/>
                </a:cubicBezTo>
                <a:cubicBezTo>
                  <a:pt x="766" y="1457"/>
                  <a:pt x="764" y="1457"/>
                  <a:pt x="763" y="1457"/>
                </a:cubicBezTo>
                <a:cubicBezTo>
                  <a:pt x="762" y="1456"/>
                  <a:pt x="763" y="1455"/>
                  <a:pt x="763" y="1454"/>
                </a:cubicBezTo>
                <a:close/>
                <a:moveTo>
                  <a:pt x="778" y="2090"/>
                </a:moveTo>
                <a:cubicBezTo>
                  <a:pt x="778" y="2090"/>
                  <a:pt x="779" y="2088"/>
                  <a:pt x="780" y="2090"/>
                </a:cubicBezTo>
                <a:cubicBezTo>
                  <a:pt x="780" y="2090"/>
                  <a:pt x="780" y="2091"/>
                  <a:pt x="781" y="2091"/>
                </a:cubicBezTo>
                <a:cubicBezTo>
                  <a:pt x="782" y="2091"/>
                  <a:pt x="783" y="2091"/>
                  <a:pt x="784" y="2091"/>
                </a:cubicBezTo>
                <a:cubicBezTo>
                  <a:pt x="786" y="2091"/>
                  <a:pt x="788" y="2090"/>
                  <a:pt x="789" y="2088"/>
                </a:cubicBezTo>
                <a:cubicBezTo>
                  <a:pt x="790" y="2087"/>
                  <a:pt x="790" y="2086"/>
                  <a:pt x="791" y="2085"/>
                </a:cubicBezTo>
                <a:cubicBezTo>
                  <a:pt x="791" y="2083"/>
                  <a:pt x="792" y="2083"/>
                  <a:pt x="793" y="2084"/>
                </a:cubicBezTo>
                <a:cubicBezTo>
                  <a:pt x="793" y="2086"/>
                  <a:pt x="794" y="2086"/>
                  <a:pt x="795" y="2087"/>
                </a:cubicBezTo>
                <a:cubicBezTo>
                  <a:pt x="795" y="2088"/>
                  <a:pt x="795" y="2089"/>
                  <a:pt x="796" y="2089"/>
                </a:cubicBezTo>
                <a:cubicBezTo>
                  <a:pt x="797" y="2091"/>
                  <a:pt x="798" y="2087"/>
                  <a:pt x="799" y="2086"/>
                </a:cubicBezTo>
                <a:cubicBezTo>
                  <a:pt x="800" y="2086"/>
                  <a:pt x="800" y="2089"/>
                  <a:pt x="801" y="2089"/>
                </a:cubicBezTo>
                <a:cubicBezTo>
                  <a:pt x="802" y="2090"/>
                  <a:pt x="804" y="2088"/>
                  <a:pt x="805" y="2089"/>
                </a:cubicBezTo>
                <a:cubicBezTo>
                  <a:pt x="806" y="2090"/>
                  <a:pt x="804" y="2092"/>
                  <a:pt x="805" y="2093"/>
                </a:cubicBezTo>
                <a:cubicBezTo>
                  <a:pt x="805" y="2095"/>
                  <a:pt x="807" y="2095"/>
                  <a:pt x="808" y="2096"/>
                </a:cubicBezTo>
                <a:cubicBezTo>
                  <a:pt x="808" y="2096"/>
                  <a:pt x="808" y="2096"/>
                  <a:pt x="808" y="2097"/>
                </a:cubicBezTo>
                <a:cubicBezTo>
                  <a:pt x="808" y="2097"/>
                  <a:pt x="809" y="2097"/>
                  <a:pt x="809" y="2097"/>
                </a:cubicBezTo>
                <a:cubicBezTo>
                  <a:pt x="810" y="2098"/>
                  <a:pt x="809" y="2099"/>
                  <a:pt x="810" y="2099"/>
                </a:cubicBezTo>
                <a:cubicBezTo>
                  <a:pt x="810" y="2101"/>
                  <a:pt x="812" y="2099"/>
                  <a:pt x="812" y="2098"/>
                </a:cubicBezTo>
                <a:cubicBezTo>
                  <a:pt x="813" y="2097"/>
                  <a:pt x="812" y="2095"/>
                  <a:pt x="814" y="2096"/>
                </a:cubicBezTo>
                <a:cubicBezTo>
                  <a:pt x="815" y="2096"/>
                  <a:pt x="816" y="2096"/>
                  <a:pt x="816" y="2096"/>
                </a:cubicBezTo>
                <a:cubicBezTo>
                  <a:pt x="817" y="2096"/>
                  <a:pt x="817" y="2095"/>
                  <a:pt x="818" y="2095"/>
                </a:cubicBezTo>
                <a:cubicBezTo>
                  <a:pt x="820" y="2095"/>
                  <a:pt x="820" y="2096"/>
                  <a:pt x="821" y="2097"/>
                </a:cubicBezTo>
                <a:cubicBezTo>
                  <a:pt x="821" y="2098"/>
                  <a:pt x="822" y="2098"/>
                  <a:pt x="821" y="2098"/>
                </a:cubicBezTo>
                <a:cubicBezTo>
                  <a:pt x="821" y="2099"/>
                  <a:pt x="820" y="2098"/>
                  <a:pt x="820" y="2099"/>
                </a:cubicBezTo>
                <a:cubicBezTo>
                  <a:pt x="820" y="2099"/>
                  <a:pt x="820" y="2099"/>
                  <a:pt x="819" y="2099"/>
                </a:cubicBezTo>
                <a:cubicBezTo>
                  <a:pt x="818" y="2099"/>
                  <a:pt x="818" y="2099"/>
                  <a:pt x="817" y="2099"/>
                </a:cubicBezTo>
                <a:cubicBezTo>
                  <a:pt x="817" y="2099"/>
                  <a:pt x="816" y="2098"/>
                  <a:pt x="815" y="2099"/>
                </a:cubicBezTo>
                <a:cubicBezTo>
                  <a:pt x="814" y="2099"/>
                  <a:pt x="815" y="2100"/>
                  <a:pt x="815" y="2101"/>
                </a:cubicBezTo>
                <a:cubicBezTo>
                  <a:pt x="815" y="2101"/>
                  <a:pt x="815" y="2102"/>
                  <a:pt x="814" y="2102"/>
                </a:cubicBezTo>
                <a:cubicBezTo>
                  <a:pt x="813" y="2102"/>
                  <a:pt x="814" y="2101"/>
                  <a:pt x="813" y="2101"/>
                </a:cubicBezTo>
                <a:cubicBezTo>
                  <a:pt x="813" y="2100"/>
                  <a:pt x="812" y="2101"/>
                  <a:pt x="812" y="2101"/>
                </a:cubicBezTo>
                <a:cubicBezTo>
                  <a:pt x="811" y="2101"/>
                  <a:pt x="811" y="2101"/>
                  <a:pt x="810" y="2101"/>
                </a:cubicBezTo>
                <a:cubicBezTo>
                  <a:pt x="810" y="2101"/>
                  <a:pt x="809" y="2101"/>
                  <a:pt x="809" y="2101"/>
                </a:cubicBezTo>
                <a:cubicBezTo>
                  <a:pt x="808" y="2101"/>
                  <a:pt x="808" y="2102"/>
                  <a:pt x="808" y="2102"/>
                </a:cubicBezTo>
                <a:cubicBezTo>
                  <a:pt x="808" y="2103"/>
                  <a:pt x="807" y="2103"/>
                  <a:pt x="807" y="2104"/>
                </a:cubicBezTo>
                <a:cubicBezTo>
                  <a:pt x="806" y="2105"/>
                  <a:pt x="806" y="2106"/>
                  <a:pt x="807" y="2107"/>
                </a:cubicBezTo>
                <a:cubicBezTo>
                  <a:pt x="807" y="2108"/>
                  <a:pt x="808" y="2108"/>
                  <a:pt x="809" y="2109"/>
                </a:cubicBezTo>
                <a:cubicBezTo>
                  <a:pt x="809" y="2110"/>
                  <a:pt x="809" y="2110"/>
                  <a:pt x="808" y="2111"/>
                </a:cubicBezTo>
                <a:cubicBezTo>
                  <a:pt x="808" y="2111"/>
                  <a:pt x="807" y="2111"/>
                  <a:pt x="807" y="2111"/>
                </a:cubicBezTo>
                <a:cubicBezTo>
                  <a:pt x="806" y="2112"/>
                  <a:pt x="806" y="2113"/>
                  <a:pt x="806" y="2113"/>
                </a:cubicBezTo>
                <a:cubicBezTo>
                  <a:pt x="806" y="2114"/>
                  <a:pt x="806" y="2115"/>
                  <a:pt x="806" y="2115"/>
                </a:cubicBezTo>
                <a:cubicBezTo>
                  <a:pt x="805" y="2116"/>
                  <a:pt x="805" y="2116"/>
                  <a:pt x="805" y="2117"/>
                </a:cubicBezTo>
                <a:cubicBezTo>
                  <a:pt x="805" y="2118"/>
                  <a:pt x="806" y="2118"/>
                  <a:pt x="805" y="2119"/>
                </a:cubicBezTo>
                <a:cubicBezTo>
                  <a:pt x="804" y="2119"/>
                  <a:pt x="804" y="2119"/>
                  <a:pt x="803" y="2118"/>
                </a:cubicBezTo>
                <a:cubicBezTo>
                  <a:pt x="803" y="2118"/>
                  <a:pt x="802" y="2118"/>
                  <a:pt x="801" y="2118"/>
                </a:cubicBezTo>
                <a:cubicBezTo>
                  <a:pt x="801" y="2119"/>
                  <a:pt x="802" y="2120"/>
                  <a:pt x="802" y="2120"/>
                </a:cubicBezTo>
                <a:cubicBezTo>
                  <a:pt x="803" y="2122"/>
                  <a:pt x="800" y="2121"/>
                  <a:pt x="800" y="2121"/>
                </a:cubicBezTo>
                <a:cubicBezTo>
                  <a:pt x="799" y="2122"/>
                  <a:pt x="800" y="2124"/>
                  <a:pt x="799" y="2125"/>
                </a:cubicBezTo>
                <a:cubicBezTo>
                  <a:pt x="799" y="2126"/>
                  <a:pt x="798" y="2126"/>
                  <a:pt x="798" y="2127"/>
                </a:cubicBezTo>
                <a:cubicBezTo>
                  <a:pt x="797" y="2127"/>
                  <a:pt x="797" y="2128"/>
                  <a:pt x="796" y="2128"/>
                </a:cubicBezTo>
                <a:cubicBezTo>
                  <a:pt x="795" y="2128"/>
                  <a:pt x="794" y="2127"/>
                  <a:pt x="793" y="2128"/>
                </a:cubicBezTo>
                <a:cubicBezTo>
                  <a:pt x="793" y="2128"/>
                  <a:pt x="793" y="2129"/>
                  <a:pt x="792" y="2129"/>
                </a:cubicBezTo>
                <a:cubicBezTo>
                  <a:pt x="792" y="2129"/>
                  <a:pt x="791" y="2129"/>
                  <a:pt x="791" y="2130"/>
                </a:cubicBezTo>
                <a:cubicBezTo>
                  <a:pt x="791" y="2131"/>
                  <a:pt x="793" y="2130"/>
                  <a:pt x="793" y="2130"/>
                </a:cubicBezTo>
                <a:cubicBezTo>
                  <a:pt x="795" y="2130"/>
                  <a:pt x="794" y="2131"/>
                  <a:pt x="793" y="2132"/>
                </a:cubicBezTo>
                <a:cubicBezTo>
                  <a:pt x="793" y="2133"/>
                  <a:pt x="792" y="2133"/>
                  <a:pt x="791" y="2133"/>
                </a:cubicBezTo>
                <a:cubicBezTo>
                  <a:pt x="791" y="2133"/>
                  <a:pt x="790" y="2132"/>
                  <a:pt x="789" y="2132"/>
                </a:cubicBezTo>
                <a:cubicBezTo>
                  <a:pt x="789" y="2133"/>
                  <a:pt x="790" y="2133"/>
                  <a:pt x="790" y="2134"/>
                </a:cubicBezTo>
                <a:cubicBezTo>
                  <a:pt x="791" y="2134"/>
                  <a:pt x="791" y="2134"/>
                  <a:pt x="791" y="2135"/>
                </a:cubicBezTo>
                <a:cubicBezTo>
                  <a:pt x="793" y="2135"/>
                  <a:pt x="794" y="2135"/>
                  <a:pt x="796" y="2135"/>
                </a:cubicBezTo>
                <a:cubicBezTo>
                  <a:pt x="797" y="2135"/>
                  <a:pt x="798" y="2136"/>
                  <a:pt x="800" y="2135"/>
                </a:cubicBezTo>
                <a:cubicBezTo>
                  <a:pt x="800" y="2135"/>
                  <a:pt x="801" y="2134"/>
                  <a:pt x="801" y="2134"/>
                </a:cubicBezTo>
                <a:cubicBezTo>
                  <a:pt x="802" y="2135"/>
                  <a:pt x="801" y="2135"/>
                  <a:pt x="801" y="2136"/>
                </a:cubicBezTo>
                <a:cubicBezTo>
                  <a:pt x="800" y="2136"/>
                  <a:pt x="800" y="2137"/>
                  <a:pt x="800" y="2137"/>
                </a:cubicBezTo>
                <a:cubicBezTo>
                  <a:pt x="799" y="2138"/>
                  <a:pt x="799" y="2138"/>
                  <a:pt x="798" y="2138"/>
                </a:cubicBezTo>
                <a:cubicBezTo>
                  <a:pt x="797" y="2139"/>
                  <a:pt x="796" y="2140"/>
                  <a:pt x="795" y="2141"/>
                </a:cubicBezTo>
                <a:cubicBezTo>
                  <a:pt x="795" y="2142"/>
                  <a:pt x="794" y="2143"/>
                  <a:pt x="793" y="2143"/>
                </a:cubicBezTo>
                <a:cubicBezTo>
                  <a:pt x="792" y="2143"/>
                  <a:pt x="793" y="2141"/>
                  <a:pt x="791" y="2141"/>
                </a:cubicBezTo>
                <a:cubicBezTo>
                  <a:pt x="790" y="2141"/>
                  <a:pt x="790" y="2141"/>
                  <a:pt x="789" y="2141"/>
                </a:cubicBezTo>
                <a:cubicBezTo>
                  <a:pt x="788" y="2140"/>
                  <a:pt x="787" y="2141"/>
                  <a:pt x="786" y="2140"/>
                </a:cubicBezTo>
                <a:cubicBezTo>
                  <a:pt x="785" y="2140"/>
                  <a:pt x="785" y="2140"/>
                  <a:pt x="785" y="2140"/>
                </a:cubicBezTo>
                <a:cubicBezTo>
                  <a:pt x="784" y="2140"/>
                  <a:pt x="784" y="2141"/>
                  <a:pt x="784" y="2141"/>
                </a:cubicBezTo>
                <a:cubicBezTo>
                  <a:pt x="784" y="2142"/>
                  <a:pt x="784" y="2143"/>
                  <a:pt x="784" y="2143"/>
                </a:cubicBezTo>
                <a:cubicBezTo>
                  <a:pt x="783" y="2144"/>
                  <a:pt x="783" y="2143"/>
                  <a:pt x="783" y="2143"/>
                </a:cubicBezTo>
                <a:cubicBezTo>
                  <a:pt x="782" y="2142"/>
                  <a:pt x="780" y="2144"/>
                  <a:pt x="779" y="2142"/>
                </a:cubicBezTo>
                <a:cubicBezTo>
                  <a:pt x="779" y="2141"/>
                  <a:pt x="780" y="2140"/>
                  <a:pt x="779" y="2140"/>
                </a:cubicBezTo>
                <a:cubicBezTo>
                  <a:pt x="779" y="2139"/>
                  <a:pt x="778" y="2140"/>
                  <a:pt x="778" y="2141"/>
                </a:cubicBezTo>
                <a:cubicBezTo>
                  <a:pt x="778" y="2141"/>
                  <a:pt x="777" y="2142"/>
                  <a:pt x="777" y="2141"/>
                </a:cubicBezTo>
                <a:cubicBezTo>
                  <a:pt x="776" y="2141"/>
                  <a:pt x="776" y="2141"/>
                  <a:pt x="776" y="2141"/>
                </a:cubicBezTo>
                <a:cubicBezTo>
                  <a:pt x="775" y="2141"/>
                  <a:pt x="775" y="2141"/>
                  <a:pt x="774" y="2141"/>
                </a:cubicBezTo>
                <a:cubicBezTo>
                  <a:pt x="773" y="2140"/>
                  <a:pt x="773" y="2140"/>
                  <a:pt x="773" y="2139"/>
                </a:cubicBezTo>
                <a:cubicBezTo>
                  <a:pt x="773" y="2138"/>
                  <a:pt x="773" y="2138"/>
                  <a:pt x="772" y="2138"/>
                </a:cubicBezTo>
                <a:cubicBezTo>
                  <a:pt x="771" y="2137"/>
                  <a:pt x="771" y="2137"/>
                  <a:pt x="771" y="2137"/>
                </a:cubicBezTo>
                <a:cubicBezTo>
                  <a:pt x="771" y="2137"/>
                  <a:pt x="771" y="2136"/>
                  <a:pt x="770" y="2136"/>
                </a:cubicBezTo>
                <a:cubicBezTo>
                  <a:pt x="770" y="2136"/>
                  <a:pt x="770" y="2138"/>
                  <a:pt x="769" y="2138"/>
                </a:cubicBezTo>
                <a:cubicBezTo>
                  <a:pt x="769" y="2139"/>
                  <a:pt x="769" y="2139"/>
                  <a:pt x="768" y="2139"/>
                </a:cubicBezTo>
                <a:cubicBezTo>
                  <a:pt x="768" y="2139"/>
                  <a:pt x="766" y="2138"/>
                  <a:pt x="767" y="2140"/>
                </a:cubicBezTo>
                <a:cubicBezTo>
                  <a:pt x="767" y="2140"/>
                  <a:pt x="767" y="2140"/>
                  <a:pt x="768" y="2140"/>
                </a:cubicBezTo>
                <a:cubicBezTo>
                  <a:pt x="768" y="2140"/>
                  <a:pt x="768" y="2140"/>
                  <a:pt x="768" y="2141"/>
                </a:cubicBezTo>
                <a:cubicBezTo>
                  <a:pt x="768" y="2141"/>
                  <a:pt x="769" y="2142"/>
                  <a:pt x="768" y="2142"/>
                </a:cubicBezTo>
                <a:cubicBezTo>
                  <a:pt x="768" y="2143"/>
                  <a:pt x="766" y="2140"/>
                  <a:pt x="765" y="2142"/>
                </a:cubicBezTo>
                <a:cubicBezTo>
                  <a:pt x="765" y="2143"/>
                  <a:pt x="766" y="2146"/>
                  <a:pt x="765" y="2146"/>
                </a:cubicBezTo>
                <a:cubicBezTo>
                  <a:pt x="765" y="2146"/>
                  <a:pt x="765" y="2144"/>
                  <a:pt x="764" y="2144"/>
                </a:cubicBezTo>
                <a:cubicBezTo>
                  <a:pt x="764" y="2144"/>
                  <a:pt x="764" y="2146"/>
                  <a:pt x="763" y="2146"/>
                </a:cubicBezTo>
                <a:cubicBezTo>
                  <a:pt x="763" y="2146"/>
                  <a:pt x="762" y="2145"/>
                  <a:pt x="762" y="2144"/>
                </a:cubicBezTo>
                <a:cubicBezTo>
                  <a:pt x="761" y="2144"/>
                  <a:pt x="762" y="2143"/>
                  <a:pt x="762" y="2142"/>
                </a:cubicBezTo>
                <a:cubicBezTo>
                  <a:pt x="761" y="2140"/>
                  <a:pt x="760" y="2140"/>
                  <a:pt x="760" y="2139"/>
                </a:cubicBezTo>
                <a:cubicBezTo>
                  <a:pt x="759" y="2138"/>
                  <a:pt x="760" y="2137"/>
                  <a:pt x="760" y="2136"/>
                </a:cubicBezTo>
                <a:cubicBezTo>
                  <a:pt x="760" y="2136"/>
                  <a:pt x="759" y="2135"/>
                  <a:pt x="759" y="2135"/>
                </a:cubicBezTo>
                <a:cubicBezTo>
                  <a:pt x="758" y="2133"/>
                  <a:pt x="758" y="2132"/>
                  <a:pt x="759" y="2131"/>
                </a:cubicBezTo>
                <a:cubicBezTo>
                  <a:pt x="760" y="2129"/>
                  <a:pt x="760" y="2128"/>
                  <a:pt x="761" y="2126"/>
                </a:cubicBezTo>
                <a:cubicBezTo>
                  <a:pt x="761" y="2124"/>
                  <a:pt x="762" y="2123"/>
                  <a:pt x="762" y="2121"/>
                </a:cubicBezTo>
                <a:cubicBezTo>
                  <a:pt x="762" y="2119"/>
                  <a:pt x="762" y="2117"/>
                  <a:pt x="762" y="2116"/>
                </a:cubicBezTo>
                <a:cubicBezTo>
                  <a:pt x="763" y="2114"/>
                  <a:pt x="763" y="2113"/>
                  <a:pt x="762" y="2112"/>
                </a:cubicBezTo>
                <a:cubicBezTo>
                  <a:pt x="761" y="2110"/>
                  <a:pt x="761" y="2106"/>
                  <a:pt x="762" y="2104"/>
                </a:cubicBezTo>
                <a:cubicBezTo>
                  <a:pt x="763" y="2103"/>
                  <a:pt x="764" y="2102"/>
                  <a:pt x="765" y="2101"/>
                </a:cubicBezTo>
                <a:cubicBezTo>
                  <a:pt x="766" y="2100"/>
                  <a:pt x="767" y="2099"/>
                  <a:pt x="767" y="2097"/>
                </a:cubicBezTo>
                <a:cubicBezTo>
                  <a:pt x="766" y="2096"/>
                  <a:pt x="765" y="2096"/>
                  <a:pt x="766" y="2094"/>
                </a:cubicBezTo>
                <a:cubicBezTo>
                  <a:pt x="767" y="2093"/>
                  <a:pt x="768" y="2092"/>
                  <a:pt x="769" y="2092"/>
                </a:cubicBezTo>
                <a:cubicBezTo>
                  <a:pt x="772" y="2092"/>
                  <a:pt x="776" y="2093"/>
                  <a:pt x="778" y="2090"/>
                </a:cubicBezTo>
                <a:close/>
                <a:moveTo>
                  <a:pt x="810" y="671"/>
                </a:moveTo>
                <a:cubicBezTo>
                  <a:pt x="810" y="671"/>
                  <a:pt x="811" y="672"/>
                  <a:pt x="811" y="672"/>
                </a:cubicBezTo>
                <a:cubicBezTo>
                  <a:pt x="811" y="672"/>
                  <a:pt x="812" y="673"/>
                  <a:pt x="812" y="673"/>
                </a:cubicBezTo>
                <a:cubicBezTo>
                  <a:pt x="813" y="675"/>
                  <a:pt x="812" y="676"/>
                  <a:pt x="813" y="677"/>
                </a:cubicBezTo>
                <a:cubicBezTo>
                  <a:pt x="814" y="678"/>
                  <a:pt x="815" y="678"/>
                  <a:pt x="816" y="679"/>
                </a:cubicBezTo>
                <a:cubicBezTo>
                  <a:pt x="817" y="679"/>
                  <a:pt x="819" y="681"/>
                  <a:pt x="819" y="680"/>
                </a:cubicBezTo>
                <a:cubicBezTo>
                  <a:pt x="819" y="680"/>
                  <a:pt x="818" y="679"/>
                  <a:pt x="818" y="679"/>
                </a:cubicBezTo>
                <a:cubicBezTo>
                  <a:pt x="818" y="678"/>
                  <a:pt x="818" y="678"/>
                  <a:pt x="818" y="678"/>
                </a:cubicBezTo>
                <a:cubicBezTo>
                  <a:pt x="818" y="677"/>
                  <a:pt x="818" y="677"/>
                  <a:pt x="818" y="676"/>
                </a:cubicBezTo>
                <a:cubicBezTo>
                  <a:pt x="818" y="675"/>
                  <a:pt x="819" y="676"/>
                  <a:pt x="820" y="676"/>
                </a:cubicBezTo>
                <a:cubicBezTo>
                  <a:pt x="821" y="675"/>
                  <a:pt x="820" y="675"/>
                  <a:pt x="819" y="675"/>
                </a:cubicBezTo>
                <a:cubicBezTo>
                  <a:pt x="818" y="674"/>
                  <a:pt x="818" y="674"/>
                  <a:pt x="818" y="673"/>
                </a:cubicBezTo>
                <a:cubicBezTo>
                  <a:pt x="818" y="672"/>
                  <a:pt x="817" y="671"/>
                  <a:pt x="818" y="671"/>
                </a:cubicBezTo>
                <a:cubicBezTo>
                  <a:pt x="819" y="672"/>
                  <a:pt x="821" y="675"/>
                  <a:pt x="820" y="672"/>
                </a:cubicBezTo>
                <a:cubicBezTo>
                  <a:pt x="820" y="671"/>
                  <a:pt x="820" y="671"/>
                  <a:pt x="819" y="670"/>
                </a:cubicBezTo>
                <a:cubicBezTo>
                  <a:pt x="819" y="669"/>
                  <a:pt x="819" y="669"/>
                  <a:pt x="818" y="668"/>
                </a:cubicBezTo>
                <a:cubicBezTo>
                  <a:pt x="817" y="668"/>
                  <a:pt x="815" y="666"/>
                  <a:pt x="816" y="665"/>
                </a:cubicBezTo>
                <a:cubicBezTo>
                  <a:pt x="816" y="665"/>
                  <a:pt x="816" y="665"/>
                  <a:pt x="816" y="665"/>
                </a:cubicBezTo>
                <a:cubicBezTo>
                  <a:pt x="817" y="665"/>
                  <a:pt x="818" y="667"/>
                  <a:pt x="818" y="668"/>
                </a:cubicBezTo>
                <a:cubicBezTo>
                  <a:pt x="819" y="669"/>
                  <a:pt x="820" y="669"/>
                  <a:pt x="821" y="671"/>
                </a:cubicBezTo>
                <a:cubicBezTo>
                  <a:pt x="821" y="672"/>
                  <a:pt x="821" y="673"/>
                  <a:pt x="822" y="675"/>
                </a:cubicBezTo>
                <a:cubicBezTo>
                  <a:pt x="822" y="676"/>
                  <a:pt x="823" y="677"/>
                  <a:pt x="824" y="678"/>
                </a:cubicBezTo>
                <a:cubicBezTo>
                  <a:pt x="825" y="678"/>
                  <a:pt x="825" y="679"/>
                  <a:pt x="825" y="679"/>
                </a:cubicBezTo>
                <a:cubicBezTo>
                  <a:pt x="826" y="680"/>
                  <a:pt x="826" y="680"/>
                  <a:pt x="827" y="680"/>
                </a:cubicBezTo>
                <a:cubicBezTo>
                  <a:pt x="828" y="680"/>
                  <a:pt x="828" y="681"/>
                  <a:pt x="829" y="680"/>
                </a:cubicBezTo>
                <a:cubicBezTo>
                  <a:pt x="829" y="680"/>
                  <a:pt x="829" y="679"/>
                  <a:pt x="829" y="678"/>
                </a:cubicBezTo>
                <a:cubicBezTo>
                  <a:pt x="829" y="677"/>
                  <a:pt x="828" y="677"/>
                  <a:pt x="828" y="677"/>
                </a:cubicBezTo>
                <a:cubicBezTo>
                  <a:pt x="827" y="676"/>
                  <a:pt x="826" y="676"/>
                  <a:pt x="827" y="675"/>
                </a:cubicBezTo>
                <a:cubicBezTo>
                  <a:pt x="827" y="674"/>
                  <a:pt x="828" y="674"/>
                  <a:pt x="828" y="675"/>
                </a:cubicBezTo>
                <a:cubicBezTo>
                  <a:pt x="828" y="675"/>
                  <a:pt x="829" y="676"/>
                  <a:pt x="829" y="676"/>
                </a:cubicBezTo>
                <a:cubicBezTo>
                  <a:pt x="829" y="676"/>
                  <a:pt x="830" y="676"/>
                  <a:pt x="830" y="676"/>
                </a:cubicBezTo>
                <a:cubicBezTo>
                  <a:pt x="831" y="676"/>
                  <a:pt x="831" y="677"/>
                  <a:pt x="831" y="677"/>
                </a:cubicBezTo>
                <a:cubicBezTo>
                  <a:pt x="832" y="677"/>
                  <a:pt x="831" y="678"/>
                  <a:pt x="832" y="678"/>
                </a:cubicBezTo>
                <a:cubicBezTo>
                  <a:pt x="833" y="678"/>
                  <a:pt x="833" y="676"/>
                  <a:pt x="833" y="676"/>
                </a:cubicBezTo>
                <a:cubicBezTo>
                  <a:pt x="833" y="675"/>
                  <a:pt x="834" y="674"/>
                  <a:pt x="834" y="672"/>
                </a:cubicBezTo>
                <a:cubicBezTo>
                  <a:pt x="834" y="672"/>
                  <a:pt x="834" y="671"/>
                  <a:pt x="834" y="670"/>
                </a:cubicBezTo>
                <a:cubicBezTo>
                  <a:pt x="834" y="669"/>
                  <a:pt x="835" y="668"/>
                  <a:pt x="834" y="667"/>
                </a:cubicBezTo>
                <a:cubicBezTo>
                  <a:pt x="833" y="666"/>
                  <a:pt x="832" y="665"/>
                  <a:pt x="832" y="665"/>
                </a:cubicBezTo>
                <a:cubicBezTo>
                  <a:pt x="831" y="663"/>
                  <a:pt x="831" y="664"/>
                  <a:pt x="830" y="664"/>
                </a:cubicBezTo>
                <a:cubicBezTo>
                  <a:pt x="829" y="665"/>
                  <a:pt x="827" y="665"/>
                  <a:pt x="826" y="663"/>
                </a:cubicBezTo>
                <a:cubicBezTo>
                  <a:pt x="826" y="663"/>
                  <a:pt x="825" y="661"/>
                  <a:pt x="825" y="661"/>
                </a:cubicBezTo>
                <a:cubicBezTo>
                  <a:pt x="823" y="660"/>
                  <a:pt x="824" y="662"/>
                  <a:pt x="823" y="662"/>
                </a:cubicBezTo>
                <a:cubicBezTo>
                  <a:pt x="823" y="663"/>
                  <a:pt x="824" y="663"/>
                  <a:pt x="823" y="663"/>
                </a:cubicBezTo>
                <a:cubicBezTo>
                  <a:pt x="823" y="664"/>
                  <a:pt x="822" y="663"/>
                  <a:pt x="822" y="663"/>
                </a:cubicBezTo>
                <a:cubicBezTo>
                  <a:pt x="821" y="662"/>
                  <a:pt x="820" y="661"/>
                  <a:pt x="819" y="660"/>
                </a:cubicBezTo>
                <a:cubicBezTo>
                  <a:pt x="818" y="659"/>
                  <a:pt x="818" y="658"/>
                  <a:pt x="817" y="657"/>
                </a:cubicBezTo>
                <a:cubicBezTo>
                  <a:pt x="817" y="656"/>
                  <a:pt x="817" y="656"/>
                  <a:pt x="816" y="655"/>
                </a:cubicBezTo>
                <a:cubicBezTo>
                  <a:pt x="816" y="655"/>
                  <a:pt x="815" y="654"/>
                  <a:pt x="815" y="654"/>
                </a:cubicBezTo>
                <a:cubicBezTo>
                  <a:pt x="815" y="653"/>
                  <a:pt x="816" y="653"/>
                  <a:pt x="816" y="654"/>
                </a:cubicBezTo>
                <a:cubicBezTo>
                  <a:pt x="817" y="655"/>
                  <a:pt x="818" y="655"/>
                  <a:pt x="819" y="656"/>
                </a:cubicBezTo>
                <a:cubicBezTo>
                  <a:pt x="821" y="656"/>
                  <a:pt x="822" y="657"/>
                  <a:pt x="823" y="657"/>
                </a:cubicBezTo>
                <a:cubicBezTo>
                  <a:pt x="824" y="657"/>
                  <a:pt x="825" y="658"/>
                  <a:pt x="826" y="659"/>
                </a:cubicBezTo>
                <a:cubicBezTo>
                  <a:pt x="827" y="660"/>
                  <a:pt x="829" y="661"/>
                  <a:pt x="830" y="661"/>
                </a:cubicBezTo>
                <a:cubicBezTo>
                  <a:pt x="831" y="662"/>
                  <a:pt x="832" y="662"/>
                  <a:pt x="833" y="663"/>
                </a:cubicBezTo>
                <a:cubicBezTo>
                  <a:pt x="836" y="664"/>
                  <a:pt x="839" y="665"/>
                  <a:pt x="840" y="667"/>
                </a:cubicBezTo>
                <a:cubicBezTo>
                  <a:pt x="841" y="669"/>
                  <a:pt x="841" y="670"/>
                  <a:pt x="840" y="672"/>
                </a:cubicBezTo>
                <a:cubicBezTo>
                  <a:pt x="840" y="673"/>
                  <a:pt x="841" y="675"/>
                  <a:pt x="840" y="676"/>
                </a:cubicBezTo>
                <a:cubicBezTo>
                  <a:pt x="840" y="677"/>
                  <a:pt x="838" y="678"/>
                  <a:pt x="838" y="680"/>
                </a:cubicBezTo>
                <a:cubicBezTo>
                  <a:pt x="838" y="681"/>
                  <a:pt x="840" y="682"/>
                  <a:pt x="841" y="683"/>
                </a:cubicBezTo>
                <a:cubicBezTo>
                  <a:pt x="842" y="684"/>
                  <a:pt x="842" y="685"/>
                  <a:pt x="843" y="687"/>
                </a:cubicBezTo>
                <a:cubicBezTo>
                  <a:pt x="844" y="688"/>
                  <a:pt x="845" y="689"/>
                  <a:pt x="846" y="690"/>
                </a:cubicBezTo>
                <a:cubicBezTo>
                  <a:pt x="846" y="691"/>
                  <a:pt x="847" y="692"/>
                  <a:pt x="848" y="693"/>
                </a:cubicBezTo>
                <a:cubicBezTo>
                  <a:pt x="849" y="694"/>
                  <a:pt x="850" y="696"/>
                  <a:pt x="851" y="697"/>
                </a:cubicBezTo>
                <a:cubicBezTo>
                  <a:pt x="852" y="698"/>
                  <a:pt x="852" y="699"/>
                  <a:pt x="852" y="700"/>
                </a:cubicBezTo>
                <a:cubicBezTo>
                  <a:pt x="852" y="701"/>
                  <a:pt x="851" y="702"/>
                  <a:pt x="851" y="704"/>
                </a:cubicBezTo>
                <a:cubicBezTo>
                  <a:pt x="852" y="705"/>
                  <a:pt x="853" y="705"/>
                  <a:pt x="853" y="706"/>
                </a:cubicBezTo>
                <a:cubicBezTo>
                  <a:pt x="853" y="707"/>
                  <a:pt x="852" y="707"/>
                  <a:pt x="851" y="708"/>
                </a:cubicBezTo>
                <a:cubicBezTo>
                  <a:pt x="850" y="708"/>
                  <a:pt x="849" y="709"/>
                  <a:pt x="849" y="710"/>
                </a:cubicBezTo>
                <a:cubicBezTo>
                  <a:pt x="848" y="710"/>
                  <a:pt x="847" y="710"/>
                  <a:pt x="846" y="711"/>
                </a:cubicBezTo>
                <a:cubicBezTo>
                  <a:pt x="846" y="712"/>
                  <a:pt x="845" y="712"/>
                  <a:pt x="845" y="713"/>
                </a:cubicBezTo>
                <a:cubicBezTo>
                  <a:pt x="843" y="714"/>
                  <a:pt x="842" y="714"/>
                  <a:pt x="841" y="714"/>
                </a:cubicBezTo>
                <a:cubicBezTo>
                  <a:pt x="839" y="714"/>
                  <a:pt x="838" y="713"/>
                  <a:pt x="837" y="713"/>
                </a:cubicBezTo>
                <a:cubicBezTo>
                  <a:pt x="836" y="713"/>
                  <a:pt x="836" y="714"/>
                  <a:pt x="835" y="713"/>
                </a:cubicBezTo>
                <a:cubicBezTo>
                  <a:pt x="835" y="712"/>
                  <a:pt x="835" y="711"/>
                  <a:pt x="836" y="711"/>
                </a:cubicBezTo>
                <a:cubicBezTo>
                  <a:pt x="837" y="710"/>
                  <a:pt x="838" y="709"/>
                  <a:pt x="838" y="708"/>
                </a:cubicBezTo>
                <a:cubicBezTo>
                  <a:pt x="839" y="706"/>
                  <a:pt x="837" y="706"/>
                  <a:pt x="837" y="705"/>
                </a:cubicBezTo>
                <a:cubicBezTo>
                  <a:pt x="836" y="704"/>
                  <a:pt x="835" y="703"/>
                  <a:pt x="833" y="703"/>
                </a:cubicBezTo>
                <a:cubicBezTo>
                  <a:pt x="831" y="701"/>
                  <a:pt x="830" y="699"/>
                  <a:pt x="828" y="697"/>
                </a:cubicBezTo>
                <a:cubicBezTo>
                  <a:pt x="826" y="696"/>
                  <a:pt x="825" y="696"/>
                  <a:pt x="824" y="695"/>
                </a:cubicBezTo>
                <a:cubicBezTo>
                  <a:pt x="822" y="695"/>
                  <a:pt x="821" y="695"/>
                  <a:pt x="820" y="694"/>
                </a:cubicBezTo>
                <a:cubicBezTo>
                  <a:pt x="819" y="693"/>
                  <a:pt x="818" y="692"/>
                  <a:pt x="818" y="691"/>
                </a:cubicBezTo>
                <a:cubicBezTo>
                  <a:pt x="817" y="690"/>
                  <a:pt x="816" y="690"/>
                  <a:pt x="815" y="689"/>
                </a:cubicBezTo>
                <a:cubicBezTo>
                  <a:pt x="814" y="689"/>
                  <a:pt x="812" y="687"/>
                  <a:pt x="813" y="687"/>
                </a:cubicBezTo>
                <a:cubicBezTo>
                  <a:pt x="814" y="687"/>
                  <a:pt x="815" y="688"/>
                  <a:pt x="816" y="688"/>
                </a:cubicBezTo>
                <a:cubicBezTo>
                  <a:pt x="817" y="687"/>
                  <a:pt x="816" y="685"/>
                  <a:pt x="816" y="684"/>
                </a:cubicBezTo>
                <a:cubicBezTo>
                  <a:pt x="816" y="683"/>
                  <a:pt x="816" y="683"/>
                  <a:pt x="816" y="683"/>
                </a:cubicBezTo>
                <a:cubicBezTo>
                  <a:pt x="815" y="682"/>
                  <a:pt x="816" y="681"/>
                  <a:pt x="815" y="681"/>
                </a:cubicBezTo>
                <a:cubicBezTo>
                  <a:pt x="815" y="679"/>
                  <a:pt x="813" y="679"/>
                  <a:pt x="812" y="678"/>
                </a:cubicBezTo>
                <a:cubicBezTo>
                  <a:pt x="810" y="677"/>
                  <a:pt x="812" y="675"/>
                  <a:pt x="811" y="673"/>
                </a:cubicBezTo>
                <a:cubicBezTo>
                  <a:pt x="811" y="673"/>
                  <a:pt x="811" y="672"/>
                  <a:pt x="810" y="672"/>
                </a:cubicBezTo>
                <a:cubicBezTo>
                  <a:pt x="810" y="672"/>
                  <a:pt x="808" y="671"/>
                  <a:pt x="810" y="671"/>
                </a:cubicBezTo>
                <a:close/>
                <a:moveTo>
                  <a:pt x="832" y="710"/>
                </a:moveTo>
                <a:cubicBezTo>
                  <a:pt x="831" y="710"/>
                  <a:pt x="831" y="710"/>
                  <a:pt x="830" y="710"/>
                </a:cubicBezTo>
                <a:cubicBezTo>
                  <a:pt x="830" y="710"/>
                  <a:pt x="830" y="711"/>
                  <a:pt x="829" y="711"/>
                </a:cubicBezTo>
                <a:cubicBezTo>
                  <a:pt x="828" y="712"/>
                  <a:pt x="828" y="711"/>
                  <a:pt x="827" y="710"/>
                </a:cubicBezTo>
                <a:cubicBezTo>
                  <a:pt x="827" y="709"/>
                  <a:pt x="826" y="709"/>
                  <a:pt x="825" y="709"/>
                </a:cubicBezTo>
                <a:cubicBezTo>
                  <a:pt x="824" y="709"/>
                  <a:pt x="822" y="709"/>
                  <a:pt x="822" y="708"/>
                </a:cubicBezTo>
                <a:cubicBezTo>
                  <a:pt x="821" y="708"/>
                  <a:pt x="821" y="706"/>
                  <a:pt x="822" y="705"/>
                </a:cubicBezTo>
                <a:cubicBezTo>
                  <a:pt x="823" y="705"/>
                  <a:pt x="823" y="705"/>
                  <a:pt x="824" y="706"/>
                </a:cubicBezTo>
                <a:cubicBezTo>
                  <a:pt x="824" y="706"/>
                  <a:pt x="825" y="707"/>
                  <a:pt x="825" y="707"/>
                </a:cubicBezTo>
                <a:cubicBezTo>
                  <a:pt x="827" y="707"/>
                  <a:pt x="827" y="708"/>
                  <a:pt x="828" y="708"/>
                </a:cubicBezTo>
                <a:cubicBezTo>
                  <a:pt x="829" y="709"/>
                  <a:pt x="832" y="709"/>
                  <a:pt x="832" y="710"/>
                </a:cubicBezTo>
                <a:close/>
                <a:moveTo>
                  <a:pt x="803" y="1112"/>
                </a:moveTo>
                <a:cubicBezTo>
                  <a:pt x="805" y="1112"/>
                  <a:pt x="806" y="1112"/>
                  <a:pt x="807" y="1112"/>
                </a:cubicBezTo>
                <a:cubicBezTo>
                  <a:pt x="808" y="1112"/>
                  <a:pt x="809" y="1112"/>
                  <a:pt x="809" y="1111"/>
                </a:cubicBezTo>
                <a:cubicBezTo>
                  <a:pt x="809" y="1110"/>
                  <a:pt x="807" y="1110"/>
                  <a:pt x="808" y="1110"/>
                </a:cubicBezTo>
                <a:cubicBezTo>
                  <a:pt x="808" y="1109"/>
                  <a:pt x="809" y="1109"/>
                  <a:pt x="810" y="1110"/>
                </a:cubicBezTo>
                <a:cubicBezTo>
                  <a:pt x="810" y="1110"/>
                  <a:pt x="811" y="1110"/>
                  <a:pt x="811" y="1111"/>
                </a:cubicBezTo>
                <a:cubicBezTo>
                  <a:pt x="812" y="1111"/>
                  <a:pt x="812" y="1112"/>
                  <a:pt x="812" y="1112"/>
                </a:cubicBezTo>
                <a:cubicBezTo>
                  <a:pt x="813" y="1112"/>
                  <a:pt x="814" y="1111"/>
                  <a:pt x="815" y="1112"/>
                </a:cubicBezTo>
                <a:cubicBezTo>
                  <a:pt x="815" y="1112"/>
                  <a:pt x="814" y="1113"/>
                  <a:pt x="814" y="1114"/>
                </a:cubicBezTo>
                <a:cubicBezTo>
                  <a:pt x="814" y="1114"/>
                  <a:pt x="814" y="1115"/>
                  <a:pt x="814" y="1115"/>
                </a:cubicBezTo>
                <a:cubicBezTo>
                  <a:pt x="814" y="1115"/>
                  <a:pt x="813" y="1115"/>
                  <a:pt x="813" y="1115"/>
                </a:cubicBezTo>
                <a:cubicBezTo>
                  <a:pt x="813" y="1115"/>
                  <a:pt x="812" y="1116"/>
                  <a:pt x="812" y="1116"/>
                </a:cubicBezTo>
                <a:cubicBezTo>
                  <a:pt x="813" y="1117"/>
                  <a:pt x="813" y="1116"/>
                  <a:pt x="813" y="1116"/>
                </a:cubicBezTo>
                <a:cubicBezTo>
                  <a:pt x="814" y="1116"/>
                  <a:pt x="814" y="1116"/>
                  <a:pt x="815" y="1116"/>
                </a:cubicBezTo>
                <a:cubicBezTo>
                  <a:pt x="816" y="1116"/>
                  <a:pt x="817" y="1116"/>
                  <a:pt x="817" y="1116"/>
                </a:cubicBezTo>
                <a:cubicBezTo>
                  <a:pt x="818" y="1115"/>
                  <a:pt x="817" y="1114"/>
                  <a:pt x="818" y="1113"/>
                </a:cubicBezTo>
                <a:cubicBezTo>
                  <a:pt x="819" y="1112"/>
                  <a:pt x="820" y="1114"/>
                  <a:pt x="820" y="1115"/>
                </a:cubicBezTo>
                <a:cubicBezTo>
                  <a:pt x="821" y="1116"/>
                  <a:pt x="822" y="1117"/>
                  <a:pt x="822" y="1118"/>
                </a:cubicBezTo>
                <a:cubicBezTo>
                  <a:pt x="822" y="1119"/>
                  <a:pt x="823" y="1120"/>
                  <a:pt x="824" y="1121"/>
                </a:cubicBezTo>
                <a:cubicBezTo>
                  <a:pt x="825" y="1122"/>
                  <a:pt x="825" y="1123"/>
                  <a:pt x="826" y="1124"/>
                </a:cubicBezTo>
                <a:cubicBezTo>
                  <a:pt x="827" y="1126"/>
                  <a:pt x="826" y="1126"/>
                  <a:pt x="825" y="1125"/>
                </a:cubicBezTo>
                <a:cubicBezTo>
                  <a:pt x="823" y="1124"/>
                  <a:pt x="823" y="1123"/>
                  <a:pt x="822" y="1122"/>
                </a:cubicBezTo>
                <a:cubicBezTo>
                  <a:pt x="821" y="1122"/>
                  <a:pt x="821" y="1122"/>
                  <a:pt x="820" y="1121"/>
                </a:cubicBezTo>
                <a:cubicBezTo>
                  <a:pt x="820" y="1121"/>
                  <a:pt x="820" y="1120"/>
                  <a:pt x="820" y="1119"/>
                </a:cubicBezTo>
                <a:cubicBezTo>
                  <a:pt x="819" y="1118"/>
                  <a:pt x="819" y="1120"/>
                  <a:pt x="818" y="1120"/>
                </a:cubicBezTo>
                <a:cubicBezTo>
                  <a:pt x="818" y="1121"/>
                  <a:pt x="817" y="1121"/>
                  <a:pt x="817" y="1120"/>
                </a:cubicBezTo>
                <a:cubicBezTo>
                  <a:pt x="817" y="1119"/>
                  <a:pt x="819" y="1119"/>
                  <a:pt x="818" y="1118"/>
                </a:cubicBezTo>
                <a:cubicBezTo>
                  <a:pt x="817" y="1117"/>
                  <a:pt x="817" y="1118"/>
                  <a:pt x="816" y="1118"/>
                </a:cubicBezTo>
                <a:cubicBezTo>
                  <a:pt x="816" y="1119"/>
                  <a:pt x="815" y="1119"/>
                  <a:pt x="814" y="1119"/>
                </a:cubicBezTo>
                <a:cubicBezTo>
                  <a:pt x="814" y="1119"/>
                  <a:pt x="813" y="1118"/>
                  <a:pt x="813" y="1118"/>
                </a:cubicBezTo>
                <a:cubicBezTo>
                  <a:pt x="811" y="1115"/>
                  <a:pt x="807" y="1119"/>
                  <a:pt x="805" y="1116"/>
                </a:cubicBezTo>
                <a:cubicBezTo>
                  <a:pt x="805" y="1115"/>
                  <a:pt x="805" y="1115"/>
                  <a:pt x="804" y="1114"/>
                </a:cubicBezTo>
                <a:cubicBezTo>
                  <a:pt x="804" y="1113"/>
                  <a:pt x="803" y="1113"/>
                  <a:pt x="802" y="1113"/>
                </a:cubicBezTo>
                <a:cubicBezTo>
                  <a:pt x="801" y="1112"/>
                  <a:pt x="802" y="1112"/>
                  <a:pt x="803" y="1112"/>
                </a:cubicBezTo>
                <a:close/>
                <a:moveTo>
                  <a:pt x="730" y="710"/>
                </a:moveTo>
                <a:cubicBezTo>
                  <a:pt x="729" y="709"/>
                  <a:pt x="728" y="709"/>
                  <a:pt x="727" y="708"/>
                </a:cubicBezTo>
                <a:cubicBezTo>
                  <a:pt x="725" y="707"/>
                  <a:pt x="723" y="706"/>
                  <a:pt x="725" y="704"/>
                </a:cubicBezTo>
                <a:cubicBezTo>
                  <a:pt x="726" y="702"/>
                  <a:pt x="726" y="705"/>
                  <a:pt x="727" y="705"/>
                </a:cubicBezTo>
                <a:cubicBezTo>
                  <a:pt x="729" y="705"/>
                  <a:pt x="729" y="703"/>
                  <a:pt x="729" y="702"/>
                </a:cubicBezTo>
                <a:cubicBezTo>
                  <a:pt x="730" y="700"/>
                  <a:pt x="731" y="700"/>
                  <a:pt x="731" y="699"/>
                </a:cubicBezTo>
                <a:cubicBezTo>
                  <a:pt x="731" y="698"/>
                  <a:pt x="731" y="698"/>
                  <a:pt x="731" y="697"/>
                </a:cubicBezTo>
                <a:cubicBezTo>
                  <a:pt x="731" y="696"/>
                  <a:pt x="731" y="696"/>
                  <a:pt x="732" y="696"/>
                </a:cubicBezTo>
                <a:cubicBezTo>
                  <a:pt x="733" y="696"/>
                  <a:pt x="734" y="695"/>
                  <a:pt x="736" y="696"/>
                </a:cubicBezTo>
                <a:cubicBezTo>
                  <a:pt x="737" y="696"/>
                  <a:pt x="738" y="696"/>
                  <a:pt x="739" y="695"/>
                </a:cubicBezTo>
                <a:cubicBezTo>
                  <a:pt x="740" y="694"/>
                  <a:pt x="740" y="693"/>
                  <a:pt x="741" y="692"/>
                </a:cubicBezTo>
                <a:cubicBezTo>
                  <a:pt x="742" y="691"/>
                  <a:pt x="742" y="690"/>
                  <a:pt x="742" y="689"/>
                </a:cubicBezTo>
                <a:cubicBezTo>
                  <a:pt x="743" y="688"/>
                  <a:pt x="744" y="688"/>
                  <a:pt x="744" y="689"/>
                </a:cubicBezTo>
                <a:cubicBezTo>
                  <a:pt x="745" y="689"/>
                  <a:pt x="745" y="690"/>
                  <a:pt x="745" y="690"/>
                </a:cubicBezTo>
                <a:cubicBezTo>
                  <a:pt x="747" y="691"/>
                  <a:pt x="748" y="691"/>
                  <a:pt x="750" y="692"/>
                </a:cubicBezTo>
                <a:cubicBezTo>
                  <a:pt x="752" y="694"/>
                  <a:pt x="755" y="695"/>
                  <a:pt x="758" y="697"/>
                </a:cubicBezTo>
                <a:cubicBezTo>
                  <a:pt x="759" y="698"/>
                  <a:pt x="760" y="699"/>
                  <a:pt x="761" y="700"/>
                </a:cubicBezTo>
                <a:cubicBezTo>
                  <a:pt x="762" y="701"/>
                  <a:pt x="764" y="702"/>
                  <a:pt x="765" y="702"/>
                </a:cubicBezTo>
                <a:cubicBezTo>
                  <a:pt x="768" y="704"/>
                  <a:pt x="771" y="705"/>
                  <a:pt x="773" y="707"/>
                </a:cubicBezTo>
                <a:cubicBezTo>
                  <a:pt x="774" y="709"/>
                  <a:pt x="774" y="710"/>
                  <a:pt x="775" y="711"/>
                </a:cubicBezTo>
                <a:cubicBezTo>
                  <a:pt x="776" y="712"/>
                  <a:pt x="778" y="713"/>
                  <a:pt x="779" y="714"/>
                </a:cubicBezTo>
                <a:cubicBezTo>
                  <a:pt x="780" y="715"/>
                  <a:pt x="780" y="717"/>
                  <a:pt x="781" y="718"/>
                </a:cubicBezTo>
                <a:cubicBezTo>
                  <a:pt x="782" y="719"/>
                  <a:pt x="783" y="720"/>
                  <a:pt x="783" y="721"/>
                </a:cubicBezTo>
                <a:cubicBezTo>
                  <a:pt x="783" y="722"/>
                  <a:pt x="783" y="724"/>
                  <a:pt x="782" y="725"/>
                </a:cubicBezTo>
                <a:cubicBezTo>
                  <a:pt x="782" y="726"/>
                  <a:pt x="781" y="727"/>
                  <a:pt x="781" y="726"/>
                </a:cubicBezTo>
                <a:cubicBezTo>
                  <a:pt x="780" y="726"/>
                  <a:pt x="780" y="725"/>
                  <a:pt x="779" y="725"/>
                </a:cubicBezTo>
                <a:cubicBezTo>
                  <a:pt x="777" y="725"/>
                  <a:pt x="779" y="728"/>
                  <a:pt x="779" y="728"/>
                </a:cubicBezTo>
                <a:cubicBezTo>
                  <a:pt x="779" y="730"/>
                  <a:pt x="778" y="731"/>
                  <a:pt x="778" y="732"/>
                </a:cubicBezTo>
                <a:cubicBezTo>
                  <a:pt x="778" y="734"/>
                  <a:pt x="778" y="735"/>
                  <a:pt x="776" y="735"/>
                </a:cubicBezTo>
                <a:cubicBezTo>
                  <a:pt x="775" y="736"/>
                  <a:pt x="775" y="736"/>
                  <a:pt x="774" y="736"/>
                </a:cubicBezTo>
                <a:cubicBezTo>
                  <a:pt x="773" y="735"/>
                  <a:pt x="773" y="735"/>
                  <a:pt x="772" y="735"/>
                </a:cubicBezTo>
                <a:cubicBezTo>
                  <a:pt x="771" y="734"/>
                  <a:pt x="770" y="735"/>
                  <a:pt x="768" y="735"/>
                </a:cubicBezTo>
                <a:cubicBezTo>
                  <a:pt x="767" y="735"/>
                  <a:pt x="766" y="734"/>
                  <a:pt x="764" y="734"/>
                </a:cubicBezTo>
                <a:cubicBezTo>
                  <a:pt x="763" y="734"/>
                  <a:pt x="761" y="734"/>
                  <a:pt x="760" y="735"/>
                </a:cubicBezTo>
                <a:cubicBezTo>
                  <a:pt x="759" y="735"/>
                  <a:pt x="760" y="736"/>
                  <a:pt x="759" y="737"/>
                </a:cubicBezTo>
                <a:cubicBezTo>
                  <a:pt x="759" y="737"/>
                  <a:pt x="759" y="738"/>
                  <a:pt x="758" y="738"/>
                </a:cubicBezTo>
                <a:cubicBezTo>
                  <a:pt x="757" y="739"/>
                  <a:pt x="758" y="741"/>
                  <a:pt x="757" y="742"/>
                </a:cubicBezTo>
                <a:cubicBezTo>
                  <a:pt x="756" y="743"/>
                  <a:pt x="755" y="744"/>
                  <a:pt x="754" y="744"/>
                </a:cubicBezTo>
                <a:cubicBezTo>
                  <a:pt x="753" y="744"/>
                  <a:pt x="753" y="744"/>
                  <a:pt x="752" y="743"/>
                </a:cubicBezTo>
                <a:cubicBezTo>
                  <a:pt x="751" y="743"/>
                  <a:pt x="751" y="743"/>
                  <a:pt x="750" y="743"/>
                </a:cubicBezTo>
                <a:cubicBezTo>
                  <a:pt x="748" y="743"/>
                  <a:pt x="749" y="742"/>
                  <a:pt x="749" y="740"/>
                </a:cubicBezTo>
                <a:cubicBezTo>
                  <a:pt x="749" y="739"/>
                  <a:pt x="748" y="738"/>
                  <a:pt x="747" y="737"/>
                </a:cubicBezTo>
                <a:cubicBezTo>
                  <a:pt x="746" y="736"/>
                  <a:pt x="746" y="735"/>
                  <a:pt x="746" y="734"/>
                </a:cubicBezTo>
                <a:cubicBezTo>
                  <a:pt x="745" y="731"/>
                  <a:pt x="742" y="730"/>
                  <a:pt x="741" y="727"/>
                </a:cubicBezTo>
                <a:cubicBezTo>
                  <a:pt x="741" y="726"/>
                  <a:pt x="740" y="725"/>
                  <a:pt x="740" y="723"/>
                </a:cubicBezTo>
                <a:cubicBezTo>
                  <a:pt x="740" y="722"/>
                  <a:pt x="739" y="721"/>
                  <a:pt x="739" y="720"/>
                </a:cubicBezTo>
                <a:cubicBezTo>
                  <a:pt x="739" y="719"/>
                  <a:pt x="739" y="718"/>
                  <a:pt x="738" y="718"/>
                </a:cubicBezTo>
                <a:cubicBezTo>
                  <a:pt x="737" y="717"/>
                  <a:pt x="737" y="717"/>
                  <a:pt x="736" y="716"/>
                </a:cubicBezTo>
                <a:cubicBezTo>
                  <a:pt x="736" y="715"/>
                  <a:pt x="735" y="713"/>
                  <a:pt x="733" y="712"/>
                </a:cubicBezTo>
                <a:cubicBezTo>
                  <a:pt x="732" y="712"/>
                  <a:pt x="731" y="712"/>
                  <a:pt x="730" y="710"/>
                </a:cubicBezTo>
                <a:close/>
                <a:moveTo>
                  <a:pt x="958" y="1218"/>
                </a:moveTo>
                <a:cubicBezTo>
                  <a:pt x="957" y="1219"/>
                  <a:pt x="956" y="1220"/>
                  <a:pt x="955" y="1221"/>
                </a:cubicBezTo>
                <a:cubicBezTo>
                  <a:pt x="954" y="1223"/>
                  <a:pt x="954" y="1224"/>
                  <a:pt x="953" y="1225"/>
                </a:cubicBezTo>
                <a:cubicBezTo>
                  <a:pt x="952" y="1226"/>
                  <a:pt x="950" y="1227"/>
                  <a:pt x="949" y="1227"/>
                </a:cubicBezTo>
                <a:cubicBezTo>
                  <a:pt x="947" y="1228"/>
                  <a:pt x="946" y="1229"/>
                  <a:pt x="945" y="1230"/>
                </a:cubicBezTo>
                <a:cubicBezTo>
                  <a:pt x="944" y="1231"/>
                  <a:pt x="943" y="1232"/>
                  <a:pt x="941" y="1232"/>
                </a:cubicBezTo>
                <a:cubicBezTo>
                  <a:pt x="940" y="1232"/>
                  <a:pt x="939" y="1233"/>
                  <a:pt x="938" y="1233"/>
                </a:cubicBezTo>
                <a:cubicBezTo>
                  <a:pt x="936" y="1233"/>
                  <a:pt x="936" y="1234"/>
                  <a:pt x="935" y="1235"/>
                </a:cubicBezTo>
                <a:cubicBezTo>
                  <a:pt x="934" y="1236"/>
                  <a:pt x="934" y="1236"/>
                  <a:pt x="933" y="1236"/>
                </a:cubicBezTo>
                <a:cubicBezTo>
                  <a:pt x="932" y="1237"/>
                  <a:pt x="930" y="1237"/>
                  <a:pt x="929" y="1237"/>
                </a:cubicBezTo>
                <a:cubicBezTo>
                  <a:pt x="927" y="1238"/>
                  <a:pt x="926" y="1238"/>
                  <a:pt x="924" y="1238"/>
                </a:cubicBezTo>
                <a:cubicBezTo>
                  <a:pt x="922" y="1238"/>
                  <a:pt x="921" y="1237"/>
                  <a:pt x="919" y="1237"/>
                </a:cubicBezTo>
                <a:cubicBezTo>
                  <a:pt x="918" y="1236"/>
                  <a:pt x="917" y="1236"/>
                  <a:pt x="915" y="1235"/>
                </a:cubicBezTo>
                <a:cubicBezTo>
                  <a:pt x="914" y="1234"/>
                  <a:pt x="913" y="1234"/>
                  <a:pt x="911" y="1234"/>
                </a:cubicBezTo>
                <a:cubicBezTo>
                  <a:pt x="909" y="1234"/>
                  <a:pt x="908" y="1234"/>
                  <a:pt x="907" y="1234"/>
                </a:cubicBezTo>
                <a:cubicBezTo>
                  <a:pt x="905" y="1235"/>
                  <a:pt x="903" y="1236"/>
                  <a:pt x="902" y="1236"/>
                </a:cubicBezTo>
                <a:cubicBezTo>
                  <a:pt x="900" y="1237"/>
                  <a:pt x="899" y="1237"/>
                  <a:pt x="897" y="1237"/>
                </a:cubicBezTo>
                <a:cubicBezTo>
                  <a:pt x="896" y="1238"/>
                  <a:pt x="894" y="1237"/>
                  <a:pt x="893" y="1238"/>
                </a:cubicBezTo>
                <a:cubicBezTo>
                  <a:pt x="891" y="1238"/>
                  <a:pt x="890" y="1238"/>
                  <a:pt x="888" y="1238"/>
                </a:cubicBezTo>
                <a:cubicBezTo>
                  <a:pt x="887" y="1237"/>
                  <a:pt x="886" y="1237"/>
                  <a:pt x="885" y="1237"/>
                </a:cubicBezTo>
                <a:cubicBezTo>
                  <a:pt x="884" y="1237"/>
                  <a:pt x="883" y="1237"/>
                  <a:pt x="882" y="1236"/>
                </a:cubicBezTo>
                <a:cubicBezTo>
                  <a:pt x="881" y="1236"/>
                  <a:pt x="881" y="1236"/>
                  <a:pt x="880" y="1235"/>
                </a:cubicBezTo>
                <a:cubicBezTo>
                  <a:pt x="878" y="1235"/>
                  <a:pt x="877" y="1235"/>
                  <a:pt x="875" y="1235"/>
                </a:cubicBezTo>
                <a:cubicBezTo>
                  <a:pt x="874" y="1234"/>
                  <a:pt x="872" y="1235"/>
                  <a:pt x="871" y="1234"/>
                </a:cubicBezTo>
                <a:cubicBezTo>
                  <a:pt x="869" y="1233"/>
                  <a:pt x="868" y="1233"/>
                  <a:pt x="866" y="1232"/>
                </a:cubicBezTo>
                <a:cubicBezTo>
                  <a:pt x="864" y="1230"/>
                  <a:pt x="862" y="1227"/>
                  <a:pt x="859" y="1228"/>
                </a:cubicBezTo>
                <a:cubicBezTo>
                  <a:pt x="858" y="1228"/>
                  <a:pt x="857" y="1229"/>
                  <a:pt x="855" y="1230"/>
                </a:cubicBezTo>
                <a:cubicBezTo>
                  <a:pt x="854" y="1230"/>
                  <a:pt x="853" y="1230"/>
                  <a:pt x="851" y="1229"/>
                </a:cubicBezTo>
                <a:cubicBezTo>
                  <a:pt x="850" y="1228"/>
                  <a:pt x="849" y="1227"/>
                  <a:pt x="848" y="1226"/>
                </a:cubicBezTo>
                <a:cubicBezTo>
                  <a:pt x="847" y="1225"/>
                  <a:pt x="847" y="1224"/>
                  <a:pt x="847" y="1222"/>
                </a:cubicBezTo>
                <a:cubicBezTo>
                  <a:pt x="846" y="1219"/>
                  <a:pt x="842" y="1218"/>
                  <a:pt x="840" y="1220"/>
                </a:cubicBezTo>
                <a:cubicBezTo>
                  <a:pt x="837" y="1222"/>
                  <a:pt x="834" y="1221"/>
                  <a:pt x="832" y="1220"/>
                </a:cubicBezTo>
                <a:cubicBezTo>
                  <a:pt x="830" y="1219"/>
                  <a:pt x="827" y="1217"/>
                  <a:pt x="827" y="1215"/>
                </a:cubicBezTo>
                <a:cubicBezTo>
                  <a:pt x="827" y="1213"/>
                  <a:pt x="829" y="1213"/>
                  <a:pt x="829" y="1212"/>
                </a:cubicBezTo>
                <a:cubicBezTo>
                  <a:pt x="828" y="1212"/>
                  <a:pt x="828" y="1212"/>
                  <a:pt x="827" y="1212"/>
                </a:cubicBezTo>
                <a:cubicBezTo>
                  <a:pt x="826" y="1213"/>
                  <a:pt x="825" y="1213"/>
                  <a:pt x="825" y="1213"/>
                </a:cubicBezTo>
                <a:cubicBezTo>
                  <a:pt x="823" y="1212"/>
                  <a:pt x="822" y="1212"/>
                  <a:pt x="820" y="1213"/>
                </a:cubicBezTo>
                <a:cubicBezTo>
                  <a:pt x="818" y="1213"/>
                  <a:pt x="817" y="1214"/>
                  <a:pt x="815" y="1214"/>
                </a:cubicBezTo>
                <a:cubicBezTo>
                  <a:pt x="815" y="1214"/>
                  <a:pt x="814" y="1214"/>
                  <a:pt x="813" y="1214"/>
                </a:cubicBezTo>
                <a:cubicBezTo>
                  <a:pt x="812" y="1213"/>
                  <a:pt x="811" y="1213"/>
                  <a:pt x="810" y="1213"/>
                </a:cubicBezTo>
                <a:cubicBezTo>
                  <a:pt x="808" y="1213"/>
                  <a:pt x="806" y="1213"/>
                  <a:pt x="804" y="1213"/>
                </a:cubicBezTo>
                <a:cubicBezTo>
                  <a:pt x="803" y="1213"/>
                  <a:pt x="801" y="1213"/>
                  <a:pt x="800" y="1213"/>
                </a:cubicBezTo>
                <a:cubicBezTo>
                  <a:pt x="796" y="1212"/>
                  <a:pt x="792" y="1212"/>
                  <a:pt x="789" y="1213"/>
                </a:cubicBezTo>
                <a:cubicBezTo>
                  <a:pt x="786" y="1214"/>
                  <a:pt x="784" y="1216"/>
                  <a:pt x="781" y="1216"/>
                </a:cubicBezTo>
                <a:cubicBezTo>
                  <a:pt x="779" y="1217"/>
                  <a:pt x="778" y="1217"/>
                  <a:pt x="777" y="1217"/>
                </a:cubicBezTo>
                <a:cubicBezTo>
                  <a:pt x="776" y="1217"/>
                  <a:pt x="775" y="1218"/>
                  <a:pt x="774" y="1219"/>
                </a:cubicBezTo>
                <a:cubicBezTo>
                  <a:pt x="773" y="1219"/>
                  <a:pt x="772" y="1220"/>
                  <a:pt x="770" y="1220"/>
                </a:cubicBezTo>
                <a:cubicBezTo>
                  <a:pt x="769" y="1221"/>
                  <a:pt x="767" y="1222"/>
                  <a:pt x="766" y="1223"/>
                </a:cubicBezTo>
                <a:cubicBezTo>
                  <a:pt x="764" y="1224"/>
                  <a:pt x="762" y="1225"/>
                  <a:pt x="761" y="1226"/>
                </a:cubicBezTo>
                <a:cubicBezTo>
                  <a:pt x="759" y="1227"/>
                  <a:pt x="758" y="1228"/>
                  <a:pt x="756" y="1230"/>
                </a:cubicBezTo>
                <a:cubicBezTo>
                  <a:pt x="756" y="1231"/>
                  <a:pt x="755" y="1232"/>
                  <a:pt x="754" y="1233"/>
                </a:cubicBezTo>
                <a:cubicBezTo>
                  <a:pt x="753" y="1234"/>
                  <a:pt x="751" y="1234"/>
                  <a:pt x="750" y="1234"/>
                </a:cubicBezTo>
                <a:cubicBezTo>
                  <a:pt x="747" y="1234"/>
                  <a:pt x="744" y="1235"/>
                  <a:pt x="741" y="1234"/>
                </a:cubicBezTo>
                <a:cubicBezTo>
                  <a:pt x="740" y="1233"/>
                  <a:pt x="738" y="1233"/>
                  <a:pt x="737" y="1233"/>
                </a:cubicBezTo>
                <a:cubicBezTo>
                  <a:pt x="736" y="1232"/>
                  <a:pt x="736" y="1232"/>
                  <a:pt x="735" y="1232"/>
                </a:cubicBezTo>
                <a:cubicBezTo>
                  <a:pt x="734" y="1232"/>
                  <a:pt x="734" y="1232"/>
                  <a:pt x="733" y="1232"/>
                </a:cubicBezTo>
                <a:cubicBezTo>
                  <a:pt x="730" y="1231"/>
                  <a:pt x="727" y="1232"/>
                  <a:pt x="725" y="1233"/>
                </a:cubicBezTo>
                <a:cubicBezTo>
                  <a:pt x="724" y="1233"/>
                  <a:pt x="723" y="1233"/>
                  <a:pt x="721" y="1233"/>
                </a:cubicBezTo>
                <a:cubicBezTo>
                  <a:pt x="720" y="1233"/>
                  <a:pt x="719" y="1232"/>
                  <a:pt x="718" y="1232"/>
                </a:cubicBezTo>
                <a:cubicBezTo>
                  <a:pt x="717" y="1231"/>
                  <a:pt x="715" y="1231"/>
                  <a:pt x="714" y="1231"/>
                </a:cubicBezTo>
                <a:cubicBezTo>
                  <a:pt x="712" y="1230"/>
                  <a:pt x="711" y="1231"/>
                  <a:pt x="709" y="1231"/>
                </a:cubicBezTo>
                <a:cubicBezTo>
                  <a:pt x="708" y="1231"/>
                  <a:pt x="706" y="1230"/>
                  <a:pt x="705" y="1229"/>
                </a:cubicBezTo>
                <a:cubicBezTo>
                  <a:pt x="702" y="1228"/>
                  <a:pt x="699" y="1228"/>
                  <a:pt x="696" y="1226"/>
                </a:cubicBezTo>
                <a:cubicBezTo>
                  <a:pt x="695" y="1225"/>
                  <a:pt x="694" y="1224"/>
                  <a:pt x="693" y="1224"/>
                </a:cubicBezTo>
                <a:cubicBezTo>
                  <a:pt x="691" y="1223"/>
                  <a:pt x="690" y="1222"/>
                  <a:pt x="689" y="1221"/>
                </a:cubicBezTo>
                <a:cubicBezTo>
                  <a:pt x="688" y="1219"/>
                  <a:pt x="687" y="1216"/>
                  <a:pt x="687" y="1213"/>
                </a:cubicBezTo>
                <a:cubicBezTo>
                  <a:pt x="687" y="1210"/>
                  <a:pt x="684" y="1209"/>
                  <a:pt x="683" y="1207"/>
                </a:cubicBezTo>
                <a:cubicBezTo>
                  <a:pt x="682" y="1206"/>
                  <a:pt x="682" y="1204"/>
                  <a:pt x="681" y="1203"/>
                </a:cubicBezTo>
                <a:cubicBezTo>
                  <a:pt x="681" y="1202"/>
                  <a:pt x="680" y="1202"/>
                  <a:pt x="678" y="1202"/>
                </a:cubicBezTo>
                <a:cubicBezTo>
                  <a:pt x="677" y="1202"/>
                  <a:pt x="678" y="1200"/>
                  <a:pt x="679" y="1200"/>
                </a:cubicBezTo>
                <a:cubicBezTo>
                  <a:pt x="680" y="1199"/>
                  <a:pt x="681" y="1198"/>
                  <a:pt x="683" y="1197"/>
                </a:cubicBezTo>
                <a:cubicBezTo>
                  <a:pt x="683" y="1197"/>
                  <a:pt x="684" y="1197"/>
                  <a:pt x="684" y="1196"/>
                </a:cubicBezTo>
                <a:cubicBezTo>
                  <a:pt x="685" y="1195"/>
                  <a:pt x="685" y="1193"/>
                  <a:pt x="685" y="1192"/>
                </a:cubicBezTo>
                <a:cubicBezTo>
                  <a:pt x="685" y="1191"/>
                  <a:pt x="685" y="1190"/>
                  <a:pt x="685" y="1190"/>
                </a:cubicBezTo>
                <a:cubicBezTo>
                  <a:pt x="685" y="1188"/>
                  <a:pt x="685" y="1187"/>
                  <a:pt x="686" y="1186"/>
                </a:cubicBezTo>
                <a:cubicBezTo>
                  <a:pt x="687" y="1184"/>
                  <a:pt x="687" y="1183"/>
                  <a:pt x="688" y="1182"/>
                </a:cubicBezTo>
                <a:cubicBezTo>
                  <a:pt x="689" y="1182"/>
                  <a:pt x="690" y="1182"/>
                  <a:pt x="690" y="1182"/>
                </a:cubicBezTo>
                <a:cubicBezTo>
                  <a:pt x="691" y="1181"/>
                  <a:pt x="691" y="1181"/>
                  <a:pt x="692" y="1180"/>
                </a:cubicBezTo>
                <a:cubicBezTo>
                  <a:pt x="693" y="1180"/>
                  <a:pt x="694" y="1179"/>
                  <a:pt x="695" y="1180"/>
                </a:cubicBezTo>
                <a:cubicBezTo>
                  <a:pt x="695" y="1180"/>
                  <a:pt x="695" y="1181"/>
                  <a:pt x="696" y="1181"/>
                </a:cubicBezTo>
                <a:cubicBezTo>
                  <a:pt x="697" y="1181"/>
                  <a:pt x="697" y="1180"/>
                  <a:pt x="697" y="1179"/>
                </a:cubicBezTo>
                <a:cubicBezTo>
                  <a:pt x="697" y="1178"/>
                  <a:pt x="698" y="1177"/>
                  <a:pt x="698" y="1176"/>
                </a:cubicBezTo>
                <a:cubicBezTo>
                  <a:pt x="699" y="1174"/>
                  <a:pt x="699" y="1172"/>
                  <a:pt x="699" y="1171"/>
                </a:cubicBezTo>
                <a:cubicBezTo>
                  <a:pt x="699" y="1169"/>
                  <a:pt x="699" y="1167"/>
                  <a:pt x="699" y="1165"/>
                </a:cubicBezTo>
                <a:cubicBezTo>
                  <a:pt x="699" y="1163"/>
                  <a:pt x="699" y="1161"/>
                  <a:pt x="699" y="1160"/>
                </a:cubicBezTo>
                <a:cubicBezTo>
                  <a:pt x="700" y="1157"/>
                  <a:pt x="702" y="1155"/>
                  <a:pt x="704" y="1152"/>
                </a:cubicBezTo>
                <a:cubicBezTo>
                  <a:pt x="704" y="1152"/>
                  <a:pt x="705" y="1152"/>
                  <a:pt x="705" y="1151"/>
                </a:cubicBezTo>
                <a:cubicBezTo>
                  <a:pt x="705" y="1150"/>
                  <a:pt x="704" y="1151"/>
                  <a:pt x="704" y="1151"/>
                </a:cubicBezTo>
                <a:cubicBezTo>
                  <a:pt x="703" y="1151"/>
                  <a:pt x="702" y="1152"/>
                  <a:pt x="702" y="1151"/>
                </a:cubicBezTo>
                <a:cubicBezTo>
                  <a:pt x="702" y="1151"/>
                  <a:pt x="703" y="1150"/>
                  <a:pt x="704" y="1150"/>
                </a:cubicBezTo>
                <a:cubicBezTo>
                  <a:pt x="705" y="1149"/>
                  <a:pt x="706" y="1150"/>
                  <a:pt x="706" y="1148"/>
                </a:cubicBezTo>
                <a:cubicBezTo>
                  <a:pt x="707" y="1147"/>
                  <a:pt x="706" y="1147"/>
                  <a:pt x="706" y="1148"/>
                </a:cubicBezTo>
                <a:cubicBezTo>
                  <a:pt x="705" y="1148"/>
                  <a:pt x="705" y="1149"/>
                  <a:pt x="704" y="1149"/>
                </a:cubicBezTo>
                <a:cubicBezTo>
                  <a:pt x="703" y="1149"/>
                  <a:pt x="703" y="1148"/>
                  <a:pt x="703" y="1148"/>
                </a:cubicBezTo>
                <a:cubicBezTo>
                  <a:pt x="703" y="1147"/>
                  <a:pt x="703" y="1147"/>
                  <a:pt x="704" y="1146"/>
                </a:cubicBezTo>
                <a:cubicBezTo>
                  <a:pt x="705" y="1146"/>
                  <a:pt x="705" y="1145"/>
                  <a:pt x="705" y="1144"/>
                </a:cubicBezTo>
                <a:cubicBezTo>
                  <a:pt x="705" y="1144"/>
                  <a:pt x="705" y="1143"/>
                  <a:pt x="706" y="1143"/>
                </a:cubicBezTo>
                <a:cubicBezTo>
                  <a:pt x="706" y="1142"/>
                  <a:pt x="706" y="1142"/>
                  <a:pt x="707" y="1142"/>
                </a:cubicBezTo>
                <a:cubicBezTo>
                  <a:pt x="707" y="1141"/>
                  <a:pt x="707" y="1140"/>
                  <a:pt x="708" y="1140"/>
                </a:cubicBezTo>
                <a:cubicBezTo>
                  <a:pt x="708" y="1140"/>
                  <a:pt x="709" y="1141"/>
                  <a:pt x="709" y="1142"/>
                </a:cubicBezTo>
                <a:cubicBezTo>
                  <a:pt x="709" y="1142"/>
                  <a:pt x="708" y="1142"/>
                  <a:pt x="708" y="1143"/>
                </a:cubicBezTo>
                <a:cubicBezTo>
                  <a:pt x="707" y="1144"/>
                  <a:pt x="708" y="1144"/>
                  <a:pt x="709" y="1144"/>
                </a:cubicBezTo>
                <a:cubicBezTo>
                  <a:pt x="710" y="1144"/>
                  <a:pt x="710" y="1144"/>
                  <a:pt x="711" y="1144"/>
                </a:cubicBezTo>
                <a:cubicBezTo>
                  <a:pt x="711" y="1145"/>
                  <a:pt x="712" y="1145"/>
                  <a:pt x="713" y="1145"/>
                </a:cubicBezTo>
                <a:cubicBezTo>
                  <a:pt x="713" y="1145"/>
                  <a:pt x="714" y="1145"/>
                  <a:pt x="715" y="1145"/>
                </a:cubicBezTo>
                <a:cubicBezTo>
                  <a:pt x="716" y="1145"/>
                  <a:pt x="718" y="1145"/>
                  <a:pt x="719" y="1144"/>
                </a:cubicBezTo>
                <a:cubicBezTo>
                  <a:pt x="719" y="1143"/>
                  <a:pt x="719" y="1142"/>
                  <a:pt x="719" y="1142"/>
                </a:cubicBezTo>
                <a:cubicBezTo>
                  <a:pt x="719" y="1141"/>
                  <a:pt x="720" y="1140"/>
                  <a:pt x="720" y="1140"/>
                </a:cubicBezTo>
                <a:cubicBezTo>
                  <a:pt x="721" y="1138"/>
                  <a:pt x="720" y="1135"/>
                  <a:pt x="721" y="1133"/>
                </a:cubicBezTo>
                <a:cubicBezTo>
                  <a:pt x="721" y="1132"/>
                  <a:pt x="722" y="1130"/>
                  <a:pt x="721" y="1129"/>
                </a:cubicBezTo>
                <a:cubicBezTo>
                  <a:pt x="721" y="1128"/>
                  <a:pt x="721" y="1128"/>
                  <a:pt x="721" y="1127"/>
                </a:cubicBezTo>
                <a:cubicBezTo>
                  <a:pt x="721" y="1126"/>
                  <a:pt x="720" y="1126"/>
                  <a:pt x="720" y="1125"/>
                </a:cubicBezTo>
                <a:cubicBezTo>
                  <a:pt x="719" y="1124"/>
                  <a:pt x="721" y="1123"/>
                  <a:pt x="722" y="1123"/>
                </a:cubicBezTo>
                <a:cubicBezTo>
                  <a:pt x="724" y="1123"/>
                  <a:pt x="724" y="1121"/>
                  <a:pt x="726" y="1120"/>
                </a:cubicBezTo>
                <a:cubicBezTo>
                  <a:pt x="727" y="1120"/>
                  <a:pt x="729" y="1120"/>
                  <a:pt x="730" y="1120"/>
                </a:cubicBezTo>
                <a:cubicBezTo>
                  <a:pt x="732" y="1120"/>
                  <a:pt x="732" y="1118"/>
                  <a:pt x="733" y="1117"/>
                </a:cubicBezTo>
                <a:cubicBezTo>
                  <a:pt x="733" y="1116"/>
                  <a:pt x="734" y="1116"/>
                  <a:pt x="734" y="1116"/>
                </a:cubicBezTo>
                <a:cubicBezTo>
                  <a:pt x="735" y="1116"/>
                  <a:pt x="735" y="1115"/>
                  <a:pt x="735" y="1115"/>
                </a:cubicBezTo>
                <a:cubicBezTo>
                  <a:pt x="735" y="1114"/>
                  <a:pt x="735" y="1115"/>
                  <a:pt x="734" y="1114"/>
                </a:cubicBezTo>
                <a:cubicBezTo>
                  <a:pt x="733" y="1113"/>
                  <a:pt x="733" y="1112"/>
                  <a:pt x="732" y="1111"/>
                </a:cubicBezTo>
                <a:cubicBezTo>
                  <a:pt x="731" y="1110"/>
                  <a:pt x="730" y="1110"/>
                  <a:pt x="729" y="1108"/>
                </a:cubicBezTo>
                <a:cubicBezTo>
                  <a:pt x="729" y="1108"/>
                  <a:pt x="729" y="1107"/>
                  <a:pt x="730" y="1107"/>
                </a:cubicBezTo>
                <a:cubicBezTo>
                  <a:pt x="730" y="1106"/>
                  <a:pt x="731" y="1107"/>
                  <a:pt x="731" y="1107"/>
                </a:cubicBezTo>
                <a:cubicBezTo>
                  <a:pt x="732" y="1108"/>
                  <a:pt x="732" y="1108"/>
                  <a:pt x="733" y="1108"/>
                </a:cubicBezTo>
                <a:cubicBezTo>
                  <a:pt x="733" y="1109"/>
                  <a:pt x="733" y="1110"/>
                  <a:pt x="734" y="1110"/>
                </a:cubicBezTo>
                <a:cubicBezTo>
                  <a:pt x="734" y="1111"/>
                  <a:pt x="735" y="1111"/>
                  <a:pt x="736" y="1111"/>
                </a:cubicBezTo>
                <a:cubicBezTo>
                  <a:pt x="737" y="1110"/>
                  <a:pt x="736" y="1109"/>
                  <a:pt x="737" y="1108"/>
                </a:cubicBezTo>
                <a:cubicBezTo>
                  <a:pt x="738" y="1106"/>
                  <a:pt x="740" y="1105"/>
                  <a:pt x="742" y="1104"/>
                </a:cubicBezTo>
                <a:cubicBezTo>
                  <a:pt x="744" y="1102"/>
                  <a:pt x="746" y="1101"/>
                  <a:pt x="749" y="1101"/>
                </a:cubicBezTo>
                <a:cubicBezTo>
                  <a:pt x="750" y="1101"/>
                  <a:pt x="752" y="1102"/>
                  <a:pt x="753" y="1101"/>
                </a:cubicBezTo>
                <a:cubicBezTo>
                  <a:pt x="755" y="1101"/>
                  <a:pt x="755" y="1100"/>
                  <a:pt x="756" y="1099"/>
                </a:cubicBezTo>
                <a:cubicBezTo>
                  <a:pt x="757" y="1098"/>
                  <a:pt x="758" y="1098"/>
                  <a:pt x="759" y="1099"/>
                </a:cubicBezTo>
                <a:cubicBezTo>
                  <a:pt x="760" y="1099"/>
                  <a:pt x="760" y="1099"/>
                  <a:pt x="761" y="1100"/>
                </a:cubicBezTo>
                <a:cubicBezTo>
                  <a:pt x="762" y="1100"/>
                  <a:pt x="762" y="1100"/>
                  <a:pt x="763" y="1100"/>
                </a:cubicBezTo>
                <a:cubicBezTo>
                  <a:pt x="766" y="1101"/>
                  <a:pt x="763" y="1095"/>
                  <a:pt x="765" y="1095"/>
                </a:cubicBezTo>
                <a:cubicBezTo>
                  <a:pt x="766" y="1096"/>
                  <a:pt x="765" y="1098"/>
                  <a:pt x="766" y="1099"/>
                </a:cubicBezTo>
                <a:cubicBezTo>
                  <a:pt x="766" y="1100"/>
                  <a:pt x="767" y="1099"/>
                  <a:pt x="767" y="1100"/>
                </a:cubicBezTo>
                <a:cubicBezTo>
                  <a:pt x="768" y="1100"/>
                  <a:pt x="768" y="1101"/>
                  <a:pt x="768" y="1102"/>
                </a:cubicBezTo>
                <a:cubicBezTo>
                  <a:pt x="769" y="1102"/>
                  <a:pt x="772" y="1102"/>
                  <a:pt x="773" y="1102"/>
                </a:cubicBezTo>
                <a:cubicBezTo>
                  <a:pt x="773" y="1102"/>
                  <a:pt x="774" y="1102"/>
                  <a:pt x="775" y="1102"/>
                </a:cubicBezTo>
                <a:cubicBezTo>
                  <a:pt x="775" y="1101"/>
                  <a:pt x="776" y="1101"/>
                  <a:pt x="776" y="1102"/>
                </a:cubicBezTo>
                <a:cubicBezTo>
                  <a:pt x="776" y="1103"/>
                  <a:pt x="775" y="1103"/>
                  <a:pt x="774" y="1103"/>
                </a:cubicBezTo>
                <a:cubicBezTo>
                  <a:pt x="774" y="1104"/>
                  <a:pt x="773" y="1104"/>
                  <a:pt x="772" y="1105"/>
                </a:cubicBezTo>
                <a:cubicBezTo>
                  <a:pt x="771" y="1105"/>
                  <a:pt x="769" y="1105"/>
                  <a:pt x="768" y="1104"/>
                </a:cubicBezTo>
                <a:cubicBezTo>
                  <a:pt x="767" y="1104"/>
                  <a:pt x="765" y="1104"/>
                  <a:pt x="764" y="1103"/>
                </a:cubicBezTo>
                <a:cubicBezTo>
                  <a:pt x="763" y="1103"/>
                  <a:pt x="761" y="1103"/>
                  <a:pt x="760" y="1103"/>
                </a:cubicBezTo>
                <a:cubicBezTo>
                  <a:pt x="759" y="1103"/>
                  <a:pt x="757" y="1101"/>
                  <a:pt x="756" y="1101"/>
                </a:cubicBezTo>
                <a:cubicBezTo>
                  <a:pt x="756" y="1102"/>
                  <a:pt x="757" y="1102"/>
                  <a:pt x="757" y="1102"/>
                </a:cubicBezTo>
                <a:cubicBezTo>
                  <a:pt x="758" y="1103"/>
                  <a:pt x="757" y="1104"/>
                  <a:pt x="758" y="1104"/>
                </a:cubicBezTo>
                <a:cubicBezTo>
                  <a:pt x="758" y="1105"/>
                  <a:pt x="759" y="1104"/>
                  <a:pt x="760" y="1104"/>
                </a:cubicBezTo>
                <a:cubicBezTo>
                  <a:pt x="761" y="1105"/>
                  <a:pt x="761" y="1105"/>
                  <a:pt x="762" y="1105"/>
                </a:cubicBezTo>
                <a:cubicBezTo>
                  <a:pt x="763" y="1105"/>
                  <a:pt x="765" y="1107"/>
                  <a:pt x="764" y="1107"/>
                </a:cubicBezTo>
                <a:cubicBezTo>
                  <a:pt x="763" y="1108"/>
                  <a:pt x="762" y="1107"/>
                  <a:pt x="761" y="1108"/>
                </a:cubicBezTo>
                <a:cubicBezTo>
                  <a:pt x="761" y="1108"/>
                  <a:pt x="760" y="1109"/>
                  <a:pt x="759" y="1108"/>
                </a:cubicBezTo>
                <a:cubicBezTo>
                  <a:pt x="759" y="1108"/>
                  <a:pt x="758" y="1108"/>
                  <a:pt x="757" y="1108"/>
                </a:cubicBezTo>
                <a:cubicBezTo>
                  <a:pt x="757" y="1107"/>
                  <a:pt x="757" y="1107"/>
                  <a:pt x="756" y="1106"/>
                </a:cubicBezTo>
                <a:cubicBezTo>
                  <a:pt x="755" y="1106"/>
                  <a:pt x="756" y="1107"/>
                  <a:pt x="756" y="1108"/>
                </a:cubicBezTo>
                <a:cubicBezTo>
                  <a:pt x="757" y="1108"/>
                  <a:pt x="757" y="1108"/>
                  <a:pt x="758" y="1109"/>
                </a:cubicBezTo>
                <a:cubicBezTo>
                  <a:pt x="759" y="1110"/>
                  <a:pt x="760" y="1111"/>
                  <a:pt x="761" y="1111"/>
                </a:cubicBezTo>
                <a:cubicBezTo>
                  <a:pt x="763" y="1111"/>
                  <a:pt x="764" y="1112"/>
                  <a:pt x="765" y="1112"/>
                </a:cubicBezTo>
                <a:cubicBezTo>
                  <a:pt x="766" y="1111"/>
                  <a:pt x="767" y="1111"/>
                  <a:pt x="768" y="1111"/>
                </a:cubicBezTo>
                <a:cubicBezTo>
                  <a:pt x="769" y="1112"/>
                  <a:pt x="770" y="1113"/>
                  <a:pt x="771" y="1113"/>
                </a:cubicBezTo>
                <a:cubicBezTo>
                  <a:pt x="772" y="1113"/>
                  <a:pt x="773" y="1114"/>
                  <a:pt x="774" y="1115"/>
                </a:cubicBezTo>
                <a:cubicBezTo>
                  <a:pt x="776" y="1115"/>
                  <a:pt x="778" y="1114"/>
                  <a:pt x="779" y="1114"/>
                </a:cubicBezTo>
                <a:cubicBezTo>
                  <a:pt x="782" y="1113"/>
                  <a:pt x="785" y="1112"/>
                  <a:pt x="788" y="1112"/>
                </a:cubicBezTo>
                <a:cubicBezTo>
                  <a:pt x="790" y="1111"/>
                  <a:pt x="790" y="1112"/>
                  <a:pt x="791" y="1113"/>
                </a:cubicBezTo>
                <a:cubicBezTo>
                  <a:pt x="791" y="1115"/>
                  <a:pt x="793" y="1115"/>
                  <a:pt x="794" y="1115"/>
                </a:cubicBezTo>
                <a:cubicBezTo>
                  <a:pt x="795" y="1115"/>
                  <a:pt x="795" y="1115"/>
                  <a:pt x="796" y="1115"/>
                </a:cubicBezTo>
                <a:cubicBezTo>
                  <a:pt x="797" y="1115"/>
                  <a:pt x="797" y="1114"/>
                  <a:pt x="798" y="1115"/>
                </a:cubicBezTo>
                <a:cubicBezTo>
                  <a:pt x="799" y="1115"/>
                  <a:pt x="798" y="1116"/>
                  <a:pt x="798" y="1117"/>
                </a:cubicBezTo>
                <a:cubicBezTo>
                  <a:pt x="798" y="1118"/>
                  <a:pt x="798" y="1118"/>
                  <a:pt x="799" y="1119"/>
                </a:cubicBezTo>
                <a:cubicBezTo>
                  <a:pt x="799" y="1121"/>
                  <a:pt x="796" y="1120"/>
                  <a:pt x="795" y="1120"/>
                </a:cubicBezTo>
                <a:cubicBezTo>
                  <a:pt x="794" y="1120"/>
                  <a:pt x="794" y="1120"/>
                  <a:pt x="793" y="1121"/>
                </a:cubicBezTo>
                <a:cubicBezTo>
                  <a:pt x="792" y="1121"/>
                  <a:pt x="792" y="1122"/>
                  <a:pt x="791" y="1122"/>
                </a:cubicBezTo>
                <a:cubicBezTo>
                  <a:pt x="790" y="1123"/>
                  <a:pt x="788" y="1123"/>
                  <a:pt x="787" y="1123"/>
                </a:cubicBezTo>
                <a:cubicBezTo>
                  <a:pt x="785" y="1124"/>
                  <a:pt x="784" y="1124"/>
                  <a:pt x="783" y="1126"/>
                </a:cubicBezTo>
                <a:cubicBezTo>
                  <a:pt x="782" y="1127"/>
                  <a:pt x="781" y="1128"/>
                  <a:pt x="780" y="1128"/>
                </a:cubicBezTo>
                <a:cubicBezTo>
                  <a:pt x="779" y="1128"/>
                  <a:pt x="777" y="1129"/>
                  <a:pt x="776" y="1130"/>
                </a:cubicBezTo>
                <a:cubicBezTo>
                  <a:pt x="775" y="1131"/>
                  <a:pt x="776" y="1132"/>
                  <a:pt x="777" y="1132"/>
                </a:cubicBezTo>
                <a:cubicBezTo>
                  <a:pt x="778" y="1133"/>
                  <a:pt x="778" y="1133"/>
                  <a:pt x="779" y="1134"/>
                </a:cubicBezTo>
                <a:cubicBezTo>
                  <a:pt x="779" y="1134"/>
                  <a:pt x="780" y="1134"/>
                  <a:pt x="781" y="1134"/>
                </a:cubicBezTo>
                <a:cubicBezTo>
                  <a:pt x="782" y="1135"/>
                  <a:pt x="784" y="1134"/>
                  <a:pt x="785" y="1135"/>
                </a:cubicBezTo>
                <a:cubicBezTo>
                  <a:pt x="786" y="1135"/>
                  <a:pt x="786" y="1136"/>
                  <a:pt x="787" y="1136"/>
                </a:cubicBezTo>
                <a:cubicBezTo>
                  <a:pt x="787" y="1136"/>
                  <a:pt x="788" y="1136"/>
                  <a:pt x="789" y="1136"/>
                </a:cubicBezTo>
                <a:cubicBezTo>
                  <a:pt x="790" y="1137"/>
                  <a:pt x="792" y="1137"/>
                  <a:pt x="793" y="1137"/>
                </a:cubicBezTo>
                <a:cubicBezTo>
                  <a:pt x="794" y="1137"/>
                  <a:pt x="796" y="1138"/>
                  <a:pt x="797" y="1139"/>
                </a:cubicBezTo>
                <a:cubicBezTo>
                  <a:pt x="797" y="1140"/>
                  <a:pt x="798" y="1142"/>
                  <a:pt x="797" y="1143"/>
                </a:cubicBezTo>
                <a:cubicBezTo>
                  <a:pt x="797" y="1144"/>
                  <a:pt x="797" y="1145"/>
                  <a:pt x="796" y="1145"/>
                </a:cubicBezTo>
                <a:cubicBezTo>
                  <a:pt x="796" y="1146"/>
                  <a:pt x="796" y="1147"/>
                  <a:pt x="796" y="1148"/>
                </a:cubicBezTo>
                <a:cubicBezTo>
                  <a:pt x="796" y="1149"/>
                  <a:pt x="796" y="1151"/>
                  <a:pt x="794" y="1151"/>
                </a:cubicBezTo>
                <a:cubicBezTo>
                  <a:pt x="793" y="1151"/>
                  <a:pt x="792" y="1152"/>
                  <a:pt x="793" y="1152"/>
                </a:cubicBezTo>
                <a:cubicBezTo>
                  <a:pt x="794" y="1152"/>
                  <a:pt x="795" y="1152"/>
                  <a:pt x="795" y="1152"/>
                </a:cubicBezTo>
                <a:cubicBezTo>
                  <a:pt x="795" y="1153"/>
                  <a:pt x="796" y="1153"/>
                  <a:pt x="796" y="1153"/>
                </a:cubicBezTo>
                <a:cubicBezTo>
                  <a:pt x="798" y="1155"/>
                  <a:pt x="800" y="1156"/>
                  <a:pt x="803" y="1155"/>
                </a:cubicBezTo>
                <a:cubicBezTo>
                  <a:pt x="803" y="1154"/>
                  <a:pt x="804" y="1154"/>
                  <a:pt x="805" y="1153"/>
                </a:cubicBezTo>
                <a:cubicBezTo>
                  <a:pt x="806" y="1153"/>
                  <a:pt x="807" y="1152"/>
                  <a:pt x="809" y="1152"/>
                </a:cubicBezTo>
                <a:cubicBezTo>
                  <a:pt x="810" y="1151"/>
                  <a:pt x="812" y="1150"/>
                  <a:pt x="813" y="1149"/>
                </a:cubicBezTo>
                <a:cubicBezTo>
                  <a:pt x="814" y="1149"/>
                  <a:pt x="815" y="1148"/>
                  <a:pt x="816" y="1147"/>
                </a:cubicBezTo>
                <a:cubicBezTo>
                  <a:pt x="818" y="1147"/>
                  <a:pt x="819" y="1147"/>
                  <a:pt x="821" y="1146"/>
                </a:cubicBezTo>
                <a:cubicBezTo>
                  <a:pt x="822" y="1145"/>
                  <a:pt x="823" y="1144"/>
                  <a:pt x="824" y="1143"/>
                </a:cubicBezTo>
                <a:cubicBezTo>
                  <a:pt x="826" y="1143"/>
                  <a:pt x="827" y="1142"/>
                  <a:pt x="829" y="1142"/>
                </a:cubicBezTo>
                <a:cubicBezTo>
                  <a:pt x="831" y="1142"/>
                  <a:pt x="833" y="1139"/>
                  <a:pt x="835" y="1138"/>
                </a:cubicBezTo>
                <a:cubicBezTo>
                  <a:pt x="837" y="1138"/>
                  <a:pt x="838" y="1138"/>
                  <a:pt x="839" y="1139"/>
                </a:cubicBezTo>
                <a:cubicBezTo>
                  <a:pt x="840" y="1140"/>
                  <a:pt x="840" y="1140"/>
                  <a:pt x="841" y="1140"/>
                </a:cubicBezTo>
                <a:cubicBezTo>
                  <a:pt x="841" y="1140"/>
                  <a:pt x="842" y="1141"/>
                  <a:pt x="842" y="1141"/>
                </a:cubicBezTo>
                <a:cubicBezTo>
                  <a:pt x="844" y="1142"/>
                  <a:pt x="846" y="1141"/>
                  <a:pt x="847" y="1140"/>
                </a:cubicBezTo>
                <a:cubicBezTo>
                  <a:pt x="848" y="1140"/>
                  <a:pt x="849" y="1140"/>
                  <a:pt x="849" y="1140"/>
                </a:cubicBezTo>
                <a:cubicBezTo>
                  <a:pt x="851" y="1140"/>
                  <a:pt x="852" y="1140"/>
                  <a:pt x="852" y="1138"/>
                </a:cubicBezTo>
                <a:cubicBezTo>
                  <a:pt x="852" y="1138"/>
                  <a:pt x="852" y="1137"/>
                  <a:pt x="853" y="1136"/>
                </a:cubicBezTo>
                <a:cubicBezTo>
                  <a:pt x="853" y="1136"/>
                  <a:pt x="854" y="1135"/>
                  <a:pt x="854" y="1135"/>
                </a:cubicBezTo>
                <a:cubicBezTo>
                  <a:pt x="855" y="1134"/>
                  <a:pt x="855" y="1134"/>
                  <a:pt x="855" y="1133"/>
                </a:cubicBezTo>
                <a:cubicBezTo>
                  <a:pt x="856" y="1132"/>
                  <a:pt x="857" y="1133"/>
                  <a:pt x="857" y="1133"/>
                </a:cubicBezTo>
                <a:cubicBezTo>
                  <a:pt x="858" y="1132"/>
                  <a:pt x="859" y="1132"/>
                  <a:pt x="858" y="1132"/>
                </a:cubicBezTo>
                <a:cubicBezTo>
                  <a:pt x="857" y="1131"/>
                  <a:pt x="856" y="1132"/>
                  <a:pt x="856" y="1132"/>
                </a:cubicBezTo>
                <a:cubicBezTo>
                  <a:pt x="854" y="1132"/>
                  <a:pt x="853" y="1132"/>
                  <a:pt x="851" y="1132"/>
                </a:cubicBezTo>
                <a:cubicBezTo>
                  <a:pt x="850" y="1132"/>
                  <a:pt x="848" y="1132"/>
                  <a:pt x="847" y="1132"/>
                </a:cubicBezTo>
                <a:cubicBezTo>
                  <a:pt x="846" y="1132"/>
                  <a:pt x="844" y="1132"/>
                  <a:pt x="843" y="1132"/>
                </a:cubicBezTo>
                <a:cubicBezTo>
                  <a:pt x="842" y="1131"/>
                  <a:pt x="840" y="1132"/>
                  <a:pt x="839" y="1132"/>
                </a:cubicBezTo>
                <a:cubicBezTo>
                  <a:pt x="838" y="1132"/>
                  <a:pt x="836" y="1134"/>
                  <a:pt x="835" y="1133"/>
                </a:cubicBezTo>
                <a:cubicBezTo>
                  <a:pt x="834" y="1133"/>
                  <a:pt x="834" y="1132"/>
                  <a:pt x="833" y="1132"/>
                </a:cubicBezTo>
                <a:cubicBezTo>
                  <a:pt x="832" y="1131"/>
                  <a:pt x="832" y="1130"/>
                  <a:pt x="831" y="1129"/>
                </a:cubicBezTo>
                <a:cubicBezTo>
                  <a:pt x="830" y="1128"/>
                  <a:pt x="829" y="1127"/>
                  <a:pt x="828" y="1126"/>
                </a:cubicBezTo>
                <a:cubicBezTo>
                  <a:pt x="827" y="1124"/>
                  <a:pt x="826" y="1122"/>
                  <a:pt x="824" y="1120"/>
                </a:cubicBezTo>
                <a:cubicBezTo>
                  <a:pt x="823" y="1119"/>
                  <a:pt x="820" y="1113"/>
                  <a:pt x="823" y="1111"/>
                </a:cubicBezTo>
                <a:cubicBezTo>
                  <a:pt x="823" y="1111"/>
                  <a:pt x="824" y="1111"/>
                  <a:pt x="825" y="1111"/>
                </a:cubicBezTo>
                <a:cubicBezTo>
                  <a:pt x="825" y="1110"/>
                  <a:pt x="826" y="1110"/>
                  <a:pt x="826" y="1110"/>
                </a:cubicBezTo>
                <a:cubicBezTo>
                  <a:pt x="827" y="1109"/>
                  <a:pt x="828" y="1110"/>
                  <a:pt x="828" y="1109"/>
                </a:cubicBezTo>
                <a:cubicBezTo>
                  <a:pt x="829" y="1109"/>
                  <a:pt x="829" y="1108"/>
                  <a:pt x="828" y="1107"/>
                </a:cubicBezTo>
                <a:cubicBezTo>
                  <a:pt x="828" y="1106"/>
                  <a:pt x="830" y="1104"/>
                  <a:pt x="830" y="1106"/>
                </a:cubicBezTo>
                <a:cubicBezTo>
                  <a:pt x="830" y="1107"/>
                  <a:pt x="831" y="1107"/>
                  <a:pt x="831" y="1108"/>
                </a:cubicBezTo>
                <a:cubicBezTo>
                  <a:pt x="831" y="1108"/>
                  <a:pt x="831" y="1108"/>
                  <a:pt x="831" y="1109"/>
                </a:cubicBezTo>
                <a:cubicBezTo>
                  <a:pt x="831" y="1109"/>
                  <a:pt x="830" y="1109"/>
                  <a:pt x="829" y="1110"/>
                </a:cubicBezTo>
                <a:cubicBezTo>
                  <a:pt x="828" y="1110"/>
                  <a:pt x="828" y="1111"/>
                  <a:pt x="827" y="1112"/>
                </a:cubicBezTo>
                <a:cubicBezTo>
                  <a:pt x="827" y="1113"/>
                  <a:pt x="826" y="1113"/>
                  <a:pt x="825" y="1113"/>
                </a:cubicBezTo>
                <a:cubicBezTo>
                  <a:pt x="826" y="1114"/>
                  <a:pt x="828" y="1113"/>
                  <a:pt x="828" y="1112"/>
                </a:cubicBezTo>
                <a:cubicBezTo>
                  <a:pt x="829" y="1111"/>
                  <a:pt x="829" y="1111"/>
                  <a:pt x="830" y="1110"/>
                </a:cubicBezTo>
                <a:cubicBezTo>
                  <a:pt x="832" y="1110"/>
                  <a:pt x="833" y="1109"/>
                  <a:pt x="834" y="1108"/>
                </a:cubicBezTo>
                <a:cubicBezTo>
                  <a:pt x="835" y="1107"/>
                  <a:pt x="835" y="1105"/>
                  <a:pt x="837" y="1104"/>
                </a:cubicBezTo>
                <a:cubicBezTo>
                  <a:pt x="838" y="1104"/>
                  <a:pt x="839" y="1103"/>
                  <a:pt x="839" y="1103"/>
                </a:cubicBezTo>
                <a:cubicBezTo>
                  <a:pt x="840" y="1103"/>
                  <a:pt x="840" y="1102"/>
                  <a:pt x="841" y="1102"/>
                </a:cubicBezTo>
                <a:cubicBezTo>
                  <a:pt x="842" y="1101"/>
                  <a:pt x="844" y="1100"/>
                  <a:pt x="845" y="1101"/>
                </a:cubicBezTo>
                <a:cubicBezTo>
                  <a:pt x="847" y="1101"/>
                  <a:pt x="848" y="1101"/>
                  <a:pt x="850" y="1100"/>
                </a:cubicBezTo>
                <a:cubicBezTo>
                  <a:pt x="851" y="1100"/>
                  <a:pt x="853" y="1098"/>
                  <a:pt x="854" y="1098"/>
                </a:cubicBezTo>
                <a:cubicBezTo>
                  <a:pt x="855" y="1098"/>
                  <a:pt x="855" y="1097"/>
                  <a:pt x="856" y="1097"/>
                </a:cubicBezTo>
                <a:cubicBezTo>
                  <a:pt x="857" y="1097"/>
                  <a:pt x="857" y="1096"/>
                  <a:pt x="858" y="1097"/>
                </a:cubicBezTo>
                <a:cubicBezTo>
                  <a:pt x="859" y="1097"/>
                  <a:pt x="859" y="1098"/>
                  <a:pt x="859" y="1098"/>
                </a:cubicBezTo>
                <a:cubicBezTo>
                  <a:pt x="860" y="1099"/>
                  <a:pt x="860" y="1099"/>
                  <a:pt x="860" y="1100"/>
                </a:cubicBezTo>
                <a:cubicBezTo>
                  <a:pt x="860" y="1100"/>
                  <a:pt x="860" y="1101"/>
                  <a:pt x="861" y="1101"/>
                </a:cubicBezTo>
                <a:cubicBezTo>
                  <a:pt x="862" y="1101"/>
                  <a:pt x="862" y="1100"/>
                  <a:pt x="862" y="1099"/>
                </a:cubicBezTo>
                <a:cubicBezTo>
                  <a:pt x="862" y="1098"/>
                  <a:pt x="863" y="1097"/>
                  <a:pt x="864" y="1096"/>
                </a:cubicBezTo>
                <a:cubicBezTo>
                  <a:pt x="866" y="1096"/>
                  <a:pt x="866" y="1095"/>
                  <a:pt x="868" y="1095"/>
                </a:cubicBezTo>
                <a:cubicBezTo>
                  <a:pt x="869" y="1095"/>
                  <a:pt x="870" y="1095"/>
                  <a:pt x="871" y="1094"/>
                </a:cubicBezTo>
                <a:cubicBezTo>
                  <a:pt x="872" y="1094"/>
                  <a:pt x="873" y="1093"/>
                  <a:pt x="874" y="1093"/>
                </a:cubicBezTo>
                <a:cubicBezTo>
                  <a:pt x="874" y="1092"/>
                  <a:pt x="875" y="1091"/>
                  <a:pt x="877" y="1090"/>
                </a:cubicBezTo>
                <a:cubicBezTo>
                  <a:pt x="877" y="1090"/>
                  <a:pt x="878" y="1090"/>
                  <a:pt x="879" y="1090"/>
                </a:cubicBezTo>
                <a:cubicBezTo>
                  <a:pt x="880" y="1089"/>
                  <a:pt x="882" y="1090"/>
                  <a:pt x="883" y="1090"/>
                </a:cubicBezTo>
                <a:cubicBezTo>
                  <a:pt x="884" y="1090"/>
                  <a:pt x="886" y="1090"/>
                  <a:pt x="887" y="1089"/>
                </a:cubicBezTo>
                <a:cubicBezTo>
                  <a:pt x="888" y="1089"/>
                  <a:pt x="890" y="1089"/>
                  <a:pt x="891" y="1088"/>
                </a:cubicBezTo>
                <a:cubicBezTo>
                  <a:pt x="892" y="1088"/>
                  <a:pt x="893" y="1088"/>
                  <a:pt x="893" y="1088"/>
                </a:cubicBezTo>
                <a:cubicBezTo>
                  <a:pt x="894" y="1088"/>
                  <a:pt x="895" y="1088"/>
                  <a:pt x="895" y="1088"/>
                </a:cubicBezTo>
                <a:cubicBezTo>
                  <a:pt x="896" y="1089"/>
                  <a:pt x="899" y="1089"/>
                  <a:pt x="900" y="1088"/>
                </a:cubicBezTo>
                <a:cubicBezTo>
                  <a:pt x="901" y="1088"/>
                  <a:pt x="902" y="1087"/>
                  <a:pt x="903" y="1086"/>
                </a:cubicBezTo>
                <a:cubicBezTo>
                  <a:pt x="904" y="1086"/>
                  <a:pt x="906" y="1085"/>
                  <a:pt x="907" y="1086"/>
                </a:cubicBezTo>
                <a:cubicBezTo>
                  <a:pt x="908" y="1086"/>
                  <a:pt x="909" y="1086"/>
                  <a:pt x="909" y="1086"/>
                </a:cubicBezTo>
                <a:cubicBezTo>
                  <a:pt x="909" y="1087"/>
                  <a:pt x="909" y="1088"/>
                  <a:pt x="908" y="1088"/>
                </a:cubicBezTo>
                <a:cubicBezTo>
                  <a:pt x="908" y="1089"/>
                  <a:pt x="909" y="1090"/>
                  <a:pt x="908" y="1090"/>
                </a:cubicBezTo>
                <a:cubicBezTo>
                  <a:pt x="908" y="1091"/>
                  <a:pt x="907" y="1091"/>
                  <a:pt x="906" y="1092"/>
                </a:cubicBezTo>
                <a:cubicBezTo>
                  <a:pt x="904" y="1093"/>
                  <a:pt x="900" y="1094"/>
                  <a:pt x="898" y="1095"/>
                </a:cubicBezTo>
                <a:cubicBezTo>
                  <a:pt x="897" y="1095"/>
                  <a:pt x="896" y="1095"/>
                  <a:pt x="895" y="1095"/>
                </a:cubicBezTo>
                <a:cubicBezTo>
                  <a:pt x="894" y="1095"/>
                  <a:pt x="893" y="1095"/>
                  <a:pt x="893" y="1095"/>
                </a:cubicBezTo>
                <a:cubicBezTo>
                  <a:pt x="891" y="1096"/>
                  <a:pt x="894" y="1097"/>
                  <a:pt x="894" y="1098"/>
                </a:cubicBezTo>
                <a:cubicBezTo>
                  <a:pt x="896" y="1099"/>
                  <a:pt x="895" y="1100"/>
                  <a:pt x="893" y="1100"/>
                </a:cubicBezTo>
                <a:cubicBezTo>
                  <a:pt x="892" y="1100"/>
                  <a:pt x="891" y="1100"/>
                  <a:pt x="889" y="1101"/>
                </a:cubicBezTo>
                <a:cubicBezTo>
                  <a:pt x="886" y="1101"/>
                  <a:pt x="883" y="1100"/>
                  <a:pt x="880" y="1100"/>
                </a:cubicBezTo>
                <a:cubicBezTo>
                  <a:pt x="878" y="1100"/>
                  <a:pt x="880" y="1101"/>
                  <a:pt x="880" y="1102"/>
                </a:cubicBezTo>
                <a:cubicBezTo>
                  <a:pt x="881" y="1103"/>
                  <a:pt x="881" y="1104"/>
                  <a:pt x="881" y="1104"/>
                </a:cubicBezTo>
                <a:cubicBezTo>
                  <a:pt x="881" y="1105"/>
                  <a:pt x="882" y="1105"/>
                  <a:pt x="883" y="1106"/>
                </a:cubicBezTo>
                <a:cubicBezTo>
                  <a:pt x="884" y="1107"/>
                  <a:pt x="885" y="1108"/>
                  <a:pt x="887" y="1108"/>
                </a:cubicBezTo>
                <a:cubicBezTo>
                  <a:pt x="888" y="1109"/>
                  <a:pt x="889" y="1109"/>
                  <a:pt x="890" y="1110"/>
                </a:cubicBezTo>
                <a:cubicBezTo>
                  <a:pt x="891" y="1111"/>
                  <a:pt x="891" y="1111"/>
                  <a:pt x="892" y="1111"/>
                </a:cubicBezTo>
                <a:cubicBezTo>
                  <a:pt x="893" y="1112"/>
                  <a:pt x="893" y="1112"/>
                  <a:pt x="894" y="1112"/>
                </a:cubicBezTo>
                <a:cubicBezTo>
                  <a:pt x="894" y="1113"/>
                  <a:pt x="895" y="1113"/>
                  <a:pt x="895" y="1114"/>
                </a:cubicBezTo>
                <a:cubicBezTo>
                  <a:pt x="895" y="1115"/>
                  <a:pt x="894" y="1115"/>
                  <a:pt x="893" y="1115"/>
                </a:cubicBezTo>
                <a:cubicBezTo>
                  <a:pt x="892" y="1114"/>
                  <a:pt x="891" y="1114"/>
                  <a:pt x="890" y="1113"/>
                </a:cubicBezTo>
                <a:cubicBezTo>
                  <a:pt x="888" y="1112"/>
                  <a:pt x="888" y="1114"/>
                  <a:pt x="887" y="1115"/>
                </a:cubicBezTo>
                <a:cubicBezTo>
                  <a:pt x="887" y="1115"/>
                  <a:pt x="886" y="1115"/>
                  <a:pt x="885" y="1115"/>
                </a:cubicBezTo>
                <a:cubicBezTo>
                  <a:pt x="885" y="1115"/>
                  <a:pt x="884" y="1115"/>
                  <a:pt x="883" y="1115"/>
                </a:cubicBezTo>
                <a:cubicBezTo>
                  <a:pt x="882" y="1115"/>
                  <a:pt x="882" y="1117"/>
                  <a:pt x="882" y="1118"/>
                </a:cubicBezTo>
                <a:cubicBezTo>
                  <a:pt x="881" y="1120"/>
                  <a:pt x="881" y="1121"/>
                  <a:pt x="880" y="1123"/>
                </a:cubicBezTo>
                <a:cubicBezTo>
                  <a:pt x="879" y="1123"/>
                  <a:pt x="879" y="1123"/>
                  <a:pt x="878" y="1124"/>
                </a:cubicBezTo>
                <a:cubicBezTo>
                  <a:pt x="877" y="1124"/>
                  <a:pt x="877" y="1124"/>
                  <a:pt x="876" y="1124"/>
                </a:cubicBezTo>
                <a:cubicBezTo>
                  <a:pt x="875" y="1125"/>
                  <a:pt x="877" y="1126"/>
                  <a:pt x="877" y="1127"/>
                </a:cubicBezTo>
                <a:cubicBezTo>
                  <a:pt x="877" y="1128"/>
                  <a:pt x="877" y="1128"/>
                  <a:pt x="878" y="1129"/>
                </a:cubicBezTo>
                <a:cubicBezTo>
                  <a:pt x="878" y="1129"/>
                  <a:pt x="879" y="1130"/>
                  <a:pt x="879" y="1130"/>
                </a:cubicBezTo>
                <a:cubicBezTo>
                  <a:pt x="880" y="1134"/>
                  <a:pt x="874" y="1133"/>
                  <a:pt x="872" y="1133"/>
                </a:cubicBezTo>
                <a:cubicBezTo>
                  <a:pt x="871" y="1133"/>
                  <a:pt x="870" y="1132"/>
                  <a:pt x="868" y="1132"/>
                </a:cubicBezTo>
                <a:cubicBezTo>
                  <a:pt x="867" y="1132"/>
                  <a:pt x="866" y="1131"/>
                  <a:pt x="865" y="1131"/>
                </a:cubicBezTo>
                <a:cubicBezTo>
                  <a:pt x="864" y="1131"/>
                  <a:pt x="863" y="1131"/>
                  <a:pt x="863" y="1131"/>
                </a:cubicBezTo>
                <a:cubicBezTo>
                  <a:pt x="862" y="1130"/>
                  <a:pt x="862" y="1130"/>
                  <a:pt x="861" y="1130"/>
                </a:cubicBezTo>
                <a:cubicBezTo>
                  <a:pt x="860" y="1130"/>
                  <a:pt x="858" y="1131"/>
                  <a:pt x="860" y="1132"/>
                </a:cubicBezTo>
                <a:cubicBezTo>
                  <a:pt x="861" y="1132"/>
                  <a:pt x="861" y="1132"/>
                  <a:pt x="862" y="1133"/>
                </a:cubicBezTo>
                <a:cubicBezTo>
                  <a:pt x="862" y="1133"/>
                  <a:pt x="863" y="1133"/>
                  <a:pt x="863" y="1134"/>
                </a:cubicBezTo>
                <a:cubicBezTo>
                  <a:pt x="863" y="1135"/>
                  <a:pt x="862" y="1134"/>
                  <a:pt x="861" y="1135"/>
                </a:cubicBezTo>
                <a:cubicBezTo>
                  <a:pt x="861" y="1135"/>
                  <a:pt x="860" y="1135"/>
                  <a:pt x="860" y="1136"/>
                </a:cubicBezTo>
                <a:cubicBezTo>
                  <a:pt x="859" y="1136"/>
                  <a:pt x="856" y="1136"/>
                  <a:pt x="857" y="1137"/>
                </a:cubicBezTo>
                <a:cubicBezTo>
                  <a:pt x="858" y="1137"/>
                  <a:pt x="859" y="1137"/>
                  <a:pt x="859" y="1137"/>
                </a:cubicBezTo>
                <a:cubicBezTo>
                  <a:pt x="860" y="1137"/>
                  <a:pt x="860" y="1138"/>
                  <a:pt x="861" y="1138"/>
                </a:cubicBezTo>
                <a:cubicBezTo>
                  <a:pt x="862" y="1138"/>
                  <a:pt x="862" y="1138"/>
                  <a:pt x="863" y="1139"/>
                </a:cubicBezTo>
                <a:cubicBezTo>
                  <a:pt x="863" y="1139"/>
                  <a:pt x="864" y="1139"/>
                  <a:pt x="865" y="1140"/>
                </a:cubicBezTo>
                <a:cubicBezTo>
                  <a:pt x="865" y="1140"/>
                  <a:pt x="866" y="1140"/>
                  <a:pt x="866" y="1141"/>
                </a:cubicBezTo>
                <a:cubicBezTo>
                  <a:pt x="867" y="1141"/>
                  <a:pt x="867" y="1142"/>
                  <a:pt x="867" y="1142"/>
                </a:cubicBezTo>
                <a:cubicBezTo>
                  <a:pt x="868" y="1143"/>
                  <a:pt x="869" y="1143"/>
                  <a:pt x="869" y="1143"/>
                </a:cubicBezTo>
                <a:cubicBezTo>
                  <a:pt x="870" y="1144"/>
                  <a:pt x="870" y="1145"/>
                  <a:pt x="870" y="1145"/>
                </a:cubicBezTo>
                <a:cubicBezTo>
                  <a:pt x="871" y="1146"/>
                  <a:pt x="871" y="1146"/>
                  <a:pt x="872" y="1147"/>
                </a:cubicBezTo>
                <a:cubicBezTo>
                  <a:pt x="872" y="1147"/>
                  <a:pt x="873" y="1148"/>
                  <a:pt x="873" y="1148"/>
                </a:cubicBezTo>
                <a:cubicBezTo>
                  <a:pt x="874" y="1149"/>
                  <a:pt x="876" y="1149"/>
                  <a:pt x="877" y="1149"/>
                </a:cubicBezTo>
                <a:cubicBezTo>
                  <a:pt x="879" y="1149"/>
                  <a:pt x="880" y="1148"/>
                  <a:pt x="881" y="1149"/>
                </a:cubicBezTo>
                <a:cubicBezTo>
                  <a:pt x="882" y="1149"/>
                  <a:pt x="882" y="1150"/>
                  <a:pt x="882" y="1150"/>
                </a:cubicBezTo>
                <a:cubicBezTo>
                  <a:pt x="883" y="1150"/>
                  <a:pt x="883" y="1151"/>
                  <a:pt x="884" y="1151"/>
                </a:cubicBezTo>
                <a:cubicBezTo>
                  <a:pt x="886" y="1153"/>
                  <a:pt x="887" y="1156"/>
                  <a:pt x="891" y="1157"/>
                </a:cubicBezTo>
                <a:cubicBezTo>
                  <a:pt x="893" y="1157"/>
                  <a:pt x="896" y="1157"/>
                  <a:pt x="899" y="1158"/>
                </a:cubicBezTo>
                <a:cubicBezTo>
                  <a:pt x="900" y="1159"/>
                  <a:pt x="901" y="1161"/>
                  <a:pt x="902" y="1162"/>
                </a:cubicBezTo>
                <a:cubicBezTo>
                  <a:pt x="903" y="1163"/>
                  <a:pt x="904" y="1163"/>
                  <a:pt x="905" y="1164"/>
                </a:cubicBezTo>
                <a:cubicBezTo>
                  <a:pt x="906" y="1165"/>
                  <a:pt x="907" y="1165"/>
                  <a:pt x="908" y="1166"/>
                </a:cubicBezTo>
                <a:cubicBezTo>
                  <a:pt x="909" y="1168"/>
                  <a:pt x="911" y="1168"/>
                  <a:pt x="912" y="1169"/>
                </a:cubicBezTo>
                <a:cubicBezTo>
                  <a:pt x="913" y="1170"/>
                  <a:pt x="914" y="1171"/>
                  <a:pt x="915" y="1172"/>
                </a:cubicBezTo>
                <a:cubicBezTo>
                  <a:pt x="916" y="1173"/>
                  <a:pt x="917" y="1174"/>
                  <a:pt x="918" y="1175"/>
                </a:cubicBezTo>
                <a:cubicBezTo>
                  <a:pt x="920" y="1177"/>
                  <a:pt x="922" y="1179"/>
                  <a:pt x="924" y="1181"/>
                </a:cubicBezTo>
                <a:cubicBezTo>
                  <a:pt x="927" y="1183"/>
                  <a:pt x="929" y="1184"/>
                  <a:pt x="932" y="1185"/>
                </a:cubicBezTo>
                <a:cubicBezTo>
                  <a:pt x="934" y="1186"/>
                  <a:pt x="936" y="1187"/>
                  <a:pt x="939" y="1187"/>
                </a:cubicBezTo>
                <a:cubicBezTo>
                  <a:pt x="940" y="1188"/>
                  <a:pt x="942" y="1188"/>
                  <a:pt x="944" y="1190"/>
                </a:cubicBezTo>
                <a:cubicBezTo>
                  <a:pt x="945" y="1191"/>
                  <a:pt x="945" y="1192"/>
                  <a:pt x="946" y="1194"/>
                </a:cubicBezTo>
                <a:cubicBezTo>
                  <a:pt x="948" y="1197"/>
                  <a:pt x="951" y="1195"/>
                  <a:pt x="953" y="1198"/>
                </a:cubicBezTo>
                <a:cubicBezTo>
                  <a:pt x="954" y="1199"/>
                  <a:pt x="953" y="1201"/>
                  <a:pt x="954" y="1202"/>
                </a:cubicBezTo>
                <a:cubicBezTo>
                  <a:pt x="954" y="1204"/>
                  <a:pt x="954" y="1205"/>
                  <a:pt x="955" y="1206"/>
                </a:cubicBezTo>
                <a:cubicBezTo>
                  <a:pt x="956" y="1208"/>
                  <a:pt x="957" y="1209"/>
                  <a:pt x="957" y="1210"/>
                </a:cubicBezTo>
                <a:cubicBezTo>
                  <a:pt x="958" y="1211"/>
                  <a:pt x="958" y="1212"/>
                  <a:pt x="958" y="1214"/>
                </a:cubicBezTo>
                <a:cubicBezTo>
                  <a:pt x="958" y="1215"/>
                  <a:pt x="959" y="1216"/>
                  <a:pt x="958" y="1218"/>
                </a:cubicBezTo>
                <a:close/>
                <a:moveTo>
                  <a:pt x="827" y="1128"/>
                </a:moveTo>
                <a:cubicBezTo>
                  <a:pt x="827" y="1128"/>
                  <a:pt x="827" y="1128"/>
                  <a:pt x="827" y="1127"/>
                </a:cubicBezTo>
                <a:cubicBezTo>
                  <a:pt x="828" y="1127"/>
                  <a:pt x="830" y="1130"/>
                  <a:pt x="830" y="1130"/>
                </a:cubicBezTo>
                <a:cubicBezTo>
                  <a:pt x="831" y="1131"/>
                  <a:pt x="832" y="1132"/>
                  <a:pt x="833" y="1133"/>
                </a:cubicBezTo>
                <a:cubicBezTo>
                  <a:pt x="833" y="1133"/>
                  <a:pt x="834" y="1133"/>
                  <a:pt x="834" y="1134"/>
                </a:cubicBezTo>
                <a:cubicBezTo>
                  <a:pt x="834" y="1135"/>
                  <a:pt x="833" y="1135"/>
                  <a:pt x="832" y="1134"/>
                </a:cubicBezTo>
                <a:cubicBezTo>
                  <a:pt x="832" y="1134"/>
                  <a:pt x="831" y="1134"/>
                  <a:pt x="831" y="1134"/>
                </a:cubicBezTo>
                <a:cubicBezTo>
                  <a:pt x="830" y="1134"/>
                  <a:pt x="830" y="1133"/>
                  <a:pt x="829" y="1133"/>
                </a:cubicBezTo>
                <a:cubicBezTo>
                  <a:pt x="828" y="1131"/>
                  <a:pt x="826" y="1133"/>
                  <a:pt x="827" y="1130"/>
                </a:cubicBezTo>
                <a:cubicBezTo>
                  <a:pt x="827" y="1130"/>
                  <a:pt x="827" y="1129"/>
                  <a:pt x="827" y="1128"/>
                </a:cubicBezTo>
                <a:close/>
                <a:moveTo>
                  <a:pt x="1070" y="1175"/>
                </a:moveTo>
                <a:cubicBezTo>
                  <a:pt x="1070" y="1175"/>
                  <a:pt x="1069" y="1175"/>
                  <a:pt x="1069" y="1175"/>
                </a:cubicBezTo>
                <a:cubicBezTo>
                  <a:pt x="1068" y="1175"/>
                  <a:pt x="1069" y="1175"/>
                  <a:pt x="1069" y="1174"/>
                </a:cubicBezTo>
                <a:cubicBezTo>
                  <a:pt x="1069" y="1174"/>
                  <a:pt x="1070" y="1172"/>
                  <a:pt x="1071" y="1173"/>
                </a:cubicBezTo>
                <a:cubicBezTo>
                  <a:pt x="1071" y="1173"/>
                  <a:pt x="1070" y="1175"/>
                  <a:pt x="1070" y="1175"/>
                </a:cubicBezTo>
                <a:close/>
                <a:moveTo>
                  <a:pt x="1213" y="1238"/>
                </a:moveTo>
                <a:cubicBezTo>
                  <a:pt x="1212" y="1239"/>
                  <a:pt x="1210" y="1238"/>
                  <a:pt x="1209" y="1238"/>
                </a:cubicBezTo>
                <a:cubicBezTo>
                  <a:pt x="1208" y="1239"/>
                  <a:pt x="1206" y="1239"/>
                  <a:pt x="1205" y="1240"/>
                </a:cubicBezTo>
                <a:cubicBezTo>
                  <a:pt x="1205" y="1240"/>
                  <a:pt x="1205" y="1241"/>
                  <a:pt x="1205" y="1242"/>
                </a:cubicBezTo>
                <a:cubicBezTo>
                  <a:pt x="1205" y="1242"/>
                  <a:pt x="1206" y="1242"/>
                  <a:pt x="1206" y="1243"/>
                </a:cubicBezTo>
                <a:cubicBezTo>
                  <a:pt x="1207" y="1245"/>
                  <a:pt x="1205" y="1244"/>
                  <a:pt x="1203" y="1244"/>
                </a:cubicBezTo>
                <a:cubicBezTo>
                  <a:pt x="1203" y="1244"/>
                  <a:pt x="1203" y="1243"/>
                  <a:pt x="1202" y="1243"/>
                </a:cubicBezTo>
                <a:cubicBezTo>
                  <a:pt x="1201" y="1243"/>
                  <a:pt x="1200" y="1243"/>
                  <a:pt x="1200" y="1243"/>
                </a:cubicBezTo>
                <a:cubicBezTo>
                  <a:pt x="1199" y="1244"/>
                  <a:pt x="1199" y="1244"/>
                  <a:pt x="1198" y="1244"/>
                </a:cubicBezTo>
                <a:cubicBezTo>
                  <a:pt x="1197" y="1244"/>
                  <a:pt x="1197" y="1244"/>
                  <a:pt x="1196" y="1245"/>
                </a:cubicBezTo>
                <a:cubicBezTo>
                  <a:pt x="1196" y="1245"/>
                  <a:pt x="1195" y="1245"/>
                  <a:pt x="1194" y="1245"/>
                </a:cubicBezTo>
                <a:cubicBezTo>
                  <a:pt x="1194" y="1245"/>
                  <a:pt x="1194" y="1244"/>
                  <a:pt x="1194" y="1243"/>
                </a:cubicBezTo>
                <a:cubicBezTo>
                  <a:pt x="1194" y="1242"/>
                  <a:pt x="1194" y="1242"/>
                  <a:pt x="1194" y="1241"/>
                </a:cubicBezTo>
                <a:cubicBezTo>
                  <a:pt x="1193" y="1241"/>
                  <a:pt x="1193" y="1241"/>
                  <a:pt x="1193" y="1240"/>
                </a:cubicBezTo>
                <a:cubicBezTo>
                  <a:pt x="1192" y="1240"/>
                  <a:pt x="1192" y="1238"/>
                  <a:pt x="1191" y="1239"/>
                </a:cubicBezTo>
                <a:cubicBezTo>
                  <a:pt x="1191" y="1239"/>
                  <a:pt x="1191" y="1240"/>
                  <a:pt x="1191" y="1241"/>
                </a:cubicBezTo>
                <a:cubicBezTo>
                  <a:pt x="1191" y="1242"/>
                  <a:pt x="1191" y="1241"/>
                  <a:pt x="1190" y="1242"/>
                </a:cubicBezTo>
                <a:cubicBezTo>
                  <a:pt x="1189" y="1242"/>
                  <a:pt x="1189" y="1243"/>
                  <a:pt x="1188" y="1243"/>
                </a:cubicBezTo>
                <a:cubicBezTo>
                  <a:pt x="1187" y="1243"/>
                  <a:pt x="1186" y="1242"/>
                  <a:pt x="1185" y="1242"/>
                </a:cubicBezTo>
                <a:cubicBezTo>
                  <a:pt x="1184" y="1241"/>
                  <a:pt x="1183" y="1242"/>
                  <a:pt x="1182" y="1241"/>
                </a:cubicBezTo>
                <a:cubicBezTo>
                  <a:pt x="1181" y="1240"/>
                  <a:pt x="1181" y="1239"/>
                  <a:pt x="1180" y="1238"/>
                </a:cubicBezTo>
                <a:cubicBezTo>
                  <a:pt x="1180" y="1237"/>
                  <a:pt x="1178" y="1235"/>
                  <a:pt x="1177" y="1235"/>
                </a:cubicBezTo>
                <a:cubicBezTo>
                  <a:pt x="1177" y="1235"/>
                  <a:pt x="1177" y="1235"/>
                  <a:pt x="1177" y="1235"/>
                </a:cubicBezTo>
                <a:cubicBezTo>
                  <a:pt x="1177" y="1236"/>
                  <a:pt x="1178" y="1236"/>
                  <a:pt x="1178" y="1237"/>
                </a:cubicBezTo>
                <a:cubicBezTo>
                  <a:pt x="1178" y="1238"/>
                  <a:pt x="1178" y="1238"/>
                  <a:pt x="1177" y="1239"/>
                </a:cubicBezTo>
                <a:cubicBezTo>
                  <a:pt x="1177" y="1240"/>
                  <a:pt x="1177" y="1241"/>
                  <a:pt x="1177" y="1243"/>
                </a:cubicBezTo>
                <a:cubicBezTo>
                  <a:pt x="1177" y="1244"/>
                  <a:pt x="1176" y="1245"/>
                  <a:pt x="1175" y="1246"/>
                </a:cubicBezTo>
                <a:cubicBezTo>
                  <a:pt x="1175" y="1246"/>
                  <a:pt x="1175" y="1247"/>
                  <a:pt x="1175" y="1248"/>
                </a:cubicBezTo>
                <a:cubicBezTo>
                  <a:pt x="1174" y="1250"/>
                  <a:pt x="1174" y="1252"/>
                  <a:pt x="1174" y="1254"/>
                </a:cubicBezTo>
                <a:cubicBezTo>
                  <a:pt x="1174" y="1255"/>
                  <a:pt x="1175" y="1255"/>
                  <a:pt x="1175" y="1256"/>
                </a:cubicBezTo>
                <a:cubicBezTo>
                  <a:pt x="1175" y="1257"/>
                  <a:pt x="1175" y="1257"/>
                  <a:pt x="1176" y="1258"/>
                </a:cubicBezTo>
                <a:cubicBezTo>
                  <a:pt x="1176" y="1260"/>
                  <a:pt x="1178" y="1260"/>
                  <a:pt x="1179" y="1260"/>
                </a:cubicBezTo>
                <a:cubicBezTo>
                  <a:pt x="1181" y="1260"/>
                  <a:pt x="1182" y="1260"/>
                  <a:pt x="1184" y="1260"/>
                </a:cubicBezTo>
                <a:cubicBezTo>
                  <a:pt x="1185" y="1261"/>
                  <a:pt x="1187" y="1260"/>
                  <a:pt x="1188" y="1261"/>
                </a:cubicBezTo>
                <a:cubicBezTo>
                  <a:pt x="1188" y="1261"/>
                  <a:pt x="1189" y="1262"/>
                  <a:pt x="1189" y="1263"/>
                </a:cubicBezTo>
                <a:cubicBezTo>
                  <a:pt x="1189" y="1264"/>
                  <a:pt x="1188" y="1264"/>
                  <a:pt x="1188" y="1265"/>
                </a:cubicBezTo>
                <a:cubicBezTo>
                  <a:pt x="1188" y="1266"/>
                  <a:pt x="1189" y="1267"/>
                  <a:pt x="1190" y="1268"/>
                </a:cubicBezTo>
                <a:cubicBezTo>
                  <a:pt x="1191" y="1268"/>
                  <a:pt x="1192" y="1269"/>
                  <a:pt x="1192" y="1269"/>
                </a:cubicBezTo>
                <a:cubicBezTo>
                  <a:pt x="1192" y="1270"/>
                  <a:pt x="1192" y="1271"/>
                  <a:pt x="1191" y="1270"/>
                </a:cubicBezTo>
                <a:cubicBezTo>
                  <a:pt x="1190" y="1270"/>
                  <a:pt x="1190" y="1269"/>
                  <a:pt x="1190" y="1269"/>
                </a:cubicBezTo>
                <a:cubicBezTo>
                  <a:pt x="1189" y="1269"/>
                  <a:pt x="1189" y="1268"/>
                  <a:pt x="1188" y="1269"/>
                </a:cubicBezTo>
                <a:cubicBezTo>
                  <a:pt x="1187" y="1269"/>
                  <a:pt x="1186" y="1271"/>
                  <a:pt x="1185" y="1270"/>
                </a:cubicBezTo>
                <a:cubicBezTo>
                  <a:pt x="1183" y="1269"/>
                  <a:pt x="1186" y="1268"/>
                  <a:pt x="1186" y="1267"/>
                </a:cubicBezTo>
                <a:cubicBezTo>
                  <a:pt x="1186" y="1266"/>
                  <a:pt x="1185" y="1266"/>
                  <a:pt x="1185" y="1267"/>
                </a:cubicBezTo>
                <a:cubicBezTo>
                  <a:pt x="1184" y="1268"/>
                  <a:pt x="1184" y="1268"/>
                  <a:pt x="1184" y="1269"/>
                </a:cubicBezTo>
                <a:cubicBezTo>
                  <a:pt x="1183" y="1270"/>
                  <a:pt x="1182" y="1271"/>
                  <a:pt x="1182" y="1273"/>
                </a:cubicBezTo>
                <a:cubicBezTo>
                  <a:pt x="1182" y="1274"/>
                  <a:pt x="1182" y="1274"/>
                  <a:pt x="1183" y="1275"/>
                </a:cubicBezTo>
                <a:cubicBezTo>
                  <a:pt x="1183" y="1275"/>
                  <a:pt x="1183" y="1276"/>
                  <a:pt x="1183" y="1277"/>
                </a:cubicBezTo>
                <a:cubicBezTo>
                  <a:pt x="1183" y="1278"/>
                  <a:pt x="1184" y="1278"/>
                  <a:pt x="1185" y="1277"/>
                </a:cubicBezTo>
                <a:cubicBezTo>
                  <a:pt x="1185" y="1277"/>
                  <a:pt x="1185" y="1276"/>
                  <a:pt x="1185" y="1275"/>
                </a:cubicBezTo>
                <a:cubicBezTo>
                  <a:pt x="1185" y="1275"/>
                  <a:pt x="1184" y="1274"/>
                  <a:pt x="1185" y="1273"/>
                </a:cubicBezTo>
                <a:cubicBezTo>
                  <a:pt x="1186" y="1273"/>
                  <a:pt x="1186" y="1274"/>
                  <a:pt x="1187" y="1275"/>
                </a:cubicBezTo>
                <a:cubicBezTo>
                  <a:pt x="1187" y="1276"/>
                  <a:pt x="1189" y="1275"/>
                  <a:pt x="1190" y="1276"/>
                </a:cubicBezTo>
                <a:cubicBezTo>
                  <a:pt x="1192" y="1277"/>
                  <a:pt x="1192" y="1279"/>
                  <a:pt x="1193" y="1280"/>
                </a:cubicBezTo>
                <a:cubicBezTo>
                  <a:pt x="1194" y="1281"/>
                  <a:pt x="1195" y="1281"/>
                  <a:pt x="1196" y="1282"/>
                </a:cubicBezTo>
                <a:cubicBezTo>
                  <a:pt x="1197" y="1283"/>
                  <a:pt x="1198" y="1285"/>
                  <a:pt x="1198" y="1286"/>
                </a:cubicBezTo>
                <a:cubicBezTo>
                  <a:pt x="1198" y="1287"/>
                  <a:pt x="1197" y="1287"/>
                  <a:pt x="1197" y="1288"/>
                </a:cubicBezTo>
                <a:cubicBezTo>
                  <a:pt x="1197" y="1289"/>
                  <a:pt x="1196" y="1290"/>
                  <a:pt x="1196" y="1291"/>
                </a:cubicBezTo>
                <a:cubicBezTo>
                  <a:pt x="1196" y="1292"/>
                  <a:pt x="1196" y="1293"/>
                  <a:pt x="1196" y="1294"/>
                </a:cubicBezTo>
                <a:cubicBezTo>
                  <a:pt x="1196" y="1296"/>
                  <a:pt x="1195" y="1297"/>
                  <a:pt x="1195" y="1299"/>
                </a:cubicBezTo>
                <a:cubicBezTo>
                  <a:pt x="1195" y="1303"/>
                  <a:pt x="1195" y="1306"/>
                  <a:pt x="1196" y="1309"/>
                </a:cubicBezTo>
                <a:cubicBezTo>
                  <a:pt x="1196" y="1311"/>
                  <a:pt x="1196" y="1313"/>
                  <a:pt x="1197" y="1316"/>
                </a:cubicBezTo>
                <a:cubicBezTo>
                  <a:pt x="1197" y="1318"/>
                  <a:pt x="1197" y="1319"/>
                  <a:pt x="1197" y="1321"/>
                </a:cubicBezTo>
                <a:cubicBezTo>
                  <a:pt x="1198" y="1323"/>
                  <a:pt x="1198" y="1325"/>
                  <a:pt x="1198" y="1326"/>
                </a:cubicBezTo>
                <a:cubicBezTo>
                  <a:pt x="1199" y="1327"/>
                  <a:pt x="1199" y="1329"/>
                  <a:pt x="1199" y="1330"/>
                </a:cubicBezTo>
                <a:cubicBezTo>
                  <a:pt x="1200" y="1332"/>
                  <a:pt x="1198" y="1333"/>
                  <a:pt x="1197" y="1333"/>
                </a:cubicBezTo>
                <a:cubicBezTo>
                  <a:pt x="1196" y="1333"/>
                  <a:pt x="1196" y="1333"/>
                  <a:pt x="1195" y="1332"/>
                </a:cubicBezTo>
                <a:cubicBezTo>
                  <a:pt x="1194" y="1332"/>
                  <a:pt x="1194" y="1332"/>
                  <a:pt x="1195" y="1331"/>
                </a:cubicBezTo>
                <a:cubicBezTo>
                  <a:pt x="1195" y="1331"/>
                  <a:pt x="1196" y="1331"/>
                  <a:pt x="1195" y="1330"/>
                </a:cubicBezTo>
                <a:cubicBezTo>
                  <a:pt x="1195" y="1330"/>
                  <a:pt x="1194" y="1330"/>
                  <a:pt x="1193" y="1330"/>
                </a:cubicBezTo>
                <a:cubicBezTo>
                  <a:pt x="1192" y="1331"/>
                  <a:pt x="1191" y="1331"/>
                  <a:pt x="1189" y="1331"/>
                </a:cubicBezTo>
                <a:cubicBezTo>
                  <a:pt x="1185" y="1330"/>
                  <a:pt x="1182" y="1333"/>
                  <a:pt x="1178" y="1334"/>
                </a:cubicBezTo>
                <a:cubicBezTo>
                  <a:pt x="1177" y="1334"/>
                  <a:pt x="1175" y="1334"/>
                  <a:pt x="1173" y="1334"/>
                </a:cubicBezTo>
                <a:cubicBezTo>
                  <a:pt x="1171" y="1335"/>
                  <a:pt x="1169" y="1335"/>
                  <a:pt x="1167" y="1336"/>
                </a:cubicBezTo>
                <a:cubicBezTo>
                  <a:pt x="1164" y="1337"/>
                  <a:pt x="1160" y="1337"/>
                  <a:pt x="1156" y="1337"/>
                </a:cubicBezTo>
                <a:cubicBezTo>
                  <a:pt x="1154" y="1337"/>
                  <a:pt x="1152" y="1336"/>
                  <a:pt x="1150" y="1336"/>
                </a:cubicBezTo>
                <a:cubicBezTo>
                  <a:pt x="1148" y="1335"/>
                  <a:pt x="1146" y="1335"/>
                  <a:pt x="1144" y="1334"/>
                </a:cubicBezTo>
                <a:cubicBezTo>
                  <a:pt x="1142" y="1333"/>
                  <a:pt x="1140" y="1333"/>
                  <a:pt x="1139" y="1332"/>
                </a:cubicBezTo>
                <a:cubicBezTo>
                  <a:pt x="1137" y="1331"/>
                  <a:pt x="1135" y="1331"/>
                  <a:pt x="1134" y="1330"/>
                </a:cubicBezTo>
                <a:cubicBezTo>
                  <a:pt x="1132" y="1330"/>
                  <a:pt x="1131" y="1329"/>
                  <a:pt x="1129" y="1328"/>
                </a:cubicBezTo>
                <a:cubicBezTo>
                  <a:pt x="1128" y="1327"/>
                  <a:pt x="1128" y="1326"/>
                  <a:pt x="1127" y="1324"/>
                </a:cubicBezTo>
                <a:cubicBezTo>
                  <a:pt x="1126" y="1323"/>
                  <a:pt x="1125" y="1322"/>
                  <a:pt x="1124" y="1321"/>
                </a:cubicBezTo>
                <a:cubicBezTo>
                  <a:pt x="1121" y="1319"/>
                  <a:pt x="1118" y="1318"/>
                  <a:pt x="1115" y="1318"/>
                </a:cubicBezTo>
                <a:cubicBezTo>
                  <a:pt x="1113" y="1317"/>
                  <a:pt x="1112" y="1317"/>
                  <a:pt x="1110" y="1316"/>
                </a:cubicBezTo>
                <a:cubicBezTo>
                  <a:pt x="1109" y="1316"/>
                  <a:pt x="1108" y="1316"/>
                  <a:pt x="1106" y="1316"/>
                </a:cubicBezTo>
                <a:cubicBezTo>
                  <a:pt x="1105" y="1315"/>
                  <a:pt x="1104" y="1315"/>
                  <a:pt x="1103" y="1314"/>
                </a:cubicBezTo>
                <a:cubicBezTo>
                  <a:pt x="1102" y="1312"/>
                  <a:pt x="1102" y="1311"/>
                  <a:pt x="1102" y="1310"/>
                </a:cubicBezTo>
                <a:cubicBezTo>
                  <a:pt x="1100" y="1307"/>
                  <a:pt x="1100" y="1304"/>
                  <a:pt x="1099" y="1301"/>
                </a:cubicBezTo>
                <a:cubicBezTo>
                  <a:pt x="1099" y="1300"/>
                  <a:pt x="1098" y="1299"/>
                  <a:pt x="1098" y="1297"/>
                </a:cubicBezTo>
                <a:cubicBezTo>
                  <a:pt x="1098" y="1296"/>
                  <a:pt x="1098" y="1294"/>
                  <a:pt x="1098" y="1293"/>
                </a:cubicBezTo>
                <a:cubicBezTo>
                  <a:pt x="1099" y="1290"/>
                  <a:pt x="1099" y="1287"/>
                  <a:pt x="1100" y="1285"/>
                </a:cubicBezTo>
                <a:cubicBezTo>
                  <a:pt x="1100" y="1283"/>
                  <a:pt x="1100" y="1282"/>
                  <a:pt x="1100" y="1280"/>
                </a:cubicBezTo>
                <a:cubicBezTo>
                  <a:pt x="1101" y="1279"/>
                  <a:pt x="1102" y="1278"/>
                  <a:pt x="1103" y="1280"/>
                </a:cubicBezTo>
                <a:cubicBezTo>
                  <a:pt x="1103" y="1281"/>
                  <a:pt x="1103" y="1281"/>
                  <a:pt x="1103" y="1282"/>
                </a:cubicBezTo>
                <a:cubicBezTo>
                  <a:pt x="1104" y="1282"/>
                  <a:pt x="1104" y="1284"/>
                  <a:pt x="1104" y="1284"/>
                </a:cubicBezTo>
                <a:cubicBezTo>
                  <a:pt x="1105" y="1282"/>
                  <a:pt x="1104" y="1282"/>
                  <a:pt x="1104" y="1280"/>
                </a:cubicBezTo>
                <a:cubicBezTo>
                  <a:pt x="1104" y="1279"/>
                  <a:pt x="1106" y="1279"/>
                  <a:pt x="1106" y="1278"/>
                </a:cubicBezTo>
                <a:cubicBezTo>
                  <a:pt x="1106" y="1277"/>
                  <a:pt x="1106" y="1275"/>
                  <a:pt x="1107" y="1275"/>
                </a:cubicBezTo>
                <a:cubicBezTo>
                  <a:pt x="1108" y="1275"/>
                  <a:pt x="1110" y="1277"/>
                  <a:pt x="1109" y="1275"/>
                </a:cubicBezTo>
                <a:cubicBezTo>
                  <a:pt x="1109" y="1274"/>
                  <a:pt x="1109" y="1274"/>
                  <a:pt x="1109" y="1274"/>
                </a:cubicBezTo>
                <a:cubicBezTo>
                  <a:pt x="1108" y="1273"/>
                  <a:pt x="1108" y="1273"/>
                  <a:pt x="1108" y="1272"/>
                </a:cubicBezTo>
                <a:cubicBezTo>
                  <a:pt x="1108" y="1271"/>
                  <a:pt x="1107" y="1271"/>
                  <a:pt x="1107" y="1270"/>
                </a:cubicBezTo>
                <a:cubicBezTo>
                  <a:pt x="1106" y="1269"/>
                  <a:pt x="1108" y="1268"/>
                  <a:pt x="1108" y="1266"/>
                </a:cubicBezTo>
                <a:cubicBezTo>
                  <a:pt x="1109" y="1265"/>
                  <a:pt x="1109" y="1264"/>
                  <a:pt x="1109" y="1263"/>
                </a:cubicBezTo>
                <a:cubicBezTo>
                  <a:pt x="1109" y="1261"/>
                  <a:pt x="1111" y="1261"/>
                  <a:pt x="1111" y="1259"/>
                </a:cubicBezTo>
                <a:cubicBezTo>
                  <a:pt x="1112" y="1258"/>
                  <a:pt x="1112" y="1256"/>
                  <a:pt x="1113" y="1255"/>
                </a:cubicBezTo>
                <a:cubicBezTo>
                  <a:pt x="1113" y="1254"/>
                  <a:pt x="1114" y="1254"/>
                  <a:pt x="1114" y="1254"/>
                </a:cubicBezTo>
                <a:cubicBezTo>
                  <a:pt x="1115" y="1254"/>
                  <a:pt x="1116" y="1254"/>
                  <a:pt x="1116" y="1253"/>
                </a:cubicBezTo>
                <a:cubicBezTo>
                  <a:pt x="1117" y="1253"/>
                  <a:pt x="1117" y="1252"/>
                  <a:pt x="1118" y="1252"/>
                </a:cubicBezTo>
                <a:cubicBezTo>
                  <a:pt x="1119" y="1252"/>
                  <a:pt x="1119" y="1252"/>
                  <a:pt x="1120" y="1252"/>
                </a:cubicBezTo>
                <a:cubicBezTo>
                  <a:pt x="1121" y="1252"/>
                  <a:pt x="1122" y="1252"/>
                  <a:pt x="1122" y="1252"/>
                </a:cubicBezTo>
                <a:cubicBezTo>
                  <a:pt x="1123" y="1252"/>
                  <a:pt x="1124" y="1252"/>
                  <a:pt x="1125" y="1252"/>
                </a:cubicBezTo>
                <a:cubicBezTo>
                  <a:pt x="1126" y="1252"/>
                  <a:pt x="1127" y="1254"/>
                  <a:pt x="1128" y="1254"/>
                </a:cubicBezTo>
                <a:cubicBezTo>
                  <a:pt x="1129" y="1254"/>
                  <a:pt x="1128" y="1253"/>
                  <a:pt x="1128" y="1253"/>
                </a:cubicBezTo>
                <a:cubicBezTo>
                  <a:pt x="1128" y="1252"/>
                  <a:pt x="1128" y="1251"/>
                  <a:pt x="1128" y="1251"/>
                </a:cubicBezTo>
                <a:cubicBezTo>
                  <a:pt x="1128" y="1251"/>
                  <a:pt x="1127" y="1250"/>
                  <a:pt x="1127" y="1250"/>
                </a:cubicBezTo>
                <a:cubicBezTo>
                  <a:pt x="1126" y="1250"/>
                  <a:pt x="1126" y="1249"/>
                  <a:pt x="1126" y="1249"/>
                </a:cubicBezTo>
                <a:cubicBezTo>
                  <a:pt x="1125" y="1247"/>
                  <a:pt x="1123" y="1247"/>
                  <a:pt x="1122" y="1246"/>
                </a:cubicBezTo>
                <a:cubicBezTo>
                  <a:pt x="1121" y="1246"/>
                  <a:pt x="1121" y="1246"/>
                  <a:pt x="1120" y="1246"/>
                </a:cubicBezTo>
                <a:cubicBezTo>
                  <a:pt x="1119" y="1246"/>
                  <a:pt x="1117" y="1246"/>
                  <a:pt x="1116" y="1246"/>
                </a:cubicBezTo>
                <a:cubicBezTo>
                  <a:pt x="1114" y="1246"/>
                  <a:pt x="1113" y="1244"/>
                  <a:pt x="1112" y="1243"/>
                </a:cubicBezTo>
                <a:cubicBezTo>
                  <a:pt x="1111" y="1242"/>
                  <a:pt x="1110" y="1241"/>
                  <a:pt x="1109" y="1240"/>
                </a:cubicBezTo>
                <a:cubicBezTo>
                  <a:pt x="1108" y="1239"/>
                  <a:pt x="1108" y="1238"/>
                  <a:pt x="1107" y="1236"/>
                </a:cubicBezTo>
                <a:cubicBezTo>
                  <a:pt x="1106" y="1235"/>
                  <a:pt x="1105" y="1234"/>
                  <a:pt x="1104" y="1233"/>
                </a:cubicBezTo>
                <a:cubicBezTo>
                  <a:pt x="1104" y="1231"/>
                  <a:pt x="1103" y="1230"/>
                  <a:pt x="1103" y="1229"/>
                </a:cubicBezTo>
                <a:cubicBezTo>
                  <a:pt x="1102" y="1227"/>
                  <a:pt x="1101" y="1226"/>
                  <a:pt x="1101" y="1225"/>
                </a:cubicBezTo>
                <a:cubicBezTo>
                  <a:pt x="1100" y="1224"/>
                  <a:pt x="1099" y="1223"/>
                  <a:pt x="1098" y="1222"/>
                </a:cubicBezTo>
                <a:cubicBezTo>
                  <a:pt x="1097" y="1221"/>
                  <a:pt x="1096" y="1220"/>
                  <a:pt x="1095" y="1218"/>
                </a:cubicBezTo>
                <a:cubicBezTo>
                  <a:pt x="1094" y="1216"/>
                  <a:pt x="1092" y="1215"/>
                  <a:pt x="1090" y="1213"/>
                </a:cubicBezTo>
                <a:cubicBezTo>
                  <a:pt x="1087" y="1211"/>
                  <a:pt x="1086" y="1208"/>
                  <a:pt x="1084" y="1205"/>
                </a:cubicBezTo>
                <a:cubicBezTo>
                  <a:pt x="1083" y="1204"/>
                  <a:pt x="1082" y="1203"/>
                  <a:pt x="1081" y="1202"/>
                </a:cubicBezTo>
                <a:cubicBezTo>
                  <a:pt x="1080" y="1201"/>
                  <a:pt x="1078" y="1200"/>
                  <a:pt x="1077" y="1198"/>
                </a:cubicBezTo>
                <a:cubicBezTo>
                  <a:pt x="1076" y="1197"/>
                  <a:pt x="1077" y="1196"/>
                  <a:pt x="1076" y="1194"/>
                </a:cubicBezTo>
                <a:cubicBezTo>
                  <a:pt x="1076" y="1193"/>
                  <a:pt x="1075" y="1192"/>
                  <a:pt x="1074" y="1191"/>
                </a:cubicBezTo>
                <a:cubicBezTo>
                  <a:pt x="1073" y="1190"/>
                  <a:pt x="1071" y="1190"/>
                  <a:pt x="1072" y="1189"/>
                </a:cubicBezTo>
                <a:cubicBezTo>
                  <a:pt x="1072" y="1188"/>
                  <a:pt x="1073" y="1187"/>
                  <a:pt x="1073" y="1186"/>
                </a:cubicBezTo>
                <a:cubicBezTo>
                  <a:pt x="1073" y="1186"/>
                  <a:pt x="1073" y="1185"/>
                  <a:pt x="1073" y="1184"/>
                </a:cubicBezTo>
                <a:cubicBezTo>
                  <a:pt x="1073" y="1183"/>
                  <a:pt x="1073" y="1181"/>
                  <a:pt x="1073" y="1180"/>
                </a:cubicBezTo>
                <a:cubicBezTo>
                  <a:pt x="1073" y="1178"/>
                  <a:pt x="1073" y="1177"/>
                  <a:pt x="1073" y="1176"/>
                </a:cubicBezTo>
                <a:cubicBezTo>
                  <a:pt x="1074" y="1174"/>
                  <a:pt x="1074" y="1173"/>
                  <a:pt x="1074" y="1172"/>
                </a:cubicBezTo>
                <a:cubicBezTo>
                  <a:pt x="1074" y="1171"/>
                  <a:pt x="1074" y="1171"/>
                  <a:pt x="1074" y="1170"/>
                </a:cubicBezTo>
                <a:cubicBezTo>
                  <a:pt x="1074" y="1170"/>
                  <a:pt x="1075" y="1169"/>
                  <a:pt x="1075" y="1169"/>
                </a:cubicBezTo>
                <a:cubicBezTo>
                  <a:pt x="1075" y="1168"/>
                  <a:pt x="1074" y="1167"/>
                  <a:pt x="1073" y="1168"/>
                </a:cubicBezTo>
                <a:cubicBezTo>
                  <a:pt x="1072" y="1168"/>
                  <a:pt x="1072" y="1170"/>
                  <a:pt x="1071" y="1169"/>
                </a:cubicBezTo>
                <a:cubicBezTo>
                  <a:pt x="1070" y="1169"/>
                  <a:pt x="1070" y="1169"/>
                  <a:pt x="1070" y="1168"/>
                </a:cubicBezTo>
                <a:cubicBezTo>
                  <a:pt x="1070" y="1168"/>
                  <a:pt x="1070" y="1168"/>
                  <a:pt x="1070" y="1167"/>
                </a:cubicBezTo>
                <a:cubicBezTo>
                  <a:pt x="1069" y="1166"/>
                  <a:pt x="1069" y="1165"/>
                  <a:pt x="1069" y="1164"/>
                </a:cubicBezTo>
                <a:cubicBezTo>
                  <a:pt x="1068" y="1163"/>
                  <a:pt x="1068" y="1162"/>
                  <a:pt x="1067" y="1161"/>
                </a:cubicBezTo>
                <a:cubicBezTo>
                  <a:pt x="1066" y="1160"/>
                  <a:pt x="1065" y="1159"/>
                  <a:pt x="1064" y="1158"/>
                </a:cubicBezTo>
                <a:cubicBezTo>
                  <a:pt x="1063" y="1157"/>
                  <a:pt x="1062" y="1157"/>
                  <a:pt x="1061" y="1156"/>
                </a:cubicBezTo>
                <a:cubicBezTo>
                  <a:pt x="1060" y="1156"/>
                  <a:pt x="1058" y="1155"/>
                  <a:pt x="1057" y="1155"/>
                </a:cubicBezTo>
                <a:cubicBezTo>
                  <a:pt x="1055" y="1154"/>
                  <a:pt x="1056" y="1153"/>
                  <a:pt x="1056" y="1152"/>
                </a:cubicBezTo>
                <a:cubicBezTo>
                  <a:pt x="1057" y="1150"/>
                  <a:pt x="1058" y="1150"/>
                  <a:pt x="1059" y="1148"/>
                </a:cubicBezTo>
                <a:cubicBezTo>
                  <a:pt x="1060" y="1147"/>
                  <a:pt x="1061" y="1146"/>
                  <a:pt x="1062" y="1145"/>
                </a:cubicBezTo>
                <a:cubicBezTo>
                  <a:pt x="1063" y="1143"/>
                  <a:pt x="1065" y="1141"/>
                  <a:pt x="1066" y="1139"/>
                </a:cubicBezTo>
                <a:cubicBezTo>
                  <a:pt x="1068" y="1137"/>
                  <a:pt x="1069" y="1134"/>
                  <a:pt x="1070" y="1131"/>
                </a:cubicBezTo>
                <a:cubicBezTo>
                  <a:pt x="1070" y="1130"/>
                  <a:pt x="1071" y="1129"/>
                  <a:pt x="1071" y="1127"/>
                </a:cubicBezTo>
                <a:cubicBezTo>
                  <a:pt x="1071" y="1127"/>
                  <a:pt x="1070" y="1124"/>
                  <a:pt x="1071" y="1123"/>
                </a:cubicBezTo>
                <a:cubicBezTo>
                  <a:pt x="1071" y="1123"/>
                  <a:pt x="1072" y="1124"/>
                  <a:pt x="1072" y="1125"/>
                </a:cubicBezTo>
                <a:cubicBezTo>
                  <a:pt x="1072" y="1126"/>
                  <a:pt x="1073" y="1126"/>
                  <a:pt x="1073" y="1127"/>
                </a:cubicBezTo>
                <a:cubicBezTo>
                  <a:pt x="1073" y="1127"/>
                  <a:pt x="1073" y="1128"/>
                  <a:pt x="1074" y="1128"/>
                </a:cubicBezTo>
                <a:cubicBezTo>
                  <a:pt x="1074" y="1128"/>
                  <a:pt x="1074" y="1127"/>
                  <a:pt x="1074" y="1127"/>
                </a:cubicBezTo>
                <a:cubicBezTo>
                  <a:pt x="1074" y="1126"/>
                  <a:pt x="1074" y="1125"/>
                  <a:pt x="1074" y="1124"/>
                </a:cubicBezTo>
                <a:cubicBezTo>
                  <a:pt x="1075" y="1123"/>
                  <a:pt x="1075" y="1124"/>
                  <a:pt x="1076" y="1125"/>
                </a:cubicBezTo>
                <a:cubicBezTo>
                  <a:pt x="1076" y="1125"/>
                  <a:pt x="1076" y="1125"/>
                  <a:pt x="1076" y="1125"/>
                </a:cubicBezTo>
                <a:cubicBezTo>
                  <a:pt x="1077" y="1125"/>
                  <a:pt x="1077" y="1125"/>
                  <a:pt x="1077" y="1126"/>
                </a:cubicBezTo>
                <a:cubicBezTo>
                  <a:pt x="1078" y="1126"/>
                  <a:pt x="1077" y="1127"/>
                  <a:pt x="1078" y="1127"/>
                </a:cubicBezTo>
                <a:cubicBezTo>
                  <a:pt x="1079" y="1127"/>
                  <a:pt x="1079" y="1126"/>
                  <a:pt x="1079" y="1125"/>
                </a:cubicBezTo>
                <a:cubicBezTo>
                  <a:pt x="1079" y="1123"/>
                  <a:pt x="1080" y="1124"/>
                  <a:pt x="1081" y="1124"/>
                </a:cubicBezTo>
                <a:cubicBezTo>
                  <a:pt x="1082" y="1124"/>
                  <a:pt x="1082" y="1123"/>
                  <a:pt x="1083" y="1123"/>
                </a:cubicBezTo>
                <a:cubicBezTo>
                  <a:pt x="1084" y="1123"/>
                  <a:pt x="1084" y="1124"/>
                  <a:pt x="1085" y="1124"/>
                </a:cubicBezTo>
                <a:cubicBezTo>
                  <a:pt x="1086" y="1124"/>
                  <a:pt x="1087" y="1123"/>
                  <a:pt x="1088" y="1122"/>
                </a:cubicBezTo>
                <a:cubicBezTo>
                  <a:pt x="1088" y="1120"/>
                  <a:pt x="1090" y="1120"/>
                  <a:pt x="1091" y="1118"/>
                </a:cubicBezTo>
                <a:cubicBezTo>
                  <a:pt x="1091" y="1118"/>
                  <a:pt x="1092" y="1117"/>
                  <a:pt x="1093" y="1117"/>
                </a:cubicBezTo>
                <a:cubicBezTo>
                  <a:pt x="1093" y="1117"/>
                  <a:pt x="1094" y="1118"/>
                  <a:pt x="1094" y="1118"/>
                </a:cubicBezTo>
                <a:cubicBezTo>
                  <a:pt x="1095" y="1119"/>
                  <a:pt x="1095" y="1119"/>
                  <a:pt x="1096" y="1119"/>
                </a:cubicBezTo>
                <a:cubicBezTo>
                  <a:pt x="1096" y="1120"/>
                  <a:pt x="1096" y="1120"/>
                  <a:pt x="1097" y="1120"/>
                </a:cubicBezTo>
                <a:cubicBezTo>
                  <a:pt x="1097" y="1120"/>
                  <a:pt x="1097" y="1120"/>
                  <a:pt x="1097" y="1119"/>
                </a:cubicBezTo>
                <a:cubicBezTo>
                  <a:pt x="1097" y="1119"/>
                  <a:pt x="1096" y="1119"/>
                  <a:pt x="1096" y="1118"/>
                </a:cubicBezTo>
                <a:cubicBezTo>
                  <a:pt x="1096" y="1118"/>
                  <a:pt x="1096" y="1117"/>
                  <a:pt x="1096" y="1116"/>
                </a:cubicBezTo>
                <a:cubicBezTo>
                  <a:pt x="1095" y="1116"/>
                  <a:pt x="1095" y="1116"/>
                  <a:pt x="1095" y="1115"/>
                </a:cubicBezTo>
                <a:cubicBezTo>
                  <a:pt x="1095" y="1114"/>
                  <a:pt x="1095" y="1114"/>
                  <a:pt x="1096" y="1114"/>
                </a:cubicBezTo>
                <a:cubicBezTo>
                  <a:pt x="1098" y="1113"/>
                  <a:pt x="1099" y="1112"/>
                  <a:pt x="1101" y="1113"/>
                </a:cubicBezTo>
                <a:cubicBezTo>
                  <a:pt x="1102" y="1113"/>
                  <a:pt x="1104" y="1113"/>
                  <a:pt x="1104" y="1111"/>
                </a:cubicBezTo>
                <a:cubicBezTo>
                  <a:pt x="1104" y="1110"/>
                  <a:pt x="1104" y="1110"/>
                  <a:pt x="1105" y="1109"/>
                </a:cubicBezTo>
                <a:cubicBezTo>
                  <a:pt x="1105" y="1109"/>
                  <a:pt x="1106" y="1110"/>
                  <a:pt x="1106" y="1110"/>
                </a:cubicBezTo>
                <a:cubicBezTo>
                  <a:pt x="1107" y="1110"/>
                  <a:pt x="1107" y="1110"/>
                  <a:pt x="1107" y="1110"/>
                </a:cubicBezTo>
                <a:cubicBezTo>
                  <a:pt x="1108" y="1109"/>
                  <a:pt x="1106" y="1109"/>
                  <a:pt x="1106" y="1108"/>
                </a:cubicBezTo>
                <a:cubicBezTo>
                  <a:pt x="1105" y="1107"/>
                  <a:pt x="1106" y="1106"/>
                  <a:pt x="1106" y="1105"/>
                </a:cubicBezTo>
                <a:cubicBezTo>
                  <a:pt x="1107" y="1105"/>
                  <a:pt x="1107" y="1105"/>
                  <a:pt x="1107" y="1104"/>
                </a:cubicBezTo>
                <a:cubicBezTo>
                  <a:pt x="1108" y="1104"/>
                  <a:pt x="1107" y="1103"/>
                  <a:pt x="1108" y="1102"/>
                </a:cubicBezTo>
                <a:cubicBezTo>
                  <a:pt x="1108" y="1102"/>
                  <a:pt x="1109" y="1102"/>
                  <a:pt x="1110" y="1102"/>
                </a:cubicBezTo>
                <a:cubicBezTo>
                  <a:pt x="1113" y="1102"/>
                  <a:pt x="1116" y="1103"/>
                  <a:pt x="1120" y="1102"/>
                </a:cubicBezTo>
                <a:cubicBezTo>
                  <a:pt x="1122" y="1101"/>
                  <a:pt x="1123" y="1100"/>
                  <a:pt x="1124" y="1098"/>
                </a:cubicBezTo>
                <a:cubicBezTo>
                  <a:pt x="1126" y="1097"/>
                  <a:pt x="1128" y="1096"/>
                  <a:pt x="1129" y="1095"/>
                </a:cubicBezTo>
                <a:cubicBezTo>
                  <a:pt x="1130" y="1095"/>
                  <a:pt x="1131" y="1095"/>
                  <a:pt x="1132" y="1095"/>
                </a:cubicBezTo>
                <a:cubicBezTo>
                  <a:pt x="1133" y="1094"/>
                  <a:pt x="1134" y="1093"/>
                  <a:pt x="1134" y="1093"/>
                </a:cubicBezTo>
                <a:cubicBezTo>
                  <a:pt x="1135" y="1092"/>
                  <a:pt x="1136" y="1093"/>
                  <a:pt x="1137" y="1092"/>
                </a:cubicBezTo>
                <a:cubicBezTo>
                  <a:pt x="1138" y="1092"/>
                  <a:pt x="1138" y="1092"/>
                  <a:pt x="1138" y="1091"/>
                </a:cubicBezTo>
                <a:cubicBezTo>
                  <a:pt x="1139" y="1090"/>
                  <a:pt x="1141" y="1091"/>
                  <a:pt x="1143" y="1090"/>
                </a:cubicBezTo>
                <a:cubicBezTo>
                  <a:pt x="1144" y="1089"/>
                  <a:pt x="1144" y="1088"/>
                  <a:pt x="1146" y="1089"/>
                </a:cubicBezTo>
                <a:cubicBezTo>
                  <a:pt x="1147" y="1089"/>
                  <a:pt x="1147" y="1089"/>
                  <a:pt x="1148" y="1090"/>
                </a:cubicBezTo>
                <a:cubicBezTo>
                  <a:pt x="1149" y="1090"/>
                  <a:pt x="1149" y="1090"/>
                  <a:pt x="1150" y="1090"/>
                </a:cubicBezTo>
                <a:cubicBezTo>
                  <a:pt x="1152" y="1090"/>
                  <a:pt x="1153" y="1091"/>
                  <a:pt x="1154" y="1091"/>
                </a:cubicBezTo>
                <a:cubicBezTo>
                  <a:pt x="1156" y="1092"/>
                  <a:pt x="1157" y="1092"/>
                  <a:pt x="1158" y="1092"/>
                </a:cubicBezTo>
                <a:cubicBezTo>
                  <a:pt x="1160" y="1093"/>
                  <a:pt x="1161" y="1094"/>
                  <a:pt x="1162" y="1095"/>
                </a:cubicBezTo>
                <a:cubicBezTo>
                  <a:pt x="1163" y="1095"/>
                  <a:pt x="1164" y="1097"/>
                  <a:pt x="1166" y="1096"/>
                </a:cubicBezTo>
                <a:cubicBezTo>
                  <a:pt x="1166" y="1095"/>
                  <a:pt x="1166" y="1095"/>
                  <a:pt x="1166" y="1095"/>
                </a:cubicBezTo>
                <a:cubicBezTo>
                  <a:pt x="1168" y="1094"/>
                  <a:pt x="1168" y="1092"/>
                  <a:pt x="1170" y="1091"/>
                </a:cubicBezTo>
                <a:cubicBezTo>
                  <a:pt x="1172" y="1091"/>
                  <a:pt x="1172" y="1093"/>
                  <a:pt x="1173" y="1094"/>
                </a:cubicBezTo>
                <a:cubicBezTo>
                  <a:pt x="1175" y="1094"/>
                  <a:pt x="1176" y="1093"/>
                  <a:pt x="1177" y="1094"/>
                </a:cubicBezTo>
                <a:cubicBezTo>
                  <a:pt x="1179" y="1095"/>
                  <a:pt x="1180" y="1096"/>
                  <a:pt x="1181" y="1097"/>
                </a:cubicBezTo>
                <a:cubicBezTo>
                  <a:pt x="1181" y="1098"/>
                  <a:pt x="1182" y="1099"/>
                  <a:pt x="1182" y="1101"/>
                </a:cubicBezTo>
                <a:cubicBezTo>
                  <a:pt x="1183" y="1101"/>
                  <a:pt x="1183" y="1102"/>
                  <a:pt x="1183" y="1102"/>
                </a:cubicBezTo>
                <a:cubicBezTo>
                  <a:pt x="1183" y="1103"/>
                  <a:pt x="1184" y="1104"/>
                  <a:pt x="1184" y="1106"/>
                </a:cubicBezTo>
                <a:cubicBezTo>
                  <a:pt x="1184" y="1107"/>
                  <a:pt x="1185" y="1108"/>
                  <a:pt x="1185" y="1109"/>
                </a:cubicBezTo>
                <a:cubicBezTo>
                  <a:pt x="1185" y="1111"/>
                  <a:pt x="1185" y="1114"/>
                  <a:pt x="1184" y="1117"/>
                </a:cubicBezTo>
                <a:cubicBezTo>
                  <a:pt x="1182" y="1119"/>
                  <a:pt x="1181" y="1122"/>
                  <a:pt x="1181" y="1125"/>
                </a:cubicBezTo>
                <a:cubicBezTo>
                  <a:pt x="1181" y="1127"/>
                  <a:pt x="1182" y="1130"/>
                  <a:pt x="1183" y="1131"/>
                </a:cubicBezTo>
                <a:cubicBezTo>
                  <a:pt x="1185" y="1132"/>
                  <a:pt x="1186" y="1132"/>
                  <a:pt x="1188" y="1132"/>
                </a:cubicBezTo>
                <a:cubicBezTo>
                  <a:pt x="1189" y="1133"/>
                  <a:pt x="1191" y="1133"/>
                  <a:pt x="1192" y="1133"/>
                </a:cubicBezTo>
                <a:cubicBezTo>
                  <a:pt x="1194" y="1132"/>
                  <a:pt x="1195" y="1132"/>
                  <a:pt x="1196" y="1131"/>
                </a:cubicBezTo>
                <a:cubicBezTo>
                  <a:pt x="1197" y="1131"/>
                  <a:pt x="1198" y="1130"/>
                  <a:pt x="1199" y="1129"/>
                </a:cubicBezTo>
                <a:cubicBezTo>
                  <a:pt x="1200" y="1128"/>
                  <a:pt x="1202" y="1128"/>
                  <a:pt x="1203" y="1129"/>
                </a:cubicBezTo>
                <a:cubicBezTo>
                  <a:pt x="1203" y="1130"/>
                  <a:pt x="1203" y="1131"/>
                  <a:pt x="1203" y="1131"/>
                </a:cubicBezTo>
                <a:cubicBezTo>
                  <a:pt x="1204" y="1132"/>
                  <a:pt x="1204" y="1132"/>
                  <a:pt x="1204" y="1133"/>
                </a:cubicBezTo>
                <a:cubicBezTo>
                  <a:pt x="1204" y="1135"/>
                  <a:pt x="1203" y="1136"/>
                  <a:pt x="1204" y="1137"/>
                </a:cubicBezTo>
                <a:cubicBezTo>
                  <a:pt x="1205" y="1138"/>
                  <a:pt x="1207" y="1139"/>
                  <a:pt x="1205" y="1140"/>
                </a:cubicBezTo>
                <a:cubicBezTo>
                  <a:pt x="1204" y="1140"/>
                  <a:pt x="1202" y="1140"/>
                  <a:pt x="1201" y="1140"/>
                </a:cubicBezTo>
                <a:cubicBezTo>
                  <a:pt x="1200" y="1141"/>
                  <a:pt x="1198" y="1141"/>
                  <a:pt x="1197" y="1142"/>
                </a:cubicBezTo>
                <a:cubicBezTo>
                  <a:pt x="1196" y="1142"/>
                  <a:pt x="1195" y="1141"/>
                  <a:pt x="1193" y="1142"/>
                </a:cubicBezTo>
                <a:cubicBezTo>
                  <a:pt x="1190" y="1143"/>
                  <a:pt x="1189" y="1147"/>
                  <a:pt x="1188" y="1149"/>
                </a:cubicBezTo>
                <a:cubicBezTo>
                  <a:pt x="1187" y="1151"/>
                  <a:pt x="1187" y="1152"/>
                  <a:pt x="1186" y="1153"/>
                </a:cubicBezTo>
                <a:cubicBezTo>
                  <a:pt x="1185" y="1155"/>
                  <a:pt x="1183" y="1155"/>
                  <a:pt x="1184" y="1153"/>
                </a:cubicBezTo>
                <a:cubicBezTo>
                  <a:pt x="1185" y="1152"/>
                  <a:pt x="1185" y="1152"/>
                  <a:pt x="1186" y="1151"/>
                </a:cubicBezTo>
                <a:cubicBezTo>
                  <a:pt x="1186" y="1150"/>
                  <a:pt x="1187" y="1150"/>
                  <a:pt x="1187" y="1149"/>
                </a:cubicBezTo>
                <a:cubicBezTo>
                  <a:pt x="1187" y="1148"/>
                  <a:pt x="1188" y="1147"/>
                  <a:pt x="1188" y="1145"/>
                </a:cubicBezTo>
                <a:cubicBezTo>
                  <a:pt x="1189" y="1143"/>
                  <a:pt x="1192" y="1141"/>
                  <a:pt x="1194" y="1140"/>
                </a:cubicBezTo>
                <a:cubicBezTo>
                  <a:pt x="1195" y="1140"/>
                  <a:pt x="1195" y="1141"/>
                  <a:pt x="1196" y="1141"/>
                </a:cubicBezTo>
                <a:cubicBezTo>
                  <a:pt x="1197" y="1141"/>
                  <a:pt x="1197" y="1141"/>
                  <a:pt x="1198" y="1140"/>
                </a:cubicBezTo>
                <a:cubicBezTo>
                  <a:pt x="1199" y="1140"/>
                  <a:pt x="1200" y="1138"/>
                  <a:pt x="1200" y="1137"/>
                </a:cubicBezTo>
                <a:cubicBezTo>
                  <a:pt x="1200" y="1136"/>
                  <a:pt x="1199" y="1134"/>
                  <a:pt x="1198" y="1134"/>
                </a:cubicBezTo>
                <a:cubicBezTo>
                  <a:pt x="1196" y="1134"/>
                  <a:pt x="1195" y="1136"/>
                  <a:pt x="1193" y="1136"/>
                </a:cubicBezTo>
                <a:cubicBezTo>
                  <a:pt x="1192" y="1137"/>
                  <a:pt x="1191" y="1135"/>
                  <a:pt x="1189" y="1135"/>
                </a:cubicBezTo>
                <a:cubicBezTo>
                  <a:pt x="1188" y="1134"/>
                  <a:pt x="1186" y="1135"/>
                  <a:pt x="1184" y="1135"/>
                </a:cubicBezTo>
                <a:cubicBezTo>
                  <a:pt x="1183" y="1135"/>
                  <a:pt x="1181" y="1135"/>
                  <a:pt x="1179" y="1134"/>
                </a:cubicBezTo>
                <a:cubicBezTo>
                  <a:pt x="1177" y="1134"/>
                  <a:pt x="1176" y="1134"/>
                  <a:pt x="1174" y="1133"/>
                </a:cubicBezTo>
                <a:cubicBezTo>
                  <a:pt x="1171" y="1133"/>
                  <a:pt x="1168" y="1133"/>
                  <a:pt x="1165" y="1133"/>
                </a:cubicBezTo>
                <a:cubicBezTo>
                  <a:pt x="1163" y="1133"/>
                  <a:pt x="1163" y="1132"/>
                  <a:pt x="1161" y="1132"/>
                </a:cubicBezTo>
                <a:cubicBezTo>
                  <a:pt x="1160" y="1132"/>
                  <a:pt x="1159" y="1132"/>
                  <a:pt x="1158" y="1131"/>
                </a:cubicBezTo>
                <a:cubicBezTo>
                  <a:pt x="1157" y="1131"/>
                  <a:pt x="1155" y="1128"/>
                  <a:pt x="1154" y="1130"/>
                </a:cubicBezTo>
                <a:cubicBezTo>
                  <a:pt x="1154" y="1131"/>
                  <a:pt x="1154" y="1132"/>
                  <a:pt x="1153" y="1132"/>
                </a:cubicBezTo>
                <a:cubicBezTo>
                  <a:pt x="1152" y="1132"/>
                  <a:pt x="1152" y="1133"/>
                  <a:pt x="1151" y="1132"/>
                </a:cubicBezTo>
                <a:cubicBezTo>
                  <a:pt x="1150" y="1132"/>
                  <a:pt x="1150" y="1132"/>
                  <a:pt x="1149" y="1132"/>
                </a:cubicBezTo>
                <a:cubicBezTo>
                  <a:pt x="1148" y="1132"/>
                  <a:pt x="1147" y="1134"/>
                  <a:pt x="1146" y="1135"/>
                </a:cubicBezTo>
                <a:cubicBezTo>
                  <a:pt x="1145" y="1136"/>
                  <a:pt x="1145" y="1138"/>
                  <a:pt x="1145" y="1139"/>
                </a:cubicBezTo>
                <a:cubicBezTo>
                  <a:pt x="1144" y="1140"/>
                  <a:pt x="1142" y="1140"/>
                  <a:pt x="1141" y="1141"/>
                </a:cubicBezTo>
                <a:cubicBezTo>
                  <a:pt x="1140" y="1141"/>
                  <a:pt x="1139" y="1142"/>
                  <a:pt x="1140" y="1144"/>
                </a:cubicBezTo>
                <a:cubicBezTo>
                  <a:pt x="1141" y="1144"/>
                  <a:pt x="1141" y="1144"/>
                  <a:pt x="1142" y="1145"/>
                </a:cubicBezTo>
                <a:cubicBezTo>
                  <a:pt x="1143" y="1145"/>
                  <a:pt x="1143" y="1146"/>
                  <a:pt x="1144" y="1146"/>
                </a:cubicBezTo>
                <a:cubicBezTo>
                  <a:pt x="1144" y="1147"/>
                  <a:pt x="1145" y="1147"/>
                  <a:pt x="1145" y="1148"/>
                </a:cubicBezTo>
                <a:cubicBezTo>
                  <a:pt x="1146" y="1149"/>
                  <a:pt x="1145" y="1149"/>
                  <a:pt x="1146" y="1150"/>
                </a:cubicBezTo>
                <a:cubicBezTo>
                  <a:pt x="1147" y="1151"/>
                  <a:pt x="1148" y="1151"/>
                  <a:pt x="1149" y="1151"/>
                </a:cubicBezTo>
                <a:cubicBezTo>
                  <a:pt x="1150" y="1151"/>
                  <a:pt x="1151" y="1151"/>
                  <a:pt x="1151" y="1152"/>
                </a:cubicBezTo>
                <a:cubicBezTo>
                  <a:pt x="1150" y="1152"/>
                  <a:pt x="1149" y="1152"/>
                  <a:pt x="1149" y="1153"/>
                </a:cubicBezTo>
                <a:cubicBezTo>
                  <a:pt x="1148" y="1153"/>
                  <a:pt x="1148" y="1153"/>
                  <a:pt x="1148" y="1153"/>
                </a:cubicBezTo>
                <a:cubicBezTo>
                  <a:pt x="1147" y="1152"/>
                  <a:pt x="1147" y="1151"/>
                  <a:pt x="1146" y="1152"/>
                </a:cubicBezTo>
                <a:cubicBezTo>
                  <a:pt x="1145" y="1152"/>
                  <a:pt x="1145" y="1152"/>
                  <a:pt x="1145" y="1153"/>
                </a:cubicBezTo>
                <a:cubicBezTo>
                  <a:pt x="1144" y="1153"/>
                  <a:pt x="1143" y="1153"/>
                  <a:pt x="1142" y="1153"/>
                </a:cubicBezTo>
                <a:cubicBezTo>
                  <a:pt x="1141" y="1153"/>
                  <a:pt x="1141" y="1152"/>
                  <a:pt x="1140" y="1151"/>
                </a:cubicBezTo>
                <a:cubicBezTo>
                  <a:pt x="1139" y="1150"/>
                  <a:pt x="1138" y="1150"/>
                  <a:pt x="1136" y="1150"/>
                </a:cubicBezTo>
                <a:cubicBezTo>
                  <a:pt x="1135" y="1150"/>
                  <a:pt x="1133" y="1150"/>
                  <a:pt x="1131" y="1150"/>
                </a:cubicBezTo>
                <a:cubicBezTo>
                  <a:pt x="1130" y="1149"/>
                  <a:pt x="1129" y="1148"/>
                  <a:pt x="1127" y="1149"/>
                </a:cubicBezTo>
                <a:cubicBezTo>
                  <a:pt x="1126" y="1150"/>
                  <a:pt x="1126" y="1151"/>
                  <a:pt x="1125" y="1152"/>
                </a:cubicBezTo>
                <a:cubicBezTo>
                  <a:pt x="1124" y="1154"/>
                  <a:pt x="1125" y="1155"/>
                  <a:pt x="1126" y="1156"/>
                </a:cubicBezTo>
                <a:cubicBezTo>
                  <a:pt x="1127" y="1157"/>
                  <a:pt x="1128" y="1158"/>
                  <a:pt x="1130" y="1158"/>
                </a:cubicBezTo>
                <a:cubicBezTo>
                  <a:pt x="1131" y="1158"/>
                  <a:pt x="1133" y="1157"/>
                  <a:pt x="1134" y="1158"/>
                </a:cubicBezTo>
                <a:cubicBezTo>
                  <a:pt x="1135" y="1159"/>
                  <a:pt x="1137" y="1161"/>
                  <a:pt x="1138" y="1162"/>
                </a:cubicBezTo>
                <a:cubicBezTo>
                  <a:pt x="1139" y="1163"/>
                  <a:pt x="1141" y="1166"/>
                  <a:pt x="1141" y="1168"/>
                </a:cubicBezTo>
                <a:cubicBezTo>
                  <a:pt x="1141" y="1169"/>
                  <a:pt x="1141" y="1170"/>
                  <a:pt x="1142" y="1171"/>
                </a:cubicBezTo>
                <a:cubicBezTo>
                  <a:pt x="1142" y="1172"/>
                  <a:pt x="1142" y="1172"/>
                  <a:pt x="1143" y="1173"/>
                </a:cubicBezTo>
                <a:cubicBezTo>
                  <a:pt x="1144" y="1176"/>
                  <a:pt x="1146" y="1179"/>
                  <a:pt x="1146" y="1183"/>
                </a:cubicBezTo>
                <a:cubicBezTo>
                  <a:pt x="1146" y="1184"/>
                  <a:pt x="1145" y="1186"/>
                  <a:pt x="1147" y="1186"/>
                </a:cubicBezTo>
                <a:cubicBezTo>
                  <a:pt x="1147" y="1186"/>
                  <a:pt x="1148" y="1185"/>
                  <a:pt x="1149" y="1185"/>
                </a:cubicBezTo>
                <a:cubicBezTo>
                  <a:pt x="1149" y="1185"/>
                  <a:pt x="1150" y="1185"/>
                  <a:pt x="1151" y="1185"/>
                </a:cubicBezTo>
                <a:cubicBezTo>
                  <a:pt x="1152" y="1185"/>
                  <a:pt x="1153" y="1185"/>
                  <a:pt x="1154" y="1187"/>
                </a:cubicBezTo>
                <a:cubicBezTo>
                  <a:pt x="1155" y="1188"/>
                  <a:pt x="1156" y="1189"/>
                  <a:pt x="1157" y="1190"/>
                </a:cubicBezTo>
                <a:cubicBezTo>
                  <a:pt x="1157" y="1191"/>
                  <a:pt x="1158" y="1193"/>
                  <a:pt x="1159" y="1193"/>
                </a:cubicBezTo>
                <a:cubicBezTo>
                  <a:pt x="1161" y="1193"/>
                  <a:pt x="1162" y="1192"/>
                  <a:pt x="1163" y="1192"/>
                </a:cubicBezTo>
                <a:cubicBezTo>
                  <a:pt x="1164" y="1192"/>
                  <a:pt x="1165" y="1194"/>
                  <a:pt x="1166" y="1194"/>
                </a:cubicBezTo>
                <a:cubicBezTo>
                  <a:pt x="1168" y="1194"/>
                  <a:pt x="1169" y="1193"/>
                  <a:pt x="1170" y="1193"/>
                </a:cubicBezTo>
                <a:cubicBezTo>
                  <a:pt x="1171" y="1194"/>
                  <a:pt x="1173" y="1194"/>
                  <a:pt x="1173" y="1196"/>
                </a:cubicBezTo>
                <a:cubicBezTo>
                  <a:pt x="1173" y="1196"/>
                  <a:pt x="1172" y="1196"/>
                  <a:pt x="1172" y="1196"/>
                </a:cubicBezTo>
                <a:cubicBezTo>
                  <a:pt x="1171" y="1197"/>
                  <a:pt x="1172" y="1197"/>
                  <a:pt x="1172" y="1198"/>
                </a:cubicBezTo>
                <a:cubicBezTo>
                  <a:pt x="1173" y="1199"/>
                  <a:pt x="1173" y="1201"/>
                  <a:pt x="1173" y="1202"/>
                </a:cubicBezTo>
                <a:cubicBezTo>
                  <a:pt x="1172" y="1203"/>
                  <a:pt x="1171" y="1204"/>
                  <a:pt x="1170" y="1206"/>
                </a:cubicBezTo>
                <a:cubicBezTo>
                  <a:pt x="1170" y="1206"/>
                  <a:pt x="1169" y="1207"/>
                  <a:pt x="1169" y="1208"/>
                </a:cubicBezTo>
                <a:cubicBezTo>
                  <a:pt x="1168" y="1209"/>
                  <a:pt x="1168" y="1210"/>
                  <a:pt x="1168" y="1211"/>
                </a:cubicBezTo>
                <a:cubicBezTo>
                  <a:pt x="1168" y="1213"/>
                  <a:pt x="1168" y="1215"/>
                  <a:pt x="1168" y="1218"/>
                </a:cubicBezTo>
                <a:cubicBezTo>
                  <a:pt x="1168" y="1219"/>
                  <a:pt x="1169" y="1220"/>
                  <a:pt x="1170" y="1221"/>
                </a:cubicBezTo>
                <a:cubicBezTo>
                  <a:pt x="1171" y="1223"/>
                  <a:pt x="1171" y="1224"/>
                  <a:pt x="1172" y="1225"/>
                </a:cubicBezTo>
                <a:cubicBezTo>
                  <a:pt x="1172" y="1227"/>
                  <a:pt x="1174" y="1228"/>
                  <a:pt x="1175" y="1230"/>
                </a:cubicBezTo>
                <a:cubicBezTo>
                  <a:pt x="1175" y="1231"/>
                  <a:pt x="1176" y="1233"/>
                  <a:pt x="1177" y="1235"/>
                </a:cubicBezTo>
                <a:cubicBezTo>
                  <a:pt x="1177" y="1235"/>
                  <a:pt x="1177" y="1235"/>
                  <a:pt x="1177" y="1235"/>
                </a:cubicBezTo>
                <a:cubicBezTo>
                  <a:pt x="1177" y="1234"/>
                  <a:pt x="1178" y="1233"/>
                  <a:pt x="1177" y="1232"/>
                </a:cubicBezTo>
                <a:cubicBezTo>
                  <a:pt x="1177" y="1232"/>
                  <a:pt x="1177" y="1231"/>
                  <a:pt x="1177" y="1230"/>
                </a:cubicBezTo>
                <a:cubicBezTo>
                  <a:pt x="1176" y="1229"/>
                  <a:pt x="1176" y="1227"/>
                  <a:pt x="1177" y="1226"/>
                </a:cubicBezTo>
                <a:cubicBezTo>
                  <a:pt x="1177" y="1225"/>
                  <a:pt x="1177" y="1225"/>
                  <a:pt x="1178" y="1224"/>
                </a:cubicBezTo>
                <a:cubicBezTo>
                  <a:pt x="1178" y="1224"/>
                  <a:pt x="1178" y="1223"/>
                  <a:pt x="1178" y="1222"/>
                </a:cubicBezTo>
                <a:cubicBezTo>
                  <a:pt x="1178" y="1221"/>
                  <a:pt x="1179" y="1219"/>
                  <a:pt x="1177" y="1220"/>
                </a:cubicBezTo>
                <a:cubicBezTo>
                  <a:pt x="1176" y="1221"/>
                  <a:pt x="1176" y="1221"/>
                  <a:pt x="1176" y="1220"/>
                </a:cubicBezTo>
                <a:cubicBezTo>
                  <a:pt x="1176" y="1219"/>
                  <a:pt x="1177" y="1219"/>
                  <a:pt x="1177" y="1218"/>
                </a:cubicBezTo>
                <a:cubicBezTo>
                  <a:pt x="1177" y="1218"/>
                  <a:pt x="1177" y="1217"/>
                  <a:pt x="1177" y="1216"/>
                </a:cubicBezTo>
                <a:cubicBezTo>
                  <a:pt x="1178" y="1215"/>
                  <a:pt x="1179" y="1214"/>
                  <a:pt x="1180" y="1213"/>
                </a:cubicBezTo>
                <a:cubicBezTo>
                  <a:pt x="1180" y="1213"/>
                  <a:pt x="1181" y="1212"/>
                  <a:pt x="1181" y="1212"/>
                </a:cubicBezTo>
                <a:cubicBezTo>
                  <a:pt x="1183" y="1211"/>
                  <a:pt x="1184" y="1212"/>
                  <a:pt x="1186" y="1211"/>
                </a:cubicBezTo>
                <a:cubicBezTo>
                  <a:pt x="1186" y="1211"/>
                  <a:pt x="1187" y="1211"/>
                  <a:pt x="1187" y="1210"/>
                </a:cubicBezTo>
                <a:cubicBezTo>
                  <a:pt x="1188" y="1210"/>
                  <a:pt x="1189" y="1210"/>
                  <a:pt x="1190" y="1210"/>
                </a:cubicBezTo>
                <a:cubicBezTo>
                  <a:pt x="1191" y="1210"/>
                  <a:pt x="1192" y="1209"/>
                  <a:pt x="1194" y="1209"/>
                </a:cubicBezTo>
                <a:cubicBezTo>
                  <a:pt x="1194" y="1209"/>
                  <a:pt x="1195" y="1209"/>
                  <a:pt x="1195" y="1210"/>
                </a:cubicBezTo>
                <a:cubicBezTo>
                  <a:pt x="1195" y="1210"/>
                  <a:pt x="1195" y="1210"/>
                  <a:pt x="1195" y="1210"/>
                </a:cubicBezTo>
                <a:cubicBezTo>
                  <a:pt x="1196" y="1211"/>
                  <a:pt x="1196" y="1211"/>
                  <a:pt x="1197" y="1211"/>
                </a:cubicBezTo>
                <a:cubicBezTo>
                  <a:pt x="1198" y="1212"/>
                  <a:pt x="1198" y="1214"/>
                  <a:pt x="1198" y="1216"/>
                </a:cubicBezTo>
                <a:cubicBezTo>
                  <a:pt x="1198" y="1217"/>
                  <a:pt x="1198" y="1217"/>
                  <a:pt x="1198" y="1218"/>
                </a:cubicBezTo>
                <a:cubicBezTo>
                  <a:pt x="1199" y="1219"/>
                  <a:pt x="1199" y="1220"/>
                  <a:pt x="1200" y="1220"/>
                </a:cubicBezTo>
                <a:cubicBezTo>
                  <a:pt x="1200" y="1221"/>
                  <a:pt x="1200" y="1222"/>
                  <a:pt x="1200" y="1223"/>
                </a:cubicBezTo>
                <a:cubicBezTo>
                  <a:pt x="1200" y="1225"/>
                  <a:pt x="1201" y="1225"/>
                  <a:pt x="1202" y="1226"/>
                </a:cubicBezTo>
                <a:cubicBezTo>
                  <a:pt x="1203" y="1227"/>
                  <a:pt x="1204" y="1229"/>
                  <a:pt x="1205" y="1229"/>
                </a:cubicBezTo>
                <a:cubicBezTo>
                  <a:pt x="1207" y="1230"/>
                  <a:pt x="1208" y="1230"/>
                  <a:pt x="1209" y="1231"/>
                </a:cubicBezTo>
                <a:cubicBezTo>
                  <a:pt x="1211" y="1232"/>
                  <a:pt x="1212" y="1233"/>
                  <a:pt x="1213" y="1235"/>
                </a:cubicBezTo>
                <a:cubicBezTo>
                  <a:pt x="1214" y="1236"/>
                  <a:pt x="1214" y="1237"/>
                  <a:pt x="1213" y="1238"/>
                </a:cubicBezTo>
                <a:close/>
                <a:moveTo>
                  <a:pt x="1342" y="1108"/>
                </a:moveTo>
                <a:cubicBezTo>
                  <a:pt x="1341" y="1109"/>
                  <a:pt x="1341" y="1110"/>
                  <a:pt x="1340" y="1112"/>
                </a:cubicBezTo>
                <a:cubicBezTo>
                  <a:pt x="1339" y="1113"/>
                  <a:pt x="1338" y="1113"/>
                  <a:pt x="1336" y="1113"/>
                </a:cubicBezTo>
                <a:cubicBezTo>
                  <a:pt x="1334" y="1113"/>
                  <a:pt x="1334" y="1114"/>
                  <a:pt x="1333" y="1115"/>
                </a:cubicBezTo>
                <a:cubicBezTo>
                  <a:pt x="1332" y="1116"/>
                  <a:pt x="1331" y="1117"/>
                  <a:pt x="1329" y="1118"/>
                </a:cubicBezTo>
                <a:cubicBezTo>
                  <a:pt x="1329" y="1118"/>
                  <a:pt x="1328" y="1118"/>
                  <a:pt x="1327" y="1119"/>
                </a:cubicBezTo>
                <a:cubicBezTo>
                  <a:pt x="1326" y="1120"/>
                  <a:pt x="1326" y="1121"/>
                  <a:pt x="1324" y="1122"/>
                </a:cubicBezTo>
                <a:cubicBezTo>
                  <a:pt x="1323" y="1122"/>
                  <a:pt x="1321" y="1121"/>
                  <a:pt x="1320" y="1120"/>
                </a:cubicBezTo>
                <a:cubicBezTo>
                  <a:pt x="1319" y="1120"/>
                  <a:pt x="1318" y="1120"/>
                  <a:pt x="1316" y="1120"/>
                </a:cubicBezTo>
                <a:cubicBezTo>
                  <a:pt x="1315" y="1120"/>
                  <a:pt x="1315" y="1119"/>
                  <a:pt x="1314" y="1119"/>
                </a:cubicBezTo>
                <a:cubicBezTo>
                  <a:pt x="1311" y="1119"/>
                  <a:pt x="1313" y="1120"/>
                  <a:pt x="1313" y="1121"/>
                </a:cubicBezTo>
                <a:cubicBezTo>
                  <a:pt x="1314" y="1123"/>
                  <a:pt x="1312" y="1122"/>
                  <a:pt x="1311" y="1123"/>
                </a:cubicBezTo>
                <a:cubicBezTo>
                  <a:pt x="1311" y="1124"/>
                  <a:pt x="1312" y="1125"/>
                  <a:pt x="1312" y="1126"/>
                </a:cubicBezTo>
                <a:cubicBezTo>
                  <a:pt x="1312" y="1127"/>
                  <a:pt x="1310" y="1127"/>
                  <a:pt x="1311" y="1129"/>
                </a:cubicBezTo>
                <a:cubicBezTo>
                  <a:pt x="1313" y="1130"/>
                  <a:pt x="1316" y="1128"/>
                  <a:pt x="1317" y="1129"/>
                </a:cubicBezTo>
                <a:cubicBezTo>
                  <a:pt x="1319" y="1130"/>
                  <a:pt x="1320" y="1132"/>
                  <a:pt x="1320" y="1134"/>
                </a:cubicBezTo>
                <a:cubicBezTo>
                  <a:pt x="1320" y="1136"/>
                  <a:pt x="1319" y="1138"/>
                  <a:pt x="1319" y="1140"/>
                </a:cubicBezTo>
                <a:cubicBezTo>
                  <a:pt x="1318" y="1142"/>
                  <a:pt x="1317" y="1143"/>
                  <a:pt x="1317" y="1145"/>
                </a:cubicBezTo>
                <a:cubicBezTo>
                  <a:pt x="1317" y="1146"/>
                  <a:pt x="1318" y="1147"/>
                  <a:pt x="1318" y="1148"/>
                </a:cubicBezTo>
                <a:cubicBezTo>
                  <a:pt x="1319" y="1150"/>
                  <a:pt x="1319" y="1153"/>
                  <a:pt x="1319" y="1155"/>
                </a:cubicBezTo>
                <a:cubicBezTo>
                  <a:pt x="1318" y="1156"/>
                  <a:pt x="1318" y="1157"/>
                  <a:pt x="1318" y="1158"/>
                </a:cubicBezTo>
                <a:cubicBezTo>
                  <a:pt x="1317" y="1160"/>
                  <a:pt x="1317" y="1161"/>
                  <a:pt x="1316" y="1161"/>
                </a:cubicBezTo>
                <a:cubicBezTo>
                  <a:pt x="1315" y="1162"/>
                  <a:pt x="1314" y="1162"/>
                  <a:pt x="1314" y="1163"/>
                </a:cubicBezTo>
                <a:cubicBezTo>
                  <a:pt x="1313" y="1164"/>
                  <a:pt x="1315" y="1165"/>
                  <a:pt x="1313" y="1166"/>
                </a:cubicBezTo>
                <a:cubicBezTo>
                  <a:pt x="1311" y="1166"/>
                  <a:pt x="1312" y="1164"/>
                  <a:pt x="1311" y="1164"/>
                </a:cubicBezTo>
                <a:cubicBezTo>
                  <a:pt x="1310" y="1163"/>
                  <a:pt x="1309" y="1165"/>
                  <a:pt x="1308" y="1164"/>
                </a:cubicBezTo>
                <a:cubicBezTo>
                  <a:pt x="1307" y="1164"/>
                  <a:pt x="1306" y="1163"/>
                  <a:pt x="1306" y="1162"/>
                </a:cubicBezTo>
                <a:cubicBezTo>
                  <a:pt x="1306" y="1161"/>
                  <a:pt x="1305" y="1160"/>
                  <a:pt x="1304" y="1159"/>
                </a:cubicBezTo>
                <a:cubicBezTo>
                  <a:pt x="1303" y="1157"/>
                  <a:pt x="1302" y="1155"/>
                  <a:pt x="1301" y="1154"/>
                </a:cubicBezTo>
                <a:cubicBezTo>
                  <a:pt x="1301" y="1151"/>
                  <a:pt x="1302" y="1150"/>
                  <a:pt x="1302" y="1147"/>
                </a:cubicBezTo>
                <a:cubicBezTo>
                  <a:pt x="1302" y="1145"/>
                  <a:pt x="1302" y="1144"/>
                  <a:pt x="1303" y="1142"/>
                </a:cubicBezTo>
                <a:cubicBezTo>
                  <a:pt x="1304" y="1141"/>
                  <a:pt x="1307" y="1138"/>
                  <a:pt x="1306" y="1136"/>
                </a:cubicBezTo>
                <a:cubicBezTo>
                  <a:pt x="1306" y="1135"/>
                  <a:pt x="1305" y="1136"/>
                  <a:pt x="1304" y="1135"/>
                </a:cubicBezTo>
                <a:cubicBezTo>
                  <a:pt x="1304" y="1133"/>
                  <a:pt x="1305" y="1133"/>
                  <a:pt x="1305" y="1132"/>
                </a:cubicBezTo>
                <a:cubicBezTo>
                  <a:pt x="1306" y="1129"/>
                  <a:pt x="1301" y="1127"/>
                  <a:pt x="1300" y="1124"/>
                </a:cubicBezTo>
                <a:cubicBezTo>
                  <a:pt x="1300" y="1123"/>
                  <a:pt x="1299" y="1121"/>
                  <a:pt x="1298" y="1123"/>
                </a:cubicBezTo>
                <a:cubicBezTo>
                  <a:pt x="1298" y="1123"/>
                  <a:pt x="1299" y="1125"/>
                  <a:pt x="1298" y="1126"/>
                </a:cubicBezTo>
                <a:cubicBezTo>
                  <a:pt x="1297" y="1125"/>
                  <a:pt x="1297" y="1123"/>
                  <a:pt x="1296" y="1123"/>
                </a:cubicBezTo>
                <a:cubicBezTo>
                  <a:pt x="1295" y="1126"/>
                  <a:pt x="1297" y="1128"/>
                  <a:pt x="1294" y="1129"/>
                </a:cubicBezTo>
                <a:cubicBezTo>
                  <a:pt x="1291" y="1130"/>
                  <a:pt x="1291" y="1132"/>
                  <a:pt x="1291" y="1135"/>
                </a:cubicBezTo>
                <a:cubicBezTo>
                  <a:pt x="1291" y="1137"/>
                  <a:pt x="1293" y="1139"/>
                  <a:pt x="1291" y="1141"/>
                </a:cubicBezTo>
                <a:cubicBezTo>
                  <a:pt x="1291" y="1141"/>
                  <a:pt x="1289" y="1142"/>
                  <a:pt x="1290" y="1143"/>
                </a:cubicBezTo>
                <a:cubicBezTo>
                  <a:pt x="1291" y="1145"/>
                  <a:pt x="1292" y="1142"/>
                  <a:pt x="1293" y="1142"/>
                </a:cubicBezTo>
                <a:cubicBezTo>
                  <a:pt x="1295" y="1142"/>
                  <a:pt x="1293" y="1144"/>
                  <a:pt x="1292" y="1144"/>
                </a:cubicBezTo>
                <a:cubicBezTo>
                  <a:pt x="1291" y="1146"/>
                  <a:pt x="1291" y="1146"/>
                  <a:pt x="1292" y="1147"/>
                </a:cubicBezTo>
                <a:cubicBezTo>
                  <a:pt x="1293" y="1148"/>
                  <a:pt x="1294" y="1150"/>
                  <a:pt x="1293" y="1150"/>
                </a:cubicBezTo>
                <a:cubicBezTo>
                  <a:pt x="1291" y="1150"/>
                  <a:pt x="1291" y="1149"/>
                  <a:pt x="1290" y="1148"/>
                </a:cubicBezTo>
                <a:cubicBezTo>
                  <a:pt x="1289" y="1148"/>
                  <a:pt x="1288" y="1148"/>
                  <a:pt x="1289" y="1150"/>
                </a:cubicBezTo>
                <a:cubicBezTo>
                  <a:pt x="1289" y="1150"/>
                  <a:pt x="1291" y="1150"/>
                  <a:pt x="1290" y="1152"/>
                </a:cubicBezTo>
                <a:cubicBezTo>
                  <a:pt x="1290" y="1153"/>
                  <a:pt x="1289" y="1153"/>
                  <a:pt x="1288" y="1154"/>
                </a:cubicBezTo>
                <a:cubicBezTo>
                  <a:pt x="1287" y="1155"/>
                  <a:pt x="1286" y="1157"/>
                  <a:pt x="1284" y="1157"/>
                </a:cubicBezTo>
                <a:cubicBezTo>
                  <a:pt x="1282" y="1157"/>
                  <a:pt x="1281" y="1155"/>
                  <a:pt x="1282" y="1153"/>
                </a:cubicBezTo>
                <a:cubicBezTo>
                  <a:pt x="1283" y="1152"/>
                  <a:pt x="1283" y="1151"/>
                  <a:pt x="1283" y="1150"/>
                </a:cubicBezTo>
                <a:cubicBezTo>
                  <a:pt x="1283" y="1149"/>
                  <a:pt x="1282" y="1148"/>
                  <a:pt x="1282" y="1147"/>
                </a:cubicBezTo>
                <a:cubicBezTo>
                  <a:pt x="1281" y="1145"/>
                  <a:pt x="1283" y="1143"/>
                  <a:pt x="1283" y="1141"/>
                </a:cubicBezTo>
                <a:cubicBezTo>
                  <a:pt x="1283" y="1140"/>
                  <a:pt x="1284" y="1139"/>
                  <a:pt x="1285" y="1138"/>
                </a:cubicBezTo>
                <a:cubicBezTo>
                  <a:pt x="1285" y="1137"/>
                  <a:pt x="1285" y="1136"/>
                  <a:pt x="1286" y="1136"/>
                </a:cubicBezTo>
                <a:cubicBezTo>
                  <a:pt x="1287" y="1132"/>
                  <a:pt x="1290" y="1129"/>
                  <a:pt x="1291" y="1125"/>
                </a:cubicBezTo>
                <a:cubicBezTo>
                  <a:pt x="1291" y="1122"/>
                  <a:pt x="1292" y="1120"/>
                  <a:pt x="1294" y="1120"/>
                </a:cubicBezTo>
                <a:cubicBezTo>
                  <a:pt x="1295" y="1120"/>
                  <a:pt x="1296" y="1120"/>
                  <a:pt x="1296" y="1120"/>
                </a:cubicBezTo>
                <a:cubicBezTo>
                  <a:pt x="1297" y="1120"/>
                  <a:pt x="1297" y="1120"/>
                  <a:pt x="1298" y="1120"/>
                </a:cubicBezTo>
                <a:cubicBezTo>
                  <a:pt x="1299" y="1119"/>
                  <a:pt x="1300" y="1120"/>
                  <a:pt x="1301" y="1119"/>
                </a:cubicBezTo>
                <a:cubicBezTo>
                  <a:pt x="1301" y="1119"/>
                  <a:pt x="1302" y="1119"/>
                  <a:pt x="1303" y="1119"/>
                </a:cubicBezTo>
                <a:cubicBezTo>
                  <a:pt x="1304" y="1121"/>
                  <a:pt x="1301" y="1122"/>
                  <a:pt x="1301" y="1124"/>
                </a:cubicBezTo>
                <a:cubicBezTo>
                  <a:pt x="1301" y="1125"/>
                  <a:pt x="1302" y="1126"/>
                  <a:pt x="1303" y="1125"/>
                </a:cubicBezTo>
                <a:cubicBezTo>
                  <a:pt x="1304" y="1125"/>
                  <a:pt x="1304" y="1124"/>
                  <a:pt x="1304" y="1124"/>
                </a:cubicBezTo>
                <a:cubicBezTo>
                  <a:pt x="1305" y="1124"/>
                  <a:pt x="1305" y="1125"/>
                  <a:pt x="1305" y="1126"/>
                </a:cubicBezTo>
                <a:cubicBezTo>
                  <a:pt x="1305" y="1126"/>
                  <a:pt x="1305" y="1126"/>
                  <a:pt x="1305" y="1127"/>
                </a:cubicBezTo>
                <a:cubicBezTo>
                  <a:pt x="1306" y="1127"/>
                  <a:pt x="1306" y="1126"/>
                  <a:pt x="1307" y="1126"/>
                </a:cubicBezTo>
                <a:cubicBezTo>
                  <a:pt x="1307" y="1125"/>
                  <a:pt x="1307" y="1125"/>
                  <a:pt x="1307" y="1124"/>
                </a:cubicBezTo>
                <a:cubicBezTo>
                  <a:pt x="1308" y="1124"/>
                  <a:pt x="1308" y="1124"/>
                  <a:pt x="1309" y="1124"/>
                </a:cubicBezTo>
                <a:cubicBezTo>
                  <a:pt x="1310" y="1124"/>
                  <a:pt x="1310" y="1124"/>
                  <a:pt x="1310" y="1122"/>
                </a:cubicBezTo>
                <a:cubicBezTo>
                  <a:pt x="1309" y="1121"/>
                  <a:pt x="1309" y="1120"/>
                  <a:pt x="1310" y="1119"/>
                </a:cubicBezTo>
                <a:cubicBezTo>
                  <a:pt x="1312" y="1117"/>
                  <a:pt x="1311" y="1117"/>
                  <a:pt x="1310" y="1114"/>
                </a:cubicBezTo>
                <a:cubicBezTo>
                  <a:pt x="1309" y="1113"/>
                  <a:pt x="1309" y="1113"/>
                  <a:pt x="1308" y="1112"/>
                </a:cubicBezTo>
                <a:cubicBezTo>
                  <a:pt x="1307" y="1111"/>
                  <a:pt x="1307" y="1110"/>
                  <a:pt x="1309" y="1110"/>
                </a:cubicBezTo>
                <a:cubicBezTo>
                  <a:pt x="1311" y="1111"/>
                  <a:pt x="1312" y="1112"/>
                  <a:pt x="1312" y="1115"/>
                </a:cubicBezTo>
                <a:cubicBezTo>
                  <a:pt x="1313" y="1116"/>
                  <a:pt x="1312" y="1117"/>
                  <a:pt x="1313" y="1117"/>
                </a:cubicBezTo>
                <a:cubicBezTo>
                  <a:pt x="1315" y="1118"/>
                  <a:pt x="1315" y="1117"/>
                  <a:pt x="1316" y="1117"/>
                </a:cubicBezTo>
                <a:cubicBezTo>
                  <a:pt x="1317" y="1116"/>
                  <a:pt x="1318" y="1117"/>
                  <a:pt x="1319" y="1117"/>
                </a:cubicBezTo>
                <a:cubicBezTo>
                  <a:pt x="1320" y="1117"/>
                  <a:pt x="1321" y="1117"/>
                  <a:pt x="1322" y="1116"/>
                </a:cubicBezTo>
                <a:cubicBezTo>
                  <a:pt x="1325" y="1115"/>
                  <a:pt x="1326" y="1116"/>
                  <a:pt x="1329" y="1116"/>
                </a:cubicBezTo>
                <a:cubicBezTo>
                  <a:pt x="1330" y="1116"/>
                  <a:pt x="1331" y="1116"/>
                  <a:pt x="1332" y="1115"/>
                </a:cubicBezTo>
                <a:cubicBezTo>
                  <a:pt x="1333" y="1114"/>
                  <a:pt x="1333" y="1112"/>
                  <a:pt x="1332" y="1110"/>
                </a:cubicBezTo>
                <a:cubicBezTo>
                  <a:pt x="1330" y="1107"/>
                  <a:pt x="1329" y="1111"/>
                  <a:pt x="1327" y="1111"/>
                </a:cubicBezTo>
                <a:cubicBezTo>
                  <a:pt x="1326" y="1110"/>
                  <a:pt x="1326" y="1109"/>
                  <a:pt x="1325" y="1109"/>
                </a:cubicBezTo>
                <a:cubicBezTo>
                  <a:pt x="1324" y="1108"/>
                  <a:pt x="1322" y="1108"/>
                  <a:pt x="1321" y="1109"/>
                </a:cubicBezTo>
                <a:cubicBezTo>
                  <a:pt x="1319" y="1110"/>
                  <a:pt x="1318" y="1110"/>
                  <a:pt x="1317" y="1107"/>
                </a:cubicBezTo>
                <a:cubicBezTo>
                  <a:pt x="1316" y="1104"/>
                  <a:pt x="1318" y="1104"/>
                  <a:pt x="1320" y="1102"/>
                </a:cubicBezTo>
                <a:cubicBezTo>
                  <a:pt x="1323" y="1101"/>
                  <a:pt x="1324" y="1103"/>
                  <a:pt x="1324" y="1105"/>
                </a:cubicBezTo>
                <a:cubicBezTo>
                  <a:pt x="1324" y="1106"/>
                  <a:pt x="1325" y="1107"/>
                  <a:pt x="1326" y="1106"/>
                </a:cubicBezTo>
                <a:cubicBezTo>
                  <a:pt x="1327" y="1105"/>
                  <a:pt x="1326" y="1104"/>
                  <a:pt x="1328" y="1104"/>
                </a:cubicBezTo>
                <a:cubicBezTo>
                  <a:pt x="1329" y="1105"/>
                  <a:pt x="1330" y="1105"/>
                  <a:pt x="1331" y="1104"/>
                </a:cubicBezTo>
                <a:cubicBezTo>
                  <a:pt x="1332" y="1102"/>
                  <a:pt x="1331" y="1102"/>
                  <a:pt x="1329" y="1102"/>
                </a:cubicBezTo>
                <a:cubicBezTo>
                  <a:pt x="1329" y="1101"/>
                  <a:pt x="1326" y="1101"/>
                  <a:pt x="1328" y="1100"/>
                </a:cubicBezTo>
                <a:cubicBezTo>
                  <a:pt x="1329" y="1099"/>
                  <a:pt x="1330" y="1101"/>
                  <a:pt x="1331" y="1101"/>
                </a:cubicBezTo>
                <a:cubicBezTo>
                  <a:pt x="1331" y="1102"/>
                  <a:pt x="1333" y="1101"/>
                  <a:pt x="1333" y="1102"/>
                </a:cubicBezTo>
                <a:cubicBezTo>
                  <a:pt x="1334" y="1103"/>
                  <a:pt x="1333" y="1104"/>
                  <a:pt x="1333" y="1105"/>
                </a:cubicBezTo>
                <a:cubicBezTo>
                  <a:pt x="1333" y="1107"/>
                  <a:pt x="1337" y="1108"/>
                  <a:pt x="1338" y="1108"/>
                </a:cubicBezTo>
                <a:cubicBezTo>
                  <a:pt x="1339" y="1108"/>
                  <a:pt x="1340" y="1107"/>
                  <a:pt x="1341" y="1107"/>
                </a:cubicBezTo>
                <a:cubicBezTo>
                  <a:pt x="1342" y="1106"/>
                  <a:pt x="1343" y="1104"/>
                  <a:pt x="1344" y="1104"/>
                </a:cubicBezTo>
                <a:cubicBezTo>
                  <a:pt x="1344" y="1106"/>
                  <a:pt x="1343" y="1107"/>
                  <a:pt x="1342" y="1108"/>
                </a:cubicBezTo>
                <a:close/>
                <a:moveTo>
                  <a:pt x="1694" y="1102"/>
                </a:moveTo>
                <a:cubicBezTo>
                  <a:pt x="1693" y="1103"/>
                  <a:pt x="1693" y="1104"/>
                  <a:pt x="1692" y="1105"/>
                </a:cubicBezTo>
                <a:cubicBezTo>
                  <a:pt x="1690" y="1110"/>
                  <a:pt x="1684" y="1108"/>
                  <a:pt x="1680" y="1108"/>
                </a:cubicBezTo>
                <a:cubicBezTo>
                  <a:pt x="1679" y="1108"/>
                  <a:pt x="1677" y="1108"/>
                  <a:pt x="1676" y="1108"/>
                </a:cubicBezTo>
                <a:cubicBezTo>
                  <a:pt x="1675" y="1107"/>
                  <a:pt x="1673" y="1106"/>
                  <a:pt x="1672" y="1106"/>
                </a:cubicBezTo>
                <a:cubicBezTo>
                  <a:pt x="1669" y="1105"/>
                  <a:pt x="1666" y="1106"/>
                  <a:pt x="1663" y="1105"/>
                </a:cubicBezTo>
                <a:cubicBezTo>
                  <a:pt x="1662" y="1104"/>
                  <a:pt x="1660" y="1104"/>
                  <a:pt x="1659" y="1103"/>
                </a:cubicBezTo>
                <a:cubicBezTo>
                  <a:pt x="1657" y="1103"/>
                  <a:pt x="1656" y="1103"/>
                  <a:pt x="1654" y="1103"/>
                </a:cubicBezTo>
                <a:cubicBezTo>
                  <a:pt x="1650" y="1103"/>
                  <a:pt x="1647" y="1103"/>
                  <a:pt x="1643" y="1102"/>
                </a:cubicBezTo>
                <a:cubicBezTo>
                  <a:pt x="1640" y="1102"/>
                  <a:pt x="1637" y="1102"/>
                  <a:pt x="1634" y="1102"/>
                </a:cubicBezTo>
                <a:cubicBezTo>
                  <a:pt x="1632" y="1102"/>
                  <a:pt x="1629" y="1102"/>
                  <a:pt x="1627" y="1102"/>
                </a:cubicBezTo>
                <a:cubicBezTo>
                  <a:pt x="1627" y="1102"/>
                  <a:pt x="1626" y="1102"/>
                  <a:pt x="1625" y="1102"/>
                </a:cubicBezTo>
                <a:cubicBezTo>
                  <a:pt x="1624" y="1102"/>
                  <a:pt x="1624" y="1102"/>
                  <a:pt x="1623" y="1102"/>
                </a:cubicBezTo>
                <a:cubicBezTo>
                  <a:pt x="1622" y="1101"/>
                  <a:pt x="1623" y="1104"/>
                  <a:pt x="1622" y="1104"/>
                </a:cubicBezTo>
                <a:cubicBezTo>
                  <a:pt x="1622" y="1105"/>
                  <a:pt x="1621" y="1105"/>
                  <a:pt x="1620" y="1105"/>
                </a:cubicBezTo>
                <a:cubicBezTo>
                  <a:pt x="1619" y="1105"/>
                  <a:pt x="1618" y="1105"/>
                  <a:pt x="1617" y="1105"/>
                </a:cubicBezTo>
                <a:cubicBezTo>
                  <a:pt x="1616" y="1106"/>
                  <a:pt x="1614" y="1106"/>
                  <a:pt x="1613" y="1107"/>
                </a:cubicBezTo>
                <a:cubicBezTo>
                  <a:pt x="1612" y="1108"/>
                  <a:pt x="1611" y="1110"/>
                  <a:pt x="1611" y="1111"/>
                </a:cubicBezTo>
                <a:cubicBezTo>
                  <a:pt x="1610" y="1112"/>
                  <a:pt x="1610" y="1113"/>
                  <a:pt x="1609" y="1114"/>
                </a:cubicBezTo>
                <a:cubicBezTo>
                  <a:pt x="1607" y="1115"/>
                  <a:pt x="1606" y="1115"/>
                  <a:pt x="1604" y="1116"/>
                </a:cubicBezTo>
                <a:cubicBezTo>
                  <a:pt x="1603" y="1117"/>
                  <a:pt x="1602" y="1117"/>
                  <a:pt x="1600" y="1117"/>
                </a:cubicBezTo>
                <a:cubicBezTo>
                  <a:pt x="1599" y="1117"/>
                  <a:pt x="1596" y="1117"/>
                  <a:pt x="1598" y="1118"/>
                </a:cubicBezTo>
                <a:cubicBezTo>
                  <a:pt x="1599" y="1119"/>
                  <a:pt x="1599" y="1120"/>
                  <a:pt x="1599" y="1121"/>
                </a:cubicBezTo>
                <a:cubicBezTo>
                  <a:pt x="1598" y="1123"/>
                  <a:pt x="1597" y="1123"/>
                  <a:pt x="1597" y="1125"/>
                </a:cubicBezTo>
                <a:cubicBezTo>
                  <a:pt x="1596" y="1126"/>
                  <a:pt x="1596" y="1127"/>
                  <a:pt x="1595" y="1128"/>
                </a:cubicBezTo>
                <a:cubicBezTo>
                  <a:pt x="1595" y="1129"/>
                  <a:pt x="1594" y="1131"/>
                  <a:pt x="1595" y="1132"/>
                </a:cubicBezTo>
                <a:cubicBezTo>
                  <a:pt x="1595" y="1133"/>
                  <a:pt x="1596" y="1133"/>
                  <a:pt x="1597" y="1133"/>
                </a:cubicBezTo>
                <a:cubicBezTo>
                  <a:pt x="1597" y="1134"/>
                  <a:pt x="1596" y="1135"/>
                  <a:pt x="1596" y="1135"/>
                </a:cubicBezTo>
                <a:cubicBezTo>
                  <a:pt x="1596" y="1136"/>
                  <a:pt x="1596" y="1137"/>
                  <a:pt x="1596" y="1137"/>
                </a:cubicBezTo>
                <a:cubicBezTo>
                  <a:pt x="1596" y="1138"/>
                  <a:pt x="1596" y="1141"/>
                  <a:pt x="1595" y="1141"/>
                </a:cubicBezTo>
                <a:cubicBezTo>
                  <a:pt x="1594" y="1142"/>
                  <a:pt x="1594" y="1139"/>
                  <a:pt x="1593" y="1138"/>
                </a:cubicBezTo>
                <a:cubicBezTo>
                  <a:pt x="1592" y="1137"/>
                  <a:pt x="1592" y="1136"/>
                  <a:pt x="1591" y="1135"/>
                </a:cubicBezTo>
                <a:cubicBezTo>
                  <a:pt x="1591" y="1134"/>
                  <a:pt x="1590" y="1133"/>
                  <a:pt x="1589" y="1132"/>
                </a:cubicBezTo>
                <a:cubicBezTo>
                  <a:pt x="1588" y="1131"/>
                  <a:pt x="1588" y="1130"/>
                  <a:pt x="1587" y="1129"/>
                </a:cubicBezTo>
                <a:cubicBezTo>
                  <a:pt x="1586" y="1128"/>
                  <a:pt x="1585" y="1127"/>
                  <a:pt x="1584" y="1126"/>
                </a:cubicBezTo>
                <a:cubicBezTo>
                  <a:pt x="1583" y="1126"/>
                  <a:pt x="1583" y="1126"/>
                  <a:pt x="1582" y="1126"/>
                </a:cubicBezTo>
                <a:cubicBezTo>
                  <a:pt x="1582" y="1125"/>
                  <a:pt x="1582" y="1124"/>
                  <a:pt x="1583" y="1124"/>
                </a:cubicBezTo>
                <a:cubicBezTo>
                  <a:pt x="1583" y="1122"/>
                  <a:pt x="1583" y="1121"/>
                  <a:pt x="1584" y="1120"/>
                </a:cubicBezTo>
                <a:cubicBezTo>
                  <a:pt x="1584" y="1119"/>
                  <a:pt x="1586" y="1118"/>
                  <a:pt x="1587" y="1117"/>
                </a:cubicBezTo>
                <a:cubicBezTo>
                  <a:pt x="1587" y="1117"/>
                  <a:pt x="1588" y="1117"/>
                  <a:pt x="1588" y="1116"/>
                </a:cubicBezTo>
                <a:cubicBezTo>
                  <a:pt x="1589" y="1115"/>
                  <a:pt x="1588" y="1115"/>
                  <a:pt x="1587" y="1115"/>
                </a:cubicBezTo>
                <a:cubicBezTo>
                  <a:pt x="1586" y="1114"/>
                  <a:pt x="1587" y="1113"/>
                  <a:pt x="1588" y="1112"/>
                </a:cubicBezTo>
                <a:cubicBezTo>
                  <a:pt x="1589" y="1111"/>
                  <a:pt x="1590" y="1111"/>
                  <a:pt x="1592" y="1111"/>
                </a:cubicBezTo>
                <a:cubicBezTo>
                  <a:pt x="1593" y="1112"/>
                  <a:pt x="1594" y="1111"/>
                  <a:pt x="1594" y="1109"/>
                </a:cubicBezTo>
                <a:cubicBezTo>
                  <a:pt x="1594" y="1109"/>
                  <a:pt x="1593" y="1108"/>
                  <a:pt x="1594" y="1108"/>
                </a:cubicBezTo>
                <a:cubicBezTo>
                  <a:pt x="1594" y="1107"/>
                  <a:pt x="1595" y="1107"/>
                  <a:pt x="1596" y="1106"/>
                </a:cubicBezTo>
                <a:cubicBezTo>
                  <a:pt x="1596" y="1106"/>
                  <a:pt x="1597" y="1105"/>
                  <a:pt x="1597" y="1105"/>
                </a:cubicBezTo>
                <a:cubicBezTo>
                  <a:pt x="1598" y="1104"/>
                  <a:pt x="1599" y="1103"/>
                  <a:pt x="1600" y="1103"/>
                </a:cubicBezTo>
                <a:cubicBezTo>
                  <a:pt x="1600" y="1102"/>
                  <a:pt x="1601" y="1101"/>
                  <a:pt x="1602" y="1101"/>
                </a:cubicBezTo>
                <a:cubicBezTo>
                  <a:pt x="1602" y="1100"/>
                  <a:pt x="1603" y="1100"/>
                  <a:pt x="1604" y="1099"/>
                </a:cubicBezTo>
                <a:cubicBezTo>
                  <a:pt x="1605" y="1098"/>
                  <a:pt x="1606" y="1097"/>
                  <a:pt x="1607" y="1097"/>
                </a:cubicBezTo>
                <a:cubicBezTo>
                  <a:pt x="1609" y="1097"/>
                  <a:pt x="1610" y="1098"/>
                  <a:pt x="1611" y="1098"/>
                </a:cubicBezTo>
                <a:cubicBezTo>
                  <a:pt x="1613" y="1098"/>
                  <a:pt x="1615" y="1097"/>
                  <a:pt x="1616" y="1097"/>
                </a:cubicBezTo>
                <a:cubicBezTo>
                  <a:pt x="1618" y="1097"/>
                  <a:pt x="1619" y="1098"/>
                  <a:pt x="1620" y="1097"/>
                </a:cubicBezTo>
                <a:cubicBezTo>
                  <a:pt x="1622" y="1097"/>
                  <a:pt x="1624" y="1096"/>
                  <a:pt x="1625" y="1096"/>
                </a:cubicBezTo>
                <a:cubicBezTo>
                  <a:pt x="1628" y="1095"/>
                  <a:pt x="1632" y="1095"/>
                  <a:pt x="1634" y="1097"/>
                </a:cubicBezTo>
                <a:cubicBezTo>
                  <a:pt x="1635" y="1098"/>
                  <a:pt x="1636" y="1098"/>
                  <a:pt x="1638" y="1099"/>
                </a:cubicBezTo>
                <a:cubicBezTo>
                  <a:pt x="1639" y="1099"/>
                  <a:pt x="1640" y="1100"/>
                  <a:pt x="1641" y="1100"/>
                </a:cubicBezTo>
                <a:cubicBezTo>
                  <a:pt x="1642" y="1100"/>
                  <a:pt x="1643" y="1100"/>
                  <a:pt x="1644" y="1100"/>
                </a:cubicBezTo>
                <a:cubicBezTo>
                  <a:pt x="1645" y="1100"/>
                  <a:pt x="1646" y="1100"/>
                  <a:pt x="1647" y="1100"/>
                </a:cubicBezTo>
                <a:cubicBezTo>
                  <a:pt x="1648" y="1100"/>
                  <a:pt x="1650" y="1101"/>
                  <a:pt x="1652" y="1101"/>
                </a:cubicBezTo>
                <a:cubicBezTo>
                  <a:pt x="1656" y="1101"/>
                  <a:pt x="1660" y="1101"/>
                  <a:pt x="1664" y="1101"/>
                </a:cubicBezTo>
                <a:cubicBezTo>
                  <a:pt x="1667" y="1101"/>
                  <a:pt x="1670" y="1101"/>
                  <a:pt x="1673" y="1102"/>
                </a:cubicBezTo>
                <a:cubicBezTo>
                  <a:pt x="1675" y="1102"/>
                  <a:pt x="1676" y="1102"/>
                  <a:pt x="1677" y="1103"/>
                </a:cubicBezTo>
                <a:cubicBezTo>
                  <a:pt x="1677" y="1104"/>
                  <a:pt x="1677" y="1105"/>
                  <a:pt x="1678" y="1105"/>
                </a:cubicBezTo>
                <a:cubicBezTo>
                  <a:pt x="1678" y="1105"/>
                  <a:pt x="1679" y="1105"/>
                  <a:pt x="1679" y="1104"/>
                </a:cubicBezTo>
                <a:cubicBezTo>
                  <a:pt x="1679" y="1103"/>
                  <a:pt x="1679" y="1101"/>
                  <a:pt x="1679" y="1100"/>
                </a:cubicBezTo>
                <a:cubicBezTo>
                  <a:pt x="1680" y="1099"/>
                  <a:pt x="1682" y="1100"/>
                  <a:pt x="1683" y="1099"/>
                </a:cubicBezTo>
                <a:cubicBezTo>
                  <a:pt x="1684" y="1099"/>
                  <a:pt x="1685" y="1097"/>
                  <a:pt x="1687" y="1098"/>
                </a:cubicBezTo>
                <a:cubicBezTo>
                  <a:pt x="1688" y="1099"/>
                  <a:pt x="1688" y="1100"/>
                  <a:pt x="1689" y="1101"/>
                </a:cubicBezTo>
                <a:cubicBezTo>
                  <a:pt x="1690" y="1101"/>
                  <a:pt x="1691" y="1101"/>
                  <a:pt x="1691" y="1100"/>
                </a:cubicBezTo>
                <a:cubicBezTo>
                  <a:pt x="1690" y="1100"/>
                  <a:pt x="1689" y="1099"/>
                  <a:pt x="1689" y="1099"/>
                </a:cubicBezTo>
                <a:cubicBezTo>
                  <a:pt x="1689" y="1099"/>
                  <a:pt x="1688" y="1097"/>
                  <a:pt x="1688" y="1097"/>
                </a:cubicBezTo>
                <a:cubicBezTo>
                  <a:pt x="1688" y="1096"/>
                  <a:pt x="1690" y="1097"/>
                  <a:pt x="1690" y="1097"/>
                </a:cubicBezTo>
                <a:cubicBezTo>
                  <a:pt x="1691" y="1097"/>
                  <a:pt x="1693" y="1097"/>
                  <a:pt x="1694" y="1097"/>
                </a:cubicBezTo>
                <a:cubicBezTo>
                  <a:pt x="1695" y="1097"/>
                  <a:pt x="1695" y="1097"/>
                  <a:pt x="1695" y="1098"/>
                </a:cubicBezTo>
                <a:cubicBezTo>
                  <a:pt x="1696" y="1098"/>
                  <a:pt x="1696" y="1099"/>
                  <a:pt x="1696" y="1099"/>
                </a:cubicBezTo>
                <a:cubicBezTo>
                  <a:pt x="1697" y="1101"/>
                  <a:pt x="1695" y="1101"/>
                  <a:pt x="1694" y="1102"/>
                </a:cubicBezTo>
                <a:close/>
                <a:moveTo>
                  <a:pt x="1820" y="1698"/>
                </a:moveTo>
                <a:cubicBezTo>
                  <a:pt x="1820" y="1699"/>
                  <a:pt x="1820" y="1699"/>
                  <a:pt x="1819" y="1700"/>
                </a:cubicBezTo>
                <a:cubicBezTo>
                  <a:pt x="1819" y="1700"/>
                  <a:pt x="1818" y="1700"/>
                  <a:pt x="1818" y="1700"/>
                </a:cubicBezTo>
                <a:cubicBezTo>
                  <a:pt x="1817" y="1700"/>
                  <a:pt x="1817" y="1700"/>
                  <a:pt x="1816" y="1700"/>
                </a:cubicBezTo>
                <a:cubicBezTo>
                  <a:pt x="1816" y="1700"/>
                  <a:pt x="1814" y="1701"/>
                  <a:pt x="1815" y="1700"/>
                </a:cubicBezTo>
                <a:cubicBezTo>
                  <a:pt x="1815" y="1699"/>
                  <a:pt x="1816" y="1699"/>
                  <a:pt x="1816" y="1699"/>
                </a:cubicBezTo>
                <a:cubicBezTo>
                  <a:pt x="1817" y="1698"/>
                  <a:pt x="1817" y="1698"/>
                  <a:pt x="1817" y="1697"/>
                </a:cubicBezTo>
                <a:cubicBezTo>
                  <a:pt x="1818" y="1696"/>
                  <a:pt x="1819" y="1696"/>
                  <a:pt x="1820" y="1696"/>
                </a:cubicBezTo>
                <a:cubicBezTo>
                  <a:pt x="1822" y="1696"/>
                  <a:pt x="1821" y="1698"/>
                  <a:pt x="1820" y="1698"/>
                </a:cubicBezTo>
                <a:close/>
                <a:moveTo>
                  <a:pt x="2110" y="1940"/>
                </a:moveTo>
                <a:cubicBezTo>
                  <a:pt x="2110" y="1940"/>
                  <a:pt x="2110" y="1941"/>
                  <a:pt x="2111" y="1942"/>
                </a:cubicBezTo>
                <a:cubicBezTo>
                  <a:pt x="2111" y="1942"/>
                  <a:pt x="2112" y="1942"/>
                  <a:pt x="2112" y="1943"/>
                </a:cubicBezTo>
                <a:cubicBezTo>
                  <a:pt x="2113" y="1944"/>
                  <a:pt x="2113" y="1945"/>
                  <a:pt x="2114" y="1946"/>
                </a:cubicBezTo>
                <a:cubicBezTo>
                  <a:pt x="2115" y="1947"/>
                  <a:pt x="2115" y="1947"/>
                  <a:pt x="2116" y="1949"/>
                </a:cubicBezTo>
                <a:cubicBezTo>
                  <a:pt x="2116" y="1949"/>
                  <a:pt x="2116" y="1950"/>
                  <a:pt x="2116" y="1950"/>
                </a:cubicBezTo>
                <a:cubicBezTo>
                  <a:pt x="2116" y="1951"/>
                  <a:pt x="2116" y="1951"/>
                  <a:pt x="2115" y="1951"/>
                </a:cubicBezTo>
                <a:cubicBezTo>
                  <a:pt x="2114" y="1950"/>
                  <a:pt x="2114" y="1950"/>
                  <a:pt x="2114" y="1949"/>
                </a:cubicBezTo>
                <a:cubicBezTo>
                  <a:pt x="2114" y="1949"/>
                  <a:pt x="2113" y="1948"/>
                  <a:pt x="2113" y="1947"/>
                </a:cubicBezTo>
                <a:cubicBezTo>
                  <a:pt x="2112" y="1947"/>
                  <a:pt x="2112" y="1946"/>
                  <a:pt x="2112" y="1946"/>
                </a:cubicBezTo>
                <a:cubicBezTo>
                  <a:pt x="2111" y="1945"/>
                  <a:pt x="2110" y="1945"/>
                  <a:pt x="2110" y="1944"/>
                </a:cubicBezTo>
                <a:cubicBezTo>
                  <a:pt x="2110" y="1943"/>
                  <a:pt x="2109" y="1941"/>
                  <a:pt x="2110" y="1940"/>
                </a:cubicBezTo>
                <a:close/>
                <a:moveTo>
                  <a:pt x="2217" y="1885"/>
                </a:moveTo>
                <a:cubicBezTo>
                  <a:pt x="2218" y="1886"/>
                  <a:pt x="2218" y="1887"/>
                  <a:pt x="2219" y="1888"/>
                </a:cubicBezTo>
                <a:cubicBezTo>
                  <a:pt x="2220" y="1888"/>
                  <a:pt x="2221" y="1889"/>
                  <a:pt x="2222" y="1889"/>
                </a:cubicBezTo>
                <a:cubicBezTo>
                  <a:pt x="2223" y="1889"/>
                  <a:pt x="2224" y="1889"/>
                  <a:pt x="2224" y="1889"/>
                </a:cubicBezTo>
                <a:cubicBezTo>
                  <a:pt x="2225" y="1890"/>
                  <a:pt x="2225" y="1890"/>
                  <a:pt x="2226" y="1891"/>
                </a:cubicBezTo>
                <a:cubicBezTo>
                  <a:pt x="2226" y="1891"/>
                  <a:pt x="2226" y="1892"/>
                  <a:pt x="2227" y="1892"/>
                </a:cubicBezTo>
                <a:cubicBezTo>
                  <a:pt x="2227" y="1892"/>
                  <a:pt x="2228" y="1893"/>
                  <a:pt x="2228" y="1893"/>
                </a:cubicBezTo>
                <a:cubicBezTo>
                  <a:pt x="2229" y="1894"/>
                  <a:pt x="2228" y="1894"/>
                  <a:pt x="2227" y="1893"/>
                </a:cubicBezTo>
                <a:cubicBezTo>
                  <a:pt x="2227" y="1893"/>
                  <a:pt x="2226" y="1893"/>
                  <a:pt x="2226" y="1892"/>
                </a:cubicBezTo>
                <a:cubicBezTo>
                  <a:pt x="2225" y="1891"/>
                  <a:pt x="2224" y="1891"/>
                  <a:pt x="2223" y="1890"/>
                </a:cubicBezTo>
                <a:cubicBezTo>
                  <a:pt x="2222" y="1889"/>
                  <a:pt x="2221" y="1889"/>
                  <a:pt x="2220" y="1888"/>
                </a:cubicBezTo>
                <a:cubicBezTo>
                  <a:pt x="2218" y="1888"/>
                  <a:pt x="2218" y="1887"/>
                  <a:pt x="2216" y="1886"/>
                </a:cubicBezTo>
                <a:cubicBezTo>
                  <a:pt x="2215" y="1886"/>
                  <a:pt x="2214" y="1885"/>
                  <a:pt x="2213" y="1884"/>
                </a:cubicBezTo>
                <a:cubicBezTo>
                  <a:pt x="2212" y="1884"/>
                  <a:pt x="2212" y="1883"/>
                  <a:pt x="2212" y="1882"/>
                </a:cubicBezTo>
                <a:cubicBezTo>
                  <a:pt x="2212" y="1881"/>
                  <a:pt x="2211" y="1879"/>
                  <a:pt x="2212" y="1880"/>
                </a:cubicBezTo>
                <a:cubicBezTo>
                  <a:pt x="2213" y="1881"/>
                  <a:pt x="2213" y="1881"/>
                  <a:pt x="2213" y="1882"/>
                </a:cubicBezTo>
                <a:cubicBezTo>
                  <a:pt x="2213" y="1882"/>
                  <a:pt x="2214" y="1882"/>
                  <a:pt x="2214" y="1883"/>
                </a:cubicBezTo>
                <a:cubicBezTo>
                  <a:pt x="2215" y="1883"/>
                  <a:pt x="2215" y="1884"/>
                  <a:pt x="2216" y="1884"/>
                </a:cubicBezTo>
                <a:cubicBezTo>
                  <a:pt x="2216" y="1885"/>
                  <a:pt x="2216" y="1885"/>
                  <a:pt x="2217" y="1885"/>
                </a:cubicBezTo>
                <a:close/>
                <a:moveTo>
                  <a:pt x="2300" y="866"/>
                </a:moveTo>
                <a:cubicBezTo>
                  <a:pt x="2300" y="867"/>
                  <a:pt x="2301" y="869"/>
                  <a:pt x="2300" y="870"/>
                </a:cubicBezTo>
                <a:cubicBezTo>
                  <a:pt x="2300" y="871"/>
                  <a:pt x="2300" y="871"/>
                  <a:pt x="2299" y="871"/>
                </a:cubicBezTo>
                <a:cubicBezTo>
                  <a:pt x="2299" y="872"/>
                  <a:pt x="2299" y="873"/>
                  <a:pt x="2299" y="874"/>
                </a:cubicBezTo>
                <a:cubicBezTo>
                  <a:pt x="2300" y="876"/>
                  <a:pt x="2297" y="877"/>
                  <a:pt x="2298" y="879"/>
                </a:cubicBezTo>
                <a:cubicBezTo>
                  <a:pt x="2298" y="879"/>
                  <a:pt x="2299" y="880"/>
                  <a:pt x="2299" y="880"/>
                </a:cubicBezTo>
                <a:cubicBezTo>
                  <a:pt x="2299" y="881"/>
                  <a:pt x="2299" y="881"/>
                  <a:pt x="2299" y="882"/>
                </a:cubicBezTo>
                <a:cubicBezTo>
                  <a:pt x="2298" y="884"/>
                  <a:pt x="2297" y="885"/>
                  <a:pt x="2296" y="887"/>
                </a:cubicBezTo>
                <a:cubicBezTo>
                  <a:pt x="2296" y="888"/>
                  <a:pt x="2295" y="889"/>
                  <a:pt x="2295" y="891"/>
                </a:cubicBezTo>
                <a:cubicBezTo>
                  <a:pt x="2294" y="892"/>
                  <a:pt x="2294" y="894"/>
                  <a:pt x="2293" y="895"/>
                </a:cubicBezTo>
                <a:cubicBezTo>
                  <a:pt x="2293" y="896"/>
                  <a:pt x="2293" y="898"/>
                  <a:pt x="2293" y="899"/>
                </a:cubicBezTo>
                <a:cubicBezTo>
                  <a:pt x="2293" y="901"/>
                  <a:pt x="2294" y="902"/>
                  <a:pt x="2294" y="903"/>
                </a:cubicBezTo>
                <a:cubicBezTo>
                  <a:pt x="2293" y="905"/>
                  <a:pt x="2293" y="906"/>
                  <a:pt x="2293" y="908"/>
                </a:cubicBezTo>
                <a:cubicBezTo>
                  <a:pt x="2293" y="909"/>
                  <a:pt x="2292" y="910"/>
                  <a:pt x="2291" y="911"/>
                </a:cubicBezTo>
                <a:cubicBezTo>
                  <a:pt x="2290" y="913"/>
                  <a:pt x="2290" y="914"/>
                  <a:pt x="2290" y="915"/>
                </a:cubicBezTo>
                <a:cubicBezTo>
                  <a:pt x="2289" y="917"/>
                  <a:pt x="2288" y="918"/>
                  <a:pt x="2287" y="920"/>
                </a:cubicBezTo>
                <a:cubicBezTo>
                  <a:pt x="2286" y="921"/>
                  <a:pt x="2285" y="922"/>
                  <a:pt x="2284" y="921"/>
                </a:cubicBezTo>
                <a:cubicBezTo>
                  <a:pt x="2284" y="920"/>
                  <a:pt x="2284" y="919"/>
                  <a:pt x="2284" y="919"/>
                </a:cubicBezTo>
                <a:cubicBezTo>
                  <a:pt x="2284" y="918"/>
                  <a:pt x="2285" y="918"/>
                  <a:pt x="2285" y="918"/>
                </a:cubicBezTo>
                <a:cubicBezTo>
                  <a:pt x="2285" y="917"/>
                  <a:pt x="2284" y="917"/>
                  <a:pt x="2284" y="917"/>
                </a:cubicBezTo>
                <a:cubicBezTo>
                  <a:pt x="2283" y="916"/>
                  <a:pt x="2283" y="916"/>
                  <a:pt x="2282" y="916"/>
                </a:cubicBezTo>
                <a:cubicBezTo>
                  <a:pt x="2281" y="915"/>
                  <a:pt x="2280" y="916"/>
                  <a:pt x="2279" y="917"/>
                </a:cubicBezTo>
                <a:cubicBezTo>
                  <a:pt x="2278" y="919"/>
                  <a:pt x="2278" y="920"/>
                  <a:pt x="2277" y="921"/>
                </a:cubicBezTo>
                <a:cubicBezTo>
                  <a:pt x="2276" y="921"/>
                  <a:pt x="2273" y="923"/>
                  <a:pt x="2274" y="924"/>
                </a:cubicBezTo>
                <a:cubicBezTo>
                  <a:pt x="2275" y="924"/>
                  <a:pt x="2276" y="923"/>
                  <a:pt x="2276" y="923"/>
                </a:cubicBezTo>
                <a:cubicBezTo>
                  <a:pt x="2277" y="922"/>
                  <a:pt x="2278" y="921"/>
                  <a:pt x="2279" y="921"/>
                </a:cubicBezTo>
                <a:cubicBezTo>
                  <a:pt x="2281" y="921"/>
                  <a:pt x="2282" y="922"/>
                  <a:pt x="2283" y="924"/>
                </a:cubicBezTo>
                <a:cubicBezTo>
                  <a:pt x="2283" y="925"/>
                  <a:pt x="2283" y="927"/>
                  <a:pt x="2282" y="928"/>
                </a:cubicBezTo>
                <a:cubicBezTo>
                  <a:pt x="2281" y="929"/>
                  <a:pt x="2280" y="929"/>
                  <a:pt x="2279" y="930"/>
                </a:cubicBezTo>
                <a:cubicBezTo>
                  <a:pt x="2278" y="930"/>
                  <a:pt x="2276" y="930"/>
                  <a:pt x="2275" y="931"/>
                </a:cubicBezTo>
                <a:cubicBezTo>
                  <a:pt x="2273" y="932"/>
                  <a:pt x="2272" y="933"/>
                  <a:pt x="2271" y="934"/>
                </a:cubicBezTo>
                <a:cubicBezTo>
                  <a:pt x="2270" y="935"/>
                  <a:pt x="2268" y="936"/>
                  <a:pt x="2267" y="937"/>
                </a:cubicBezTo>
                <a:cubicBezTo>
                  <a:pt x="2266" y="939"/>
                  <a:pt x="2265" y="941"/>
                  <a:pt x="2264" y="942"/>
                </a:cubicBezTo>
                <a:cubicBezTo>
                  <a:pt x="2262" y="943"/>
                  <a:pt x="2261" y="944"/>
                  <a:pt x="2259" y="945"/>
                </a:cubicBezTo>
                <a:cubicBezTo>
                  <a:pt x="2259" y="945"/>
                  <a:pt x="2258" y="945"/>
                  <a:pt x="2257" y="945"/>
                </a:cubicBezTo>
                <a:cubicBezTo>
                  <a:pt x="2257" y="946"/>
                  <a:pt x="2256" y="945"/>
                  <a:pt x="2255" y="945"/>
                </a:cubicBezTo>
                <a:cubicBezTo>
                  <a:pt x="2254" y="945"/>
                  <a:pt x="2253" y="946"/>
                  <a:pt x="2252" y="946"/>
                </a:cubicBezTo>
                <a:cubicBezTo>
                  <a:pt x="2251" y="947"/>
                  <a:pt x="2250" y="947"/>
                  <a:pt x="2249" y="948"/>
                </a:cubicBezTo>
                <a:cubicBezTo>
                  <a:pt x="2246" y="950"/>
                  <a:pt x="2244" y="954"/>
                  <a:pt x="2240" y="955"/>
                </a:cubicBezTo>
                <a:cubicBezTo>
                  <a:pt x="2238" y="955"/>
                  <a:pt x="2237" y="955"/>
                  <a:pt x="2235" y="955"/>
                </a:cubicBezTo>
                <a:cubicBezTo>
                  <a:pt x="2233" y="955"/>
                  <a:pt x="2228" y="955"/>
                  <a:pt x="2229" y="958"/>
                </a:cubicBezTo>
                <a:cubicBezTo>
                  <a:pt x="2230" y="959"/>
                  <a:pt x="2230" y="959"/>
                  <a:pt x="2230" y="960"/>
                </a:cubicBezTo>
                <a:cubicBezTo>
                  <a:pt x="2230" y="961"/>
                  <a:pt x="2229" y="962"/>
                  <a:pt x="2228" y="962"/>
                </a:cubicBezTo>
                <a:cubicBezTo>
                  <a:pt x="2227" y="963"/>
                  <a:pt x="2227" y="965"/>
                  <a:pt x="2226" y="966"/>
                </a:cubicBezTo>
                <a:cubicBezTo>
                  <a:pt x="2224" y="968"/>
                  <a:pt x="2223" y="970"/>
                  <a:pt x="2221" y="971"/>
                </a:cubicBezTo>
                <a:cubicBezTo>
                  <a:pt x="2218" y="972"/>
                  <a:pt x="2216" y="973"/>
                  <a:pt x="2214" y="973"/>
                </a:cubicBezTo>
                <a:cubicBezTo>
                  <a:pt x="2212" y="973"/>
                  <a:pt x="2210" y="974"/>
                  <a:pt x="2209" y="975"/>
                </a:cubicBezTo>
                <a:cubicBezTo>
                  <a:pt x="2206" y="976"/>
                  <a:pt x="2203" y="977"/>
                  <a:pt x="2200" y="977"/>
                </a:cubicBezTo>
                <a:cubicBezTo>
                  <a:pt x="2197" y="977"/>
                  <a:pt x="2194" y="977"/>
                  <a:pt x="2191" y="977"/>
                </a:cubicBezTo>
                <a:cubicBezTo>
                  <a:pt x="2190" y="977"/>
                  <a:pt x="2189" y="976"/>
                  <a:pt x="2187" y="975"/>
                </a:cubicBezTo>
                <a:cubicBezTo>
                  <a:pt x="2186" y="975"/>
                  <a:pt x="2184" y="974"/>
                  <a:pt x="2183" y="973"/>
                </a:cubicBezTo>
                <a:cubicBezTo>
                  <a:pt x="2182" y="973"/>
                  <a:pt x="2181" y="972"/>
                  <a:pt x="2180" y="972"/>
                </a:cubicBezTo>
                <a:cubicBezTo>
                  <a:pt x="2179" y="970"/>
                  <a:pt x="2182" y="970"/>
                  <a:pt x="2183" y="970"/>
                </a:cubicBezTo>
                <a:cubicBezTo>
                  <a:pt x="2186" y="970"/>
                  <a:pt x="2189" y="969"/>
                  <a:pt x="2193" y="969"/>
                </a:cubicBezTo>
                <a:cubicBezTo>
                  <a:pt x="2196" y="969"/>
                  <a:pt x="2200" y="967"/>
                  <a:pt x="2203" y="967"/>
                </a:cubicBezTo>
                <a:cubicBezTo>
                  <a:pt x="2205" y="966"/>
                  <a:pt x="2207" y="966"/>
                  <a:pt x="2209" y="966"/>
                </a:cubicBezTo>
                <a:cubicBezTo>
                  <a:pt x="2211" y="965"/>
                  <a:pt x="2212" y="964"/>
                  <a:pt x="2213" y="963"/>
                </a:cubicBezTo>
                <a:cubicBezTo>
                  <a:pt x="2216" y="961"/>
                  <a:pt x="2218" y="957"/>
                  <a:pt x="2220" y="955"/>
                </a:cubicBezTo>
                <a:cubicBezTo>
                  <a:pt x="2222" y="953"/>
                  <a:pt x="2223" y="952"/>
                  <a:pt x="2224" y="951"/>
                </a:cubicBezTo>
                <a:cubicBezTo>
                  <a:pt x="2226" y="950"/>
                  <a:pt x="2227" y="949"/>
                  <a:pt x="2229" y="948"/>
                </a:cubicBezTo>
                <a:cubicBezTo>
                  <a:pt x="2230" y="948"/>
                  <a:pt x="2230" y="948"/>
                  <a:pt x="2231" y="948"/>
                </a:cubicBezTo>
                <a:cubicBezTo>
                  <a:pt x="2232" y="948"/>
                  <a:pt x="2232" y="947"/>
                  <a:pt x="2233" y="947"/>
                </a:cubicBezTo>
                <a:cubicBezTo>
                  <a:pt x="2234" y="946"/>
                  <a:pt x="2235" y="945"/>
                  <a:pt x="2236" y="944"/>
                </a:cubicBezTo>
                <a:cubicBezTo>
                  <a:pt x="2238" y="944"/>
                  <a:pt x="2238" y="943"/>
                  <a:pt x="2238" y="941"/>
                </a:cubicBezTo>
                <a:cubicBezTo>
                  <a:pt x="2239" y="940"/>
                  <a:pt x="2239" y="940"/>
                  <a:pt x="2240" y="939"/>
                </a:cubicBezTo>
                <a:cubicBezTo>
                  <a:pt x="2240" y="938"/>
                  <a:pt x="2239" y="937"/>
                  <a:pt x="2239" y="936"/>
                </a:cubicBezTo>
                <a:cubicBezTo>
                  <a:pt x="2240" y="936"/>
                  <a:pt x="2240" y="935"/>
                  <a:pt x="2241" y="935"/>
                </a:cubicBezTo>
                <a:cubicBezTo>
                  <a:pt x="2242" y="934"/>
                  <a:pt x="2243" y="933"/>
                  <a:pt x="2244" y="932"/>
                </a:cubicBezTo>
                <a:cubicBezTo>
                  <a:pt x="2246" y="931"/>
                  <a:pt x="2248" y="930"/>
                  <a:pt x="2249" y="929"/>
                </a:cubicBezTo>
                <a:cubicBezTo>
                  <a:pt x="2251" y="928"/>
                  <a:pt x="2252" y="927"/>
                  <a:pt x="2254" y="926"/>
                </a:cubicBezTo>
                <a:cubicBezTo>
                  <a:pt x="2254" y="925"/>
                  <a:pt x="2255" y="924"/>
                  <a:pt x="2256" y="924"/>
                </a:cubicBezTo>
                <a:cubicBezTo>
                  <a:pt x="2256" y="923"/>
                  <a:pt x="2257" y="922"/>
                  <a:pt x="2258" y="922"/>
                </a:cubicBezTo>
                <a:cubicBezTo>
                  <a:pt x="2260" y="920"/>
                  <a:pt x="2261" y="919"/>
                  <a:pt x="2263" y="918"/>
                </a:cubicBezTo>
                <a:cubicBezTo>
                  <a:pt x="2264" y="917"/>
                  <a:pt x="2265" y="915"/>
                  <a:pt x="2267" y="913"/>
                </a:cubicBezTo>
                <a:cubicBezTo>
                  <a:pt x="2268" y="912"/>
                  <a:pt x="2269" y="910"/>
                  <a:pt x="2270" y="908"/>
                </a:cubicBezTo>
                <a:cubicBezTo>
                  <a:pt x="2271" y="907"/>
                  <a:pt x="2272" y="906"/>
                  <a:pt x="2272" y="905"/>
                </a:cubicBezTo>
                <a:cubicBezTo>
                  <a:pt x="2273" y="903"/>
                  <a:pt x="2274" y="902"/>
                  <a:pt x="2275" y="901"/>
                </a:cubicBezTo>
                <a:cubicBezTo>
                  <a:pt x="2276" y="899"/>
                  <a:pt x="2277" y="896"/>
                  <a:pt x="2278" y="894"/>
                </a:cubicBezTo>
                <a:cubicBezTo>
                  <a:pt x="2279" y="893"/>
                  <a:pt x="2279" y="892"/>
                  <a:pt x="2280" y="891"/>
                </a:cubicBezTo>
                <a:cubicBezTo>
                  <a:pt x="2280" y="889"/>
                  <a:pt x="2280" y="889"/>
                  <a:pt x="2281" y="888"/>
                </a:cubicBezTo>
                <a:cubicBezTo>
                  <a:pt x="2282" y="887"/>
                  <a:pt x="2282" y="886"/>
                  <a:pt x="2282" y="885"/>
                </a:cubicBezTo>
                <a:cubicBezTo>
                  <a:pt x="2283" y="884"/>
                  <a:pt x="2283" y="883"/>
                  <a:pt x="2283" y="882"/>
                </a:cubicBezTo>
                <a:cubicBezTo>
                  <a:pt x="2283" y="880"/>
                  <a:pt x="2284" y="879"/>
                  <a:pt x="2284" y="878"/>
                </a:cubicBezTo>
                <a:cubicBezTo>
                  <a:pt x="2284" y="877"/>
                  <a:pt x="2285" y="876"/>
                  <a:pt x="2285" y="876"/>
                </a:cubicBezTo>
                <a:cubicBezTo>
                  <a:pt x="2285" y="875"/>
                  <a:pt x="2285" y="874"/>
                  <a:pt x="2285" y="874"/>
                </a:cubicBezTo>
                <a:cubicBezTo>
                  <a:pt x="2286" y="872"/>
                  <a:pt x="2287" y="870"/>
                  <a:pt x="2288" y="869"/>
                </a:cubicBezTo>
                <a:cubicBezTo>
                  <a:pt x="2288" y="868"/>
                  <a:pt x="2289" y="868"/>
                  <a:pt x="2290" y="867"/>
                </a:cubicBezTo>
                <a:cubicBezTo>
                  <a:pt x="2290" y="866"/>
                  <a:pt x="2291" y="865"/>
                  <a:pt x="2292" y="864"/>
                </a:cubicBezTo>
                <a:cubicBezTo>
                  <a:pt x="2292" y="863"/>
                  <a:pt x="2294" y="862"/>
                  <a:pt x="2295" y="862"/>
                </a:cubicBezTo>
                <a:cubicBezTo>
                  <a:pt x="2296" y="862"/>
                  <a:pt x="2297" y="862"/>
                  <a:pt x="2298" y="862"/>
                </a:cubicBezTo>
                <a:cubicBezTo>
                  <a:pt x="2299" y="862"/>
                  <a:pt x="2300" y="862"/>
                  <a:pt x="2300" y="863"/>
                </a:cubicBezTo>
                <a:cubicBezTo>
                  <a:pt x="2301" y="863"/>
                  <a:pt x="2301" y="863"/>
                  <a:pt x="2301" y="864"/>
                </a:cubicBezTo>
                <a:cubicBezTo>
                  <a:pt x="2302" y="865"/>
                  <a:pt x="2301" y="865"/>
                  <a:pt x="2300" y="866"/>
                </a:cubicBezTo>
                <a:close/>
                <a:moveTo>
                  <a:pt x="2837" y="880"/>
                </a:moveTo>
                <a:cubicBezTo>
                  <a:pt x="2835" y="880"/>
                  <a:pt x="2835" y="881"/>
                  <a:pt x="2833" y="881"/>
                </a:cubicBezTo>
                <a:cubicBezTo>
                  <a:pt x="2833" y="882"/>
                  <a:pt x="2832" y="881"/>
                  <a:pt x="2831" y="882"/>
                </a:cubicBezTo>
                <a:cubicBezTo>
                  <a:pt x="2830" y="883"/>
                  <a:pt x="2831" y="884"/>
                  <a:pt x="2830" y="885"/>
                </a:cubicBezTo>
                <a:cubicBezTo>
                  <a:pt x="2830" y="886"/>
                  <a:pt x="2829" y="886"/>
                  <a:pt x="2830" y="886"/>
                </a:cubicBezTo>
                <a:cubicBezTo>
                  <a:pt x="2830" y="887"/>
                  <a:pt x="2830" y="887"/>
                  <a:pt x="2831" y="887"/>
                </a:cubicBezTo>
                <a:cubicBezTo>
                  <a:pt x="2832" y="887"/>
                  <a:pt x="2833" y="886"/>
                  <a:pt x="2834" y="885"/>
                </a:cubicBezTo>
                <a:cubicBezTo>
                  <a:pt x="2835" y="885"/>
                  <a:pt x="2836" y="885"/>
                  <a:pt x="2836" y="884"/>
                </a:cubicBezTo>
                <a:cubicBezTo>
                  <a:pt x="2837" y="884"/>
                  <a:pt x="2837" y="883"/>
                  <a:pt x="2838" y="882"/>
                </a:cubicBezTo>
                <a:cubicBezTo>
                  <a:pt x="2838" y="882"/>
                  <a:pt x="2838" y="882"/>
                  <a:pt x="2838" y="881"/>
                </a:cubicBezTo>
                <a:cubicBezTo>
                  <a:pt x="2838" y="880"/>
                  <a:pt x="2838" y="879"/>
                  <a:pt x="2837" y="880"/>
                </a:cubicBezTo>
                <a:close/>
                <a:moveTo>
                  <a:pt x="2846" y="890"/>
                </a:moveTo>
                <a:cubicBezTo>
                  <a:pt x="2846" y="890"/>
                  <a:pt x="2846" y="891"/>
                  <a:pt x="2847" y="891"/>
                </a:cubicBezTo>
                <a:cubicBezTo>
                  <a:pt x="2848" y="892"/>
                  <a:pt x="2847" y="892"/>
                  <a:pt x="2848" y="893"/>
                </a:cubicBezTo>
                <a:cubicBezTo>
                  <a:pt x="2848" y="895"/>
                  <a:pt x="2850" y="892"/>
                  <a:pt x="2851" y="891"/>
                </a:cubicBezTo>
                <a:cubicBezTo>
                  <a:pt x="2852" y="890"/>
                  <a:pt x="2853" y="888"/>
                  <a:pt x="2854" y="886"/>
                </a:cubicBezTo>
                <a:cubicBezTo>
                  <a:pt x="2855" y="885"/>
                  <a:pt x="2856" y="885"/>
                  <a:pt x="2857" y="884"/>
                </a:cubicBezTo>
                <a:cubicBezTo>
                  <a:pt x="2857" y="884"/>
                  <a:pt x="2859" y="883"/>
                  <a:pt x="2859" y="882"/>
                </a:cubicBezTo>
                <a:cubicBezTo>
                  <a:pt x="2859" y="881"/>
                  <a:pt x="2858" y="881"/>
                  <a:pt x="2857" y="881"/>
                </a:cubicBezTo>
                <a:cubicBezTo>
                  <a:pt x="2856" y="881"/>
                  <a:pt x="2856" y="882"/>
                  <a:pt x="2855" y="882"/>
                </a:cubicBezTo>
                <a:cubicBezTo>
                  <a:pt x="2855" y="881"/>
                  <a:pt x="2854" y="881"/>
                  <a:pt x="2854" y="880"/>
                </a:cubicBezTo>
                <a:cubicBezTo>
                  <a:pt x="2852" y="879"/>
                  <a:pt x="2851" y="879"/>
                  <a:pt x="2850" y="879"/>
                </a:cubicBezTo>
                <a:cubicBezTo>
                  <a:pt x="2849" y="879"/>
                  <a:pt x="2849" y="878"/>
                  <a:pt x="2848" y="878"/>
                </a:cubicBezTo>
                <a:cubicBezTo>
                  <a:pt x="2847" y="877"/>
                  <a:pt x="2846" y="878"/>
                  <a:pt x="2846" y="878"/>
                </a:cubicBezTo>
                <a:cubicBezTo>
                  <a:pt x="2844" y="879"/>
                  <a:pt x="2845" y="881"/>
                  <a:pt x="2844" y="882"/>
                </a:cubicBezTo>
                <a:cubicBezTo>
                  <a:pt x="2843" y="883"/>
                  <a:pt x="2842" y="883"/>
                  <a:pt x="2842" y="884"/>
                </a:cubicBezTo>
                <a:cubicBezTo>
                  <a:pt x="2842" y="884"/>
                  <a:pt x="2842" y="885"/>
                  <a:pt x="2841" y="886"/>
                </a:cubicBezTo>
                <a:cubicBezTo>
                  <a:pt x="2841" y="886"/>
                  <a:pt x="2838" y="888"/>
                  <a:pt x="2840" y="889"/>
                </a:cubicBezTo>
                <a:cubicBezTo>
                  <a:pt x="2841" y="890"/>
                  <a:pt x="2842" y="887"/>
                  <a:pt x="2843" y="887"/>
                </a:cubicBezTo>
                <a:cubicBezTo>
                  <a:pt x="2844" y="887"/>
                  <a:pt x="2845" y="888"/>
                  <a:pt x="2846" y="889"/>
                </a:cubicBezTo>
                <a:cubicBezTo>
                  <a:pt x="2846" y="889"/>
                  <a:pt x="2846" y="889"/>
                  <a:pt x="2846" y="890"/>
                </a:cubicBezTo>
                <a:close/>
                <a:moveTo>
                  <a:pt x="162" y="1286"/>
                </a:moveTo>
                <a:cubicBezTo>
                  <a:pt x="163" y="1288"/>
                  <a:pt x="164" y="1285"/>
                  <a:pt x="165" y="1285"/>
                </a:cubicBezTo>
                <a:cubicBezTo>
                  <a:pt x="165" y="1284"/>
                  <a:pt x="166" y="1283"/>
                  <a:pt x="167" y="1282"/>
                </a:cubicBezTo>
                <a:cubicBezTo>
                  <a:pt x="167" y="1282"/>
                  <a:pt x="168" y="1282"/>
                  <a:pt x="168" y="1281"/>
                </a:cubicBezTo>
                <a:cubicBezTo>
                  <a:pt x="168" y="1281"/>
                  <a:pt x="167" y="1281"/>
                  <a:pt x="166" y="1280"/>
                </a:cubicBezTo>
                <a:cubicBezTo>
                  <a:pt x="166" y="1280"/>
                  <a:pt x="166" y="1280"/>
                  <a:pt x="165" y="1279"/>
                </a:cubicBezTo>
                <a:cubicBezTo>
                  <a:pt x="164" y="1279"/>
                  <a:pt x="163" y="1281"/>
                  <a:pt x="163" y="1281"/>
                </a:cubicBezTo>
                <a:cubicBezTo>
                  <a:pt x="162" y="1282"/>
                  <a:pt x="161" y="1282"/>
                  <a:pt x="161" y="1283"/>
                </a:cubicBezTo>
                <a:cubicBezTo>
                  <a:pt x="160" y="1284"/>
                  <a:pt x="161" y="1284"/>
                  <a:pt x="161" y="1284"/>
                </a:cubicBezTo>
                <a:cubicBezTo>
                  <a:pt x="162" y="1285"/>
                  <a:pt x="162" y="1285"/>
                  <a:pt x="162" y="1286"/>
                </a:cubicBezTo>
                <a:close/>
                <a:moveTo>
                  <a:pt x="3212" y="997"/>
                </a:moveTo>
                <a:cubicBezTo>
                  <a:pt x="3212" y="995"/>
                  <a:pt x="3210" y="996"/>
                  <a:pt x="3209" y="996"/>
                </a:cubicBezTo>
                <a:cubicBezTo>
                  <a:pt x="3207" y="996"/>
                  <a:pt x="3207" y="997"/>
                  <a:pt x="3206" y="999"/>
                </a:cubicBezTo>
                <a:cubicBezTo>
                  <a:pt x="3206" y="1001"/>
                  <a:pt x="3205" y="1002"/>
                  <a:pt x="3204" y="1003"/>
                </a:cubicBezTo>
                <a:cubicBezTo>
                  <a:pt x="3204" y="1005"/>
                  <a:pt x="3203" y="1007"/>
                  <a:pt x="3201" y="1007"/>
                </a:cubicBezTo>
                <a:cubicBezTo>
                  <a:pt x="3200" y="1007"/>
                  <a:pt x="3199" y="1006"/>
                  <a:pt x="3198" y="1006"/>
                </a:cubicBezTo>
                <a:cubicBezTo>
                  <a:pt x="3197" y="1007"/>
                  <a:pt x="3197" y="1007"/>
                  <a:pt x="3196" y="1008"/>
                </a:cubicBezTo>
                <a:cubicBezTo>
                  <a:pt x="3195" y="1008"/>
                  <a:pt x="3193" y="1009"/>
                  <a:pt x="3194" y="1010"/>
                </a:cubicBezTo>
                <a:cubicBezTo>
                  <a:pt x="3196" y="1011"/>
                  <a:pt x="3193" y="1012"/>
                  <a:pt x="3194" y="1013"/>
                </a:cubicBezTo>
                <a:cubicBezTo>
                  <a:pt x="3194" y="1014"/>
                  <a:pt x="3194" y="1014"/>
                  <a:pt x="3195" y="1015"/>
                </a:cubicBezTo>
                <a:cubicBezTo>
                  <a:pt x="3196" y="1015"/>
                  <a:pt x="3195" y="1016"/>
                  <a:pt x="3196" y="1016"/>
                </a:cubicBezTo>
                <a:cubicBezTo>
                  <a:pt x="3197" y="1018"/>
                  <a:pt x="3198" y="1016"/>
                  <a:pt x="3199" y="1015"/>
                </a:cubicBezTo>
                <a:cubicBezTo>
                  <a:pt x="3200" y="1014"/>
                  <a:pt x="3201" y="1013"/>
                  <a:pt x="3202" y="1012"/>
                </a:cubicBezTo>
                <a:cubicBezTo>
                  <a:pt x="3202" y="1011"/>
                  <a:pt x="3204" y="1009"/>
                  <a:pt x="3205" y="1008"/>
                </a:cubicBezTo>
                <a:cubicBezTo>
                  <a:pt x="3207" y="1006"/>
                  <a:pt x="3212" y="1006"/>
                  <a:pt x="3211" y="1002"/>
                </a:cubicBezTo>
                <a:cubicBezTo>
                  <a:pt x="3211" y="1001"/>
                  <a:pt x="3211" y="1000"/>
                  <a:pt x="3211" y="1000"/>
                </a:cubicBezTo>
                <a:cubicBezTo>
                  <a:pt x="3212" y="999"/>
                  <a:pt x="3212" y="998"/>
                  <a:pt x="3212" y="997"/>
                </a:cubicBezTo>
                <a:close/>
                <a:moveTo>
                  <a:pt x="3784" y="967"/>
                </a:moveTo>
                <a:cubicBezTo>
                  <a:pt x="3784" y="966"/>
                  <a:pt x="3785" y="965"/>
                  <a:pt x="3783" y="965"/>
                </a:cubicBezTo>
                <a:cubicBezTo>
                  <a:pt x="3783" y="965"/>
                  <a:pt x="3782" y="966"/>
                  <a:pt x="3782" y="967"/>
                </a:cubicBezTo>
                <a:cubicBezTo>
                  <a:pt x="3782" y="967"/>
                  <a:pt x="3783" y="967"/>
                  <a:pt x="3784" y="967"/>
                </a:cubicBezTo>
                <a:close/>
                <a:moveTo>
                  <a:pt x="3793" y="965"/>
                </a:moveTo>
                <a:cubicBezTo>
                  <a:pt x="3794" y="965"/>
                  <a:pt x="3794" y="964"/>
                  <a:pt x="3795" y="964"/>
                </a:cubicBezTo>
                <a:cubicBezTo>
                  <a:pt x="3796" y="963"/>
                  <a:pt x="3796" y="962"/>
                  <a:pt x="3796" y="961"/>
                </a:cubicBezTo>
                <a:cubicBezTo>
                  <a:pt x="3796" y="960"/>
                  <a:pt x="3794" y="960"/>
                  <a:pt x="3793" y="960"/>
                </a:cubicBezTo>
                <a:cubicBezTo>
                  <a:pt x="3792" y="959"/>
                  <a:pt x="3792" y="959"/>
                  <a:pt x="3792" y="959"/>
                </a:cubicBezTo>
                <a:cubicBezTo>
                  <a:pt x="3791" y="959"/>
                  <a:pt x="3790" y="960"/>
                  <a:pt x="3790" y="961"/>
                </a:cubicBezTo>
                <a:cubicBezTo>
                  <a:pt x="3790" y="962"/>
                  <a:pt x="3789" y="962"/>
                  <a:pt x="3788" y="962"/>
                </a:cubicBezTo>
                <a:cubicBezTo>
                  <a:pt x="3786" y="963"/>
                  <a:pt x="3788" y="963"/>
                  <a:pt x="3789" y="963"/>
                </a:cubicBezTo>
                <a:cubicBezTo>
                  <a:pt x="3791" y="963"/>
                  <a:pt x="3791" y="964"/>
                  <a:pt x="3791" y="964"/>
                </a:cubicBezTo>
                <a:cubicBezTo>
                  <a:pt x="3791" y="964"/>
                  <a:pt x="3791" y="964"/>
                  <a:pt x="3791" y="965"/>
                </a:cubicBezTo>
                <a:cubicBezTo>
                  <a:pt x="3791" y="966"/>
                  <a:pt x="3789" y="966"/>
                  <a:pt x="3788" y="966"/>
                </a:cubicBezTo>
                <a:cubicBezTo>
                  <a:pt x="3787" y="965"/>
                  <a:pt x="3785" y="967"/>
                  <a:pt x="3785" y="968"/>
                </a:cubicBezTo>
                <a:cubicBezTo>
                  <a:pt x="3784" y="969"/>
                  <a:pt x="3784" y="969"/>
                  <a:pt x="3783" y="968"/>
                </a:cubicBezTo>
                <a:cubicBezTo>
                  <a:pt x="3782" y="968"/>
                  <a:pt x="3781" y="969"/>
                  <a:pt x="3780" y="969"/>
                </a:cubicBezTo>
                <a:cubicBezTo>
                  <a:pt x="3780" y="969"/>
                  <a:pt x="3779" y="970"/>
                  <a:pt x="3778" y="969"/>
                </a:cubicBezTo>
                <a:cubicBezTo>
                  <a:pt x="3777" y="969"/>
                  <a:pt x="3777" y="970"/>
                  <a:pt x="3776" y="970"/>
                </a:cubicBezTo>
                <a:cubicBezTo>
                  <a:pt x="3775" y="971"/>
                  <a:pt x="3774" y="971"/>
                  <a:pt x="3774" y="971"/>
                </a:cubicBezTo>
                <a:cubicBezTo>
                  <a:pt x="3773" y="970"/>
                  <a:pt x="3772" y="970"/>
                  <a:pt x="3772" y="971"/>
                </a:cubicBezTo>
                <a:cubicBezTo>
                  <a:pt x="3771" y="971"/>
                  <a:pt x="3769" y="972"/>
                  <a:pt x="3769" y="972"/>
                </a:cubicBezTo>
                <a:cubicBezTo>
                  <a:pt x="3769" y="973"/>
                  <a:pt x="3771" y="973"/>
                  <a:pt x="3771" y="972"/>
                </a:cubicBezTo>
                <a:cubicBezTo>
                  <a:pt x="3772" y="972"/>
                  <a:pt x="3773" y="972"/>
                  <a:pt x="3774" y="972"/>
                </a:cubicBezTo>
                <a:cubicBezTo>
                  <a:pt x="3775" y="972"/>
                  <a:pt x="3776" y="972"/>
                  <a:pt x="3776" y="971"/>
                </a:cubicBezTo>
                <a:cubicBezTo>
                  <a:pt x="3777" y="971"/>
                  <a:pt x="3779" y="971"/>
                  <a:pt x="3779" y="971"/>
                </a:cubicBezTo>
                <a:cubicBezTo>
                  <a:pt x="3780" y="972"/>
                  <a:pt x="3781" y="971"/>
                  <a:pt x="3781" y="971"/>
                </a:cubicBezTo>
                <a:cubicBezTo>
                  <a:pt x="3781" y="970"/>
                  <a:pt x="3782" y="970"/>
                  <a:pt x="3783" y="970"/>
                </a:cubicBezTo>
                <a:cubicBezTo>
                  <a:pt x="3784" y="971"/>
                  <a:pt x="3784" y="970"/>
                  <a:pt x="3785" y="970"/>
                </a:cubicBezTo>
                <a:cubicBezTo>
                  <a:pt x="3786" y="969"/>
                  <a:pt x="3786" y="970"/>
                  <a:pt x="3787" y="971"/>
                </a:cubicBezTo>
                <a:cubicBezTo>
                  <a:pt x="3787" y="971"/>
                  <a:pt x="3788" y="969"/>
                  <a:pt x="3789" y="969"/>
                </a:cubicBezTo>
                <a:cubicBezTo>
                  <a:pt x="3789" y="968"/>
                  <a:pt x="3790" y="968"/>
                  <a:pt x="3791" y="968"/>
                </a:cubicBezTo>
                <a:cubicBezTo>
                  <a:pt x="3791" y="969"/>
                  <a:pt x="3793" y="969"/>
                  <a:pt x="3793" y="969"/>
                </a:cubicBezTo>
                <a:cubicBezTo>
                  <a:pt x="3794" y="968"/>
                  <a:pt x="3794" y="967"/>
                  <a:pt x="3793" y="967"/>
                </a:cubicBezTo>
                <a:cubicBezTo>
                  <a:pt x="3792" y="967"/>
                  <a:pt x="3792" y="966"/>
                  <a:pt x="3793" y="965"/>
                </a:cubicBezTo>
                <a:close/>
                <a:moveTo>
                  <a:pt x="3827" y="959"/>
                </a:moveTo>
                <a:cubicBezTo>
                  <a:pt x="3826" y="958"/>
                  <a:pt x="3826" y="959"/>
                  <a:pt x="3826" y="959"/>
                </a:cubicBezTo>
                <a:cubicBezTo>
                  <a:pt x="3824" y="959"/>
                  <a:pt x="3824" y="960"/>
                  <a:pt x="3823" y="961"/>
                </a:cubicBezTo>
                <a:cubicBezTo>
                  <a:pt x="3822" y="962"/>
                  <a:pt x="3823" y="963"/>
                  <a:pt x="3824" y="963"/>
                </a:cubicBezTo>
                <a:cubicBezTo>
                  <a:pt x="3825" y="963"/>
                  <a:pt x="3825" y="962"/>
                  <a:pt x="3826" y="961"/>
                </a:cubicBezTo>
                <a:cubicBezTo>
                  <a:pt x="3826" y="961"/>
                  <a:pt x="3827" y="961"/>
                  <a:pt x="3828" y="961"/>
                </a:cubicBezTo>
                <a:cubicBezTo>
                  <a:pt x="3829" y="961"/>
                  <a:pt x="3829" y="960"/>
                  <a:pt x="3829" y="959"/>
                </a:cubicBezTo>
                <a:cubicBezTo>
                  <a:pt x="3829" y="958"/>
                  <a:pt x="3828" y="959"/>
                  <a:pt x="3827" y="959"/>
                </a:cubicBezTo>
                <a:close/>
                <a:moveTo>
                  <a:pt x="3765" y="972"/>
                </a:moveTo>
                <a:cubicBezTo>
                  <a:pt x="3765" y="972"/>
                  <a:pt x="3765" y="972"/>
                  <a:pt x="3765" y="973"/>
                </a:cubicBezTo>
                <a:cubicBezTo>
                  <a:pt x="3765" y="974"/>
                  <a:pt x="3766" y="973"/>
                  <a:pt x="3766" y="973"/>
                </a:cubicBezTo>
                <a:cubicBezTo>
                  <a:pt x="3766" y="972"/>
                  <a:pt x="3766" y="971"/>
                  <a:pt x="3765" y="972"/>
                </a:cubicBezTo>
                <a:close/>
                <a:moveTo>
                  <a:pt x="3811" y="967"/>
                </a:moveTo>
                <a:cubicBezTo>
                  <a:pt x="3809" y="968"/>
                  <a:pt x="3807" y="967"/>
                  <a:pt x="3807" y="967"/>
                </a:cubicBezTo>
                <a:cubicBezTo>
                  <a:pt x="3806" y="967"/>
                  <a:pt x="3805" y="967"/>
                  <a:pt x="3805" y="967"/>
                </a:cubicBezTo>
                <a:cubicBezTo>
                  <a:pt x="3804" y="966"/>
                  <a:pt x="3803" y="967"/>
                  <a:pt x="3801" y="967"/>
                </a:cubicBezTo>
                <a:cubicBezTo>
                  <a:pt x="3800" y="968"/>
                  <a:pt x="3799" y="968"/>
                  <a:pt x="3798" y="968"/>
                </a:cubicBezTo>
                <a:cubicBezTo>
                  <a:pt x="3797" y="968"/>
                  <a:pt x="3797" y="967"/>
                  <a:pt x="3795" y="967"/>
                </a:cubicBezTo>
                <a:cubicBezTo>
                  <a:pt x="3794" y="968"/>
                  <a:pt x="3796" y="968"/>
                  <a:pt x="3797" y="969"/>
                </a:cubicBezTo>
                <a:cubicBezTo>
                  <a:pt x="3798" y="970"/>
                  <a:pt x="3799" y="970"/>
                  <a:pt x="3801" y="969"/>
                </a:cubicBezTo>
                <a:cubicBezTo>
                  <a:pt x="3802" y="969"/>
                  <a:pt x="3804" y="969"/>
                  <a:pt x="3805" y="970"/>
                </a:cubicBezTo>
                <a:cubicBezTo>
                  <a:pt x="3805" y="970"/>
                  <a:pt x="3809" y="969"/>
                  <a:pt x="3810" y="968"/>
                </a:cubicBezTo>
                <a:cubicBezTo>
                  <a:pt x="3812" y="968"/>
                  <a:pt x="3814" y="968"/>
                  <a:pt x="3816" y="968"/>
                </a:cubicBezTo>
                <a:cubicBezTo>
                  <a:pt x="3817" y="967"/>
                  <a:pt x="3816" y="967"/>
                  <a:pt x="3815" y="967"/>
                </a:cubicBezTo>
                <a:cubicBezTo>
                  <a:pt x="3814" y="967"/>
                  <a:pt x="3813" y="967"/>
                  <a:pt x="3811" y="967"/>
                </a:cubicBezTo>
                <a:close/>
                <a:moveTo>
                  <a:pt x="3565" y="943"/>
                </a:moveTo>
                <a:cubicBezTo>
                  <a:pt x="3565" y="943"/>
                  <a:pt x="3564" y="943"/>
                  <a:pt x="3564" y="944"/>
                </a:cubicBezTo>
                <a:cubicBezTo>
                  <a:pt x="3564" y="945"/>
                  <a:pt x="3565" y="944"/>
                  <a:pt x="3566" y="945"/>
                </a:cubicBezTo>
                <a:cubicBezTo>
                  <a:pt x="3566" y="946"/>
                  <a:pt x="3567" y="945"/>
                  <a:pt x="3566" y="944"/>
                </a:cubicBezTo>
                <a:cubicBezTo>
                  <a:pt x="3566" y="943"/>
                  <a:pt x="3565" y="943"/>
                  <a:pt x="3565" y="943"/>
                </a:cubicBezTo>
                <a:close/>
                <a:moveTo>
                  <a:pt x="3597" y="957"/>
                </a:moveTo>
                <a:cubicBezTo>
                  <a:pt x="3597" y="957"/>
                  <a:pt x="3597" y="957"/>
                  <a:pt x="3597" y="959"/>
                </a:cubicBezTo>
                <a:cubicBezTo>
                  <a:pt x="3598" y="960"/>
                  <a:pt x="3599" y="960"/>
                  <a:pt x="3599" y="959"/>
                </a:cubicBezTo>
                <a:cubicBezTo>
                  <a:pt x="3599" y="958"/>
                  <a:pt x="3599" y="957"/>
                  <a:pt x="3597" y="957"/>
                </a:cubicBezTo>
                <a:close/>
                <a:moveTo>
                  <a:pt x="3640" y="970"/>
                </a:moveTo>
                <a:cubicBezTo>
                  <a:pt x="3640" y="970"/>
                  <a:pt x="3639" y="969"/>
                  <a:pt x="3639" y="969"/>
                </a:cubicBezTo>
                <a:cubicBezTo>
                  <a:pt x="3637" y="969"/>
                  <a:pt x="3638" y="971"/>
                  <a:pt x="3638" y="971"/>
                </a:cubicBezTo>
                <a:cubicBezTo>
                  <a:pt x="3639" y="972"/>
                  <a:pt x="3640" y="971"/>
                  <a:pt x="3640" y="970"/>
                </a:cubicBezTo>
                <a:close/>
                <a:moveTo>
                  <a:pt x="3561" y="941"/>
                </a:moveTo>
                <a:cubicBezTo>
                  <a:pt x="3561" y="941"/>
                  <a:pt x="3560" y="942"/>
                  <a:pt x="3561" y="943"/>
                </a:cubicBezTo>
                <a:cubicBezTo>
                  <a:pt x="3561" y="943"/>
                  <a:pt x="3561" y="943"/>
                  <a:pt x="3562" y="943"/>
                </a:cubicBezTo>
                <a:cubicBezTo>
                  <a:pt x="3562" y="943"/>
                  <a:pt x="3562" y="942"/>
                  <a:pt x="3562" y="941"/>
                </a:cubicBezTo>
                <a:cubicBezTo>
                  <a:pt x="3562" y="941"/>
                  <a:pt x="3561" y="941"/>
                  <a:pt x="3561" y="941"/>
                </a:cubicBezTo>
                <a:close/>
                <a:moveTo>
                  <a:pt x="3627" y="971"/>
                </a:moveTo>
                <a:cubicBezTo>
                  <a:pt x="3626" y="970"/>
                  <a:pt x="3629" y="969"/>
                  <a:pt x="3629" y="969"/>
                </a:cubicBezTo>
                <a:cubicBezTo>
                  <a:pt x="3631" y="968"/>
                  <a:pt x="3628" y="967"/>
                  <a:pt x="3627" y="968"/>
                </a:cubicBezTo>
                <a:cubicBezTo>
                  <a:pt x="3625" y="969"/>
                  <a:pt x="3625" y="970"/>
                  <a:pt x="3624" y="971"/>
                </a:cubicBezTo>
                <a:cubicBezTo>
                  <a:pt x="3623" y="972"/>
                  <a:pt x="3620" y="973"/>
                  <a:pt x="3619" y="974"/>
                </a:cubicBezTo>
                <a:cubicBezTo>
                  <a:pt x="3618" y="975"/>
                  <a:pt x="3620" y="975"/>
                  <a:pt x="3621" y="975"/>
                </a:cubicBezTo>
                <a:cubicBezTo>
                  <a:pt x="3622" y="976"/>
                  <a:pt x="3622" y="975"/>
                  <a:pt x="3622" y="974"/>
                </a:cubicBezTo>
                <a:cubicBezTo>
                  <a:pt x="3623" y="973"/>
                  <a:pt x="3624" y="973"/>
                  <a:pt x="3624" y="973"/>
                </a:cubicBezTo>
                <a:cubicBezTo>
                  <a:pt x="3625" y="974"/>
                  <a:pt x="3625" y="973"/>
                  <a:pt x="3626" y="973"/>
                </a:cubicBezTo>
                <a:cubicBezTo>
                  <a:pt x="3627" y="974"/>
                  <a:pt x="3629" y="973"/>
                  <a:pt x="3630" y="972"/>
                </a:cubicBezTo>
                <a:cubicBezTo>
                  <a:pt x="3630" y="971"/>
                  <a:pt x="3628" y="971"/>
                  <a:pt x="3627" y="971"/>
                </a:cubicBezTo>
                <a:close/>
                <a:moveTo>
                  <a:pt x="3641" y="976"/>
                </a:moveTo>
                <a:cubicBezTo>
                  <a:pt x="3640" y="976"/>
                  <a:pt x="3640" y="975"/>
                  <a:pt x="3639" y="975"/>
                </a:cubicBezTo>
                <a:cubicBezTo>
                  <a:pt x="3639" y="975"/>
                  <a:pt x="3639" y="977"/>
                  <a:pt x="3639" y="977"/>
                </a:cubicBezTo>
                <a:cubicBezTo>
                  <a:pt x="3640" y="977"/>
                  <a:pt x="3641" y="978"/>
                  <a:pt x="3642" y="978"/>
                </a:cubicBezTo>
                <a:cubicBezTo>
                  <a:pt x="3643" y="979"/>
                  <a:pt x="3643" y="978"/>
                  <a:pt x="3642" y="977"/>
                </a:cubicBezTo>
                <a:cubicBezTo>
                  <a:pt x="3642" y="976"/>
                  <a:pt x="3641" y="976"/>
                  <a:pt x="3641" y="976"/>
                </a:cubicBezTo>
                <a:close/>
                <a:moveTo>
                  <a:pt x="3418" y="887"/>
                </a:moveTo>
                <a:cubicBezTo>
                  <a:pt x="3417" y="886"/>
                  <a:pt x="3417" y="886"/>
                  <a:pt x="3417" y="886"/>
                </a:cubicBezTo>
                <a:cubicBezTo>
                  <a:pt x="3416" y="885"/>
                  <a:pt x="3415" y="885"/>
                  <a:pt x="3415" y="884"/>
                </a:cubicBezTo>
                <a:cubicBezTo>
                  <a:pt x="3414" y="882"/>
                  <a:pt x="3414" y="882"/>
                  <a:pt x="3413" y="881"/>
                </a:cubicBezTo>
                <a:cubicBezTo>
                  <a:pt x="3413" y="881"/>
                  <a:pt x="3413" y="880"/>
                  <a:pt x="3412" y="880"/>
                </a:cubicBezTo>
                <a:cubicBezTo>
                  <a:pt x="3412" y="879"/>
                  <a:pt x="3412" y="879"/>
                  <a:pt x="3411" y="879"/>
                </a:cubicBezTo>
                <a:cubicBezTo>
                  <a:pt x="3411" y="878"/>
                  <a:pt x="3411" y="877"/>
                  <a:pt x="3411" y="876"/>
                </a:cubicBezTo>
                <a:cubicBezTo>
                  <a:pt x="3411" y="875"/>
                  <a:pt x="3412" y="875"/>
                  <a:pt x="3411" y="874"/>
                </a:cubicBezTo>
                <a:cubicBezTo>
                  <a:pt x="3411" y="874"/>
                  <a:pt x="3410" y="874"/>
                  <a:pt x="3410" y="874"/>
                </a:cubicBezTo>
                <a:cubicBezTo>
                  <a:pt x="3408" y="875"/>
                  <a:pt x="3406" y="874"/>
                  <a:pt x="3404" y="875"/>
                </a:cubicBezTo>
                <a:cubicBezTo>
                  <a:pt x="3404" y="875"/>
                  <a:pt x="3403" y="875"/>
                  <a:pt x="3403" y="875"/>
                </a:cubicBezTo>
                <a:cubicBezTo>
                  <a:pt x="3403" y="875"/>
                  <a:pt x="3402" y="875"/>
                  <a:pt x="3402" y="875"/>
                </a:cubicBezTo>
                <a:cubicBezTo>
                  <a:pt x="3402" y="876"/>
                  <a:pt x="3404" y="876"/>
                  <a:pt x="3404" y="876"/>
                </a:cubicBezTo>
                <a:cubicBezTo>
                  <a:pt x="3405" y="877"/>
                  <a:pt x="3405" y="877"/>
                  <a:pt x="3405" y="877"/>
                </a:cubicBezTo>
                <a:cubicBezTo>
                  <a:pt x="3405" y="878"/>
                  <a:pt x="3406" y="878"/>
                  <a:pt x="3406" y="878"/>
                </a:cubicBezTo>
                <a:cubicBezTo>
                  <a:pt x="3406" y="879"/>
                  <a:pt x="3407" y="879"/>
                  <a:pt x="3407" y="879"/>
                </a:cubicBezTo>
                <a:cubicBezTo>
                  <a:pt x="3407" y="880"/>
                  <a:pt x="3407" y="880"/>
                  <a:pt x="3407" y="880"/>
                </a:cubicBezTo>
                <a:cubicBezTo>
                  <a:pt x="3408" y="881"/>
                  <a:pt x="3408" y="881"/>
                  <a:pt x="3408" y="881"/>
                </a:cubicBezTo>
                <a:cubicBezTo>
                  <a:pt x="3408" y="882"/>
                  <a:pt x="3408" y="882"/>
                  <a:pt x="3409" y="883"/>
                </a:cubicBezTo>
                <a:cubicBezTo>
                  <a:pt x="3409" y="883"/>
                  <a:pt x="3410" y="883"/>
                  <a:pt x="3410" y="884"/>
                </a:cubicBezTo>
                <a:cubicBezTo>
                  <a:pt x="3411" y="884"/>
                  <a:pt x="3412" y="885"/>
                  <a:pt x="3412" y="886"/>
                </a:cubicBezTo>
                <a:cubicBezTo>
                  <a:pt x="3412" y="886"/>
                  <a:pt x="3413" y="887"/>
                  <a:pt x="3413" y="888"/>
                </a:cubicBezTo>
                <a:cubicBezTo>
                  <a:pt x="3413" y="888"/>
                  <a:pt x="3413" y="888"/>
                  <a:pt x="3414" y="889"/>
                </a:cubicBezTo>
                <a:cubicBezTo>
                  <a:pt x="3414" y="889"/>
                  <a:pt x="3415" y="889"/>
                  <a:pt x="3415" y="889"/>
                </a:cubicBezTo>
                <a:cubicBezTo>
                  <a:pt x="3416" y="889"/>
                  <a:pt x="3417" y="889"/>
                  <a:pt x="3417" y="890"/>
                </a:cubicBezTo>
                <a:cubicBezTo>
                  <a:pt x="3417" y="890"/>
                  <a:pt x="3417" y="891"/>
                  <a:pt x="3418" y="891"/>
                </a:cubicBezTo>
                <a:cubicBezTo>
                  <a:pt x="3418" y="891"/>
                  <a:pt x="3419" y="892"/>
                  <a:pt x="3419" y="891"/>
                </a:cubicBezTo>
                <a:cubicBezTo>
                  <a:pt x="3420" y="891"/>
                  <a:pt x="3419" y="891"/>
                  <a:pt x="3419" y="890"/>
                </a:cubicBezTo>
                <a:cubicBezTo>
                  <a:pt x="3420" y="889"/>
                  <a:pt x="3420" y="889"/>
                  <a:pt x="3419" y="888"/>
                </a:cubicBezTo>
                <a:cubicBezTo>
                  <a:pt x="3418" y="887"/>
                  <a:pt x="3418" y="887"/>
                  <a:pt x="3418" y="887"/>
                </a:cubicBezTo>
                <a:close/>
                <a:moveTo>
                  <a:pt x="3379" y="766"/>
                </a:moveTo>
                <a:cubicBezTo>
                  <a:pt x="3379" y="766"/>
                  <a:pt x="3379" y="765"/>
                  <a:pt x="3379" y="764"/>
                </a:cubicBezTo>
                <a:cubicBezTo>
                  <a:pt x="3379" y="763"/>
                  <a:pt x="3378" y="763"/>
                  <a:pt x="3377" y="764"/>
                </a:cubicBezTo>
                <a:cubicBezTo>
                  <a:pt x="3376" y="764"/>
                  <a:pt x="3376" y="764"/>
                  <a:pt x="3375" y="765"/>
                </a:cubicBezTo>
                <a:cubicBezTo>
                  <a:pt x="3375" y="765"/>
                  <a:pt x="3374" y="765"/>
                  <a:pt x="3374" y="766"/>
                </a:cubicBezTo>
                <a:cubicBezTo>
                  <a:pt x="3372" y="766"/>
                  <a:pt x="3371" y="767"/>
                  <a:pt x="3370" y="768"/>
                </a:cubicBezTo>
                <a:cubicBezTo>
                  <a:pt x="3369" y="768"/>
                  <a:pt x="3368" y="768"/>
                  <a:pt x="3367" y="768"/>
                </a:cubicBezTo>
                <a:cubicBezTo>
                  <a:pt x="3366" y="769"/>
                  <a:pt x="3366" y="769"/>
                  <a:pt x="3365" y="769"/>
                </a:cubicBezTo>
                <a:cubicBezTo>
                  <a:pt x="3364" y="769"/>
                  <a:pt x="3363" y="769"/>
                  <a:pt x="3363" y="769"/>
                </a:cubicBezTo>
                <a:cubicBezTo>
                  <a:pt x="3362" y="769"/>
                  <a:pt x="3361" y="770"/>
                  <a:pt x="3362" y="770"/>
                </a:cubicBezTo>
                <a:cubicBezTo>
                  <a:pt x="3363" y="771"/>
                  <a:pt x="3364" y="771"/>
                  <a:pt x="3363" y="772"/>
                </a:cubicBezTo>
                <a:cubicBezTo>
                  <a:pt x="3362" y="773"/>
                  <a:pt x="3361" y="774"/>
                  <a:pt x="3361" y="776"/>
                </a:cubicBezTo>
                <a:cubicBezTo>
                  <a:pt x="3360" y="778"/>
                  <a:pt x="3359" y="781"/>
                  <a:pt x="3356" y="782"/>
                </a:cubicBezTo>
                <a:cubicBezTo>
                  <a:pt x="3356" y="782"/>
                  <a:pt x="3355" y="783"/>
                  <a:pt x="3355" y="783"/>
                </a:cubicBezTo>
                <a:cubicBezTo>
                  <a:pt x="3355" y="784"/>
                  <a:pt x="3355" y="784"/>
                  <a:pt x="3356" y="784"/>
                </a:cubicBezTo>
                <a:cubicBezTo>
                  <a:pt x="3356" y="785"/>
                  <a:pt x="3355" y="787"/>
                  <a:pt x="3356" y="786"/>
                </a:cubicBezTo>
                <a:cubicBezTo>
                  <a:pt x="3357" y="786"/>
                  <a:pt x="3357" y="785"/>
                  <a:pt x="3358" y="784"/>
                </a:cubicBezTo>
                <a:cubicBezTo>
                  <a:pt x="3359" y="784"/>
                  <a:pt x="3359" y="784"/>
                  <a:pt x="3359" y="784"/>
                </a:cubicBezTo>
                <a:cubicBezTo>
                  <a:pt x="3360" y="784"/>
                  <a:pt x="3361" y="783"/>
                  <a:pt x="3361" y="783"/>
                </a:cubicBezTo>
                <a:cubicBezTo>
                  <a:pt x="3362" y="783"/>
                  <a:pt x="3363" y="782"/>
                  <a:pt x="3364" y="782"/>
                </a:cubicBezTo>
                <a:cubicBezTo>
                  <a:pt x="3365" y="781"/>
                  <a:pt x="3367" y="781"/>
                  <a:pt x="3368" y="780"/>
                </a:cubicBezTo>
                <a:cubicBezTo>
                  <a:pt x="3371" y="779"/>
                  <a:pt x="3373" y="776"/>
                  <a:pt x="3376" y="775"/>
                </a:cubicBezTo>
                <a:cubicBezTo>
                  <a:pt x="3377" y="775"/>
                  <a:pt x="3379" y="775"/>
                  <a:pt x="3380" y="774"/>
                </a:cubicBezTo>
                <a:cubicBezTo>
                  <a:pt x="3381" y="773"/>
                  <a:pt x="3381" y="771"/>
                  <a:pt x="3381" y="770"/>
                </a:cubicBezTo>
                <a:cubicBezTo>
                  <a:pt x="3381" y="768"/>
                  <a:pt x="3379" y="767"/>
                  <a:pt x="3379" y="766"/>
                </a:cubicBezTo>
                <a:close/>
                <a:moveTo>
                  <a:pt x="3551" y="940"/>
                </a:moveTo>
                <a:cubicBezTo>
                  <a:pt x="3552" y="940"/>
                  <a:pt x="3553" y="940"/>
                  <a:pt x="3553" y="940"/>
                </a:cubicBezTo>
                <a:cubicBezTo>
                  <a:pt x="3553" y="941"/>
                  <a:pt x="3554" y="941"/>
                  <a:pt x="3554" y="939"/>
                </a:cubicBezTo>
                <a:cubicBezTo>
                  <a:pt x="3553" y="938"/>
                  <a:pt x="3553" y="938"/>
                  <a:pt x="3552" y="938"/>
                </a:cubicBezTo>
                <a:cubicBezTo>
                  <a:pt x="3552" y="937"/>
                  <a:pt x="3551" y="937"/>
                  <a:pt x="3550" y="937"/>
                </a:cubicBezTo>
                <a:cubicBezTo>
                  <a:pt x="3548" y="937"/>
                  <a:pt x="3549" y="936"/>
                  <a:pt x="3549" y="935"/>
                </a:cubicBezTo>
                <a:cubicBezTo>
                  <a:pt x="3548" y="935"/>
                  <a:pt x="3549" y="934"/>
                  <a:pt x="3549" y="934"/>
                </a:cubicBezTo>
                <a:cubicBezTo>
                  <a:pt x="3549" y="934"/>
                  <a:pt x="3548" y="933"/>
                  <a:pt x="3547" y="934"/>
                </a:cubicBezTo>
                <a:cubicBezTo>
                  <a:pt x="3546" y="934"/>
                  <a:pt x="3545" y="934"/>
                  <a:pt x="3545" y="934"/>
                </a:cubicBezTo>
                <a:cubicBezTo>
                  <a:pt x="3544" y="934"/>
                  <a:pt x="3543" y="934"/>
                  <a:pt x="3542" y="933"/>
                </a:cubicBezTo>
                <a:cubicBezTo>
                  <a:pt x="3541" y="932"/>
                  <a:pt x="3538" y="933"/>
                  <a:pt x="3536" y="933"/>
                </a:cubicBezTo>
                <a:cubicBezTo>
                  <a:pt x="3534" y="934"/>
                  <a:pt x="3535" y="935"/>
                  <a:pt x="3536" y="935"/>
                </a:cubicBezTo>
                <a:cubicBezTo>
                  <a:pt x="3536" y="936"/>
                  <a:pt x="3537" y="935"/>
                  <a:pt x="3538" y="935"/>
                </a:cubicBezTo>
                <a:cubicBezTo>
                  <a:pt x="3539" y="935"/>
                  <a:pt x="3538" y="936"/>
                  <a:pt x="3538" y="936"/>
                </a:cubicBezTo>
                <a:cubicBezTo>
                  <a:pt x="3538" y="937"/>
                  <a:pt x="3539" y="937"/>
                  <a:pt x="3540" y="937"/>
                </a:cubicBezTo>
                <a:cubicBezTo>
                  <a:pt x="3541" y="937"/>
                  <a:pt x="3540" y="938"/>
                  <a:pt x="3540" y="939"/>
                </a:cubicBezTo>
                <a:cubicBezTo>
                  <a:pt x="3540" y="939"/>
                  <a:pt x="3540" y="939"/>
                  <a:pt x="3541" y="939"/>
                </a:cubicBezTo>
                <a:cubicBezTo>
                  <a:pt x="3542" y="939"/>
                  <a:pt x="3543" y="940"/>
                  <a:pt x="3543" y="940"/>
                </a:cubicBezTo>
                <a:cubicBezTo>
                  <a:pt x="3543" y="941"/>
                  <a:pt x="3544" y="940"/>
                  <a:pt x="3545" y="940"/>
                </a:cubicBezTo>
                <a:cubicBezTo>
                  <a:pt x="3545" y="939"/>
                  <a:pt x="3546" y="939"/>
                  <a:pt x="3547" y="940"/>
                </a:cubicBezTo>
                <a:cubicBezTo>
                  <a:pt x="3548" y="941"/>
                  <a:pt x="3548" y="940"/>
                  <a:pt x="3549" y="939"/>
                </a:cubicBezTo>
                <a:cubicBezTo>
                  <a:pt x="3549" y="939"/>
                  <a:pt x="3551" y="940"/>
                  <a:pt x="3551" y="940"/>
                </a:cubicBezTo>
                <a:close/>
                <a:moveTo>
                  <a:pt x="3555" y="949"/>
                </a:moveTo>
                <a:cubicBezTo>
                  <a:pt x="3555" y="949"/>
                  <a:pt x="3554" y="950"/>
                  <a:pt x="3553" y="951"/>
                </a:cubicBezTo>
                <a:cubicBezTo>
                  <a:pt x="3552" y="951"/>
                  <a:pt x="3551" y="950"/>
                  <a:pt x="3550" y="950"/>
                </a:cubicBezTo>
                <a:cubicBezTo>
                  <a:pt x="3549" y="950"/>
                  <a:pt x="3549" y="951"/>
                  <a:pt x="3549" y="951"/>
                </a:cubicBezTo>
                <a:cubicBezTo>
                  <a:pt x="3549" y="952"/>
                  <a:pt x="3550" y="952"/>
                  <a:pt x="3552" y="952"/>
                </a:cubicBezTo>
                <a:cubicBezTo>
                  <a:pt x="3553" y="953"/>
                  <a:pt x="3553" y="953"/>
                  <a:pt x="3553" y="954"/>
                </a:cubicBezTo>
                <a:cubicBezTo>
                  <a:pt x="3554" y="955"/>
                  <a:pt x="3554" y="954"/>
                  <a:pt x="3555" y="954"/>
                </a:cubicBezTo>
                <a:cubicBezTo>
                  <a:pt x="3556" y="953"/>
                  <a:pt x="3556" y="953"/>
                  <a:pt x="3556" y="952"/>
                </a:cubicBezTo>
                <a:cubicBezTo>
                  <a:pt x="3556" y="952"/>
                  <a:pt x="3556" y="951"/>
                  <a:pt x="3557" y="951"/>
                </a:cubicBezTo>
                <a:cubicBezTo>
                  <a:pt x="3558" y="950"/>
                  <a:pt x="3558" y="949"/>
                  <a:pt x="3557" y="949"/>
                </a:cubicBezTo>
                <a:cubicBezTo>
                  <a:pt x="3556" y="948"/>
                  <a:pt x="3555" y="949"/>
                  <a:pt x="3555" y="949"/>
                </a:cubicBezTo>
                <a:close/>
                <a:moveTo>
                  <a:pt x="3701" y="984"/>
                </a:moveTo>
                <a:cubicBezTo>
                  <a:pt x="3699" y="984"/>
                  <a:pt x="3700" y="985"/>
                  <a:pt x="3700" y="985"/>
                </a:cubicBezTo>
                <a:cubicBezTo>
                  <a:pt x="3701" y="986"/>
                  <a:pt x="3702" y="986"/>
                  <a:pt x="3703" y="985"/>
                </a:cubicBezTo>
                <a:cubicBezTo>
                  <a:pt x="3703" y="984"/>
                  <a:pt x="3701" y="984"/>
                  <a:pt x="3701" y="984"/>
                </a:cubicBezTo>
                <a:close/>
                <a:moveTo>
                  <a:pt x="3697" y="986"/>
                </a:moveTo>
                <a:cubicBezTo>
                  <a:pt x="3695" y="986"/>
                  <a:pt x="3696" y="987"/>
                  <a:pt x="3697" y="987"/>
                </a:cubicBezTo>
                <a:cubicBezTo>
                  <a:pt x="3698" y="987"/>
                  <a:pt x="3698" y="987"/>
                  <a:pt x="3698" y="987"/>
                </a:cubicBezTo>
                <a:cubicBezTo>
                  <a:pt x="3698" y="986"/>
                  <a:pt x="3697" y="986"/>
                  <a:pt x="3697" y="986"/>
                </a:cubicBezTo>
                <a:close/>
                <a:moveTo>
                  <a:pt x="3720" y="978"/>
                </a:moveTo>
                <a:cubicBezTo>
                  <a:pt x="3722" y="978"/>
                  <a:pt x="3719" y="978"/>
                  <a:pt x="3718" y="978"/>
                </a:cubicBezTo>
                <a:cubicBezTo>
                  <a:pt x="3716" y="977"/>
                  <a:pt x="3716" y="976"/>
                  <a:pt x="3716" y="976"/>
                </a:cubicBezTo>
                <a:cubicBezTo>
                  <a:pt x="3716" y="976"/>
                  <a:pt x="3716" y="975"/>
                  <a:pt x="3715" y="975"/>
                </a:cubicBezTo>
                <a:cubicBezTo>
                  <a:pt x="3714" y="976"/>
                  <a:pt x="3713" y="975"/>
                  <a:pt x="3712" y="975"/>
                </a:cubicBezTo>
                <a:cubicBezTo>
                  <a:pt x="3711" y="975"/>
                  <a:pt x="3710" y="976"/>
                  <a:pt x="3710" y="977"/>
                </a:cubicBezTo>
                <a:cubicBezTo>
                  <a:pt x="3710" y="978"/>
                  <a:pt x="3712" y="977"/>
                  <a:pt x="3712" y="978"/>
                </a:cubicBezTo>
                <a:cubicBezTo>
                  <a:pt x="3712" y="980"/>
                  <a:pt x="3713" y="980"/>
                  <a:pt x="3714" y="980"/>
                </a:cubicBezTo>
                <a:cubicBezTo>
                  <a:pt x="3716" y="980"/>
                  <a:pt x="3715" y="980"/>
                  <a:pt x="3715" y="981"/>
                </a:cubicBezTo>
                <a:cubicBezTo>
                  <a:pt x="3715" y="982"/>
                  <a:pt x="3713" y="981"/>
                  <a:pt x="3712" y="982"/>
                </a:cubicBezTo>
                <a:cubicBezTo>
                  <a:pt x="3711" y="982"/>
                  <a:pt x="3711" y="983"/>
                  <a:pt x="3711" y="983"/>
                </a:cubicBezTo>
                <a:cubicBezTo>
                  <a:pt x="3712" y="983"/>
                  <a:pt x="3713" y="983"/>
                  <a:pt x="3714" y="984"/>
                </a:cubicBezTo>
                <a:cubicBezTo>
                  <a:pt x="3714" y="985"/>
                  <a:pt x="3715" y="985"/>
                  <a:pt x="3715" y="984"/>
                </a:cubicBezTo>
                <a:cubicBezTo>
                  <a:pt x="3715" y="984"/>
                  <a:pt x="3715" y="983"/>
                  <a:pt x="3717" y="982"/>
                </a:cubicBezTo>
                <a:cubicBezTo>
                  <a:pt x="3719" y="982"/>
                  <a:pt x="3717" y="981"/>
                  <a:pt x="3718" y="980"/>
                </a:cubicBezTo>
                <a:cubicBezTo>
                  <a:pt x="3718" y="979"/>
                  <a:pt x="3719" y="979"/>
                  <a:pt x="3720" y="978"/>
                </a:cubicBezTo>
                <a:close/>
                <a:moveTo>
                  <a:pt x="3699" y="977"/>
                </a:moveTo>
                <a:cubicBezTo>
                  <a:pt x="3697" y="977"/>
                  <a:pt x="3697" y="977"/>
                  <a:pt x="3697" y="978"/>
                </a:cubicBezTo>
                <a:cubicBezTo>
                  <a:pt x="3697" y="978"/>
                  <a:pt x="3696" y="979"/>
                  <a:pt x="3697" y="979"/>
                </a:cubicBezTo>
                <a:cubicBezTo>
                  <a:pt x="3697" y="980"/>
                  <a:pt x="3698" y="982"/>
                  <a:pt x="3699" y="981"/>
                </a:cubicBezTo>
                <a:cubicBezTo>
                  <a:pt x="3699" y="980"/>
                  <a:pt x="3698" y="980"/>
                  <a:pt x="3699" y="979"/>
                </a:cubicBezTo>
                <a:cubicBezTo>
                  <a:pt x="3700" y="978"/>
                  <a:pt x="3700" y="977"/>
                  <a:pt x="3699" y="977"/>
                </a:cubicBezTo>
                <a:close/>
                <a:moveTo>
                  <a:pt x="3707" y="988"/>
                </a:moveTo>
                <a:cubicBezTo>
                  <a:pt x="3707" y="988"/>
                  <a:pt x="3706" y="989"/>
                  <a:pt x="3707" y="989"/>
                </a:cubicBezTo>
                <a:cubicBezTo>
                  <a:pt x="3707" y="990"/>
                  <a:pt x="3708" y="989"/>
                  <a:pt x="3708" y="989"/>
                </a:cubicBezTo>
                <a:cubicBezTo>
                  <a:pt x="3709" y="988"/>
                  <a:pt x="3708" y="987"/>
                  <a:pt x="3707" y="988"/>
                </a:cubicBezTo>
                <a:close/>
                <a:moveTo>
                  <a:pt x="3647" y="972"/>
                </a:moveTo>
                <a:cubicBezTo>
                  <a:pt x="3645" y="972"/>
                  <a:pt x="3645" y="971"/>
                  <a:pt x="3644" y="972"/>
                </a:cubicBezTo>
                <a:cubicBezTo>
                  <a:pt x="3644" y="972"/>
                  <a:pt x="3643" y="973"/>
                  <a:pt x="3644" y="974"/>
                </a:cubicBezTo>
                <a:cubicBezTo>
                  <a:pt x="3644" y="974"/>
                  <a:pt x="3645" y="975"/>
                  <a:pt x="3645" y="975"/>
                </a:cubicBezTo>
                <a:cubicBezTo>
                  <a:pt x="3646" y="974"/>
                  <a:pt x="3646" y="974"/>
                  <a:pt x="3647" y="973"/>
                </a:cubicBezTo>
                <a:cubicBezTo>
                  <a:pt x="3648" y="973"/>
                  <a:pt x="3648" y="972"/>
                  <a:pt x="3647" y="972"/>
                </a:cubicBezTo>
                <a:close/>
                <a:moveTo>
                  <a:pt x="3669" y="972"/>
                </a:moveTo>
                <a:cubicBezTo>
                  <a:pt x="3669" y="972"/>
                  <a:pt x="3668" y="972"/>
                  <a:pt x="3668" y="972"/>
                </a:cubicBezTo>
                <a:cubicBezTo>
                  <a:pt x="3668" y="971"/>
                  <a:pt x="3666" y="973"/>
                  <a:pt x="3665" y="973"/>
                </a:cubicBezTo>
                <a:cubicBezTo>
                  <a:pt x="3665" y="974"/>
                  <a:pt x="3664" y="975"/>
                  <a:pt x="3665" y="975"/>
                </a:cubicBezTo>
                <a:cubicBezTo>
                  <a:pt x="3666" y="976"/>
                  <a:pt x="3666" y="976"/>
                  <a:pt x="3668" y="976"/>
                </a:cubicBezTo>
                <a:cubicBezTo>
                  <a:pt x="3670" y="976"/>
                  <a:pt x="3669" y="975"/>
                  <a:pt x="3670" y="976"/>
                </a:cubicBezTo>
                <a:cubicBezTo>
                  <a:pt x="3671" y="976"/>
                  <a:pt x="3671" y="975"/>
                  <a:pt x="3671" y="974"/>
                </a:cubicBezTo>
                <a:cubicBezTo>
                  <a:pt x="3671" y="973"/>
                  <a:pt x="3670" y="973"/>
                  <a:pt x="3669" y="972"/>
                </a:cubicBezTo>
                <a:close/>
                <a:moveTo>
                  <a:pt x="3661" y="989"/>
                </a:moveTo>
                <a:cubicBezTo>
                  <a:pt x="3661" y="989"/>
                  <a:pt x="3660" y="989"/>
                  <a:pt x="3659" y="989"/>
                </a:cubicBezTo>
                <a:cubicBezTo>
                  <a:pt x="3658" y="989"/>
                  <a:pt x="3657" y="989"/>
                  <a:pt x="3657" y="988"/>
                </a:cubicBezTo>
                <a:cubicBezTo>
                  <a:pt x="3657" y="987"/>
                  <a:pt x="3655" y="987"/>
                  <a:pt x="3655" y="986"/>
                </a:cubicBezTo>
                <a:cubicBezTo>
                  <a:pt x="3654" y="984"/>
                  <a:pt x="3653" y="983"/>
                  <a:pt x="3653" y="983"/>
                </a:cubicBezTo>
                <a:cubicBezTo>
                  <a:pt x="3652" y="983"/>
                  <a:pt x="3651" y="982"/>
                  <a:pt x="3650" y="982"/>
                </a:cubicBezTo>
                <a:cubicBezTo>
                  <a:pt x="3649" y="982"/>
                  <a:pt x="3648" y="982"/>
                  <a:pt x="3648" y="981"/>
                </a:cubicBezTo>
                <a:cubicBezTo>
                  <a:pt x="3648" y="981"/>
                  <a:pt x="3647" y="981"/>
                  <a:pt x="3647" y="982"/>
                </a:cubicBezTo>
                <a:cubicBezTo>
                  <a:pt x="3647" y="983"/>
                  <a:pt x="3648" y="983"/>
                  <a:pt x="3650" y="984"/>
                </a:cubicBezTo>
                <a:cubicBezTo>
                  <a:pt x="3651" y="984"/>
                  <a:pt x="3652" y="985"/>
                  <a:pt x="3653" y="986"/>
                </a:cubicBezTo>
                <a:cubicBezTo>
                  <a:pt x="3654" y="987"/>
                  <a:pt x="3654" y="988"/>
                  <a:pt x="3655" y="988"/>
                </a:cubicBezTo>
                <a:cubicBezTo>
                  <a:pt x="3656" y="989"/>
                  <a:pt x="3656" y="990"/>
                  <a:pt x="3656" y="991"/>
                </a:cubicBezTo>
                <a:cubicBezTo>
                  <a:pt x="3656" y="993"/>
                  <a:pt x="3657" y="992"/>
                  <a:pt x="3657" y="991"/>
                </a:cubicBezTo>
                <a:cubicBezTo>
                  <a:pt x="3657" y="991"/>
                  <a:pt x="3658" y="991"/>
                  <a:pt x="3659" y="991"/>
                </a:cubicBezTo>
                <a:cubicBezTo>
                  <a:pt x="3660" y="992"/>
                  <a:pt x="3661" y="991"/>
                  <a:pt x="3662" y="991"/>
                </a:cubicBezTo>
                <a:cubicBezTo>
                  <a:pt x="3663" y="990"/>
                  <a:pt x="3662" y="990"/>
                  <a:pt x="3661" y="989"/>
                </a:cubicBezTo>
                <a:close/>
                <a:moveTo>
                  <a:pt x="3695" y="990"/>
                </a:moveTo>
                <a:cubicBezTo>
                  <a:pt x="3695" y="990"/>
                  <a:pt x="3694" y="989"/>
                  <a:pt x="3693" y="990"/>
                </a:cubicBezTo>
                <a:cubicBezTo>
                  <a:pt x="3692" y="991"/>
                  <a:pt x="3693" y="992"/>
                  <a:pt x="3693" y="993"/>
                </a:cubicBezTo>
                <a:cubicBezTo>
                  <a:pt x="3692" y="994"/>
                  <a:pt x="3693" y="994"/>
                  <a:pt x="3694" y="993"/>
                </a:cubicBezTo>
                <a:cubicBezTo>
                  <a:pt x="3695" y="993"/>
                  <a:pt x="3695" y="993"/>
                  <a:pt x="3695" y="992"/>
                </a:cubicBezTo>
                <a:cubicBezTo>
                  <a:pt x="3694" y="991"/>
                  <a:pt x="3695" y="990"/>
                  <a:pt x="3695" y="990"/>
                </a:cubicBezTo>
                <a:close/>
                <a:moveTo>
                  <a:pt x="3690" y="994"/>
                </a:moveTo>
                <a:cubicBezTo>
                  <a:pt x="3690" y="994"/>
                  <a:pt x="3689" y="995"/>
                  <a:pt x="3689" y="995"/>
                </a:cubicBezTo>
                <a:cubicBezTo>
                  <a:pt x="3689" y="996"/>
                  <a:pt x="3690" y="996"/>
                  <a:pt x="3691" y="995"/>
                </a:cubicBezTo>
                <a:cubicBezTo>
                  <a:pt x="3691" y="994"/>
                  <a:pt x="3692" y="994"/>
                  <a:pt x="3691" y="993"/>
                </a:cubicBezTo>
                <a:cubicBezTo>
                  <a:pt x="3691" y="993"/>
                  <a:pt x="3690" y="993"/>
                  <a:pt x="3690" y="994"/>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lvl="0" latinLnBrk="1"/>
            <a:endParaRPr lang="ko-KR">
              <a:solidFill>
                <a:schemeClr val="lt1"/>
              </a:solidFill>
              <a:latin typeface="맑은 고딕" panose="020B0503020000020004" pitchFamily="50" charset="-127"/>
              <a:ea typeface="맑은 고딕" panose="020B0503020000020004" pitchFamily="50" charset="-127"/>
            </a:endParaRPr>
          </a:p>
        </p:txBody>
      </p:sp>
      <p:sp>
        <p:nvSpPr>
          <p:cNvPr id="3" name="Title 2">
            <a:extLst>
              <a:ext uri="{FF2B5EF4-FFF2-40B4-BE49-F238E27FC236}">
                <a16:creationId xmlns:a16="http://schemas.microsoft.com/office/drawing/2014/main" id="{C016B144-F25F-4FB0-9D3A-80E11FE1E104}"/>
              </a:ext>
            </a:extLst>
          </p:cNvPr>
          <p:cNvSpPr>
            <a:spLocks noGrp="1"/>
          </p:cNvSpPr>
          <p:nvPr>
            <p:ph type="title"/>
          </p:nvPr>
        </p:nvSpPr>
        <p:spPr>
          <a:xfrm>
            <a:off x="628650" y="2570998"/>
            <a:ext cx="7886700" cy="1325563"/>
          </a:xfrm>
        </p:spPr>
        <p:txBody>
          <a:bodyPr>
            <a:normAutofit/>
          </a:bodyPr>
          <a:lstStyle>
            <a:lvl1pPr algn="ctr">
              <a:defRPr sz="4000">
                <a:latin typeface="Franklin Gothic Demi" panose="020B07030201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F5CBA9D1-FD52-4C46-983C-F63E6D3C51B7}"/>
              </a:ext>
            </a:extLst>
          </p:cNvPr>
          <p:cNvPicPr>
            <a:picLocks noChangeAspect="1"/>
          </p:cNvPicPr>
          <p:nvPr userDrawn="1"/>
        </p:nvPicPr>
        <p:blipFill>
          <a:blip r:embed="rId2"/>
          <a:stretch>
            <a:fillRect/>
          </a:stretch>
        </p:blipFill>
        <p:spPr>
          <a:xfrm>
            <a:off x="0" y="6183005"/>
            <a:ext cx="4769963" cy="674995"/>
          </a:xfrm>
          <a:prstGeom prst="rect">
            <a:avLst/>
          </a:prstGeom>
        </p:spPr>
      </p:pic>
      <p:pic>
        <p:nvPicPr>
          <p:cNvPr id="5" name="Picture 4">
            <a:extLst>
              <a:ext uri="{FF2B5EF4-FFF2-40B4-BE49-F238E27FC236}">
                <a16:creationId xmlns:a16="http://schemas.microsoft.com/office/drawing/2014/main" id="{0ED0FAB6-6725-45D7-B8A4-899E46E68C91}"/>
              </a:ext>
            </a:extLst>
          </p:cNvPr>
          <p:cNvPicPr>
            <a:picLocks noChangeAspect="1"/>
          </p:cNvPicPr>
          <p:nvPr userDrawn="1"/>
        </p:nvPicPr>
        <p:blipFill>
          <a:blip r:embed="rId3"/>
          <a:stretch>
            <a:fillRect/>
          </a:stretch>
        </p:blipFill>
        <p:spPr>
          <a:xfrm>
            <a:off x="6080289" y="6632598"/>
            <a:ext cx="2861624" cy="225402"/>
          </a:xfrm>
          <a:prstGeom prst="rect">
            <a:avLst/>
          </a:prstGeom>
        </p:spPr>
      </p:pic>
    </p:spTree>
    <p:extLst>
      <p:ext uri="{BB962C8B-B14F-4D97-AF65-F5344CB8AC3E}">
        <p14:creationId xmlns:p14="http://schemas.microsoft.com/office/powerpoint/2010/main" val="22273625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제목 슬라이드">
    <p:spTree>
      <p:nvGrpSpPr>
        <p:cNvPr id="1" name=""/>
        <p:cNvGrpSpPr/>
        <p:nvPr/>
      </p:nvGrpSpPr>
      <p:grpSpPr>
        <a:xfrm>
          <a:off x="0" y="0"/>
          <a:ext cx="0" cy="0"/>
          <a:chOff x="0" y="0"/>
          <a:chExt cx="0" cy="0"/>
        </a:xfrm>
      </p:grpSpPr>
      <p:sp>
        <p:nvSpPr>
          <p:cNvPr id="13" name="자유형 12"/>
          <p:cNvSpPr>
            <a:spLocks noEditPoints="1"/>
          </p:cNvSpPr>
          <p:nvPr userDrawn="1"/>
        </p:nvSpPr>
        <p:spPr bwMode="auto">
          <a:xfrm>
            <a:off x="-2382" y="12700"/>
            <a:ext cx="9146382" cy="6845300"/>
          </a:xfrm>
          <a:custGeom>
            <a:avLst/>
            <a:gdLst>
              <a:gd name="T0" fmla="*/ 2528 w 3842"/>
              <a:gd name="T1" fmla="*/ 2084 h 2164"/>
              <a:gd name="T2" fmla="*/ 2619 w 3842"/>
              <a:gd name="T3" fmla="*/ 1953 h 2164"/>
              <a:gd name="T4" fmla="*/ 2540 w 3842"/>
              <a:gd name="T5" fmla="*/ 1830 h 2164"/>
              <a:gd name="T6" fmla="*/ 2558 w 3842"/>
              <a:gd name="T7" fmla="*/ 1824 h 2164"/>
              <a:gd name="T8" fmla="*/ 2599 w 3842"/>
              <a:gd name="T9" fmla="*/ 1886 h 2164"/>
              <a:gd name="T10" fmla="*/ 534 w 3842"/>
              <a:gd name="T11" fmla="*/ 34 h 2164"/>
              <a:gd name="T12" fmla="*/ 1063 w 3842"/>
              <a:gd name="T13" fmla="*/ 16 h 2164"/>
              <a:gd name="T14" fmla="*/ 418 w 3842"/>
              <a:gd name="T15" fmla="*/ 91 h 2164"/>
              <a:gd name="T16" fmla="*/ 441 w 3842"/>
              <a:gd name="T17" fmla="*/ 47 h 2164"/>
              <a:gd name="T18" fmla="*/ 2955 w 3842"/>
              <a:gd name="T19" fmla="*/ 197 h 2164"/>
              <a:gd name="T20" fmla="*/ 2102 w 3842"/>
              <a:gd name="T21" fmla="*/ 39 h 2164"/>
              <a:gd name="T22" fmla="*/ 1208 w 3842"/>
              <a:gd name="T23" fmla="*/ 395 h 2164"/>
              <a:gd name="T24" fmla="*/ 1335 w 3842"/>
              <a:gd name="T25" fmla="*/ 191 h 2164"/>
              <a:gd name="T26" fmla="*/ 1512 w 3842"/>
              <a:gd name="T27" fmla="*/ 309 h 2164"/>
              <a:gd name="T28" fmla="*/ 2495 w 3842"/>
              <a:gd name="T29" fmla="*/ 1883 h 2164"/>
              <a:gd name="T30" fmla="*/ 2402 w 3842"/>
              <a:gd name="T31" fmla="*/ 1994 h 2164"/>
              <a:gd name="T32" fmla="*/ 2122 w 3842"/>
              <a:gd name="T33" fmla="*/ 2051 h 2164"/>
              <a:gd name="T34" fmla="*/ 52 w 3842"/>
              <a:gd name="T35" fmla="*/ 888 h 2164"/>
              <a:gd name="T36" fmla="*/ 84 w 3842"/>
              <a:gd name="T37" fmla="*/ 841 h 2164"/>
              <a:gd name="T38" fmla="*/ 12 w 3842"/>
              <a:gd name="T39" fmla="*/ 865 h 2164"/>
              <a:gd name="T40" fmla="*/ 435 w 3842"/>
              <a:gd name="T41" fmla="*/ 1316 h 2164"/>
              <a:gd name="T42" fmla="*/ 506 w 3842"/>
              <a:gd name="T43" fmla="*/ 811 h 2164"/>
              <a:gd name="T44" fmla="*/ 453 w 3842"/>
              <a:gd name="T45" fmla="*/ 1187 h 2164"/>
              <a:gd name="T46" fmla="*/ 2961 w 3842"/>
              <a:gd name="T47" fmla="*/ 1204 h 2164"/>
              <a:gd name="T48" fmla="*/ 2942 w 3842"/>
              <a:gd name="T49" fmla="*/ 903 h 2164"/>
              <a:gd name="T50" fmla="*/ 2924 w 3842"/>
              <a:gd name="T51" fmla="*/ 1291 h 2164"/>
              <a:gd name="T52" fmla="*/ 2703 w 3842"/>
              <a:gd name="T53" fmla="*/ 1452 h 2164"/>
              <a:gd name="T54" fmla="*/ 3737 w 3842"/>
              <a:gd name="T55" fmla="*/ 481 h 2164"/>
              <a:gd name="T56" fmla="*/ 2969 w 3842"/>
              <a:gd name="T57" fmla="*/ 323 h 2164"/>
              <a:gd name="T58" fmla="*/ 2435 w 3842"/>
              <a:gd name="T59" fmla="*/ 286 h 2164"/>
              <a:gd name="T60" fmla="*/ 2096 w 3842"/>
              <a:gd name="T61" fmla="*/ 183 h 2164"/>
              <a:gd name="T62" fmla="*/ 1622 w 3842"/>
              <a:gd name="T63" fmla="*/ 348 h 2164"/>
              <a:gd name="T64" fmla="*/ 1457 w 3842"/>
              <a:gd name="T65" fmla="*/ 390 h 2164"/>
              <a:gd name="T66" fmla="*/ 995 w 3842"/>
              <a:gd name="T67" fmla="*/ 551 h 2164"/>
              <a:gd name="T68" fmla="*/ 721 w 3842"/>
              <a:gd name="T69" fmla="*/ 429 h 2164"/>
              <a:gd name="T70" fmla="*/ 510 w 3842"/>
              <a:gd name="T71" fmla="*/ 438 h 2164"/>
              <a:gd name="T72" fmla="*/ 364 w 3842"/>
              <a:gd name="T73" fmla="*/ 600 h 2164"/>
              <a:gd name="T74" fmla="*/ 245 w 3842"/>
              <a:gd name="T75" fmla="*/ 751 h 2164"/>
              <a:gd name="T76" fmla="*/ 479 w 3842"/>
              <a:gd name="T77" fmla="*/ 667 h 2164"/>
              <a:gd name="T78" fmla="*/ 616 w 3842"/>
              <a:gd name="T79" fmla="*/ 789 h 2164"/>
              <a:gd name="T80" fmla="*/ 295 w 3842"/>
              <a:gd name="T81" fmla="*/ 868 h 2164"/>
              <a:gd name="T82" fmla="*/ 73 w 3842"/>
              <a:gd name="T83" fmla="*/ 1180 h 2164"/>
              <a:gd name="T84" fmla="*/ 442 w 3842"/>
              <a:gd name="T85" fmla="*/ 1213 h 2164"/>
              <a:gd name="T86" fmla="*/ 603 w 3842"/>
              <a:gd name="T87" fmla="*/ 1309 h 2164"/>
              <a:gd name="T88" fmla="*/ 700 w 3842"/>
              <a:gd name="T89" fmla="*/ 1335 h 2164"/>
              <a:gd name="T90" fmla="*/ 159 w 3842"/>
              <a:gd name="T91" fmla="*/ 1972 h 2164"/>
              <a:gd name="T92" fmla="*/ 908 w 3842"/>
              <a:gd name="T93" fmla="*/ 1771 h 2164"/>
              <a:gd name="T94" fmla="*/ 1247 w 3842"/>
              <a:gd name="T95" fmla="*/ 1561 h 2164"/>
              <a:gd name="T96" fmla="*/ 1468 w 3842"/>
              <a:gd name="T97" fmla="*/ 1612 h 2164"/>
              <a:gd name="T98" fmla="*/ 1870 w 3842"/>
              <a:gd name="T99" fmla="*/ 1656 h 2164"/>
              <a:gd name="T100" fmla="*/ 2075 w 3842"/>
              <a:gd name="T101" fmla="*/ 1936 h 2164"/>
              <a:gd name="T102" fmla="*/ 2283 w 3842"/>
              <a:gd name="T103" fmla="*/ 1796 h 2164"/>
              <a:gd name="T104" fmla="*/ 2512 w 3842"/>
              <a:gd name="T105" fmla="*/ 1539 h 2164"/>
              <a:gd name="T106" fmla="*/ 2607 w 3842"/>
              <a:gd name="T107" fmla="*/ 1312 h 2164"/>
              <a:gd name="T108" fmla="*/ 2904 w 3842"/>
              <a:gd name="T109" fmla="*/ 1004 h 2164"/>
              <a:gd name="T110" fmla="*/ 3290 w 3842"/>
              <a:gd name="T111" fmla="*/ 695 h 2164"/>
              <a:gd name="T112" fmla="*/ 3427 w 3842"/>
              <a:gd name="T113" fmla="*/ 731 h 2164"/>
              <a:gd name="T114" fmla="*/ 3832 w 3842"/>
              <a:gd name="T115" fmla="*/ 573 h 2164"/>
              <a:gd name="T116" fmla="*/ 818 w 3842"/>
              <a:gd name="T117" fmla="*/ 668 h 2164"/>
              <a:gd name="T118" fmla="*/ 776 w 3842"/>
              <a:gd name="T119" fmla="*/ 1102 h 2164"/>
              <a:gd name="T120" fmla="*/ 1104 w 3842"/>
              <a:gd name="T121" fmla="*/ 1280 h 2164"/>
              <a:gd name="T122" fmla="*/ 1310 w 3842"/>
              <a:gd name="T123" fmla="*/ 1119 h 2164"/>
              <a:gd name="T124" fmla="*/ 3790 w 3842"/>
              <a:gd name="T125" fmla="*/ 961 h 2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42" h="2164">
                <a:moveTo>
                  <a:pt x="2528" y="1974"/>
                </a:moveTo>
                <a:cubicBezTo>
                  <a:pt x="2527" y="1974"/>
                  <a:pt x="2526" y="1974"/>
                  <a:pt x="2525" y="1974"/>
                </a:cubicBezTo>
                <a:cubicBezTo>
                  <a:pt x="2524" y="1974"/>
                  <a:pt x="2524" y="1974"/>
                  <a:pt x="2524" y="1973"/>
                </a:cubicBezTo>
                <a:cubicBezTo>
                  <a:pt x="2523" y="1972"/>
                  <a:pt x="2522" y="1972"/>
                  <a:pt x="2522" y="1972"/>
                </a:cubicBezTo>
                <a:cubicBezTo>
                  <a:pt x="2521" y="1972"/>
                  <a:pt x="2520" y="1973"/>
                  <a:pt x="2520" y="1973"/>
                </a:cubicBezTo>
                <a:cubicBezTo>
                  <a:pt x="2519" y="1974"/>
                  <a:pt x="2518" y="1974"/>
                  <a:pt x="2518" y="1975"/>
                </a:cubicBezTo>
                <a:cubicBezTo>
                  <a:pt x="2517" y="1975"/>
                  <a:pt x="2518" y="1976"/>
                  <a:pt x="2518" y="1976"/>
                </a:cubicBezTo>
                <a:cubicBezTo>
                  <a:pt x="2519" y="1977"/>
                  <a:pt x="2519" y="1976"/>
                  <a:pt x="2519" y="1976"/>
                </a:cubicBezTo>
                <a:cubicBezTo>
                  <a:pt x="2520" y="1976"/>
                  <a:pt x="2520" y="1975"/>
                  <a:pt x="2521" y="1976"/>
                </a:cubicBezTo>
                <a:cubicBezTo>
                  <a:pt x="2521" y="1976"/>
                  <a:pt x="2521" y="1977"/>
                  <a:pt x="2522" y="1977"/>
                </a:cubicBezTo>
                <a:cubicBezTo>
                  <a:pt x="2521" y="1976"/>
                  <a:pt x="2522" y="1976"/>
                  <a:pt x="2523" y="1976"/>
                </a:cubicBezTo>
                <a:cubicBezTo>
                  <a:pt x="2523" y="1975"/>
                  <a:pt x="2524" y="1975"/>
                  <a:pt x="2525" y="1975"/>
                </a:cubicBezTo>
                <a:cubicBezTo>
                  <a:pt x="2525" y="1976"/>
                  <a:pt x="2525" y="1976"/>
                  <a:pt x="2525" y="1976"/>
                </a:cubicBezTo>
                <a:cubicBezTo>
                  <a:pt x="2525" y="1976"/>
                  <a:pt x="2525" y="1977"/>
                  <a:pt x="2525" y="1977"/>
                </a:cubicBezTo>
                <a:cubicBezTo>
                  <a:pt x="2526" y="1977"/>
                  <a:pt x="2527" y="1976"/>
                  <a:pt x="2527" y="1976"/>
                </a:cubicBezTo>
                <a:cubicBezTo>
                  <a:pt x="2527" y="1975"/>
                  <a:pt x="2528" y="1975"/>
                  <a:pt x="2528" y="1975"/>
                </a:cubicBezTo>
                <a:cubicBezTo>
                  <a:pt x="2528" y="1974"/>
                  <a:pt x="2528" y="1974"/>
                  <a:pt x="2528" y="1974"/>
                </a:cubicBezTo>
                <a:cubicBezTo>
                  <a:pt x="2528" y="1974"/>
                  <a:pt x="2529" y="1974"/>
                  <a:pt x="2529" y="1973"/>
                </a:cubicBezTo>
                <a:cubicBezTo>
                  <a:pt x="2529" y="1973"/>
                  <a:pt x="2528" y="1974"/>
                  <a:pt x="2528" y="1974"/>
                </a:cubicBezTo>
                <a:close/>
                <a:moveTo>
                  <a:pt x="2578" y="1829"/>
                </a:moveTo>
                <a:cubicBezTo>
                  <a:pt x="2578" y="1828"/>
                  <a:pt x="2577" y="1828"/>
                  <a:pt x="2577" y="1829"/>
                </a:cubicBezTo>
                <a:cubicBezTo>
                  <a:pt x="2577" y="1829"/>
                  <a:pt x="2578" y="1829"/>
                  <a:pt x="2579" y="1829"/>
                </a:cubicBezTo>
                <a:cubicBezTo>
                  <a:pt x="2579" y="1830"/>
                  <a:pt x="2580" y="1830"/>
                  <a:pt x="2580" y="1829"/>
                </a:cubicBezTo>
                <a:cubicBezTo>
                  <a:pt x="2580" y="1828"/>
                  <a:pt x="2578" y="1829"/>
                  <a:pt x="2578" y="1829"/>
                </a:cubicBezTo>
                <a:close/>
                <a:moveTo>
                  <a:pt x="2586" y="1840"/>
                </a:moveTo>
                <a:cubicBezTo>
                  <a:pt x="2585" y="1840"/>
                  <a:pt x="2585" y="1841"/>
                  <a:pt x="2586" y="1841"/>
                </a:cubicBezTo>
                <a:cubicBezTo>
                  <a:pt x="2586" y="1841"/>
                  <a:pt x="2587" y="1841"/>
                  <a:pt x="2586" y="1841"/>
                </a:cubicBezTo>
                <a:cubicBezTo>
                  <a:pt x="2586" y="1840"/>
                  <a:pt x="2586" y="1841"/>
                  <a:pt x="2586" y="1840"/>
                </a:cubicBezTo>
                <a:close/>
                <a:moveTo>
                  <a:pt x="2585" y="1842"/>
                </a:moveTo>
                <a:cubicBezTo>
                  <a:pt x="2585" y="1842"/>
                  <a:pt x="2585" y="1843"/>
                  <a:pt x="2585" y="1843"/>
                </a:cubicBezTo>
                <a:cubicBezTo>
                  <a:pt x="2586" y="1843"/>
                  <a:pt x="2587" y="1842"/>
                  <a:pt x="2587" y="1842"/>
                </a:cubicBezTo>
                <a:cubicBezTo>
                  <a:pt x="2587" y="1842"/>
                  <a:pt x="2586" y="1842"/>
                  <a:pt x="2586" y="1842"/>
                </a:cubicBezTo>
                <a:cubicBezTo>
                  <a:pt x="2586" y="1842"/>
                  <a:pt x="2585" y="1841"/>
                  <a:pt x="2585" y="1842"/>
                </a:cubicBezTo>
                <a:close/>
                <a:moveTo>
                  <a:pt x="2574" y="1826"/>
                </a:moveTo>
                <a:cubicBezTo>
                  <a:pt x="2574" y="1826"/>
                  <a:pt x="2575" y="1827"/>
                  <a:pt x="2575" y="1827"/>
                </a:cubicBezTo>
                <a:cubicBezTo>
                  <a:pt x="2575" y="1827"/>
                  <a:pt x="2574" y="1826"/>
                  <a:pt x="2574" y="1826"/>
                </a:cubicBezTo>
                <a:close/>
                <a:moveTo>
                  <a:pt x="2530" y="1844"/>
                </a:moveTo>
                <a:cubicBezTo>
                  <a:pt x="2530" y="1843"/>
                  <a:pt x="2530" y="1843"/>
                  <a:pt x="2530" y="1843"/>
                </a:cubicBezTo>
                <a:cubicBezTo>
                  <a:pt x="2531" y="1842"/>
                  <a:pt x="2532" y="1841"/>
                  <a:pt x="2531" y="1841"/>
                </a:cubicBezTo>
                <a:cubicBezTo>
                  <a:pt x="2530" y="1840"/>
                  <a:pt x="2530" y="1839"/>
                  <a:pt x="2530" y="1838"/>
                </a:cubicBezTo>
                <a:cubicBezTo>
                  <a:pt x="2530" y="1838"/>
                  <a:pt x="2530" y="1838"/>
                  <a:pt x="2530" y="1837"/>
                </a:cubicBezTo>
                <a:cubicBezTo>
                  <a:pt x="2530" y="1837"/>
                  <a:pt x="2530" y="1837"/>
                  <a:pt x="2530" y="1836"/>
                </a:cubicBezTo>
                <a:cubicBezTo>
                  <a:pt x="2530" y="1836"/>
                  <a:pt x="2530" y="1836"/>
                  <a:pt x="2530" y="1836"/>
                </a:cubicBezTo>
                <a:cubicBezTo>
                  <a:pt x="2530" y="1835"/>
                  <a:pt x="2530" y="1835"/>
                  <a:pt x="2530" y="1835"/>
                </a:cubicBezTo>
                <a:cubicBezTo>
                  <a:pt x="2530" y="1834"/>
                  <a:pt x="2530" y="1834"/>
                  <a:pt x="2530" y="1833"/>
                </a:cubicBezTo>
                <a:cubicBezTo>
                  <a:pt x="2531" y="1833"/>
                  <a:pt x="2531" y="1832"/>
                  <a:pt x="2531" y="1832"/>
                </a:cubicBezTo>
                <a:cubicBezTo>
                  <a:pt x="2531" y="1831"/>
                  <a:pt x="2531" y="1831"/>
                  <a:pt x="2531" y="1831"/>
                </a:cubicBezTo>
                <a:cubicBezTo>
                  <a:pt x="2530" y="1830"/>
                  <a:pt x="2530" y="1831"/>
                  <a:pt x="2530" y="1831"/>
                </a:cubicBezTo>
                <a:cubicBezTo>
                  <a:pt x="2529" y="1831"/>
                  <a:pt x="2529" y="1831"/>
                  <a:pt x="2529" y="1830"/>
                </a:cubicBezTo>
                <a:cubicBezTo>
                  <a:pt x="2528" y="1830"/>
                  <a:pt x="2528" y="1829"/>
                  <a:pt x="2528" y="1829"/>
                </a:cubicBezTo>
                <a:cubicBezTo>
                  <a:pt x="2527" y="1828"/>
                  <a:pt x="2527" y="1828"/>
                  <a:pt x="2526" y="1827"/>
                </a:cubicBezTo>
                <a:cubicBezTo>
                  <a:pt x="2526" y="1827"/>
                  <a:pt x="2525" y="1827"/>
                  <a:pt x="2525" y="1826"/>
                </a:cubicBezTo>
                <a:cubicBezTo>
                  <a:pt x="2524" y="1825"/>
                  <a:pt x="2522" y="1827"/>
                  <a:pt x="2521" y="1826"/>
                </a:cubicBezTo>
                <a:cubicBezTo>
                  <a:pt x="2520" y="1825"/>
                  <a:pt x="2520" y="1823"/>
                  <a:pt x="2519" y="1824"/>
                </a:cubicBezTo>
                <a:cubicBezTo>
                  <a:pt x="2517" y="1824"/>
                  <a:pt x="2517" y="1825"/>
                  <a:pt x="2515" y="1825"/>
                </a:cubicBezTo>
                <a:cubicBezTo>
                  <a:pt x="2514" y="1825"/>
                  <a:pt x="2513" y="1824"/>
                  <a:pt x="2511" y="1824"/>
                </a:cubicBezTo>
                <a:cubicBezTo>
                  <a:pt x="2510" y="1824"/>
                  <a:pt x="2510" y="1824"/>
                  <a:pt x="2509" y="1824"/>
                </a:cubicBezTo>
                <a:cubicBezTo>
                  <a:pt x="2508" y="1824"/>
                  <a:pt x="2508" y="1824"/>
                  <a:pt x="2507" y="1825"/>
                </a:cubicBezTo>
                <a:cubicBezTo>
                  <a:pt x="2507" y="1825"/>
                  <a:pt x="2507" y="1826"/>
                  <a:pt x="2508" y="1826"/>
                </a:cubicBezTo>
                <a:cubicBezTo>
                  <a:pt x="2509" y="1827"/>
                  <a:pt x="2509" y="1825"/>
                  <a:pt x="2510" y="1826"/>
                </a:cubicBezTo>
                <a:cubicBezTo>
                  <a:pt x="2511" y="1827"/>
                  <a:pt x="2510" y="1829"/>
                  <a:pt x="2511" y="1829"/>
                </a:cubicBezTo>
                <a:cubicBezTo>
                  <a:pt x="2511" y="1830"/>
                  <a:pt x="2512" y="1830"/>
                  <a:pt x="2513" y="1830"/>
                </a:cubicBezTo>
                <a:cubicBezTo>
                  <a:pt x="2513" y="1830"/>
                  <a:pt x="2514" y="1831"/>
                  <a:pt x="2514" y="1831"/>
                </a:cubicBezTo>
                <a:cubicBezTo>
                  <a:pt x="2515" y="1832"/>
                  <a:pt x="2515" y="1833"/>
                  <a:pt x="2516" y="1835"/>
                </a:cubicBezTo>
                <a:cubicBezTo>
                  <a:pt x="2516" y="1835"/>
                  <a:pt x="2516" y="1836"/>
                  <a:pt x="2516" y="1837"/>
                </a:cubicBezTo>
                <a:cubicBezTo>
                  <a:pt x="2516" y="1837"/>
                  <a:pt x="2516" y="1837"/>
                  <a:pt x="2516" y="1837"/>
                </a:cubicBezTo>
                <a:cubicBezTo>
                  <a:pt x="2516" y="1838"/>
                  <a:pt x="2516" y="1838"/>
                  <a:pt x="2516" y="1838"/>
                </a:cubicBezTo>
                <a:cubicBezTo>
                  <a:pt x="2516" y="1839"/>
                  <a:pt x="2516" y="1840"/>
                  <a:pt x="2517" y="1840"/>
                </a:cubicBezTo>
                <a:cubicBezTo>
                  <a:pt x="2518" y="1840"/>
                  <a:pt x="2518" y="1841"/>
                  <a:pt x="2519" y="1842"/>
                </a:cubicBezTo>
                <a:cubicBezTo>
                  <a:pt x="2519" y="1843"/>
                  <a:pt x="2518" y="1843"/>
                  <a:pt x="2519" y="1844"/>
                </a:cubicBezTo>
                <a:cubicBezTo>
                  <a:pt x="2519" y="1844"/>
                  <a:pt x="2519" y="1845"/>
                  <a:pt x="2520" y="1846"/>
                </a:cubicBezTo>
                <a:cubicBezTo>
                  <a:pt x="2520" y="1846"/>
                  <a:pt x="2521" y="1846"/>
                  <a:pt x="2521" y="1847"/>
                </a:cubicBezTo>
                <a:cubicBezTo>
                  <a:pt x="2521" y="1847"/>
                  <a:pt x="2522" y="1847"/>
                  <a:pt x="2522" y="1848"/>
                </a:cubicBezTo>
                <a:cubicBezTo>
                  <a:pt x="2522" y="1849"/>
                  <a:pt x="2522" y="1849"/>
                  <a:pt x="2523" y="1849"/>
                </a:cubicBezTo>
                <a:cubicBezTo>
                  <a:pt x="2524" y="1849"/>
                  <a:pt x="2524" y="1849"/>
                  <a:pt x="2524" y="1849"/>
                </a:cubicBezTo>
                <a:cubicBezTo>
                  <a:pt x="2524" y="1850"/>
                  <a:pt x="2525" y="1850"/>
                  <a:pt x="2525" y="1850"/>
                </a:cubicBezTo>
                <a:cubicBezTo>
                  <a:pt x="2526" y="1850"/>
                  <a:pt x="2526" y="1849"/>
                  <a:pt x="2526" y="1848"/>
                </a:cubicBezTo>
                <a:cubicBezTo>
                  <a:pt x="2527" y="1848"/>
                  <a:pt x="2528" y="1849"/>
                  <a:pt x="2528" y="1848"/>
                </a:cubicBezTo>
                <a:cubicBezTo>
                  <a:pt x="2528" y="1848"/>
                  <a:pt x="2527" y="1848"/>
                  <a:pt x="2528" y="1847"/>
                </a:cubicBezTo>
                <a:cubicBezTo>
                  <a:pt x="2528" y="1847"/>
                  <a:pt x="2529" y="1847"/>
                  <a:pt x="2529" y="1846"/>
                </a:cubicBezTo>
                <a:cubicBezTo>
                  <a:pt x="2528" y="1846"/>
                  <a:pt x="2528" y="1845"/>
                  <a:pt x="2529" y="1844"/>
                </a:cubicBezTo>
                <a:cubicBezTo>
                  <a:pt x="2529" y="1844"/>
                  <a:pt x="2530" y="1844"/>
                  <a:pt x="2530" y="1844"/>
                </a:cubicBezTo>
                <a:close/>
                <a:moveTo>
                  <a:pt x="2534" y="1816"/>
                </a:moveTo>
                <a:cubicBezTo>
                  <a:pt x="2534" y="1817"/>
                  <a:pt x="2535" y="1817"/>
                  <a:pt x="2535" y="1817"/>
                </a:cubicBezTo>
                <a:cubicBezTo>
                  <a:pt x="2536" y="1816"/>
                  <a:pt x="2535" y="1815"/>
                  <a:pt x="2534" y="1816"/>
                </a:cubicBezTo>
                <a:close/>
                <a:moveTo>
                  <a:pt x="2595" y="1861"/>
                </a:moveTo>
                <a:cubicBezTo>
                  <a:pt x="2596" y="1861"/>
                  <a:pt x="2596" y="1860"/>
                  <a:pt x="2595" y="1860"/>
                </a:cubicBezTo>
                <a:cubicBezTo>
                  <a:pt x="2595" y="1860"/>
                  <a:pt x="2595" y="1861"/>
                  <a:pt x="2595" y="1861"/>
                </a:cubicBezTo>
                <a:close/>
                <a:moveTo>
                  <a:pt x="2523" y="1977"/>
                </a:moveTo>
                <a:cubicBezTo>
                  <a:pt x="2522" y="1977"/>
                  <a:pt x="2523" y="1979"/>
                  <a:pt x="2524" y="1978"/>
                </a:cubicBezTo>
                <a:cubicBezTo>
                  <a:pt x="2524" y="1978"/>
                  <a:pt x="2525" y="1977"/>
                  <a:pt x="2523" y="1977"/>
                </a:cubicBezTo>
                <a:close/>
                <a:moveTo>
                  <a:pt x="2501" y="1770"/>
                </a:moveTo>
                <a:cubicBezTo>
                  <a:pt x="2502" y="1770"/>
                  <a:pt x="2502" y="1769"/>
                  <a:pt x="2501" y="1769"/>
                </a:cubicBezTo>
                <a:cubicBezTo>
                  <a:pt x="2501" y="1769"/>
                  <a:pt x="2502" y="1768"/>
                  <a:pt x="2501" y="1768"/>
                </a:cubicBezTo>
                <a:cubicBezTo>
                  <a:pt x="2501" y="1768"/>
                  <a:pt x="2500" y="1768"/>
                  <a:pt x="2500" y="1768"/>
                </a:cubicBezTo>
                <a:cubicBezTo>
                  <a:pt x="2500" y="1769"/>
                  <a:pt x="2501" y="1769"/>
                  <a:pt x="2501" y="1770"/>
                </a:cubicBezTo>
                <a:close/>
                <a:moveTo>
                  <a:pt x="2525" y="1808"/>
                </a:moveTo>
                <a:cubicBezTo>
                  <a:pt x="2525" y="1808"/>
                  <a:pt x="2525" y="1807"/>
                  <a:pt x="2525" y="1807"/>
                </a:cubicBezTo>
                <a:cubicBezTo>
                  <a:pt x="2524" y="1807"/>
                  <a:pt x="2524" y="1809"/>
                  <a:pt x="2525" y="1808"/>
                </a:cubicBezTo>
                <a:close/>
                <a:moveTo>
                  <a:pt x="2500" y="1766"/>
                </a:moveTo>
                <a:cubicBezTo>
                  <a:pt x="2499" y="1766"/>
                  <a:pt x="2500" y="1767"/>
                  <a:pt x="2500" y="1767"/>
                </a:cubicBezTo>
                <a:cubicBezTo>
                  <a:pt x="2501" y="1767"/>
                  <a:pt x="2500" y="1765"/>
                  <a:pt x="2500" y="1766"/>
                </a:cubicBezTo>
                <a:close/>
                <a:moveTo>
                  <a:pt x="2602" y="1893"/>
                </a:moveTo>
                <a:cubicBezTo>
                  <a:pt x="2603" y="1893"/>
                  <a:pt x="2603" y="1894"/>
                  <a:pt x="2604" y="1895"/>
                </a:cubicBezTo>
                <a:cubicBezTo>
                  <a:pt x="2604" y="1895"/>
                  <a:pt x="2604" y="1896"/>
                  <a:pt x="2604" y="1895"/>
                </a:cubicBezTo>
                <a:cubicBezTo>
                  <a:pt x="2605" y="1895"/>
                  <a:pt x="2604" y="1895"/>
                  <a:pt x="2604" y="1894"/>
                </a:cubicBezTo>
                <a:cubicBezTo>
                  <a:pt x="2603" y="1893"/>
                  <a:pt x="2603" y="1892"/>
                  <a:pt x="2602" y="1891"/>
                </a:cubicBezTo>
                <a:cubicBezTo>
                  <a:pt x="2602" y="1890"/>
                  <a:pt x="2601" y="1891"/>
                  <a:pt x="2601" y="1891"/>
                </a:cubicBezTo>
                <a:cubicBezTo>
                  <a:pt x="2601" y="1892"/>
                  <a:pt x="2601" y="1892"/>
                  <a:pt x="2602" y="1893"/>
                </a:cubicBezTo>
                <a:close/>
                <a:moveTo>
                  <a:pt x="2539" y="1590"/>
                </a:moveTo>
                <a:cubicBezTo>
                  <a:pt x="2539" y="1588"/>
                  <a:pt x="2537" y="1588"/>
                  <a:pt x="2536" y="1588"/>
                </a:cubicBezTo>
                <a:cubicBezTo>
                  <a:pt x="2535" y="1587"/>
                  <a:pt x="2534" y="1586"/>
                  <a:pt x="2532" y="1586"/>
                </a:cubicBezTo>
                <a:cubicBezTo>
                  <a:pt x="2532" y="1585"/>
                  <a:pt x="2531" y="1585"/>
                  <a:pt x="2531" y="1584"/>
                </a:cubicBezTo>
                <a:cubicBezTo>
                  <a:pt x="2530" y="1584"/>
                  <a:pt x="2530" y="1583"/>
                  <a:pt x="2530" y="1583"/>
                </a:cubicBezTo>
                <a:cubicBezTo>
                  <a:pt x="2528" y="1583"/>
                  <a:pt x="2527" y="1585"/>
                  <a:pt x="2527" y="1585"/>
                </a:cubicBezTo>
                <a:cubicBezTo>
                  <a:pt x="2525" y="1587"/>
                  <a:pt x="2524" y="1588"/>
                  <a:pt x="2523" y="1588"/>
                </a:cubicBezTo>
                <a:cubicBezTo>
                  <a:pt x="2521" y="1589"/>
                  <a:pt x="2520" y="1589"/>
                  <a:pt x="2519" y="1590"/>
                </a:cubicBezTo>
                <a:cubicBezTo>
                  <a:pt x="2517" y="1592"/>
                  <a:pt x="2518" y="1593"/>
                  <a:pt x="2517" y="1595"/>
                </a:cubicBezTo>
                <a:cubicBezTo>
                  <a:pt x="2517" y="1596"/>
                  <a:pt x="2516" y="1597"/>
                  <a:pt x="2515" y="1598"/>
                </a:cubicBezTo>
                <a:cubicBezTo>
                  <a:pt x="2513" y="1599"/>
                  <a:pt x="2512" y="1601"/>
                  <a:pt x="2511" y="1602"/>
                </a:cubicBezTo>
                <a:cubicBezTo>
                  <a:pt x="2510" y="1603"/>
                  <a:pt x="2509" y="1605"/>
                  <a:pt x="2508" y="1606"/>
                </a:cubicBezTo>
                <a:cubicBezTo>
                  <a:pt x="2507" y="1608"/>
                  <a:pt x="2507" y="1610"/>
                  <a:pt x="2506" y="1612"/>
                </a:cubicBezTo>
                <a:cubicBezTo>
                  <a:pt x="2505" y="1613"/>
                  <a:pt x="2503" y="1615"/>
                  <a:pt x="2503" y="1617"/>
                </a:cubicBezTo>
                <a:cubicBezTo>
                  <a:pt x="2502" y="1619"/>
                  <a:pt x="2502" y="1621"/>
                  <a:pt x="2502" y="1622"/>
                </a:cubicBezTo>
                <a:cubicBezTo>
                  <a:pt x="2502" y="1624"/>
                  <a:pt x="2501" y="1626"/>
                  <a:pt x="2501" y="1627"/>
                </a:cubicBezTo>
                <a:cubicBezTo>
                  <a:pt x="2501" y="1629"/>
                  <a:pt x="2502" y="1632"/>
                  <a:pt x="2503" y="1634"/>
                </a:cubicBezTo>
                <a:cubicBezTo>
                  <a:pt x="2503" y="1634"/>
                  <a:pt x="2504" y="1635"/>
                  <a:pt x="2504" y="1636"/>
                </a:cubicBezTo>
                <a:cubicBezTo>
                  <a:pt x="2504" y="1637"/>
                  <a:pt x="2504" y="1638"/>
                  <a:pt x="2505" y="1639"/>
                </a:cubicBezTo>
                <a:cubicBezTo>
                  <a:pt x="2505" y="1640"/>
                  <a:pt x="2506" y="1640"/>
                  <a:pt x="2507" y="1641"/>
                </a:cubicBezTo>
                <a:cubicBezTo>
                  <a:pt x="2507" y="1641"/>
                  <a:pt x="2508" y="1642"/>
                  <a:pt x="2508" y="1643"/>
                </a:cubicBezTo>
                <a:cubicBezTo>
                  <a:pt x="2508" y="1644"/>
                  <a:pt x="2509" y="1645"/>
                  <a:pt x="2510" y="1646"/>
                </a:cubicBezTo>
                <a:cubicBezTo>
                  <a:pt x="2511" y="1647"/>
                  <a:pt x="2510" y="1649"/>
                  <a:pt x="2512" y="1650"/>
                </a:cubicBezTo>
                <a:cubicBezTo>
                  <a:pt x="2513" y="1651"/>
                  <a:pt x="2514" y="1652"/>
                  <a:pt x="2515" y="1653"/>
                </a:cubicBezTo>
                <a:cubicBezTo>
                  <a:pt x="2516" y="1653"/>
                  <a:pt x="2516" y="1655"/>
                  <a:pt x="2517" y="1654"/>
                </a:cubicBezTo>
                <a:cubicBezTo>
                  <a:pt x="2517" y="1654"/>
                  <a:pt x="2517" y="1653"/>
                  <a:pt x="2517" y="1652"/>
                </a:cubicBezTo>
                <a:cubicBezTo>
                  <a:pt x="2517" y="1650"/>
                  <a:pt x="2517" y="1647"/>
                  <a:pt x="2519" y="1645"/>
                </a:cubicBezTo>
                <a:cubicBezTo>
                  <a:pt x="2521" y="1643"/>
                  <a:pt x="2521" y="1639"/>
                  <a:pt x="2522" y="1636"/>
                </a:cubicBezTo>
                <a:cubicBezTo>
                  <a:pt x="2523" y="1635"/>
                  <a:pt x="2524" y="1633"/>
                  <a:pt x="2525" y="1632"/>
                </a:cubicBezTo>
                <a:cubicBezTo>
                  <a:pt x="2526" y="1630"/>
                  <a:pt x="2527" y="1629"/>
                  <a:pt x="2527" y="1627"/>
                </a:cubicBezTo>
                <a:cubicBezTo>
                  <a:pt x="2528" y="1625"/>
                  <a:pt x="2529" y="1624"/>
                  <a:pt x="2530" y="1622"/>
                </a:cubicBezTo>
                <a:cubicBezTo>
                  <a:pt x="2531" y="1620"/>
                  <a:pt x="2531" y="1617"/>
                  <a:pt x="2532" y="1615"/>
                </a:cubicBezTo>
                <a:cubicBezTo>
                  <a:pt x="2532" y="1611"/>
                  <a:pt x="2533" y="1607"/>
                  <a:pt x="2535" y="1604"/>
                </a:cubicBezTo>
                <a:cubicBezTo>
                  <a:pt x="2536" y="1602"/>
                  <a:pt x="2537" y="1601"/>
                  <a:pt x="2537" y="1599"/>
                </a:cubicBezTo>
                <a:cubicBezTo>
                  <a:pt x="2536" y="1597"/>
                  <a:pt x="2536" y="1596"/>
                  <a:pt x="2536" y="1594"/>
                </a:cubicBezTo>
                <a:cubicBezTo>
                  <a:pt x="2537" y="1592"/>
                  <a:pt x="2538" y="1592"/>
                  <a:pt x="2539" y="1590"/>
                </a:cubicBezTo>
                <a:close/>
                <a:moveTo>
                  <a:pt x="2443" y="1949"/>
                </a:moveTo>
                <a:cubicBezTo>
                  <a:pt x="2443" y="1949"/>
                  <a:pt x="2443" y="1949"/>
                  <a:pt x="2442" y="1950"/>
                </a:cubicBezTo>
                <a:cubicBezTo>
                  <a:pt x="2442" y="1950"/>
                  <a:pt x="2441" y="1952"/>
                  <a:pt x="2442" y="1952"/>
                </a:cubicBezTo>
                <a:cubicBezTo>
                  <a:pt x="2443" y="1953"/>
                  <a:pt x="2444" y="1951"/>
                  <a:pt x="2445" y="1951"/>
                </a:cubicBezTo>
                <a:cubicBezTo>
                  <a:pt x="2445" y="1951"/>
                  <a:pt x="2446" y="1951"/>
                  <a:pt x="2446" y="1950"/>
                </a:cubicBezTo>
                <a:cubicBezTo>
                  <a:pt x="2447" y="1949"/>
                  <a:pt x="2447" y="1948"/>
                  <a:pt x="2446" y="1948"/>
                </a:cubicBezTo>
                <a:cubicBezTo>
                  <a:pt x="2446" y="1948"/>
                  <a:pt x="2446" y="1948"/>
                  <a:pt x="2445" y="1948"/>
                </a:cubicBezTo>
                <a:cubicBezTo>
                  <a:pt x="2445" y="1948"/>
                  <a:pt x="2445" y="1948"/>
                  <a:pt x="2444" y="1948"/>
                </a:cubicBezTo>
                <a:cubicBezTo>
                  <a:pt x="2443" y="1947"/>
                  <a:pt x="2444" y="1948"/>
                  <a:pt x="2443" y="1949"/>
                </a:cubicBezTo>
                <a:close/>
                <a:moveTo>
                  <a:pt x="2567" y="2116"/>
                </a:moveTo>
                <a:cubicBezTo>
                  <a:pt x="2566" y="2116"/>
                  <a:pt x="2565" y="2118"/>
                  <a:pt x="2564" y="2117"/>
                </a:cubicBezTo>
                <a:cubicBezTo>
                  <a:pt x="2563" y="2116"/>
                  <a:pt x="2564" y="2115"/>
                  <a:pt x="2562" y="2115"/>
                </a:cubicBezTo>
                <a:cubicBezTo>
                  <a:pt x="2561" y="2114"/>
                  <a:pt x="2560" y="2115"/>
                  <a:pt x="2559" y="2116"/>
                </a:cubicBezTo>
                <a:cubicBezTo>
                  <a:pt x="2558" y="2117"/>
                  <a:pt x="2556" y="2116"/>
                  <a:pt x="2555" y="2118"/>
                </a:cubicBezTo>
                <a:cubicBezTo>
                  <a:pt x="2555" y="2118"/>
                  <a:pt x="2556" y="2119"/>
                  <a:pt x="2556" y="2119"/>
                </a:cubicBezTo>
                <a:cubicBezTo>
                  <a:pt x="2556" y="2120"/>
                  <a:pt x="2556" y="2121"/>
                  <a:pt x="2556" y="2122"/>
                </a:cubicBezTo>
                <a:cubicBezTo>
                  <a:pt x="2556" y="2122"/>
                  <a:pt x="2556" y="2123"/>
                  <a:pt x="2556" y="2123"/>
                </a:cubicBezTo>
                <a:cubicBezTo>
                  <a:pt x="2557" y="2123"/>
                  <a:pt x="2558" y="2123"/>
                  <a:pt x="2558" y="2122"/>
                </a:cubicBezTo>
                <a:cubicBezTo>
                  <a:pt x="2559" y="2121"/>
                  <a:pt x="2559" y="2122"/>
                  <a:pt x="2560" y="2121"/>
                </a:cubicBezTo>
                <a:cubicBezTo>
                  <a:pt x="2561" y="2121"/>
                  <a:pt x="2560" y="2120"/>
                  <a:pt x="2561" y="2120"/>
                </a:cubicBezTo>
                <a:cubicBezTo>
                  <a:pt x="2562" y="2118"/>
                  <a:pt x="2563" y="2120"/>
                  <a:pt x="2562" y="2121"/>
                </a:cubicBezTo>
                <a:cubicBezTo>
                  <a:pt x="2562" y="2122"/>
                  <a:pt x="2562" y="2122"/>
                  <a:pt x="2562" y="2123"/>
                </a:cubicBezTo>
                <a:cubicBezTo>
                  <a:pt x="2562" y="2124"/>
                  <a:pt x="2562" y="2125"/>
                  <a:pt x="2563" y="2125"/>
                </a:cubicBezTo>
                <a:cubicBezTo>
                  <a:pt x="2564" y="2125"/>
                  <a:pt x="2563" y="2122"/>
                  <a:pt x="2564" y="2121"/>
                </a:cubicBezTo>
                <a:cubicBezTo>
                  <a:pt x="2565" y="2121"/>
                  <a:pt x="2565" y="2121"/>
                  <a:pt x="2566" y="2121"/>
                </a:cubicBezTo>
                <a:cubicBezTo>
                  <a:pt x="2567" y="2120"/>
                  <a:pt x="2567" y="2120"/>
                  <a:pt x="2567" y="2119"/>
                </a:cubicBezTo>
                <a:cubicBezTo>
                  <a:pt x="2568" y="2118"/>
                  <a:pt x="2570" y="2118"/>
                  <a:pt x="2570" y="2117"/>
                </a:cubicBezTo>
                <a:cubicBezTo>
                  <a:pt x="2569" y="2117"/>
                  <a:pt x="2569" y="2117"/>
                  <a:pt x="2568" y="2117"/>
                </a:cubicBezTo>
                <a:cubicBezTo>
                  <a:pt x="2568" y="2117"/>
                  <a:pt x="2567" y="2116"/>
                  <a:pt x="2567" y="2116"/>
                </a:cubicBezTo>
                <a:close/>
                <a:moveTo>
                  <a:pt x="2593" y="2076"/>
                </a:moveTo>
                <a:cubicBezTo>
                  <a:pt x="2594" y="2075"/>
                  <a:pt x="2595" y="2075"/>
                  <a:pt x="2596" y="2074"/>
                </a:cubicBezTo>
                <a:cubicBezTo>
                  <a:pt x="2597" y="2073"/>
                  <a:pt x="2597" y="2071"/>
                  <a:pt x="2598" y="2070"/>
                </a:cubicBezTo>
                <a:cubicBezTo>
                  <a:pt x="2598" y="2069"/>
                  <a:pt x="2599" y="2068"/>
                  <a:pt x="2600" y="2066"/>
                </a:cubicBezTo>
                <a:cubicBezTo>
                  <a:pt x="2601" y="2064"/>
                  <a:pt x="2603" y="2061"/>
                  <a:pt x="2601" y="2058"/>
                </a:cubicBezTo>
                <a:cubicBezTo>
                  <a:pt x="2599" y="2055"/>
                  <a:pt x="2596" y="2060"/>
                  <a:pt x="2595" y="2062"/>
                </a:cubicBezTo>
                <a:cubicBezTo>
                  <a:pt x="2595" y="2063"/>
                  <a:pt x="2594" y="2064"/>
                  <a:pt x="2592" y="2064"/>
                </a:cubicBezTo>
                <a:cubicBezTo>
                  <a:pt x="2592" y="2065"/>
                  <a:pt x="2590" y="2065"/>
                  <a:pt x="2590" y="2066"/>
                </a:cubicBezTo>
                <a:cubicBezTo>
                  <a:pt x="2589" y="2066"/>
                  <a:pt x="2590" y="2067"/>
                  <a:pt x="2590" y="2067"/>
                </a:cubicBezTo>
                <a:cubicBezTo>
                  <a:pt x="2591" y="2068"/>
                  <a:pt x="2590" y="2069"/>
                  <a:pt x="2589" y="2069"/>
                </a:cubicBezTo>
                <a:cubicBezTo>
                  <a:pt x="2588" y="2070"/>
                  <a:pt x="2587" y="2071"/>
                  <a:pt x="2586" y="2071"/>
                </a:cubicBezTo>
                <a:cubicBezTo>
                  <a:pt x="2584" y="2072"/>
                  <a:pt x="2583" y="2072"/>
                  <a:pt x="2582" y="2073"/>
                </a:cubicBezTo>
                <a:cubicBezTo>
                  <a:pt x="2581" y="2074"/>
                  <a:pt x="2579" y="2075"/>
                  <a:pt x="2578" y="2075"/>
                </a:cubicBezTo>
                <a:cubicBezTo>
                  <a:pt x="2576" y="2076"/>
                  <a:pt x="2575" y="2076"/>
                  <a:pt x="2573" y="2076"/>
                </a:cubicBezTo>
                <a:cubicBezTo>
                  <a:pt x="2572" y="2076"/>
                  <a:pt x="2571" y="2075"/>
                  <a:pt x="2569" y="2075"/>
                </a:cubicBezTo>
                <a:cubicBezTo>
                  <a:pt x="2568" y="2074"/>
                  <a:pt x="2566" y="2075"/>
                  <a:pt x="2565" y="2074"/>
                </a:cubicBezTo>
                <a:cubicBezTo>
                  <a:pt x="2563" y="2074"/>
                  <a:pt x="2562" y="2074"/>
                  <a:pt x="2560" y="2074"/>
                </a:cubicBezTo>
                <a:cubicBezTo>
                  <a:pt x="2558" y="2075"/>
                  <a:pt x="2557" y="2076"/>
                  <a:pt x="2555" y="2076"/>
                </a:cubicBezTo>
                <a:cubicBezTo>
                  <a:pt x="2554" y="2076"/>
                  <a:pt x="2554" y="2076"/>
                  <a:pt x="2553" y="2076"/>
                </a:cubicBezTo>
                <a:cubicBezTo>
                  <a:pt x="2552" y="2075"/>
                  <a:pt x="2552" y="2075"/>
                  <a:pt x="2551" y="2075"/>
                </a:cubicBezTo>
                <a:cubicBezTo>
                  <a:pt x="2550" y="2074"/>
                  <a:pt x="2548" y="2074"/>
                  <a:pt x="2547" y="2074"/>
                </a:cubicBezTo>
                <a:cubicBezTo>
                  <a:pt x="2545" y="2073"/>
                  <a:pt x="2544" y="2072"/>
                  <a:pt x="2543" y="2072"/>
                </a:cubicBezTo>
                <a:cubicBezTo>
                  <a:pt x="2540" y="2071"/>
                  <a:pt x="2537" y="2072"/>
                  <a:pt x="2534" y="2072"/>
                </a:cubicBezTo>
                <a:cubicBezTo>
                  <a:pt x="2532" y="2072"/>
                  <a:pt x="2531" y="2072"/>
                  <a:pt x="2530" y="2070"/>
                </a:cubicBezTo>
                <a:cubicBezTo>
                  <a:pt x="2530" y="2069"/>
                  <a:pt x="2529" y="2068"/>
                  <a:pt x="2528" y="2068"/>
                </a:cubicBezTo>
                <a:cubicBezTo>
                  <a:pt x="2527" y="2067"/>
                  <a:pt x="2525" y="2067"/>
                  <a:pt x="2524" y="2067"/>
                </a:cubicBezTo>
                <a:cubicBezTo>
                  <a:pt x="2522" y="2067"/>
                  <a:pt x="2521" y="2067"/>
                  <a:pt x="2519" y="2067"/>
                </a:cubicBezTo>
                <a:cubicBezTo>
                  <a:pt x="2518" y="2067"/>
                  <a:pt x="2516" y="2066"/>
                  <a:pt x="2516" y="2068"/>
                </a:cubicBezTo>
                <a:cubicBezTo>
                  <a:pt x="2516" y="2070"/>
                  <a:pt x="2517" y="2071"/>
                  <a:pt x="2515" y="2072"/>
                </a:cubicBezTo>
                <a:cubicBezTo>
                  <a:pt x="2514" y="2073"/>
                  <a:pt x="2513" y="2074"/>
                  <a:pt x="2512" y="2075"/>
                </a:cubicBezTo>
                <a:cubicBezTo>
                  <a:pt x="2511" y="2076"/>
                  <a:pt x="2510" y="2078"/>
                  <a:pt x="2509" y="2077"/>
                </a:cubicBezTo>
                <a:cubicBezTo>
                  <a:pt x="2508" y="2076"/>
                  <a:pt x="2508" y="2075"/>
                  <a:pt x="2507" y="2075"/>
                </a:cubicBezTo>
                <a:cubicBezTo>
                  <a:pt x="2507" y="2075"/>
                  <a:pt x="2507" y="2075"/>
                  <a:pt x="2506" y="2074"/>
                </a:cubicBezTo>
                <a:cubicBezTo>
                  <a:pt x="2506" y="2073"/>
                  <a:pt x="2506" y="2072"/>
                  <a:pt x="2505" y="2073"/>
                </a:cubicBezTo>
                <a:cubicBezTo>
                  <a:pt x="2504" y="2074"/>
                  <a:pt x="2504" y="2075"/>
                  <a:pt x="2504" y="2076"/>
                </a:cubicBezTo>
                <a:cubicBezTo>
                  <a:pt x="2504" y="2077"/>
                  <a:pt x="2503" y="2077"/>
                  <a:pt x="2503" y="2077"/>
                </a:cubicBezTo>
                <a:cubicBezTo>
                  <a:pt x="2501" y="2078"/>
                  <a:pt x="2500" y="2078"/>
                  <a:pt x="2500" y="2080"/>
                </a:cubicBezTo>
                <a:cubicBezTo>
                  <a:pt x="2500" y="2081"/>
                  <a:pt x="2500" y="2082"/>
                  <a:pt x="2499" y="2083"/>
                </a:cubicBezTo>
                <a:cubicBezTo>
                  <a:pt x="2499" y="2083"/>
                  <a:pt x="2498" y="2083"/>
                  <a:pt x="2498" y="2084"/>
                </a:cubicBezTo>
                <a:cubicBezTo>
                  <a:pt x="2497" y="2085"/>
                  <a:pt x="2496" y="2087"/>
                  <a:pt x="2496" y="2088"/>
                </a:cubicBezTo>
                <a:cubicBezTo>
                  <a:pt x="2495" y="2089"/>
                  <a:pt x="2495" y="2091"/>
                  <a:pt x="2494" y="2092"/>
                </a:cubicBezTo>
                <a:cubicBezTo>
                  <a:pt x="2493" y="2092"/>
                  <a:pt x="2492" y="2092"/>
                  <a:pt x="2493" y="2093"/>
                </a:cubicBezTo>
                <a:cubicBezTo>
                  <a:pt x="2493" y="2093"/>
                  <a:pt x="2494" y="2093"/>
                  <a:pt x="2494" y="2094"/>
                </a:cubicBezTo>
                <a:cubicBezTo>
                  <a:pt x="2495" y="2094"/>
                  <a:pt x="2495" y="2095"/>
                  <a:pt x="2495" y="2095"/>
                </a:cubicBezTo>
                <a:cubicBezTo>
                  <a:pt x="2496" y="2096"/>
                  <a:pt x="2496" y="2096"/>
                  <a:pt x="2497" y="2097"/>
                </a:cubicBezTo>
                <a:cubicBezTo>
                  <a:pt x="2497" y="2098"/>
                  <a:pt x="2497" y="2099"/>
                  <a:pt x="2497" y="2100"/>
                </a:cubicBezTo>
                <a:cubicBezTo>
                  <a:pt x="2497" y="2101"/>
                  <a:pt x="2497" y="2103"/>
                  <a:pt x="2497" y="2105"/>
                </a:cubicBezTo>
                <a:cubicBezTo>
                  <a:pt x="2497" y="2105"/>
                  <a:pt x="2497" y="2105"/>
                  <a:pt x="2497" y="2106"/>
                </a:cubicBezTo>
                <a:cubicBezTo>
                  <a:pt x="2496" y="2106"/>
                  <a:pt x="2497" y="2107"/>
                  <a:pt x="2496" y="2107"/>
                </a:cubicBezTo>
                <a:cubicBezTo>
                  <a:pt x="2496" y="2108"/>
                  <a:pt x="2496" y="2107"/>
                  <a:pt x="2495" y="2106"/>
                </a:cubicBezTo>
                <a:cubicBezTo>
                  <a:pt x="2495" y="2106"/>
                  <a:pt x="2495" y="2105"/>
                  <a:pt x="2494" y="2105"/>
                </a:cubicBezTo>
                <a:cubicBezTo>
                  <a:pt x="2493" y="2105"/>
                  <a:pt x="2493" y="2106"/>
                  <a:pt x="2493" y="2107"/>
                </a:cubicBezTo>
                <a:cubicBezTo>
                  <a:pt x="2493" y="2109"/>
                  <a:pt x="2491" y="2109"/>
                  <a:pt x="2490" y="2111"/>
                </a:cubicBezTo>
                <a:cubicBezTo>
                  <a:pt x="2489" y="2112"/>
                  <a:pt x="2489" y="2114"/>
                  <a:pt x="2488" y="2116"/>
                </a:cubicBezTo>
                <a:cubicBezTo>
                  <a:pt x="2487" y="2117"/>
                  <a:pt x="2486" y="2117"/>
                  <a:pt x="2486" y="2118"/>
                </a:cubicBezTo>
                <a:cubicBezTo>
                  <a:pt x="2486" y="2119"/>
                  <a:pt x="2486" y="2121"/>
                  <a:pt x="2486" y="2122"/>
                </a:cubicBezTo>
                <a:cubicBezTo>
                  <a:pt x="2486" y="2122"/>
                  <a:pt x="2486" y="2123"/>
                  <a:pt x="2486" y="2123"/>
                </a:cubicBezTo>
                <a:cubicBezTo>
                  <a:pt x="2486" y="2124"/>
                  <a:pt x="2487" y="2124"/>
                  <a:pt x="2487" y="2125"/>
                </a:cubicBezTo>
                <a:cubicBezTo>
                  <a:pt x="2487" y="2126"/>
                  <a:pt x="2486" y="2127"/>
                  <a:pt x="2486" y="2128"/>
                </a:cubicBezTo>
                <a:cubicBezTo>
                  <a:pt x="2485" y="2130"/>
                  <a:pt x="2485" y="2131"/>
                  <a:pt x="2485" y="2132"/>
                </a:cubicBezTo>
                <a:cubicBezTo>
                  <a:pt x="2484" y="2133"/>
                  <a:pt x="2484" y="2134"/>
                  <a:pt x="2483" y="2135"/>
                </a:cubicBezTo>
                <a:cubicBezTo>
                  <a:pt x="2482" y="2136"/>
                  <a:pt x="2481" y="2137"/>
                  <a:pt x="2480" y="2139"/>
                </a:cubicBezTo>
                <a:cubicBezTo>
                  <a:pt x="2480" y="2141"/>
                  <a:pt x="2479" y="2142"/>
                  <a:pt x="2478" y="2144"/>
                </a:cubicBezTo>
                <a:cubicBezTo>
                  <a:pt x="2477" y="2145"/>
                  <a:pt x="2476" y="2145"/>
                  <a:pt x="2476" y="2147"/>
                </a:cubicBezTo>
                <a:cubicBezTo>
                  <a:pt x="2476" y="2147"/>
                  <a:pt x="2477" y="2148"/>
                  <a:pt x="2477" y="2148"/>
                </a:cubicBezTo>
                <a:cubicBezTo>
                  <a:pt x="2477" y="2149"/>
                  <a:pt x="2478" y="2150"/>
                  <a:pt x="2477" y="2150"/>
                </a:cubicBezTo>
                <a:cubicBezTo>
                  <a:pt x="2477" y="2151"/>
                  <a:pt x="2476" y="2151"/>
                  <a:pt x="2476" y="2152"/>
                </a:cubicBezTo>
                <a:cubicBezTo>
                  <a:pt x="2476" y="2152"/>
                  <a:pt x="2476" y="2153"/>
                  <a:pt x="2476" y="2153"/>
                </a:cubicBezTo>
                <a:cubicBezTo>
                  <a:pt x="2505" y="2153"/>
                  <a:pt x="2505" y="2153"/>
                  <a:pt x="2505" y="2153"/>
                </a:cubicBezTo>
                <a:cubicBezTo>
                  <a:pt x="2505" y="2152"/>
                  <a:pt x="2505" y="2152"/>
                  <a:pt x="2505" y="2151"/>
                </a:cubicBezTo>
                <a:cubicBezTo>
                  <a:pt x="2506" y="2149"/>
                  <a:pt x="2507" y="2150"/>
                  <a:pt x="2508" y="2149"/>
                </a:cubicBezTo>
                <a:cubicBezTo>
                  <a:pt x="2509" y="2148"/>
                  <a:pt x="2510" y="2147"/>
                  <a:pt x="2511" y="2146"/>
                </a:cubicBezTo>
                <a:cubicBezTo>
                  <a:pt x="2512" y="2146"/>
                  <a:pt x="2513" y="2146"/>
                  <a:pt x="2513" y="2145"/>
                </a:cubicBezTo>
                <a:cubicBezTo>
                  <a:pt x="2514" y="2145"/>
                  <a:pt x="2514" y="2144"/>
                  <a:pt x="2515" y="2144"/>
                </a:cubicBezTo>
                <a:cubicBezTo>
                  <a:pt x="2516" y="2144"/>
                  <a:pt x="2518" y="2144"/>
                  <a:pt x="2519" y="2145"/>
                </a:cubicBezTo>
                <a:cubicBezTo>
                  <a:pt x="2520" y="2146"/>
                  <a:pt x="2520" y="2147"/>
                  <a:pt x="2520" y="2148"/>
                </a:cubicBezTo>
                <a:cubicBezTo>
                  <a:pt x="2521" y="2150"/>
                  <a:pt x="2521" y="2151"/>
                  <a:pt x="2521" y="2153"/>
                </a:cubicBezTo>
                <a:cubicBezTo>
                  <a:pt x="2546" y="2153"/>
                  <a:pt x="2546" y="2153"/>
                  <a:pt x="2546" y="2153"/>
                </a:cubicBezTo>
                <a:cubicBezTo>
                  <a:pt x="2545" y="2152"/>
                  <a:pt x="2545" y="2152"/>
                  <a:pt x="2544" y="2151"/>
                </a:cubicBezTo>
                <a:cubicBezTo>
                  <a:pt x="2544" y="2150"/>
                  <a:pt x="2543" y="2149"/>
                  <a:pt x="2542" y="2148"/>
                </a:cubicBezTo>
                <a:cubicBezTo>
                  <a:pt x="2542" y="2147"/>
                  <a:pt x="2540" y="2146"/>
                  <a:pt x="2539" y="2145"/>
                </a:cubicBezTo>
                <a:cubicBezTo>
                  <a:pt x="2539" y="2144"/>
                  <a:pt x="2539" y="2142"/>
                  <a:pt x="2539" y="2141"/>
                </a:cubicBezTo>
                <a:cubicBezTo>
                  <a:pt x="2538" y="2140"/>
                  <a:pt x="2537" y="2139"/>
                  <a:pt x="2536" y="2138"/>
                </a:cubicBezTo>
                <a:cubicBezTo>
                  <a:pt x="2536" y="2137"/>
                  <a:pt x="2535" y="2136"/>
                  <a:pt x="2534" y="2135"/>
                </a:cubicBezTo>
                <a:cubicBezTo>
                  <a:pt x="2533" y="2135"/>
                  <a:pt x="2531" y="2135"/>
                  <a:pt x="2530" y="2134"/>
                </a:cubicBezTo>
                <a:cubicBezTo>
                  <a:pt x="2530" y="2133"/>
                  <a:pt x="2530" y="2132"/>
                  <a:pt x="2529" y="2131"/>
                </a:cubicBezTo>
                <a:cubicBezTo>
                  <a:pt x="2528" y="2131"/>
                  <a:pt x="2526" y="2130"/>
                  <a:pt x="2526" y="2129"/>
                </a:cubicBezTo>
                <a:cubicBezTo>
                  <a:pt x="2527" y="2129"/>
                  <a:pt x="2528" y="2130"/>
                  <a:pt x="2528" y="2130"/>
                </a:cubicBezTo>
                <a:cubicBezTo>
                  <a:pt x="2529" y="2130"/>
                  <a:pt x="2529" y="2130"/>
                  <a:pt x="2530" y="2130"/>
                </a:cubicBezTo>
                <a:cubicBezTo>
                  <a:pt x="2532" y="2130"/>
                  <a:pt x="2533" y="2130"/>
                  <a:pt x="2534" y="2130"/>
                </a:cubicBezTo>
                <a:cubicBezTo>
                  <a:pt x="2535" y="2129"/>
                  <a:pt x="2536" y="2127"/>
                  <a:pt x="2538" y="2127"/>
                </a:cubicBezTo>
                <a:cubicBezTo>
                  <a:pt x="2539" y="2126"/>
                  <a:pt x="2540" y="2125"/>
                  <a:pt x="2541" y="2124"/>
                </a:cubicBezTo>
                <a:cubicBezTo>
                  <a:pt x="2542" y="2123"/>
                  <a:pt x="2543" y="2122"/>
                  <a:pt x="2545" y="2122"/>
                </a:cubicBezTo>
                <a:cubicBezTo>
                  <a:pt x="2546" y="2121"/>
                  <a:pt x="2548" y="2120"/>
                  <a:pt x="2549" y="2119"/>
                </a:cubicBezTo>
                <a:cubicBezTo>
                  <a:pt x="2549" y="2118"/>
                  <a:pt x="2550" y="2118"/>
                  <a:pt x="2550" y="2117"/>
                </a:cubicBezTo>
                <a:cubicBezTo>
                  <a:pt x="2551" y="2116"/>
                  <a:pt x="2553" y="2115"/>
                  <a:pt x="2554" y="2114"/>
                </a:cubicBezTo>
                <a:cubicBezTo>
                  <a:pt x="2555" y="2112"/>
                  <a:pt x="2557" y="2109"/>
                  <a:pt x="2560" y="2109"/>
                </a:cubicBezTo>
                <a:cubicBezTo>
                  <a:pt x="2561" y="2109"/>
                  <a:pt x="2563" y="2109"/>
                  <a:pt x="2564" y="2110"/>
                </a:cubicBezTo>
                <a:cubicBezTo>
                  <a:pt x="2565" y="2111"/>
                  <a:pt x="2565" y="2114"/>
                  <a:pt x="2566" y="2113"/>
                </a:cubicBezTo>
                <a:cubicBezTo>
                  <a:pt x="2567" y="2113"/>
                  <a:pt x="2567" y="2112"/>
                  <a:pt x="2566" y="2111"/>
                </a:cubicBezTo>
                <a:cubicBezTo>
                  <a:pt x="2566" y="2110"/>
                  <a:pt x="2567" y="2110"/>
                  <a:pt x="2567" y="2109"/>
                </a:cubicBezTo>
                <a:cubicBezTo>
                  <a:pt x="2568" y="2107"/>
                  <a:pt x="2568" y="2107"/>
                  <a:pt x="2566" y="2106"/>
                </a:cubicBezTo>
                <a:cubicBezTo>
                  <a:pt x="2565" y="2105"/>
                  <a:pt x="2565" y="2103"/>
                  <a:pt x="2564" y="2103"/>
                </a:cubicBezTo>
                <a:cubicBezTo>
                  <a:pt x="2562" y="2103"/>
                  <a:pt x="2561" y="2103"/>
                  <a:pt x="2560" y="2104"/>
                </a:cubicBezTo>
                <a:cubicBezTo>
                  <a:pt x="2558" y="2104"/>
                  <a:pt x="2558" y="2106"/>
                  <a:pt x="2557" y="2107"/>
                </a:cubicBezTo>
                <a:cubicBezTo>
                  <a:pt x="2555" y="2108"/>
                  <a:pt x="2554" y="2107"/>
                  <a:pt x="2553" y="2107"/>
                </a:cubicBezTo>
                <a:cubicBezTo>
                  <a:pt x="2552" y="2107"/>
                  <a:pt x="2551" y="2107"/>
                  <a:pt x="2550" y="2107"/>
                </a:cubicBezTo>
                <a:cubicBezTo>
                  <a:pt x="2548" y="2107"/>
                  <a:pt x="2546" y="2107"/>
                  <a:pt x="2545" y="2107"/>
                </a:cubicBezTo>
                <a:cubicBezTo>
                  <a:pt x="2543" y="2107"/>
                  <a:pt x="2542" y="2108"/>
                  <a:pt x="2541" y="2108"/>
                </a:cubicBezTo>
                <a:cubicBezTo>
                  <a:pt x="2540" y="2109"/>
                  <a:pt x="2540" y="2109"/>
                  <a:pt x="2539" y="2109"/>
                </a:cubicBezTo>
                <a:cubicBezTo>
                  <a:pt x="2538" y="2109"/>
                  <a:pt x="2538" y="2110"/>
                  <a:pt x="2537" y="2110"/>
                </a:cubicBezTo>
                <a:cubicBezTo>
                  <a:pt x="2536" y="2111"/>
                  <a:pt x="2535" y="2111"/>
                  <a:pt x="2534" y="2110"/>
                </a:cubicBezTo>
                <a:cubicBezTo>
                  <a:pt x="2533" y="2109"/>
                  <a:pt x="2533" y="2109"/>
                  <a:pt x="2532" y="2109"/>
                </a:cubicBezTo>
                <a:cubicBezTo>
                  <a:pt x="2532" y="2108"/>
                  <a:pt x="2531" y="2108"/>
                  <a:pt x="2531" y="2108"/>
                </a:cubicBezTo>
                <a:cubicBezTo>
                  <a:pt x="2530" y="2109"/>
                  <a:pt x="2529" y="2111"/>
                  <a:pt x="2528" y="2112"/>
                </a:cubicBezTo>
                <a:cubicBezTo>
                  <a:pt x="2527" y="2112"/>
                  <a:pt x="2526" y="2113"/>
                  <a:pt x="2525" y="2115"/>
                </a:cubicBezTo>
                <a:cubicBezTo>
                  <a:pt x="2524" y="2117"/>
                  <a:pt x="2523" y="2121"/>
                  <a:pt x="2520" y="2120"/>
                </a:cubicBezTo>
                <a:cubicBezTo>
                  <a:pt x="2519" y="2120"/>
                  <a:pt x="2518" y="2119"/>
                  <a:pt x="2517" y="2119"/>
                </a:cubicBezTo>
                <a:cubicBezTo>
                  <a:pt x="2515" y="2119"/>
                  <a:pt x="2514" y="2119"/>
                  <a:pt x="2513" y="2118"/>
                </a:cubicBezTo>
                <a:cubicBezTo>
                  <a:pt x="2512" y="2117"/>
                  <a:pt x="2512" y="2115"/>
                  <a:pt x="2512" y="2114"/>
                </a:cubicBezTo>
                <a:cubicBezTo>
                  <a:pt x="2511" y="2114"/>
                  <a:pt x="2511" y="2113"/>
                  <a:pt x="2510" y="2113"/>
                </a:cubicBezTo>
                <a:cubicBezTo>
                  <a:pt x="2510" y="2112"/>
                  <a:pt x="2510" y="2112"/>
                  <a:pt x="2509" y="2111"/>
                </a:cubicBezTo>
                <a:cubicBezTo>
                  <a:pt x="2508" y="2110"/>
                  <a:pt x="2507" y="2110"/>
                  <a:pt x="2505" y="2110"/>
                </a:cubicBezTo>
                <a:cubicBezTo>
                  <a:pt x="2504" y="2110"/>
                  <a:pt x="2503" y="2109"/>
                  <a:pt x="2503" y="2108"/>
                </a:cubicBezTo>
                <a:cubicBezTo>
                  <a:pt x="2502" y="2107"/>
                  <a:pt x="2503" y="2105"/>
                  <a:pt x="2502" y="2104"/>
                </a:cubicBezTo>
                <a:cubicBezTo>
                  <a:pt x="2501" y="2103"/>
                  <a:pt x="2500" y="2102"/>
                  <a:pt x="2500" y="2100"/>
                </a:cubicBezTo>
                <a:cubicBezTo>
                  <a:pt x="2500" y="2097"/>
                  <a:pt x="2499" y="2094"/>
                  <a:pt x="2501" y="2091"/>
                </a:cubicBezTo>
                <a:cubicBezTo>
                  <a:pt x="2502" y="2089"/>
                  <a:pt x="2503" y="2089"/>
                  <a:pt x="2504" y="2087"/>
                </a:cubicBezTo>
                <a:cubicBezTo>
                  <a:pt x="2505" y="2086"/>
                  <a:pt x="2505" y="2085"/>
                  <a:pt x="2506" y="2083"/>
                </a:cubicBezTo>
                <a:cubicBezTo>
                  <a:pt x="2507" y="2083"/>
                  <a:pt x="2509" y="2082"/>
                  <a:pt x="2510" y="2082"/>
                </a:cubicBezTo>
                <a:cubicBezTo>
                  <a:pt x="2512" y="2082"/>
                  <a:pt x="2514" y="2081"/>
                  <a:pt x="2515" y="2081"/>
                </a:cubicBezTo>
                <a:cubicBezTo>
                  <a:pt x="2517" y="2082"/>
                  <a:pt x="2518" y="2082"/>
                  <a:pt x="2519" y="2082"/>
                </a:cubicBezTo>
                <a:cubicBezTo>
                  <a:pt x="2521" y="2083"/>
                  <a:pt x="2522" y="2083"/>
                  <a:pt x="2524" y="2083"/>
                </a:cubicBezTo>
                <a:cubicBezTo>
                  <a:pt x="2525" y="2083"/>
                  <a:pt x="2527" y="2084"/>
                  <a:pt x="2528" y="2084"/>
                </a:cubicBezTo>
                <a:cubicBezTo>
                  <a:pt x="2530" y="2083"/>
                  <a:pt x="2532" y="2083"/>
                  <a:pt x="2533" y="2083"/>
                </a:cubicBezTo>
                <a:cubicBezTo>
                  <a:pt x="2536" y="2083"/>
                  <a:pt x="2540" y="2083"/>
                  <a:pt x="2543" y="2083"/>
                </a:cubicBezTo>
                <a:cubicBezTo>
                  <a:pt x="2546" y="2083"/>
                  <a:pt x="2549" y="2083"/>
                  <a:pt x="2552" y="2083"/>
                </a:cubicBezTo>
                <a:cubicBezTo>
                  <a:pt x="2554" y="2082"/>
                  <a:pt x="2555" y="2082"/>
                  <a:pt x="2557" y="2083"/>
                </a:cubicBezTo>
                <a:cubicBezTo>
                  <a:pt x="2558" y="2083"/>
                  <a:pt x="2559" y="2084"/>
                  <a:pt x="2561" y="2084"/>
                </a:cubicBezTo>
                <a:cubicBezTo>
                  <a:pt x="2562" y="2085"/>
                  <a:pt x="2564" y="2084"/>
                  <a:pt x="2565" y="2085"/>
                </a:cubicBezTo>
                <a:cubicBezTo>
                  <a:pt x="2567" y="2086"/>
                  <a:pt x="2568" y="2087"/>
                  <a:pt x="2570" y="2087"/>
                </a:cubicBezTo>
                <a:cubicBezTo>
                  <a:pt x="2571" y="2087"/>
                  <a:pt x="2573" y="2087"/>
                  <a:pt x="2574" y="2087"/>
                </a:cubicBezTo>
                <a:cubicBezTo>
                  <a:pt x="2576" y="2087"/>
                  <a:pt x="2578" y="2086"/>
                  <a:pt x="2579" y="2086"/>
                </a:cubicBezTo>
                <a:cubicBezTo>
                  <a:pt x="2582" y="2086"/>
                  <a:pt x="2583" y="2086"/>
                  <a:pt x="2585" y="2084"/>
                </a:cubicBezTo>
                <a:cubicBezTo>
                  <a:pt x="2585" y="2084"/>
                  <a:pt x="2586" y="2083"/>
                  <a:pt x="2586" y="2083"/>
                </a:cubicBezTo>
                <a:cubicBezTo>
                  <a:pt x="2587" y="2081"/>
                  <a:pt x="2588" y="2080"/>
                  <a:pt x="2590" y="2079"/>
                </a:cubicBezTo>
                <a:cubicBezTo>
                  <a:pt x="2590" y="2078"/>
                  <a:pt x="2591" y="2077"/>
                  <a:pt x="2593" y="2076"/>
                </a:cubicBezTo>
                <a:close/>
                <a:moveTo>
                  <a:pt x="2446" y="1928"/>
                </a:moveTo>
                <a:cubicBezTo>
                  <a:pt x="2446" y="1929"/>
                  <a:pt x="2446" y="1930"/>
                  <a:pt x="2447" y="1930"/>
                </a:cubicBezTo>
                <a:cubicBezTo>
                  <a:pt x="2448" y="1929"/>
                  <a:pt x="2448" y="1928"/>
                  <a:pt x="2448" y="1928"/>
                </a:cubicBezTo>
                <a:cubicBezTo>
                  <a:pt x="2448" y="1928"/>
                  <a:pt x="2449" y="1927"/>
                  <a:pt x="2448" y="1927"/>
                </a:cubicBezTo>
                <a:cubicBezTo>
                  <a:pt x="2447" y="1927"/>
                  <a:pt x="2447" y="1928"/>
                  <a:pt x="2446" y="1928"/>
                </a:cubicBezTo>
                <a:close/>
                <a:moveTo>
                  <a:pt x="2523" y="1851"/>
                </a:moveTo>
                <a:cubicBezTo>
                  <a:pt x="2523" y="1850"/>
                  <a:pt x="2522" y="1850"/>
                  <a:pt x="2522" y="1849"/>
                </a:cubicBezTo>
                <a:cubicBezTo>
                  <a:pt x="2522" y="1849"/>
                  <a:pt x="2522" y="1848"/>
                  <a:pt x="2521" y="1848"/>
                </a:cubicBezTo>
                <a:cubicBezTo>
                  <a:pt x="2521" y="1848"/>
                  <a:pt x="2521" y="1849"/>
                  <a:pt x="2521" y="1850"/>
                </a:cubicBezTo>
                <a:cubicBezTo>
                  <a:pt x="2522" y="1850"/>
                  <a:pt x="2522" y="1851"/>
                  <a:pt x="2523" y="1851"/>
                </a:cubicBezTo>
                <a:close/>
                <a:moveTo>
                  <a:pt x="2557" y="1948"/>
                </a:moveTo>
                <a:cubicBezTo>
                  <a:pt x="2557" y="1948"/>
                  <a:pt x="2557" y="1948"/>
                  <a:pt x="2558" y="1947"/>
                </a:cubicBezTo>
                <a:cubicBezTo>
                  <a:pt x="2558" y="1947"/>
                  <a:pt x="2559" y="1947"/>
                  <a:pt x="2559" y="1946"/>
                </a:cubicBezTo>
                <a:cubicBezTo>
                  <a:pt x="2559" y="1946"/>
                  <a:pt x="2558" y="1945"/>
                  <a:pt x="2558" y="1946"/>
                </a:cubicBezTo>
                <a:cubicBezTo>
                  <a:pt x="2557" y="1946"/>
                  <a:pt x="2557" y="1947"/>
                  <a:pt x="2557" y="1947"/>
                </a:cubicBezTo>
                <a:cubicBezTo>
                  <a:pt x="2557" y="1946"/>
                  <a:pt x="2557" y="1946"/>
                  <a:pt x="2556" y="1946"/>
                </a:cubicBezTo>
                <a:cubicBezTo>
                  <a:pt x="2556" y="1946"/>
                  <a:pt x="2556" y="1947"/>
                  <a:pt x="2556" y="1947"/>
                </a:cubicBezTo>
                <a:cubicBezTo>
                  <a:pt x="2556" y="1947"/>
                  <a:pt x="2556" y="1949"/>
                  <a:pt x="2557" y="1948"/>
                </a:cubicBezTo>
                <a:close/>
                <a:moveTo>
                  <a:pt x="2623" y="2128"/>
                </a:moveTo>
                <a:cubicBezTo>
                  <a:pt x="2622" y="2128"/>
                  <a:pt x="2621" y="2128"/>
                  <a:pt x="2621" y="2128"/>
                </a:cubicBezTo>
                <a:cubicBezTo>
                  <a:pt x="2620" y="2128"/>
                  <a:pt x="2619" y="2128"/>
                  <a:pt x="2618" y="2128"/>
                </a:cubicBezTo>
                <a:cubicBezTo>
                  <a:pt x="2618" y="2128"/>
                  <a:pt x="2617" y="2128"/>
                  <a:pt x="2616" y="2128"/>
                </a:cubicBezTo>
                <a:cubicBezTo>
                  <a:pt x="2616" y="2128"/>
                  <a:pt x="2615" y="2128"/>
                  <a:pt x="2615" y="2128"/>
                </a:cubicBezTo>
                <a:cubicBezTo>
                  <a:pt x="2613" y="2128"/>
                  <a:pt x="2612" y="2128"/>
                  <a:pt x="2610" y="2127"/>
                </a:cubicBezTo>
                <a:cubicBezTo>
                  <a:pt x="2609" y="2126"/>
                  <a:pt x="2608" y="2127"/>
                  <a:pt x="2606" y="2127"/>
                </a:cubicBezTo>
                <a:cubicBezTo>
                  <a:pt x="2606" y="2127"/>
                  <a:pt x="2606" y="2127"/>
                  <a:pt x="2605" y="2127"/>
                </a:cubicBezTo>
                <a:cubicBezTo>
                  <a:pt x="2605" y="2127"/>
                  <a:pt x="2605" y="2127"/>
                  <a:pt x="2605" y="2127"/>
                </a:cubicBezTo>
                <a:cubicBezTo>
                  <a:pt x="2604" y="2126"/>
                  <a:pt x="2603" y="2126"/>
                  <a:pt x="2603" y="2126"/>
                </a:cubicBezTo>
                <a:cubicBezTo>
                  <a:pt x="2602" y="2126"/>
                  <a:pt x="2602" y="2127"/>
                  <a:pt x="2601" y="2126"/>
                </a:cubicBezTo>
                <a:cubicBezTo>
                  <a:pt x="2600" y="2126"/>
                  <a:pt x="2599" y="2126"/>
                  <a:pt x="2599" y="2126"/>
                </a:cubicBezTo>
                <a:cubicBezTo>
                  <a:pt x="2598" y="2126"/>
                  <a:pt x="2597" y="2126"/>
                  <a:pt x="2596" y="2126"/>
                </a:cubicBezTo>
                <a:cubicBezTo>
                  <a:pt x="2595" y="2124"/>
                  <a:pt x="2592" y="2124"/>
                  <a:pt x="2590" y="2124"/>
                </a:cubicBezTo>
                <a:cubicBezTo>
                  <a:pt x="2588" y="2124"/>
                  <a:pt x="2587" y="2125"/>
                  <a:pt x="2587" y="2127"/>
                </a:cubicBezTo>
                <a:cubicBezTo>
                  <a:pt x="2587" y="2129"/>
                  <a:pt x="2587" y="2130"/>
                  <a:pt x="2587" y="2132"/>
                </a:cubicBezTo>
                <a:cubicBezTo>
                  <a:pt x="2587" y="2134"/>
                  <a:pt x="2589" y="2132"/>
                  <a:pt x="2590" y="2131"/>
                </a:cubicBezTo>
                <a:cubicBezTo>
                  <a:pt x="2591" y="2131"/>
                  <a:pt x="2592" y="2131"/>
                  <a:pt x="2592" y="2131"/>
                </a:cubicBezTo>
                <a:cubicBezTo>
                  <a:pt x="2593" y="2131"/>
                  <a:pt x="2593" y="2131"/>
                  <a:pt x="2594" y="2130"/>
                </a:cubicBezTo>
                <a:cubicBezTo>
                  <a:pt x="2595" y="2130"/>
                  <a:pt x="2596" y="2130"/>
                  <a:pt x="2596" y="2130"/>
                </a:cubicBezTo>
                <a:cubicBezTo>
                  <a:pt x="2597" y="2130"/>
                  <a:pt x="2597" y="2131"/>
                  <a:pt x="2598" y="2131"/>
                </a:cubicBezTo>
                <a:cubicBezTo>
                  <a:pt x="2599" y="2131"/>
                  <a:pt x="2600" y="2131"/>
                  <a:pt x="2600" y="2130"/>
                </a:cubicBezTo>
                <a:cubicBezTo>
                  <a:pt x="2601" y="2130"/>
                  <a:pt x="2601" y="2130"/>
                  <a:pt x="2602" y="2130"/>
                </a:cubicBezTo>
                <a:cubicBezTo>
                  <a:pt x="2603" y="2130"/>
                  <a:pt x="2603" y="2130"/>
                  <a:pt x="2604" y="2130"/>
                </a:cubicBezTo>
                <a:cubicBezTo>
                  <a:pt x="2605" y="2130"/>
                  <a:pt x="2605" y="2129"/>
                  <a:pt x="2606" y="2129"/>
                </a:cubicBezTo>
                <a:cubicBezTo>
                  <a:pt x="2607" y="2129"/>
                  <a:pt x="2607" y="2130"/>
                  <a:pt x="2607" y="2130"/>
                </a:cubicBezTo>
                <a:cubicBezTo>
                  <a:pt x="2607" y="2131"/>
                  <a:pt x="2608" y="2131"/>
                  <a:pt x="2609" y="2131"/>
                </a:cubicBezTo>
                <a:cubicBezTo>
                  <a:pt x="2610" y="2131"/>
                  <a:pt x="2611" y="2131"/>
                  <a:pt x="2611" y="2131"/>
                </a:cubicBezTo>
                <a:cubicBezTo>
                  <a:pt x="2612" y="2130"/>
                  <a:pt x="2612" y="2130"/>
                  <a:pt x="2613" y="2130"/>
                </a:cubicBezTo>
                <a:cubicBezTo>
                  <a:pt x="2614" y="2129"/>
                  <a:pt x="2616" y="2130"/>
                  <a:pt x="2616" y="2132"/>
                </a:cubicBezTo>
                <a:cubicBezTo>
                  <a:pt x="2616" y="2132"/>
                  <a:pt x="2615" y="2133"/>
                  <a:pt x="2615" y="2134"/>
                </a:cubicBezTo>
                <a:cubicBezTo>
                  <a:pt x="2615" y="2135"/>
                  <a:pt x="2616" y="2134"/>
                  <a:pt x="2616" y="2135"/>
                </a:cubicBezTo>
                <a:cubicBezTo>
                  <a:pt x="2618" y="2136"/>
                  <a:pt x="2617" y="2138"/>
                  <a:pt x="2617" y="2139"/>
                </a:cubicBezTo>
                <a:cubicBezTo>
                  <a:pt x="2618" y="2139"/>
                  <a:pt x="2618" y="2140"/>
                  <a:pt x="2618" y="2140"/>
                </a:cubicBezTo>
                <a:cubicBezTo>
                  <a:pt x="2619" y="2141"/>
                  <a:pt x="2619" y="2142"/>
                  <a:pt x="2619" y="2142"/>
                </a:cubicBezTo>
                <a:cubicBezTo>
                  <a:pt x="2620" y="2142"/>
                  <a:pt x="2620" y="2140"/>
                  <a:pt x="2620" y="2140"/>
                </a:cubicBezTo>
                <a:cubicBezTo>
                  <a:pt x="2620" y="2139"/>
                  <a:pt x="2619" y="2139"/>
                  <a:pt x="2619" y="2138"/>
                </a:cubicBezTo>
                <a:cubicBezTo>
                  <a:pt x="2618" y="2138"/>
                  <a:pt x="2618" y="2137"/>
                  <a:pt x="2618" y="2136"/>
                </a:cubicBezTo>
                <a:cubicBezTo>
                  <a:pt x="2618" y="2135"/>
                  <a:pt x="2618" y="2135"/>
                  <a:pt x="2618" y="2134"/>
                </a:cubicBezTo>
                <a:cubicBezTo>
                  <a:pt x="2617" y="2133"/>
                  <a:pt x="2617" y="2131"/>
                  <a:pt x="2618" y="2130"/>
                </a:cubicBezTo>
                <a:cubicBezTo>
                  <a:pt x="2619" y="2130"/>
                  <a:pt x="2620" y="2130"/>
                  <a:pt x="2620" y="2130"/>
                </a:cubicBezTo>
                <a:cubicBezTo>
                  <a:pt x="2621" y="2130"/>
                  <a:pt x="2622" y="2130"/>
                  <a:pt x="2622" y="2130"/>
                </a:cubicBezTo>
                <a:cubicBezTo>
                  <a:pt x="2624" y="2129"/>
                  <a:pt x="2625" y="2128"/>
                  <a:pt x="2623" y="2128"/>
                </a:cubicBezTo>
                <a:close/>
                <a:moveTo>
                  <a:pt x="2496" y="1864"/>
                </a:moveTo>
                <a:cubicBezTo>
                  <a:pt x="2496" y="1864"/>
                  <a:pt x="2496" y="1865"/>
                  <a:pt x="2496" y="1865"/>
                </a:cubicBezTo>
                <a:cubicBezTo>
                  <a:pt x="2496" y="1865"/>
                  <a:pt x="2495" y="1865"/>
                  <a:pt x="2495" y="1865"/>
                </a:cubicBezTo>
                <a:cubicBezTo>
                  <a:pt x="2495" y="1865"/>
                  <a:pt x="2496" y="1866"/>
                  <a:pt x="2496" y="1866"/>
                </a:cubicBezTo>
                <a:cubicBezTo>
                  <a:pt x="2497" y="1866"/>
                  <a:pt x="2497" y="1865"/>
                  <a:pt x="2497" y="1866"/>
                </a:cubicBezTo>
                <a:cubicBezTo>
                  <a:pt x="2497" y="1866"/>
                  <a:pt x="2497" y="1867"/>
                  <a:pt x="2498" y="1867"/>
                </a:cubicBezTo>
                <a:cubicBezTo>
                  <a:pt x="2498" y="1866"/>
                  <a:pt x="2498" y="1865"/>
                  <a:pt x="2498" y="1864"/>
                </a:cubicBezTo>
                <a:cubicBezTo>
                  <a:pt x="2498" y="1864"/>
                  <a:pt x="2497" y="1863"/>
                  <a:pt x="2497" y="1864"/>
                </a:cubicBezTo>
                <a:cubicBezTo>
                  <a:pt x="2497" y="1864"/>
                  <a:pt x="2497" y="1864"/>
                  <a:pt x="2497" y="1864"/>
                </a:cubicBezTo>
                <a:cubicBezTo>
                  <a:pt x="2498" y="1865"/>
                  <a:pt x="2497" y="1865"/>
                  <a:pt x="2497" y="1865"/>
                </a:cubicBezTo>
                <a:cubicBezTo>
                  <a:pt x="2497" y="1865"/>
                  <a:pt x="2497" y="1864"/>
                  <a:pt x="2496" y="1864"/>
                </a:cubicBezTo>
                <a:close/>
                <a:moveTo>
                  <a:pt x="2519" y="1821"/>
                </a:moveTo>
                <a:cubicBezTo>
                  <a:pt x="2519" y="1821"/>
                  <a:pt x="2518" y="1821"/>
                  <a:pt x="2518" y="1821"/>
                </a:cubicBezTo>
                <a:cubicBezTo>
                  <a:pt x="2518" y="1821"/>
                  <a:pt x="2517" y="1821"/>
                  <a:pt x="2517" y="1821"/>
                </a:cubicBezTo>
                <a:cubicBezTo>
                  <a:pt x="2517" y="1821"/>
                  <a:pt x="2517" y="1820"/>
                  <a:pt x="2517" y="1821"/>
                </a:cubicBezTo>
                <a:cubicBezTo>
                  <a:pt x="2517" y="1821"/>
                  <a:pt x="2518" y="1822"/>
                  <a:pt x="2518" y="1822"/>
                </a:cubicBezTo>
                <a:cubicBezTo>
                  <a:pt x="2518" y="1822"/>
                  <a:pt x="2520" y="1822"/>
                  <a:pt x="2519" y="1821"/>
                </a:cubicBezTo>
                <a:close/>
                <a:moveTo>
                  <a:pt x="2610" y="1986"/>
                </a:moveTo>
                <a:cubicBezTo>
                  <a:pt x="2610" y="1985"/>
                  <a:pt x="2610" y="1983"/>
                  <a:pt x="2609" y="1984"/>
                </a:cubicBezTo>
                <a:cubicBezTo>
                  <a:pt x="2609" y="1985"/>
                  <a:pt x="2609" y="1986"/>
                  <a:pt x="2610" y="1986"/>
                </a:cubicBezTo>
                <a:close/>
                <a:moveTo>
                  <a:pt x="2519" y="1980"/>
                </a:moveTo>
                <a:cubicBezTo>
                  <a:pt x="2519" y="1979"/>
                  <a:pt x="2518" y="1979"/>
                  <a:pt x="2518" y="1979"/>
                </a:cubicBezTo>
                <a:cubicBezTo>
                  <a:pt x="2517" y="1980"/>
                  <a:pt x="2517" y="1980"/>
                  <a:pt x="2517" y="1980"/>
                </a:cubicBezTo>
                <a:cubicBezTo>
                  <a:pt x="2516" y="1980"/>
                  <a:pt x="2516" y="1980"/>
                  <a:pt x="2516" y="1981"/>
                </a:cubicBezTo>
                <a:cubicBezTo>
                  <a:pt x="2516" y="1981"/>
                  <a:pt x="2517" y="1981"/>
                  <a:pt x="2517" y="1980"/>
                </a:cubicBezTo>
                <a:cubicBezTo>
                  <a:pt x="2518" y="1980"/>
                  <a:pt x="2518" y="1981"/>
                  <a:pt x="2519" y="1980"/>
                </a:cubicBezTo>
                <a:close/>
                <a:moveTo>
                  <a:pt x="2608" y="1986"/>
                </a:moveTo>
                <a:cubicBezTo>
                  <a:pt x="2608" y="1984"/>
                  <a:pt x="2607" y="1985"/>
                  <a:pt x="2606" y="1986"/>
                </a:cubicBezTo>
                <a:cubicBezTo>
                  <a:pt x="2606" y="1987"/>
                  <a:pt x="2608" y="1986"/>
                  <a:pt x="2608" y="1986"/>
                </a:cubicBezTo>
                <a:close/>
                <a:moveTo>
                  <a:pt x="2630" y="1945"/>
                </a:moveTo>
                <a:cubicBezTo>
                  <a:pt x="2630" y="1944"/>
                  <a:pt x="2631" y="1944"/>
                  <a:pt x="2631" y="1944"/>
                </a:cubicBezTo>
                <a:cubicBezTo>
                  <a:pt x="2631" y="1943"/>
                  <a:pt x="2631" y="1943"/>
                  <a:pt x="2630" y="1942"/>
                </a:cubicBezTo>
                <a:cubicBezTo>
                  <a:pt x="2630" y="1942"/>
                  <a:pt x="2630" y="1941"/>
                  <a:pt x="2630" y="1941"/>
                </a:cubicBezTo>
                <a:cubicBezTo>
                  <a:pt x="2630" y="1940"/>
                  <a:pt x="2630" y="1940"/>
                  <a:pt x="2630" y="1940"/>
                </a:cubicBezTo>
                <a:cubicBezTo>
                  <a:pt x="2630" y="1939"/>
                  <a:pt x="2630" y="1938"/>
                  <a:pt x="2629" y="1938"/>
                </a:cubicBezTo>
                <a:cubicBezTo>
                  <a:pt x="2628" y="1938"/>
                  <a:pt x="2628" y="1938"/>
                  <a:pt x="2628" y="1937"/>
                </a:cubicBezTo>
                <a:cubicBezTo>
                  <a:pt x="2628" y="1936"/>
                  <a:pt x="2627" y="1937"/>
                  <a:pt x="2626" y="1936"/>
                </a:cubicBezTo>
                <a:cubicBezTo>
                  <a:pt x="2626" y="1935"/>
                  <a:pt x="2626" y="1935"/>
                  <a:pt x="2627" y="1935"/>
                </a:cubicBezTo>
                <a:cubicBezTo>
                  <a:pt x="2627" y="1934"/>
                  <a:pt x="2628" y="1934"/>
                  <a:pt x="2627" y="1933"/>
                </a:cubicBezTo>
                <a:cubicBezTo>
                  <a:pt x="2627" y="1933"/>
                  <a:pt x="2627" y="1933"/>
                  <a:pt x="2627" y="1932"/>
                </a:cubicBezTo>
                <a:cubicBezTo>
                  <a:pt x="2628" y="1932"/>
                  <a:pt x="2627" y="1931"/>
                  <a:pt x="2627" y="1931"/>
                </a:cubicBezTo>
                <a:cubicBezTo>
                  <a:pt x="2627" y="1930"/>
                  <a:pt x="2628" y="1929"/>
                  <a:pt x="2628" y="1929"/>
                </a:cubicBezTo>
                <a:cubicBezTo>
                  <a:pt x="2628" y="1928"/>
                  <a:pt x="2627" y="1928"/>
                  <a:pt x="2627" y="1929"/>
                </a:cubicBezTo>
                <a:cubicBezTo>
                  <a:pt x="2627" y="1929"/>
                  <a:pt x="2626" y="1929"/>
                  <a:pt x="2626" y="1929"/>
                </a:cubicBezTo>
                <a:cubicBezTo>
                  <a:pt x="2625" y="1930"/>
                  <a:pt x="2625" y="1929"/>
                  <a:pt x="2625" y="1929"/>
                </a:cubicBezTo>
                <a:cubicBezTo>
                  <a:pt x="2626" y="1928"/>
                  <a:pt x="2627" y="1928"/>
                  <a:pt x="2626" y="1927"/>
                </a:cubicBezTo>
                <a:cubicBezTo>
                  <a:pt x="2625" y="1927"/>
                  <a:pt x="2625" y="1926"/>
                  <a:pt x="2625" y="1926"/>
                </a:cubicBezTo>
                <a:cubicBezTo>
                  <a:pt x="2625" y="1925"/>
                  <a:pt x="2626" y="1925"/>
                  <a:pt x="2626" y="1925"/>
                </a:cubicBezTo>
                <a:cubicBezTo>
                  <a:pt x="2626" y="1925"/>
                  <a:pt x="2625" y="1924"/>
                  <a:pt x="2626" y="1924"/>
                </a:cubicBezTo>
                <a:cubicBezTo>
                  <a:pt x="2626" y="1924"/>
                  <a:pt x="2627" y="1924"/>
                  <a:pt x="2627" y="1923"/>
                </a:cubicBezTo>
                <a:cubicBezTo>
                  <a:pt x="2626" y="1922"/>
                  <a:pt x="2625" y="1923"/>
                  <a:pt x="2624" y="1923"/>
                </a:cubicBezTo>
                <a:cubicBezTo>
                  <a:pt x="2624" y="1922"/>
                  <a:pt x="2623" y="1922"/>
                  <a:pt x="2623" y="1922"/>
                </a:cubicBezTo>
                <a:cubicBezTo>
                  <a:pt x="2623" y="1922"/>
                  <a:pt x="2623" y="1923"/>
                  <a:pt x="2623" y="1923"/>
                </a:cubicBezTo>
                <a:cubicBezTo>
                  <a:pt x="2622" y="1923"/>
                  <a:pt x="2621" y="1923"/>
                  <a:pt x="2621" y="1923"/>
                </a:cubicBezTo>
                <a:cubicBezTo>
                  <a:pt x="2621" y="1922"/>
                  <a:pt x="2621" y="1922"/>
                  <a:pt x="2621" y="1921"/>
                </a:cubicBezTo>
                <a:cubicBezTo>
                  <a:pt x="2620" y="1921"/>
                  <a:pt x="2620" y="1921"/>
                  <a:pt x="2621" y="1920"/>
                </a:cubicBezTo>
                <a:cubicBezTo>
                  <a:pt x="2621" y="1920"/>
                  <a:pt x="2622" y="1920"/>
                  <a:pt x="2622" y="1919"/>
                </a:cubicBezTo>
                <a:cubicBezTo>
                  <a:pt x="2623" y="1919"/>
                  <a:pt x="2623" y="1919"/>
                  <a:pt x="2623" y="1918"/>
                </a:cubicBezTo>
                <a:cubicBezTo>
                  <a:pt x="2624" y="1918"/>
                  <a:pt x="2625" y="1917"/>
                  <a:pt x="2625" y="1916"/>
                </a:cubicBezTo>
                <a:cubicBezTo>
                  <a:pt x="2625" y="1914"/>
                  <a:pt x="2622" y="1913"/>
                  <a:pt x="2622" y="1911"/>
                </a:cubicBezTo>
                <a:cubicBezTo>
                  <a:pt x="2622" y="1910"/>
                  <a:pt x="2622" y="1909"/>
                  <a:pt x="2622" y="1909"/>
                </a:cubicBezTo>
                <a:cubicBezTo>
                  <a:pt x="2622" y="1908"/>
                  <a:pt x="2623" y="1907"/>
                  <a:pt x="2622" y="1907"/>
                </a:cubicBezTo>
                <a:cubicBezTo>
                  <a:pt x="2622" y="1907"/>
                  <a:pt x="2621" y="1908"/>
                  <a:pt x="2620" y="1908"/>
                </a:cubicBezTo>
                <a:cubicBezTo>
                  <a:pt x="2619" y="1909"/>
                  <a:pt x="2619" y="1908"/>
                  <a:pt x="2618" y="1907"/>
                </a:cubicBezTo>
                <a:cubicBezTo>
                  <a:pt x="2618" y="1906"/>
                  <a:pt x="2618" y="1906"/>
                  <a:pt x="2617" y="1906"/>
                </a:cubicBezTo>
                <a:cubicBezTo>
                  <a:pt x="2616" y="1906"/>
                  <a:pt x="2617" y="1905"/>
                  <a:pt x="2617" y="1905"/>
                </a:cubicBezTo>
                <a:cubicBezTo>
                  <a:pt x="2617" y="1904"/>
                  <a:pt x="2615" y="1902"/>
                  <a:pt x="2615" y="1902"/>
                </a:cubicBezTo>
                <a:cubicBezTo>
                  <a:pt x="2614" y="1902"/>
                  <a:pt x="2614" y="1902"/>
                  <a:pt x="2613" y="1902"/>
                </a:cubicBezTo>
                <a:cubicBezTo>
                  <a:pt x="2613" y="1902"/>
                  <a:pt x="2613" y="1901"/>
                  <a:pt x="2612" y="1901"/>
                </a:cubicBezTo>
                <a:cubicBezTo>
                  <a:pt x="2611" y="1901"/>
                  <a:pt x="2610" y="1900"/>
                  <a:pt x="2611" y="1899"/>
                </a:cubicBezTo>
                <a:cubicBezTo>
                  <a:pt x="2611" y="1899"/>
                  <a:pt x="2609" y="1898"/>
                  <a:pt x="2609" y="1898"/>
                </a:cubicBezTo>
                <a:cubicBezTo>
                  <a:pt x="2609" y="1898"/>
                  <a:pt x="2608" y="1898"/>
                  <a:pt x="2608" y="1897"/>
                </a:cubicBezTo>
                <a:cubicBezTo>
                  <a:pt x="2607" y="1897"/>
                  <a:pt x="2607" y="1898"/>
                  <a:pt x="2606" y="1899"/>
                </a:cubicBezTo>
                <a:cubicBezTo>
                  <a:pt x="2605" y="1900"/>
                  <a:pt x="2606" y="1901"/>
                  <a:pt x="2607" y="1902"/>
                </a:cubicBezTo>
                <a:cubicBezTo>
                  <a:pt x="2607" y="1903"/>
                  <a:pt x="2608" y="1904"/>
                  <a:pt x="2608" y="1906"/>
                </a:cubicBezTo>
                <a:cubicBezTo>
                  <a:pt x="2608" y="1906"/>
                  <a:pt x="2608" y="1907"/>
                  <a:pt x="2609" y="1908"/>
                </a:cubicBezTo>
                <a:cubicBezTo>
                  <a:pt x="2609" y="1909"/>
                  <a:pt x="2609" y="1911"/>
                  <a:pt x="2609" y="1913"/>
                </a:cubicBezTo>
                <a:cubicBezTo>
                  <a:pt x="2609" y="1914"/>
                  <a:pt x="2606" y="1914"/>
                  <a:pt x="2605" y="1914"/>
                </a:cubicBezTo>
                <a:cubicBezTo>
                  <a:pt x="2604" y="1913"/>
                  <a:pt x="2604" y="1912"/>
                  <a:pt x="2603" y="1912"/>
                </a:cubicBezTo>
                <a:cubicBezTo>
                  <a:pt x="2602" y="1912"/>
                  <a:pt x="2602" y="1914"/>
                  <a:pt x="2602" y="1914"/>
                </a:cubicBezTo>
                <a:cubicBezTo>
                  <a:pt x="2602" y="1916"/>
                  <a:pt x="2602" y="1918"/>
                  <a:pt x="2600" y="1917"/>
                </a:cubicBezTo>
                <a:cubicBezTo>
                  <a:pt x="2598" y="1916"/>
                  <a:pt x="2598" y="1914"/>
                  <a:pt x="2596" y="1913"/>
                </a:cubicBezTo>
                <a:cubicBezTo>
                  <a:pt x="2594" y="1913"/>
                  <a:pt x="2595" y="1918"/>
                  <a:pt x="2594" y="1919"/>
                </a:cubicBezTo>
                <a:cubicBezTo>
                  <a:pt x="2594" y="1920"/>
                  <a:pt x="2593" y="1920"/>
                  <a:pt x="2594" y="1920"/>
                </a:cubicBezTo>
                <a:cubicBezTo>
                  <a:pt x="2594" y="1921"/>
                  <a:pt x="2595" y="1921"/>
                  <a:pt x="2594" y="1922"/>
                </a:cubicBezTo>
                <a:cubicBezTo>
                  <a:pt x="2594" y="1922"/>
                  <a:pt x="2594" y="1923"/>
                  <a:pt x="2594" y="1923"/>
                </a:cubicBezTo>
                <a:cubicBezTo>
                  <a:pt x="2594" y="1925"/>
                  <a:pt x="2593" y="1924"/>
                  <a:pt x="2592" y="1924"/>
                </a:cubicBezTo>
                <a:cubicBezTo>
                  <a:pt x="2591" y="1923"/>
                  <a:pt x="2590" y="1923"/>
                  <a:pt x="2589" y="1922"/>
                </a:cubicBezTo>
                <a:cubicBezTo>
                  <a:pt x="2588" y="1921"/>
                  <a:pt x="2587" y="1922"/>
                  <a:pt x="2587" y="1922"/>
                </a:cubicBezTo>
                <a:cubicBezTo>
                  <a:pt x="2586" y="1923"/>
                  <a:pt x="2586" y="1923"/>
                  <a:pt x="2585" y="1924"/>
                </a:cubicBezTo>
                <a:cubicBezTo>
                  <a:pt x="2585" y="1924"/>
                  <a:pt x="2585" y="1925"/>
                  <a:pt x="2585" y="1926"/>
                </a:cubicBezTo>
                <a:cubicBezTo>
                  <a:pt x="2585" y="1926"/>
                  <a:pt x="2584" y="1927"/>
                  <a:pt x="2584" y="1927"/>
                </a:cubicBezTo>
                <a:cubicBezTo>
                  <a:pt x="2584" y="1928"/>
                  <a:pt x="2584" y="1929"/>
                  <a:pt x="2584" y="1929"/>
                </a:cubicBezTo>
                <a:cubicBezTo>
                  <a:pt x="2583" y="1930"/>
                  <a:pt x="2581" y="1930"/>
                  <a:pt x="2580" y="1930"/>
                </a:cubicBezTo>
                <a:cubicBezTo>
                  <a:pt x="2579" y="1930"/>
                  <a:pt x="2579" y="1930"/>
                  <a:pt x="2578" y="1931"/>
                </a:cubicBezTo>
                <a:cubicBezTo>
                  <a:pt x="2578" y="1931"/>
                  <a:pt x="2577" y="1931"/>
                  <a:pt x="2577" y="1932"/>
                </a:cubicBezTo>
                <a:cubicBezTo>
                  <a:pt x="2576" y="1932"/>
                  <a:pt x="2576" y="1932"/>
                  <a:pt x="2575" y="1933"/>
                </a:cubicBezTo>
                <a:cubicBezTo>
                  <a:pt x="2575" y="1933"/>
                  <a:pt x="2574" y="1934"/>
                  <a:pt x="2574" y="1934"/>
                </a:cubicBezTo>
                <a:cubicBezTo>
                  <a:pt x="2573" y="1934"/>
                  <a:pt x="2573" y="1935"/>
                  <a:pt x="2573" y="1935"/>
                </a:cubicBezTo>
                <a:cubicBezTo>
                  <a:pt x="2572" y="1935"/>
                  <a:pt x="2572" y="1934"/>
                  <a:pt x="2573" y="1934"/>
                </a:cubicBezTo>
                <a:cubicBezTo>
                  <a:pt x="2573" y="1933"/>
                  <a:pt x="2575" y="1932"/>
                  <a:pt x="2576" y="1932"/>
                </a:cubicBezTo>
                <a:cubicBezTo>
                  <a:pt x="2577" y="1930"/>
                  <a:pt x="2577" y="1930"/>
                  <a:pt x="2576" y="1928"/>
                </a:cubicBezTo>
                <a:cubicBezTo>
                  <a:pt x="2576" y="1927"/>
                  <a:pt x="2576" y="1926"/>
                  <a:pt x="2576" y="1925"/>
                </a:cubicBezTo>
                <a:cubicBezTo>
                  <a:pt x="2575" y="1924"/>
                  <a:pt x="2575" y="1923"/>
                  <a:pt x="2574" y="1922"/>
                </a:cubicBezTo>
                <a:cubicBezTo>
                  <a:pt x="2573" y="1921"/>
                  <a:pt x="2573" y="1921"/>
                  <a:pt x="2571" y="1921"/>
                </a:cubicBezTo>
                <a:cubicBezTo>
                  <a:pt x="2571" y="1920"/>
                  <a:pt x="2571" y="1923"/>
                  <a:pt x="2570" y="1921"/>
                </a:cubicBezTo>
                <a:cubicBezTo>
                  <a:pt x="2570" y="1921"/>
                  <a:pt x="2569" y="1921"/>
                  <a:pt x="2569" y="1921"/>
                </a:cubicBezTo>
                <a:cubicBezTo>
                  <a:pt x="2569" y="1920"/>
                  <a:pt x="2569" y="1920"/>
                  <a:pt x="2569" y="1920"/>
                </a:cubicBezTo>
                <a:cubicBezTo>
                  <a:pt x="2568" y="1920"/>
                  <a:pt x="2567" y="1919"/>
                  <a:pt x="2567" y="1919"/>
                </a:cubicBezTo>
                <a:cubicBezTo>
                  <a:pt x="2567" y="1920"/>
                  <a:pt x="2567" y="1920"/>
                  <a:pt x="2567" y="1920"/>
                </a:cubicBezTo>
                <a:cubicBezTo>
                  <a:pt x="2568" y="1921"/>
                  <a:pt x="2566" y="1921"/>
                  <a:pt x="2566" y="1922"/>
                </a:cubicBezTo>
                <a:cubicBezTo>
                  <a:pt x="2566" y="1923"/>
                  <a:pt x="2565" y="1923"/>
                  <a:pt x="2563" y="1923"/>
                </a:cubicBezTo>
                <a:cubicBezTo>
                  <a:pt x="2562" y="1923"/>
                  <a:pt x="2561" y="1924"/>
                  <a:pt x="2560" y="1925"/>
                </a:cubicBezTo>
                <a:cubicBezTo>
                  <a:pt x="2559" y="1925"/>
                  <a:pt x="2559" y="1927"/>
                  <a:pt x="2559" y="1928"/>
                </a:cubicBezTo>
                <a:cubicBezTo>
                  <a:pt x="2559" y="1928"/>
                  <a:pt x="2560" y="1929"/>
                  <a:pt x="2559" y="1930"/>
                </a:cubicBezTo>
                <a:cubicBezTo>
                  <a:pt x="2559" y="1931"/>
                  <a:pt x="2558" y="1931"/>
                  <a:pt x="2557" y="1931"/>
                </a:cubicBezTo>
                <a:cubicBezTo>
                  <a:pt x="2557" y="1931"/>
                  <a:pt x="2556" y="1932"/>
                  <a:pt x="2555" y="1932"/>
                </a:cubicBezTo>
                <a:cubicBezTo>
                  <a:pt x="2554" y="1932"/>
                  <a:pt x="2554" y="1931"/>
                  <a:pt x="2553" y="1931"/>
                </a:cubicBezTo>
                <a:cubicBezTo>
                  <a:pt x="2553" y="1931"/>
                  <a:pt x="2553" y="1931"/>
                  <a:pt x="2552" y="1932"/>
                </a:cubicBezTo>
                <a:cubicBezTo>
                  <a:pt x="2552" y="1932"/>
                  <a:pt x="2552" y="1932"/>
                  <a:pt x="2551" y="1933"/>
                </a:cubicBezTo>
                <a:cubicBezTo>
                  <a:pt x="2550" y="1933"/>
                  <a:pt x="2549" y="1933"/>
                  <a:pt x="2547" y="1933"/>
                </a:cubicBezTo>
                <a:cubicBezTo>
                  <a:pt x="2546" y="1934"/>
                  <a:pt x="2545" y="1934"/>
                  <a:pt x="2544" y="1935"/>
                </a:cubicBezTo>
                <a:cubicBezTo>
                  <a:pt x="2544" y="1936"/>
                  <a:pt x="2543" y="1937"/>
                  <a:pt x="2543" y="1938"/>
                </a:cubicBezTo>
                <a:cubicBezTo>
                  <a:pt x="2542" y="1939"/>
                  <a:pt x="2542" y="1940"/>
                  <a:pt x="2542" y="1941"/>
                </a:cubicBezTo>
                <a:cubicBezTo>
                  <a:pt x="2542" y="1942"/>
                  <a:pt x="2542" y="1943"/>
                  <a:pt x="2542" y="1944"/>
                </a:cubicBezTo>
                <a:cubicBezTo>
                  <a:pt x="2541" y="1945"/>
                  <a:pt x="2541" y="1945"/>
                  <a:pt x="2541" y="1947"/>
                </a:cubicBezTo>
                <a:cubicBezTo>
                  <a:pt x="2541" y="1947"/>
                  <a:pt x="2541" y="1948"/>
                  <a:pt x="2540" y="1949"/>
                </a:cubicBezTo>
                <a:cubicBezTo>
                  <a:pt x="2540" y="1949"/>
                  <a:pt x="2539" y="1949"/>
                  <a:pt x="2538" y="1950"/>
                </a:cubicBezTo>
                <a:cubicBezTo>
                  <a:pt x="2537" y="1952"/>
                  <a:pt x="2539" y="1956"/>
                  <a:pt x="2541" y="1956"/>
                </a:cubicBezTo>
                <a:cubicBezTo>
                  <a:pt x="2541" y="1956"/>
                  <a:pt x="2542" y="1956"/>
                  <a:pt x="2543" y="1956"/>
                </a:cubicBezTo>
                <a:cubicBezTo>
                  <a:pt x="2543" y="1955"/>
                  <a:pt x="2544" y="1955"/>
                  <a:pt x="2544" y="1954"/>
                </a:cubicBezTo>
                <a:cubicBezTo>
                  <a:pt x="2544" y="1953"/>
                  <a:pt x="2545" y="1952"/>
                  <a:pt x="2545" y="1951"/>
                </a:cubicBezTo>
                <a:cubicBezTo>
                  <a:pt x="2545" y="1951"/>
                  <a:pt x="2545" y="1950"/>
                  <a:pt x="2545" y="1949"/>
                </a:cubicBezTo>
                <a:cubicBezTo>
                  <a:pt x="2545" y="1949"/>
                  <a:pt x="2546" y="1947"/>
                  <a:pt x="2547" y="1948"/>
                </a:cubicBezTo>
                <a:cubicBezTo>
                  <a:pt x="2547" y="1948"/>
                  <a:pt x="2548" y="1946"/>
                  <a:pt x="2547" y="1946"/>
                </a:cubicBezTo>
                <a:cubicBezTo>
                  <a:pt x="2547" y="1946"/>
                  <a:pt x="2547" y="1946"/>
                  <a:pt x="2547" y="1946"/>
                </a:cubicBezTo>
                <a:cubicBezTo>
                  <a:pt x="2546" y="1946"/>
                  <a:pt x="2547" y="1945"/>
                  <a:pt x="2547" y="1944"/>
                </a:cubicBezTo>
                <a:cubicBezTo>
                  <a:pt x="2547" y="1944"/>
                  <a:pt x="2548" y="1943"/>
                  <a:pt x="2549" y="1943"/>
                </a:cubicBezTo>
                <a:cubicBezTo>
                  <a:pt x="2549" y="1944"/>
                  <a:pt x="2549" y="1943"/>
                  <a:pt x="2550" y="1943"/>
                </a:cubicBezTo>
                <a:cubicBezTo>
                  <a:pt x="2550" y="1943"/>
                  <a:pt x="2550" y="1942"/>
                  <a:pt x="2550" y="1942"/>
                </a:cubicBezTo>
                <a:cubicBezTo>
                  <a:pt x="2549" y="1942"/>
                  <a:pt x="2549" y="1943"/>
                  <a:pt x="2549" y="1943"/>
                </a:cubicBezTo>
                <a:cubicBezTo>
                  <a:pt x="2548" y="1943"/>
                  <a:pt x="2550" y="1940"/>
                  <a:pt x="2550" y="1940"/>
                </a:cubicBezTo>
                <a:cubicBezTo>
                  <a:pt x="2551" y="1939"/>
                  <a:pt x="2552" y="1938"/>
                  <a:pt x="2554" y="1938"/>
                </a:cubicBezTo>
                <a:cubicBezTo>
                  <a:pt x="2554" y="1939"/>
                  <a:pt x="2555" y="1939"/>
                  <a:pt x="2556" y="1939"/>
                </a:cubicBezTo>
                <a:cubicBezTo>
                  <a:pt x="2556" y="1940"/>
                  <a:pt x="2556" y="1940"/>
                  <a:pt x="2555" y="1940"/>
                </a:cubicBezTo>
                <a:cubicBezTo>
                  <a:pt x="2555" y="1941"/>
                  <a:pt x="2555" y="1942"/>
                  <a:pt x="2555" y="1942"/>
                </a:cubicBezTo>
                <a:cubicBezTo>
                  <a:pt x="2556" y="1943"/>
                  <a:pt x="2556" y="1943"/>
                  <a:pt x="2556" y="1943"/>
                </a:cubicBezTo>
                <a:cubicBezTo>
                  <a:pt x="2555" y="1944"/>
                  <a:pt x="2557" y="1946"/>
                  <a:pt x="2557" y="1944"/>
                </a:cubicBezTo>
                <a:cubicBezTo>
                  <a:pt x="2557" y="1944"/>
                  <a:pt x="2558" y="1943"/>
                  <a:pt x="2558" y="1943"/>
                </a:cubicBezTo>
                <a:cubicBezTo>
                  <a:pt x="2558" y="1944"/>
                  <a:pt x="2559" y="1944"/>
                  <a:pt x="2559" y="1945"/>
                </a:cubicBezTo>
                <a:cubicBezTo>
                  <a:pt x="2559" y="1945"/>
                  <a:pt x="2559" y="1945"/>
                  <a:pt x="2559" y="1944"/>
                </a:cubicBezTo>
                <a:cubicBezTo>
                  <a:pt x="2559" y="1944"/>
                  <a:pt x="2559" y="1943"/>
                  <a:pt x="2560" y="1943"/>
                </a:cubicBezTo>
                <a:cubicBezTo>
                  <a:pt x="2560" y="1943"/>
                  <a:pt x="2560" y="1943"/>
                  <a:pt x="2560" y="1943"/>
                </a:cubicBezTo>
                <a:cubicBezTo>
                  <a:pt x="2560" y="1943"/>
                  <a:pt x="2560" y="1942"/>
                  <a:pt x="2560" y="1942"/>
                </a:cubicBezTo>
                <a:cubicBezTo>
                  <a:pt x="2560" y="1941"/>
                  <a:pt x="2561" y="1941"/>
                  <a:pt x="2561" y="1940"/>
                </a:cubicBezTo>
                <a:cubicBezTo>
                  <a:pt x="2561" y="1940"/>
                  <a:pt x="2562" y="1939"/>
                  <a:pt x="2562" y="1940"/>
                </a:cubicBezTo>
                <a:cubicBezTo>
                  <a:pt x="2563" y="1940"/>
                  <a:pt x="2562" y="1941"/>
                  <a:pt x="2563" y="1941"/>
                </a:cubicBezTo>
                <a:cubicBezTo>
                  <a:pt x="2563" y="1941"/>
                  <a:pt x="2563" y="1941"/>
                  <a:pt x="2563" y="1942"/>
                </a:cubicBezTo>
                <a:cubicBezTo>
                  <a:pt x="2564" y="1942"/>
                  <a:pt x="2563" y="1943"/>
                  <a:pt x="2563" y="1943"/>
                </a:cubicBezTo>
                <a:cubicBezTo>
                  <a:pt x="2562" y="1942"/>
                  <a:pt x="2563" y="1942"/>
                  <a:pt x="2562" y="1942"/>
                </a:cubicBezTo>
                <a:cubicBezTo>
                  <a:pt x="2562" y="1943"/>
                  <a:pt x="2561" y="1944"/>
                  <a:pt x="2563" y="1944"/>
                </a:cubicBezTo>
                <a:cubicBezTo>
                  <a:pt x="2563" y="1945"/>
                  <a:pt x="2564" y="1943"/>
                  <a:pt x="2564" y="1943"/>
                </a:cubicBezTo>
                <a:cubicBezTo>
                  <a:pt x="2566" y="1943"/>
                  <a:pt x="2565" y="1944"/>
                  <a:pt x="2566" y="1945"/>
                </a:cubicBezTo>
                <a:cubicBezTo>
                  <a:pt x="2566" y="1945"/>
                  <a:pt x="2567" y="1945"/>
                  <a:pt x="2567" y="1946"/>
                </a:cubicBezTo>
                <a:cubicBezTo>
                  <a:pt x="2567" y="1946"/>
                  <a:pt x="2567" y="1946"/>
                  <a:pt x="2567" y="1947"/>
                </a:cubicBezTo>
                <a:cubicBezTo>
                  <a:pt x="2567" y="1947"/>
                  <a:pt x="2569" y="1946"/>
                  <a:pt x="2569" y="1946"/>
                </a:cubicBezTo>
                <a:cubicBezTo>
                  <a:pt x="2569" y="1945"/>
                  <a:pt x="2567" y="1945"/>
                  <a:pt x="2567" y="1944"/>
                </a:cubicBezTo>
                <a:cubicBezTo>
                  <a:pt x="2567" y="1944"/>
                  <a:pt x="2567" y="1944"/>
                  <a:pt x="2567" y="1943"/>
                </a:cubicBezTo>
                <a:cubicBezTo>
                  <a:pt x="2567" y="1943"/>
                  <a:pt x="2566" y="1943"/>
                  <a:pt x="2566" y="1943"/>
                </a:cubicBezTo>
                <a:cubicBezTo>
                  <a:pt x="2567" y="1942"/>
                  <a:pt x="2568" y="1942"/>
                  <a:pt x="2568" y="1942"/>
                </a:cubicBezTo>
                <a:cubicBezTo>
                  <a:pt x="2569" y="1941"/>
                  <a:pt x="2569" y="1940"/>
                  <a:pt x="2569" y="1939"/>
                </a:cubicBezTo>
                <a:cubicBezTo>
                  <a:pt x="2568" y="1938"/>
                  <a:pt x="2569" y="1937"/>
                  <a:pt x="2570" y="1937"/>
                </a:cubicBezTo>
                <a:cubicBezTo>
                  <a:pt x="2571" y="1937"/>
                  <a:pt x="2572" y="1937"/>
                  <a:pt x="2573" y="1938"/>
                </a:cubicBezTo>
                <a:cubicBezTo>
                  <a:pt x="2574" y="1938"/>
                  <a:pt x="2574" y="1938"/>
                  <a:pt x="2574" y="1939"/>
                </a:cubicBezTo>
                <a:cubicBezTo>
                  <a:pt x="2575" y="1940"/>
                  <a:pt x="2576" y="1940"/>
                  <a:pt x="2577" y="1940"/>
                </a:cubicBezTo>
                <a:cubicBezTo>
                  <a:pt x="2578" y="1940"/>
                  <a:pt x="2579" y="1940"/>
                  <a:pt x="2579" y="1941"/>
                </a:cubicBezTo>
                <a:cubicBezTo>
                  <a:pt x="2580" y="1941"/>
                  <a:pt x="2581" y="1942"/>
                  <a:pt x="2581" y="1943"/>
                </a:cubicBezTo>
                <a:cubicBezTo>
                  <a:pt x="2582" y="1944"/>
                  <a:pt x="2582" y="1946"/>
                  <a:pt x="2583" y="1946"/>
                </a:cubicBezTo>
                <a:cubicBezTo>
                  <a:pt x="2583" y="1946"/>
                  <a:pt x="2584" y="1945"/>
                  <a:pt x="2584" y="1946"/>
                </a:cubicBezTo>
                <a:cubicBezTo>
                  <a:pt x="2585" y="1946"/>
                  <a:pt x="2585" y="1947"/>
                  <a:pt x="2584" y="1947"/>
                </a:cubicBezTo>
                <a:cubicBezTo>
                  <a:pt x="2584" y="1947"/>
                  <a:pt x="2584" y="1947"/>
                  <a:pt x="2584" y="1948"/>
                </a:cubicBezTo>
                <a:cubicBezTo>
                  <a:pt x="2584" y="1948"/>
                  <a:pt x="2584" y="1949"/>
                  <a:pt x="2583" y="1949"/>
                </a:cubicBezTo>
                <a:cubicBezTo>
                  <a:pt x="2583" y="1950"/>
                  <a:pt x="2583" y="1950"/>
                  <a:pt x="2582" y="1951"/>
                </a:cubicBezTo>
                <a:cubicBezTo>
                  <a:pt x="2581" y="1951"/>
                  <a:pt x="2581" y="1951"/>
                  <a:pt x="2581" y="1951"/>
                </a:cubicBezTo>
                <a:cubicBezTo>
                  <a:pt x="2580" y="1951"/>
                  <a:pt x="2580" y="1952"/>
                  <a:pt x="2580" y="1952"/>
                </a:cubicBezTo>
                <a:cubicBezTo>
                  <a:pt x="2580" y="1953"/>
                  <a:pt x="2579" y="1953"/>
                  <a:pt x="2579" y="1954"/>
                </a:cubicBezTo>
                <a:cubicBezTo>
                  <a:pt x="2578" y="1955"/>
                  <a:pt x="2578" y="1955"/>
                  <a:pt x="2579" y="1956"/>
                </a:cubicBezTo>
                <a:cubicBezTo>
                  <a:pt x="2579" y="1956"/>
                  <a:pt x="2579" y="1957"/>
                  <a:pt x="2579" y="1957"/>
                </a:cubicBezTo>
                <a:cubicBezTo>
                  <a:pt x="2579" y="1959"/>
                  <a:pt x="2580" y="1958"/>
                  <a:pt x="2580" y="1958"/>
                </a:cubicBezTo>
                <a:cubicBezTo>
                  <a:pt x="2581" y="1959"/>
                  <a:pt x="2580" y="1959"/>
                  <a:pt x="2580" y="1960"/>
                </a:cubicBezTo>
                <a:cubicBezTo>
                  <a:pt x="2580" y="1960"/>
                  <a:pt x="2581" y="1961"/>
                  <a:pt x="2581" y="1961"/>
                </a:cubicBezTo>
                <a:cubicBezTo>
                  <a:pt x="2581" y="1962"/>
                  <a:pt x="2580" y="1963"/>
                  <a:pt x="2580" y="1964"/>
                </a:cubicBezTo>
                <a:cubicBezTo>
                  <a:pt x="2580" y="1965"/>
                  <a:pt x="2580" y="1965"/>
                  <a:pt x="2581" y="1966"/>
                </a:cubicBezTo>
                <a:cubicBezTo>
                  <a:pt x="2582" y="1967"/>
                  <a:pt x="2583" y="1968"/>
                  <a:pt x="2584" y="1969"/>
                </a:cubicBezTo>
                <a:cubicBezTo>
                  <a:pt x="2584" y="1970"/>
                  <a:pt x="2585" y="1971"/>
                  <a:pt x="2587" y="1971"/>
                </a:cubicBezTo>
                <a:cubicBezTo>
                  <a:pt x="2588" y="1972"/>
                  <a:pt x="2589" y="1972"/>
                  <a:pt x="2590" y="1973"/>
                </a:cubicBezTo>
                <a:cubicBezTo>
                  <a:pt x="2591" y="1974"/>
                  <a:pt x="2592" y="1974"/>
                  <a:pt x="2594" y="1975"/>
                </a:cubicBezTo>
                <a:cubicBezTo>
                  <a:pt x="2595" y="1975"/>
                  <a:pt x="2595" y="1975"/>
                  <a:pt x="2596" y="1975"/>
                </a:cubicBezTo>
                <a:cubicBezTo>
                  <a:pt x="2597" y="1976"/>
                  <a:pt x="2600" y="1979"/>
                  <a:pt x="2601" y="1976"/>
                </a:cubicBezTo>
                <a:cubicBezTo>
                  <a:pt x="2602" y="1975"/>
                  <a:pt x="2602" y="1973"/>
                  <a:pt x="2604" y="1972"/>
                </a:cubicBezTo>
                <a:cubicBezTo>
                  <a:pt x="2605" y="1971"/>
                  <a:pt x="2606" y="1973"/>
                  <a:pt x="2605" y="1974"/>
                </a:cubicBezTo>
                <a:cubicBezTo>
                  <a:pt x="2605" y="1975"/>
                  <a:pt x="2604" y="1976"/>
                  <a:pt x="2603" y="1977"/>
                </a:cubicBezTo>
                <a:cubicBezTo>
                  <a:pt x="2603" y="1978"/>
                  <a:pt x="2604" y="1978"/>
                  <a:pt x="2604" y="1978"/>
                </a:cubicBezTo>
                <a:cubicBezTo>
                  <a:pt x="2605" y="1979"/>
                  <a:pt x="2605" y="1980"/>
                  <a:pt x="2606" y="1982"/>
                </a:cubicBezTo>
                <a:cubicBezTo>
                  <a:pt x="2606" y="1983"/>
                  <a:pt x="2608" y="1983"/>
                  <a:pt x="2608" y="1982"/>
                </a:cubicBezTo>
                <a:cubicBezTo>
                  <a:pt x="2609" y="1979"/>
                  <a:pt x="2611" y="1977"/>
                  <a:pt x="2613" y="1975"/>
                </a:cubicBezTo>
                <a:cubicBezTo>
                  <a:pt x="2615" y="1973"/>
                  <a:pt x="2613" y="1970"/>
                  <a:pt x="2613" y="1967"/>
                </a:cubicBezTo>
                <a:cubicBezTo>
                  <a:pt x="2612" y="1967"/>
                  <a:pt x="2612" y="1966"/>
                  <a:pt x="2611" y="1965"/>
                </a:cubicBezTo>
                <a:cubicBezTo>
                  <a:pt x="2611" y="1965"/>
                  <a:pt x="2612" y="1964"/>
                  <a:pt x="2611" y="1964"/>
                </a:cubicBezTo>
                <a:cubicBezTo>
                  <a:pt x="2611" y="1963"/>
                  <a:pt x="2610" y="1963"/>
                  <a:pt x="2609" y="1962"/>
                </a:cubicBezTo>
                <a:cubicBezTo>
                  <a:pt x="2609" y="1962"/>
                  <a:pt x="2609" y="1961"/>
                  <a:pt x="2608" y="1962"/>
                </a:cubicBezTo>
                <a:cubicBezTo>
                  <a:pt x="2607" y="1962"/>
                  <a:pt x="2607" y="1961"/>
                  <a:pt x="2607" y="1960"/>
                </a:cubicBezTo>
                <a:cubicBezTo>
                  <a:pt x="2607" y="1959"/>
                  <a:pt x="2607" y="1958"/>
                  <a:pt x="2608" y="1957"/>
                </a:cubicBezTo>
                <a:cubicBezTo>
                  <a:pt x="2608" y="1956"/>
                  <a:pt x="2609" y="1956"/>
                  <a:pt x="2609" y="1954"/>
                </a:cubicBezTo>
                <a:cubicBezTo>
                  <a:pt x="2609" y="1954"/>
                  <a:pt x="2609" y="1953"/>
                  <a:pt x="2610" y="1953"/>
                </a:cubicBezTo>
                <a:cubicBezTo>
                  <a:pt x="2610" y="1953"/>
                  <a:pt x="2611" y="1953"/>
                  <a:pt x="2611" y="1953"/>
                </a:cubicBezTo>
                <a:cubicBezTo>
                  <a:pt x="2612" y="1953"/>
                  <a:pt x="2612" y="1952"/>
                  <a:pt x="2613" y="1952"/>
                </a:cubicBezTo>
                <a:cubicBezTo>
                  <a:pt x="2613" y="1952"/>
                  <a:pt x="2614" y="1953"/>
                  <a:pt x="2614" y="1953"/>
                </a:cubicBezTo>
                <a:cubicBezTo>
                  <a:pt x="2614" y="1953"/>
                  <a:pt x="2614" y="1954"/>
                  <a:pt x="2614" y="1954"/>
                </a:cubicBezTo>
                <a:cubicBezTo>
                  <a:pt x="2613" y="1954"/>
                  <a:pt x="2613" y="1954"/>
                  <a:pt x="2613" y="1954"/>
                </a:cubicBezTo>
                <a:cubicBezTo>
                  <a:pt x="2613" y="1955"/>
                  <a:pt x="2613" y="1955"/>
                  <a:pt x="2613" y="1955"/>
                </a:cubicBezTo>
                <a:cubicBezTo>
                  <a:pt x="2614" y="1955"/>
                  <a:pt x="2614" y="1955"/>
                  <a:pt x="2614" y="1955"/>
                </a:cubicBezTo>
                <a:cubicBezTo>
                  <a:pt x="2614" y="1954"/>
                  <a:pt x="2614" y="1956"/>
                  <a:pt x="2615" y="1956"/>
                </a:cubicBezTo>
                <a:cubicBezTo>
                  <a:pt x="2616" y="1954"/>
                  <a:pt x="2615" y="1953"/>
                  <a:pt x="2615" y="1952"/>
                </a:cubicBezTo>
                <a:cubicBezTo>
                  <a:pt x="2615" y="1951"/>
                  <a:pt x="2614" y="1951"/>
                  <a:pt x="2613" y="1951"/>
                </a:cubicBezTo>
                <a:cubicBezTo>
                  <a:pt x="2612" y="1952"/>
                  <a:pt x="2612" y="1950"/>
                  <a:pt x="2612" y="1950"/>
                </a:cubicBezTo>
                <a:cubicBezTo>
                  <a:pt x="2612" y="1949"/>
                  <a:pt x="2613" y="1948"/>
                  <a:pt x="2613" y="1948"/>
                </a:cubicBezTo>
                <a:cubicBezTo>
                  <a:pt x="2614" y="1947"/>
                  <a:pt x="2615" y="1947"/>
                  <a:pt x="2615" y="1946"/>
                </a:cubicBezTo>
                <a:cubicBezTo>
                  <a:pt x="2615" y="1946"/>
                  <a:pt x="2616" y="1946"/>
                  <a:pt x="2616" y="1946"/>
                </a:cubicBezTo>
                <a:cubicBezTo>
                  <a:pt x="2616" y="1947"/>
                  <a:pt x="2616" y="1948"/>
                  <a:pt x="2616" y="1949"/>
                </a:cubicBezTo>
                <a:cubicBezTo>
                  <a:pt x="2616" y="1949"/>
                  <a:pt x="2617" y="1950"/>
                  <a:pt x="2617" y="1950"/>
                </a:cubicBezTo>
                <a:cubicBezTo>
                  <a:pt x="2617" y="1950"/>
                  <a:pt x="2617" y="1950"/>
                  <a:pt x="2617" y="1951"/>
                </a:cubicBezTo>
                <a:cubicBezTo>
                  <a:pt x="2617" y="1951"/>
                  <a:pt x="2618" y="1952"/>
                  <a:pt x="2618" y="1952"/>
                </a:cubicBezTo>
                <a:cubicBezTo>
                  <a:pt x="2618" y="1952"/>
                  <a:pt x="2619" y="1953"/>
                  <a:pt x="2619" y="1953"/>
                </a:cubicBezTo>
                <a:cubicBezTo>
                  <a:pt x="2619" y="1954"/>
                  <a:pt x="2619" y="1955"/>
                  <a:pt x="2619" y="1955"/>
                </a:cubicBezTo>
                <a:cubicBezTo>
                  <a:pt x="2619" y="1956"/>
                  <a:pt x="2620" y="1956"/>
                  <a:pt x="2620" y="1956"/>
                </a:cubicBezTo>
                <a:cubicBezTo>
                  <a:pt x="2621" y="1957"/>
                  <a:pt x="2621" y="1958"/>
                  <a:pt x="2621" y="1958"/>
                </a:cubicBezTo>
                <a:cubicBezTo>
                  <a:pt x="2621" y="1959"/>
                  <a:pt x="2621" y="1961"/>
                  <a:pt x="2621" y="1962"/>
                </a:cubicBezTo>
                <a:cubicBezTo>
                  <a:pt x="2621" y="1963"/>
                  <a:pt x="2621" y="1963"/>
                  <a:pt x="2621" y="1964"/>
                </a:cubicBezTo>
                <a:cubicBezTo>
                  <a:pt x="2622" y="1964"/>
                  <a:pt x="2622" y="1964"/>
                  <a:pt x="2622" y="1965"/>
                </a:cubicBezTo>
                <a:cubicBezTo>
                  <a:pt x="2622" y="1966"/>
                  <a:pt x="2623" y="1966"/>
                  <a:pt x="2623" y="1966"/>
                </a:cubicBezTo>
                <a:cubicBezTo>
                  <a:pt x="2623" y="1967"/>
                  <a:pt x="2623" y="1967"/>
                  <a:pt x="2623" y="1968"/>
                </a:cubicBezTo>
                <a:cubicBezTo>
                  <a:pt x="2624" y="1968"/>
                  <a:pt x="2623" y="1966"/>
                  <a:pt x="2623" y="1966"/>
                </a:cubicBezTo>
                <a:cubicBezTo>
                  <a:pt x="2623" y="1964"/>
                  <a:pt x="2623" y="1962"/>
                  <a:pt x="2624" y="1960"/>
                </a:cubicBezTo>
                <a:cubicBezTo>
                  <a:pt x="2624" y="1960"/>
                  <a:pt x="2624" y="1959"/>
                  <a:pt x="2624" y="1958"/>
                </a:cubicBezTo>
                <a:cubicBezTo>
                  <a:pt x="2624" y="1957"/>
                  <a:pt x="2623" y="1957"/>
                  <a:pt x="2623" y="1955"/>
                </a:cubicBezTo>
                <a:cubicBezTo>
                  <a:pt x="2623" y="1955"/>
                  <a:pt x="2623" y="1954"/>
                  <a:pt x="2624" y="1955"/>
                </a:cubicBezTo>
                <a:cubicBezTo>
                  <a:pt x="2625" y="1955"/>
                  <a:pt x="2625" y="1955"/>
                  <a:pt x="2625" y="1954"/>
                </a:cubicBezTo>
                <a:cubicBezTo>
                  <a:pt x="2626" y="1952"/>
                  <a:pt x="2627" y="1954"/>
                  <a:pt x="2628" y="1953"/>
                </a:cubicBezTo>
                <a:cubicBezTo>
                  <a:pt x="2628" y="1953"/>
                  <a:pt x="2629" y="1951"/>
                  <a:pt x="2629" y="1950"/>
                </a:cubicBezTo>
                <a:cubicBezTo>
                  <a:pt x="2629" y="1949"/>
                  <a:pt x="2631" y="1949"/>
                  <a:pt x="2631" y="1948"/>
                </a:cubicBezTo>
                <a:cubicBezTo>
                  <a:pt x="2631" y="1947"/>
                  <a:pt x="2630" y="1947"/>
                  <a:pt x="2630" y="1947"/>
                </a:cubicBezTo>
                <a:cubicBezTo>
                  <a:pt x="2630" y="1946"/>
                  <a:pt x="2630" y="1946"/>
                  <a:pt x="2630" y="1945"/>
                </a:cubicBezTo>
                <a:close/>
                <a:moveTo>
                  <a:pt x="2505" y="1819"/>
                </a:moveTo>
                <a:cubicBezTo>
                  <a:pt x="2506" y="1820"/>
                  <a:pt x="2505" y="1821"/>
                  <a:pt x="2506" y="1821"/>
                </a:cubicBezTo>
                <a:cubicBezTo>
                  <a:pt x="2507" y="1820"/>
                  <a:pt x="2508" y="1821"/>
                  <a:pt x="2509" y="1822"/>
                </a:cubicBezTo>
                <a:cubicBezTo>
                  <a:pt x="2509" y="1822"/>
                  <a:pt x="2509" y="1822"/>
                  <a:pt x="2509" y="1821"/>
                </a:cubicBezTo>
                <a:cubicBezTo>
                  <a:pt x="2509" y="1821"/>
                  <a:pt x="2509" y="1821"/>
                  <a:pt x="2508" y="1821"/>
                </a:cubicBezTo>
                <a:cubicBezTo>
                  <a:pt x="2508" y="1821"/>
                  <a:pt x="2507" y="1821"/>
                  <a:pt x="2507" y="1820"/>
                </a:cubicBezTo>
                <a:cubicBezTo>
                  <a:pt x="2506" y="1820"/>
                  <a:pt x="2506" y="1818"/>
                  <a:pt x="2505" y="1818"/>
                </a:cubicBezTo>
                <a:cubicBezTo>
                  <a:pt x="2504" y="1818"/>
                  <a:pt x="2504" y="1817"/>
                  <a:pt x="2503" y="1817"/>
                </a:cubicBezTo>
                <a:cubicBezTo>
                  <a:pt x="2503" y="1817"/>
                  <a:pt x="2503" y="1818"/>
                  <a:pt x="2503" y="1818"/>
                </a:cubicBezTo>
                <a:cubicBezTo>
                  <a:pt x="2503" y="1819"/>
                  <a:pt x="2504" y="1819"/>
                  <a:pt x="2505" y="1819"/>
                </a:cubicBezTo>
                <a:close/>
                <a:moveTo>
                  <a:pt x="2617" y="1902"/>
                </a:moveTo>
                <a:cubicBezTo>
                  <a:pt x="2618" y="1902"/>
                  <a:pt x="2618" y="1901"/>
                  <a:pt x="2618" y="1901"/>
                </a:cubicBezTo>
                <a:cubicBezTo>
                  <a:pt x="2618" y="1900"/>
                  <a:pt x="2618" y="1900"/>
                  <a:pt x="2618" y="1899"/>
                </a:cubicBezTo>
                <a:cubicBezTo>
                  <a:pt x="2618" y="1899"/>
                  <a:pt x="2618" y="1899"/>
                  <a:pt x="2617" y="1898"/>
                </a:cubicBezTo>
                <a:cubicBezTo>
                  <a:pt x="2617" y="1898"/>
                  <a:pt x="2616" y="1898"/>
                  <a:pt x="2617" y="1899"/>
                </a:cubicBezTo>
                <a:cubicBezTo>
                  <a:pt x="2617" y="1899"/>
                  <a:pt x="2617" y="1900"/>
                  <a:pt x="2617" y="1900"/>
                </a:cubicBezTo>
                <a:cubicBezTo>
                  <a:pt x="2616" y="1901"/>
                  <a:pt x="2616" y="1902"/>
                  <a:pt x="2617" y="1902"/>
                </a:cubicBezTo>
                <a:close/>
                <a:moveTo>
                  <a:pt x="2521" y="1814"/>
                </a:moveTo>
                <a:cubicBezTo>
                  <a:pt x="2521" y="1814"/>
                  <a:pt x="2520" y="1813"/>
                  <a:pt x="2520" y="1814"/>
                </a:cubicBezTo>
                <a:cubicBezTo>
                  <a:pt x="2520" y="1815"/>
                  <a:pt x="2520" y="1815"/>
                  <a:pt x="2521" y="1814"/>
                </a:cubicBezTo>
                <a:close/>
                <a:moveTo>
                  <a:pt x="2511" y="1968"/>
                </a:moveTo>
                <a:cubicBezTo>
                  <a:pt x="2511" y="1968"/>
                  <a:pt x="2509" y="1969"/>
                  <a:pt x="2510" y="1969"/>
                </a:cubicBezTo>
                <a:cubicBezTo>
                  <a:pt x="2511" y="1969"/>
                  <a:pt x="2511" y="1970"/>
                  <a:pt x="2512" y="1969"/>
                </a:cubicBezTo>
                <a:cubicBezTo>
                  <a:pt x="2512" y="1968"/>
                  <a:pt x="2512" y="1968"/>
                  <a:pt x="2512" y="1967"/>
                </a:cubicBezTo>
                <a:cubicBezTo>
                  <a:pt x="2512" y="1967"/>
                  <a:pt x="2512" y="1966"/>
                  <a:pt x="2512" y="1966"/>
                </a:cubicBezTo>
                <a:cubicBezTo>
                  <a:pt x="2511" y="1965"/>
                  <a:pt x="2511" y="1968"/>
                  <a:pt x="2511" y="1968"/>
                </a:cubicBezTo>
                <a:close/>
                <a:moveTo>
                  <a:pt x="2520" y="1878"/>
                </a:moveTo>
                <a:cubicBezTo>
                  <a:pt x="2519" y="1878"/>
                  <a:pt x="2521" y="1878"/>
                  <a:pt x="2521" y="1878"/>
                </a:cubicBezTo>
                <a:cubicBezTo>
                  <a:pt x="2521" y="1879"/>
                  <a:pt x="2521" y="1878"/>
                  <a:pt x="2522" y="1878"/>
                </a:cubicBezTo>
                <a:cubicBezTo>
                  <a:pt x="2522" y="1877"/>
                  <a:pt x="2522" y="1876"/>
                  <a:pt x="2521" y="1876"/>
                </a:cubicBezTo>
                <a:cubicBezTo>
                  <a:pt x="2521" y="1876"/>
                  <a:pt x="2521" y="1876"/>
                  <a:pt x="2521" y="1876"/>
                </a:cubicBezTo>
                <a:cubicBezTo>
                  <a:pt x="2521" y="1877"/>
                  <a:pt x="2521" y="1877"/>
                  <a:pt x="2521" y="1877"/>
                </a:cubicBezTo>
                <a:cubicBezTo>
                  <a:pt x="2520" y="1877"/>
                  <a:pt x="2520" y="1877"/>
                  <a:pt x="2520" y="1878"/>
                </a:cubicBezTo>
                <a:close/>
                <a:moveTo>
                  <a:pt x="2517" y="1983"/>
                </a:moveTo>
                <a:cubicBezTo>
                  <a:pt x="2516" y="1983"/>
                  <a:pt x="2516" y="1983"/>
                  <a:pt x="2516" y="1983"/>
                </a:cubicBezTo>
                <a:cubicBezTo>
                  <a:pt x="2516" y="1983"/>
                  <a:pt x="2516" y="1983"/>
                  <a:pt x="2516" y="1983"/>
                </a:cubicBezTo>
                <a:cubicBezTo>
                  <a:pt x="2515" y="1983"/>
                  <a:pt x="2515" y="1983"/>
                  <a:pt x="2515" y="1984"/>
                </a:cubicBezTo>
                <a:cubicBezTo>
                  <a:pt x="2515" y="1985"/>
                  <a:pt x="2516" y="1983"/>
                  <a:pt x="2517" y="1984"/>
                </a:cubicBezTo>
                <a:cubicBezTo>
                  <a:pt x="2517" y="1984"/>
                  <a:pt x="2518" y="1984"/>
                  <a:pt x="2518" y="1984"/>
                </a:cubicBezTo>
                <a:cubicBezTo>
                  <a:pt x="2518" y="1983"/>
                  <a:pt x="2518" y="1983"/>
                  <a:pt x="2518" y="1983"/>
                </a:cubicBezTo>
                <a:cubicBezTo>
                  <a:pt x="2517" y="1982"/>
                  <a:pt x="2517" y="1982"/>
                  <a:pt x="2517" y="1983"/>
                </a:cubicBezTo>
                <a:close/>
                <a:moveTo>
                  <a:pt x="2498" y="1992"/>
                </a:moveTo>
                <a:cubicBezTo>
                  <a:pt x="2498" y="1992"/>
                  <a:pt x="2499" y="1993"/>
                  <a:pt x="2500" y="1992"/>
                </a:cubicBezTo>
                <a:cubicBezTo>
                  <a:pt x="2500" y="1992"/>
                  <a:pt x="2500" y="1991"/>
                  <a:pt x="2500" y="1991"/>
                </a:cubicBezTo>
                <a:cubicBezTo>
                  <a:pt x="2501" y="1990"/>
                  <a:pt x="2501" y="1990"/>
                  <a:pt x="2501" y="1991"/>
                </a:cubicBezTo>
                <a:cubicBezTo>
                  <a:pt x="2502" y="1992"/>
                  <a:pt x="2502" y="1991"/>
                  <a:pt x="2502" y="1990"/>
                </a:cubicBezTo>
                <a:cubicBezTo>
                  <a:pt x="2502" y="1989"/>
                  <a:pt x="2503" y="1990"/>
                  <a:pt x="2503" y="1990"/>
                </a:cubicBezTo>
                <a:cubicBezTo>
                  <a:pt x="2504" y="1991"/>
                  <a:pt x="2503" y="1991"/>
                  <a:pt x="2504" y="1991"/>
                </a:cubicBezTo>
                <a:cubicBezTo>
                  <a:pt x="2505" y="1992"/>
                  <a:pt x="2504" y="1991"/>
                  <a:pt x="2505" y="1990"/>
                </a:cubicBezTo>
                <a:cubicBezTo>
                  <a:pt x="2505" y="1990"/>
                  <a:pt x="2506" y="1991"/>
                  <a:pt x="2506" y="1990"/>
                </a:cubicBezTo>
                <a:cubicBezTo>
                  <a:pt x="2506" y="1990"/>
                  <a:pt x="2506" y="1990"/>
                  <a:pt x="2506" y="1989"/>
                </a:cubicBezTo>
                <a:cubicBezTo>
                  <a:pt x="2506" y="1989"/>
                  <a:pt x="2506" y="1989"/>
                  <a:pt x="2505" y="1989"/>
                </a:cubicBezTo>
                <a:cubicBezTo>
                  <a:pt x="2505" y="1988"/>
                  <a:pt x="2504" y="1989"/>
                  <a:pt x="2505" y="1988"/>
                </a:cubicBezTo>
                <a:cubicBezTo>
                  <a:pt x="2505" y="1987"/>
                  <a:pt x="2504" y="1987"/>
                  <a:pt x="2504" y="1987"/>
                </a:cubicBezTo>
                <a:cubicBezTo>
                  <a:pt x="2503" y="1988"/>
                  <a:pt x="2503" y="1988"/>
                  <a:pt x="2502" y="1988"/>
                </a:cubicBezTo>
                <a:cubicBezTo>
                  <a:pt x="2501" y="1988"/>
                  <a:pt x="2501" y="1989"/>
                  <a:pt x="2500" y="1989"/>
                </a:cubicBezTo>
                <a:cubicBezTo>
                  <a:pt x="2499" y="1990"/>
                  <a:pt x="2499" y="1990"/>
                  <a:pt x="2499" y="1990"/>
                </a:cubicBezTo>
                <a:cubicBezTo>
                  <a:pt x="2498" y="1991"/>
                  <a:pt x="2498" y="1991"/>
                  <a:pt x="2497" y="1991"/>
                </a:cubicBezTo>
                <a:cubicBezTo>
                  <a:pt x="2497" y="1991"/>
                  <a:pt x="2497" y="1991"/>
                  <a:pt x="2496" y="1991"/>
                </a:cubicBezTo>
                <a:cubicBezTo>
                  <a:pt x="2496" y="1992"/>
                  <a:pt x="2497" y="1992"/>
                  <a:pt x="2498" y="1992"/>
                </a:cubicBezTo>
                <a:close/>
                <a:moveTo>
                  <a:pt x="2507" y="1854"/>
                </a:moveTo>
                <a:cubicBezTo>
                  <a:pt x="2507" y="1853"/>
                  <a:pt x="2507" y="1853"/>
                  <a:pt x="2507" y="1853"/>
                </a:cubicBezTo>
                <a:cubicBezTo>
                  <a:pt x="2507" y="1852"/>
                  <a:pt x="2507" y="1852"/>
                  <a:pt x="2506" y="1852"/>
                </a:cubicBezTo>
                <a:cubicBezTo>
                  <a:pt x="2506" y="1852"/>
                  <a:pt x="2506" y="1852"/>
                  <a:pt x="2506" y="1851"/>
                </a:cubicBezTo>
                <a:cubicBezTo>
                  <a:pt x="2506" y="1851"/>
                  <a:pt x="2506" y="1850"/>
                  <a:pt x="2505" y="1850"/>
                </a:cubicBezTo>
                <a:cubicBezTo>
                  <a:pt x="2505" y="1850"/>
                  <a:pt x="2505" y="1851"/>
                  <a:pt x="2505" y="1851"/>
                </a:cubicBezTo>
                <a:cubicBezTo>
                  <a:pt x="2504" y="1851"/>
                  <a:pt x="2504" y="1851"/>
                  <a:pt x="2504" y="1850"/>
                </a:cubicBezTo>
                <a:cubicBezTo>
                  <a:pt x="2504" y="1850"/>
                  <a:pt x="2504" y="1850"/>
                  <a:pt x="2504" y="1851"/>
                </a:cubicBezTo>
                <a:cubicBezTo>
                  <a:pt x="2504" y="1851"/>
                  <a:pt x="2505" y="1852"/>
                  <a:pt x="2504" y="1852"/>
                </a:cubicBezTo>
                <a:cubicBezTo>
                  <a:pt x="2504" y="1852"/>
                  <a:pt x="2503" y="1852"/>
                  <a:pt x="2503" y="1851"/>
                </a:cubicBezTo>
                <a:cubicBezTo>
                  <a:pt x="2503" y="1851"/>
                  <a:pt x="2503" y="1851"/>
                  <a:pt x="2503" y="1850"/>
                </a:cubicBezTo>
                <a:cubicBezTo>
                  <a:pt x="2503" y="1850"/>
                  <a:pt x="2502" y="1850"/>
                  <a:pt x="2502" y="1850"/>
                </a:cubicBezTo>
                <a:cubicBezTo>
                  <a:pt x="2501" y="1849"/>
                  <a:pt x="2501" y="1849"/>
                  <a:pt x="2501" y="1849"/>
                </a:cubicBezTo>
                <a:cubicBezTo>
                  <a:pt x="2500" y="1849"/>
                  <a:pt x="2500" y="1849"/>
                  <a:pt x="2500" y="1849"/>
                </a:cubicBezTo>
                <a:cubicBezTo>
                  <a:pt x="2500" y="1848"/>
                  <a:pt x="2500" y="1848"/>
                  <a:pt x="2499" y="1848"/>
                </a:cubicBezTo>
                <a:cubicBezTo>
                  <a:pt x="2499" y="1847"/>
                  <a:pt x="2498" y="1848"/>
                  <a:pt x="2498" y="1848"/>
                </a:cubicBezTo>
                <a:cubicBezTo>
                  <a:pt x="2499" y="1849"/>
                  <a:pt x="2498" y="1849"/>
                  <a:pt x="2498" y="1850"/>
                </a:cubicBezTo>
                <a:cubicBezTo>
                  <a:pt x="2498" y="1850"/>
                  <a:pt x="2498" y="1851"/>
                  <a:pt x="2498" y="1852"/>
                </a:cubicBezTo>
                <a:cubicBezTo>
                  <a:pt x="2498" y="1852"/>
                  <a:pt x="2498" y="1851"/>
                  <a:pt x="2498" y="1850"/>
                </a:cubicBezTo>
                <a:cubicBezTo>
                  <a:pt x="2499" y="1850"/>
                  <a:pt x="2499" y="1852"/>
                  <a:pt x="2499" y="1852"/>
                </a:cubicBezTo>
                <a:cubicBezTo>
                  <a:pt x="2499" y="1852"/>
                  <a:pt x="2500" y="1852"/>
                  <a:pt x="2500" y="1853"/>
                </a:cubicBezTo>
                <a:cubicBezTo>
                  <a:pt x="2500" y="1853"/>
                  <a:pt x="2500" y="1853"/>
                  <a:pt x="2500" y="1854"/>
                </a:cubicBezTo>
                <a:cubicBezTo>
                  <a:pt x="2501" y="1855"/>
                  <a:pt x="2501" y="1854"/>
                  <a:pt x="2502" y="1854"/>
                </a:cubicBezTo>
                <a:cubicBezTo>
                  <a:pt x="2502" y="1854"/>
                  <a:pt x="2502" y="1855"/>
                  <a:pt x="2502" y="1855"/>
                </a:cubicBezTo>
                <a:cubicBezTo>
                  <a:pt x="2503" y="1855"/>
                  <a:pt x="2502" y="1854"/>
                  <a:pt x="2502" y="1854"/>
                </a:cubicBezTo>
                <a:cubicBezTo>
                  <a:pt x="2503" y="1854"/>
                  <a:pt x="2503" y="1854"/>
                  <a:pt x="2503" y="1854"/>
                </a:cubicBezTo>
                <a:cubicBezTo>
                  <a:pt x="2503" y="1854"/>
                  <a:pt x="2503" y="1854"/>
                  <a:pt x="2503" y="1854"/>
                </a:cubicBezTo>
                <a:cubicBezTo>
                  <a:pt x="2503" y="1853"/>
                  <a:pt x="2504" y="1854"/>
                  <a:pt x="2504" y="1854"/>
                </a:cubicBezTo>
                <a:cubicBezTo>
                  <a:pt x="2504" y="1854"/>
                  <a:pt x="2504" y="1854"/>
                  <a:pt x="2504" y="1855"/>
                </a:cubicBezTo>
                <a:cubicBezTo>
                  <a:pt x="2505" y="1855"/>
                  <a:pt x="2504" y="1854"/>
                  <a:pt x="2504" y="1854"/>
                </a:cubicBezTo>
                <a:cubicBezTo>
                  <a:pt x="2505" y="1854"/>
                  <a:pt x="2505" y="1855"/>
                  <a:pt x="2505" y="1855"/>
                </a:cubicBezTo>
                <a:cubicBezTo>
                  <a:pt x="2505" y="1856"/>
                  <a:pt x="2504" y="1855"/>
                  <a:pt x="2505" y="1856"/>
                </a:cubicBezTo>
                <a:cubicBezTo>
                  <a:pt x="2505" y="1856"/>
                  <a:pt x="2505" y="1856"/>
                  <a:pt x="2505" y="1857"/>
                </a:cubicBezTo>
                <a:cubicBezTo>
                  <a:pt x="2505" y="1857"/>
                  <a:pt x="2505" y="1858"/>
                  <a:pt x="2506" y="1858"/>
                </a:cubicBezTo>
                <a:cubicBezTo>
                  <a:pt x="2506" y="1858"/>
                  <a:pt x="2506" y="1858"/>
                  <a:pt x="2506" y="1858"/>
                </a:cubicBezTo>
                <a:cubicBezTo>
                  <a:pt x="2506" y="1857"/>
                  <a:pt x="2506" y="1857"/>
                  <a:pt x="2506" y="1856"/>
                </a:cubicBezTo>
                <a:cubicBezTo>
                  <a:pt x="2506" y="1856"/>
                  <a:pt x="2506" y="1856"/>
                  <a:pt x="2506" y="1855"/>
                </a:cubicBezTo>
                <a:cubicBezTo>
                  <a:pt x="2506" y="1855"/>
                  <a:pt x="2506" y="1855"/>
                  <a:pt x="2505" y="1855"/>
                </a:cubicBezTo>
                <a:cubicBezTo>
                  <a:pt x="2505" y="1855"/>
                  <a:pt x="2505" y="1854"/>
                  <a:pt x="2506" y="1854"/>
                </a:cubicBezTo>
                <a:cubicBezTo>
                  <a:pt x="2506" y="1854"/>
                  <a:pt x="2506" y="1855"/>
                  <a:pt x="2507" y="1854"/>
                </a:cubicBezTo>
                <a:close/>
                <a:moveTo>
                  <a:pt x="2497" y="1885"/>
                </a:moveTo>
                <a:cubicBezTo>
                  <a:pt x="2497" y="1885"/>
                  <a:pt x="2497" y="1885"/>
                  <a:pt x="2498" y="1885"/>
                </a:cubicBezTo>
                <a:cubicBezTo>
                  <a:pt x="2498" y="1884"/>
                  <a:pt x="2498" y="1885"/>
                  <a:pt x="2499" y="1885"/>
                </a:cubicBezTo>
                <a:cubicBezTo>
                  <a:pt x="2499" y="1885"/>
                  <a:pt x="2499" y="1884"/>
                  <a:pt x="2499" y="1883"/>
                </a:cubicBezTo>
                <a:cubicBezTo>
                  <a:pt x="2499" y="1883"/>
                  <a:pt x="2499" y="1884"/>
                  <a:pt x="2500" y="1884"/>
                </a:cubicBezTo>
                <a:cubicBezTo>
                  <a:pt x="2500" y="1884"/>
                  <a:pt x="2501" y="1883"/>
                  <a:pt x="2501" y="1883"/>
                </a:cubicBezTo>
                <a:cubicBezTo>
                  <a:pt x="2501" y="1882"/>
                  <a:pt x="2500" y="1882"/>
                  <a:pt x="2500" y="1882"/>
                </a:cubicBezTo>
                <a:cubicBezTo>
                  <a:pt x="2499" y="1882"/>
                  <a:pt x="2498" y="1882"/>
                  <a:pt x="2498" y="1881"/>
                </a:cubicBezTo>
                <a:cubicBezTo>
                  <a:pt x="2497" y="1880"/>
                  <a:pt x="2497" y="1882"/>
                  <a:pt x="2497" y="1882"/>
                </a:cubicBezTo>
                <a:cubicBezTo>
                  <a:pt x="2497" y="1882"/>
                  <a:pt x="2497" y="1883"/>
                  <a:pt x="2496" y="1883"/>
                </a:cubicBezTo>
                <a:cubicBezTo>
                  <a:pt x="2496" y="1883"/>
                  <a:pt x="2496" y="1883"/>
                  <a:pt x="2496" y="1883"/>
                </a:cubicBezTo>
                <a:cubicBezTo>
                  <a:pt x="2496" y="1884"/>
                  <a:pt x="2496" y="1884"/>
                  <a:pt x="2496" y="1884"/>
                </a:cubicBezTo>
                <a:cubicBezTo>
                  <a:pt x="2496" y="1885"/>
                  <a:pt x="2496" y="1885"/>
                  <a:pt x="2497" y="1885"/>
                </a:cubicBezTo>
                <a:close/>
                <a:moveTo>
                  <a:pt x="2498" y="1856"/>
                </a:moveTo>
                <a:cubicBezTo>
                  <a:pt x="2498" y="1857"/>
                  <a:pt x="2499" y="1857"/>
                  <a:pt x="2499" y="1857"/>
                </a:cubicBezTo>
                <a:cubicBezTo>
                  <a:pt x="2499" y="1858"/>
                  <a:pt x="2499" y="1858"/>
                  <a:pt x="2499" y="1858"/>
                </a:cubicBezTo>
                <a:cubicBezTo>
                  <a:pt x="2499" y="1860"/>
                  <a:pt x="2500" y="1858"/>
                  <a:pt x="2501" y="1858"/>
                </a:cubicBezTo>
                <a:cubicBezTo>
                  <a:pt x="2501" y="1859"/>
                  <a:pt x="2500" y="1859"/>
                  <a:pt x="2500" y="1859"/>
                </a:cubicBezTo>
                <a:cubicBezTo>
                  <a:pt x="2500" y="1860"/>
                  <a:pt x="2500" y="1860"/>
                  <a:pt x="2500" y="1860"/>
                </a:cubicBezTo>
                <a:cubicBezTo>
                  <a:pt x="2500" y="1861"/>
                  <a:pt x="2500" y="1861"/>
                  <a:pt x="2500" y="1861"/>
                </a:cubicBezTo>
                <a:cubicBezTo>
                  <a:pt x="2500" y="1861"/>
                  <a:pt x="2500" y="1862"/>
                  <a:pt x="2500" y="1862"/>
                </a:cubicBezTo>
                <a:cubicBezTo>
                  <a:pt x="2500" y="1861"/>
                  <a:pt x="2500" y="1861"/>
                  <a:pt x="2500" y="1861"/>
                </a:cubicBezTo>
                <a:cubicBezTo>
                  <a:pt x="2501" y="1860"/>
                  <a:pt x="2501" y="1860"/>
                  <a:pt x="2501" y="1860"/>
                </a:cubicBezTo>
                <a:cubicBezTo>
                  <a:pt x="2502" y="1860"/>
                  <a:pt x="2501" y="1859"/>
                  <a:pt x="2502" y="1858"/>
                </a:cubicBezTo>
                <a:cubicBezTo>
                  <a:pt x="2502" y="1858"/>
                  <a:pt x="2501" y="1857"/>
                  <a:pt x="2501" y="1857"/>
                </a:cubicBezTo>
                <a:cubicBezTo>
                  <a:pt x="2502" y="1857"/>
                  <a:pt x="2502" y="1858"/>
                  <a:pt x="2503" y="1858"/>
                </a:cubicBezTo>
                <a:cubicBezTo>
                  <a:pt x="2503" y="1857"/>
                  <a:pt x="2501" y="1857"/>
                  <a:pt x="2502" y="1856"/>
                </a:cubicBezTo>
                <a:cubicBezTo>
                  <a:pt x="2502" y="1856"/>
                  <a:pt x="2502" y="1855"/>
                  <a:pt x="2501" y="1856"/>
                </a:cubicBezTo>
                <a:cubicBezTo>
                  <a:pt x="2501" y="1856"/>
                  <a:pt x="2501" y="1856"/>
                  <a:pt x="2500" y="1856"/>
                </a:cubicBezTo>
                <a:cubicBezTo>
                  <a:pt x="2500" y="1856"/>
                  <a:pt x="2500" y="1855"/>
                  <a:pt x="2500" y="1855"/>
                </a:cubicBezTo>
                <a:cubicBezTo>
                  <a:pt x="2501" y="1855"/>
                  <a:pt x="2500" y="1855"/>
                  <a:pt x="2500" y="1855"/>
                </a:cubicBezTo>
                <a:cubicBezTo>
                  <a:pt x="2500" y="1855"/>
                  <a:pt x="2500" y="1855"/>
                  <a:pt x="2500" y="1855"/>
                </a:cubicBezTo>
                <a:cubicBezTo>
                  <a:pt x="2499" y="1855"/>
                  <a:pt x="2499" y="1854"/>
                  <a:pt x="2498" y="1854"/>
                </a:cubicBezTo>
                <a:cubicBezTo>
                  <a:pt x="2498" y="1854"/>
                  <a:pt x="2497" y="1855"/>
                  <a:pt x="2498" y="1855"/>
                </a:cubicBezTo>
                <a:cubicBezTo>
                  <a:pt x="2498" y="1855"/>
                  <a:pt x="2498" y="1854"/>
                  <a:pt x="2498" y="1855"/>
                </a:cubicBezTo>
                <a:cubicBezTo>
                  <a:pt x="2498" y="1855"/>
                  <a:pt x="2498" y="1856"/>
                  <a:pt x="2498" y="1856"/>
                </a:cubicBezTo>
                <a:close/>
                <a:moveTo>
                  <a:pt x="2577" y="1887"/>
                </a:moveTo>
                <a:cubicBezTo>
                  <a:pt x="2577" y="1888"/>
                  <a:pt x="2577" y="1888"/>
                  <a:pt x="2577" y="1888"/>
                </a:cubicBezTo>
                <a:cubicBezTo>
                  <a:pt x="2577" y="1888"/>
                  <a:pt x="2576" y="1889"/>
                  <a:pt x="2577" y="1889"/>
                </a:cubicBezTo>
                <a:cubicBezTo>
                  <a:pt x="2577" y="1889"/>
                  <a:pt x="2578" y="1888"/>
                  <a:pt x="2578" y="1888"/>
                </a:cubicBezTo>
                <a:cubicBezTo>
                  <a:pt x="2578" y="1888"/>
                  <a:pt x="2578" y="1887"/>
                  <a:pt x="2578" y="1887"/>
                </a:cubicBezTo>
                <a:cubicBezTo>
                  <a:pt x="2578" y="1887"/>
                  <a:pt x="2578" y="1887"/>
                  <a:pt x="2577" y="1887"/>
                </a:cubicBezTo>
                <a:close/>
                <a:moveTo>
                  <a:pt x="2538" y="1886"/>
                </a:moveTo>
                <a:cubicBezTo>
                  <a:pt x="2538" y="1886"/>
                  <a:pt x="2539" y="1886"/>
                  <a:pt x="2540" y="1885"/>
                </a:cubicBezTo>
                <a:cubicBezTo>
                  <a:pt x="2540" y="1885"/>
                  <a:pt x="2541" y="1885"/>
                  <a:pt x="2541" y="1884"/>
                </a:cubicBezTo>
                <a:cubicBezTo>
                  <a:pt x="2541" y="1883"/>
                  <a:pt x="2542" y="1883"/>
                  <a:pt x="2543" y="1882"/>
                </a:cubicBezTo>
                <a:cubicBezTo>
                  <a:pt x="2543" y="1882"/>
                  <a:pt x="2543" y="1882"/>
                  <a:pt x="2544" y="1881"/>
                </a:cubicBezTo>
                <a:cubicBezTo>
                  <a:pt x="2545" y="1881"/>
                  <a:pt x="2545" y="1881"/>
                  <a:pt x="2546" y="1881"/>
                </a:cubicBezTo>
                <a:cubicBezTo>
                  <a:pt x="2548" y="1881"/>
                  <a:pt x="2549" y="1881"/>
                  <a:pt x="2550" y="1880"/>
                </a:cubicBezTo>
                <a:cubicBezTo>
                  <a:pt x="2551" y="1879"/>
                  <a:pt x="2551" y="1878"/>
                  <a:pt x="2552" y="1878"/>
                </a:cubicBezTo>
                <a:cubicBezTo>
                  <a:pt x="2553" y="1878"/>
                  <a:pt x="2553" y="1878"/>
                  <a:pt x="2554" y="1878"/>
                </a:cubicBezTo>
                <a:cubicBezTo>
                  <a:pt x="2554" y="1878"/>
                  <a:pt x="2554" y="1877"/>
                  <a:pt x="2554" y="1877"/>
                </a:cubicBezTo>
                <a:cubicBezTo>
                  <a:pt x="2555" y="1877"/>
                  <a:pt x="2555" y="1876"/>
                  <a:pt x="2555" y="1876"/>
                </a:cubicBezTo>
                <a:cubicBezTo>
                  <a:pt x="2555" y="1876"/>
                  <a:pt x="2555" y="1875"/>
                  <a:pt x="2555" y="1875"/>
                </a:cubicBezTo>
                <a:cubicBezTo>
                  <a:pt x="2555" y="1875"/>
                  <a:pt x="2555" y="1874"/>
                  <a:pt x="2556" y="1874"/>
                </a:cubicBezTo>
                <a:cubicBezTo>
                  <a:pt x="2556" y="1874"/>
                  <a:pt x="2556" y="1874"/>
                  <a:pt x="2557" y="1873"/>
                </a:cubicBezTo>
                <a:cubicBezTo>
                  <a:pt x="2558" y="1873"/>
                  <a:pt x="2558" y="1874"/>
                  <a:pt x="2559" y="1873"/>
                </a:cubicBezTo>
                <a:cubicBezTo>
                  <a:pt x="2560" y="1873"/>
                  <a:pt x="2560" y="1872"/>
                  <a:pt x="2560" y="1872"/>
                </a:cubicBezTo>
                <a:cubicBezTo>
                  <a:pt x="2560" y="1871"/>
                  <a:pt x="2560" y="1871"/>
                  <a:pt x="2560" y="1871"/>
                </a:cubicBezTo>
                <a:cubicBezTo>
                  <a:pt x="2561" y="1870"/>
                  <a:pt x="2562" y="1872"/>
                  <a:pt x="2562" y="1871"/>
                </a:cubicBezTo>
                <a:cubicBezTo>
                  <a:pt x="2562" y="1870"/>
                  <a:pt x="2562" y="1870"/>
                  <a:pt x="2562" y="1869"/>
                </a:cubicBezTo>
                <a:cubicBezTo>
                  <a:pt x="2562" y="1869"/>
                  <a:pt x="2563" y="1869"/>
                  <a:pt x="2563" y="1868"/>
                </a:cubicBezTo>
                <a:cubicBezTo>
                  <a:pt x="2562" y="1868"/>
                  <a:pt x="2562" y="1868"/>
                  <a:pt x="2562" y="1869"/>
                </a:cubicBezTo>
                <a:cubicBezTo>
                  <a:pt x="2562" y="1869"/>
                  <a:pt x="2562" y="1869"/>
                  <a:pt x="2562" y="1870"/>
                </a:cubicBezTo>
                <a:cubicBezTo>
                  <a:pt x="2561" y="1870"/>
                  <a:pt x="2561" y="1868"/>
                  <a:pt x="2562" y="1867"/>
                </a:cubicBezTo>
                <a:cubicBezTo>
                  <a:pt x="2562" y="1867"/>
                  <a:pt x="2562" y="1867"/>
                  <a:pt x="2562" y="1866"/>
                </a:cubicBezTo>
                <a:cubicBezTo>
                  <a:pt x="2561" y="1866"/>
                  <a:pt x="2562" y="1865"/>
                  <a:pt x="2562" y="1865"/>
                </a:cubicBezTo>
                <a:cubicBezTo>
                  <a:pt x="2562" y="1864"/>
                  <a:pt x="2562" y="1865"/>
                  <a:pt x="2561" y="1864"/>
                </a:cubicBezTo>
                <a:cubicBezTo>
                  <a:pt x="2561" y="1864"/>
                  <a:pt x="2562" y="1863"/>
                  <a:pt x="2562" y="1863"/>
                </a:cubicBezTo>
                <a:cubicBezTo>
                  <a:pt x="2563" y="1863"/>
                  <a:pt x="2563" y="1863"/>
                  <a:pt x="2562" y="1863"/>
                </a:cubicBezTo>
                <a:cubicBezTo>
                  <a:pt x="2562" y="1863"/>
                  <a:pt x="2562" y="1863"/>
                  <a:pt x="2562" y="1862"/>
                </a:cubicBezTo>
                <a:cubicBezTo>
                  <a:pt x="2562" y="1862"/>
                  <a:pt x="2562" y="1862"/>
                  <a:pt x="2561" y="1862"/>
                </a:cubicBezTo>
                <a:cubicBezTo>
                  <a:pt x="2561" y="1862"/>
                  <a:pt x="2561" y="1863"/>
                  <a:pt x="2561" y="1863"/>
                </a:cubicBezTo>
                <a:cubicBezTo>
                  <a:pt x="2560" y="1863"/>
                  <a:pt x="2560" y="1864"/>
                  <a:pt x="2559" y="1864"/>
                </a:cubicBezTo>
                <a:cubicBezTo>
                  <a:pt x="2559" y="1864"/>
                  <a:pt x="2558" y="1864"/>
                  <a:pt x="2558" y="1865"/>
                </a:cubicBezTo>
                <a:cubicBezTo>
                  <a:pt x="2558" y="1865"/>
                  <a:pt x="2557" y="1866"/>
                  <a:pt x="2557" y="1865"/>
                </a:cubicBezTo>
                <a:cubicBezTo>
                  <a:pt x="2557" y="1865"/>
                  <a:pt x="2557" y="1865"/>
                  <a:pt x="2558" y="1864"/>
                </a:cubicBezTo>
                <a:cubicBezTo>
                  <a:pt x="2558" y="1864"/>
                  <a:pt x="2557" y="1863"/>
                  <a:pt x="2557" y="1863"/>
                </a:cubicBezTo>
                <a:cubicBezTo>
                  <a:pt x="2556" y="1863"/>
                  <a:pt x="2557" y="1863"/>
                  <a:pt x="2556" y="1863"/>
                </a:cubicBezTo>
                <a:cubicBezTo>
                  <a:pt x="2556" y="1862"/>
                  <a:pt x="2555" y="1862"/>
                  <a:pt x="2555" y="1862"/>
                </a:cubicBezTo>
                <a:cubicBezTo>
                  <a:pt x="2554" y="1862"/>
                  <a:pt x="2554" y="1862"/>
                  <a:pt x="2554" y="1862"/>
                </a:cubicBezTo>
                <a:cubicBezTo>
                  <a:pt x="2553" y="1863"/>
                  <a:pt x="2553" y="1863"/>
                  <a:pt x="2553" y="1863"/>
                </a:cubicBezTo>
                <a:cubicBezTo>
                  <a:pt x="2552" y="1863"/>
                  <a:pt x="2552" y="1863"/>
                  <a:pt x="2552" y="1864"/>
                </a:cubicBezTo>
                <a:cubicBezTo>
                  <a:pt x="2551" y="1864"/>
                  <a:pt x="2551" y="1864"/>
                  <a:pt x="2551" y="1863"/>
                </a:cubicBezTo>
                <a:cubicBezTo>
                  <a:pt x="2551" y="1863"/>
                  <a:pt x="2550" y="1863"/>
                  <a:pt x="2550" y="1863"/>
                </a:cubicBezTo>
                <a:cubicBezTo>
                  <a:pt x="2550" y="1863"/>
                  <a:pt x="2549" y="1864"/>
                  <a:pt x="2549" y="1863"/>
                </a:cubicBezTo>
                <a:cubicBezTo>
                  <a:pt x="2549" y="1862"/>
                  <a:pt x="2549" y="1862"/>
                  <a:pt x="2549" y="1862"/>
                </a:cubicBezTo>
                <a:cubicBezTo>
                  <a:pt x="2549" y="1861"/>
                  <a:pt x="2548" y="1861"/>
                  <a:pt x="2548" y="1860"/>
                </a:cubicBezTo>
                <a:cubicBezTo>
                  <a:pt x="2547" y="1860"/>
                  <a:pt x="2547" y="1859"/>
                  <a:pt x="2546" y="1859"/>
                </a:cubicBezTo>
                <a:cubicBezTo>
                  <a:pt x="2546" y="1859"/>
                  <a:pt x="2545" y="1859"/>
                  <a:pt x="2545" y="1859"/>
                </a:cubicBezTo>
                <a:cubicBezTo>
                  <a:pt x="2544" y="1858"/>
                  <a:pt x="2544" y="1858"/>
                  <a:pt x="2543" y="1858"/>
                </a:cubicBezTo>
                <a:cubicBezTo>
                  <a:pt x="2543" y="1858"/>
                  <a:pt x="2542" y="1858"/>
                  <a:pt x="2541" y="1857"/>
                </a:cubicBezTo>
                <a:cubicBezTo>
                  <a:pt x="2540" y="1857"/>
                  <a:pt x="2540" y="1855"/>
                  <a:pt x="2539" y="1856"/>
                </a:cubicBezTo>
                <a:cubicBezTo>
                  <a:pt x="2538" y="1856"/>
                  <a:pt x="2538" y="1856"/>
                  <a:pt x="2538" y="1857"/>
                </a:cubicBezTo>
                <a:cubicBezTo>
                  <a:pt x="2537" y="1857"/>
                  <a:pt x="2538" y="1858"/>
                  <a:pt x="2537" y="1858"/>
                </a:cubicBezTo>
                <a:cubicBezTo>
                  <a:pt x="2537" y="1858"/>
                  <a:pt x="2537" y="1859"/>
                  <a:pt x="2538" y="1859"/>
                </a:cubicBezTo>
                <a:cubicBezTo>
                  <a:pt x="2538" y="1859"/>
                  <a:pt x="2538" y="1859"/>
                  <a:pt x="2539" y="1859"/>
                </a:cubicBezTo>
                <a:cubicBezTo>
                  <a:pt x="2539" y="1859"/>
                  <a:pt x="2539" y="1859"/>
                  <a:pt x="2540" y="1859"/>
                </a:cubicBezTo>
                <a:cubicBezTo>
                  <a:pt x="2541" y="1859"/>
                  <a:pt x="2542" y="1860"/>
                  <a:pt x="2542" y="1862"/>
                </a:cubicBezTo>
                <a:cubicBezTo>
                  <a:pt x="2541" y="1862"/>
                  <a:pt x="2541" y="1863"/>
                  <a:pt x="2541" y="1863"/>
                </a:cubicBezTo>
                <a:cubicBezTo>
                  <a:pt x="2541" y="1864"/>
                  <a:pt x="2542" y="1864"/>
                  <a:pt x="2541" y="1865"/>
                </a:cubicBezTo>
                <a:cubicBezTo>
                  <a:pt x="2541" y="1865"/>
                  <a:pt x="2541" y="1865"/>
                  <a:pt x="2541" y="1866"/>
                </a:cubicBezTo>
                <a:cubicBezTo>
                  <a:pt x="2540" y="1866"/>
                  <a:pt x="2541" y="1867"/>
                  <a:pt x="2541" y="1868"/>
                </a:cubicBezTo>
                <a:cubicBezTo>
                  <a:pt x="2540" y="1868"/>
                  <a:pt x="2540" y="1869"/>
                  <a:pt x="2541" y="1869"/>
                </a:cubicBezTo>
                <a:cubicBezTo>
                  <a:pt x="2541" y="1870"/>
                  <a:pt x="2540" y="1870"/>
                  <a:pt x="2540" y="1871"/>
                </a:cubicBezTo>
                <a:cubicBezTo>
                  <a:pt x="2540" y="1872"/>
                  <a:pt x="2541" y="1874"/>
                  <a:pt x="2540" y="1875"/>
                </a:cubicBezTo>
                <a:cubicBezTo>
                  <a:pt x="2539" y="1876"/>
                  <a:pt x="2538" y="1878"/>
                  <a:pt x="2539" y="1879"/>
                </a:cubicBezTo>
                <a:cubicBezTo>
                  <a:pt x="2539" y="1880"/>
                  <a:pt x="2539" y="1883"/>
                  <a:pt x="2539" y="1884"/>
                </a:cubicBezTo>
                <a:cubicBezTo>
                  <a:pt x="2538" y="1884"/>
                  <a:pt x="2538" y="1885"/>
                  <a:pt x="2538" y="1886"/>
                </a:cubicBezTo>
                <a:close/>
                <a:moveTo>
                  <a:pt x="2557" y="1910"/>
                </a:moveTo>
                <a:cubicBezTo>
                  <a:pt x="2557" y="1910"/>
                  <a:pt x="2557" y="1911"/>
                  <a:pt x="2558" y="1911"/>
                </a:cubicBezTo>
                <a:cubicBezTo>
                  <a:pt x="2558" y="1912"/>
                  <a:pt x="2559" y="1913"/>
                  <a:pt x="2560" y="1913"/>
                </a:cubicBezTo>
                <a:cubicBezTo>
                  <a:pt x="2562" y="1913"/>
                  <a:pt x="2563" y="1913"/>
                  <a:pt x="2563" y="1912"/>
                </a:cubicBezTo>
                <a:cubicBezTo>
                  <a:pt x="2564" y="1911"/>
                  <a:pt x="2565" y="1910"/>
                  <a:pt x="2565" y="1909"/>
                </a:cubicBezTo>
                <a:cubicBezTo>
                  <a:pt x="2566" y="1908"/>
                  <a:pt x="2566" y="1907"/>
                  <a:pt x="2565" y="1906"/>
                </a:cubicBezTo>
                <a:cubicBezTo>
                  <a:pt x="2564" y="1906"/>
                  <a:pt x="2565" y="1905"/>
                  <a:pt x="2563" y="1905"/>
                </a:cubicBezTo>
                <a:cubicBezTo>
                  <a:pt x="2563" y="1904"/>
                  <a:pt x="2563" y="1904"/>
                  <a:pt x="2563" y="1904"/>
                </a:cubicBezTo>
                <a:cubicBezTo>
                  <a:pt x="2563" y="1903"/>
                  <a:pt x="2562" y="1903"/>
                  <a:pt x="2562" y="1903"/>
                </a:cubicBezTo>
                <a:cubicBezTo>
                  <a:pt x="2563" y="1902"/>
                  <a:pt x="2562" y="1902"/>
                  <a:pt x="2562" y="1901"/>
                </a:cubicBezTo>
                <a:cubicBezTo>
                  <a:pt x="2562" y="1901"/>
                  <a:pt x="2562" y="1901"/>
                  <a:pt x="2563" y="1900"/>
                </a:cubicBezTo>
                <a:cubicBezTo>
                  <a:pt x="2563" y="1900"/>
                  <a:pt x="2562" y="1899"/>
                  <a:pt x="2562" y="1898"/>
                </a:cubicBezTo>
                <a:cubicBezTo>
                  <a:pt x="2562" y="1897"/>
                  <a:pt x="2562" y="1896"/>
                  <a:pt x="2563" y="1895"/>
                </a:cubicBezTo>
                <a:cubicBezTo>
                  <a:pt x="2564" y="1893"/>
                  <a:pt x="2565" y="1892"/>
                  <a:pt x="2565" y="1891"/>
                </a:cubicBezTo>
                <a:cubicBezTo>
                  <a:pt x="2565" y="1890"/>
                  <a:pt x="2565" y="1890"/>
                  <a:pt x="2565" y="1889"/>
                </a:cubicBezTo>
                <a:cubicBezTo>
                  <a:pt x="2566" y="1889"/>
                  <a:pt x="2566" y="1888"/>
                  <a:pt x="2566" y="1887"/>
                </a:cubicBezTo>
                <a:cubicBezTo>
                  <a:pt x="2566" y="1887"/>
                  <a:pt x="2566" y="1886"/>
                  <a:pt x="2566" y="1886"/>
                </a:cubicBezTo>
                <a:cubicBezTo>
                  <a:pt x="2567" y="1885"/>
                  <a:pt x="2567" y="1884"/>
                  <a:pt x="2568" y="1884"/>
                </a:cubicBezTo>
                <a:cubicBezTo>
                  <a:pt x="2568" y="1884"/>
                  <a:pt x="2569" y="1883"/>
                  <a:pt x="2569" y="1883"/>
                </a:cubicBezTo>
                <a:cubicBezTo>
                  <a:pt x="2569" y="1882"/>
                  <a:pt x="2569" y="1881"/>
                  <a:pt x="2569" y="1881"/>
                </a:cubicBezTo>
                <a:cubicBezTo>
                  <a:pt x="2570" y="1880"/>
                  <a:pt x="2571" y="1878"/>
                  <a:pt x="2570" y="1877"/>
                </a:cubicBezTo>
                <a:cubicBezTo>
                  <a:pt x="2570" y="1877"/>
                  <a:pt x="2569" y="1876"/>
                  <a:pt x="2569" y="1875"/>
                </a:cubicBezTo>
                <a:cubicBezTo>
                  <a:pt x="2568" y="1875"/>
                  <a:pt x="2568" y="1875"/>
                  <a:pt x="2567" y="1875"/>
                </a:cubicBezTo>
                <a:cubicBezTo>
                  <a:pt x="2567" y="1875"/>
                  <a:pt x="2566" y="1875"/>
                  <a:pt x="2565" y="1875"/>
                </a:cubicBezTo>
                <a:cubicBezTo>
                  <a:pt x="2564" y="1874"/>
                  <a:pt x="2564" y="1874"/>
                  <a:pt x="2563" y="1874"/>
                </a:cubicBezTo>
                <a:cubicBezTo>
                  <a:pt x="2562" y="1874"/>
                  <a:pt x="2562" y="1875"/>
                  <a:pt x="2561" y="1876"/>
                </a:cubicBezTo>
                <a:cubicBezTo>
                  <a:pt x="2560" y="1876"/>
                  <a:pt x="2557" y="1876"/>
                  <a:pt x="2558" y="1877"/>
                </a:cubicBezTo>
                <a:cubicBezTo>
                  <a:pt x="2558" y="1877"/>
                  <a:pt x="2558" y="1878"/>
                  <a:pt x="2558" y="1878"/>
                </a:cubicBezTo>
                <a:cubicBezTo>
                  <a:pt x="2559" y="1879"/>
                  <a:pt x="2558" y="1879"/>
                  <a:pt x="2558" y="1880"/>
                </a:cubicBezTo>
                <a:cubicBezTo>
                  <a:pt x="2558" y="1881"/>
                  <a:pt x="2557" y="1883"/>
                  <a:pt x="2556" y="1884"/>
                </a:cubicBezTo>
                <a:cubicBezTo>
                  <a:pt x="2556" y="1885"/>
                  <a:pt x="2556" y="1885"/>
                  <a:pt x="2556" y="1886"/>
                </a:cubicBezTo>
                <a:cubicBezTo>
                  <a:pt x="2556" y="1887"/>
                  <a:pt x="2556" y="1888"/>
                  <a:pt x="2556" y="1888"/>
                </a:cubicBezTo>
                <a:cubicBezTo>
                  <a:pt x="2556" y="1890"/>
                  <a:pt x="2557" y="1891"/>
                  <a:pt x="2556" y="1893"/>
                </a:cubicBezTo>
                <a:cubicBezTo>
                  <a:pt x="2556" y="1894"/>
                  <a:pt x="2555" y="1893"/>
                  <a:pt x="2554" y="1894"/>
                </a:cubicBezTo>
                <a:cubicBezTo>
                  <a:pt x="2553" y="1895"/>
                  <a:pt x="2553" y="1895"/>
                  <a:pt x="2551" y="1895"/>
                </a:cubicBezTo>
                <a:cubicBezTo>
                  <a:pt x="2550" y="1895"/>
                  <a:pt x="2549" y="1894"/>
                  <a:pt x="2549" y="1895"/>
                </a:cubicBezTo>
                <a:cubicBezTo>
                  <a:pt x="2548" y="1896"/>
                  <a:pt x="2547" y="1897"/>
                  <a:pt x="2548" y="1898"/>
                </a:cubicBezTo>
                <a:cubicBezTo>
                  <a:pt x="2548" y="1899"/>
                  <a:pt x="2547" y="1900"/>
                  <a:pt x="2548" y="1900"/>
                </a:cubicBezTo>
                <a:cubicBezTo>
                  <a:pt x="2548" y="1901"/>
                  <a:pt x="2549" y="1901"/>
                  <a:pt x="2549" y="1902"/>
                </a:cubicBezTo>
                <a:cubicBezTo>
                  <a:pt x="2549" y="1902"/>
                  <a:pt x="2549" y="1903"/>
                  <a:pt x="2550" y="1903"/>
                </a:cubicBezTo>
                <a:cubicBezTo>
                  <a:pt x="2550" y="1904"/>
                  <a:pt x="2551" y="1905"/>
                  <a:pt x="2552" y="1906"/>
                </a:cubicBezTo>
                <a:cubicBezTo>
                  <a:pt x="2553" y="1906"/>
                  <a:pt x="2554" y="1906"/>
                  <a:pt x="2555" y="1907"/>
                </a:cubicBezTo>
                <a:cubicBezTo>
                  <a:pt x="2556" y="1907"/>
                  <a:pt x="2557" y="1907"/>
                  <a:pt x="2557" y="1908"/>
                </a:cubicBezTo>
                <a:cubicBezTo>
                  <a:pt x="2557" y="1909"/>
                  <a:pt x="2557" y="1909"/>
                  <a:pt x="2557" y="1910"/>
                </a:cubicBezTo>
                <a:close/>
                <a:moveTo>
                  <a:pt x="2551" y="1848"/>
                </a:moveTo>
                <a:cubicBezTo>
                  <a:pt x="2551" y="1848"/>
                  <a:pt x="2552" y="1850"/>
                  <a:pt x="2552" y="1849"/>
                </a:cubicBezTo>
                <a:cubicBezTo>
                  <a:pt x="2553" y="1848"/>
                  <a:pt x="2553" y="1848"/>
                  <a:pt x="2553" y="1847"/>
                </a:cubicBezTo>
                <a:cubicBezTo>
                  <a:pt x="2553" y="1846"/>
                  <a:pt x="2553" y="1845"/>
                  <a:pt x="2552" y="1845"/>
                </a:cubicBezTo>
                <a:cubicBezTo>
                  <a:pt x="2551" y="1844"/>
                  <a:pt x="2549" y="1844"/>
                  <a:pt x="2548" y="1845"/>
                </a:cubicBezTo>
                <a:cubicBezTo>
                  <a:pt x="2547" y="1846"/>
                  <a:pt x="2549" y="1846"/>
                  <a:pt x="2550" y="1847"/>
                </a:cubicBezTo>
                <a:cubicBezTo>
                  <a:pt x="2550" y="1847"/>
                  <a:pt x="2550" y="1847"/>
                  <a:pt x="2551" y="1848"/>
                </a:cubicBezTo>
                <a:close/>
                <a:moveTo>
                  <a:pt x="2574" y="1868"/>
                </a:moveTo>
                <a:cubicBezTo>
                  <a:pt x="2574" y="1868"/>
                  <a:pt x="2574" y="1867"/>
                  <a:pt x="2573" y="1868"/>
                </a:cubicBezTo>
                <a:cubicBezTo>
                  <a:pt x="2573" y="1868"/>
                  <a:pt x="2572" y="1869"/>
                  <a:pt x="2573" y="1870"/>
                </a:cubicBezTo>
                <a:cubicBezTo>
                  <a:pt x="2573" y="1870"/>
                  <a:pt x="2573" y="1870"/>
                  <a:pt x="2573" y="1871"/>
                </a:cubicBezTo>
                <a:cubicBezTo>
                  <a:pt x="2573" y="1872"/>
                  <a:pt x="2574" y="1871"/>
                  <a:pt x="2574" y="1871"/>
                </a:cubicBezTo>
                <a:cubicBezTo>
                  <a:pt x="2575" y="1871"/>
                  <a:pt x="2575" y="1871"/>
                  <a:pt x="2575" y="1871"/>
                </a:cubicBezTo>
                <a:cubicBezTo>
                  <a:pt x="2575" y="1870"/>
                  <a:pt x="2575" y="1869"/>
                  <a:pt x="2575" y="1870"/>
                </a:cubicBezTo>
                <a:cubicBezTo>
                  <a:pt x="2575" y="1870"/>
                  <a:pt x="2574" y="1870"/>
                  <a:pt x="2574" y="1870"/>
                </a:cubicBezTo>
                <a:cubicBezTo>
                  <a:pt x="2574" y="1869"/>
                  <a:pt x="2575" y="1869"/>
                  <a:pt x="2574" y="1868"/>
                </a:cubicBezTo>
                <a:close/>
                <a:moveTo>
                  <a:pt x="2574" y="1847"/>
                </a:moveTo>
                <a:cubicBezTo>
                  <a:pt x="2574" y="1847"/>
                  <a:pt x="2575" y="1848"/>
                  <a:pt x="2575" y="1848"/>
                </a:cubicBezTo>
                <a:cubicBezTo>
                  <a:pt x="2575" y="1847"/>
                  <a:pt x="2575" y="1847"/>
                  <a:pt x="2574" y="1847"/>
                </a:cubicBezTo>
                <a:cubicBezTo>
                  <a:pt x="2574" y="1846"/>
                  <a:pt x="2574" y="1846"/>
                  <a:pt x="2574" y="1845"/>
                </a:cubicBezTo>
                <a:cubicBezTo>
                  <a:pt x="2574" y="1844"/>
                  <a:pt x="2573" y="1842"/>
                  <a:pt x="2572" y="1841"/>
                </a:cubicBezTo>
                <a:cubicBezTo>
                  <a:pt x="2572" y="1841"/>
                  <a:pt x="2572" y="1840"/>
                  <a:pt x="2571" y="1841"/>
                </a:cubicBezTo>
                <a:cubicBezTo>
                  <a:pt x="2571" y="1841"/>
                  <a:pt x="2570" y="1842"/>
                  <a:pt x="2571" y="1842"/>
                </a:cubicBezTo>
                <a:cubicBezTo>
                  <a:pt x="2572" y="1844"/>
                  <a:pt x="2573" y="1845"/>
                  <a:pt x="2574" y="1847"/>
                </a:cubicBezTo>
                <a:close/>
                <a:moveTo>
                  <a:pt x="2542" y="1825"/>
                </a:moveTo>
                <a:cubicBezTo>
                  <a:pt x="2542" y="1825"/>
                  <a:pt x="2542" y="1824"/>
                  <a:pt x="2541" y="1824"/>
                </a:cubicBezTo>
                <a:cubicBezTo>
                  <a:pt x="2541" y="1825"/>
                  <a:pt x="2541" y="1824"/>
                  <a:pt x="2540" y="1824"/>
                </a:cubicBezTo>
                <a:cubicBezTo>
                  <a:pt x="2540" y="1824"/>
                  <a:pt x="2540" y="1823"/>
                  <a:pt x="2540" y="1824"/>
                </a:cubicBezTo>
                <a:cubicBezTo>
                  <a:pt x="2539" y="1824"/>
                  <a:pt x="2539" y="1824"/>
                  <a:pt x="2538" y="1824"/>
                </a:cubicBezTo>
                <a:cubicBezTo>
                  <a:pt x="2538" y="1823"/>
                  <a:pt x="2538" y="1824"/>
                  <a:pt x="2537" y="1823"/>
                </a:cubicBezTo>
                <a:cubicBezTo>
                  <a:pt x="2537" y="1823"/>
                  <a:pt x="2537" y="1824"/>
                  <a:pt x="2537" y="1824"/>
                </a:cubicBezTo>
                <a:cubicBezTo>
                  <a:pt x="2537" y="1825"/>
                  <a:pt x="2536" y="1825"/>
                  <a:pt x="2536" y="1825"/>
                </a:cubicBezTo>
                <a:cubicBezTo>
                  <a:pt x="2536" y="1826"/>
                  <a:pt x="2536" y="1827"/>
                  <a:pt x="2536" y="1827"/>
                </a:cubicBezTo>
                <a:cubicBezTo>
                  <a:pt x="2536" y="1827"/>
                  <a:pt x="2537" y="1828"/>
                  <a:pt x="2537" y="1829"/>
                </a:cubicBezTo>
                <a:cubicBezTo>
                  <a:pt x="2538" y="1829"/>
                  <a:pt x="2538" y="1829"/>
                  <a:pt x="2539" y="1829"/>
                </a:cubicBezTo>
                <a:cubicBezTo>
                  <a:pt x="2539" y="1830"/>
                  <a:pt x="2539" y="1830"/>
                  <a:pt x="2540" y="1830"/>
                </a:cubicBezTo>
                <a:cubicBezTo>
                  <a:pt x="2540" y="1830"/>
                  <a:pt x="2541" y="1829"/>
                  <a:pt x="2541" y="1829"/>
                </a:cubicBezTo>
                <a:cubicBezTo>
                  <a:pt x="2541" y="1828"/>
                  <a:pt x="2543" y="1828"/>
                  <a:pt x="2543" y="1827"/>
                </a:cubicBezTo>
                <a:cubicBezTo>
                  <a:pt x="2543" y="1827"/>
                  <a:pt x="2543" y="1827"/>
                  <a:pt x="2542" y="1826"/>
                </a:cubicBezTo>
                <a:cubicBezTo>
                  <a:pt x="2542" y="1826"/>
                  <a:pt x="2542" y="1826"/>
                  <a:pt x="2542" y="1826"/>
                </a:cubicBezTo>
                <a:cubicBezTo>
                  <a:pt x="2542" y="1826"/>
                  <a:pt x="2543" y="1825"/>
                  <a:pt x="2542" y="1825"/>
                </a:cubicBezTo>
                <a:close/>
                <a:moveTo>
                  <a:pt x="2545" y="1962"/>
                </a:moveTo>
                <a:cubicBezTo>
                  <a:pt x="2545" y="1962"/>
                  <a:pt x="2547" y="1962"/>
                  <a:pt x="2546" y="1961"/>
                </a:cubicBezTo>
                <a:cubicBezTo>
                  <a:pt x="2546" y="1961"/>
                  <a:pt x="2544" y="1961"/>
                  <a:pt x="2544" y="1961"/>
                </a:cubicBezTo>
                <a:cubicBezTo>
                  <a:pt x="2543" y="1961"/>
                  <a:pt x="2543" y="1961"/>
                  <a:pt x="2543" y="1960"/>
                </a:cubicBezTo>
                <a:cubicBezTo>
                  <a:pt x="2542" y="1960"/>
                  <a:pt x="2542" y="1959"/>
                  <a:pt x="2542" y="1959"/>
                </a:cubicBezTo>
                <a:cubicBezTo>
                  <a:pt x="2541" y="1959"/>
                  <a:pt x="2541" y="1959"/>
                  <a:pt x="2541" y="1959"/>
                </a:cubicBezTo>
                <a:cubicBezTo>
                  <a:pt x="2541" y="1959"/>
                  <a:pt x="2540" y="1959"/>
                  <a:pt x="2540" y="1959"/>
                </a:cubicBezTo>
                <a:cubicBezTo>
                  <a:pt x="2540" y="1959"/>
                  <a:pt x="2539" y="1959"/>
                  <a:pt x="2539" y="1959"/>
                </a:cubicBezTo>
                <a:cubicBezTo>
                  <a:pt x="2539" y="1960"/>
                  <a:pt x="2539" y="1960"/>
                  <a:pt x="2539" y="1961"/>
                </a:cubicBezTo>
                <a:cubicBezTo>
                  <a:pt x="2538" y="1961"/>
                  <a:pt x="2538" y="1961"/>
                  <a:pt x="2538" y="1961"/>
                </a:cubicBezTo>
                <a:cubicBezTo>
                  <a:pt x="2537" y="1961"/>
                  <a:pt x="2537" y="1960"/>
                  <a:pt x="2537" y="1960"/>
                </a:cubicBezTo>
                <a:cubicBezTo>
                  <a:pt x="2536" y="1960"/>
                  <a:pt x="2536" y="1962"/>
                  <a:pt x="2536" y="1962"/>
                </a:cubicBezTo>
                <a:cubicBezTo>
                  <a:pt x="2536" y="1963"/>
                  <a:pt x="2536" y="1962"/>
                  <a:pt x="2537" y="1962"/>
                </a:cubicBezTo>
                <a:cubicBezTo>
                  <a:pt x="2538" y="1962"/>
                  <a:pt x="2537" y="1963"/>
                  <a:pt x="2537" y="1964"/>
                </a:cubicBezTo>
                <a:cubicBezTo>
                  <a:pt x="2537" y="1964"/>
                  <a:pt x="2538" y="1964"/>
                  <a:pt x="2538" y="1965"/>
                </a:cubicBezTo>
                <a:cubicBezTo>
                  <a:pt x="2538" y="1965"/>
                  <a:pt x="2539" y="1965"/>
                  <a:pt x="2539" y="1965"/>
                </a:cubicBezTo>
                <a:cubicBezTo>
                  <a:pt x="2539" y="1966"/>
                  <a:pt x="2540" y="1966"/>
                  <a:pt x="2541" y="1965"/>
                </a:cubicBezTo>
                <a:cubicBezTo>
                  <a:pt x="2542" y="1965"/>
                  <a:pt x="2543" y="1965"/>
                  <a:pt x="2543" y="1965"/>
                </a:cubicBezTo>
                <a:cubicBezTo>
                  <a:pt x="2543" y="1965"/>
                  <a:pt x="2543" y="1965"/>
                  <a:pt x="2544" y="1965"/>
                </a:cubicBezTo>
                <a:cubicBezTo>
                  <a:pt x="2544" y="1965"/>
                  <a:pt x="2544" y="1965"/>
                  <a:pt x="2544" y="1965"/>
                </a:cubicBezTo>
                <a:cubicBezTo>
                  <a:pt x="2545" y="1965"/>
                  <a:pt x="2544" y="1964"/>
                  <a:pt x="2544" y="1964"/>
                </a:cubicBezTo>
                <a:cubicBezTo>
                  <a:pt x="2544" y="1964"/>
                  <a:pt x="2544" y="1964"/>
                  <a:pt x="2544" y="1964"/>
                </a:cubicBezTo>
                <a:cubicBezTo>
                  <a:pt x="2544" y="1963"/>
                  <a:pt x="2544" y="1962"/>
                  <a:pt x="2545" y="1962"/>
                </a:cubicBezTo>
                <a:close/>
                <a:moveTo>
                  <a:pt x="2538" y="1853"/>
                </a:moveTo>
                <a:cubicBezTo>
                  <a:pt x="2538" y="1854"/>
                  <a:pt x="2539" y="1854"/>
                  <a:pt x="2539" y="1854"/>
                </a:cubicBezTo>
                <a:cubicBezTo>
                  <a:pt x="2539" y="1854"/>
                  <a:pt x="2539" y="1853"/>
                  <a:pt x="2539" y="1853"/>
                </a:cubicBezTo>
                <a:cubicBezTo>
                  <a:pt x="2539" y="1853"/>
                  <a:pt x="2539" y="1853"/>
                  <a:pt x="2539" y="1853"/>
                </a:cubicBezTo>
                <a:cubicBezTo>
                  <a:pt x="2539" y="1852"/>
                  <a:pt x="2538" y="1853"/>
                  <a:pt x="2538" y="1853"/>
                </a:cubicBezTo>
                <a:close/>
                <a:moveTo>
                  <a:pt x="2542" y="1842"/>
                </a:moveTo>
                <a:cubicBezTo>
                  <a:pt x="2542" y="1842"/>
                  <a:pt x="2543" y="1841"/>
                  <a:pt x="2542" y="1841"/>
                </a:cubicBezTo>
                <a:cubicBezTo>
                  <a:pt x="2542" y="1841"/>
                  <a:pt x="2541" y="1841"/>
                  <a:pt x="2541" y="1841"/>
                </a:cubicBezTo>
                <a:cubicBezTo>
                  <a:pt x="2540" y="1842"/>
                  <a:pt x="2540" y="1842"/>
                  <a:pt x="2540" y="1842"/>
                </a:cubicBezTo>
                <a:cubicBezTo>
                  <a:pt x="2539" y="1843"/>
                  <a:pt x="2540" y="1843"/>
                  <a:pt x="2540" y="1844"/>
                </a:cubicBezTo>
                <a:cubicBezTo>
                  <a:pt x="2540" y="1845"/>
                  <a:pt x="2540" y="1846"/>
                  <a:pt x="2539" y="1846"/>
                </a:cubicBezTo>
                <a:cubicBezTo>
                  <a:pt x="2539" y="1846"/>
                  <a:pt x="2538" y="1847"/>
                  <a:pt x="2538" y="1848"/>
                </a:cubicBezTo>
                <a:cubicBezTo>
                  <a:pt x="2538" y="1848"/>
                  <a:pt x="2539" y="1849"/>
                  <a:pt x="2539" y="1849"/>
                </a:cubicBezTo>
                <a:cubicBezTo>
                  <a:pt x="2540" y="1849"/>
                  <a:pt x="2540" y="1850"/>
                  <a:pt x="2539" y="1850"/>
                </a:cubicBezTo>
                <a:cubicBezTo>
                  <a:pt x="2539" y="1850"/>
                  <a:pt x="2539" y="1850"/>
                  <a:pt x="2539" y="1850"/>
                </a:cubicBezTo>
                <a:cubicBezTo>
                  <a:pt x="2539" y="1850"/>
                  <a:pt x="2539" y="1851"/>
                  <a:pt x="2539" y="1851"/>
                </a:cubicBezTo>
                <a:cubicBezTo>
                  <a:pt x="2539" y="1851"/>
                  <a:pt x="2539" y="1851"/>
                  <a:pt x="2540" y="1852"/>
                </a:cubicBezTo>
                <a:cubicBezTo>
                  <a:pt x="2540" y="1853"/>
                  <a:pt x="2540" y="1851"/>
                  <a:pt x="2541" y="1851"/>
                </a:cubicBezTo>
                <a:cubicBezTo>
                  <a:pt x="2541" y="1850"/>
                  <a:pt x="2541" y="1850"/>
                  <a:pt x="2541" y="1849"/>
                </a:cubicBezTo>
                <a:cubicBezTo>
                  <a:pt x="2541" y="1848"/>
                  <a:pt x="2541" y="1848"/>
                  <a:pt x="2542" y="1847"/>
                </a:cubicBezTo>
                <a:cubicBezTo>
                  <a:pt x="2542" y="1846"/>
                  <a:pt x="2542" y="1844"/>
                  <a:pt x="2542" y="1842"/>
                </a:cubicBezTo>
                <a:close/>
                <a:moveTo>
                  <a:pt x="2565" y="1843"/>
                </a:moveTo>
                <a:cubicBezTo>
                  <a:pt x="2565" y="1842"/>
                  <a:pt x="2564" y="1842"/>
                  <a:pt x="2564" y="1842"/>
                </a:cubicBezTo>
                <a:cubicBezTo>
                  <a:pt x="2563" y="1842"/>
                  <a:pt x="2564" y="1845"/>
                  <a:pt x="2564" y="1845"/>
                </a:cubicBezTo>
                <a:cubicBezTo>
                  <a:pt x="2565" y="1845"/>
                  <a:pt x="2564" y="1846"/>
                  <a:pt x="2565" y="1846"/>
                </a:cubicBezTo>
                <a:cubicBezTo>
                  <a:pt x="2565" y="1847"/>
                  <a:pt x="2565" y="1847"/>
                  <a:pt x="2564" y="1847"/>
                </a:cubicBezTo>
                <a:cubicBezTo>
                  <a:pt x="2564" y="1847"/>
                  <a:pt x="2564" y="1847"/>
                  <a:pt x="2564" y="1847"/>
                </a:cubicBezTo>
                <a:cubicBezTo>
                  <a:pt x="2563" y="1847"/>
                  <a:pt x="2564" y="1848"/>
                  <a:pt x="2564" y="1849"/>
                </a:cubicBezTo>
                <a:cubicBezTo>
                  <a:pt x="2564" y="1849"/>
                  <a:pt x="2563" y="1850"/>
                  <a:pt x="2564" y="1850"/>
                </a:cubicBezTo>
                <a:cubicBezTo>
                  <a:pt x="2564" y="1850"/>
                  <a:pt x="2564" y="1849"/>
                  <a:pt x="2565" y="1849"/>
                </a:cubicBezTo>
                <a:cubicBezTo>
                  <a:pt x="2565" y="1849"/>
                  <a:pt x="2564" y="1851"/>
                  <a:pt x="2564" y="1851"/>
                </a:cubicBezTo>
                <a:cubicBezTo>
                  <a:pt x="2564" y="1852"/>
                  <a:pt x="2564" y="1852"/>
                  <a:pt x="2563" y="1852"/>
                </a:cubicBezTo>
                <a:cubicBezTo>
                  <a:pt x="2563" y="1853"/>
                  <a:pt x="2563" y="1853"/>
                  <a:pt x="2563" y="1854"/>
                </a:cubicBezTo>
                <a:cubicBezTo>
                  <a:pt x="2563" y="1854"/>
                  <a:pt x="2562" y="1856"/>
                  <a:pt x="2563" y="1856"/>
                </a:cubicBezTo>
                <a:cubicBezTo>
                  <a:pt x="2564" y="1855"/>
                  <a:pt x="2564" y="1854"/>
                  <a:pt x="2565" y="1853"/>
                </a:cubicBezTo>
                <a:cubicBezTo>
                  <a:pt x="2565" y="1853"/>
                  <a:pt x="2566" y="1852"/>
                  <a:pt x="2566" y="1852"/>
                </a:cubicBezTo>
                <a:cubicBezTo>
                  <a:pt x="2567" y="1851"/>
                  <a:pt x="2567" y="1851"/>
                  <a:pt x="2567" y="1850"/>
                </a:cubicBezTo>
                <a:cubicBezTo>
                  <a:pt x="2568" y="1850"/>
                  <a:pt x="2569" y="1850"/>
                  <a:pt x="2569" y="1850"/>
                </a:cubicBezTo>
                <a:cubicBezTo>
                  <a:pt x="2570" y="1850"/>
                  <a:pt x="2570" y="1851"/>
                  <a:pt x="2570" y="1851"/>
                </a:cubicBezTo>
                <a:cubicBezTo>
                  <a:pt x="2571" y="1851"/>
                  <a:pt x="2571" y="1852"/>
                  <a:pt x="2571" y="1852"/>
                </a:cubicBezTo>
                <a:cubicBezTo>
                  <a:pt x="2572" y="1853"/>
                  <a:pt x="2572" y="1853"/>
                  <a:pt x="2572" y="1853"/>
                </a:cubicBezTo>
                <a:cubicBezTo>
                  <a:pt x="2573" y="1854"/>
                  <a:pt x="2573" y="1854"/>
                  <a:pt x="2573" y="1855"/>
                </a:cubicBezTo>
                <a:cubicBezTo>
                  <a:pt x="2573" y="1855"/>
                  <a:pt x="2573" y="1855"/>
                  <a:pt x="2574" y="1856"/>
                </a:cubicBezTo>
                <a:cubicBezTo>
                  <a:pt x="2575" y="1856"/>
                  <a:pt x="2576" y="1856"/>
                  <a:pt x="2577" y="1857"/>
                </a:cubicBezTo>
                <a:cubicBezTo>
                  <a:pt x="2578" y="1857"/>
                  <a:pt x="2579" y="1858"/>
                  <a:pt x="2579" y="1858"/>
                </a:cubicBezTo>
                <a:cubicBezTo>
                  <a:pt x="2579" y="1859"/>
                  <a:pt x="2580" y="1860"/>
                  <a:pt x="2580" y="1860"/>
                </a:cubicBezTo>
                <a:cubicBezTo>
                  <a:pt x="2580" y="1859"/>
                  <a:pt x="2580" y="1859"/>
                  <a:pt x="2580" y="1858"/>
                </a:cubicBezTo>
                <a:cubicBezTo>
                  <a:pt x="2580" y="1858"/>
                  <a:pt x="2580" y="1857"/>
                  <a:pt x="2580" y="1857"/>
                </a:cubicBezTo>
                <a:cubicBezTo>
                  <a:pt x="2580" y="1856"/>
                  <a:pt x="2579" y="1856"/>
                  <a:pt x="2579" y="1855"/>
                </a:cubicBezTo>
                <a:cubicBezTo>
                  <a:pt x="2579" y="1854"/>
                  <a:pt x="2579" y="1854"/>
                  <a:pt x="2579" y="1853"/>
                </a:cubicBezTo>
                <a:cubicBezTo>
                  <a:pt x="2578" y="1852"/>
                  <a:pt x="2577" y="1851"/>
                  <a:pt x="2577" y="1850"/>
                </a:cubicBezTo>
                <a:cubicBezTo>
                  <a:pt x="2577" y="1850"/>
                  <a:pt x="2576" y="1850"/>
                  <a:pt x="2576" y="1850"/>
                </a:cubicBezTo>
                <a:cubicBezTo>
                  <a:pt x="2576" y="1850"/>
                  <a:pt x="2575" y="1850"/>
                  <a:pt x="2575" y="1849"/>
                </a:cubicBezTo>
                <a:cubicBezTo>
                  <a:pt x="2575" y="1849"/>
                  <a:pt x="2575" y="1850"/>
                  <a:pt x="2575" y="1850"/>
                </a:cubicBezTo>
                <a:cubicBezTo>
                  <a:pt x="2574" y="1851"/>
                  <a:pt x="2573" y="1848"/>
                  <a:pt x="2573" y="1847"/>
                </a:cubicBezTo>
                <a:cubicBezTo>
                  <a:pt x="2572" y="1847"/>
                  <a:pt x="2572" y="1847"/>
                  <a:pt x="2571" y="1847"/>
                </a:cubicBezTo>
                <a:cubicBezTo>
                  <a:pt x="2571" y="1847"/>
                  <a:pt x="2571" y="1846"/>
                  <a:pt x="2571" y="1846"/>
                </a:cubicBezTo>
                <a:cubicBezTo>
                  <a:pt x="2570" y="1845"/>
                  <a:pt x="2570" y="1845"/>
                  <a:pt x="2569" y="1845"/>
                </a:cubicBezTo>
                <a:cubicBezTo>
                  <a:pt x="2569" y="1845"/>
                  <a:pt x="2568" y="1844"/>
                  <a:pt x="2568" y="1844"/>
                </a:cubicBezTo>
                <a:cubicBezTo>
                  <a:pt x="2567" y="1844"/>
                  <a:pt x="2567" y="1844"/>
                  <a:pt x="2566" y="1844"/>
                </a:cubicBezTo>
                <a:cubicBezTo>
                  <a:pt x="2566" y="1844"/>
                  <a:pt x="2566" y="1845"/>
                  <a:pt x="2566" y="1845"/>
                </a:cubicBezTo>
                <a:cubicBezTo>
                  <a:pt x="2565" y="1846"/>
                  <a:pt x="2566" y="1843"/>
                  <a:pt x="2566" y="1843"/>
                </a:cubicBezTo>
                <a:cubicBezTo>
                  <a:pt x="2566" y="1843"/>
                  <a:pt x="2565" y="1843"/>
                  <a:pt x="2565" y="1843"/>
                </a:cubicBezTo>
                <a:close/>
                <a:moveTo>
                  <a:pt x="2587" y="1864"/>
                </a:moveTo>
                <a:cubicBezTo>
                  <a:pt x="2588" y="1865"/>
                  <a:pt x="2589" y="1864"/>
                  <a:pt x="2589" y="1864"/>
                </a:cubicBezTo>
                <a:cubicBezTo>
                  <a:pt x="2590" y="1864"/>
                  <a:pt x="2591" y="1864"/>
                  <a:pt x="2591" y="1864"/>
                </a:cubicBezTo>
                <a:cubicBezTo>
                  <a:pt x="2591" y="1863"/>
                  <a:pt x="2590" y="1862"/>
                  <a:pt x="2589" y="1862"/>
                </a:cubicBezTo>
                <a:cubicBezTo>
                  <a:pt x="2589" y="1861"/>
                  <a:pt x="2589" y="1860"/>
                  <a:pt x="2588" y="1860"/>
                </a:cubicBezTo>
                <a:cubicBezTo>
                  <a:pt x="2588" y="1860"/>
                  <a:pt x="2586" y="1860"/>
                  <a:pt x="2586" y="1860"/>
                </a:cubicBezTo>
                <a:cubicBezTo>
                  <a:pt x="2585" y="1861"/>
                  <a:pt x="2586" y="1862"/>
                  <a:pt x="2586" y="1862"/>
                </a:cubicBezTo>
                <a:cubicBezTo>
                  <a:pt x="2586" y="1863"/>
                  <a:pt x="2587" y="1863"/>
                  <a:pt x="2587" y="1864"/>
                </a:cubicBezTo>
                <a:close/>
                <a:moveTo>
                  <a:pt x="2582" y="1830"/>
                </a:moveTo>
                <a:cubicBezTo>
                  <a:pt x="2583" y="1830"/>
                  <a:pt x="2582" y="1830"/>
                  <a:pt x="2582" y="1829"/>
                </a:cubicBezTo>
                <a:cubicBezTo>
                  <a:pt x="2581" y="1829"/>
                  <a:pt x="2580" y="1829"/>
                  <a:pt x="2580" y="1830"/>
                </a:cubicBezTo>
                <a:cubicBezTo>
                  <a:pt x="2580" y="1830"/>
                  <a:pt x="2581" y="1830"/>
                  <a:pt x="2581" y="1830"/>
                </a:cubicBezTo>
                <a:cubicBezTo>
                  <a:pt x="2581" y="1830"/>
                  <a:pt x="2582" y="1831"/>
                  <a:pt x="2582" y="1830"/>
                </a:cubicBezTo>
                <a:close/>
                <a:moveTo>
                  <a:pt x="2584" y="1882"/>
                </a:moveTo>
                <a:cubicBezTo>
                  <a:pt x="2585" y="1882"/>
                  <a:pt x="2585" y="1882"/>
                  <a:pt x="2585" y="1882"/>
                </a:cubicBezTo>
                <a:cubicBezTo>
                  <a:pt x="2586" y="1882"/>
                  <a:pt x="2586" y="1881"/>
                  <a:pt x="2586" y="1881"/>
                </a:cubicBezTo>
                <a:cubicBezTo>
                  <a:pt x="2586" y="1881"/>
                  <a:pt x="2585" y="1879"/>
                  <a:pt x="2585" y="1880"/>
                </a:cubicBezTo>
                <a:cubicBezTo>
                  <a:pt x="2585" y="1880"/>
                  <a:pt x="2585" y="1881"/>
                  <a:pt x="2585" y="1881"/>
                </a:cubicBezTo>
                <a:cubicBezTo>
                  <a:pt x="2585" y="1881"/>
                  <a:pt x="2584" y="1882"/>
                  <a:pt x="2584" y="1882"/>
                </a:cubicBezTo>
                <a:close/>
                <a:moveTo>
                  <a:pt x="2585" y="1859"/>
                </a:moveTo>
                <a:cubicBezTo>
                  <a:pt x="2586" y="1858"/>
                  <a:pt x="2585" y="1857"/>
                  <a:pt x="2584" y="1858"/>
                </a:cubicBezTo>
                <a:cubicBezTo>
                  <a:pt x="2584" y="1858"/>
                  <a:pt x="2585" y="1859"/>
                  <a:pt x="2585" y="1859"/>
                </a:cubicBezTo>
                <a:close/>
                <a:moveTo>
                  <a:pt x="2583" y="1853"/>
                </a:moveTo>
                <a:cubicBezTo>
                  <a:pt x="2583" y="1852"/>
                  <a:pt x="2582" y="1852"/>
                  <a:pt x="2582" y="1853"/>
                </a:cubicBezTo>
                <a:cubicBezTo>
                  <a:pt x="2582" y="1853"/>
                  <a:pt x="2583" y="1853"/>
                  <a:pt x="2583" y="1853"/>
                </a:cubicBezTo>
                <a:close/>
                <a:moveTo>
                  <a:pt x="2565" y="1838"/>
                </a:moveTo>
                <a:cubicBezTo>
                  <a:pt x="2564" y="1838"/>
                  <a:pt x="2564" y="1837"/>
                  <a:pt x="2564" y="1837"/>
                </a:cubicBezTo>
                <a:cubicBezTo>
                  <a:pt x="2564" y="1836"/>
                  <a:pt x="2563" y="1836"/>
                  <a:pt x="2563" y="1836"/>
                </a:cubicBezTo>
                <a:cubicBezTo>
                  <a:pt x="2562" y="1836"/>
                  <a:pt x="2562" y="1835"/>
                  <a:pt x="2562" y="1835"/>
                </a:cubicBezTo>
                <a:cubicBezTo>
                  <a:pt x="2562" y="1834"/>
                  <a:pt x="2561" y="1833"/>
                  <a:pt x="2560" y="1833"/>
                </a:cubicBezTo>
                <a:cubicBezTo>
                  <a:pt x="2560" y="1832"/>
                  <a:pt x="2560" y="1831"/>
                  <a:pt x="2559" y="1831"/>
                </a:cubicBezTo>
                <a:cubicBezTo>
                  <a:pt x="2559" y="1831"/>
                  <a:pt x="2558" y="1831"/>
                  <a:pt x="2558" y="1832"/>
                </a:cubicBezTo>
                <a:cubicBezTo>
                  <a:pt x="2558" y="1832"/>
                  <a:pt x="2558" y="1832"/>
                  <a:pt x="2558" y="1832"/>
                </a:cubicBezTo>
                <a:cubicBezTo>
                  <a:pt x="2558" y="1833"/>
                  <a:pt x="2558" y="1833"/>
                  <a:pt x="2558" y="1833"/>
                </a:cubicBezTo>
                <a:cubicBezTo>
                  <a:pt x="2558" y="1833"/>
                  <a:pt x="2558" y="1834"/>
                  <a:pt x="2558" y="1834"/>
                </a:cubicBezTo>
                <a:cubicBezTo>
                  <a:pt x="2559" y="1834"/>
                  <a:pt x="2560" y="1834"/>
                  <a:pt x="2561" y="1835"/>
                </a:cubicBezTo>
                <a:cubicBezTo>
                  <a:pt x="2561" y="1835"/>
                  <a:pt x="2561" y="1836"/>
                  <a:pt x="2561" y="1836"/>
                </a:cubicBezTo>
                <a:cubicBezTo>
                  <a:pt x="2562" y="1836"/>
                  <a:pt x="2562" y="1836"/>
                  <a:pt x="2562" y="1837"/>
                </a:cubicBezTo>
                <a:cubicBezTo>
                  <a:pt x="2563" y="1837"/>
                  <a:pt x="2563" y="1837"/>
                  <a:pt x="2563" y="1837"/>
                </a:cubicBezTo>
                <a:cubicBezTo>
                  <a:pt x="2564" y="1837"/>
                  <a:pt x="2564" y="1838"/>
                  <a:pt x="2564" y="1838"/>
                </a:cubicBezTo>
                <a:cubicBezTo>
                  <a:pt x="2565" y="1839"/>
                  <a:pt x="2565" y="1839"/>
                  <a:pt x="2566" y="1840"/>
                </a:cubicBezTo>
                <a:cubicBezTo>
                  <a:pt x="2566" y="1839"/>
                  <a:pt x="2565" y="1839"/>
                  <a:pt x="2565" y="1838"/>
                </a:cubicBezTo>
                <a:close/>
                <a:moveTo>
                  <a:pt x="2588" y="1881"/>
                </a:moveTo>
                <a:cubicBezTo>
                  <a:pt x="2588" y="1881"/>
                  <a:pt x="2590" y="1881"/>
                  <a:pt x="2589" y="1880"/>
                </a:cubicBezTo>
                <a:cubicBezTo>
                  <a:pt x="2588" y="1880"/>
                  <a:pt x="2588" y="1880"/>
                  <a:pt x="2588" y="1880"/>
                </a:cubicBezTo>
                <a:cubicBezTo>
                  <a:pt x="2587" y="1879"/>
                  <a:pt x="2587" y="1880"/>
                  <a:pt x="2587" y="1881"/>
                </a:cubicBezTo>
                <a:cubicBezTo>
                  <a:pt x="2586" y="1882"/>
                  <a:pt x="2587" y="1881"/>
                  <a:pt x="2588" y="1881"/>
                </a:cubicBezTo>
                <a:close/>
                <a:moveTo>
                  <a:pt x="2552" y="1880"/>
                </a:moveTo>
                <a:cubicBezTo>
                  <a:pt x="2551" y="1880"/>
                  <a:pt x="2551" y="1881"/>
                  <a:pt x="2551" y="1881"/>
                </a:cubicBezTo>
                <a:cubicBezTo>
                  <a:pt x="2550" y="1882"/>
                  <a:pt x="2550" y="1883"/>
                  <a:pt x="2549" y="1883"/>
                </a:cubicBezTo>
                <a:cubicBezTo>
                  <a:pt x="2549" y="1884"/>
                  <a:pt x="2549" y="1885"/>
                  <a:pt x="2550" y="1885"/>
                </a:cubicBezTo>
                <a:cubicBezTo>
                  <a:pt x="2550" y="1886"/>
                  <a:pt x="2551" y="1885"/>
                  <a:pt x="2551" y="1885"/>
                </a:cubicBezTo>
                <a:cubicBezTo>
                  <a:pt x="2551" y="1885"/>
                  <a:pt x="2551" y="1885"/>
                  <a:pt x="2552" y="1885"/>
                </a:cubicBezTo>
                <a:cubicBezTo>
                  <a:pt x="2552" y="1885"/>
                  <a:pt x="2552" y="1885"/>
                  <a:pt x="2552" y="1885"/>
                </a:cubicBezTo>
                <a:cubicBezTo>
                  <a:pt x="2553" y="1885"/>
                  <a:pt x="2553" y="1884"/>
                  <a:pt x="2553" y="1883"/>
                </a:cubicBezTo>
                <a:cubicBezTo>
                  <a:pt x="2553" y="1883"/>
                  <a:pt x="2554" y="1882"/>
                  <a:pt x="2554" y="1881"/>
                </a:cubicBezTo>
                <a:cubicBezTo>
                  <a:pt x="2554" y="1880"/>
                  <a:pt x="2553" y="1879"/>
                  <a:pt x="2552" y="1880"/>
                </a:cubicBezTo>
                <a:close/>
                <a:moveTo>
                  <a:pt x="2576" y="1900"/>
                </a:moveTo>
                <a:cubicBezTo>
                  <a:pt x="2576" y="1900"/>
                  <a:pt x="2576" y="1901"/>
                  <a:pt x="2577" y="1902"/>
                </a:cubicBezTo>
                <a:cubicBezTo>
                  <a:pt x="2578" y="1902"/>
                  <a:pt x="2579" y="1902"/>
                  <a:pt x="2581" y="1902"/>
                </a:cubicBezTo>
                <a:cubicBezTo>
                  <a:pt x="2581" y="1902"/>
                  <a:pt x="2582" y="1902"/>
                  <a:pt x="2583" y="1902"/>
                </a:cubicBezTo>
                <a:cubicBezTo>
                  <a:pt x="2583" y="1902"/>
                  <a:pt x="2584" y="1902"/>
                  <a:pt x="2584" y="1902"/>
                </a:cubicBezTo>
                <a:cubicBezTo>
                  <a:pt x="2585" y="1902"/>
                  <a:pt x="2586" y="1902"/>
                  <a:pt x="2587" y="1901"/>
                </a:cubicBezTo>
                <a:cubicBezTo>
                  <a:pt x="2587" y="1900"/>
                  <a:pt x="2587" y="1900"/>
                  <a:pt x="2588" y="1899"/>
                </a:cubicBezTo>
                <a:cubicBezTo>
                  <a:pt x="2588" y="1899"/>
                  <a:pt x="2588" y="1899"/>
                  <a:pt x="2588" y="1899"/>
                </a:cubicBezTo>
                <a:cubicBezTo>
                  <a:pt x="2589" y="1898"/>
                  <a:pt x="2589" y="1899"/>
                  <a:pt x="2589" y="1899"/>
                </a:cubicBezTo>
                <a:cubicBezTo>
                  <a:pt x="2589" y="1900"/>
                  <a:pt x="2589" y="1900"/>
                  <a:pt x="2590" y="1899"/>
                </a:cubicBezTo>
                <a:cubicBezTo>
                  <a:pt x="2591" y="1899"/>
                  <a:pt x="2591" y="1898"/>
                  <a:pt x="2590" y="1897"/>
                </a:cubicBezTo>
                <a:cubicBezTo>
                  <a:pt x="2589" y="1897"/>
                  <a:pt x="2591" y="1896"/>
                  <a:pt x="2590" y="1895"/>
                </a:cubicBezTo>
                <a:cubicBezTo>
                  <a:pt x="2590" y="1895"/>
                  <a:pt x="2589" y="1895"/>
                  <a:pt x="2590" y="1894"/>
                </a:cubicBezTo>
                <a:cubicBezTo>
                  <a:pt x="2590" y="1894"/>
                  <a:pt x="2590" y="1894"/>
                  <a:pt x="2590" y="1893"/>
                </a:cubicBezTo>
                <a:cubicBezTo>
                  <a:pt x="2590" y="1893"/>
                  <a:pt x="2589" y="1893"/>
                  <a:pt x="2589" y="1893"/>
                </a:cubicBezTo>
                <a:cubicBezTo>
                  <a:pt x="2588" y="1893"/>
                  <a:pt x="2588" y="1893"/>
                  <a:pt x="2587" y="1892"/>
                </a:cubicBezTo>
                <a:cubicBezTo>
                  <a:pt x="2587" y="1892"/>
                  <a:pt x="2587" y="1892"/>
                  <a:pt x="2587" y="1891"/>
                </a:cubicBezTo>
                <a:cubicBezTo>
                  <a:pt x="2586" y="1891"/>
                  <a:pt x="2586" y="1892"/>
                  <a:pt x="2586" y="1892"/>
                </a:cubicBezTo>
                <a:cubicBezTo>
                  <a:pt x="2585" y="1891"/>
                  <a:pt x="2586" y="1891"/>
                  <a:pt x="2585" y="1891"/>
                </a:cubicBezTo>
                <a:cubicBezTo>
                  <a:pt x="2584" y="1891"/>
                  <a:pt x="2584" y="1891"/>
                  <a:pt x="2583" y="1891"/>
                </a:cubicBezTo>
                <a:cubicBezTo>
                  <a:pt x="2583" y="1891"/>
                  <a:pt x="2582" y="1891"/>
                  <a:pt x="2582" y="1891"/>
                </a:cubicBezTo>
                <a:cubicBezTo>
                  <a:pt x="2581" y="1892"/>
                  <a:pt x="2581" y="1892"/>
                  <a:pt x="2581" y="1892"/>
                </a:cubicBezTo>
                <a:cubicBezTo>
                  <a:pt x="2580" y="1893"/>
                  <a:pt x="2580" y="1894"/>
                  <a:pt x="2579" y="1894"/>
                </a:cubicBezTo>
                <a:cubicBezTo>
                  <a:pt x="2578" y="1895"/>
                  <a:pt x="2578" y="1895"/>
                  <a:pt x="2578" y="1895"/>
                </a:cubicBezTo>
                <a:cubicBezTo>
                  <a:pt x="2578" y="1896"/>
                  <a:pt x="2577" y="1896"/>
                  <a:pt x="2577" y="1896"/>
                </a:cubicBezTo>
                <a:cubicBezTo>
                  <a:pt x="2576" y="1896"/>
                  <a:pt x="2576" y="1897"/>
                  <a:pt x="2575" y="1897"/>
                </a:cubicBezTo>
                <a:cubicBezTo>
                  <a:pt x="2575" y="1897"/>
                  <a:pt x="2575" y="1898"/>
                  <a:pt x="2575" y="1898"/>
                </a:cubicBezTo>
                <a:cubicBezTo>
                  <a:pt x="2575" y="1900"/>
                  <a:pt x="2576" y="1899"/>
                  <a:pt x="2576" y="1900"/>
                </a:cubicBezTo>
                <a:close/>
                <a:moveTo>
                  <a:pt x="2594" y="1863"/>
                </a:moveTo>
                <a:cubicBezTo>
                  <a:pt x="2595" y="1864"/>
                  <a:pt x="2595" y="1862"/>
                  <a:pt x="2595" y="1862"/>
                </a:cubicBezTo>
                <a:cubicBezTo>
                  <a:pt x="2594" y="1862"/>
                  <a:pt x="2594" y="1861"/>
                  <a:pt x="2594" y="1861"/>
                </a:cubicBezTo>
                <a:cubicBezTo>
                  <a:pt x="2594" y="1861"/>
                  <a:pt x="2594" y="1859"/>
                  <a:pt x="2593" y="1859"/>
                </a:cubicBezTo>
                <a:cubicBezTo>
                  <a:pt x="2592" y="1859"/>
                  <a:pt x="2593" y="1861"/>
                  <a:pt x="2593" y="1861"/>
                </a:cubicBezTo>
                <a:cubicBezTo>
                  <a:pt x="2593" y="1861"/>
                  <a:pt x="2593" y="1861"/>
                  <a:pt x="2594" y="1861"/>
                </a:cubicBezTo>
                <a:cubicBezTo>
                  <a:pt x="2594" y="1862"/>
                  <a:pt x="2594" y="1862"/>
                  <a:pt x="2594" y="1862"/>
                </a:cubicBezTo>
                <a:cubicBezTo>
                  <a:pt x="2594" y="1862"/>
                  <a:pt x="2594" y="1863"/>
                  <a:pt x="2594" y="1863"/>
                </a:cubicBezTo>
                <a:close/>
                <a:moveTo>
                  <a:pt x="2557" y="1805"/>
                </a:moveTo>
                <a:cubicBezTo>
                  <a:pt x="2557" y="1805"/>
                  <a:pt x="2558" y="1806"/>
                  <a:pt x="2558" y="1806"/>
                </a:cubicBezTo>
                <a:cubicBezTo>
                  <a:pt x="2558" y="1807"/>
                  <a:pt x="2559" y="1806"/>
                  <a:pt x="2559" y="1806"/>
                </a:cubicBezTo>
                <a:cubicBezTo>
                  <a:pt x="2558" y="1806"/>
                  <a:pt x="2558" y="1806"/>
                  <a:pt x="2558" y="1806"/>
                </a:cubicBezTo>
                <a:cubicBezTo>
                  <a:pt x="2558" y="1805"/>
                  <a:pt x="2558" y="1805"/>
                  <a:pt x="2558" y="1805"/>
                </a:cubicBezTo>
                <a:cubicBezTo>
                  <a:pt x="2558" y="1804"/>
                  <a:pt x="2557" y="1805"/>
                  <a:pt x="2557" y="1805"/>
                </a:cubicBezTo>
                <a:close/>
                <a:moveTo>
                  <a:pt x="2543" y="1796"/>
                </a:moveTo>
                <a:cubicBezTo>
                  <a:pt x="2542" y="1796"/>
                  <a:pt x="2542" y="1796"/>
                  <a:pt x="2542" y="1797"/>
                </a:cubicBezTo>
                <a:cubicBezTo>
                  <a:pt x="2542" y="1797"/>
                  <a:pt x="2543" y="1796"/>
                  <a:pt x="2543" y="1796"/>
                </a:cubicBezTo>
                <a:close/>
                <a:moveTo>
                  <a:pt x="2580" y="1820"/>
                </a:moveTo>
                <a:cubicBezTo>
                  <a:pt x="2580" y="1820"/>
                  <a:pt x="2579" y="1821"/>
                  <a:pt x="2579" y="1821"/>
                </a:cubicBezTo>
                <a:cubicBezTo>
                  <a:pt x="2579" y="1822"/>
                  <a:pt x="2579" y="1822"/>
                  <a:pt x="2580" y="1822"/>
                </a:cubicBezTo>
                <a:cubicBezTo>
                  <a:pt x="2581" y="1822"/>
                  <a:pt x="2581" y="1823"/>
                  <a:pt x="2582" y="1823"/>
                </a:cubicBezTo>
                <a:cubicBezTo>
                  <a:pt x="2583" y="1824"/>
                  <a:pt x="2583" y="1823"/>
                  <a:pt x="2583" y="1822"/>
                </a:cubicBezTo>
                <a:cubicBezTo>
                  <a:pt x="2584" y="1822"/>
                  <a:pt x="2584" y="1823"/>
                  <a:pt x="2584" y="1823"/>
                </a:cubicBezTo>
                <a:cubicBezTo>
                  <a:pt x="2585" y="1822"/>
                  <a:pt x="2585" y="1821"/>
                  <a:pt x="2585" y="1821"/>
                </a:cubicBezTo>
                <a:cubicBezTo>
                  <a:pt x="2585" y="1821"/>
                  <a:pt x="2586" y="1821"/>
                  <a:pt x="2586" y="1821"/>
                </a:cubicBezTo>
                <a:cubicBezTo>
                  <a:pt x="2586" y="1820"/>
                  <a:pt x="2586" y="1820"/>
                  <a:pt x="2586" y="1820"/>
                </a:cubicBezTo>
                <a:cubicBezTo>
                  <a:pt x="2586" y="1819"/>
                  <a:pt x="2586" y="1819"/>
                  <a:pt x="2586" y="1818"/>
                </a:cubicBezTo>
                <a:cubicBezTo>
                  <a:pt x="2586" y="1818"/>
                  <a:pt x="2586" y="1818"/>
                  <a:pt x="2586" y="1818"/>
                </a:cubicBezTo>
                <a:cubicBezTo>
                  <a:pt x="2586" y="1817"/>
                  <a:pt x="2586" y="1817"/>
                  <a:pt x="2586" y="1816"/>
                </a:cubicBezTo>
                <a:cubicBezTo>
                  <a:pt x="2586" y="1816"/>
                  <a:pt x="2585" y="1816"/>
                  <a:pt x="2585" y="1816"/>
                </a:cubicBezTo>
                <a:cubicBezTo>
                  <a:pt x="2585" y="1816"/>
                  <a:pt x="2585" y="1814"/>
                  <a:pt x="2584" y="1815"/>
                </a:cubicBezTo>
                <a:cubicBezTo>
                  <a:pt x="2584" y="1815"/>
                  <a:pt x="2585" y="1816"/>
                  <a:pt x="2584" y="1816"/>
                </a:cubicBezTo>
                <a:cubicBezTo>
                  <a:pt x="2584" y="1816"/>
                  <a:pt x="2584" y="1814"/>
                  <a:pt x="2583" y="1814"/>
                </a:cubicBezTo>
                <a:cubicBezTo>
                  <a:pt x="2583" y="1813"/>
                  <a:pt x="2583" y="1812"/>
                  <a:pt x="2582" y="1813"/>
                </a:cubicBezTo>
                <a:cubicBezTo>
                  <a:pt x="2581" y="1813"/>
                  <a:pt x="2581" y="1813"/>
                  <a:pt x="2581" y="1814"/>
                </a:cubicBezTo>
                <a:cubicBezTo>
                  <a:pt x="2581" y="1815"/>
                  <a:pt x="2581" y="1815"/>
                  <a:pt x="2581" y="1815"/>
                </a:cubicBezTo>
                <a:cubicBezTo>
                  <a:pt x="2581" y="1816"/>
                  <a:pt x="2581" y="1816"/>
                  <a:pt x="2581" y="1817"/>
                </a:cubicBezTo>
                <a:cubicBezTo>
                  <a:pt x="2581" y="1818"/>
                  <a:pt x="2581" y="1819"/>
                  <a:pt x="2580" y="1820"/>
                </a:cubicBezTo>
                <a:close/>
                <a:moveTo>
                  <a:pt x="2575" y="1815"/>
                </a:moveTo>
                <a:cubicBezTo>
                  <a:pt x="2574" y="1815"/>
                  <a:pt x="2575" y="1816"/>
                  <a:pt x="2575" y="1816"/>
                </a:cubicBezTo>
                <a:cubicBezTo>
                  <a:pt x="2575" y="1816"/>
                  <a:pt x="2575" y="1815"/>
                  <a:pt x="2575" y="1815"/>
                </a:cubicBezTo>
                <a:close/>
                <a:moveTo>
                  <a:pt x="2545" y="1798"/>
                </a:moveTo>
                <a:cubicBezTo>
                  <a:pt x="2545" y="1798"/>
                  <a:pt x="2544" y="1798"/>
                  <a:pt x="2544" y="1798"/>
                </a:cubicBezTo>
                <a:cubicBezTo>
                  <a:pt x="2544" y="1799"/>
                  <a:pt x="2544" y="1799"/>
                  <a:pt x="2543" y="1798"/>
                </a:cubicBezTo>
                <a:cubicBezTo>
                  <a:pt x="2543" y="1797"/>
                  <a:pt x="2542" y="1797"/>
                  <a:pt x="2541" y="1798"/>
                </a:cubicBezTo>
                <a:cubicBezTo>
                  <a:pt x="2541" y="1798"/>
                  <a:pt x="2541" y="1798"/>
                  <a:pt x="2541" y="1798"/>
                </a:cubicBezTo>
                <a:cubicBezTo>
                  <a:pt x="2542" y="1799"/>
                  <a:pt x="2543" y="1799"/>
                  <a:pt x="2544" y="1799"/>
                </a:cubicBezTo>
                <a:cubicBezTo>
                  <a:pt x="2544" y="1800"/>
                  <a:pt x="2545" y="1799"/>
                  <a:pt x="2545" y="1798"/>
                </a:cubicBezTo>
                <a:close/>
                <a:moveTo>
                  <a:pt x="2497" y="1771"/>
                </a:moveTo>
                <a:cubicBezTo>
                  <a:pt x="2497" y="1771"/>
                  <a:pt x="2497" y="1772"/>
                  <a:pt x="2497" y="1772"/>
                </a:cubicBezTo>
                <a:cubicBezTo>
                  <a:pt x="2497" y="1773"/>
                  <a:pt x="2497" y="1774"/>
                  <a:pt x="2497" y="1775"/>
                </a:cubicBezTo>
                <a:cubicBezTo>
                  <a:pt x="2497" y="1775"/>
                  <a:pt x="2496" y="1777"/>
                  <a:pt x="2497" y="1776"/>
                </a:cubicBezTo>
                <a:cubicBezTo>
                  <a:pt x="2497" y="1776"/>
                  <a:pt x="2497" y="1775"/>
                  <a:pt x="2498" y="1775"/>
                </a:cubicBezTo>
                <a:cubicBezTo>
                  <a:pt x="2498" y="1775"/>
                  <a:pt x="2499" y="1775"/>
                  <a:pt x="2499" y="1776"/>
                </a:cubicBezTo>
                <a:cubicBezTo>
                  <a:pt x="2499" y="1777"/>
                  <a:pt x="2499" y="1778"/>
                  <a:pt x="2499" y="1779"/>
                </a:cubicBezTo>
                <a:cubicBezTo>
                  <a:pt x="2499" y="1780"/>
                  <a:pt x="2499" y="1780"/>
                  <a:pt x="2499" y="1780"/>
                </a:cubicBezTo>
                <a:cubicBezTo>
                  <a:pt x="2500" y="1781"/>
                  <a:pt x="2499" y="1781"/>
                  <a:pt x="2499" y="1782"/>
                </a:cubicBezTo>
                <a:cubicBezTo>
                  <a:pt x="2499" y="1783"/>
                  <a:pt x="2501" y="1784"/>
                  <a:pt x="2500" y="1785"/>
                </a:cubicBezTo>
                <a:cubicBezTo>
                  <a:pt x="2498" y="1785"/>
                  <a:pt x="2501" y="1787"/>
                  <a:pt x="2501" y="1788"/>
                </a:cubicBezTo>
                <a:cubicBezTo>
                  <a:pt x="2503" y="1791"/>
                  <a:pt x="2501" y="1796"/>
                  <a:pt x="2503" y="1799"/>
                </a:cubicBezTo>
                <a:cubicBezTo>
                  <a:pt x="2504" y="1799"/>
                  <a:pt x="2504" y="1800"/>
                  <a:pt x="2505" y="1799"/>
                </a:cubicBezTo>
                <a:cubicBezTo>
                  <a:pt x="2505" y="1799"/>
                  <a:pt x="2505" y="1798"/>
                  <a:pt x="2505" y="1798"/>
                </a:cubicBezTo>
                <a:cubicBezTo>
                  <a:pt x="2505" y="1798"/>
                  <a:pt x="2505" y="1797"/>
                  <a:pt x="2505" y="1797"/>
                </a:cubicBezTo>
                <a:cubicBezTo>
                  <a:pt x="2506" y="1797"/>
                  <a:pt x="2506" y="1798"/>
                  <a:pt x="2506" y="1798"/>
                </a:cubicBezTo>
                <a:cubicBezTo>
                  <a:pt x="2506" y="1799"/>
                  <a:pt x="2506" y="1801"/>
                  <a:pt x="2507" y="1801"/>
                </a:cubicBezTo>
                <a:cubicBezTo>
                  <a:pt x="2507" y="1802"/>
                  <a:pt x="2509" y="1802"/>
                  <a:pt x="2508" y="1803"/>
                </a:cubicBezTo>
                <a:cubicBezTo>
                  <a:pt x="2508" y="1804"/>
                  <a:pt x="2508" y="1804"/>
                  <a:pt x="2508" y="1805"/>
                </a:cubicBezTo>
                <a:cubicBezTo>
                  <a:pt x="2508" y="1805"/>
                  <a:pt x="2509" y="1805"/>
                  <a:pt x="2509" y="1805"/>
                </a:cubicBezTo>
                <a:cubicBezTo>
                  <a:pt x="2510" y="1806"/>
                  <a:pt x="2510" y="1806"/>
                  <a:pt x="2510" y="1806"/>
                </a:cubicBezTo>
                <a:cubicBezTo>
                  <a:pt x="2510" y="1806"/>
                  <a:pt x="2511" y="1806"/>
                  <a:pt x="2511" y="1806"/>
                </a:cubicBezTo>
                <a:cubicBezTo>
                  <a:pt x="2511" y="1806"/>
                  <a:pt x="2511" y="1806"/>
                  <a:pt x="2512" y="1806"/>
                </a:cubicBezTo>
                <a:cubicBezTo>
                  <a:pt x="2513" y="1805"/>
                  <a:pt x="2513" y="1805"/>
                  <a:pt x="2513" y="1804"/>
                </a:cubicBezTo>
                <a:cubicBezTo>
                  <a:pt x="2513" y="1803"/>
                  <a:pt x="2512" y="1802"/>
                  <a:pt x="2512" y="1801"/>
                </a:cubicBezTo>
                <a:cubicBezTo>
                  <a:pt x="2511" y="1801"/>
                  <a:pt x="2511" y="1799"/>
                  <a:pt x="2512" y="1798"/>
                </a:cubicBezTo>
                <a:cubicBezTo>
                  <a:pt x="2512" y="1797"/>
                  <a:pt x="2513" y="1799"/>
                  <a:pt x="2513" y="1799"/>
                </a:cubicBezTo>
                <a:cubicBezTo>
                  <a:pt x="2514" y="1800"/>
                  <a:pt x="2515" y="1799"/>
                  <a:pt x="2516" y="1799"/>
                </a:cubicBezTo>
                <a:cubicBezTo>
                  <a:pt x="2518" y="1799"/>
                  <a:pt x="2518" y="1800"/>
                  <a:pt x="2519" y="1801"/>
                </a:cubicBezTo>
                <a:cubicBezTo>
                  <a:pt x="2519" y="1803"/>
                  <a:pt x="2519" y="1804"/>
                  <a:pt x="2518" y="1805"/>
                </a:cubicBezTo>
                <a:cubicBezTo>
                  <a:pt x="2518" y="1805"/>
                  <a:pt x="2517" y="1806"/>
                  <a:pt x="2517" y="1806"/>
                </a:cubicBezTo>
                <a:cubicBezTo>
                  <a:pt x="2516" y="1807"/>
                  <a:pt x="2516" y="1807"/>
                  <a:pt x="2515" y="1808"/>
                </a:cubicBezTo>
                <a:cubicBezTo>
                  <a:pt x="2514" y="1809"/>
                  <a:pt x="2512" y="1809"/>
                  <a:pt x="2512" y="1811"/>
                </a:cubicBezTo>
                <a:cubicBezTo>
                  <a:pt x="2512" y="1812"/>
                  <a:pt x="2513" y="1813"/>
                  <a:pt x="2513" y="1814"/>
                </a:cubicBezTo>
                <a:cubicBezTo>
                  <a:pt x="2513" y="1815"/>
                  <a:pt x="2513" y="1816"/>
                  <a:pt x="2513" y="1817"/>
                </a:cubicBezTo>
                <a:cubicBezTo>
                  <a:pt x="2513" y="1817"/>
                  <a:pt x="2513" y="1819"/>
                  <a:pt x="2514" y="1819"/>
                </a:cubicBezTo>
                <a:cubicBezTo>
                  <a:pt x="2514" y="1818"/>
                  <a:pt x="2514" y="1818"/>
                  <a:pt x="2514" y="1817"/>
                </a:cubicBezTo>
                <a:cubicBezTo>
                  <a:pt x="2514" y="1817"/>
                  <a:pt x="2514" y="1818"/>
                  <a:pt x="2515" y="1817"/>
                </a:cubicBezTo>
                <a:cubicBezTo>
                  <a:pt x="2515" y="1817"/>
                  <a:pt x="2514" y="1817"/>
                  <a:pt x="2514" y="1816"/>
                </a:cubicBezTo>
                <a:cubicBezTo>
                  <a:pt x="2515" y="1815"/>
                  <a:pt x="2516" y="1816"/>
                  <a:pt x="2516" y="1816"/>
                </a:cubicBezTo>
                <a:cubicBezTo>
                  <a:pt x="2517" y="1816"/>
                  <a:pt x="2519" y="1816"/>
                  <a:pt x="2519" y="1817"/>
                </a:cubicBezTo>
                <a:cubicBezTo>
                  <a:pt x="2519" y="1818"/>
                  <a:pt x="2519" y="1818"/>
                  <a:pt x="2518" y="1819"/>
                </a:cubicBezTo>
                <a:cubicBezTo>
                  <a:pt x="2518" y="1819"/>
                  <a:pt x="2517" y="1820"/>
                  <a:pt x="2518" y="1820"/>
                </a:cubicBezTo>
                <a:cubicBezTo>
                  <a:pt x="2519" y="1821"/>
                  <a:pt x="2519" y="1818"/>
                  <a:pt x="2521" y="1819"/>
                </a:cubicBezTo>
                <a:cubicBezTo>
                  <a:pt x="2521" y="1819"/>
                  <a:pt x="2521" y="1820"/>
                  <a:pt x="2521" y="1820"/>
                </a:cubicBezTo>
                <a:cubicBezTo>
                  <a:pt x="2522" y="1821"/>
                  <a:pt x="2521" y="1821"/>
                  <a:pt x="2521" y="1822"/>
                </a:cubicBezTo>
                <a:cubicBezTo>
                  <a:pt x="2522" y="1822"/>
                  <a:pt x="2523" y="1821"/>
                  <a:pt x="2524" y="1822"/>
                </a:cubicBezTo>
                <a:cubicBezTo>
                  <a:pt x="2525" y="1822"/>
                  <a:pt x="2525" y="1822"/>
                  <a:pt x="2525" y="1822"/>
                </a:cubicBezTo>
                <a:cubicBezTo>
                  <a:pt x="2526" y="1823"/>
                  <a:pt x="2526" y="1822"/>
                  <a:pt x="2527" y="1822"/>
                </a:cubicBezTo>
                <a:cubicBezTo>
                  <a:pt x="2527" y="1821"/>
                  <a:pt x="2528" y="1821"/>
                  <a:pt x="2528" y="1821"/>
                </a:cubicBezTo>
                <a:cubicBezTo>
                  <a:pt x="2529" y="1821"/>
                  <a:pt x="2529" y="1821"/>
                  <a:pt x="2529" y="1820"/>
                </a:cubicBezTo>
                <a:cubicBezTo>
                  <a:pt x="2528" y="1819"/>
                  <a:pt x="2529" y="1818"/>
                  <a:pt x="2529" y="1818"/>
                </a:cubicBezTo>
                <a:cubicBezTo>
                  <a:pt x="2530" y="1817"/>
                  <a:pt x="2532" y="1817"/>
                  <a:pt x="2532" y="1817"/>
                </a:cubicBezTo>
                <a:cubicBezTo>
                  <a:pt x="2533" y="1816"/>
                  <a:pt x="2534" y="1816"/>
                  <a:pt x="2534" y="1816"/>
                </a:cubicBezTo>
                <a:cubicBezTo>
                  <a:pt x="2534" y="1815"/>
                  <a:pt x="2534" y="1815"/>
                  <a:pt x="2535" y="1815"/>
                </a:cubicBezTo>
                <a:cubicBezTo>
                  <a:pt x="2536" y="1816"/>
                  <a:pt x="2536" y="1816"/>
                  <a:pt x="2537" y="1816"/>
                </a:cubicBezTo>
                <a:cubicBezTo>
                  <a:pt x="2537" y="1817"/>
                  <a:pt x="2538" y="1817"/>
                  <a:pt x="2538" y="1817"/>
                </a:cubicBezTo>
                <a:cubicBezTo>
                  <a:pt x="2539" y="1817"/>
                  <a:pt x="2539" y="1818"/>
                  <a:pt x="2540" y="1818"/>
                </a:cubicBezTo>
                <a:cubicBezTo>
                  <a:pt x="2540" y="1819"/>
                  <a:pt x="2541" y="1819"/>
                  <a:pt x="2542" y="1819"/>
                </a:cubicBezTo>
                <a:cubicBezTo>
                  <a:pt x="2543" y="1820"/>
                  <a:pt x="2543" y="1821"/>
                  <a:pt x="2543" y="1822"/>
                </a:cubicBezTo>
                <a:cubicBezTo>
                  <a:pt x="2545" y="1823"/>
                  <a:pt x="2546" y="1823"/>
                  <a:pt x="2547" y="1824"/>
                </a:cubicBezTo>
                <a:cubicBezTo>
                  <a:pt x="2549" y="1826"/>
                  <a:pt x="2550" y="1827"/>
                  <a:pt x="2550" y="1829"/>
                </a:cubicBezTo>
                <a:cubicBezTo>
                  <a:pt x="2550" y="1830"/>
                  <a:pt x="2551" y="1831"/>
                  <a:pt x="2551" y="1831"/>
                </a:cubicBezTo>
                <a:cubicBezTo>
                  <a:pt x="2552" y="1831"/>
                  <a:pt x="2552" y="1831"/>
                  <a:pt x="2552" y="1830"/>
                </a:cubicBezTo>
                <a:cubicBezTo>
                  <a:pt x="2553" y="1830"/>
                  <a:pt x="2553" y="1830"/>
                  <a:pt x="2553" y="1829"/>
                </a:cubicBezTo>
                <a:cubicBezTo>
                  <a:pt x="2553" y="1828"/>
                  <a:pt x="2553" y="1827"/>
                  <a:pt x="2552" y="1826"/>
                </a:cubicBezTo>
                <a:cubicBezTo>
                  <a:pt x="2552" y="1826"/>
                  <a:pt x="2552" y="1825"/>
                  <a:pt x="2552" y="1825"/>
                </a:cubicBezTo>
                <a:cubicBezTo>
                  <a:pt x="2551" y="1824"/>
                  <a:pt x="2551" y="1824"/>
                  <a:pt x="2551" y="1823"/>
                </a:cubicBezTo>
                <a:cubicBezTo>
                  <a:pt x="2551" y="1823"/>
                  <a:pt x="2551" y="1824"/>
                  <a:pt x="2552" y="1824"/>
                </a:cubicBezTo>
                <a:cubicBezTo>
                  <a:pt x="2552" y="1823"/>
                  <a:pt x="2551" y="1823"/>
                  <a:pt x="2550" y="1822"/>
                </a:cubicBezTo>
                <a:cubicBezTo>
                  <a:pt x="2550" y="1822"/>
                  <a:pt x="2549" y="1821"/>
                  <a:pt x="2549" y="1820"/>
                </a:cubicBezTo>
                <a:cubicBezTo>
                  <a:pt x="2549" y="1820"/>
                  <a:pt x="2549" y="1819"/>
                  <a:pt x="2549" y="1819"/>
                </a:cubicBezTo>
                <a:cubicBezTo>
                  <a:pt x="2550" y="1819"/>
                  <a:pt x="2550" y="1818"/>
                  <a:pt x="2549" y="1818"/>
                </a:cubicBezTo>
                <a:cubicBezTo>
                  <a:pt x="2549" y="1817"/>
                  <a:pt x="2549" y="1817"/>
                  <a:pt x="2549" y="1816"/>
                </a:cubicBezTo>
                <a:cubicBezTo>
                  <a:pt x="2548" y="1816"/>
                  <a:pt x="2548" y="1816"/>
                  <a:pt x="2548" y="1816"/>
                </a:cubicBezTo>
                <a:cubicBezTo>
                  <a:pt x="2548" y="1815"/>
                  <a:pt x="2550" y="1817"/>
                  <a:pt x="2550" y="1815"/>
                </a:cubicBezTo>
                <a:cubicBezTo>
                  <a:pt x="2550" y="1815"/>
                  <a:pt x="2550" y="1815"/>
                  <a:pt x="2550" y="1816"/>
                </a:cubicBezTo>
                <a:cubicBezTo>
                  <a:pt x="2551" y="1816"/>
                  <a:pt x="2550" y="1816"/>
                  <a:pt x="2551" y="1816"/>
                </a:cubicBezTo>
                <a:cubicBezTo>
                  <a:pt x="2551" y="1817"/>
                  <a:pt x="2551" y="1816"/>
                  <a:pt x="2552" y="1817"/>
                </a:cubicBezTo>
                <a:cubicBezTo>
                  <a:pt x="2552" y="1817"/>
                  <a:pt x="2552" y="1818"/>
                  <a:pt x="2552" y="1818"/>
                </a:cubicBezTo>
                <a:cubicBezTo>
                  <a:pt x="2553" y="1818"/>
                  <a:pt x="2554" y="1818"/>
                  <a:pt x="2554" y="1818"/>
                </a:cubicBezTo>
                <a:cubicBezTo>
                  <a:pt x="2555" y="1819"/>
                  <a:pt x="2557" y="1820"/>
                  <a:pt x="2556" y="1821"/>
                </a:cubicBezTo>
                <a:cubicBezTo>
                  <a:pt x="2555" y="1822"/>
                  <a:pt x="2557" y="1822"/>
                  <a:pt x="2557" y="1823"/>
                </a:cubicBezTo>
                <a:cubicBezTo>
                  <a:pt x="2557" y="1823"/>
                  <a:pt x="2557" y="1824"/>
                  <a:pt x="2558" y="1824"/>
                </a:cubicBezTo>
                <a:cubicBezTo>
                  <a:pt x="2559" y="1824"/>
                  <a:pt x="2559" y="1824"/>
                  <a:pt x="2560" y="1824"/>
                </a:cubicBezTo>
                <a:cubicBezTo>
                  <a:pt x="2561" y="1824"/>
                  <a:pt x="2563" y="1825"/>
                  <a:pt x="2563" y="1826"/>
                </a:cubicBezTo>
                <a:cubicBezTo>
                  <a:pt x="2563" y="1827"/>
                  <a:pt x="2563" y="1828"/>
                  <a:pt x="2564" y="1828"/>
                </a:cubicBezTo>
                <a:cubicBezTo>
                  <a:pt x="2564" y="1828"/>
                  <a:pt x="2565" y="1829"/>
                  <a:pt x="2565" y="1829"/>
                </a:cubicBezTo>
                <a:cubicBezTo>
                  <a:pt x="2565" y="1830"/>
                  <a:pt x="2565" y="1830"/>
                  <a:pt x="2565" y="1831"/>
                </a:cubicBezTo>
                <a:cubicBezTo>
                  <a:pt x="2564" y="1832"/>
                  <a:pt x="2564" y="1832"/>
                  <a:pt x="2565" y="1833"/>
                </a:cubicBezTo>
                <a:cubicBezTo>
                  <a:pt x="2565" y="1834"/>
                  <a:pt x="2566" y="1834"/>
                  <a:pt x="2567" y="1833"/>
                </a:cubicBezTo>
                <a:cubicBezTo>
                  <a:pt x="2568" y="1832"/>
                  <a:pt x="2568" y="1835"/>
                  <a:pt x="2569" y="1835"/>
                </a:cubicBezTo>
                <a:cubicBezTo>
                  <a:pt x="2569" y="1835"/>
                  <a:pt x="2570" y="1835"/>
                  <a:pt x="2570" y="1836"/>
                </a:cubicBezTo>
                <a:cubicBezTo>
                  <a:pt x="2571" y="1836"/>
                  <a:pt x="2571" y="1836"/>
                  <a:pt x="2572" y="1836"/>
                </a:cubicBezTo>
                <a:cubicBezTo>
                  <a:pt x="2572" y="1836"/>
                  <a:pt x="2572" y="1836"/>
                  <a:pt x="2573" y="1837"/>
                </a:cubicBezTo>
                <a:cubicBezTo>
                  <a:pt x="2573" y="1837"/>
                  <a:pt x="2573" y="1837"/>
                  <a:pt x="2574" y="1837"/>
                </a:cubicBezTo>
                <a:cubicBezTo>
                  <a:pt x="2574" y="1837"/>
                  <a:pt x="2575" y="1836"/>
                  <a:pt x="2576" y="1836"/>
                </a:cubicBezTo>
                <a:cubicBezTo>
                  <a:pt x="2576" y="1835"/>
                  <a:pt x="2577" y="1834"/>
                  <a:pt x="2578" y="1835"/>
                </a:cubicBezTo>
                <a:cubicBezTo>
                  <a:pt x="2578" y="1836"/>
                  <a:pt x="2578" y="1836"/>
                  <a:pt x="2577" y="1837"/>
                </a:cubicBezTo>
                <a:cubicBezTo>
                  <a:pt x="2577" y="1837"/>
                  <a:pt x="2577" y="1837"/>
                  <a:pt x="2576" y="1837"/>
                </a:cubicBezTo>
                <a:cubicBezTo>
                  <a:pt x="2574" y="1837"/>
                  <a:pt x="2575" y="1839"/>
                  <a:pt x="2576" y="1840"/>
                </a:cubicBezTo>
                <a:cubicBezTo>
                  <a:pt x="2576" y="1841"/>
                  <a:pt x="2576" y="1841"/>
                  <a:pt x="2577" y="1842"/>
                </a:cubicBezTo>
                <a:cubicBezTo>
                  <a:pt x="2578" y="1842"/>
                  <a:pt x="2578" y="1844"/>
                  <a:pt x="2580" y="1843"/>
                </a:cubicBezTo>
                <a:cubicBezTo>
                  <a:pt x="2580" y="1843"/>
                  <a:pt x="2581" y="1841"/>
                  <a:pt x="2581" y="1840"/>
                </a:cubicBezTo>
                <a:cubicBezTo>
                  <a:pt x="2581" y="1839"/>
                  <a:pt x="2581" y="1839"/>
                  <a:pt x="2581" y="1838"/>
                </a:cubicBezTo>
                <a:cubicBezTo>
                  <a:pt x="2582" y="1837"/>
                  <a:pt x="2581" y="1836"/>
                  <a:pt x="2581" y="1835"/>
                </a:cubicBezTo>
                <a:cubicBezTo>
                  <a:pt x="2581" y="1834"/>
                  <a:pt x="2582" y="1834"/>
                  <a:pt x="2582" y="1834"/>
                </a:cubicBezTo>
                <a:cubicBezTo>
                  <a:pt x="2582" y="1833"/>
                  <a:pt x="2582" y="1832"/>
                  <a:pt x="2581" y="1833"/>
                </a:cubicBezTo>
                <a:cubicBezTo>
                  <a:pt x="2580" y="1833"/>
                  <a:pt x="2581" y="1834"/>
                  <a:pt x="2580" y="1834"/>
                </a:cubicBezTo>
                <a:cubicBezTo>
                  <a:pt x="2580" y="1834"/>
                  <a:pt x="2580" y="1833"/>
                  <a:pt x="2579" y="1833"/>
                </a:cubicBezTo>
                <a:cubicBezTo>
                  <a:pt x="2579" y="1833"/>
                  <a:pt x="2579" y="1833"/>
                  <a:pt x="2579" y="1833"/>
                </a:cubicBezTo>
                <a:cubicBezTo>
                  <a:pt x="2578" y="1833"/>
                  <a:pt x="2579" y="1832"/>
                  <a:pt x="2578" y="1832"/>
                </a:cubicBezTo>
                <a:cubicBezTo>
                  <a:pt x="2578" y="1832"/>
                  <a:pt x="2577" y="1832"/>
                  <a:pt x="2577" y="1832"/>
                </a:cubicBezTo>
                <a:cubicBezTo>
                  <a:pt x="2575" y="1831"/>
                  <a:pt x="2575" y="1833"/>
                  <a:pt x="2574" y="1833"/>
                </a:cubicBezTo>
                <a:cubicBezTo>
                  <a:pt x="2574" y="1833"/>
                  <a:pt x="2574" y="1832"/>
                  <a:pt x="2574" y="1832"/>
                </a:cubicBezTo>
                <a:cubicBezTo>
                  <a:pt x="2574" y="1831"/>
                  <a:pt x="2574" y="1831"/>
                  <a:pt x="2574" y="1830"/>
                </a:cubicBezTo>
                <a:cubicBezTo>
                  <a:pt x="2574" y="1830"/>
                  <a:pt x="2575" y="1829"/>
                  <a:pt x="2576" y="1829"/>
                </a:cubicBezTo>
                <a:cubicBezTo>
                  <a:pt x="2576" y="1829"/>
                  <a:pt x="2577" y="1829"/>
                  <a:pt x="2576" y="1829"/>
                </a:cubicBezTo>
                <a:cubicBezTo>
                  <a:pt x="2576" y="1828"/>
                  <a:pt x="2577" y="1828"/>
                  <a:pt x="2577" y="1828"/>
                </a:cubicBezTo>
                <a:cubicBezTo>
                  <a:pt x="2577" y="1827"/>
                  <a:pt x="2576" y="1827"/>
                  <a:pt x="2576" y="1827"/>
                </a:cubicBezTo>
                <a:cubicBezTo>
                  <a:pt x="2575" y="1827"/>
                  <a:pt x="2576" y="1827"/>
                  <a:pt x="2576" y="1828"/>
                </a:cubicBezTo>
                <a:cubicBezTo>
                  <a:pt x="2576" y="1830"/>
                  <a:pt x="2573" y="1826"/>
                  <a:pt x="2572" y="1825"/>
                </a:cubicBezTo>
                <a:cubicBezTo>
                  <a:pt x="2571" y="1824"/>
                  <a:pt x="2569" y="1824"/>
                  <a:pt x="2569" y="1822"/>
                </a:cubicBezTo>
                <a:cubicBezTo>
                  <a:pt x="2569" y="1821"/>
                  <a:pt x="2570" y="1820"/>
                  <a:pt x="2571" y="1820"/>
                </a:cubicBezTo>
                <a:cubicBezTo>
                  <a:pt x="2571" y="1820"/>
                  <a:pt x="2572" y="1820"/>
                  <a:pt x="2572" y="1820"/>
                </a:cubicBezTo>
                <a:cubicBezTo>
                  <a:pt x="2573" y="1820"/>
                  <a:pt x="2574" y="1820"/>
                  <a:pt x="2574" y="1820"/>
                </a:cubicBezTo>
                <a:cubicBezTo>
                  <a:pt x="2575" y="1820"/>
                  <a:pt x="2575" y="1820"/>
                  <a:pt x="2576" y="1820"/>
                </a:cubicBezTo>
                <a:cubicBezTo>
                  <a:pt x="2576" y="1819"/>
                  <a:pt x="2577" y="1820"/>
                  <a:pt x="2578" y="1820"/>
                </a:cubicBezTo>
                <a:cubicBezTo>
                  <a:pt x="2578" y="1819"/>
                  <a:pt x="2577" y="1819"/>
                  <a:pt x="2577" y="1818"/>
                </a:cubicBezTo>
                <a:cubicBezTo>
                  <a:pt x="2576" y="1818"/>
                  <a:pt x="2576" y="1818"/>
                  <a:pt x="2575" y="1817"/>
                </a:cubicBezTo>
                <a:cubicBezTo>
                  <a:pt x="2574" y="1817"/>
                  <a:pt x="2574" y="1817"/>
                  <a:pt x="2573" y="1817"/>
                </a:cubicBezTo>
                <a:cubicBezTo>
                  <a:pt x="2573" y="1816"/>
                  <a:pt x="2573" y="1815"/>
                  <a:pt x="2573" y="1816"/>
                </a:cubicBezTo>
                <a:cubicBezTo>
                  <a:pt x="2572" y="1816"/>
                  <a:pt x="2572" y="1816"/>
                  <a:pt x="2572" y="1816"/>
                </a:cubicBezTo>
                <a:cubicBezTo>
                  <a:pt x="2572" y="1817"/>
                  <a:pt x="2571" y="1817"/>
                  <a:pt x="2571" y="1816"/>
                </a:cubicBezTo>
                <a:cubicBezTo>
                  <a:pt x="2571" y="1816"/>
                  <a:pt x="2570" y="1816"/>
                  <a:pt x="2570" y="1816"/>
                </a:cubicBezTo>
                <a:cubicBezTo>
                  <a:pt x="2571" y="1816"/>
                  <a:pt x="2571" y="1816"/>
                  <a:pt x="2571" y="1816"/>
                </a:cubicBezTo>
                <a:cubicBezTo>
                  <a:pt x="2572" y="1816"/>
                  <a:pt x="2572" y="1815"/>
                  <a:pt x="2572" y="1815"/>
                </a:cubicBezTo>
                <a:cubicBezTo>
                  <a:pt x="2571" y="1815"/>
                  <a:pt x="2571" y="1815"/>
                  <a:pt x="2571" y="1815"/>
                </a:cubicBezTo>
                <a:cubicBezTo>
                  <a:pt x="2570" y="1815"/>
                  <a:pt x="2570" y="1815"/>
                  <a:pt x="2570" y="1815"/>
                </a:cubicBezTo>
                <a:cubicBezTo>
                  <a:pt x="2570" y="1815"/>
                  <a:pt x="2570" y="1815"/>
                  <a:pt x="2570" y="1815"/>
                </a:cubicBezTo>
                <a:cubicBezTo>
                  <a:pt x="2570" y="1816"/>
                  <a:pt x="2570" y="1816"/>
                  <a:pt x="2569" y="1816"/>
                </a:cubicBezTo>
                <a:cubicBezTo>
                  <a:pt x="2569" y="1816"/>
                  <a:pt x="2568" y="1815"/>
                  <a:pt x="2568" y="1815"/>
                </a:cubicBezTo>
                <a:cubicBezTo>
                  <a:pt x="2567" y="1815"/>
                  <a:pt x="2567" y="1816"/>
                  <a:pt x="2567" y="1815"/>
                </a:cubicBezTo>
                <a:cubicBezTo>
                  <a:pt x="2567" y="1815"/>
                  <a:pt x="2567" y="1814"/>
                  <a:pt x="2566" y="1814"/>
                </a:cubicBezTo>
                <a:cubicBezTo>
                  <a:pt x="2566" y="1814"/>
                  <a:pt x="2566" y="1814"/>
                  <a:pt x="2566" y="1813"/>
                </a:cubicBezTo>
                <a:cubicBezTo>
                  <a:pt x="2566" y="1812"/>
                  <a:pt x="2565" y="1812"/>
                  <a:pt x="2565" y="1813"/>
                </a:cubicBezTo>
                <a:cubicBezTo>
                  <a:pt x="2565" y="1813"/>
                  <a:pt x="2565" y="1813"/>
                  <a:pt x="2564" y="1813"/>
                </a:cubicBezTo>
                <a:cubicBezTo>
                  <a:pt x="2564" y="1813"/>
                  <a:pt x="2564" y="1814"/>
                  <a:pt x="2564" y="1814"/>
                </a:cubicBezTo>
                <a:cubicBezTo>
                  <a:pt x="2563" y="1815"/>
                  <a:pt x="2563" y="1815"/>
                  <a:pt x="2564" y="1815"/>
                </a:cubicBezTo>
                <a:cubicBezTo>
                  <a:pt x="2565" y="1816"/>
                  <a:pt x="2565" y="1815"/>
                  <a:pt x="2565" y="1815"/>
                </a:cubicBezTo>
                <a:cubicBezTo>
                  <a:pt x="2565" y="1816"/>
                  <a:pt x="2564" y="1816"/>
                  <a:pt x="2565" y="1817"/>
                </a:cubicBezTo>
                <a:cubicBezTo>
                  <a:pt x="2565" y="1817"/>
                  <a:pt x="2565" y="1818"/>
                  <a:pt x="2565" y="1819"/>
                </a:cubicBezTo>
                <a:cubicBezTo>
                  <a:pt x="2564" y="1819"/>
                  <a:pt x="2564" y="1819"/>
                  <a:pt x="2564" y="1819"/>
                </a:cubicBezTo>
                <a:cubicBezTo>
                  <a:pt x="2564" y="1820"/>
                  <a:pt x="2563" y="1820"/>
                  <a:pt x="2562" y="1820"/>
                </a:cubicBezTo>
                <a:cubicBezTo>
                  <a:pt x="2561" y="1820"/>
                  <a:pt x="2562" y="1821"/>
                  <a:pt x="2561" y="1821"/>
                </a:cubicBezTo>
                <a:cubicBezTo>
                  <a:pt x="2561" y="1820"/>
                  <a:pt x="2561" y="1820"/>
                  <a:pt x="2561" y="1819"/>
                </a:cubicBezTo>
                <a:cubicBezTo>
                  <a:pt x="2561" y="1819"/>
                  <a:pt x="2560" y="1819"/>
                  <a:pt x="2560" y="1819"/>
                </a:cubicBezTo>
                <a:cubicBezTo>
                  <a:pt x="2559" y="1817"/>
                  <a:pt x="2561" y="1817"/>
                  <a:pt x="2561" y="1816"/>
                </a:cubicBezTo>
                <a:cubicBezTo>
                  <a:pt x="2561" y="1815"/>
                  <a:pt x="2560" y="1815"/>
                  <a:pt x="2560" y="1814"/>
                </a:cubicBezTo>
                <a:cubicBezTo>
                  <a:pt x="2560" y="1813"/>
                  <a:pt x="2560" y="1813"/>
                  <a:pt x="2560" y="1812"/>
                </a:cubicBezTo>
                <a:cubicBezTo>
                  <a:pt x="2559" y="1812"/>
                  <a:pt x="2559" y="1812"/>
                  <a:pt x="2558" y="1812"/>
                </a:cubicBezTo>
                <a:cubicBezTo>
                  <a:pt x="2558" y="1811"/>
                  <a:pt x="2558" y="1811"/>
                  <a:pt x="2558" y="1810"/>
                </a:cubicBezTo>
                <a:cubicBezTo>
                  <a:pt x="2557" y="1810"/>
                  <a:pt x="2556" y="1809"/>
                  <a:pt x="2556" y="1809"/>
                </a:cubicBezTo>
                <a:cubicBezTo>
                  <a:pt x="2555" y="1809"/>
                  <a:pt x="2555" y="1809"/>
                  <a:pt x="2555" y="1808"/>
                </a:cubicBezTo>
                <a:cubicBezTo>
                  <a:pt x="2554" y="1808"/>
                  <a:pt x="2554" y="1808"/>
                  <a:pt x="2553" y="1808"/>
                </a:cubicBezTo>
                <a:cubicBezTo>
                  <a:pt x="2552" y="1807"/>
                  <a:pt x="2553" y="1809"/>
                  <a:pt x="2552" y="1808"/>
                </a:cubicBezTo>
                <a:cubicBezTo>
                  <a:pt x="2552" y="1808"/>
                  <a:pt x="2551" y="1808"/>
                  <a:pt x="2551" y="1808"/>
                </a:cubicBezTo>
                <a:cubicBezTo>
                  <a:pt x="2550" y="1808"/>
                  <a:pt x="2550" y="1808"/>
                  <a:pt x="2549" y="1808"/>
                </a:cubicBezTo>
                <a:cubicBezTo>
                  <a:pt x="2548" y="1808"/>
                  <a:pt x="2547" y="1809"/>
                  <a:pt x="2547" y="1810"/>
                </a:cubicBezTo>
                <a:cubicBezTo>
                  <a:pt x="2546" y="1810"/>
                  <a:pt x="2546" y="1810"/>
                  <a:pt x="2546" y="1811"/>
                </a:cubicBezTo>
                <a:cubicBezTo>
                  <a:pt x="2546" y="1811"/>
                  <a:pt x="2546" y="1812"/>
                  <a:pt x="2546" y="1812"/>
                </a:cubicBezTo>
                <a:cubicBezTo>
                  <a:pt x="2546" y="1813"/>
                  <a:pt x="2545" y="1812"/>
                  <a:pt x="2545" y="1812"/>
                </a:cubicBezTo>
                <a:cubicBezTo>
                  <a:pt x="2545" y="1811"/>
                  <a:pt x="2545" y="1811"/>
                  <a:pt x="2545" y="1811"/>
                </a:cubicBezTo>
                <a:cubicBezTo>
                  <a:pt x="2545" y="1810"/>
                  <a:pt x="2545" y="1810"/>
                  <a:pt x="2545" y="1810"/>
                </a:cubicBezTo>
                <a:cubicBezTo>
                  <a:pt x="2545" y="1809"/>
                  <a:pt x="2544" y="1810"/>
                  <a:pt x="2544" y="1810"/>
                </a:cubicBezTo>
                <a:cubicBezTo>
                  <a:pt x="2544" y="1811"/>
                  <a:pt x="2543" y="1811"/>
                  <a:pt x="2543" y="1811"/>
                </a:cubicBezTo>
                <a:cubicBezTo>
                  <a:pt x="2543" y="1812"/>
                  <a:pt x="2543" y="1812"/>
                  <a:pt x="2543" y="1813"/>
                </a:cubicBezTo>
                <a:cubicBezTo>
                  <a:pt x="2544" y="1813"/>
                  <a:pt x="2546" y="1814"/>
                  <a:pt x="2546" y="1815"/>
                </a:cubicBezTo>
                <a:cubicBezTo>
                  <a:pt x="2545" y="1816"/>
                  <a:pt x="2544" y="1815"/>
                  <a:pt x="2544" y="1815"/>
                </a:cubicBezTo>
                <a:cubicBezTo>
                  <a:pt x="2543" y="1815"/>
                  <a:pt x="2544" y="1815"/>
                  <a:pt x="2544" y="1815"/>
                </a:cubicBezTo>
                <a:cubicBezTo>
                  <a:pt x="2544" y="1815"/>
                  <a:pt x="2545" y="1816"/>
                  <a:pt x="2544" y="1816"/>
                </a:cubicBezTo>
                <a:cubicBezTo>
                  <a:pt x="2543" y="1817"/>
                  <a:pt x="2542" y="1816"/>
                  <a:pt x="2542" y="1816"/>
                </a:cubicBezTo>
                <a:cubicBezTo>
                  <a:pt x="2540" y="1816"/>
                  <a:pt x="2539" y="1815"/>
                  <a:pt x="2538" y="1814"/>
                </a:cubicBezTo>
                <a:cubicBezTo>
                  <a:pt x="2537" y="1814"/>
                  <a:pt x="2537" y="1813"/>
                  <a:pt x="2536" y="1813"/>
                </a:cubicBezTo>
                <a:cubicBezTo>
                  <a:pt x="2536" y="1812"/>
                  <a:pt x="2535" y="1812"/>
                  <a:pt x="2535" y="1812"/>
                </a:cubicBezTo>
                <a:cubicBezTo>
                  <a:pt x="2535" y="1811"/>
                  <a:pt x="2534" y="1811"/>
                  <a:pt x="2535" y="1811"/>
                </a:cubicBezTo>
                <a:cubicBezTo>
                  <a:pt x="2535" y="1810"/>
                  <a:pt x="2535" y="1810"/>
                  <a:pt x="2535" y="1809"/>
                </a:cubicBezTo>
                <a:cubicBezTo>
                  <a:pt x="2534" y="1809"/>
                  <a:pt x="2534" y="1809"/>
                  <a:pt x="2534" y="1808"/>
                </a:cubicBezTo>
                <a:cubicBezTo>
                  <a:pt x="2534" y="1808"/>
                  <a:pt x="2534" y="1807"/>
                  <a:pt x="2533" y="1807"/>
                </a:cubicBezTo>
                <a:cubicBezTo>
                  <a:pt x="2533" y="1806"/>
                  <a:pt x="2533" y="1805"/>
                  <a:pt x="2532" y="1804"/>
                </a:cubicBezTo>
                <a:cubicBezTo>
                  <a:pt x="2532" y="1803"/>
                  <a:pt x="2532" y="1802"/>
                  <a:pt x="2533" y="1801"/>
                </a:cubicBezTo>
                <a:cubicBezTo>
                  <a:pt x="2533" y="1801"/>
                  <a:pt x="2535" y="1801"/>
                  <a:pt x="2534" y="1800"/>
                </a:cubicBezTo>
                <a:cubicBezTo>
                  <a:pt x="2534" y="1800"/>
                  <a:pt x="2533" y="1799"/>
                  <a:pt x="2533" y="1799"/>
                </a:cubicBezTo>
                <a:cubicBezTo>
                  <a:pt x="2531" y="1798"/>
                  <a:pt x="2532" y="1797"/>
                  <a:pt x="2531" y="1796"/>
                </a:cubicBezTo>
                <a:cubicBezTo>
                  <a:pt x="2531" y="1794"/>
                  <a:pt x="2530" y="1794"/>
                  <a:pt x="2530" y="1792"/>
                </a:cubicBezTo>
                <a:cubicBezTo>
                  <a:pt x="2530" y="1792"/>
                  <a:pt x="2530" y="1791"/>
                  <a:pt x="2529" y="1791"/>
                </a:cubicBezTo>
                <a:cubicBezTo>
                  <a:pt x="2529" y="1790"/>
                  <a:pt x="2528" y="1790"/>
                  <a:pt x="2528" y="1790"/>
                </a:cubicBezTo>
                <a:cubicBezTo>
                  <a:pt x="2528" y="1788"/>
                  <a:pt x="2527" y="1787"/>
                  <a:pt x="2529" y="1787"/>
                </a:cubicBezTo>
                <a:cubicBezTo>
                  <a:pt x="2530" y="1786"/>
                  <a:pt x="2529" y="1785"/>
                  <a:pt x="2530" y="1784"/>
                </a:cubicBezTo>
                <a:cubicBezTo>
                  <a:pt x="2530" y="1784"/>
                  <a:pt x="2530" y="1783"/>
                  <a:pt x="2531" y="1783"/>
                </a:cubicBezTo>
                <a:cubicBezTo>
                  <a:pt x="2531" y="1782"/>
                  <a:pt x="2532" y="1782"/>
                  <a:pt x="2532" y="1781"/>
                </a:cubicBezTo>
                <a:cubicBezTo>
                  <a:pt x="2532" y="1780"/>
                  <a:pt x="2533" y="1780"/>
                  <a:pt x="2532" y="1779"/>
                </a:cubicBezTo>
                <a:cubicBezTo>
                  <a:pt x="2532" y="1779"/>
                  <a:pt x="2532" y="1778"/>
                  <a:pt x="2531" y="1778"/>
                </a:cubicBezTo>
                <a:cubicBezTo>
                  <a:pt x="2530" y="1778"/>
                  <a:pt x="2531" y="1776"/>
                  <a:pt x="2532" y="1776"/>
                </a:cubicBezTo>
                <a:cubicBezTo>
                  <a:pt x="2532" y="1775"/>
                  <a:pt x="2533" y="1775"/>
                  <a:pt x="2533" y="1774"/>
                </a:cubicBezTo>
                <a:cubicBezTo>
                  <a:pt x="2534" y="1774"/>
                  <a:pt x="2535" y="1773"/>
                  <a:pt x="2536" y="1773"/>
                </a:cubicBezTo>
                <a:cubicBezTo>
                  <a:pt x="2537" y="1772"/>
                  <a:pt x="2539" y="1772"/>
                  <a:pt x="2540" y="1771"/>
                </a:cubicBezTo>
                <a:cubicBezTo>
                  <a:pt x="2541" y="1771"/>
                  <a:pt x="2541" y="1770"/>
                  <a:pt x="2541" y="1770"/>
                </a:cubicBezTo>
                <a:cubicBezTo>
                  <a:pt x="2541" y="1769"/>
                  <a:pt x="2542" y="1769"/>
                  <a:pt x="2542" y="1770"/>
                </a:cubicBezTo>
                <a:cubicBezTo>
                  <a:pt x="2542" y="1770"/>
                  <a:pt x="2542" y="1770"/>
                  <a:pt x="2542" y="1770"/>
                </a:cubicBezTo>
                <a:cubicBezTo>
                  <a:pt x="2541" y="1771"/>
                  <a:pt x="2541" y="1771"/>
                  <a:pt x="2541" y="1771"/>
                </a:cubicBezTo>
                <a:cubicBezTo>
                  <a:pt x="2541" y="1772"/>
                  <a:pt x="2539" y="1773"/>
                  <a:pt x="2539" y="1774"/>
                </a:cubicBezTo>
                <a:cubicBezTo>
                  <a:pt x="2539" y="1774"/>
                  <a:pt x="2540" y="1773"/>
                  <a:pt x="2540" y="1773"/>
                </a:cubicBezTo>
                <a:cubicBezTo>
                  <a:pt x="2541" y="1773"/>
                  <a:pt x="2541" y="1772"/>
                  <a:pt x="2541" y="1772"/>
                </a:cubicBezTo>
                <a:cubicBezTo>
                  <a:pt x="2542" y="1771"/>
                  <a:pt x="2543" y="1770"/>
                  <a:pt x="2544" y="1769"/>
                </a:cubicBezTo>
                <a:cubicBezTo>
                  <a:pt x="2544" y="1769"/>
                  <a:pt x="2544" y="1769"/>
                  <a:pt x="2544" y="1768"/>
                </a:cubicBezTo>
                <a:cubicBezTo>
                  <a:pt x="2544" y="1768"/>
                  <a:pt x="2544" y="1768"/>
                  <a:pt x="2543" y="1768"/>
                </a:cubicBezTo>
                <a:cubicBezTo>
                  <a:pt x="2543" y="1769"/>
                  <a:pt x="2543" y="1768"/>
                  <a:pt x="2543" y="1768"/>
                </a:cubicBezTo>
                <a:cubicBezTo>
                  <a:pt x="2544" y="1767"/>
                  <a:pt x="2544" y="1767"/>
                  <a:pt x="2544" y="1767"/>
                </a:cubicBezTo>
                <a:cubicBezTo>
                  <a:pt x="2544" y="1766"/>
                  <a:pt x="2544" y="1766"/>
                  <a:pt x="2543" y="1766"/>
                </a:cubicBezTo>
                <a:cubicBezTo>
                  <a:pt x="2543" y="1766"/>
                  <a:pt x="2543" y="1766"/>
                  <a:pt x="2543" y="1765"/>
                </a:cubicBezTo>
                <a:cubicBezTo>
                  <a:pt x="2544" y="1764"/>
                  <a:pt x="2546" y="1762"/>
                  <a:pt x="2546" y="1761"/>
                </a:cubicBezTo>
                <a:cubicBezTo>
                  <a:pt x="2548" y="1759"/>
                  <a:pt x="2548" y="1757"/>
                  <a:pt x="2549" y="1754"/>
                </a:cubicBezTo>
                <a:cubicBezTo>
                  <a:pt x="2549" y="1754"/>
                  <a:pt x="2550" y="1752"/>
                  <a:pt x="2550" y="1751"/>
                </a:cubicBezTo>
                <a:cubicBezTo>
                  <a:pt x="2550" y="1750"/>
                  <a:pt x="2548" y="1752"/>
                  <a:pt x="2548" y="1750"/>
                </a:cubicBezTo>
                <a:cubicBezTo>
                  <a:pt x="2548" y="1750"/>
                  <a:pt x="2548" y="1749"/>
                  <a:pt x="2548" y="1748"/>
                </a:cubicBezTo>
                <a:cubicBezTo>
                  <a:pt x="2547" y="1747"/>
                  <a:pt x="2545" y="1747"/>
                  <a:pt x="2545" y="1746"/>
                </a:cubicBezTo>
                <a:cubicBezTo>
                  <a:pt x="2545" y="1745"/>
                  <a:pt x="2545" y="1745"/>
                  <a:pt x="2544" y="1744"/>
                </a:cubicBezTo>
                <a:cubicBezTo>
                  <a:pt x="2544" y="1744"/>
                  <a:pt x="2543" y="1743"/>
                  <a:pt x="2543" y="1743"/>
                </a:cubicBezTo>
                <a:cubicBezTo>
                  <a:pt x="2543" y="1741"/>
                  <a:pt x="2543" y="1740"/>
                  <a:pt x="2543" y="1738"/>
                </a:cubicBezTo>
                <a:cubicBezTo>
                  <a:pt x="2544" y="1737"/>
                  <a:pt x="2544" y="1736"/>
                  <a:pt x="2544" y="1735"/>
                </a:cubicBezTo>
                <a:cubicBezTo>
                  <a:pt x="2544" y="1734"/>
                  <a:pt x="2544" y="1733"/>
                  <a:pt x="2544" y="1733"/>
                </a:cubicBezTo>
                <a:cubicBezTo>
                  <a:pt x="2544" y="1732"/>
                  <a:pt x="2545" y="1732"/>
                  <a:pt x="2545" y="1732"/>
                </a:cubicBezTo>
                <a:cubicBezTo>
                  <a:pt x="2546" y="1731"/>
                  <a:pt x="2546" y="1729"/>
                  <a:pt x="2546" y="1727"/>
                </a:cubicBezTo>
                <a:cubicBezTo>
                  <a:pt x="2546" y="1727"/>
                  <a:pt x="2545" y="1726"/>
                  <a:pt x="2545" y="1726"/>
                </a:cubicBezTo>
                <a:cubicBezTo>
                  <a:pt x="2544" y="1725"/>
                  <a:pt x="2545" y="1724"/>
                  <a:pt x="2545" y="1724"/>
                </a:cubicBezTo>
                <a:cubicBezTo>
                  <a:pt x="2545" y="1723"/>
                  <a:pt x="2543" y="1723"/>
                  <a:pt x="2543" y="1724"/>
                </a:cubicBezTo>
                <a:cubicBezTo>
                  <a:pt x="2542" y="1725"/>
                  <a:pt x="2542" y="1726"/>
                  <a:pt x="2542" y="1727"/>
                </a:cubicBezTo>
                <a:cubicBezTo>
                  <a:pt x="2541" y="1728"/>
                  <a:pt x="2540" y="1729"/>
                  <a:pt x="2539" y="1729"/>
                </a:cubicBezTo>
                <a:cubicBezTo>
                  <a:pt x="2537" y="1729"/>
                  <a:pt x="2536" y="1728"/>
                  <a:pt x="2534" y="1728"/>
                </a:cubicBezTo>
                <a:cubicBezTo>
                  <a:pt x="2534" y="1728"/>
                  <a:pt x="2533" y="1727"/>
                  <a:pt x="2532" y="1727"/>
                </a:cubicBezTo>
                <a:cubicBezTo>
                  <a:pt x="2532" y="1727"/>
                  <a:pt x="2531" y="1727"/>
                  <a:pt x="2531" y="1726"/>
                </a:cubicBezTo>
                <a:cubicBezTo>
                  <a:pt x="2530" y="1726"/>
                  <a:pt x="2529" y="1725"/>
                  <a:pt x="2527" y="1724"/>
                </a:cubicBezTo>
                <a:cubicBezTo>
                  <a:pt x="2527" y="1724"/>
                  <a:pt x="2526" y="1724"/>
                  <a:pt x="2526" y="1723"/>
                </a:cubicBezTo>
                <a:cubicBezTo>
                  <a:pt x="2525" y="1723"/>
                  <a:pt x="2525" y="1723"/>
                  <a:pt x="2524" y="1722"/>
                </a:cubicBezTo>
                <a:cubicBezTo>
                  <a:pt x="2523" y="1722"/>
                  <a:pt x="2522" y="1722"/>
                  <a:pt x="2521" y="1722"/>
                </a:cubicBezTo>
                <a:cubicBezTo>
                  <a:pt x="2521" y="1722"/>
                  <a:pt x="2520" y="1723"/>
                  <a:pt x="2519" y="1722"/>
                </a:cubicBezTo>
                <a:cubicBezTo>
                  <a:pt x="2519" y="1722"/>
                  <a:pt x="2520" y="1721"/>
                  <a:pt x="2519" y="1721"/>
                </a:cubicBezTo>
                <a:cubicBezTo>
                  <a:pt x="2517" y="1720"/>
                  <a:pt x="2517" y="1723"/>
                  <a:pt x="2517" y="1723"/>
                </a:cubicBezTo>
                <a:cubicBezTo>
                  <a:pt x="2515" y="1724"/>
                  <a:pt x="2515" y="1723"/>
                  <a:pt x="2514" y="1722"/>
                </a:cubicBezTo>
                <a:cubicBezTo>
                  <a:pt x="2513" y="1722"/>
                  <a:pt x="2512" y="1722"/>
                  <a:pt x="2512" y="1723"/>
                </a:cubicBezTo>
                <a:cubicBezTo>
                  <a:pt x="2511" y="1724"/>
                  <a:pt x="2512" y="1724"/>
                  <a:pt x="2512" y="1725"/>
                </a:cubicBezTo>
                <a:cubicBezTo>
                  <a:pt x="2513" y="1727"/>
                  <a:pt x="2512" y="1729"/>
                  <a:pt x="2511" y="1730"/>
                </a:cubicBezTo>
                <a:cubicBezTo>
                  <a:pt x="2511" y="1731"/>
                  <a:pt x="2510" y="1732"/>
                  <a:pt x="2510" y="1733"/>
                </a:cubicBezTo>
                <a:cubicBezTo>
                  <a:pt x="2510" y="1734"/>
                  <a:pt x="2510" y="1734"/>
                  <a:pt x="2510" y="1735"/>
                </a:cubicBezTo>
                <a:cubicBezTo>
                  <a:pt x="2510" y="1736"/>
                  <a:pt x="2510" y="1736"/>
                  <a:pt x="2510" y="1737"/>
                </a:cubicBezTo>
                <a:cubicBezTo>
                  <a:pt x="2510" y="1738"/>
                  <a:pt x="2509" y="1739"/>
                  <a:pt x="2509" y="1740"/>
                </a:cubicBezTo>
                <a:cubicBezTo>
                  <a:pt x="2508" y="1741"/>
                  <a:pt x="2507" y="1743"/>
                  <a:pt x="2509" y="1744"/>
                </a:cubicBezTo>
                <a:cubicBezTo>
                  <a:pt x="2509" y="1744"/>
                  <a:pt x="2509" y="1744"/>
                  <a:pt x="2510" y="1745"/>
                </a:cubicBezTo>
                <a:cubicBezTo>
                  <a:pt x="2510" y="1746"/>
                  <a:pt x="2510" y="1746"/>
                  <a:pt x="2510" y="1747"/>
                </a:cubicBezTo>
                <a:cubicBezTo>
                  <a:pt x="2510" y="1747"/>
                  <a:pt x="2509" y="1748"/>
                  <a:pt x="2509" y="1748"/>
                </a:cubicBezTo>
                <a:cubicBezTo>
                  <a:pt x="2509" y="1749"/>
                  <a:pt x="2509" y="1750"/>
                  <a:pt x="2509" y="1750"/>
                </a:cubicBezTo>
                <a:cubicBezTo>
                  <a:pt x="2509" y="1751"/>
                  <a:pt x="2510" y="1752"/>
                  <a:pt x="2510" y="1752"/>
                </a:cubicBezTo>
                <a:cubicBezTo>
                  <a:pt x="2510" y="1754"/>
                  <a:pt x="2510" y="1755"/>
                  <a:pt x="2509" y="1757"/>
                </a:cubicBezTo>
                <a:cubicBezTo>
                  <a:pt x="2509" y="1757"/>
                  <a:pt x="2508" y="1757"/>
                  <a:pt x="2508" y="1758"/>
                </a:cubicBezTo>
                <a:cubicBezTo>
                  <a:pt x="2507" y="1758"/>
                  <a:pt x="2508" y="1759"/>
                  <a:pt x="2508" y="1759"/>
                </a:cubicBezTo>
                <a:cubicBezTo>
                  <a:pt x="2508" y="1761"/>
                  <a:pt x="2506" y="1761"/>
                  <a:pt x="2506" y="1762"/>
                </a:cubicBezTo>
                <a:cubicBezTo>
                  <a:pt x="2506" y="1763"/>
                  <a:pt x="2507" y="1764"/>
                  <a:pt x="2507" y="1765"/>
                </a:cubicBezTo>
                <a:cubicBezTo>
                  <a:pt x="2507" y="1766"/>
                  <a:pt x="2507" y="1766"/>
                  <a:pt x="2507" y="1767"/>
                </a:cubicBezTo>
                <a:cubicBezTo>
                  <a:pt x="2508" y="1768"/>
                  <a:pt x="2508" y="1769"/>
                  <a:pt x="2508" y="1770"/>
                </a:cubicBezTo>
                <a:cubicBezTo>
                  <a:pt x="2508" y="1771"/>
                  <a:pt x="2508" y="1771"/>
                  <a:pt x="2508" y="1772"/>
                </a:cubicBezTo>
                <a:cubicBezTo>
                  <a:pt x="2508" y="1773"/>
                  <a:pt x="2506" y="1774"/>
                  <a:pt x="2504" y="1774"/>
                </a:cubicBezTo>
                <a:cubicBezTo>
                  <a:pt x="2504" y="1774"/>
                  <a:pt x="2504" y="1773"/>
                  <a:pt x="2503" y="1773"/>
                </a:cubicBezTo>
                <a:cubicBezTo>
                  <a:pt x="2503" y="1773"/>
                  <a:pt x="2502" y="1773"/>
                  <a:pt x="2503" y="1772"/>
                </a:cubicBezTo>
                <a:cubicBezTo>
                  <a:pt x="2503" y="1772"/>
                  <a:pt x="2503" y="1771"/>
                  <a:pt x="2503" y="1771"/>
                </a:cubicBezTo>
                <a:cubicBezTo>
                  <a:pt x="2502" y="1771"/>
                  <a:pt x="2502" y="1771"/>
                  <a:pt x="2501" y="1771"/>
                </a:cubicBezTo>
                <a:cubicBezTo>
                  <a:pt x="2501" y="1771"/>
                  <a:pt x="2501" y="1770"/>
                  <a:pt x="2500" y="1770"/>
                </a:cubicBezTo>
                <a:cubicBezTo>
                  <a:pt x="2500" y="1770"/>
                  <a:pt x="2499" y="1770"/>
                  <a:pt x="2499" y="1769"/>
                </a:cubicBezTo>
                <a:cubicBezTo>
                  <a:pt x="2499" y="1769"/>
                  <a:pt x="2500" y="1767"/>
                  <a:pt x="2499" y="1767"/>
                </a:cubicBezTo>
                <a:cubicBezTo>
                  <a:pt x="2497" y="1767"/>
                  <a:pt x="2496" y="1769"/>
                  <a:pt x="2497" y="1771"/>
                </a:cubicBezTo>
                <a:close/>
                <a:moveTo>
                  <a:pt x="2522" y="1805"/>
                </a:moveTo>
                <a:cubicBezTo>
                  <a:pt x="2522" y="1804"/>
                  <a:pt x="2523" y="1804"/>
                  <a:pt x="2523" y="1804"/>
                </a:cubicBezTo>
                <a:cubicBezTo>
                  <a:pt x="2524" y="1805"/>
                  <a:pt x="2524" y="1805"/>
                  <a:pt x="2524" y="1805"/>
                </a:cubicBezTo>
                <a:cubicBezTo>
                  <a:pt x="2524" y="1806"/>
                  <a:pt x="2524" y="1806"/>
                  <a:pt x="2525" y="1807"/>
                </a:cubicBezTo>
                <a:cubicBezTo>
                  <a:pt x="2525" y="1807"/>
                  <a:pt x="2524" y="1803"/>
                  <a:pt x="2526" y="1805"/>
                </a:cubicBezTo>
                <a:cubicBezTo>
                  <a:pt x="2526" y="1805"/>
                  <a:pt x="2527" y="1806"/>
                  <a:pt x="2527" y="1806"/>
                </a:cubicBezTo>
                <a:cubicBezTo>
                  <a:pt x="2527" y="1807"/>
                  <a:pt x="2526" y="1807"/>
                  <a:pt x="2526" y="1807"/>
                </a:cubicBezTo>
                <a:cubicBezTo>
                  <a:pt x="2526" y="1808"/>
                  <a:pt x="2526" y="1808"/>
                  <a:pt x="2526" y="1809"/>
                </a:cubicBezTo>
                <a:cubicBezTo>
                  <a:pt x="2526" y="1809"/>
                  <a:pt x="2527" y="1808"/>
                  <a:pt x="2528" y="1808"/>
                </a:cubicBezTo>
                <a:cubicBezTo>
                  <a:pt x="2528" y="1807"/>
                  <a:pt x="2528" y="1807"/>
                  <a:pt x="2529" y="1806"/>
                </a:cubicBezTo>
                <a:cubicBezTo>
                  <a:pt x="2530" y="1806"/>
                  <a:pt x="2530" y="1807"/>
                  <a:pt x="2529" y="1808"/>
                </a:cubicBezTo>
                <a:cubicBezTo>
                  <a:pt x="2529" y="1808"/>
                  <a:pt x="2528" y="1808"/>
                  <a:pt x="2528" y="1808"/>
                </a:cubicBezTo>
                <a:cubicBezTo>
                  <a:pt x="2527" y="1809"/>
                  <a:pt x="2527" y="1809"/>
                  <a:pt x="2527" y="1809"/>
                </a:cubicBezTo>
                <a:cubicBezTo>
                  <a:pt x="2527" y="1810"/>
                  <a:pt x="2526" y="1810"/>
                  <a:pt x="2526" y="1810"/>
                </a:cubicBezTo>
                <a:cubicBezTo>
                  <a:pt x="2525" y="1810"/>
                  <a:pt x="2524" y="1811"/>
                  <a:pt x="2524" y="1811"/>
                </a:cubicBezTo>
                <a:cubicBezTo>
                  <a:pt x="2524" y="1811"/>
                  <a:pt x="2524" y="1810"/>
                  <a:pt x="2524" y="1810"/>
                </a:cubicBezTo>
                <a:cubicBezTo>
                  <a:pt x="2524" y="1810"/>
                  <a:pt x="2524" y="1809"/>
                  <a:pt x="2523" y="1809"/>
                </a:cubicBezTo>
                <a:cubicBezTo>
                  <a:pt x="2523" y="1809"/>
                  <a:pt x="2523" y="1809"/>
                  <a:pt x="2523" y="1808"/>
                </a:cubicBezTo>
                <a:cubicBezTo>
                  <a:pt x="2522" y="1808"/>
                  <a:pt x="2522" y="1808"/>
                  <a:pt x="2522" y="1807"/>
                </a:cubicBezTo>
                <a:cubicBezTo>
                  <a:pt x="2521" y="1807"/>
                  <a:pt x="2521" y="1806"/>
                  <a:pt x="2522" y="1805"/>
                </a:cubicBezTo>
                <a:close/>
                <a:moveTo>
                  <a:pt x="2521" y="1813"/>
                </a:moveTo>
                <a:cubicBezTo>
                  <a:pt x="2522" y="1813"/>
                  <a:pt x="2521" y="1813"/>
                  <a:pt x="2522" y="1814"/>
                </a:cubicBezTo>
                <a:cubicBezTo>
                  <a:pt x="2522" y="1814"/>
                  <a:pt x="2522" y="1814"/>
                  <a:pt x="2522" y="1814"/>
                </a:cubicBezTo>
                <a:cubicBezTo>
                  <a:pt x="2522" y="1814"/>
                  <a:pt x="2522" y="1815"/>
                  <a:pt x="2522" y="1815"/>
                </a:cubicBezTo>
                <a:cubicBezTo>
                  <a:pt x="2522" y="1815"/>
                  <a:pt x="2521" y="1815"/>
                  <a:pt x="2521" y="1816"/>
                </a:cubicBezTo>
                <a:cubicBezTo>
                  <a:pt x="2521" y="1816"/>
                  <a:pt x="2521" y="1817"/>
                  <a:pt x="2520" y="1817"/>
                </a:cubicBezTo>
                <a:cubicBezTo>
                  <a:pt x="2520" y="1817"/>
                  <a:pt x="2519" y="1816"/>
                  <a:pt x="2519" y="1816"/>
                </a:cubicBezTo>
                <a:cubicBezTo>
                  <a:pt x="2519" y="1815"/>
                  <a:pt x="2520" y="1814"/>
                  <a:pt x="2519" y="1814"/>
                </a:cubicBezTo>
                <a:cubicBezTo>
                  <a:pt x="2518" y="1812"/>
                  <a:pt x="2520" y="1812"/>
                  <a:pt x="2521" y="1813"/>
                </a:cubicBezTo>
                <a:close/>
                <a:moveTo>
                  <a:pt x="2545" y="1800"/>
                </a:moveTo>
                <a:cubicBezTo>
                  <a:pt x="2546" y="1801"/>
                  <a:pt x="2548" y="1801"/>
                  <a:pt x="2548" y="1801"/>
                </a:cubicBezTo>
                <a:cubicBezTo>
                  <a:pt x="2548" y="1799"/>
                  <a:pt x="2546" y="1800"/>
                  <a:pt x="2545" y="1800"/>
                </a:cubicBezTo>
                <a:close/>
                <a:moveTo>
                  <a:pt x="2540" y="1812"/>
                </a:moveTo>
                <a:cubicBezTo>
                  <a:pt x="2540" y="1813"/>
                  <a:pt x="2542" y="1815"/>
                  <a:pt x="2543" y="1814"/>
                </a:cubicBezTo>
                <a:cubicBezTo>
                  <a:pt x="2544" y="1814"/>
                  <a:pt x="2542" y="1813"/>
                  <a:pt x="2542" y="1812"/>
                </a:cubicBezTo>
                <a:cubicBezTo>
                  <a:pt x="2541" y="1812"/>
                  <a:pt x="2541" y="1812"/>
                  <a:pt x="2541" y="1812"/>
                </a:cubicBezTo>
                <a:cubicBezTo>
                  <a:pt x="2540" y="1811"/>
                  <a:pt x="2539" y="1811"/>
                  <a:pt x="2539" y="1810"/>
                </a:cubicBezTo>
                <a:cubicBezTo>
                  <a:pt x="2538" y="1810"/>
                  <a:pt x="2538" y="1810"/>
                  <a:pt x="2538" y="1811"/>
                </a:cubicBezTo>
                <a:cubicBezTo>
                  <a:pt x="2539" y="1811"/>
                  <a:pt x="2539" y="1812"/>
                  <a:pt x="2540" y="1812"/>
                </a:cubicBezTo>
                <a:close/>
                <a:moveTo>
                  <a:pt x="2538" y="1802"/>
                </a:moveTo>
                <a:cubicBezTo>
                  <a:pt x="2539" y="1802"/>
                  <a:pt x="2539" y="1801"/>
                  <a:pt x="2539" y="1801"/>
                </a:cubicBezTo>
                <a:cubicBezTo>
                  <a:pt x="2540" y="1800"/>
                  <a:pt x="2540" y="1799"/>
                  <a:pt x="2539" y="1798"/>
                </a:cubicBezTo>
                <a:cubicBezTo>
                  <a:pt x="2539" y="1798"/>
                  <a:pt x="2539" y="1797"/>
                  <a:pt x="2539" y="1797"/>
                </a:cubicBezTo>
                <a:cubicBezTo>
                  <a:pt x="2539" y="1796"/>
                  <a:pt x="2540" y="1796"/>
                  <a:pt x="2540" y="1795"/>
                </a:cubicBezTo>
                <a:cubicBezTo>
                  <a:pt x="2539" y="1795"/>
                  <a:pt x="2540" y="1795"/>
                  <a:pt x="2540" y="1795"/>
                </a:cubicBezTo>
                <a:cubicBezTo>
                  <a:pt x="2541" y="1795"/>
                  <a:pt x="2540" y="1795"/>
                  <a:pt x="2540" y="1794"/>
                </a:cubicBezTo>
                <a:cubicBezTo>
                  <a:pt x="2539" y="1793"/>
                  <a:pt x="2538" y="1794"/>
                  <a:pt x="2537" y="1794"/>
                </a:cubicBezTo>
                <a:cubicBezTo>
                  <a:pt x="2536" y="1794"/>
                  <a:pt x="2536" y="1795"/>
                  <a:pt x="2536" y="1795"/>
                </a:cubicBezTo>
                <a:cubicBezTo>
                  <a:pt x="2536" y="1795"/>
                  <a:pt x="2536" y="1796"/>
                  <a:pt x="2536" y="1796"/>
                </a:cubicBezTo>
                <a:cubicBezTo>
                  <a:pt x="2537" y="1796"/>
                  <a:pt x="2537" y="1796"/>
                  <a:pt x="2537" y="1797"/>
                </a:cubicBezTo>
                <a:cubicBezTo>
                  <a:pt x="2537" y="1797"/>
                  <a:pt x="2537" y="1797"/>
                  <a:pt x="2537" y="1798"/>
                </a:cubicBezTo>
                <a:cubicBezTo>
                  <a:pt x="2538" y="1798"/>
                  <a:pt x="2538" y="1799"/>
                  <a:pt x="2538" y="1799"/>
                </a:cubicBezTo>
                <a:cubicBezTo>
                  <a:pt x="2538" y="1799"/>
                  <a:pt x="2538" y="1799"/>
                  <a:pt x="2539" y="1800"/>
                </a:cubicBezTo>
                <a:cubicBezTo>
                  <a:pt x="2539" y="1800"/>
                  <a:pt x="2538" y="1800"/>
                  <a:pt x="2538" y="1800"/>
                </a:cubicBezTo>
                <a:cubicBezTo>
                  <a:pt x="2537" y="1801"/>
                  <a:pt x="2538" y="1801"/>
                  <a:pt x="2538" y="1802"/>
                </a:cubicBezTo>
                <a:close/>
                <a:moveTo>
                  <a:pt x="2598" y="1841"/>
                </a:moveTo>
                <a:cubicBezTo>
                  <a:pt x="2598" y="1841"/>
                  <a:pt x="2597" y="1842"/>
                  <a:pt x="2597" y="1842"/>
                </a:cubicBezTo>
                <a:cubicBezTo>
                  <a:pt x="2597" y="1842"/>
                  <a:pt x="2598" y="1842"/>
                  <a:pt x="2598" y="1842"/>
                </a:cubicBezTo>
                <a:cubicBezTo>
                  <a:pt x="2599" y="1842"/>
                  <a:pt x="2599" y="1842"/>
                  <a:pt x="2598" y="1842"/>
                </a:cubicBezTo>
                <a:cubicBezTo>
                  <a:pt x="2598" y="1842"/>
                  <a:pt x="2599" y="1841"/>
                  <a:pt x="2598" y="1841"/>
                </a:cubicBezTo>
                <a:close/>
                <a:moveTo>
                  <a:pt x="2599" y="1886"/>
                </a:moveTo>
                <a:cubicBezTo>
                  <a:pt x="2600" y="1887"/>
                  <a:pt x="2600" y="1889"/>
                  <a:pt x="2600" y="1890"/>
                </a:cubicBezTo>
                <a:cubicBezTo>
                  <a:pt x="2601" y="1890"/>
                  <a:pt x="2601" y="1890"/>
                  <a:pt x="2601" y="1889"/>
                </a:cubicBezTo>
                <a:cubicBezTo>
                  <a:pt x="2601" y="1889"/>
                  <a:pt x="2601" y="1888"/>
                  <a:pt x="2601" y="1888"/>
                </a:cubicBezTo>
                <a:cubicBezTo>
                  <a:pt x="2602" y="1888"/>
                  <a:pt x="2603" y="1889"/>
                  <a:pt x="2603" y="1888"/>
                </a:cubicBezTo>
                <a:cubicBezTo>
                  <a:pt x="2604" y="1887"/>
                  <a:pt x="2603" y="1886"/>
                  <a:pt x="2603" y="1886"/>
                </a:cubicBezTo>
                <a:cubicBezTo>
                  <a:pt x="2602" y="1885"/>
                  <a:pt x="2602" y="1883"/>
                  <a:pt x="2602" y="1883"/>
                </a:cubicBezTo>
                <a:cubicBezTo>
                  <a:pt x="2602" y="1882"/>
                  <a:pt x="2601" y="1882"/>
                  <a:pt x="2601" y="1881"/>
                </a:cubicBezTo>
                <a:cubicBezTo>
                  <a:pt x="2601" y="1881"/>
                  <a:pt x="2601" y="1880"/>
                  <a:pt x="2600" y="1880"/>
                </a:cubicBezTo>
                <a:cubicBezTo>
                  <a:pt x="2600" y="1879"/>
                  <a:pt x="2599" y="1880"/>
                  <a:pt x="2598" y="1878"/>
                </a:cubicBezTo>
                <a:cubicBezTo>
                  <a:pt x="2598" y="1877"/>
                  <a:pt x="2598" y="1877"/>
                  <a:pt x="2599" y="1876"/>
                </a:cubicBezTo>
                <a:cubicBezTo>
                  <a:pt x="2599" y="1875"/>
                  <a:pt x="2599" y="1875"/>
                  <a:pt x="2599" y="1874"/>
                </a:cubicBezTo>
                <a:cubicBezTo>
                  <a:pt x="2599" y="1874"/>
                  <a:pt x="2599" y="1874"/>
                  <a:pt x="2599" y="1873"/>
                </a:cubicBezTo>
                <a:cubicBezTo>
                  <a:pt x="2599" y="1873"/>
                  <a:pt x="2599" y="1873"/>
                  <a:pt x="2599" y="1872"/>
                </a:cubicBezTo>
                <a:cubicBezTo>
                  <a:pt x="2599" y="1872"/>
                  <a:pt x="2599" y="1871"/>
                  <a:pt x="2599" y="1871"/>
                </a:cubicBezTo>
                <a:cubicBezTo>
                  <a:pt x="2599" y="1870"/>
                  <a:pt x="2599" y="1869"/>
                  <a:pt x="2598" y="1869"/>
                </a:cubicBezTo>
                <a:cubicBezTo>
                  <a:pt x="2598" y="1869"/>
                  <a:pt x="2598" y="1868"/>
                  <a:pt x="2597" y="1868"/>
                </a:cubicBezTo>
                <a:cubicBezTo>
                  <a:pt x="2597" y="1867"/>
                  <a:pt x="2597" y="1867"/>
                  <a:pt x="2597" y="1866"/>
                </a:cubicBezTo>
                <a:cubicBezTo>
                  <a:pt x="2597" y="1866"/>
                  <a:pt x="2597" y="1866"/>
                  <a:pt x="2597" y="1865"/>
                </a:cubicBezTo>
                <a:cubicBezTo>
                  <a:pt x="2596" y="1865"/>
                  <a:pt x="2596" y="1865"/>
                  <a:pt x="2596" y="1865"/>
                </a:cubicBezTo>
                <a:cubicBezTo>
                  <a:pt x="2595" y="1866"/>
                  <a:pt x="2595" y="1865"/>
                  <a:pt x="2594" y="1866"/>
                </a:cubicBezTo>
                <a:cubicBezTo>
                  <a:pt x="2593" y="1867"/>
                  <a:pt x="2593" y="1868"/>
                  <a:pt x="2591" y="1868"/>
                </a:cubicBezTo>
                <a:cubicBezTo>
                  <a:pt x="2590" y="1868"/>
                  <a:pt x="2589" y="1867"/>
                  <a:pt x="2589" y="1866"/>
                </a:cubicBezTo>
                <a:cubicBezTo>
                  <a:pt x="2589" y="1865"/>
                  <a:pt x="2588" y="1864"/>
                  <a:pt x="2588" y="1865"/>
                </a:cubicBezTo>
                <a:cubicBezTo>
                  <a:pt x="2588" y="1865"/>
                  <a:pt x="2588" y="1866"/>
                  <a:pt x="2588" y="1866"/>
                </a:cubicBezTo>
                <a:cubicBezTo>
                  <a:pt x="2587" y="1866"/>
                  <a:pt x="2587" y="1865"/>
                  <a:pt x="2586" y="1864"/>
                </a:cubicBezTo>
                <a:cubicBezTo>
                  <a:pt x="2586" y="1864"/>
                  <a:pt x="2586" y="1863"/>
                  <a:pt x="2585" y="1863"/>
                </a:cubicBezTo>
                <a:cubicBezTo>
                  <a:pt x="2585" y="1863"/>
                  <a:pt x="2585" y="1863"/>
                  <a:pt x="2585" y="1863"/>
                </a:cubicBezTo>
                <a:cubicBezTo>
                  <a:pt x="2584" y="1864"/>
                  <a:pt x="2585" y="1864"/>
                  <a:pt x="2585" y="1865"/>
                </a:cubicBezTo>
                <a:cubicBezTo>
                  <a:pt x="2585" y="1866"/>
                  <a:pt x="2585" y="1866"/>
                  <a:pt x="2586" y="1867"/>
                </a:cubicBezTo>
                <a:cubicBezTo>
                  <a:pt x="2586" y="1867"/>
                  <a:pt x="2586" y="1868"/>
                  <a:pt x="2586" y="1868"/>
                </a:cubicBezTo>
                <a:cubicBezTo>
                  <a:pt x="2586" y="1869"/>
                  <a:pt x="2586" y="1869"/>
                  <a:pt x="2586" y="1870"/>
                </a:cubicBezTo>
                <a:cubicBezTo>
                  <a:pt x="2586" y="1871"/>
                  <a:pt x="2587" y="1871"/>
                  <a:pt x="2586" y="1872"/>
                </a:cubicBezTo>
                <a:cubicBezTo>
                  <a:pt x="2586" y="1873"/>
                  <a:pt x="2587" y="1873"/>
                  <a:pt x="2587" y="1874"/>
                </a:cubicBezTo>
                <a:cubicBezTo>
                  <a:pt x="2587" y="1874"/>
                  <a:pt x="2587" y="1875"/>
                  <a:pt x="2587" y="1875"/>
                </a:cubicBezTo>
                <a:cubicBezTo>
                  <a:pt x="2587" y="1876"/>
                  <a:pt x="2588" y="1876"/>
                  <a:pt x="2588" y="1876"/>
                </a:cubicBezTo>
                <a:cubicBezTo>
                  <a:pt x="2589" y="1877"/>
                  <a:pt x="2589" y="1875"/>
                  <a:pt x="2589" y="1875"/>
                </a:cubicBezTo>
                <a:cubicBezTo>
                  <a:pt x="2590" y="1873"/>
                  <a:pt x="2591" y="1874"/>
                  <a:pt x="2592" y="1875"/>
                </a:cubicBezTo>
                <a:cubicBezTo>
                  <a:pt x="2593" y="1876"/>
                  <a:pt x="2594" y="1877"/>
                  <a:pt x="2594" y="1878"/>
                </a:cubicBezTo>
                <a:cubicBezTo>
                  <a:pt x="2595" y="1880"/>
                  <a:pt x="2594" y="1881"/>
                  <a:pt x="2594" y="1882"/>
                </a:cubicBezTo>
                <a:cubicBezTo>
                  <a:pt x="2594" y="1883"/>
                  <a:pt x="2593" y="1884"/>
                  <a:pt x="2593" y="1886"/>
                </a:cubicBezTo>
                <a:cubicBezTo>
                  <a:pt x="2593" y="1887"/>
                  <a:pt x="2594" y="1887"/>
                  <a:pt x="2594" y="1888"/>
                </a:cubicBezTo>
                <a:cubicBezTo>
                  <a:pt x="2594" y="1889"/>
                  <a:pt x="2594" y="1889"/>
                  <a:pt x="2594" y="1890"/>
                </a:cubicBezTo>
                <a:cubicBezTo>
                  <a:pt x="2594" y="1891"/>
                  <a:pt x="2595" y="1891"/>
                  <a:pt x="2595" y="1891"/>
                </a:cubicBezTo>
                <a:cubicBezTo>
                  <a:pt x="2596" y="1891"/>
                  <a:pt x="2596" y="1891"/>
                  <a:pt x="2596" y="1891"/>
                </a:cubicBezTo>
                <a:cubicBezTo>
                  <a:pt x="2597" y="1892"/>
                  <a:pt x="2597" y="1892"/>
                  <a:pt x="2598" y="1892"/>
                </a:cubicBezTo>
                <a:cubicBezTo>
                  <a:pt x="2598" y="1893"/>
                  <a:pt x="2598" y="1893"/>
                  <a:pt x="2599" y="1893"/>
                </a:cubicBezTo>
                <a:cubicBezTo>
                  <a:pt x="2599" y="1893"/>
                  <a:pt x="2599" y="1892"/>
                  <a:pt x="2599" y="1891"/>
                </a:cubicBezTo>
                <a:cubicBezTo>
                  <a:pt x="2599" y="1891"/>
                  <a:pt x="2598" y="1890"/>
                  <a:pt x="2598" y="1890"/>
                </a:cubicBezTo>
                <a:cubicBezTo>
                  <a:pt x="2598" y="1889"/>
                  <a:pt x="2598" y="1888"/>
                  <a:pt x="2598" y="1887"/>
                </a:cubicBezTo>
                <a:cubicBezTo>
                  <a:pt x="2598" y="1887"/>
                  <a:pt x="2598" y="1886"/>
                  <a:pt x="2598" y="1886"/>
                </a:cubicBezTo>
                <a:cubicBezTo>
                  <a:pt x="2599" y="1886"/>
                  <a:pt x="2599" y="1886"/>
                  <a:pt x="2599" y="1886"/>
                </a:cubicBezTo>
                <a:close/>
                <a:moveTo>
                  <a:pt x="2593" y="1909"/>
                </a:moveTo>
                <a:cubicBezTo>
                  <a:pt x="2592" y="1909"/>
                  <a:pt x="2591" y="1910"/>
                  <a:pt x="2592" y="1911"/>
                </a:cubicBezTo>
                <a:cubicBezTo>
                  <a:pt x="2592" y="1911"/>
                  <a:pt x="2593" y="1911"/>
                  <a:pt x="2593" y="1912"/>
                </a:cubicBezTo>
                <a:cubicBezTo>
                  <a:pt x="2594" y="1912"/>
                  <a:pt x="2594" y="1912"/>
                  <a:pt x="2594" y="1912"/>
                </a:cubicBezTo>
                <a:cubicBezTo>
                  <a:pt x="2595" y="1912"/>
                  <a:pt x="2595" y="1910"/>
                  <a:pt x="2595" y="1910"/>
                </a:cubicBezTo>
                <a:cubicBezTo>
                  <a:pt x="2594" y="1909"/>
                  <a:pt x="2594" y="1910"/>
                  <a:pt x="2594" y="1909"/>
                </a:cubicBezTo>
                <a:cubicBezTo>
                  <a:pt x="2593" y="1909"/>
                  <a:pt x="2593" y="1909"/>
                  <a:pt x="2593" y="1909"/>
                </a:cubicBezTo>
                <a:close/>
                <a:moveTo>
                  <a:pt x="2572" y="1909"/>
                </a:moveTo>
                <a:cubicBezTo>
                  <a:pt x="2572" y="1909"/>
                  <a:pt x="2572" y="1908"/>
                  <a:pt x="2571" y="1908"/>
                </a:cubicBezTo>
                <a:cubicBezTo>
                  <a:pt x="2570" y="1908"/>
                  <a:pt x="2570" y="1910"/>
                  <a:pt x="2570" y="1910"/>
                </a:cubicBezTo>
                <a:cubicBezTo>
                  <a:pt x="2570" y="1910"/>
                  <a:pt x="2568" y="1910"/>
                  <a:pt x="2568" y="1911"/>
                </a:cubicBezTo>
                <a:cubicBezTo>
                  <a:pt x="2569" y="1912"/>
                  <a:pt x="2570" y="1911"/>
                  <a:pt x="2570" y="1912"/>
                </a:cubicBezTo>
                <a:cubicBezTo>
                  <a:pt x="2571" y="1912"/>
                  <a:pt x="2571" y="1912"/>
                  <a:pt x="2572" y="1912"/>
                </a:cubicBezTo>
                <a:cubicBezTo>
                  <a:pt x="2573" y="1912"/>
                  <a:pt x="2574" y="1911"/>
                  <a:pt x="2573" y="1911"/>
                </a:cubicBezTo>
                <a:cubicBezTo>
                  <a:pt x="2573" y="1911"/>
                  <a:pt x="2572" y="1910"/>
                  <a:pt x="2573" y="1910"/>
                </a:cubicBezTo>
                <a:cubicBezTo>
                  <a:pt x="2573" y="1910"/>
                  <a:pt x="2573" y="1909"/>
                  <a:pt x="2572" y="1909"/>
                </a:cubicBezTo>
                <a:close/>
                <a:moveTo>
                  <a:pt x="2614" y="1879"/>
                </a:moveTo>
                <a:cubicBezTo>
                  <a:pt x="2614" y="1878"/>
                  <a:pt x="2613" y="1879"/>
                  <a:pt x="2612" y="1878"/>
                </a:cubicBezTo>
                <a:cubicBezTo>
                  <a:pt x="2612" y="1878"/>
                  <a:pt x="2612" y="1878"/>
                  <a:pt x="2612" y="1877"/>
                </a:cubicBezTo>
                <a:cubicBezTo>
                  <a:pt x="2612" y="1877"/>
                  <a:pt x="2612" y="1877"/>
                  <a:pt x="2611" y="1877"/>
                </a:cubicBezTo>
                <a:cubicBezTo>
                  <a:pt x="2611" y="1878"/>
                  <a:pt x="2612" y="1879"/>
                  <a:pt x="2612" y="1879"/>
                </a:cubicBezTo>
                <a:cubicBezTo>
                  <a:pt x="2613" y="1879"/>
                  <a:pt x="2615" y="1880"/>
                  <a:pt x="2614" y="1879"/>
                </a:cubicBezTo>
                <a:close/>
                <a:moveTo>
                  <a:pt x="2588" y="1843"/>
                </a:moveTo>
                <a:cubicBezTo>
                  <a:pt x="2587" y="1843"/>
                  <a:pt x="2587" y="1844"/>
                  <a:pt x="2587" y="1843"/>
                </a:cubicBezTo>
                <a:cubicBezTo>
                  <a:pt x="2587" y="1843"/>
                  <a:pt x="2587" y="1843"/>
                  <a:pt x="2587" y="1843"/>
                </a:cubicBezTo>
                <a:cubicBezTo>
                  <a:pt x="2586" y="1843"/>
                  <a:pt x="2586" y="1843"/>
                  <a:pt x="2585" y="1843"/>
                </a:cubicBezTo>
                <a:cubicBezTo>
                  <a:pt x="2585" y="1843"/>
                  <a:pt x="2585" y="1843"/>
                  <a:pt x="2584" y="1843"/>
                </a:cubicBezTo>
                <a:cubicBezTo>
                  <a:pt x="2584" y="1842"/>
                  <a:pt x="2584" y="1842"/>
                  <a:pt x="2584" y="1843"/>
                </a:cubicBezTo>
                <a:cubicBezTo>
                  <a:pt x="2584" y="1844"/>
                  <a:pt x="2584" y="1845"/>
                  <a:pt x="2585" y="1845"/>
                </a:cubicBezTo>
                <a:cubicBezTo>
                  <a:pt x="2585" y="1847"/>
                  <a:pt x="2584" y="1848"/>
                  <a:pt x="2585" y="1849"/>
                </a:cubicBezTo>
                <a:cubicBezTo>
                  <a:pt x="2586" y="1849"/>
                  <a:pt x="2586" y="1850"/>
                  <a:pt x="2586" y="1850"/>
                </a:cubicBezTo>
                <a:cubicBezTo>
                  <a:pt x="2587" y="1851"/>
                  <a:pt x="2587" y="1851"/>
                  <a:pt x="2588" y="1851"/>
                </a:cubicBezTo>
                <a:cubicBezTo>
                  <a:pt x="2588" y="1852"/>
                  <a:pt x="2588" y="1852"/>
                  <a:pt x="2589" y="1852"/>
                </a:cubicBezTo>
                <a:cubicBezTo>
                  <a:pt x="2589" y="1853"/>
                  <a:pt x="2590" y="1853"/>
                  <a:pt x="2590" y="1853"/>
                </a:cubicBezTo>
                <a:cubicBezTo>
                  <a:pt x="2592" y="1853"/>
                  <a:pt x="2592" y="1854"/>
                  <a:pt x="2593" y="1855"/>
                </a:cubicBezTo>
                <a:cubicBezTo>
                  <a:pt x="2593" y="1856"/>
                  <a:pt x="2595" y="1857"/>
                  <a:pt x="2595" y="1857"/>
                </a:cubicBezTo>
                <a:cubicBezTo>
                  <a:pt x="2595" y="1858"/>
                  <a:pt x="2596" y="1858"/>
                  <a:pt x="2596" y="1859"/>
                </a:cubicBezTo>
                <a:cubicBezTo>
                  <a:pt x="2596" y="1859"/>
                  <a:pt x="2597" y="1859"/>
                  <a:pt x="2597" y="1858"/>
                </a:cubicBezTo>
                <a:cubicBezTo>
                  <a:pt x="2598" y="1858"/>
                  <a:pt x="2599" y="1858"/>
                  <a:pt x="2599" y="1859"/>
                </a:cubicBezTo>
                <a:cubicBezTo>
                  <a:pt x="2599" y="1860"/>
                  <a:pt x="2598" y="1860"/>
                  <a:pt x="2598" y="1860"/>
                </a:cubicBezTo>
                <a:cubicBezTo>
                  <a:pt x="2598" y="1861"/>
                  <a:pt x="2598" y="1861"/>
                  <a:pt x="2598" y="1861"/>
                </a:cubicBezTo>
                <a:cubicBezTo>
                  <a:pt x="2598" y="1862"/>
                  <a:pt x="2598" y="1862"/>
                  <a:pt x="2598" y="1862"/>
                </a:cubicBezTo>
                <a:cubicBezTo>
                  <a:pt x="2597" y="1862"/>
                  <a:pt x="2597" y="1862"/>
                  <a:pt x="2597" y="1862"/>
                </a:cubicBezTo>
                <a:cubicBezTo>
                  <a:pt x="2597" y="1863"/>
                  <a:pt x="2596" y="1862"/>
                  <a:pt x="2596" y="1862"/>
                </a:cubicBezTo>
                <a:cubicBezTo>
                  <a:pt x="2596" y="1863"/>
                  <a:pt x="2596" y="1863"/>
                  <a:pt x="2596" y="1863"/>
                </a:cubicBezTo>
                <a:cubicBezTo>
                  <a:pt x="2595" y="1863"/>
                  <a:pt x="2595" y="1863"/>
                  <a:pt x="2595" y="1864"/>
                </a:cubicBezTo>
                <a:cubicBezTo>
                  <a:pt x="2595" y="1864"/>
                  <a:pt x="2596" y="1865"/>
                  <a:pt x="2596" y="1864"/>
                </a:cubicBezTo>
                <a:cubicBezTo>
                  <a:pt x="2596" y="1864"/>
                  <a:pt x="2596" y="1864"/>
                  <a:pt x="2597" y="1864"/>
                </a:cubicBezTo>
                <a:cubicBezTo>
                  <a:pt x="2597" y="1865"/>
                  <a:pt x="2598" y="1865"/>
                  <a:pt x="2598" y="1865"/>
                </a:cubicBezTo>
                <a:cubicBezTo>
                  <a:pt x="2598" y="1866"/>
                  <a:pt x="2598" y="1866"/>
                  <a:pt x="2598" y="1867"/>
                </a:cubicBezTo>
                <a:cubicBezTo>
                  <a:pt x="2598" y="1867"/>
                  <a:pt x="2598" y="1868"/>
                  <a:pt x="2598" y="1868"/>
                </a:cubicBezTo>
                <a:cubicBezTo>
                  <a:pt x="2598" y="1868"/>
                  <a:pt x="2599" y="1868"/>
                  <a:pt x="2599" y="1868"/>
                </a:cubicBezTo>
                <a:cubicBezTo>
                  <a:pt x="2601" y="1868"/>
                  <a:pt x="2602" y="1869"/>
                  <a:pt x="2602" y="1870"/>
                </a:cubicBezTo>
                <a:cubicBezTo>
                  <a:pt x="2602" y="1871"/>
                  <a:pt x="2602" y="1873"/>
                  <a:pt x="2603" y="1872"/>
                </a:cubicBezTo>
                <a:cubicBezTo>
                  <a:pt x="2604" y="1871"/>
                  <a:pt x="2604" y="1871"/>
                  <a:pt x="2605" y="1871"/>
                </a:cubicBezTo>
                <a:cubicBezTo>
                  <a:pt x="2605" y="1871"/>
                  <a:pt x="2606" y="1871"/>
                  <a:pt x="2606" y="1872"/>
                </a:cubicBezTo>
                <a:cubicBezTo>
                  <a:pt x="2607" y="1872"/>
                  <a:pt x="2607" y="1872"/>
                  <a:pt x="2607" y="1871"/>
                </a:cubicBezTo>
                <a:cubicBezTo>
                  <a:pt x="2608" y="1871"/>
                  <a:pt x="2608" y="1872"/>
                  <a:pt x="2608" y="1872"/>
                </a:cubicBezTo>
                <a:cubicBezTo>
                  <a:pt x="2608" y="1872"/>
                  <a:pt x="2608" y="1871"/>
                  <a:pt x="2609" y="1871"/>
                </a:cubicBezTo>
                <a:cubicBezTo>
                  <a:pt x="2609" y="1871"/>
                  <a:pt x="2609" y="1871"/>
                  <a:pt x="2609" y="1871"/>
                </a:cubicBezTo>
                <a:cubicBezTo>
                  <a:pt x="2610" y="1872"/>
                  <a:pt x="2610" y="1871"/>
                  <a:pt x="2611" y="1871"/>
                </a:cubicBezTo>
                <a:cubicBezTo>
                  <a:pt x="2611" y="1871"/>
                  <a:pt x="2611" y="1871"/>
                  <a:pt x="2611" y="1871"/>
                </a:cubicBezTo>
                <a:cubicBezTo>
                  <a:pt x="2611" y="1872"/>
                  <a:pt x="2611" y="1872"/>
                  <a:pt x="2611" y="1872"/>
                </a:cubicBezTo>
                <a:cubicBezTo>
                  <a:pt x="2611" y="1873"/>
                  <a:pt x="2612" y="1873"/>
                  <a:pt x="2612" y="1873"/>
                </a:cubicBezTo>
                <a:cubicBezTo>
                  <a:pt x="2612" y="1873"/>
                  <a:pt x="2613" y="1873"/>
                  <a:pt x="2614" y="1874"/>
                </a:cubicBezTo>
                <a:cubicBezTo>
                  <a:pt x="2614" y="1874"/>
                  <a:pt x="2614" y="1874"/>
                  <a:pt x="2615" y="1875"/>
                </a:cubicBezTo>
                <a:cubicBezTo>
                  <a:pt x="2615" y="1874"/>
                  <a:pt x="2614" y="1873"/>
                  <a:pt x="2613" y="1873"/>
                </a:cubicBezTo>
                <a:cubicBezTo>
                  <a:pt x="2612" y="1872"/>
                  <a:pt x="2612" y="1871"/>
                  <a:pt x="2611" y="1870"/>
                </a:cubicBezTo>
                <a:cubicBezTo>
                  <a:pt x="2611" y="1869"/>
                  <a:pt x="2611" y="1869"/>
                  <a:pt x="2610" y="1870"/>
                </a:cubicBezTo>
                <a:cubicBezTo>
                  <a:pt x="2609" y="1870"/>
                  <a:pt x="2608" y="1870"/>
                  <a:pt x="2609" y="1869"/>
                </a:cubicBezTo>
                <a:cubicBezTo>
                  <a:pt x="2609" y="1868"/>
                  <a:pt x="2611" y="1867"/>
                  <a:pt x="2610" y="1866"/>
                </a:cubicBezTo>
                <a:cubicBezTo>
                  <a:pt x="2610" y="1866"/>
                  <a:pt x="2610" y="1866"/>
                  <a:pt x="2609" y="1866"/>
                </a:cubicBezTo>
                <a:cubicBezTo>
                  <a:pt x="2609" y="1865"/>
                  <a:pt x="2609" y="1865"/>
                  <a:pt x="2609" y="1865"/>
                </a:cubicBezTo>
                <a:cubicBezTo>
                  <a:pt x="2608" y="1865"/>
                  <a:pt x="2607" y="1863"/>
                  <a:pt x="2607" y="1862"/>
                </a:cubicBezTo>
                <a:cubicBezTo>
                  <a:pt x="2607" y="1861"/>
                  <a:pt x="2607" y="1861"/>
                  <a:pt x="2607" y="1860"/>
                </a:cubicBezTo>
                <a:cubicBezTo>
                  <a:pt x="2607" y="1859"/>
                  <a:pt x="2607" y="1859"/>
                  <a:pt x="2607" y="1858"/>
                </a:cubicBezTo>
                <a:cubicBezTo>
                  <a:pt x="2607" y="1856"/>
                  <a:pt x="2606" y="1855"/>
                  <a:pt x="2607" y="1854"/>
                </a:cubicBezTo>
                <a:cubicBezTo>
                  <a:pt x="2607" y="1853"/>
                  <a:pt x="2608" y="1853"/>
                  <a:pt x="2608" y="1853"/>
                </a:cubicBezTo>
                <a:cubicBezTo>
                  <a:pt x="2608" y="1853"/>
                  <a:pt x="2608" y="1852"/>
                  <a:pt x="2608" y="1852"/>
                </a:cubicBezTo>
                <a:cubicBezTo>
                  <a:pt x="2607" y="1852"/>
                  <a:pt x="2607" y="1852"/>
                  <a:pt x="2607" y="1851"/>
                </a:cubicBezTo>
                <a:cubicBezTo>
                  <a:pt x="2607" y="1851"/>
                  <a:pt x="2607" y="1851"/>
                  <a:pt x="2608" y="1850"/>
                </a:cubicBezTo>
                <a:cubicBezTo>
                  <a:pt x="2609" y="1851"/>
                  <a:pt x="2607" y="1849"/>
                  <a:pt x="2607" y="1849"/>
                </a:cubicBezTo>
                <a:cubicBezTo>
                  <a:pt x="2607" y="1848"/>
                  <a:pt x="2605" y="1848"/>
                  <a:pt x="2605" y="1848"/>
                </a:cubicBezTo>
                <a:cubicBezTo>
                  <a:pt x="2605" y="1848"/>
                  <a:pt x="2604" y="1849"/>
                  <a:pt x="2605" y="1848"/>
                </a:cubicBezTo>
                <a:cubicBezTo>
                  <a:pt x="2605" y="1847"/>
                  <a:pt x="2604" y="1848"/>
                  <a:pt x="2604" y="1848"/>
                </a:cubicBezTo>
                <a:cubicBezTo>
                  <a:pt x="2603" y="1847"/>
                  <a:pt x="2604" y="1846"/>
                  <a:pt x="2604" y="1846"/>
                </a:cubicBezTo>
                <a:cubicBezTo>
                  <a:pt x="2604" y="1846"/>
                  <a:pt x="2605" y="1846"/>
                  <a:pt x="2604" y="1845"/>
                </a:cubicBezTo>
                <a:cubicBezTo>
                  <a:pt x="2603" y="1845"/>
                  <a:pt x="2603" y="1844"/>
                  <a:pt x="2602" y="1843"/>
                </a:cubicBezTo>
                <a:cubicBezTo>
                  <a:pt x="2602" y="1843"/>
                  <a:pt x="2601" y="1842"/>
                  <a:pt x="2600" y="1842"/>
                </a:cubicBezTo>
                <a:cubicBezTo>
                  <a:pt x="2599" y="1842"/>
                  <a:pt x="2598" y="1843"/>
                  <a:pt x="2598" y="1843"/>
                </a:cubicBezTo>
                <a:cubicBezTo>
                  <a:pt x="2598" y="1843"/>
                  <a:pt x="2598" y="1842"/>
                  <a:pt x="2597" y="1842"/>
                </a:cubicBezTo>
                <a:cubicBezTo>
                  <a:pt x="2597" y="1842"/>
                  <a:pt x="2596" y="1842"/>
                  <a:pt x="2595" y="1843"/>
                </a:cubicBezTo>
                <a:cubicBezTo>
                  <a:pt x="2595" y="1843"/>
                  <a:pt x="2595" y="1843"/>
                  <a:pt x="2595" y="1844"/>
                </a:cubicBezTo>
                <a:cubicBezTo>
                  <a:pt x="2594" y="1844"/>
                  <a:pt x="2593" y="1844"/>
                  <a:pt x="2592" y="1844"/>
                </a:cubicBezTo>
                <a:cubicBezTo>
                  <a:pt x="2591" y="1844"/>
                  <a:pt x="2589" y="1843"/>
                  <a:pt x="2588" y="1843"/>
                </a:cubicBezTo>
                <a:close/>
                <a:moveTo>
                  <a:pt x="2591" y="1306"/>
                </a:moveTo>
                <a:cubicBezTo>
                  <a:pt x="2591" y="1306"/>
                  <a:pt x="2591" y="1307"/>
                  <a:pt x="2591" y="1307"/>
                </a:cubicBezTo>
                <a:cubicBezTo>
                  <a:pt x="2593" y="1306"/>
                  <a:pt x="2590" y="1305"/>
                  <a:pt x="2591" y="1306"/>
                </a:cubicBezTo>
                <a:close/>
                <a:moveTo>
                  <a:pt x="2610" y="1896"/>
                </a:moveTo>
                <a:cubicBezTo>
                  <a:pt x="2610" y="1896"/>
                  <a:pt x="2610" y="1897"/>
                  <a:pt x="2611" y="1897"/>
                </a:cubicBezTo>
                <a:cubicBezTo>
                  <a:pt x="2611" y="1897"/>
                  <a:pt x="2612" y="1897"/>
                  <a:pt x="2612" y="1896"/>
                </a:cubicBezTo>
                <a:cubicBezTo>
                  <a:pt x="2613" y="1896"/>
                  <a:pt x="2612" y="1895"/>
                  <a:pt x="2612" y="1895"/>
                </a:cubicBezTo>
                <a:cubicBezTo>
                  <a:pt x="2611" y="1894"/>
                  <a:pt x="2612" y="1893"/>
                  <a:pt x="2612" y="1892"/>
                </a:cubicBezTo>
                <a:cubicBezTo>
                  <a:pt x="2612" y="1892"/>
                  <a:pt x="2611" y="1891"/>
                  <a:pt x="2611" y="1890"/>
                </a:cubicBezTo>
                <a:cubicBezTo>
                  <a:pt x="2611" y="1890"/>
                  <a:pt x="2612" y="1889"/>
                  <a:pt x="2611" y="1889"/>
                </a:cubicBezTo>
                <a:cubicBezTo>
                  <a:pt x="2611" y="1889"/>
                  <a:pt x="2611" y="1889"/>
                  <a:pt x="2611" y="1888"/>
                </a:cubicBezTo>
                <a:cubicBezTo>
                  <a:pt x="2611" y="1888"/>
                  <a:pt x="2611" y="1888"/>
                  <a:pt x="2611" y="1887"/>
                </a:cubicBezTo>
                <a:cubicBezTo>
                  <a:pt x="2611" y="1886"/>
                  <a:pt x="2612" y="1885"/>
                  <a:pt x="2611" y="1884"/>
                </a:cubicBezTo>
                <a:cubicBezTo>
                  <a:pt x="2611" y="1884"/>
                  <a:pt x="2611" y="1885"/>
                  <a:pt x="2611" y="1885"/>
                </a:cubicBezTo>
                <a:cubicBezTo>
                  <a:pt x="2610" y="1885"/>
                  <a:pt x="2610" y="1887"/>
                  <a:pt x="2609" y="1886"/>
                </a:cubicBezTo>
                <a:cubicBezTo>
                  <a:pt x="2609" y="1886"/>
                  <a:pt x="2610" y="1887"/>
                  <a:pt x="2609" y="1887"/>
                </a:cubicBezTo>
                <a:cubicBezTo>
                  <a:pt x="2608" y="1887"/>
                  <a:pt x="2609" y="1888"/>
                  <a:pt x="2609" y="1888"/>
                </a:cubicBezTo>
                <a:cubicBezTo>
                  <a:pt x="2609" y="1888"/>
                  <a:pt x="2609" y="1888"/>
                  <a:pt x="2609" y="1889"/>
                </a:cubicBezTo>
                <a:cubicBezTo>
                  <a:pt x="2609" y="1889"/>
                  <a:pt x="2609" y="1890"/>
                  <a:pt x="2609" y="1890"/>
                </a:cubicBezTo>
                <a:cubicBezTo>
                  <a:pt x="2609" y="1890"/>
                  <a:pt x="2608" y="1891"/>
                  <a:pt x="2608" y="1891"/>
                </a:cubicBezTo>
                <a:cubicBezTo>
                  <a:pt x="2608" y="1892"/>
                  <a:pt x="2609" y="1892"/>
                  <a:pt x="2609" y="1892"/>
                </a:cubicBezTo>
                <a:cubicBezTo>
                  <a:pt x="2610" y="1892"/>
                  <a:pt x="2610" y="1893"/>
                  <a:pt x="2610" y="1893"/>
                </a:cubicBezTo>
                <a:cubicBezTo>
                  <a:pt x="2610" y="1894"/>
                  <a:pt x="2611" y="1894"/>
                  <a:pt x="2611" y="1895"/>
                </a:cubicBezTo>
                <a:cubicBezTo>
                  <a:pt x="2611" y="1895"/>
                  <a:pt x="2611" y="1896"/>
                  <a:pt x="2610" y="1896"/>
                </a:cubicBezTo>
                <a:close/>
                <a:moveTo>
                  <a:pt x="2599" y="1840"/>
                </a:moveTo>
                <a:cubicBezTo>
                  <a:pt x="2598" y="1840"/>
                  <a:pt x="2599" y="1841"/>
                  <a:pt x="2599" y="1842"/>
                </a:cubicBezTo>
                <a:cubicBezTo>
                  <a:pt x="2599" y="1842"/>
                  <a:pt x="2600" y="1842"/>
                  <a:pt x="2600" y="1841"/>
                </a:cubicBezTo>
                <a:cubicBezTo>
                  <a:pt x="2599" y="1841"/>
                  <a:pt x="2599" y="1841"/>
                  <a:pt x="2599" y="1841"/>
                </a:cubicBezTo>
                <a:cubicBezTo>
                  <a:pt x="2599" y="1841"/>
                  <a:pt x="2599" y="1841"/>
                  <a:pt x="2599" y="1840"/>
                </a:cubicBezTo>
                <a:cubicBezTo>
                  <a:pt x="2600" y="1840"/>
                  <a:pt x="2599" y="1840"/>
                  <a:pt x="2599" y="1840"/>
                </a:cubicBezTo>
                <a:close/>
                <a:moveTo>
                  <a:pt x="2577" y="1888"/>
                </a:moveTo>
                <a:cubicBezTo>
                  <a:pt x="2578" y="1886"/>
                  <a:pt x="2578" y="1885"/>
                  <a:pt x="2579" y="1884"/>
                </a:cubicBezTo>
                <a:cubicBezTo>
                  <a:pt x="2579" y="1883"/>
                  <a:pt x="2579" y="1883"/>
                  <a:pt x="2579" y="1882"/>
                </a:cubicBezTo>
                <a:cubicBezTo>
                  <a:pt x="2579" y="1882"/>
                  <a:pt x="2580" y="1881"/>
                  <a:pt x="2579" y="1880"/>
                </a:cubicBezTo>
                <a:cubicBezTo>
                  <a:pt x="2579" y="1879"/>
                  <a:pt x="2579" y="1878"/>
                  <a:pt x="2580" y="1876"/>
                </a:cubicBezTo>
                <a:cubicBezTo>
                  <a:pt x="2580" y="1876"/>
                  <a:pt x="2579" y="1876"/>
                  <a:pt x="2579" y="1875"/>
                </a:cubicBezTo>
                <a:cubicBezTo>
                  <a:pt x="2579" y="1874"/>
                  <a:pt x="2580" y="1874"/>
                  <a:pt x="2579" y="1873"/>
                </a:cubicBezTo>
                <a:cubicBezTo>
                  <a:pt x="2579" y="1873"/>
                  <a:pt x="2579" y="1872"/>
                  <a:pt x="2579" y="1872"/>
                </a:cubicBezTo>
                <a:cubicBezTo>
                  <a:pt x="2579" y="1871"/>
                  <a:pt x="2580" y="1871"/>
                  <a:pt x="2580" y="1870"/>
                </a:cubicBezTo>
                <a:cubicBezTo>
                  <a:pt x="2580" y="1870"/>
                  <a:pt x="2580" y="1868"/>
                  <a:pt x="2579" y="1868"/>
                </a:cubicBezTo>
                <a:cubicBezTo>
                  <a:pt x="2579" y="1869"/>
                  <a:pt x="2579" y="1869"/>
                  <a:pt x="2578" y="1870"/>
                </a:cubicBezTo>
                <a:cubicBezTo>
                  <a:pt x="2578" y="1870"/>
                  <a:pt x="2577" y="1870"/>
                  <a:pt x="2578" y="1871"/>
                </a:cubicBezTo>
                <a:cubicBezTo>
                  <a:pt x="2578" y="1872"/>
                  <a:pt x="2577" y="1872"/>
                  <a:pt x="2577" y="1873"/>
                </a:cubicBezTo>
                <a:cubicBezTo>
                  <a:pt x="2577" y="1874"/>
                  <a:pt x="2578" y="1874"/>
                  <a:pt x="2577" y="1875"/>
                </a:cubicBezTo>
                <a:cubicBezTo>
                  <a:pt x="2577" y="1875"/>
                  <a:pt x="2577" y="1876"/>
                  <a:pt x="2577" y="1876"/>
                </a:cubicBezTo>
                <a:cubicBezTo>
                  <a:pt x="2576" y="1877"/>
                  <a:pt x="2576" y="1878"/>
                  <a:pt x="2576" y="1878"/>
                </a:cubicBezTo>
                <a:cubicBezTo>
                  <a:pt x="2576" y="1879"/>
                  <a:pt x="2575" y="1879"/>
                  <a:pt x="2575" y="1880"/>
                </a:cubicBezTo>
                <a:cubicBezTo>
                  <a:pt x="2574" y="1882"/>
                  <a:pt x="2573" y="1883"/>
                  <a:pt x="2572" y="1885"/>
                </a:cubicBezTo>
                <a:cubicBezTo>
                  <a:pt x="2572" y="1886"/>
                  <a:pt x="2572" y="1887"/>
                  <a:pt x="2571" y="1887"/>
                </a:cubicBezTo>
                <a:cubicBezTo>
                  <a:pt x="2571" y="1888"/>
                  <a:pt x="2570" y="1888"/>
                  <a:pt x="2570" y="1889"/>
                </a:cubicBezTo>
                <a:cubicBezTo>
                  <a:pt x="2570" y="1890"/>
                  <a:pt x="2570" y="1890"/>
                  <a:pt x="2569" y="1891"/>
                </a:cubicBezTo>
                <a:cubicBezTo>
                  <a:pt x="2569" y="1891"/>
                  <a:pt x="2569" y="1892"/>
                  <a:pt x="2568" y="1893"/>
                </a:cubicBezTo>
                <a:cubicBezTo>
                  <a:pt x="2568" y="1893"/>
                  <a:pt x="2567" y="1894"/>
                  <a:pt x="2567" y="1894"/>
                </a:cubicBezTo>
                <a:cubicBezTo>
                  <a:pt x="2567" y="1895"/>
                  <a:pt x="2567" y="1896"/>
                  <a:pt x="2567" y="1897"/>
                </a:cubicBezTo>
                <a:cubicBezTo>
                  <a:pt x="2566" y="1898"/>
                  <a:pt x="2566" y="1899"/>
                  <a:pt x="2566" y="1901"/>
                </a:cubicBezTo>
                <a:cubicBezTo>
                  <a:pt x="2566" y="1902"/>
                  <a:pt x="2565" y="1903"/>
                  <a:pt x="2565" y="1904"/>
                </a:cubicBezTo>
                <a:cubicBezTo>
                  <a:pt x="2565" y="1905"/>
                  <a:pt x="2565" y="1906"/>
                  <a:pt x="2566" y="1906"/>
                </a:cubicBezTo>
                <a:cubicBezTo>
                  <a:pt x="2566" y="1906"/>
                  <a:pt x="2567" y="1905"/>
                  <a:pt x="2567" y="1905"/>
                </a:cubicBezTo>
                <a:cubicBezTo>
                  <a:pt x="2567" y="1904"/>
                  <a:pt x="2568" y="1904"/>
                  <a:pt x="2568" y="1903"/>
                </a:cubicBezTo>
                <a:cubicBezTo>
                  <a:pt x="2569" y="1902"/>
                  <a:pt x="2569" y="1901"/>
                  <a:pt x="2569" y="1900"/>
                </a:cubicBezTo>
                <a:cubicBezTo>
                  <a:pt x="2569" y="1898"/>
                  <a:pt x="2571" y="1897"/>
                  <a:pt x="2571" y="1895"/>
                </a:cubicBezTo>
                <a:cubicBezTo>
                  <a:pt x="2572" y="1895"/>
                  <a:pt x="2572" y="1895"/>
                  <a:pt x="2571" y="1894"/>
                </a:cubicBezTo>
                <a:cubicBezTo>
                  <a:pt x="2571" y="1894"/>
                  <a:pt x="2572" y="1893"/>
                  <a:pt x="2572" y="1893"/>
                </a:cubicBezTo>
                <a:cubicBezTo>
                  <a:pt x="2572" y="1892"/>
                  <a:pt x="2572" y="1892"/>
                  <a:pt x="2573" y="1892"/>
                </a:cubicBezTo>
                <a:cubicBezTo>
                  <a:pt x="2573" y="1891"/>
                  <a:pt x="2574" y="1890"/>
                  <a:pt x="2574" y="1890"/>
                </a:cubicBezTo>
                <a:cubicBezTo>
                  <a:pt x="2575" y="1889"/>
                  <a:pt x="2576" y="1889"/>
                  <a:pt x="2577" y="1888"/>
                </a:cubicBezTo>
                <a:close/>
                <a:moveTo>
                  <a:pt x="23" y="846"/>
                </a:moveTo>
                <a:cubicBezTo>
                  <a:pt x="23" y="846"/>
                  <a:pt x="23" y="847"/>
                  <a:pt x="24" y="846"/>
                </a:cubicBezTo>
                <a:cubicBezTo>
                  <a:pt x="24" y="845"/>
                  <a:pt x="24" y="844"/>
                  <a:pt x="24" y="844"/>
                </a:cubicBezTo>
                <a:cubicBezTo>
                  <a:pt x="24" y="843"/>
                  <a:pt x="24" y="843"/>
                  <a:pt x="23" y="842"/>
                </a:cubicBezTo>
                <a:cubicBezTo>
                  <a:pt x="22" y="842"/>
                  <a:pt x="22" y="842"/>
                  <a:pt x="21" y="842"/>
                </a:cubicBezTo>
                <a:cubicBezTo>
                  <a:pt x="20" y="841"/>
                  <a:pt x="20" y="841"/>
                  <a:pt x="19" y="841"/>
                </a:cubicBezTo>
                <a:cubicBezTo>
                  <a:pt x="18" y="841"/>
                  <a:pt x="18" y="839"/>
                  <a:pt x="17" y="838"/>
                </a:cubicBezTo>
                <a:cubicBezTo>
                  <a:pt x="17" y="838"/>
                  <a:pt x="16" y="837"/>
                  <a:pt x="16" y="837"/>
                </a:cubicBezTo>
                <a:cubicBezTo>
                  <a:pt x="15" y="836"/>
                  <a:pt x="13" y="838"/>
                  <a:pt x="12" y="838"/>
                </a:cubicBezTo>
                <a:cubicBezTo>
                  <a:pt x="12" y="838"/>
                  <a:pt x="12" y="838"/>
                  <a:pt x="11" y="838"/>
                </a:cubicBezTo>
                <a:cubicBezTo>
                  <a:pt x="11" y="838"/>
                  <a:pt x="11" y="839"/>
                  <a:pt x="11" y="839"/>
                </a:cubicBezTo>
                <a:cubicBezTo>
                  <a:pt x="11" y="840"/>
                  <a:pt x="12" y="840"/>
                  <a:pt x="13" y="840"/>
                </a:cubicBezTo>
                <a:cubicBezTo>
                  <a:pt x="14" y="841"/>
                  <a:pt x="13" y="842"/>
                  <a:pt x="14" y="842"/>
                </a:cubicBezTo>
                <a:cubicBezTo>
                  <a:pt x="15" y="842"/>
                  <a:pt x="17" y="841"/>
                  <a:pt x="17" y="842"/>
                </a:cubicBezTo>
                <a:cubicBezTo>
                  <a:pt x="18" y="843"/>
                  <a:pt x="15" y="844"/>
                  <a:pt x="18" y="844"/>
                </a:cubicBezTo>
                <a:cubicBezTo>
                  <a:pt x="18" y="845"/>
                  <a:pt x="17" y="845"/>
                  <a:pt x="16" y="845"/>
                </a:cubicBezTo>
                <a:cubicBezTo>
                  <a:pt x="15" y="845"/>
                  <a:pt x="15" y="846"/>
                  <a:pt x="14" y="846"/>
                </a:cubicBezTo>
                <a:cubicBezTo>
                  <a:pt x="14" y="846"/>
                  <a:pt x="13" y="846"/>
                  <a:pt x="13" y="846"/>
                </a:cubicBezTo>
                <a:cubicBezTo>
                  <a:pt x="12" y="846"/>
                  <a:pt x="12" y="846"/>
                  <a:pt x="11" y="846"/>
                </a:cubicBezTo>
                <a:cubicBezTo>
                  <a:pt x="11" y="846"/>
                  <a:pt x="11" y="847"/>
                  <a:pt x="12" y="848"/>
                </a:cubicBezTo>
                <a:cubicBezTo>
                  <a:pt x="13" y="849"/>
                  <a:pt x="14" y="847"/>
                  <a:pt x="15" y="847"/>
                </a:cubicBezTo>
                <a:cubicBezTo>
                  <a:pt x="16" y="847"/>
                  <a:pt x="16" y="847"/>
                  <a:pt x="17" y="847"/>
                </a:cubicBezTo>
                <a:cubicBezTo>
                  <a:pt x="18" y="846"/>
                  <a:pt x="18" y="846"/>
                  <a:pt x="19" y="846"/>
                </a:cubicBezTo>
                <a:cubicBezTo>
                  <a:pt x="20" y="846"/>
                  <a:pt x="20" y="846"/>
                  <a:pt x="21" y="847"/>
                </a:cubicBezTo>
                <a:cubicBezTo>
                  <a:pt x="21" y="847"/>
                  <a:pt x="22" y="847"/>
                  <a:pt x="22" y="847"/>
                </a:cubicBezTo>
                <a:cubicBezTo>
                  <a:pt x="22" y="846"/>
                  <a:pt x="21" y="845"/>
                  <a:pt x="23" y="846"/>
                </a:cubicBezTo>
                <a:close/>
                <a:moveTo>
                  <a:pt x="1184" y="376"/>
                </a:moveTo>
                <a:cubicBezTo>
                  <a:pt x="1183" y="374"/>
                  <a:pt x="1182" y="376"/>
                  <a:pt x="1180" y="376"/>
                </a:cubicBezTo>
                <a:cubicBezTo>
                  <a:pt x="1180" y="375"/>
                  <a:pt x="1180" y="374"/>
                  <a:pt x="1180" y="374"/>
                </a:cubicBezTo>
                <a:cubicBezTo>
                  <a:pt x="1179" y="373"/>
                  <a:pt x="1179" y="373"/>
                  <a:pt x="1178" y="372"/>
                </a:cubicBezTo>
                <a:cubicBezTo>
                  <a:pt x="1178" y="372"/>
                  <a:pt x="1178" y="371"/>
                  <a:pt x="1177" y="371"/>
                </a:cubicBezTo>
                <a:cubicBezTo>
                  <a:pt x="1176" y="370"/>
                  <a:pt x="1177" y="372"/>
                  <a:pt x="1177" y="372"/>
                </a:cubicBezTo>
                <a:cubicBezTo>
                  <a:pt x="1177" y="372"/>
                  <a:pt x="1178" y="372"/>
                  <a:pt x="1177" y="373"/>
                </a:cubicBezTo>
                <a:cubicBezTo>
                  <a:pt x="1177" y="373"/>
                  <a:pt x="1176" y="373"/>
                  <a:pt x="1176" y="373"/>
                </a:cubicBezTo>
                <a:cubicBezTo>
                  <a:pt x="1175" y="373"/>
                  <a:pt x="1176" y="372"/>
                  <a:pt x="1176" y="371"/>
                </a:cubicBezTo>
                <a:cubicBezTo>
                  <a:pt x="1176" y="370"/>
                  <a:pt x="1172" y="370"/>
                  <a:pt x="1171" y="370"/>
                </a:cubicBezTo>
                <a:cubicBezTo>
                  <a:pt x="1170" y="370"/>
                  <a:pt x="1169" y="370"/>
                  <a:pt x="1168" y="371"/>
                </a:cubicBezTo>
                <a:cubicBezTo>
                  <a:pt x="1168" y="371"/>
                  <a:pt x="1168" y="372"/>
                  <a:pt x="1167" y="372"/>
                </a:cubicBezTo>
                <a:cubicBezTo>
                  <a:pt x="1166" y="372"/>
                  <a:pt x="1164" y="371"/>
                  <a:pt x="1165" y="372"/>
                </a:cubicBezTo>
                <a:cubicBezTo>
                  <a:pt x="1165" y="373"/>
                  <a:pt x="1166" y="374"/>
                  <a:pt x="1167" y="374"/>
                </a:cubicBezTo>
                <a:cubicBezTo>
                  <a:pt x="1168" y="375"/>
                  <a:pt x="1169" y="376"/>
                  <a:pt x="1170" y="377"/>
                </a:cubicBezTo>
                <a:cubicBezTo>
                  <a:pt x="1171" y="379"/>
                  <a:pt x="1173" y="379"/>
                  <a:pt x="1174" y="380"/>
                </a:cubicBezTo>
                <a:cubicBezTo>
                  <a:pt x="1175" y="381"/>
                  <a:pt x="1175" y="383"/>
                  <a:pt x="1177" y="383"/>
                </a:cubicBezTo>
                <a:cubicBezTo>
                  <a:pt x="1178" y="383"/>
                  <a:pt x="1179" y="383"/>
                  <a:pt x="1179" y="384"/>
                </a:cubicBezTo>
                <a:cubicBezTo>
                  <a:pt x="1180" y="385"/>
                  <a:pt x="1180" y="386"/>
                  <a:pt x="1181" y="386"/>
                </a:cubicBezTo>
                <a:cubicBezTo>
                  <a:pt x="1183" y="387"/>
                  <a:pt x="1181" y="384"/>
                  <a:pt x="1181" y="383"/>
                </a:cubicBezTo>
                <a:cubicBezTo>
                  <a:pt x="1181" y="382"/>
                  <a:pt x="1181" y="382"/>
                  <a:pt x="1182" y="381"/>
                </a:cubicBezTo>
                <a:cubicBezTo>
                  <a:pt x="1183" y="381"/>
                  <a:pt x="1183" y="381"/>
                  <a:pt x="1184" y="380"/>
                </a:cubicBezTo>
                <a:cubicBezTo>
                  <a:pt x="1184" y="380"/>
                  <a:pt x="1183" y="379"/>
                  <a:pt x="1184" y="378"/>
                </a:cubicBezTo>
                <a:cubicBezTo>
                  <a:pt x="1184" y="378"/>
                  <a:pt x="1184" y="377"/>
                  <a:pt x="1184" y="376"/>
                </a:cubicBezTo>
                <a:close/>
                <a:moveTo>
                  <a:pt x="616" y="126"/>
                </a:moveTo>
                <a:cubicBezTo>
                  <a:pt x="617" y="125"/>
                  <a:pt x="618" y="125"/>
                  <a:pt x="619" y="124"/>
                </a:cubicBezTo>
                <a:cubicBezTo>
                  <a:pt x="620" y="123"/>
                  <a:pt x="622" y="122"/>
                  <a:pt x="623" y="122"/>
                </a:cubicBezTo>
                <a:cubicBezTo>
                  <a:pt x="624" y="122"/>
                  <a:pt x="627" y="122"/>
                  <a:pt x="626" y="121"/>
                </a:cubicBezTo>
                <a:cubicBezTo>
                  <a:pt x="625" y="120"/>
                  <a:pt x="624" y="120"/>
                  <a:pt x="624" y="120"/>
                </a:cubicBezTo>
                <a:cubicBezTo>
                  <a:pt x="623" y="120"/>
                  <a:pt x="623" y="119"/>
                  <a:pt x="622" y="119"/>
                </a:cubicBezTo>
                <a:cubicBezTo>
                  <a:pt x="621" y="119"/>
                  <a:pt x="619" y="118"/>
                  <a:pt x="618" y="118"/>
                </a:cubicBezTo>
                <a:cubicBezTo>
                  <a:pt x="617" y="117"/>
                  <a:pt x="616" y="116"/>
                  <a:pt x="615" y="116"/>
                </a:cubicBezTo>
                <a:cubicBezTo>
                  <a:pt x="614" y="115"/>
                  <a:pt x="612" y="116"/>
                  <a:pt x="611" y="116"/>
                </a:cubicBezTo>
                <a:cubicBezTo>
                  <a:pt x="609" y="116"/>
                  <a:pt x="608" y="117"/>
                  <a:pt x="607" y="117"/>
                </a:cubicBezTo>
                <a:cubicBezTo>
                  <a:pt x="605" y="117"/>
                  <a:pt x="604" y="117"/>
                  <a:pt x="602" y="117"/>
                </a:cubicBezTo>
                <a:cubicBezTo>
                  <a:pt x="601" y="117"/>
                  <a:pt x="600" y="115"/>
                  <a:pt x="599" y="115"/>
                </a:cubicBezTo>
                <a:cubicBezTo>
                  <a:pt x="598" y="114"/>
                  <a:pt x="597" y="114"/>
                  <a:pt x="596" y="113"/>
                </a:cubicBezTo>
                <a:cubicBezTo>
                  <a:pt x="595" y="113"/>
                  <a:pt x="593" y="113"/>
                  <a:pt x="593" y="112"/>
                </a:cubicBezTo>
                <a:cubicBezTo>
                  <a:pt x="593" y="112"/>
                  <a:pt x="594" y="111"/>
                  <a:pt x="594" y="110"/>
                </a:cubicBezTo>
                <a:cubicBezTo>
                  <a:pt x="594" y="110"/>
                  <a:pt x="594" y="110"/>
                  <a:pt x="594" y="109"/>
                </a:cubicBezTo>
                <a:cubicBezTo>
                  <a:pt x="595" y="107"/>
                  <a:pt x="598" y="107"/>
                  <a:pt x="597" y="104"/>
                </a:cubicBezTo>
                <a:cubicBezTo>
                  <a:pt x="597" y="103"/>
                  <a:pt x="595" y="102"/>
                  <a:pt x="594" y="102"/>
                </a:cubicBezTo>
                <a:cubicBezTo>
                  <a:pt x="592" y="102"/>
                  <a:pt x="591" y="101"/>
                  <a:pt x="589" y="101"/>
                </a:cubicBezTo>
                <a:cubicBezTo>
                  <a:pt x="588" y="101"/>
                  <a:pt x="586" y="101"/>
                  <a:pt x="585" y="101"/>
                </a:cubicBezTo>
                <a:cubicBezTo>
                  <a:pt x="583" y="100"/>
                  <a:pt x="580" y="101"/>
                  <a:pt x="578" y="102"/>
                </a:cubicBezTo>
                <a:cubicBezTo>
                  <a:pt x="578" y="102"/>
                  <a:pt x="577" y="103"/>
                  <a:pt x="577" y="103"/>
                </a:cubicBezTo>
                <a:cubicBezTo>
                  <a:pt x="576" y="104"/>
                  <a:pt x="575" y="103"/>
                  <a:pt x="574" y="102"/>
                </a:cubicBezTo>
                <a:cubicBezTo>
                  <a:pt x="573" y="102"/>
                  <a:pt x="572" y="102"/>
                  <a:pt x="572" y="102"/>
                </a:cubicBezTo>
                <a:cubicBezTo>
                  <a:pt x="570" y="102"/>
                  <a:pt x="569" y="102"/>
                  <a:pt x="567" y="102"/>
                </a:cubicBezTo>
                <a:cubicBezTo>
                  <a:pt x="566" y="102"/>
                  <a:pt x="566" y="103"/>
                  <a:pt x="565" y="103"/>
                </a:cubicBezTo>
                <a:cubicBezTo>
                  <a:pt x="564" y="103"/>
                  <a:pt x="563" y="103"/>
                  <a:pt x="563" y="103"/>
                </a:cubicBezTo>
                <a:cubicBezTo>
                  <a:pt x="561" y="102"/>
                  <a:pt x="560" y="103"/>
                  <a:pt x="558" y="103"/>
                </a:cubicBezTo>
                <a:cubicBezTo>
                  <a:pt x="557" y="104"/>
                  <a:pt x="556" y="104"/>
                  <a:pt x="554" y="104"/>
                </a:cubicBezTo>
                <a:cubicBezTo>
                  <a:pt x="553" y="104"/>
                  <a:pt x="551" y="105"/>
                  <a:pt x="550" y="105"/>
                </a:cubicBezTo>
                <a:cubicBezTo>
                  <a:pt x="549" y="105"/>
                  <a:pt x="546" y="105"/>
                  <a:pt x="547" y="107"/>
                </a:cubicBezTo>
                <a:cubicBezTo>
                  <a:pt x="547" y="109"/>
                  <a:pt x="549" y="109"/>
                  <a:pt x="550" y="109"/>
                </a:cubicBezTo>
                <a:cubicBezTo>
                  <a:pt x="551" y="109"/>
                  <a:pt x="551" y="110"/>
                  <a:pt x="552" y="110"/>
                </a:cubicBezTo>
                <a:cubicBezTo>
                  <a:pt x="553" y="111"/>
                  <a:pt x="555" y="111"/>
                  <a:pt x="556" y="113"/>
                </a:cubicBezTo>
                <a:cubicBezTo>
                  <a:pt x="557" y="113"/>
                  <a:pt x="557" y="113"/>
                  <a:pt x="559" y="113"/>
                </a:cubicBezTo>
                <a:cubicBezTo>
                  <a:pt x="559" y="113"/>
                  <a:pt x="560" y="113"/>
                  <a:pt x="561" y="114"/>
                </a:cubicBezTo>
                <a:cubicBezTo>
                  <a:pt x="561" y="114"/>
                  <a:pt x="560" y="115"/>
                  <a:pt x="560" y="115"/>
                </a:cubicBezTo>
                <a:cubicBezTo>
                  <a:pt x="560" y="116"/>
                  <a:pt x="560" y="116"/>
                  <a:pt x="559" y="117"/>
                </a:cubicBezTo>
                <a:cubicBezTo>
                  <a:pt x="559" y="118"/>
                  <a:pt x="558" y="118"/>
                  <a:pt x="558" y="118"/>
                </a:cubicBezTo>
                <a:cubicBezTo>
                  <a:pt x="557" y="119"/>
                  <a:pt x="556" y="120"/>
                  <a:pt x="555" y="122"/>
                </a:cubicBezTo>
                <a:cubicBezTo>
                  <a:pt x="554" y="123"/>
                  <a:pt x="554" y="124"/>
                  <a:pt x="554" y="125"/>
                </a:cubicBezTo>
                <a:cubicBezTo>
                  <a:pt x="554" y="126"/>
                  <a:pt x="554" y="127"/>
                  <a:pt x="552" y="128"/>
                </a:cubicBezTo>
                <a:cubicBezTo>
                  <a:pt x="552" y="128"/>
                  <a:pt x="551" y="128"/>
                  <a:pt x="550" y="128"/>
                </a:cubicBezTo>
                <a:cubicBezTo>
                  <a:pt x="549" y="129"/>
                  <a:pt x="547" y="128"/>
                  <a:pt x="547" y="130"/>
                </a:cubicBezTo>
                <a:cubicBezTo>
                  <a:pt x="546" y="131"/>
                  <a:pt x="547" y="131"/>
                  <a:pt x="546" y="132"/>
                </a:cubicBezTo>
                <a:cubicBezTo>
                  <a:pt x="546" y="132"/>
                  <a:pt x="545" y="133"/>
                  <a:pt x="546" y="133"/>
                </a:cubicBezTo>
                <a:cubicBezTo>
                  <a:pt x="546" y="134"/>
                  <a:pt x="549" y="133"/>
                  <a:pt x="549" y="133"/>
                </a:cubicBezTo>
                <a:cubicBezTo>
                  <a:pt x="551" y="133"/>
                  <a:pt x="552" y="133"/>
                  <a:pt x="554" y="133"/>
                </a:cubicBezTo>
                <a:cubicBezTo>
                  <a:pt x="555" y="132"/>
                  <a:pt x="557" y="132"/>
                  <a:pt x="558" y="132"/>
                </a:cubicBezTo>
                <a:cubicBezTo>
                  <a:pt x="560" y="132"/>
                  <a:pt x="561" y="132"/>
                  <a:pt x="563" y="132"/>
                </a:cubicBezTo>
                <a:cubicBezTo>
                  <a:pt x="564" y="132"/>
                  <a:pt x="566" y="132"/>
                  <a:pt x="567" y="132"/>
                </a:cubicBezTo>
                <a:cubicBezTo>
                  <a:pt x="569" y="132"/>
                  <a:pt x="570" y="132"/>
                  <a:pt x="571" y="131"/>
                </a:cubicBezTo>
                <a:cubicBezTo>
                  <a:pt x="573" y="131"/>
                  <a:pt x="574" y="130"/>
                  <a:pt x="576" y="131"/>
                </a:cubicBezTo>
                <a:cubicBezTo>
                  <a:pt x="577" y="131"/>
                  <a:pt x="579" y="131"/>
                  <a:pt x="580" y="131"/>
                </a:cubicBezTo>
                <a:cubicBezTo>
                  <a:pt x="581" y="131"/>
                  <a:pt x="584" y="130"/>
                  <a:pt x="582" y="132"/>
                </a:cubicBezTo>
                <a:cubicBezTo>
                  <a:pt x="582" y="132"/>
                  <a:pt x="582" y="132"/>
                  <a:pt x="582" y="132"/>
                </a:cubicBezTo>
                <a:cubicBezTo>
                  <a:pt x="581" y="132"/>
                  <a:pt x="581" y="133"/>
                  <a:pt x="581" y="133"/>
                </a:cubicBezTo>
                <a:cubicBezTo>
                  <a:pt x="581" y="134"/>
                  <a:pt x="580" y="134"/>
                  <a:pt x="579" y="134"/>
                </a:cubicBezTo>
                <a:cubicBezTo>
                  <a:pt x="579" y="134"/>
                  <a:pt x="578" y="134"/>
                  <a:pt x="577" y="135"/>
                </a:cubicBezTo>
                <a:cubicBezTo>
                  <a:pt x="577" y="136"/>
                  <a:pt x="577" y="136"/>
                  <a:pt x="578" y="137"/>
                </a:cubicBezTo>
                <a:cubicBezTo>
                  <a:pt x="578" y="137"/>
                  <a:pt x="579" y="137"/>
                  <a:pt x="579" y="138"/>
                </a:cubicBezTo>
                <a:cubicBezTo>
                  <a:pt x="580" y="138"/>
                  <a:pt x="580" y="139"/>
                  <a:pt x="580" y="139"/>
                </a:cubicBezTo>
                <a:cubicBezTo>
                  <a:pt x="581" y="140"/>
                  <a:pt x="581" y="140"/>
                  <a:pt x="582" y="141"/>
                </a:cubicBezTo>
                <a:cubicBezTo>
                  <a:pt x="583" y="141"/>
                  <a:pt x="583" y="141"/>
                  <a:pt x="583" y="142"/>
                </a:cubicBezTo>
                <a:cubicBezTo>
                  <a:pt x="585" y="144"/>
                  <a:pt x="586" y="141"/>
                  <a:pt x="586" y="140"/>
                </a:cubicBezTo>
                <a:cubicBezTo>
                  <a:pt x="586" y="140"/>
                  <a:pt x="587" y="140"/>
                  <a:pt x="587" y="139"/>
                </a:cubicBezTo>
                <a:cubicBezTo>
                  <a:pt x="588" y="139"/>
                  <a:pt x="588" y="139"/>
                  <a:pt x="589" y="138"/>
                </a:cubicBezTo>
                <a:cubicBezTo>
                  <a:pt x="592" y="137"/>
                  <a:pt x="595" y="139"/>
                  <a:pt x="598" y="137"/>
                </a:cubicBezTo>
                <a:cubicBezTo>
                  <a:pt x="599" y="136"/>
                  <a:pt x="600" y="135"/>
                  <a:pt x="601" y="135"/>
                </a:cubicBezTo>
                <a:cubicBezTo>
                  <a:pt x="603" y="134"/>
                  <a:pt x="604" y="135"/>
                  <a:pt x="606" y="134"/>
                </a:cubicBezTo>
                <a:cubicBezTo>
                  <a:pt x="607" y="133"/>
                  <a:pt x="607" y="131"/>
                  <a:pt x="608" y="130"/>
                </a:cubicBezTo>
                <a:cubicBezTo>
                  <a:pt x="609" y="129"/>
                  <a:pt x="610" y="128"/>
                  <a:pt x="612" y="128"/>
                </a:cubicBezTo>
                <a:cubicBezTo>
                  <a:pt x="613" y="127"/>
                  <a:pt x="614" y="127"/>
                  <a:pt x="616" y="126"/>
                </a:cubicBezTo>
                <a:close/>
                <a:moveTo>
                  <a:pt x="488" y="19"/>
                </a:moveTo>
                <a:cubicBezTo>
                  <a:pt x="489" y="19"/>
                  <a:pt x="491" y="19"/>
                  <a:pt x="492" y="19"/>
                </a:cubicBezTo>
                <a:cubicBezTo>
                  <a:pt x="493" y="20"/>
                  <a:pt x="495" y="20"/>
                  <a:pt x="496" y="20"/>
                </a:cubicBezTo>
                <a:cubicBezTo>
                  <a:pt x="498" y="20"/>
                  <a:pt x="500" y="20"/>
                  <a:pt x="501" y="21"/>
                </a:cubicBezTo>
                <a:cubicBezTo>
                  <a:pt x="502" y="21"/>
                  <a:pt x="503" y="21"/>
                  <a:pt x="504" y="21"/>
                </a:cubicBezTo>
                <a:cubicBezTo>
                  <a:pt x="504" y="21"/>
                  <a:pt x="505" y="21"/>
                  <a:pt x="506" y="22"/>
                </a:cubicBezTo>
                <a:cubicBezTo>
                  <a:pt x="506" y="22"/>
                  <a:pt x="507" y="21"/>
                  <a:pt x="507" y="22"/>
                </a:cubicBezTo>
                <a:cubicBezTo>
                  <a:pt x="507" y="23"/>
                  <a:pt x="506" y="22"/>
                  <a:pt x="506" y="23"/>
                </a:cubicBezTo>
                <a:cubicBezTo>
                  <a:pt x="505" y="23"/>
                  <a:pt x="506" y="24"/>
                  <a:pt x="505" y="25"/>
                </a:cubicBezTo>
                <a:cubicBezTo>
                  <a:pt x="504" y="25"/>
                  <a:pt x="504" y="24"/>
                  <a:pt x="503" y="23"/>
                </a:cubicBezTo>
                <a:cubicBezTo>
                  <a:pt x="501" y="23"/>
                  <a:pt x="503" y="24"/>
                  <a:pt x="503" y="25"/>
                </a:cubicBezTo>
                <a:cubicBezTo>
                  <a:pt x="503" y="26"/>
                  <a:pt x="502" y="26"/>
                  <a:pt x="502" y="26"/>
                </a:cubicBezTo>
                <a:cubicBezTo>
                  <a:pt x="501" y="25"/>
                  <a:pt x="500" y="25"/>
                  <a:pt x="500" y="26"/>
                </a:cubicBezTo>
                <a:cubicBezTo>
                  <a:pt x="500" y="27"/>
                  <a:pt x="500" y="27"/>
                  <a:pt x="501" y="28"/>
                </a:cubicBezTo>
                <a:cubicBezTo>
                  <a:pt x="501" y="29"/>
                  <a:pt x="501" y="30"/>
                  <a:pt x="501" y="30"/>
                </a:cubicBezTo>
                <a:cubicBezTo>
                  <a:pt x="501" y="31"/>
                  <a:pt x="502" y="31"/>
                  <a:pt x="502" y="32"/>
                </a:cubicBezTo>
                <a:cubicBezTo>
                  <a:pt x="504" y="33"/>
                  <a:pt x="503" y="35"/>
                  <a:pt x="505" y="36"/>
                </a:cubicBezTo>
                <a:cubicBezTo>
                  <a:pt x="506" y="36"/>
                  <a:pt x="506" y="36"/>
                  <a:pt x="507" y="36"/>
                </a:cubicBezTo>
                <a:cubicBezTo>
                  <a:pt x="508" y="37"/>
                  <a:pt x="510" y="37"/>
                  <a:pt x="511" y="37"/>
                </a:cubicBezTo>
                <a:cubicBezTo>
                  <a:pt x="513" y="37"/>
                  <a:pt x="515" y="36"/>
                  <a:pt x="517" y="36"/>
                </a:cubicBezTo>
                <a:cubicBezTo>
                  <a:pt x="519" y="36"/>
                  <a:pt x="520" y="36"/>
                  <a:pt x="522" y="36"/>
                </a:cubicBezTo>
                <a:cubicBezTo>
                  <a:pt x="524" y="36"/>
                  <a:pt x="525" y="35"/>
                  <a:pt x="527" y="35"/>
                </a:cubicBezTo>
                <a:cubicBezTo>
                  <a:pt x="528" y="35"/>
                  <a:pt x="530" y="35"/>
                  <a:pt x="531" y="35"/>
                </a:cubicBezTo>
                <a:cubicBezTo>
                  <a:pt x="532" y="35"/>
                  <a:pt x="533" y="34"/>
                  <a:pt x="534" y="34"/>
                </a:cubicBezTo>
                <a:cubicBezTo>
                  <a:pt x="534" y="34"/>
                  <a:pt x="534" y="33"/>
                  <a:pt x="535" y="33"/>
                </a:cubicBezTo>
                <a:cubicBezTo>
                  <a:pt x="536" y="33"/>
                  <a:pt x="538" y="33"/>
                  <a:pt x="539" y="33"/>
                </a:cubicBezTo>
                <a:cubicBezTo>
                  <a:pt x="542" y="32"/>
                  <a:pt x="545" y="32"/>
                  <a:pt x="549" y="32"/>
                </a:cubicBezTo>
                <a:cubicBezTo>
                  <a:pt x="550" y="32"/>
                  <a:pt x="552" y="32"/>
                  <a:pt x="554" y="33"/>
                </a:cubicBezTo>
                <a:cubicBezTo>
                  <a:pt x="555" y="33"/>
                  <a:pt x="555" y="33"/>
                  <a:pt x="556" y="33"/>
                </a:cubicBezTo>
                <a:cubicBezTo>
                  <a:pt x="557" y="33"/>
                  <a:pt x="558" y="32"/>
                  <a:pt x="559" y="32"/>
                </a:cubicBezTo>
                <a:cubicBezTo>
                  <a:pt x="561" y="32"/>
                  <a:pt x="563" y="32"/>
                  <a:pt x="565" y="32"/>
                </a:cubicBezTo>
                <a:cubicBezTo>
                  <a:pt x="566" y="33"/>
                  <a:pt x="567" y="33"/>
                  <a:pt x="569" y="33"/>
                </a:cubicBezTo>
                <a:cubicBezTo>
                  <a:pt x="569" y="34"/>
                  <a:pt x="573" y="33"/>
                  <a:pt x="573" y="34"/>
                </a:cubicBezTo>
                <a:cubicBezTo>
                  <a:pt x="572" y="35"/>
                  <a:pt x="569" y="34"/>
                  <a:pt x="568" y="34"/>
                </a:cubicBezTo>
                <a:cubicBezTo>
                  <a:pt x="568" y="35"/>
                  <a:pt x="567" y="35"/>
                  <a:pt x="566" y="36"/>
                </a:cubicBezTo>
                <a:cubicBezTo>
                  <a:pt x="565" y="36"/>
                  <a:pt x="565" y="36"/>
                  <a:pt x="565" y="37"/>
                </a:cubicBezTo>
                <a:cubicBezTo>
                  <a:pt x="563" y="38"/>
                  <a:pt x="562" y="37"/>
                  <a:pt x="561" y="37"/>
                </a:cubicBezTo>
                <a:cubicBezTo>
                  <a:pt x="560" y="37"/>
                  <a:pt x="559" y="37"/>
                  <a:pt x="558" y="37"/>
                </a:cubicBezTo>
                <a:cubicBezTo>
                  <a:pt x="557" y="37"/>
                  <a:pt x="557" y="37"/>
                  <a:pt x="556" y="37"/>
                </a:cubicBezTo>
                <a:cubicBezTo>
                  <a:pt x="554" y="37"/>
                  <a:pt x="553" y="37"/>
                  <a:pt x="551" y="37"/>
                </a:cubicBezTo>
                <a:cubicBezTo>
                  <a:pt x="550" y="37"/>
                  <a:pt x="548" y="37"/>
                  <a:pt x="547" y="37"/>
                </a:cubicBezTo>
                <a:cubicBezTo>
                  <a:pt x="546" y="37"/>
                  <a:pt x="546" y="37"/>
                  <a:pt x="545" y="37"/>
                </a:cubicBezTo>
                <a:cubicBezTo>
                  <a:pt x="544" y="38"/>
                  <a:pt x="545" y="38"/>
                  <a:pt x="545" y="39"/>
                </a:cubicBezTo>
                <a:cubicBezTo>
                  <a:pt x="546" y="39"/>
                  <a:pt x="548" y="40"/>
                  <a:pt x="548" y="41"/>
                </a:cubicBezTo>
                <a:cubicBezTo>
                  <a:pt x="549" y="41"/>
                  <a:pt x="548" y="41"/>
                  <a:pt x="549" y="42"/>
                </a:cubicBezTo>
                <a:cubicBezTo>
                  <a:pt x="549" y="42"/>
                  <a:pt x="549" y="42"/>
                  <a:pt x="549" y="42"/>
                </a:cubicBezTo>
                <a:cubicBezTo>
                  <a:pt x="550" y="42"/>
                  <a:pt x="551" y="42"/>
                  <a:pt x="551" y="43"/>
                </a:cubicBezTo>
                <a:cubicBezTo>
                  <a:pt x="551" y="45"/>
                  <a:pt x="549" y="43"/>
                  <a:pt x="548" y="43"/>
                </a:cubicBezTo>
                <a:cubicBezTo>
                  <a:pt x="546" y="43"/>
                  <a:pt x="545" y="43"/>
                  <a:pt x="543" y="43"/>
                </a:cubicBezTo>
                <a:cubicBezTo>
                  <a:pt x="542" y="43"/>
                  <a:pt x="541" y="42"/>
                  <a:pt x="540" y="42"/>
                </a:cubicBezTo>
                <a:cubicBezTo>
                  <a:pt x="538" y="41"/>
                  <a:pt x="536" y="41"/>
                  <a:pt x="535" y="41"/>
                </a:cubicBezTo>
                <a:cubicBezTo>
                  <a:pt x="534" y="40"/>
                  <a:pt x="534" y="40"/>
                  <a:pt x="533" y="40"/>
                </a:cubicBezTo>
                <a:cubicBezTo>
                  <a:pt x="532" y="40"/>
                  <a:pt x="531" y="40"/>
                  <a:pt x="531" y="40"/>
                </a:cubicBezTo>
                <a:cubicBezTo>
                  <a:pt x="530" y="40"/>
                  <a:pt x="529" y="39"/>
                  <a:pt x="529" y="39"/>
                </a:cubicBezTo>
                <a:cubicBezTo>
                  <a:pt x="529" y="40"/>
                  <a:pt x="530" y="41"/>
                  <a:pt x="530" y="41"/>
                </a:cubicBezTo>
                <a:cubicBezTo>
                  <a:pt x="531" y="44"/>
                  <a:pt x="533" y="46"/>
                  <a:pt x="535" y="47"/>
                </a:cubicBezTo>
                <a:cubicBezTo>
                  <a:pt x="536" y="48"/>
                  <a:pt x="538" y="48"/>
                  <a:pt x="539" y="49"/>
                </a:cubicBezTo>
                <a:cubicBezTo>
                  <a:pt x="540" y="49"/>
                  <a:pt x="540" y="50"/>
                  <a:pt x="541" y="50"/>
                </a:cubicBezTo>
                <a:cubicBezTo>
                  <a:pt x="541" y="51"/>
                  <a:pt x="542" y="51"/>
                  <a:pt x="543" y="51"/>
                </a:cubicBezTo>
                <a:cubicBezTo>
                  <a:pt x="544" y="51"/>
                  <a:pt x="546" y="52"/>
                  <a:pt x="547" y="52"/>
                </a:cubicBezTo>
                <a:cubicBezTo>
                  <a:pt x="549" y="52"/>
                  <a:pt x="550" y="51"/>
                  <a:pt x="552" y="51"/>
                </a:cubicBezTo>
                <a:cubicBezTo>
                  <a:pt x="553" y="51"/>
                  <a:pt x="555" y="50"/>
                  <a:pt x="556" y="50"/>
                </a:cubicBezTo>
                <a:cubicBezTo>
                  <a:pt x="557" y="50"/>
                  <a:pt x="558" y="51"/>
                  <a:pt x="558" y="51"/>
                </a:cubicBezTo>
                <a:cubicBezTo>
                  <a:pt x="559" y="51"/>
                  <a:pt x="559" y="51"/>
                  <a:pt x="560" y="51"/>
                </a:cubicBezTo>
                <a:cubicBezTo>
                  <a:pt x="561" y="51"/>
                  <a:pt x="561" y="52"/>
                  <a:pt x="562" y="52"/>
                </a:cubicBezTo>
                <a:cubicBezTo>
                  <a:pt x="562" y="53"/>
                  <a:pt x="563" y="52"/>
                  <a:pt x="564" y="52"/>
                </a:cubicBezTo>
                <a:cubicBezTo>
                  <a:pt x="564" y="52"/>
                  <a:pt x="565" y="52"/>
                  <a:pt x="566" y="51"/>
                </a:cubicBezTo>
                <a:cubicBezTo>
                  <a:pt x="569" y="50"/>
                  <a:pt x="574" y="50"/>
                  <a:pt x="578" y="51"/>
                </a:cubicBezTo>
                <a:cubicBezTo>
                  <a:pt x="580" y="51"/>
                  <a:pt x="581" y="51"/>
                  <a:pt x="583" y="51"/>
                </a:cubicBezTo>
                <a:cubicBezTo>
                  <a:pt x="584" y="51"/>
                  <a:pt x="585" y="52"/>
                  <a:pt x="586" y="52"/>
                </a:cubicBezTo>
                <a:cubicBezTo>
                  <a:pt x="588" y="52"/>
                  <a:pt x="589" y="53"/>
                  <a:pt x="591" y="53"/>
                </a:cubicBezTo>
                <a:cubicBezTo>
                  <a:pt x="592" y="54"/>
                  <a:pt x="593" y="55"/>
                  <a:pt x="594" y="56"/>
                </a:cubicBezTo>
                <a:cubicBezTo>
                  <a:pt x="596" y="57"/>
                  <a:pt x="599" y="58"/>
                  <a:pt x="601" y="59"/>
                </a:cubicBezTo>
                <a:cubicBezTo>
                  <a:pt x="604" y="60"/>
                  <a:pt x="607" y="61"/>
                  <a:pt x="610" y="60"/>
                </a:cubicBezTo>
                <a:cubicBezTo>
                  <a:pt x="611" y="59"/>
                  <a:pt x="612" y="58"/>
                  <a:pt x="613" y="56"/>
                </a:cubicBezTo>
                <a:cubicBezTo>
                  <a:pt x="614" y="56"/>
                  <a:pt x="614" y="55"/>
                  <a:pt x="615" y="55"/>
                </a:cubicBezTo>
                <a:cubicBezTo>
                  <a:pt x="616" y="54"/>
                  <a:pt x="616" y="54"/>
                  <a:pt x="617" y="54"/>
                </a:cubicBezTo>
                <a:cubicBezTo>
                  <a:pt x="618" y="54"/>
                  <a:pt x="619" y="53"/>
                  <a:pt x="621" y="54"/>
                </a:cubicBezTo>
                <a:cubicBezTo>
                  <a:pt x="622" y="54"/>
                  <a:pt x="624" y="54"/>
                  <a:pt x="625" y="54"/>
                </a:cubicBezTo>
                <a:cubicBezTo>
                  <a:pt x="628" y="54"/>
                  <a:pt x="631" y="54"/>
                  <a:pt x="634" y="53"/>
                </a:cubicBezTo>
                <a:cubicBezTo>
                  <a:pt x="635" y="52"/>
                  <a:pt x="637" y="51"/>
                  <a:pt x="639" y="51"/>
                </a:cubicBezTo>
                <a:cubicBezTo>
                  <a:pt x="639" y="51"/>
                  <a:pt x="640" y="51"/>
                  <a:pt x="641" y="51"/>
                </a:cubicBezTo>
                <a:cubicBezTo>
                  <a:pt x="642" y="50"/>
                  <a:pt x="643" y="50"/>
                  <a:pt x="644" y="49"/>
                </a:cubicBezTo>
                <a:cubicBezTo>
                  <a:pt x="644" y="49"/>
                  <a:pt x="644" y="48"/>
                  <a:pt x="644" y="47"/>
                </a:cubicBezTo>
                <a:cubicBezTo>
                  <a:pt x="645" y="46"/>
                  <a:pt x="646" y="47"/>
                  <a:pt x="646" y="46"/>
                </a:cubicBezTo>
                <a:cubicBezTo>
                  <a:pt x="649" y="46"/>
                  <a:pt x="646" y="45"/>
                  <a:pt x="646" y="44"/>
                </a:cubicBezTo>
                <a:cubicBezTo>
                  <a:pt x="645" y="43"/>
                  <a:pt x="644" y="41"/>
                  <a:pt x="645" y="40"/>
                </a:cubicBezTo>
                <a:cubicBezTo>
                  <a:pt x="646" y="39"/>
                  <a:pt x="648" y="39"/>
                  <a:pt x="649" y="39"/>
                </a:cubicBezTo>
                <a:cubicBezTo>
                  <a:pt x="651" y="39"/>
                  <a:pt x="652" y="39"/>
                  <a:pt x="654" y="38"/>
                </a:cubicBezTo>
                <a:cubicBezTo>
                  <a:pt x="655" y="37"/>
                  <a:pt x="656" y="36"/>
                  <a:pt x="658" y="35"/>
                </a:cubicBezTo>
                <a:cubicBezTo>
                  <a:pt x="659" y="35"/>
                  <a:pt x="659" y="35"/>
                  <a:pt x="660" y="34"/>
                </a:cubicBezTo>
                <a:cubicBezTo>
                  <a:pt x="661" y="34"/>
                  <a:pt x="662" y="33"/>
                  <a:pt x="662" y="33"/>
                </a:cubicBezTo>
                <a:cubicBezTo>
                  <a:pt x="663" y="32"/>
                  <a:pt x="664" y="32"/>
                  <a:pt x="665" y="32"/>
                </a:cubicBezTo>
                <a:cubicBezTo>
                  <a:pt x="665" y="31"/>
                  <a:pt x="666" y="31"/>
                  <a:pt x="667" y="31"/>
                </a:cubicBezTo>
                <a:cubicBezTo>
                  <a:pt x="667" y="31"/>
                  <a:pt x="668" y="32"/>
                  <a:pt x="669" y="31"/>
                </a:cubicBezTo>
                <a:cubicBezTo>
                  <a:pt x="670" y="31"/>
                  <a:pt x="669" y="31"/>
                  <a:pt x="670" y="30"/>
                </a:cubicBezTo>
                <a:cubicBezTo>
                  <a:pt x="670" y="29"/>
                  <a:pt x="672" y="29"/>
                  <a:pt x="672" y="28"/>
                </a:cubicBezTo>
                <a:cubicBezTo>
                  <a:pt x="672" y="27"/>
                  <a:pt x="671" y="27"/>
                  <a:pt x="671" y="27"/>
                </a:cubicBezTo>
                <a:cubicBezTo>
                  <a:pt x="671" y="26"/>
                  <a:pt x="671" y="26"/>
                  <a:pt x="671" y="26"/>
                </a:cubicBezTo>
                <a:cubicBezTo>
                  <a:pt x="670" y="25"/>
                  <a:pt x="670" y="25"/>
                  <a:pt x="670" y="25"/>
                </a:cubicBezTo>
                <a:cubicBezTo>
                  <a:pt x="668" y="24"/>
                  <a:pt x="670" y="24"/>
                  <a:pt x="670" y="23"/>
                </a:cubicBezTo>
                <a:cubicBezTo>
                  <a:pt x="671" y="22"/>
                  <a:pt x="670" y="21"/>
                  <a:pt x="671" y="20"/>
                </a:cubicBezTo>
                <a:cubicBezTo>
                  <a:pt x="672" y="20"/>
                  <a:pt x="673" y="20"/>
                  <a:pt x="672" y="19"/>
                </a:cubicBezTo>
                <a:cubicBezTo>
                  <a:pt x="672" y="19"/>
                  <a:pt x="671" y="19"/>
                  <a:pt x="670" y="19"/>
                </a:cubicBezTo>
                <a:cubicBezTo>
                  <a:pt x="670" y="19"/>
                  <a:pt x="670" y="19"/>
                  <a:pt x="670" y="19"/>
                </a:cubicBezTo>
                <a:cubicBezTo>
                  <a:pt x="669" y="18"/>
                  <a:pt x="669" y="18"/>
                  <a:pt x="668" y="18"/>
                </a:cubicBezTo>
                <a:cubicBezTo>
                  <a:pt x="667" y="18"/>
                  <a:pt x="666" y="18"/>
                  <a:pt x="664" y="18"/>
                </a:cubicBezTo>
                <a:cubicBezTo>
                  <a:pt x="662" y="17"/>
                  <a:pt x="661" y="16"/>
                  <a:pt x="658" y="16"/>
                </a:cubicBezTo>
                <a:cubicBezTo>
                  <a:pt x="657" y="16"/>
                  <a:pt x="655" y="16"/>
                  <a:pt x="654" y="16"/>
                </a:cubicBezTo>
                <a:cubicBezTo>
                  <a:pt x="653" y="15"/>
                  <a:pt x="652" y="15"/>
                  <a:pt x="651" y="15"/>
                </a:cubicBezTo>
                <a:cubicBezTo>
                  <a:pt x="649" y="14"/>
                  <a:pt x="646" y="15"/>
                  <a:pt x="643" y="14"/>
                </a:cubicBezTo>
                <a:cubicBezTo>
                  <a:pt x="642" y="14"/>
                  <a:pt x="642" y="13"/>
                  <a:pt x="641" y="13"/>
                </a:cubicBezTo>
                <a:cubicBezTo>
                  <a:pt x="640" y="12"/>
                  <a:pt x="639" y="12"/>
                  <a:pt x="637" y="12"/>
                </a:cubicBezTo>
                <a:cubicBezTo>
                  <a:pt x="636" y="12"/>
                  <a:pt x="635" y="12"/>
                  <a:pt x="634" y="12"/>
                </a:cubicBezTo>
                <a:cubicBezTo>
                  <a:pt x="633" y="12"/>
                  <a:pt x="632" y="11"/>
                  <a:pt x="631" y="11"/>
                </a:cubicBezTo>
                <a:cubicBezTo>
                  <a:pt x="629" y="10"/>
                  <a:pt x="626" y="10"/>
                  <a:pt x="624" y="9"/>
                </a:cubicBezTo>
                <a:cubicBezTo>
                  <a:pt x="622" y="9"/>
                  <a:pt x="620" y="9"/>
                  <a:pt x="619" y="8"/>
                </a:cubicBezTo>
                <a:cubicBezTo>
                  <a:pt x="618" y="8"/>
                  <a:pt x="616" y="8"/>
                  <a:pt x="615" y="7"/>
                </a:cubicBezTo>
                <a:cubicBezTo>
                  <a:pt x="614" y="7"/>
                  <a:pt x="614" y="7"/>
                  <a:pt x="613" y="7"/>
                </a:cubicBezTo>
                <a:cubicBezTo>
                  <a:pt x="612" y="7"/>
                  <a:pt x="612" y="7"/>
                  <a:pt x="613" y="8"/>
                </a:cubicBezTo>
                <a:cubicBezTo>
                  <a:pt x="613" y="9"/>
                  <a:pt x="613" y="9"/>
                  <a:pt x="612" y="10"/>
                </a:cubicBezTo>
                <a:cubicBezTo>
                  <a:pt x="612" y="10"/>
                  <a:pt x="611" y="10"/>
                  <a:pt x="611" y="10"/>
                </a:cubicBezTo>
                <a:cubicBezTo>
                  <a:pt x="610" y="10"/>
                  <a:pt x="609" y="9"/>
                  <a:pt x="608" y="10"/>
                </a:cubicBezTo>
                <a:cubicBezTo>
                  <a:pt x="608" y="10"/>
                  <a:pt x="607" y="10"/>
                  <a:pt x="606" y="10"/>
                </a:cubicBezTo>
                <a:cubicBezTo>
                  <a:pt x="606" y="10"/>
                  <a:pt x="605" y="10"/>
                  <a:pt x="604" y="10"/>
                </a:cubicBezTo>
                <a:cubicBezTo>
                  <a:pt x="603" y="10"/>
                  <a:pt x="603" y="11"/>
                  <a:pt x="603" y="12"/>
                </a:cubicBezTo>
                <a:cubicBezTo>
                  <a:pt x="603" y="13"/>
                  <a:pt x="604" y="13"/>
                  <a:pt x="602" y="14"/>
                </a:cubicBezTo>
                <a:cubicBezTo>
                  <a:pt x="601" y="15"/>
                  <a:pt x="600" y="15"/>
                  <a:pt x="599" y="15"/>
                </a:cubicBezTo>
                <a:cubicBezTo>
                  <a:pt x="598" y="16"/>
                  <a:pt x="597" y="17"/>
                  <a:pt x="596" y="17"/>
                </a:cubicBezTo>
                <a:cubicBezTo>
                  <a:pt x="595" y="18"/>
                  <a:pt x="592" y="19"/>
                  <a:pt x="590" y="18"/>
                </a:cubicBezTo>
                <a:cubicBezTo>
                  <a:pt x="589" y="18"/>
                  <a:pt x="590" y="17"/>
                  <a:pt x="590" y="16"/>
                </a:cubicBezTo>
                <a:cubicBezTo>
                  <a:pt x="590" y="15"/>
                  <a:pt x="589" y="15"/>
                  <a:pt x="589" y="14"/>
                </a:cubicBezTo>
                <a:cubicBezTo>
                  <a:pt x="589" y="13"/>
                  <a:pt x="589" y="13"/>
                  <a:pt x="589" y="13"/>
                </a:cubicBezTo>
                <a:cubicBezTo>
                  <a:pt x="590" y="12"/>
                  <a:pt x="591" y="13"/>
                  <a:pt x="591" y="13"/>
                </a:cubicBezTo>
                <a:cubicBezTo>
                  <a:pt x="592" y="12"/>
                  <a:pt x="592" y="11"/>
                  <a:pt x="593" y="11"/>
                </a:cubicBezTo>
                <a:cubicBezTo>
                  <a:pt x="593" y="11"/>
                  <a:pt x="594" y="11"/>
                  <a:pt x="595" y="10"/>
                </a:cubicBezTo>
                <a:cubicBezTo>
                  <a:pt x="595" y="9"/>
                  <a:pt x="594" y="8"/>
                  <a:pt x="593" y="7"/>
                </a:cubicBezTo>
                <a:cubicBezTo>
                  <a:pt x="592" y="7"/>
                  <a:pt x="591" y="6"/>
                  <a:pt x="591" y="5"/>
                </a:cubicBezTo>
                <a:cubicBezTo>
                  <a:pt x="590" y="5"/>
                  <a:pt x="590" y="4"/>
                  <a:pt x="590" y="4"/>
                </a:cubicBezTo>
                <a:cubicBezTo>
                  <a:pt x="589" y="3"/>
                  <a:pt x="587" y="4"/>
                  <a:pt x="586" y="3"/>
                </a:cubicBezTo>
                <a:cubicBezTo>
                  <a:pt x="584" y="3"/>
                  <a:pt x="584" y="3"/>
                  <a:pt x="584" y="3"/>
                </a:cubicBezTo>
                <a:cubicBezTo>
                  <a:pt x="583" y="4"/>
                  <a:pt x="582" y="3"/>
                  <a:pt x="581" y="4"/>
                </a:cubicBezTo>
                <a:cubicBezTo>
                  <a:pt x="580" y="4"/>
                  <a:pt x="580" y="4"/>
                  <a:pt x="579" y="4"/>
                </a:cubicBezTo>
                <a:cubicBezTo>
                  <a:pt x="578" y="4"/>
                  <a:pt x="578" y="4"/>
                  <a:pt x="577" y="4"/>
                </a:cubicBezTo>
                <a:cubicBezTo>
                  <a:pt x="575" y="4"/>
                  <a:pt x="575" y="7"/>
                  <a:pt x="576" y="8"/>
                </a:cubicBezTo>
                <a:cubicBezTo>
                  <a:pt x="576" y="8"/>
                  <a:pt x="576" y="8"/>
                  <a:pt x="577" y="8"/>
                </a:cubicBezTo>
                <a:cubicBezTo>
                  <a:pt x="577" y="8"/>
                  <a:pt x="578" y="8"/>
                  <a:pt x="578" y="8"/>
                </a:cubicBezTo>
                <a:cubicBezTo>
                  <a:pt x="578" y="9"/>
                  <a:pt x="578" y="9"/>
                  <a:pt x="579" y="10"/>
                </a:cubicBezTo>
                <a:cubicBezTo>
                  <a:pt x="579" y="10"/>
                  <a:pt x="581" y="10"/>
                  <a:pt x="580" y="11"/>
                </a:cubicBezTo>
                <a:cubicBezTo>
                  <a:pt x="580" y="12"/>
                  <a:pt x="579" y="11"/>
                  <a:pt x="578" y="11"/>
                </a:cubicBezTo>
                <a:cubicBezTo>
                  <a:pt x="577" y="12"/>
                  <a:pt x="578" y="15"/>
                  <a:pt x="578" y="16"/>
                </a:cubicBezTo>
                <a:cubicBezTo>
                  <a:pt x="577" y="18"/>
                  <a:pt x="576" y="19"/>
                  <a:pt x="576" y="21"/>
                </a:cubicBezTo>
                <a:cubicBezTo>
                  <a:pt x="575" y="21"/>
                  <a:pt x="574" y="26"/>
                  <a:pt x="573" y="24"/>
                </a:cubicBezTo>
                <a:cubicBezTo>
                  <a:pt x="573" y="23"/>
                  <a:pt x="573" y="22"/>
                  <a:pt x="572" y="22"/>
                </a:cubicBezTo>
                <a:cubicBezTo>
                  <a:pt x="572" y="21"/>
                  <a:pt x="571" y="21"/>
                  <a:pt x="571" y="21"/>
                </a:cubicBezTo>
                <a:cubicBezTo>
                  <a:pt x="570" y="20"/>
                  <a:pt x="570" y="20"/>
                  <a:pt x="569" y="19"/>
                </a:cubicBezTo>
                <a:cubicBezTo>
                  <a:pt x="568" y="19"/>
                  <a:pt x="568" y="19"/>
                  <a:pt x="567" y="19"/>
                </a:cubicBezTo>
                <a:cubicBezTo>
                  <a:pt x="566" y="19"/>
                  <a:pt x="565" y="19"/>
                  <a:pt x="563" y="19"/>
                </a:cubicBezTo>
                <a:cubicBezTo>
                  <a:pt x="563" y="19"/>
                  <a:pt x="561" y="18"/>
                  <a:pt x="561" y="18"/>
                </a:cubicBezTo>
                <a:cubicBezTo>
                  <a:pt x="561" y="17"/>
                  <a:pt x="562" y="18"/>
                  <a:pt x="563" y="17"/>
                </a:cubicBezTo>
                <a:cubicBezTo>
                  <a:pt x="563" y="16"/>
                  <a:pt x="561" y="16"/>
                  <a:pt x="561" y="16"/>
                </a:cubicBezTo>
                <a:cubicBezTo>
                  <a:pt x="559" y="15"/>
                  <a:pt x="558" y="15"/>
                  <a:pt x="556" y="15"/>
                </a:cubicBezTo>
                <a:cubicBezTo>
                  <a:pt x="554" y="15"/>
                  <a:pt x="553" y="15"/>
                  <a:pt x="551" y="15"/>
                </a:cubicBezTo>
                <a:cubicBezTo>
                  <a:pt x="549" y="15"/>
                  <a:pt x="548" y="15"/>
                  <a:pt x="546" y="14"/>
                </a:cubicBezTo>
                <a:cubicBezTo>
                  <a:pt x="544" y="14"/>
                  <a:pt x="544" y="12"/>
                  <a:pt x="542" y="11"/>
                </a:cubicBezTo>
                <a:cubicBezTo>
                  <a:pt x="541" y="10"/>
                  <a:pt x="539" y="9"/>
                  <a:pt x="538" y="8"/>
                </a:cubicBezTo>
                <a:cubicBezTo>
                  <a:pt x="536" y="8"/>
                  <a:pt x="535" y="7"/>
                  <a:pt x="533" y="6"/>
                </a:cubicBezTo>
                <a:cubicBezTo>
                  <a:pt x="532" y="6"/>
                  <a:pt x="531" y="4"/>
                  <a:pt x="529" y="4"/>
                </a:cubicBezTo>
                <a:cubicBezTo>
                  <a:pt x="528" y="4"/>
                  <a:pt x="527" y="4"/>
                  <a:pt x="526" y="4"/>
                </a:cubicBezTo>
                <a:cubicBezTo>
                  <a:pt x="525" y="3"/>
                  <a:pt x="525" y="2"/>
                  <a:pt x="524" y="2"/>
                </a:cubicBezTo>
                <a:cubicBezTo>
                  <a:pt x="523" y="0"/>
                  <a:pt x="522" y="2"/>
                  <a:pt x="520" y="3"/>
                </a:cubicBezTo>
                <a:cubicBezTo>
                  <a:pt x="519" y="3"/>
                  <a:pt x="519" y="3"/>
                  <a:pt x="518" y="4"/>
                </a:cubicBezTo>
                <a:cubicBezTo>
                  <a:pt x="517" y="4"/>
                  <a:pt x="517" y="5"/>
                  <a:pt x="518" y="5"/>
                </a:cubicBezTo>
                <a:cubicBezTo>
                  <a:pt x="519" y="6"/>
                  <a:pt x="520" y="5"/>
                  <a:pt x="521" y="5"/>
                </a:cubicBezTo>
                <a:cubicBezTo>
                  <a:pt x="522" y="5"/>
                  <a:pt x="522" y="6"/>
                  <a:pt x="523" y="6"/>
                </a:cubicBezTo>
                <a:cubicBezTo>
                  <a:pt x="524" y="6"/>
                  <a:pt x="527" y="6"/>
                  <a:pt x="526" y="8"/>
                </a:cubicBezTo>
                <a:cubicBezTo>
                  <a:pt x="526" y="8"/>
                  <a:pt x="525" y="9"/>
                  <a:pt x="525" y="9"/>
                </a:cubicBezTo>
                <a:cubicBezTo>
                  <a:pt x="524" y="10"/>
                  <a:pt x="524" y="10"/>
                  <a:pt x="524" y="11"/>
                </a:cubicBezTo>
                <a:cubicBezTo>
                  <a:pt x="523" y="13"/>
                  <a:pt x="522" y="14"/>
                  <a:pt x="520" y="13"/>
                </a:cubicBezTo>
                <a:cubicBezTo>
                  <a:pt x="519" y="13"/>
                  <a:pt x="518" y="12"/>
                  <a:pt x="517" y="11"/>
                </a:cubicBezTo>
                <a:cubicBezTo>
                  <a:pt x="516" y="10"/>
                  <a:pt x="516" y="10"/>
                  <a:pt x="515" y="10"/>
                </a:cubicBezTo>
                <a:cubicBezTo>
                  <a:pt x="514" y="9"/>
                  <a:pt x="514" y="9"/>
                  <a:pt x="513" y="9"/>
                </a:cubicBezTo>
                <a:cubicBezTo>
                  <a:pt x="511" y="9"/>
                  <a:pt x="511" y="7"/>
                  <a:pt x="509" y="8"/>
                </a:cubicBezTo>
                <a:cubicBezTo>
                  <a:pt x="509" y="9"/>
                  <a:pt x="510" y="9"/>
                  <a:pt x="510" y="10"/>
                </a:cubicBezTo>
                <a:cubicBezTo>
                  <a:pt x="511" y="11"/>
                  <a:pt x="510" y="12"/>
                  <a:pt x="511" y="13"/>
                </a:cubicBezTo>
                <a:cubicBezTo>
                  <a:pt x="511" y="13"/>
                  <a:pt x="512" y="13"/>
                  <a:pt x="512" y="13"/>
                </a:cubicBezTo>
                <a:cubicBezTo>
                  <a:pt x="512" y="14"/>
                  <a:pt x="511" y="14"/>
                  <a:pt x="511" y="14"/>
                </a:cubicBezTo>
                <a:cubicBezTo>
                  <a:pt x="510" y="14"/>
                  <a:pt x="509" y="14"/>
                  <a:pt x="508" y="14"/>
                </a:cubicBezTo>
                <a:cubicBezTo>
                  <a:pt x="506" y="14"/>
                  <a:pt x="505" y="15"/>
                  <a:pt x="503" y="15"/>
                </a:cubicBezTo>
                <a:cubicBezTo>
                  <a:pt x="502" y="16"/>
                  <a:pt x="500" y="15"/>
                  <a:pt x="498" y="16"/>
                </a:cubicBezTo>
                <a:cubicBezTo>
                  <a:pt x="496" y="16"/>
                  <a:pt x="493" y="17"/>
                  <a:pt x="490" y="17"/>
                </a:cubicBezTo>
                <a:cubicBezTo>
                  <a:pt x="489" y="17"/>
                  <a:pt x="489" y="18"/>
                  <a:pt x="488" y="18"/>
                </a:cubicBezTo>
                <a:cubicBezTo>
                  <a:pt x="487" y="17"/>
                  <a:pt x="485" y="17"/>
                  <a:pt x="485" y="17"/>
                </a:cubicBezTo>
                <a:cubicBezTo>
                  <a:pt x="485" y="18"/>
                  <a:pt x="487" y="19"/>
                  <a:pt x="488" y="19"/>
                </a:cubicBezTo>
                <a:close/>
                <a:moveTo>
                  <a:pt x="591" y="400"/>
                </a:moveTo>
                <a:cubicBezTo>
                  <a:pt x="591" y="400"/>
                  <a:pt x="591" y="399"/>
                  <a:pt x="591" y="398"/>
                </a:cubicBezTo>
                <a:cubicBezTo>
                  <a:pt x="592" y="396"/>
                  <a:pt x="594" y="397"/>
                  <a:pt x="595" y="396"/>
                </a:cubicBezTo>
                <a:cubicBezTo>
                  <a:pt x="596" y="395"/>
                  <a:pt x="595" y="395"/>
                  <a:pt x="596" y="394"/>
                </a:cubicBezTo>
                <a:cubicBezTo>
                  <a:pt x="596" y="393"/>
                  <a:pt x="597" y="393"/>
                  <a:pt x="597" y="393"/>
                </a:cubicBezTo>
                <a:cubicBezTo>
                  <a:pt x="599" y="393"/>
                  <a:pt x="599" y="391"/>
                  <a:pt x="598" y="390"/>
                </a:cubicBezTo>
                <a:cubicBezTo>
                  <a:pt x="596" y="389"/>
                  <a:pt x="596" y="391"/>
                  <a:pt x="595" y="392"/>
                </a:cubicBezTo>
                <a:cubicBezTo>
                  <a:pt x="594" y="393"/>
                  <a:pt x="592" y="393"/>
                  <a:pt x="591" y="394"/>
                </a:cubicBezTo>
                <a:cubicBezTo>
                  <a:pt x="591" y="394"/>
                  <a:pt x="590" y="395"/>
                  <a:pt x="589" y="395"/>
                </a:cubicBezTo>
                <a:cubicBezTo>
                  <a:pt x="589" y="396"/>
                  <a:pt x="588" y="396"/>
                  <a:pt x="587" y="396"/>
                </a:cubicBezTo>
                <a:cubicBezTo>
                  <a:pt x="586" y="396"/>
                  <a:pt x="584" y="395"/>
                  <a:pt x="583" y="396"/>
                </a:cubicBezTo>
                <a:cubicBezTo>
                  <a:pt x="582" y="396"/>
                  <a:pt x="581" y="396"/>
                  <a:pt x="580" y="396"/>
                </a:cubicBezTo>
                <a:cubicBezTo>
                  <a:pt x="579" y="396"/>
                  <a:pt x="579" y="395"/>
                  <a:pt x="578" y="395"/>
                </a:cubicBezTo>
                <a:cubicBezTo>
                  <a:pt x="577" y="394"/>
                  <a:pt x="577" y="395"/>
                  <a:pt x="576" y="395"/>
                </a:cubicBezTo>
                <a:cubicBezTo>
                  <a:pt x="576" y="396"/>
                  <a:pt x="576" y="397"/>
                  <a:pt x="575" y="396"/>
                </a:cubicBezTo>
                <a:cubicBezTo>
                  <a:pt x="575" y="396"/>
                  <a:pt x="575" y="396"/>
                  <a:pt x="574" y="396"/>
                </a:cubicBezTo>
                <a:cubicBezTo>
                  <a:pt x="574" y="396"/>
                  <a:pt x="573" y="396"/>
                  <a:pt x="573" y="396"/>
                </a:cubicBezTo>
                <a:cubicBezTo>
                  <a:pt x="573" y="397"/>
                  <a:pt x="573" y="398"/>
                  <a:pt x="572" y="398"/>
                </a:cubicBezTo>
                <a:cubicBezTo>
                  <a:pt x="571" y="397"/>
                  <a:pt x="571" y="396"/>
                  <a:pt x="570" y="395"/>
                </a:cubicBezTo>
                <a:cubicBezTo>
                  <a:pt x="569" y="395"/>
                  <a:pt x="569" y="397"/>
                  <a:pt x="569" y="398"/>
                </a:cubicBezTo>
                <a:cubicBezTo>
                  <a:pt x="569" y="399"/>
                  <a:pt x="570" y="400"/>
                  <a:pt x="571" y="400"/>
                </a:cubicBezTo>
                <a:cubicBezTo>
                  <a:pt x="572" y="401"/>
                  <a:pt x="571" y="403"/>
                  <a:pt x="572" y="403"/>
                </a:cubicBezTo>
                <a:cubicBezTo>
                  <a:pt x="574" y="404"/>
                  <a:pt x="576" y="402"/>
                  <a:pt x="577" y="402"/>
                </a:cubicBezTo>
                <a:cubicBezTo>
                  <a:pt x="578" y="402"/>
                  <a:pt x="578" y="402"/>
                  <a:pt x="579" y="402"/>
                </a:cubicBezTo>
                <a:cubicBezTo>
                  <a:pt x="580" y="402"/>
                  <a:pt x="580" y="402"/>
                  <a:pt x="581" y="401"/>
                </a:cubicBezTo>
                <a:cubicBezTo>
                  <a:pt x="583" y="400"/>
                  <a:pt x="583" y="402"/>
                  <a:pt x="585" y="402"/>
                </a:cubicBezTo>
                <a:cubicBezTo>
                  <a:pt x="586" y="402"/>
                  <a:pt x="587" y="401"/>
                  <a:pt x="589" y="401"/>
                </a:cubicBezTo>
                <a:cubicBezTo>
                  <a:pt x="589" y="401"/>
                  <a:pt x="590" y="401"/>
                  <a:pt x="591" y="400"/>
                </a:cubicBezTo>
                <a:close/>
                <a:moveTo>
                  <a:pt x="588" y="407"/>
                </a:moveTo>
                <a:cubicBezTo>
                  <a:pt x="589" y="407"/>
                  <a:pt x="589" y="408"/>
                  <a:pt x="589" y="408"/>
                </a:cubicBezTo>
                <a:cubicBezTo>
                  <a:pt x="590" y="409"/>
                  <a:pt x="590" y="409"/>
                  <a:pt x="591" y="409"/>
                </a:cubicBezTo>
                <a:cubicBezTo>
                  <a:pt x="592" y="410"/>
                  <a:pt x="593" y="409"/>
                  <a:pt x="594" y="408"/>
                </a:cubicBezTo>
                <a:cubicBezTo>
                  <a:pt x="596" y="408"/>
                  <a:pt x="597" y="407"/>
                  <a:pt x="598" y="406"/>
                </a:cubicBezTo>
                <a:cubicBezTo>
                  <a:pt x="599" y="404"/>
                  <a:pt x="600" y="404"/>
                  <a:pt x="601" y="403"/>
                </a:cubicBezTo>
                <a:cubicBezTo>
                  <a:pt x="602" y="402"/>
                  <a:pt x="602" y="400"/>
                  <a:pt x="601" y="399"/>
                </a:cubicBezTo>
                <a:cubicBezTo>
                  <a:pt x="600" y="399"/>
                  <a:pt x="600" y="399"/>
                  <a:pt x="599" y="398"/>
                </a:cubicBezTo>
                <a:cubicBezTo>
                  <a:pt x="599" y="398"/>
                  <a:pt x="598" y="397"/>
                  <a:pt x="597" y="398"/>
                </a:cubicBezTo>
                <a:cubicBezTo>
                  <a:pt x="596" y="399"/>
                  <a:pt x="599" y="399"/>
                  <a:pt x="598" y="401"/>
                </a:cubicBezTo>
                <a:cubicBezTo>
                  <a:pt x="598" y="402"/>
                  <a:pt x="596" y="402"/>
                  <a:pt x="595" y="402"/>
                </a:cubicBezTo>
                <a:cubicBezTo>
                  <a:pt x="594" y="403"/>
                  <a:pt x="593" y="403"/>
                  <a:pt x="592" y="403"/>
                </a:cubicBezTo>
                <a:cubicBezTo>
                  <a:pt x="591" y="403"/>
                  <a:pt x="590" y="404"/>
                  <a:pt x="589" y="405"/>
                </a:cubicBezTo>
                <a:cubicBezTo>
                  <a:pt x="588" y="405"/>
                  <a:pt x="587" y="404"/>
                  <a:pt x="586" y="404"/>
                </a:cubicBezTo>
                <a:cubicBezTo>
                  <a:pt x="584" y="405"/>
                  <a:pt x="587" y="407"/>
                  <a:pt x="588" y="407"/>
                </a:cubicBezTo>
                <a:close/>
                <a:moveTo>
                  <a:pt x="1077" y="2"/>
                </a:moveTo>
                <a:cubicBezTo>
                  <a:pt x="1082" y="2"/>
                  <a:pt x="1082" y="2"/>
                  <a:pt x="1082" y="2"/>
                </a:cubicBezTo>
                <a:cubicBezTo>
                  <a:pt x="1081" y="2"/>
                  <a:pt x="1081" y="2"/>
                  <a:pt x="1081" y="2"/>
                </a:cubicBezTo>
                <a:cubicBezTo>
                  <a:pt x="1079" y="2"/>
                  <a:pt x="1078" y="2"/>
                  <a:pt x="1077" y="2"/>
                </a:cubicBezTo>
                <a:close/>
                <a:moveTo>
                  <a:pt x="1111" y="439"/>
                </a:moveTo>
                <a:cubicBezTo>
                  <a:pt x="1110" y="439"/>
                  <a:pt x="1109" y="439"/>
                  <a:pt x="1108" y="438"/>
                </a:cubicBezTo>
                <a:cubicBezTo>
                  <a:pt x="1107" y="438"/>
                  <a:pt x="1106" y="438"/>
                  <a:pt x="1105" y="437"/>
                </a:cubicBezTo>
                <a:cubicBezTo>
                  <a:pt x="1103" y="437"/>
                  <a:pt x="1101" y="437"/>
                  <a:pt x="1100" y="437"/>
                </a:cubicBezTo>
                <a:cubicBezTo>
                  <a:pt x="1098" y="438"/>
                  <a:pt x="1097" y="438"/>
                  <a:pt x="1096" y="439"/>
                </a:cubicBezTo>
                <a:cubicBezTo>
                  <a:pt x="1094" y="440"/>
                  <a:pt x="1092" y="440"/>
                  <a:pt x="1091" y="441"/>
                </a:cubicBezTo>
                <a:cubicBezTo>
                  <a:pt x="1090" y="443"/>
                  <a:pt x="1089" y="444"/>
                  <a:pt x="1088" y="446"/>
                </a:cubicBezTo>
                <a:cubicBezTo>
                  <a:pt x="1088" y="446"/>
                  <a:pt x="1088" y="447"/>
                  <a:pt x="1087" y="448"/>
                </a:cubicBezTo>
                <a:cubicBezTo>
                  <a:pt x="1087" y="449"/>
                  <a:pt x="1087" y="450"/>
                  <a:pt x="1086" y="450"/>
                </a:cubicBezTo>
                <a:cubicBezTo>
                  <a:pt x="1085" y="452"/>
                  <a:pt x="1085" y="453"/>
                  <a:pt x="1085" y="455"/>
                </a:cubicBezTo>
                <a:cubicBezTo>
                  <a:pt x="1086" y="456"/>
                  <a:pt x="1086" y="457"/>
                  <a:pt x="1087" y="458"/>
                </a:cubicBezTo>
                <a:cubicBezTo>
                  <a:pt x="1088" y="459"/>
                  <a:pt x="1088" y="460"/>
                  <a:pt x="1089" y="461"/>
                </a:cubicBezTo>
                <a:cubicBezTo>
                  <a:pt x="1090" y="461"/>
                  <a:pt x="1092" y="462"/>
                  <a:pt x="1093" y="462"/>
                </a:cubicBezTo>
                <a:cubicBezTo>
                  <a:pt x="1094" y="463"/>
                  <a:pt x="1094" y="464"/>
                  <a:pt x="1095" y="464"/>
                </a:cubicBezTo>
                <a:cubicBezTo>
                  <a:pt x="1097" y="465"/>
                  <a:pt x="1098" y="464"/>
                  <a:pt x="1099" y="464"/>
                </a:cubicBezTo>
                <a:cubicBezTo>
                  <a:pt x="1101" y="463"/>
                  <a:pt x="1102" y="463"/>
                  <a:pt x="1104" y="463"/>
                </a:cubicBezTo>
                <a:cubicBezTo>
                  <a:pt x="1106" y="463"/>
                  <a:pt x="1107" y="462"/>
                  <a:pt x="1109" y="461"/>
                </a:cubicBezTo>
                <a:cubicBezTo>
                  <a:pt x="1110" y="460"/>
                  <a:pt x="1112" y="459"/>
                  <a:pt x="1114" y="459"/>
                </a:cubicBezTo>
                <a:cubicBezTo>
                  <a:pt x="1115" y="459"/>
                  <a:pt x="1116" y="458"/>
                  <a:pt x="1117" y="457"/>
                </a:cubicBezTo>
                <a:cubicBezTo>
                  <a:pt x="1118" y="456"/>
                  <a:pt x="1118" y="455"/>
                  <a:pt x="1119" y="454"/>
                </a:cubicBezTo>
                <a:cubicBezTo>
                  <a:pt x="1120" y="453"/>
                  <a:pt x="1121" y="452"/>
                  <a:pt x="1122" y="452"/>
                </a:cubicBezTo>
                <a:cubicBezTo>
                  <a:pt x="1123" y="451"/>
                  <a:pt x="1122" y="451"/>
                  <a:pt x="1123" y="450"/>
                </a:cubicBezTo>
                <a:cubicBezTo>
                  <a:pt x="1123" y="449"/>
                  <a:pt x="1124" y="449"/>
                  <a:pt x="1125" y="449"/>
                </a:cubicBezTo>
                <a:cubicBezTo>
                  <a:pt x="1125" y="450"/>
                  <a:pt x="1125" y="450"/>
                  <a:pt x="1124" y="451"/>
                </a:cubicBezTo>
                <a:cubicBezTo>
                  <a:pt x="1124" y="451"/>
                  <a:pt x="1124" y="452"/>
                  <a:pt x="1123" y="453"/>
                </a:cubicBezTo>
                <a:cubicBezTo>
                  <a:pt x="1123" y="453"/>
                  <a:pt x="1122" y="454"/>
                  <a:pt x="1122" y="454"/>
                </a:cubicBezTo>
                <a:cubicBezTo>
                  <a:pt x="1122" y="455"/>
                  <a:pt x="1122" y="456"/>
                  <a:pt x="1123" y="456"/>
                </a:cubicBezTo>
                <a:cubicBezTo>
                  <a:pt x="1123" y="456"/>
                  <a:pt x="1124" y="455"/>
                  <a:pt x="1124" y="454"/>
                </a:cubicBezTo>
                <a:cubicBezTo>
                  <a:pt x="1125" y="454"/>
                  <a:pt x="1125" y="454"/>
                  <a:pt x="1126" y="453"/>
                </a:cubicBezTo>
                <a:cubicBezTo>
                  <a:pt x="1127" y="452"/>
                  <a:pt x="1127" y="450"/>
                  <a:pt x="1126" y="449"/>
                </a:cubicBezTo>
                <a:cubicBezTo>
                  <a:pt x="1125" y="448"/>
                  <a:pt x="1125" y="447"/>
                  <a:pt x="1123" y="447"/>
                </a:cubicBezTo>
                <a:cubicBezTo>
                  <a:pt x="1122" y="446"/>
                  <a:pt x="1121" y="445"/>
                  <a:pt x="1120" y="444"/>
                </a:cubicBezTo>
                <a:cubicBezTo>
                  <a:pt x="1118" y="443"/>
                  <a:pt x="1117" y="442"/>
                  <a:pt x="1115" y="441"/>
                </a:cubicBezTo>
                <a:cubicBezTo>
                  <a:pt x="1114" y="441"/>
                  <a:pt x="1112" y="440"/>
                  <a:pt x="1111" y="439"/>
                </a:cubicBezTo>
                <a:close/>
                <a:moveTo>
                  <a:pt x="1076" y="2"/>
                </a:moveTo>
                <a:cubicBezTo>
                  <a:pt x="1076" y="2"/>
                  <a:pt x="1076" y="2"/>
                  <a:pt x="1077" y="2"/>
                </a:cubicBezTo>
                <a:cubicBezTo>
                  <a:pt x="1070" y="3"/>
                  <a:pt x="1070" y="3"/>
                  <a:pt x="1070" y="3"/>
                </a:cubicBezTo>
                <a:cubicBezTo>
                  <a:pt x="1070" y="4"/>
                  <a:pt x="1075" y="3"/>
                  <a:pt x="1076" y="2"/>
                </a:cubicBezTo>
                <a:close/>
                <a:moveTo>
                  <a:pt x="509" y="425"/>
                </a:moveTo>
                <a:cubicBezTo>
                  <a:pt x="510" y="425"/>
                  <a:pt x="510" y="425"/>
                  <a:pt x="511" y="426"/>
                </a:cubicBezTo>
                <a:cubicBezTo>
                  <a:pt x="511" y="426"/>
                  <a:pt x="511" y="426"/>
                  <a:pt x="512" y="426"/>
                </a:cubicBezTo>
                <a:cubicBezTo>
                  <a:pt x="513" y="427"/>
                  <a:pt x="513" y="426"/>
                  <a:pt x="514" y="426"/>
                </a:cubicBezTo>
                <a:cubicBezTo>
                  <a:pt x="515" y="426"/>
                  <a:pt x="517" y="427"/>
                  <a:pt x="518" y="426"/>
                </a:cubicBezTo>
                <a:cubicBezTo>
                  <a:pt x="519" y="426"/>
                  <a:pt x="520" y="424"/>
                  <a:pt x="521" y="423"/>
                </a:cubicBezTo>
                <a:cubicBezTo>
                  <a:pt x="522" y="423"/>
                  <a:pt x="523" y="422"/>
                  <a:pt x="523" y="420"/>
                </a:cubicBezTo>
                <a:cubicBezTo>
                  <a:pt x="523" y="419"/>
                  <a:pt x="522" y="418"/>
                  <a:pt x="521" y="418"/>
                </a:cubicBezTo>
                <a:cubicBezTo>
                  <a:pt x="520" y="418"/>
                  <a:pt x="518" y="417"/>
                  <a:pt x="517" y="417"/>
                </a:cubicBezTo>
                <a:cubicBezTo>
                  <a:pt x="515" y="417"/>
                  <a:pt x="514" y="416"/>
                  <a:pt x="513" y="417"/>
                </a:cubicBezTo>
                <a:cubicBezTo>
                  <a:pt x="512" y="417"/>
                  <a:pt x="512" y="418"/>
                  <a:pt x="512" y="418"/>
                </a:cubicBezTo>
                <a:cubicBezTo>
                  <a:pt x="511" y="419"/>
                  <a:pt x="511" y="418"/>
                  <a:pt x="510" y="418"/>
                </a:cubicBezTo>
                <a:cubicBezTo>
                  <a:pt x="509" y="419"/>
                  <a:pt x="509" y="419"/>
                  <a:pt x="508" y="420"/>
                </a:cubicBezTo>
                <a:cubicBezTo>
                  <a:pt x="508" y="420"/>
                  <a:pt x="508" y="419"/>
                  <a:pt x="507" y="419"/>
                </a:cubicBezTo>
                <a:cubicBezTo>
                  <a:pt x="507" y="419"/>
                  <a:pt x="507" y="420"/>
                  <a:pt x="507" y="420"/>
                </a:cubicBezTo>
                <a:cubicBezTo>
                  <a:pt x="506" y="421"/>
                  <a:pt x="507" y="423"/>
                  <a:pt x="505" y="424"/>
                </a:cubicBezTo>
                <a:cubicBezTo>
                  <a:pt x="505" y="424"/>
                  <a:pt x="505" y="424"/>
                  <a:pt x="504" y="424"/>
                </a:cubicBezTo>
                <a:cubicBezTo>
                  <a:pt x="504" y="424"/>
                  <a:pt x="504" y="425"/>
                  <a:pt x="504" y="425"/>
                </a:cubicBezTo>
                <a:cubicBezTo>
                  <a:pt x="504" y="426"/>
                  <a:pt x="504" y="426"/>
                  <a:pt x="503" y="427"/>
                </a:cubicBezTo>
                <a:cubicBezTo>
                  <a:pt x="503" y="427"/>
                  <a:pt x="502" y="427"/>
                  <a:pt x="502" y="427"/>
                </a:cubicBezTo>
                <a:cubicBezTo>
                  <a:pt x="502" y="427"/>
                  <a:pt x="502" y="427"/>
                  <a:pt x="501" y="427"/>
                </a:cubicBezTo>
                <a:cubicBezTo>
                  <a:pt x="501" y="428"/>
                  <a:pt x="500" y="428"/>
                  <a:pt x="500" y="428"/>
                </a:cubicBezTo>
                <a:cubicBezTo>
                  <a:pt x="499" y="427"/>
                  <a:pt x="499" y="427"/>
                  <a:pt x="498" y="427"/>
                </a:cubicBezTo>
                <a:cubicBezTo>
                  <a:pt x="497" y="427"/>
                  <a:pt x="497" y="427"/>
                  <a:pt x="497" y="428"/>
                </a:cubicBezTo>
                <a:cubicBezTo>
                  <a:pt x="497" y="429"/>
                  <a:pt x="497" y="430"/>
                  <a:pt x="496" y="430"/>
                </a:cubicBezTo>
                <a:cubicBezTo>
                  <a:pt x="496" y="430"/>
                  <a:pt x="495" y="429"/>
                  <a:pt x="495" y="430"/>
                </a:cubicBezTo>
                <a:cubicBezTo>
                  <a:pt x="494" y="432"/>
                  <a:pt x="497" y="432"/>
                  <a:pt x="496" y="433"/>
                </a:cubicBezTo>
                <a:cubicBezTo>
                  <a:pt x="496" y="434"/>
                  <a:pt x="495" y="433"/>
                  <a:pt x="494" y="433"/>
                </a:cubicBezTo>
                <a:cubicBezTo>
                  <a:pt x="493" y="432"/>
                  <a:pt x="493" y="432"/>
                  <a:pt x="492" y="433"/>
                </a:cubicBezTo>
                <a:cubicBezTo>
                  <a:pt x="492" y="433"/>
                  <a:pt x="491" y="434"/>
                  <a:pt x="491" y="434"/>
                </a:cubicBezTo>
                <a:cubicBezTo>
                  <a:pt x="491" y="435"/>
                  <a:pt x="493" y="435"/>
                  <a:pt x="494" y="435"/>
                </a:cubicBezTo>
                <a:cubicBezTo>
                  <a:pt x="495" y="435"/>
                  <a:pt x="495" y="435"/>
                  <a:pt x="495" y="435"/>
                </a:cubicBezTo>
                <a:cubicBezTo>
                  <a:pt x="497" y="435"/>
                  <a:pt x="498" y="435"/>
                  <a:pt x="500" y="435"/>
                </a:cubicBezTo>
                <a:cubicBezTo>
                  <a:pt x="502" y="435"/>
                  <a:pt x="503" y="436"/>
                  <a:pt x="505" y="435"/>
                </a:cubicBezTo>
                <a:cubicBezTo>
                  <a:pt x="506" y="435"/>
                  <a:pt x="506" y="435"/>
                  <a:pt x="506" y="434"/>
                </a:cubicBezTo>
                <a:cubicBezTo>
                  <a:pt x="507" y="433"/>
                  <a:pt x="507" y="433"/>
                  <a:pt x="507" y="432"/>
                </a:cubicBezTo>
                <a:cubicBezTo>
                  <a:pt x="507" y="430"/>
                  <a:pt x="509" y="432"/>
                  <a:pt x="510" y="430"/>
                </a:cubicBezTo>
                <a:cubicBezTo>
                  <a:pt x="510" y="430"/>
                  <a:pt x="510" y="429"/>
                  <a:pt x="510" y="429"/>
                </a:cubicBezTo>
                <a:cubicBezTo>
                  <a:pt x="511" y="428"/>
                  <a:pt x="512" y="428"/>
                  <a:pt x="512" y="428"/>
                </a:cubicBezTo>
                <a:cubicBezTo>
                  <a:pt x="512" y="427"/>
                  <a:pt x="510" y="426"/>
                  <a:pt x="510" y="426"/>
                </a:cubicBezTo>
                <a:cubicBezTo>
                  <a:pt x="509" y="425"/>
                  <a:pt x="509" y="425"/>
                  <a:pt x="508" y="425"/>
                </a:cubicBezTo>
                <a:cubicBezTo>
                  <a:pt x="507" y="425"/>
                  <a:pt x="506" y="424"/>
                  <a:pt x="507" y="424"/>
                </a:cubicBezTo>
                <a:cubicBezTo>
                  <a:pt x="508" y="424"/>
                  <a:pt x="509" y="425"/>
                  <a:pt x="509" y="425"/>
                </a:cubicBezTo>
                <a:close/>
                <a:moveTo>
                  <a:pt x="302" y="631"/>
                </a:moveTo>
                <a:cubicBezTo>
                  <a:pt x="303" y="631"/>
                  <a:pt x="305" y="630"/>
                  <a:pt x="306" y="630"/>
                </a:cubicBezTo>
                <a:cubicBezTo>
                  <a:pt x="307" y="629"/>
                  <a:pt x="310" y="630"/>
                  <a:pt x="309" y="628"/>
                </a:cubicBezTo>
                <a:cubicBezTo>
                  <a:pt x="309" y="626"/>
                  <a:pt x="307" y="629"/>
                  <a:pt x="306" y="629"/>
                </a:cubicBezTo>
                <a:cubicBezTo>
                  <a:pt x="305" y="629"/>
                  <a:pt x="304" y="629"/>
                  <a:pt x="304" y="629"/>
                </a:cubicBezTo>
                <a:cubicBezTo>
                  <a:pt x="303" y="629"/>
                  <a:pt x="301" y="629"/>
                  <a:pt x="301" y="630"/>
                </a:cubicBezTo>
                <a:cubicBezTo>
                  <a:pt x="300" y="631"/>
                  <a:pt x="301" y="631"/>
                  <a:pt x="302" y="631"/>
                </a:cubicBezTo>
                <a:close/>
                <a:moveTo>
                  <a:pt x="1057" y="12"/>
                </a:moveTo>
                <a:cubicBezTo>
                  <a:pt x="1058" y="12"/>
                  <a:pt x="1059" y="14"/>
                  <a:pt x="1060" y="15"/>
                </a:cubicBezTo>
                <a:cubicBezTo>
                  <a:pt x="1061" y="16"/>
                  <a:pt x="1062" y="16"/>
                  <a:pt x="1063" y="16"/>
                </a:cubicBezTo>
                <a:cubicBezTo>
                  <a:pt x="1064" y="16"/>
                  <a:pt x="1064" y="15"/>
                  <a:pt x="1065" y="15"/>
                </a:cubicBezTo>
                <a:cubicBezTo>
                  <a:pt x="1066" y="15"/>
                  <a:pt x="1066" y="15"/>
                  <a:pt x="1067" y="15"/>
                </a:cubicBezTo>
                <a:cubicBezTo>
                  <a:pt x="1068" y="15"/>
                  <a:pt x="1069" y="14"/>
                  <a:pt x="1069" y="13"/>
                </a:cubicBezTo>
                <a:cubicBezTo>
                  <a:pt x="1070" y="13"/>
                  <a:pt x="1071" y="13"/>
                  <a:pt x="1071" y="13"/>
                </a:cubicBezTo>
                <a:cubicBezTo>
                  <a:pt x="1073" y="13"/>
                  <a:pt x="1074" y="12"/>
                  <a:pt x="1076" y="13"/>
                </a:cubicBezTo>
                <a:cubicBezTo>
                  <a:pt x="1078" y="13"/>
                  <a:pt x="1079" y="13"/>
                  <a:pt x="1080" y="14"/>
                </a:cubicBezTo>
                <a:cubicBezTo>
                  <a:pt x="1080" y="14"/>
                  <a:pt x="1082" y="14"/>
                  <a:pt x="1082" y="14"/>
                </a:cubicBezTo>
                <a:cubicBezTo>
                  <a:pt x="1082" y="15"/>
                  <a:pt x="1081" y="15"/>
                  <a:pt x="1080" y="15"/>
                </a:cubicBezTo>
                <a:cubicBezTo>
                  <a:pt x="1079" y="15"/>
                  <a:pt x="1079" y="15"/>
                  <a:pt x="1078" y="15"/>
                </a:cubicBezTo>
                <a:cubicBezTo>
                  <a:pt x="1077" y="16"/>
                  <a:pt x="1077" y="16"/>
                  <a:pt x="1077" y="17"/>
                </a:cubicBezTo>
                <a:cubicBezTo>
                  <a:pt x="1076" y="17"/>
                  <a:pt x="1075" y="17"/>
                  <a:pt x="1075" y="18"/>
                </a:cubicBezTo>
                <a:cubicBezTo>
                  <a:pt x="1074" y="18"/>
                  <a:pt x="1074" y="19"/>
                  <a:pt x="1075" y="19"/>
                </a:cubicBezTo>
                <a:cubicBezTo>
                  <a:pt x="1076" y="20"/>
                  <a:pt x="1078" y="18"/>
                  <a:pt x="1079" y="18"/>
                </a:cubicBezTo>
                <a:cubicBezTo>
                  <a:pt x="1080" y="18"/>
                  <a:pt x="1082" y="18"/>
                  <a:pt x="1083" y="18"/>
                </a:cubicBezTo>
                <a:cubicBezTo>
                  <a:pt x="1086" y="18"/>
                  <a:pt x="1090" y="17"/>
                  <a:pt x="1093" y="18"/>
                </a:cubicBezTo>
                <a:cubicBezTo>
                  <a:pt x="1095" y="18"/>
                  <a:pt x="1097" y="17"/>
                  <a:pt x="1098" y="17"/>
                </a:cubicBezTo>
                <a:cubicBezTo>
                  <a:pt x="1100" y="17"/>
                  <a:pt x="1102" y="18"/>
                  <a:pt x="1103" y="17"/>
                </a:cubicBezTo>
                <a:cubicBezTo>
                  <a:pt x="1103" y="15"/>
                  <a:pt x="1102" y="16"/>
                  <a:pt x="1102" y="15"/>
                </a:cubicBezTo>
                <a:cubicBezTo>
                  <a:pt x="1101" y="15"/>
                  <a:pt x="1101" y="14"/>
                  <a:pt x="1101" y="14"/>
                </a:cubicBezTo>
                <a:cubicBezTo>
                  <a:pt x="1101" y="13"/>
                  <a:pt x="1100" y="13"/>
                  <a:pt x="1100" y="12"/>
                </a:cubicBezTo>
                <a:cubicBezTo>
                  <a:pt x="1100" y="11"/>
                  <a:pt x="1100" y="11"/>
                  <a:pt x="1099" y="10"/>
                </a:cubicBezTo>
                <a:cubicBezTo>
                  <a:pt x="1099" y="9"/>
                  <a:pt x="1097" y="8"/>
                  <a:pt x="1098" y="7"/>
                </a:cubicBezTo>
                <a:cubicBezTo>
                  <a:pt x="1099" y="5"/>
                  <a:pt x="1101" y="5"/>
                  <a:pt x="1102" y="5"/>
                </a:cubicBezTo>
                <a:cubicBezTo>
                  <a:pt x="1105" y="4"/>
                  <a:pt x="1109" y="3"/>
                  <a:pt x="1112" y="2"/>
                </a:cubicBezTo>
                <a:cubicBezTo>
                  <a:pt x="1114" y="2"/>
                  <a:pt x="1115" y="2"/>
                  <a:pt x="1116" y="2"/>
                </a:cubicBezTo>
                <a:cubicBezTo>
                  <a:pt x="1082" y="2"/>
                  <a:pt x="1082" y="2"/>
                  <a:pt x="1082" y="2"/>
                </a:cubicBezTo>
                <a:cubicBezTo>
                  <a:pt x="1082" y="2"/>
                  <a:pt x="1082" y="3"/>
                  <a:pt x="1082" y="3"/>
                </a:cubicBezTo>
                <a:cubicBezTo>
                  <a:pt x="1083" y="3"/>
                  <a:pt x="1084" y="3"/>
                  <a:pt x="1084" y="3"/>
                </a:cubicBezTo>
                <a:cubicBezTo>
                  <a:pt x="1085" y="4"/>
                  <a:pt x="1081" y="4"/>
                  <a:pt x="1080" y="4"/>
                </a:cubicBezTo>
                <a:cubicBezTo>
                  <a:pt x="1079" y="4"/>
                  <a:pt x="1078" y="5"/>
                  <a:pt x="1077" y="5"/>
                </a:cubicBezTo>
                <a:cubicBezTo>
                  <a:pt x="1077" y="5"/>
                  <a:pt x="1077" y="5"/>
                  <a:pt x="1076" y="5"/>
                </a:cubicBezTo>
                <a:cubicBezTo>
                  <a:pt x="1076" y="5"/>
                  <a:pt x="1076" y="5"/>
                  <a:pt x="1075" y="5"/>
                </a:cubicBezTo>
                <a:cubicBezTo>
                  <a:pt x="1075" y="6"/>
                  <a:pt x="1075" y="5"/>
                  <a:pt x="1074" y="5"/>
                </a:cubicBezTo>
                <a:cubicBezTo>
                  <a:pt x="1074" y="6"/>
                  <a:pt x="1074" y="6"/>
                  <a:pt x="1075" y="7"/>
                </a:cubicBezTo>
                <a:cubicBezTo>
                  <a:pt x="1076" y="7"/>
                  <a:pt x="1077" y="7"/>
                  <a:pt x="1078" y="7"/>
                </a:cubicBezTo>
                <a:cubicBezTo>
                  <a:pt x="1080" y="8"/>
                  <a:pt x="1081" y="8"/>
                  <a:pt x="1083" y="8"/>
                </a:cubicBezTo>
                <a:cubicBezTo>
                  <a:pt x="1083" y="9"/>
                  <a:pt x="1082" y="9"/>
                  <a:pt x="1081" y="9"/>
                </a:cubicBezTo>
                <a:cubicBezTo>
                  <a:pt x="1080" y="9"/>
                  <a:pt x="1080" y="10"/>
                  <a:pt x="1079" y="10"/>
                </a:cubicBezTo>
                <a:cubicBezTo>
                  <a:pt x="1077" y="10"/>
                  <a:pt x="1075" y="10"/>
                  <a:pt x="1074" y="9"/>
                </a:cubicBezTo>
                <a:cubicBezTo>
                  <a:pt x="1072" y="9"/>
                  <a:pt x="1070" y="10"/>
                  <a:pt x="1068" y="9"/>
                </a:cubicBezTo>
                <a:cubicBezTo>
                  <a:pt x="1067" y="9"/>
                  <a:pt x="1066" y="8"/>
                  <a:pt x="1064" y="7"/>
                </a:cubicBezTo>
                <a:cubicBezTo>
                  <a:pt x="1063" y="7"/>
                  <a:pt x="1062" y="7"/>
                  <a:pt x="1061" y="7"/>
                </a:cubicBezTo>
                <a:cubicBezTo>
                  <a:pt x="1060" y="7"/>
                  <a:pt x="1060" y="8"/>
                  <a:pt x="1059" y="8"/>
                </a:cubicBezTo>
                <a:cubicBezTo>
                  <a:pt x="1058" y="8"/>
                  <a:pt x="1057" y="8"/>
                  <a:pt x="1057" y="9"/>
                </a:cubicBezTo>
                <a:cubicBezTo>
                  <a:pt x="1056" y="9"/>
                  <a:pt x="1056" y="10"/>
                  <a:pt x="1056" y="10"/>
                </a:cubicBezTo>
                <a:cubicBezTo>
                  <a:pt x="1055" y="10"/>
                  <a:pt x="1055" y="10"/>
                  <a:pt x="1055" y="11"/>
                </a:cubicBezTo>
                <a:cubicBezTo>
                  <a:pt x="1055" y="12"/>
                  <a:pt x="1056" y="12"/>
                  <a:pt x="1057" y="12"/>
                </a:cubicBezTo>
                <a:close/>
                <a:moveTo>
                  <a:pt x="603" y="400"/>
                </a:moveTo>
                <a:cubicBezTo>
                  <a:pt x="604" y="401"/>
                  <a:pt x="605" y="401"/>
                  <a:pt x="606" y="401"/>
                </a:cubicBezTo>
                <a:cubicBezTo>
                  <a:pt x="608" y="402"/>
                  <a:pt x="609" y="401"/>
                  <a:pt x="610" y="400"/>
                </a:cubicBezTo>
                <a:cubicBezTo>
                  <a:pt x="611" y="399"/>
                  <a:pt x="611" y="397"/>
                  <a:pt x="610" y="397"/>
                </a:cubicBezTo>
                <a:cubicBezTo>
                  <a:pt x="608" y="396"/>
                  <a:pt x="608" y="395"/>
                  <a:pt x="606" y="395"/>
                </a:cubicBezTo>
                <a:cubicBezTo>
                  <a:pt x="605" y="395"/>
                  <a:pt x="605" y="395"/>
                  <a:pt x="604" y="394"/>
                </a:cubicBezTo>
                <a:cubicBezTo>
                  <a:pt x="604" y="394"/>
                  <a:pt x="603" y="393"/>
                  <a:pt x="603" y="394"/>
                </a:cubicBezTo>
                <a:cubicBezTo>
                  <a:pt x="602" y="395"/>
                  <a:pt x="603" y="396"/>
                  <a:pt x="603" y="396"/>
                </a:cubicBezTo>
                <a:cubicBezTo>
                  <a:pt x="603" y="398"/>
                  <a:pt x="602" y="399"/>
                  <a:pt x="603" y="400"/>
                </a:cubicBezTo>
                <a:close/>
                <a:moveTo>
                  <a:pt x="526" y="418"/>
                </a:moveTo>
                <a:cubicBezTo>
                  <a:pt x="527" y="419"/>
                  <a:pt x="528" y="418"/>
                  <a:pt x="529" y="418"/>
                </a:cubicBezTo>
                <a:cubicBezTo>
                  <a:pt x="531" y="417"/>
                  <a:pt x="533" y="416"/>
                  <a:pt x="531" y="415"/>
                </a:cubicBezTo>
                <a:cubicBezTo>
                  <a:pt x="531" y="415"/>
                  <a:pt x="530" y="415"/>
                  <a:pt x="530" y="415"/>
                </a:cubicBezTo>
                <a:cubicBezTo>
                  <a:pt x="529" y="415"/>
                  <a:pt x="529" y="414"/>
                  <a:pt x="529" y="414"/>
                </a:cubicBezTo>
                <a:cubicBezTo>
                  <a:pt x="528" y="413"/>
                  <a:pt x="528" y="413"/>
                  <a:pt x="527" y="412"/>
                </a:cubicBezTo>
                <a:cubicBezTo>
                  <a:pt x="525" y="412"/>
                  <a:pt x="525" y="412"/>
                  <a:pt x="524" y="411"/>
                </a:cubicBezTo>
                <a:cubicBezTo>
                  <a:pt x="523" y="411"/>
                  <a:pt x="521" y="410"/>
                  <a:pt x="521" y="411"/>
                </a:cubicBezTo>
                <a:cubicBezTo>
                  <a:pt x="521" y="413"/>
                  <a:pt x="523" y="414"/>
                  <a:pt x="524" y="415"/>
                </a:cubicBezTo>
                <a:cubicBezTo>
                  <a:pt x="525" y="416"/>
                  <a:pt x="524" y="418"/>
                  <a:pt x="526" y="418"/>
                </a:cubicBezTo>
                <a:close/>
                <a:moveTo>
                  <a:pt x="436" y="477"/>
                </a:moveTo>
                <a:cubicBezTo>
                  <a:pt x="437" y="477"/>
                  <a:pt x="438" y="477"/>
                  <a:pt x="438" y="477"/>
                </a:cubicBezTo>
                <a:cubicBezTo>
                  <a:pt x="440" y="477"/>
                  <a:pt x="442" y="478"/>
                  <a:pt x="444" y="478"/>
                </a:cubicBezTo>
                <a:cubicBezTo>
                  <a:pt x="445" y="479"/>
                  <a:pt x="446" y="478"/>
                  <a:pt x="447" y="476"/>
                </a:cubicBezTo>
                <a:cubicBezTo>
                  <a:pt x="448" y="475"/>
                  <a:pt x="449" y="474"/>
                  <a:pt x="450" y="473"/>
                </a:cubicBezTo>
                <a:cubicBezTo>
                  <a:pt x="451" y="472"/>
                  <a:pt x="452" y="471"/>
                  <a:pt x="453" y="471"/>
                </a:cubicBezTo>
                <a:cubicBezTo>
                  <a:pt x="455" y="470"/>
                  <a:pt x="456" y="470"/>
                  <a:pt x="458" y="470"/>
                </a:cubicBezTo>
                <a:cubicBezTo>
                  <a:pt x="459" y="470"/>
                  <a:pt x="461" y="470"/>
                  <a:pt x="462" y="468"/>
                </a:cubicBezTo>
                <a:cubicBezTo>
                  <a:pt x="462" y="467"/>
                  <a:pt x="462" y="465"/>
                  <a:pt x="462" y="464"/>
                </a:cubicBezTo>
                <a:cubicBezTo>
                  <a:pt x="463" y="463"/>
                  <a:pt x="464" y="461"/>
                  <a:pt x="462" y="460"/>
                </a:cubicBezTo>
                <a:cubicBezTo>
                  <a:pt x="462" y="460"/>
                  <a:pt x="461" y="460"/>
                  <a:pt x="460" y="460"/>
                </a:cubicBezTo>
                <a:cubicBezTo>
                  <a:pt x="459" y="460"/>
                  <a:pt x="459" y="459"/>
                  <a:pt x="459" y="459"/>
                </a:cubicBezTo>
                <a:cubicBezTo>
                  <a:pt x="458" y="458"/>
                  <a:pt x="457" y="458"/>
                  <a:pt x="456" y="459"/>
                </a:cubicBezTo>
                <a:cubicBezTo>
                  <a:pt x="456" y="459"/>
                  <a:pt x="456" y="460"/>
                  <a:pt x="455" y="460"/>
                </a:cubicBezTo>
                <a:cubicBezTo>
                  <a:pt x="454" y="461"/>
                  <a:pt x="454" y="460"/>
                  <a:pt x="454" y="461"/>
                </a:cubicBezTo>
                <a:cubicBezTo>
                  <a:pt x="453" y="462"/>
                  <a:pt x="454" y="462"/>
                  <a:pt x="454" y="463"/>
                </a:cubicBezTo>
                <a:cubicBezTo>
                  <a:pt x="456" y="464"/>
                  <a:pt x="454" y="465"/>
                  <a:pt x="453" y="466"/>
                </a:cubicBezTo>
                <a:cubicBezTo>
                  <a:pt x="452" y="467"/>
                  <a:pt x="452" y="467"/>
                  <a:pt x="451" y="467"/>
                </a:cubicBezTo>
                <a:cubicBezTo>
                  <a:pt x="451" y="467"/>
                  <a:pt x="450" y="468"/>
                  <a:pt x="450" y="469"/>
                </a:cubicBezTo>
                <a:cubicBezTo>
                  <a:pt x="449" y="469"/>
                  <a:pt x="448" y="471"/>
                  <a:pt x="448" y="470"/>
                </a:cubicBezTo>
                <a:cubicBezTo>
                  <a:pt x="447" y="470"/>
                  <a:pt x="448" y="469"/>
                  <a:pt x="448" y="468"/>
                </a:cubicBezTo>
                <a:cubicBezTo>
                  <a:pt x="448" y="467"/>
                  <a:pt x="448" y="467"/>
                  <a:pt x="449" y="467"/>
                </a:cubicBezTo>
                <a:cubicBezTo>
                  <a:pt x="450" y="466"/>
                  <a:pt x="450" y="466"/>
                  <a:pt x="450" y="465"/>
                </a:cubicBezTo>
                <a:cubicBezTo>
                  <a:pt x="450" y="464"/>
                  <a:pt x="449" y="465"/>
                  <a:pt x="448" y="464"/>
                </a:cubicBezTo>
                <a:cubicBezTo>
                  <a:pt x="448" y="464"/>
                  <a:pt x="448" y="463"/>
                  <a:pt x="449" y="462"/>
                </a:cubicBezTo>
                <a:cubicBezTo>
                  <a:pt x="449" y="461"/>
                  <a:pt x="450" y="459"/>
                  <a:pt x="450" y="457"/>
                </a:cubicBezTo>
                <a:cubicBezTo>
                  <a:pt x="450" y="455"/>
                  <a:pt x="447" y="455"/>
                  <a:pt x="446" y="456"/>
                </a:cubicBezTo>
                <a:cubicBezTo>
                  <a:pt x="444" y="457"/>
                  <a:pt x="445" y="459"/>
                  <a:pt x="445" y="460"/>
                </a:cubicBezTo>
                <a:cubicBezTo>
                  <a:pt x="444" y="461"/>
                  <a:pt x="444" y="461"/>
                  <a:pt x="443" y="461"/>
                </a:cubicBezTo>
                <a:cubicBezTo>
                  <a:pt x="443" y="462"/>
                  <a:pt x="443" y="462"/>
                  <a:pt x="443" y="463"/>
                </a:cubicBezTo>
                <a:cubicBezTo>
                  <a:pt x="442" y="464"/>
                  <a:pt x="439" y="464"/>
                  <a:pt x="441" y="465"/>
                </a:cubicBezTo>
                <a:cubicBezTo>
                  <a:pt x="441" y="466"/>
                  <a:pt x="442" y="466"/>
                  <a:pt x="441" y="467"/>
                </a:cubicBezTo>
                <a:cubicBezTo>
                  <a:pt x="441" y="467"/>
                  <a:pt x="441" y="468"/>
                  <a:pt x="440" y="468"/>
                </a:cubicBezTo>
                <a:cubicBezTo>
                  <a:pt x="439" y="468"/>
                  <a:pt x="439" y="469"/>
                  <a:pt x="438" y="470"/>
                </a:cubicBezTo>
                <a:cubicBezTo>
                  <a:pt x="438" y="470"/>
                  <a:pt x="438" y="471"/>
                  <a:pt x="438" y="472"/>
                </a:cubicBezTo>
                <a:cubicBezTo>
                  <a:pt x="438" y="473"/>
                  <a:pt x="438" y="474"/>
                  <a:pt x="436" y="475"/>
                </a:cubicBezTo>
                <a:cubicBezTo>
                  <a:pt x="435" y="475"/>
                  <a:pt x="433" y="476"/>
                  <a:pt x="433" y="477"/>
                </a:cubicBezTo>
                <a:cubicBezTo>
                  <a:pt x="434" y="478"/>
                  <a:pt x="435" y="477"/>
                  <a:pt x="436" y="477"/>
                </a:cubicBezTo>
                <a:close/>
                <a:moveTo>
                  <a:pt x="412" y="478"/>
                </a:moveTo>
                <a:cubicBezTo>
                  <a:pt x="412" y="477"/>
                  <a:pt x="411" y="477"/>
                  <a:pt x="410" y="477"/>
                </a:cubicBezTo>
                <a:cubicBezTo>
                  <a:pt x="409" y="478"/>
                  <a:pt x="409" y="478"/>
                  <a:pt x="409" y="479"/>
                </a:cubicBezTo>
                <a:cubicBezTo>
                  <a:pt x="408" y="479"/>
                  <a:pt x="408" y="479"/>
                  <a:pt x="407" y="480"/>
                </a:cubicBezTo>
                <a:cubicBezTo>
                  <a:pt x="405" y="480"/>
                  <a:pt x="401" y="483"/>
                  <a:pt x="403" y="485"/>
                </a:cubicBezTo>
                <a:cubicBezTo>
                  <a:pt x="404" y="486"/>
                  <a:pt x="406" y="486"/>
                  <a:pt x="407" y="486"/>
                </a:cubicBezTo>
                <a:cubicBezTo>
                  <a:pt x="409" y="486"/>
                  <a:pt x="409" y="485"/>
                  <a:pt x="410" y="484"/>
                </a:cubicBezTo>
                <a:cubicBezTo>
                  <a:pt x="412" y="483"/>
                  <a:pt x="413" y="482"/>
                  <a:pt x="414" y="481"/>
                </a:cubicBezTo>
                <a:cubicBezTo>
                  <a:pt x="416" y="480"/>
                  <a:pt x="414" y="480"/>
                  <a:pt x="413" y="479"/>
                </a:cubicBezTo>
                <a:cubicBezTo>
                  <a:pt x="413" y="478"/>
                  <a:pt x="413" y="478"/>
                  <a:pt x="412" y="478"/>
                </a:cubicBezTo>
                <a:close/>
                <a:moveTo>
                  <a:pt x="419" y="479"/>
                </a:moveTo>
                <a:cubicBezTo>
                  <a:pt x="418" y="480"/>
                  <a:pt x="418" y="480"/>
                  <a:pt x="417" y="481"/>
                </a:cubicBezTo>
                <a:cubicBezTo>
                  <a:pt x="417" y="482"/>
                  <a:pt x="416" y="483"/>
                  <a:pt x="417" y="483"/>
                </a:cubicBezTo>
                <a:cubicBezTo>
                  <a:pt x="418" y="483"/>
                  <a:pt x="419" y="482"/>
                  <a:pt x="419" y="482"/>
                </a:cubicBezTo>
                <a:cubicBezTo>
                  <a:pt x="421" y="481"/>
                  <a:pt x="422" y="481"/>
                  <a:pt x="423" y="481"/>
                </a:cubicBezTo>
                <a:cubicBezTo>
                  <a:pt x="424" y="481"/>
                  <a:pt x="424" y="480"/>
                  <a:pt x="425" y="480"/>
                </a:cubicBezTo>
                <a:cubicBezTo>
                  <a:pt x="426" y="479"/>
                  <a:pt x="426" y="479"/>
                  <a:pt x="427" y="479"/>
                </a:cubicBezTo>
                <a:cubicBezTo>
                  <a:pt x="428" y="478"/>
                  <a:pt x="429" y="478"/>
                  <a:pt x="431" y="477"/>
                </a:cubicBezTo>
                <a:cubicBezTo>
                  <a:pt x="432" y="477"/>
                  <a:pt x="433" y="476"/>
                  <a:pt x="434" y="475"/>
                </a:cubicBezTo>
                <a:cubicBezTo>
                  <a:pt x="434" y="474"/>
                  <a:pt x="436" y="472"/>
                  <a:pt x="434" y="473"/>
                </a:cubicBezTo>
                <a:cubicBezTo>
                  <a:pt x="433" y="473"/>
                  <a:pt x="433" y="473"/>
                  <a:pt x="432" y="474"/>
                </a:cubicBezTo>
                <a:cubicBezTo>
                  <a:pt x="432" y="474"/>
                  <a:pt x="431" y="474"/>
                  <a:pt x="430" y="474"/>
                </a:cubicBezTo>
                <a:cubicBezTo>
                  <a:pt x="429" y="474"/>
                  <a:pt x="427" y="474"/>
                  <a:pt x="426" y="474"/>
                </a:cubicBezTo>
                <a:cubicBezTo>
                  <a:pt x="425" y="475"/>
                  <a:pt x="425" y="475"/>
                  <a:pt x="424" y="475"/>
                </a:cubicBezTo>
                <a:cubicBezTo>
                  <a:pt x="423" y="476"/>
                  <a:pt x="422" y="475"/>
                  <a:pt x="422" y="476"/>
                </a:cubicBezTo>
                <a:cubicBezTo>
                  <a:pt x="421" y="476"/>
                  <a:pt x="421" y="477"/>
                  <a:pt x="420" y="477"/>
                </a:cubicBezTo>
                <a:cubicBezTo>
                  <a:pt x="420" y="478"/>
                  <a:pt x="420" y="479"/>
                  <a:pt x="419" y="479"/>
                </a:cubicBezTo>
                <a:close/>
                <a:moveTo>
                  <a:pt x="395" y="485"/>
                </a:moveTo>
                <a:cubicBezTo>
                  <a:pt x="393" y="484"/>
                  <a:pt x="390" y="492"/>
                  <a:pt x="390" y="493"/>
                </a:cubicBezTo>
                <a:cubicBezTo>
                  <a:pt x="389" y="493"/>
                  <a:pt x="389" y="494"/>
                  <a:pt x="389" y="495"/>
                </a:cubicBezTo>
                <a:cubicBezTo>
                  <a:pt x="390" y="495"/>
                  <a:pt x="391" y="495"/>
                  <a:pt x="391" y="494"/>
                </a:cubicBezTo>
                <a:cubicBezTo>
                  <a:pt x="392" y="493"/>
                  <a:pt x="393" y="492"/>
                  <a:pt x="395" y="491"/>
                </a:cubicBezTo>
                <a:cubicBezTo>
                  <a:pt x="395" y="491"/>
                  <a:pt x="396" y="490"/>
                  <a:pt x="396" y="489"/>
                </a:cubicBezTo>
                <a:cubicBezTo>
                  <a:pt x="395" y="489"/>
                  <a:pt x="394" y="490"/>
                  <a:pt x="394" y="488"/>
                </a:cubicBezTo>
                <a:cubicBezTo>
                  <a:pt x="394" y="487"/>
                  <a:pt x="395" y="487"/>
                  <a:pt x="395" y="487"/>
                </a:cubicBezTo>
                <a:cubicBezTo>
                  <a:pt x="395" y="486"/>
                  <a:pt x="396" y="485"/>
                  <a:pt x="395" y="485"/>
                </a:cubicBezTo>
                <a:close/>
                <a:moveTo>
                  <a:pt x="443" y="455"/>
                </a:moveTo>
                <a:cubicBezTo>
                  <a:pt x="443" y="455"/>
                  <a:pt x="443" y="456"/>
                  <a:pt x="444" y="456"/>
                </a:cubicBezTo>
                <a:cubicBezTo>
                  <a:pt x="445" y="457"/>
                  <a:pt x="446" y="455"/>
                  <a:pt x="447" y="455"/>
                </a:cubicBezTo>
                <a:cubicBezTo>
                  <a:pt x="448" y="454"/>
                  <a:pt x="449" y="454"/>
                  <a:pt x="451" y="453"/>
                </a:cubicBezTo>
                <a:cubicBezTo>
                  <a:pt x="452" y="452"/>
                  <a:pt x="452" y="450"/>
                  <a:pt x="453" y="449"/>
                </a:cubicBezTo>
                <a:cubicBezTo>
                  <a:pt x="454" y="449"/>
                  <a:pt x="456" y="447"/>
                  <a:pt x="455" y="446"/>
                </a:cubicBezTo>
                <a:cubicBezTo>
                  <a:pt x="455" y="445"/>
                  <a:pt x="452" y="447"/>
                  <a:pt x="452" y="447"/>
                </a:cubicBezTo>
                <a:cubicBezTo>
                  <a:pt x="450" y="448"/>
                  <a:pt x="449" y="448"/>
                  <a:pt x="448" y="449"/>
                </a:cubicBezTo>
                <a:cubicBezTo>
                  <a:pt x="446" y="449"/>
                  <a:pt x="445" y="451"/>
                  <a:pt x="444" y="452"/>
                </a:cubicBezTo>
                <a:cubicBezTo>
                  <a:pt x="442" y="453"/>
                  <a:pt x="441" y="455"/>
                  <a:pt x="441" y="458"/>
                </a:cubicBezTo>
                <a:cubicBezTo>
                  <a:pt x="441" y="458"/>
                  <a:pt x="441" y="459"/>
                  <a:pt x="441" y="459"/>
                </a:cubicBezTo>
                <a:cubicBezTo>
                  <a:pt x="442" y="459"/>
                  <a:pt x="442" y="459"/>
                  <a:pt x="442" y="458"/>
                </a:cubicBezTo>
                <a:cubicBezTo>
                  <a:pt x="443" y="457"/>
                  <a:pt x="441" y="457"/>
                  <a:pt x="442" y="456"/>
                </a:cubicBezTo>
                <a:cubicBezTo>
                  <a:pt x="442" y="455"/>
                  <a:pt x="443" y="455"/>
                  <a:pt x="443" y="455"/>
                </a:cubicBezTo>
                <a:close/>
                <a:moveTo>
                  <a:pt x="538" y="416"/>
                </a:moveTo>
                <a:cubicBezTo>
                  <a:pt x="538" y="416"/>
                  <a:pt x="538" y="417"/>
                  <a:pt x="538" y="417"/>
                </a:cubicBezTo>
                <a:cubicBezTo>
                  <a:pt x="539" y="418"/>
                  <a:pt x="539" y="417"/>
                  <a:pt x="540" y="417"/>
                </a:cubicBezTo>
                <a:cubicBezTo>
                  <a:pt x="541" y="417"/>
                  <a:pt x="541" y="418"/>
                  <a:pt x="542" y="418"/>
                </a:cubicBezTo>
                <a:cubicBezTo>
                  <a:pt x="542" y="418"/>
                  <a:pt x="543" y="419"/>
                  <a:pt x="543" y="419"/>
                </a:cubicBezTo>
                <a:cubicBezTo>
                  <a:pt x="544" y="418"/>
                  <a:pt x="544" y="417"/>
                  <a:pt x="544" y="417"/>
                </a:cubicBezTo>
                <a:cubicBezTo>
                  <a:pt x="545" y="415"/>
                  <a:pt x="547" y="415"/>
                  <a:pt x="546" y="413"/>
                </a:cubicBezTo>
                <a:cubicBezTo>
                  <a:pt x="545" y="412"/>
                  <a:pt x="545" y="412"/>
                  <a:pt x="544" y="412"/>
                </a:cubicBezTo>
                <a:cubicBezTo>
                  <a:pt x="543" y="413"/>
                  <a:pt x="543" y="413"/>
                  <a:pt x="542" y="414"/>
                </a:cubicBezTo>
                <a:cubicBezTo>
                  <a:pt x="542" y="414"/>
                  <a:pt x="541" y="414"/>
                  <a:pt x="540" y="414"/>
                </a:cubicBezTo>
                <a:cubicBezTo>
                  <a:pt x="540" y="414"/>
                  <a:pt x="539" y="414"/>
                  <a:pt x="539" y="414"/>
                </a:cubicBezTo>
                <a:cubicBezTo>
                  <a:pt x="538" y="414"/>
                  <a:pt x="538" y="414"/>
                  <a:pt x="538" y="414"/>
                </a:cubicBezTo>
                <a:cubicBezTo>
                  <a:pt x="537" y="414"/>
                  <a:pt x="537" y="414"/>
                  <a:pt x="537" y="415"/>
                </a:cubicBezTo>
                <a:cubicBezTo>
                  <a:pt x="537" y="416"/>
                  <a:pt x="538" y="416"/>
                  <a:pt x="538" y="416"/>
                </a:cubicBezTo>
                <a:close/>
                <a:moveTo>
                  <a:pt x="534" y="92"/>
                </a:moveTo>
                <a:cubicBezTo>
                  <a:pt x="536" y="92"/>
                  <a:pt x="537" y="92"/>
                  <a:pt x="538" y="93"/>
                </a:cubicBezTo>
                <a:cubicBezTo>
                  <a:pt x="540" y="94"/>
                  <a:pt x="541" y="94"/>
                  <a:pt x="542" y="95"/>
                </a:cubicBezTo>
                <a:cubicBezTo>
                  <a:pt x="542" y="96"/>
                  <a:pt x="542" y="97"/>
                  <a:pt x="543" y="98"/>
                </a:cubicBezTo>
                <a:cubicBezTo>
                  <a:pt x="544" y="99"/>
                  <a:pt x="544" y="99"/>
                  <a:pt x="544" y="100"/>
                </a:cubicBezTo>
                <a:cubicBezTo>
                  <a:pt x="544" y="100"/>
                  <a:pt x="544" y="101"/>
                  <a:pt x="544" y="101"/>
                </a:cubicBezTo>
                <a:cubicBezTo>
                  <a:pt x="543" y="102"/>
                  <a:pt x="542" y="102"/>
                  <a:pt x="542" y="103"/>
                </a:cubicBezTo>
                <a:cubicBezTo>
                  <a:pt x="543" y="104"/>
                  <a:pt x="544" y="103"/>
                  <a:pt x="544" y="102"/>
                </a:cubicBezTo>
                <a:cubicBezTo>
                  <a:pt x="545" y="102"/>
                  <a:pt x="547" y="102"/>
                  <a:pt x="548" y="102"/>
                </a:cubicBezTo>
                <a:cubicBezTo>
                  <a:pt x="550" y="102"/>
                  <a:pt x="551" y="102"/>
                  <a:pt x="552" y="102"/>
                </a:cubicBezTo>
                <a:cubicBezTo>
                  <a:pt x="553" y="102"/>
                  <a:pt x="554" y="102"/>
                  <a:pt x="554" y="102"/>
                </a:cubicBezTo>
                <a:cubicBezTo>
                  <a:pt x="555" y="101"/>
                  <a:pt x="556" y="101"/>
                  <a:pt x="556" y="101"/>
                </a:cubicBezTo>
                <a:cubicBezTo>
                  <a:pt x="558" y="100"/>
                  <a:pt x="559" y="101"/>
                  <a:pt x="561" y="101"/>
                </a:cubicBezTo>
                <a:cubicBezTo>
                  <a:pt x="563" y="101"/>
                  <a:pt x="564" y="100"/>
                  <a:pt x="565" y="100"/>
                </a:cubicBezTo>
                <a:cubicBezTo>
                  <a:pt x="568" y="100"/>
                  <a:pt x="575" y="101"/>
                  <a:pt x="574" y="96"/>
                </a:cubicBezTo>
                <a:cubicBezTo>
                  <a:pt x="574" y="95"/>
                  <a:pt x="573" y="95"/>
                  <a:pt x="573" y="95"/>
                </a:cubicBezTo>
                <a:cubicBezTo>
                  <a:pt x="572" y="94"/>
                  <a:pt x="573" y="93"/>
                  <a:pt x="574" y="92"/>
                </a:cubicBezTo>
                <a:cubicBezTo>
                  <a:pt x="575" y="91"/>
                  <a:pt x="574" y="90"/>
                  <a:pt x="573" y="89"/>
                </a:cubicBezTo>
                <a:cubicBezTo>
                  <a:pt x="572" y="89"/>
                  <a:pt x="572" y="89"/>
                  <a:pt x="571" y="88"/>
                </a:cubicBezTo>
                <a:cubicBezTo>
                  <a:pt x="571" y="88"/>
                  <a:pt x="571" y="87"/>
                  <a:pt x="571" y="86"/>
                </a:cubicBezTo>
                <a:cubicBezTo>
                  <a:pt x="570" y="84"/>
                  <a:pt x="569" y="87"/>
                  <a:pt x="568" y="87"/>
                </a:cubicBezTo>
                <a:cubicBezTo>
                  <a:pt x="566" y="88"/>
                  <a:pt x="566" y="86"/>
                  <a:pt x="565" y="86"/>
                </a:cubicBezTo>
                <a:cubicBezTo>
                  <a:pt x="564" y="85"/>
                  <a:pt x="562" y="85"/>
                  <a:pt x="561" y="86"/>
                </a:cubicBezTo>
                <a:cubicBezTo>
                  <a:pt x="560" y="87"/>
                  <a:pt x="559" y="86"/>
                  <a:pt x="557" y="85"/>
                </a:cubicBezTo>
                <a:cubicBezTo>
                  <a:pt x="556" y="85"/>
                  <a:pt x="555" y="84"/>
                  <a:pt x="554" y="84"/>
                </a:cubicBezTo>
                <a:cubicBezTo>
                  <a:pt x="553" y="85"/>
                  <a:pt x="552" y="85"/>
                  <a:pt x="552" y="85"/>
                </a:cubicBezTo>
                <a:cubicBezTo>
                  <a:pt x="552" y="86"/>
                  <a:pt x="551" y="87"/>
                  <a:pt x="551" y="87"/>
                </a:cubicBezTo>
                <a:cubicBezTo>
                  <a:pt x="550" y="87"/>
                  <a:pt x="550" y="87"/>
                  <a:pt x="549" y="87"/>
                </a:cubicBezTo>
                <a:cubicBezTo>
                  <a:pt x="548" y="88"/>
                  <a:pt x="546" y="88"/>
                  <a:pt x="544" y="88"/>
                </a:cubicBezTo>
                <a:cubicBezTo>
                  <a:pt x="543" y="89"/>
                  <a:pt x="541" y="89"/>
                  <a:pt x="540" y="89"/>
                </a:cubicBezTo>
                <a:cubicBezTo>
                  <a:pt x="538" y="89"/>
                  <a:pt x="537" y="89"/>
                  <a:pt x="535" y="90"/>
                </a:cubicBezTo>
                <a:cubicBezTo>
                  <a:pt x="535" y="90"/>
                  <a:pt x="534" y="90"/>
                  <a:pt x="533" y="90"/>
                </a:cubicBezTo>
                <a:cubicBezTo>
                  <a:pt x="533" y="90"/>
                  <a:pt x="532" y="90"/>
                  <a:pt x="531" y="91"/>
                </a:cubicBezTo>
                <a:cubicBezTo>
                  <a:pt x="531" y="91"/>
                  <a:pt x="532" y="91"/>
                  <a:pt x="532" y="91"/>
                </a:cubicBezTo>
                <a:cubicBezTo>
                  <a:pt x="533" y="92"/>
                  <a:pt x="534" y="92"/>
                  <a:pt x="534" y="92"/>
                </a:cubicBezTo>
                <a:close/>
                <a:moveTo>
                  <a:pt x="432" y="459"/>
                </a:moveTo>
                <a:cubicBezTo>
                  <a:pt x="430" y="459"/>
                  <a:pt x="429" y="461"/>
                  <a:pt x="428" y="462"/>
                </a:cubicBezTo>
                <a:cubicBezTo>
                  <a:pt x="427" y="463"/>
                  <a:pt x="425" y="462"/>
                  <a:pt x="424" y="463"/>
                </a:cubicBezTo>
                <a:cubicBezTo>
                  <a:pt x="424" y="464"/>
                  <a:pt x="423" y="465"/>
                  <a:pt x="422" y="465"/>
                </a:cubicBezTo>
                <a:cubicBezTo>
                  <a:pt x="420" y="465"/>
                  <a:pt x="420" y="466"/>
                  <a:pt x="420" y="467"/>
                </a:cubicBezTo>
                <a:cubicBezTo>
                  <a:pt x="421" y="468"/>
                  <a:pt x="421" y="468"/>
                  <a:pt x="421" y="469"/>
                </a:cubicBezTo>
                <a:cubicBezTo>
                  <a:pt x="422" y="469"/>
                  <a:pt x="423" y="469"/>
                  <a:pt x="423" y="469"/>
                </a:cubicBezTo>
                <a:cubicBezTo>
                  <a:pt x="424" y="468"/>
                  <a:pt x="424" y="466"/>
                  <a:pt x="426" y="466"/>
                </a:cubicBezTo>
                <a:cubicBezTo>
                  <a:pt x="427" y="465"/>
                  <a:pt x="429" y="465"/>
                  <a:pt x="430" y="465"/>
                </a:cubicBezTo>
                <a:cubicBezTo>
                  <a:pt x="432" y="465"/>
                  <a:pt x="431" y="467"/>
                  <a:pt x="430" y="468"/>
                </a:cubicBezTo>
                <a:cubicBezTo>
                  <a:pt x="430" y="468"/>
                  <a:pt x="430" y="469"/>
                  <a:pt x="431" y="469"/>
                </a:cubicBezTo>
                <a:cubicBezTo>
                  <a:pt x="431" y="470"/>
                  <a:pt x="432" y="469"/>
                  <a:pt x="433" y="469"/>
                </a:cubicBezTo>
                <a:cubicBezTo>
                  <a:pt x="433" y="469"/>
                  <a:pt x="434" y="469"/>
                  <a:pt x="435" y="469"/>
                </a:cubicBezTo>
                <a:cubicBezTo>
                  <a:pt x="435" y="468"/>
                  <a:pt x="436" y="468"/>
                  <a:pt x="436" y="467"/>
                </a:cubicBezTo>
                <a:cubicBezTo>
                  <a:pt x="437" y="467"/>
                  <a:pt x="438" y="467"/>
                  <a:pt x="438" y="467"/>
                </a:cubicBezTo>
                <a:cubicBezTo>
                  <a:pt x="439" y="466"/>
                  <a:pt x="439" y="466"/>
                  <a:pt x="439" y="465"/>
                </a:cubicBezTo>
                <a:cubicBezTo>
                  <a:pt x="440" y="464"/>
                  <a:pt x="441" y="462"/>
                  <a:pt x="440" y="461"/>
                </a:cubicBezTo>
                <a:cubicBezTo>
                  <a:pt x="439" y="460"/>
                  <a:pt x="437" y="460"/>
                  <a:pt x="437" y="459"/>
                </a:cubicBezTo>
                <a:cubicBezTo>
                  <a:pt x="436" y="458"/>
                  <a:pt x="436" y="458"/>
                  <a:pt x="436" y="457"/>
                </a:cubicBezTo>
                <a:cubicBezTo>
                  <a:pt x="435" y="457"/>
                  <a:pt x="435" y="456"/>
                  <a:pt x="435" y="455"/>
                </a:cubicBezTo>
                <a:cubicBezTo>
                  <a:pt x="434" y="454"/>
                  <a:pt x="432" y="453"/>
                  <a:pt x="432" y="455"/>
                </a:cubicBezTo>
                <a:cubicBezTo>
                  <a:pt x="431" y="457"/>
                  <a:pt x="434" y="458"/>
                  <a:pt x="432" y="459"/>
                </a:cubicBezTo>
                <a:close/>
                <a:moveTo>
                  <a:pt x="349" y="50"/>
                </a:moveTo>
                <a:cubicBezTo>
                  <a:pt x="349" y="51"/>
                  <a:pt x="350" y="51"/>
                  <a:pt x="350" y="52"/>
                </a:cubicBezTo>
                <a:cubicBezTo>
                  <a:pt x="351" y="53"/>
                  <a:pt x="351" y="54"/>
                  <a:pt x="351" y="54"/>
                </a:cubicBezTo>
                <a:cubicBezTo>
                  <a:pt x="352" y="56"/>
                  <a:pt x="353" y="56"/>
                  <a:pt x="354" y="57"/>
                </a:cubicBezTo>
                <a:cubicBezTo>
                  <a:pt x="356" y="58"/>
                  <a:pt x="356" y="59"/>
                  <a:pt x="356" y="61"/>
                </a:cubicBezTo>
                <a:cubicBezTo>
                  <a:pt x="356" y="63"/>
                  <a:pt x="357" y="63"/>
                  <a:pt x="358" y="63"/>
                </a:cubicBezTo>
                <a:cubicBezTo>
                  <a:pt x="360" y="63"/>
                  <a:pt x="361" y="63"/>
                  <a:pt x="362" y="62"/>
                </a:cubicBezTo>
                <a:cubicBezTo>
                  <a:pt x="363" y="62"/>
                  <a:pt x="363" y="62"/>
                  <a:pt x="364" y="61"/>
                </a:cubicBezTo>
                <a:cubicBezTo>
                  <a:pt x="366" y="60"/>
                  <a:pt x="366" y="59"/>
                  <a:pt x="365" y="57"/>
                </a:cubicBezTo>
                <a:cubicBezTo>
                  <a:pt x="365" y="57"/>
                  <a:pt x="365" y="57"/>
                  <a:pt x="364" y="56"/>
                </a:cubicBezTo>
                <a:cubicBezTo>
                  <a:pt x="364" y="56"/>
                  <a:pt x="364" y="55"/>
                  <a:pt x="365" y="55"/>
                </a:cubicBezTo>
                <a:cubicBezTo>
                  <a:pt x="366" y="54"/>
                  <a:pt x="366" y="55"/>
                  <a:pt x="367" y="55"/>
                </a:cubicBezTo>
                <a:cubicBezTo>
                  <a:pt x="368" y="56"/>
                  <a:pt x="368" y="56"/>
                  <a:pt x="369" y="56"/>
                </a:cubicBezTo>
                <a:cubicBezTo>
                  <a:pt x="369" y="56"/>
                  <a:pt x="369" y="57"/>
                  <a:pt x="369" y="57"/>
                </a:cubicBezTo>
                <a:cubicBezTo>
                  <a:pt x="369" y="58"/>
                  <a:pt x="370" y="58"/>
                  <a:pt x="370" y="58"/>
                </a:cubicBezTo>
                <a:cubicBezTo>
                  <a:pt x="370" y="57"/>
                  <a:pt x="370" y="57"/>
                  <a:pt x="370" y="56"/>
                </a:cubicBezTo>
                <a:cubicBezTo>
                  <a:pt x="369" y="55"/>
                  <a:pt x="371" y="56"/>
                  <a:pt x="372" y="56"/>
                </a:cubicBezTo>
                <a:cubicBezTo>
                  <a:pt x="372" y="55"/>
                  <a:pt x="372" y="55"/>
                  <a:pt x="373" y="55"/>
                </a:cubicBezTo>
                <a:cubicBezTo>
                  <a:pt x="374" y="56"/>
                  <a:pt x="374" y="56"/>
                  <a:pt x="374" y="57"/>
                </a:cubicBezTo>
                <a:cubicBezTo>
                  <a:pt x="373" y="58"/>
                  <a:pt x="372" y="59"/>
                  <a:pt x="371" y="60"/>
                </a:cubicBezTo>
                <a:cubicBezTo>
                  <a:pt x="370" y="60"/>
                  <a:pt x="370" y="61"/>
                  <a:pt x="369" y="62"/>
                </a:cubicBezTo>
                <a:cubicBezTo>
                  <a:pt x="369" y="62"/>
                  <a:pt x="369" y="63"/>
                  <a:pt x="368" y="63"/>
                </a:cubicBezTo>
                <a:cubicBezTo>
                  <a:pt x="367" y="64"/>
                  <a:pt x="367" y="63"/>
                  <a:pt x="366" y="64"/>
                </a:cubicBezTo>
                <a:cubicBezTo>
                  <a:pt x="366" y="65"/>
                  <a:pt x="367" y="66"/>
                  <a:pt x="367" y="66"/>
                </a:cubicBezTo>
                <a:cubicBezTo>
                  <a:pt x="369" y="67"/>
                  <a:pt x="370" y="66"/>
                  <a:pt x="372" y="67"/>
                </a:cubicBezTo>
                <a:cubicBezTo>
                  <a:pt x="373" y="68"/>
                  <a:pt x="374" y="69"/>
                  <a:pt x="376" y="68"/>
                </a:cubicBezTo>
                <a:cubicBezTo>
                  <a:pt x="376" y="68"/>
                  <a:pt x="377" y="67"/>
                  <a:pt x="378" y="68"/>
                </a:cubicBezTo>
                <a:cubicBezTo>
                  <a:pt x="378" y="68"/>
                  <a:pt x="378" y="69"/>
                  <a:pt x="378" y="70"/>
                </a:cubicBezTo>
                <a:cubicBezTo>
                  <a:pt x="377" y="70"/>
                  <a:pt x="377" y="71"/>
                  <a:pt x="377" y="72"/>
                </a:cubicBezTo>
                <a:cubicBezTo>
                  <a:pt x="376" y="72"/>
                  <a:pt x="376" y="72"/>
                  <a:pt x="375" y="72"/>
                </a:cubicBezTo>
                <a:cubicBezTo>
                  <a:pt x="374" y="72"/>
                  <a:pt x="373" y="73"/>
                  <a:pt x="371" y="72"/>
                </a:cubicBezTo>
                <a:cubicBezTo>
                  <a:pt x="371" y="72"/>
                  <a:pt x="370" y="71"/>
                  <a:pt x="370" y="71"/>
                </a:cubicBezTo>
                <a:cubicBezTo>
                  <a:pt x="369" y="71"/>
                  <a:pt x="368" y="71"/>
                  <a:pt x="367" y="71"/>
                </a:cubicBezTo>
                <a:cubicBezTo>
                  <a:pt x="365" y="70"/>
                  <a:pt x="362" y="68"/>
                  <a:pt x="359" y="68"/>
                </a:cubicBezTo>
                <a:cubicBezTo>
                  <a:pt x="358" y="68"/>
                  <a:pt x="358" y="69"/>
                  <a:pt x="357" y="68"/>
                </a:cubicBezTo>
                <a:cubicBezTo>
                  <a:pt x="356" y="68"/>
                  <a:pt x="355" y="68"/>
                  <a:pt x="355" y="69"/>
                </a:cubicBezTo>
                <a:cubicBezTo>
                  <a:pt x="354" y="70"/>
                  <a:pt x="357" y="71"/>
                  <a:pt x="357" y="72"/>
                </a:cubicBezTo>
                <a:cubicBezTo>
                  <a:pt x="358" y="73"/>
                  <a:pt x="358" y="73"/>
                  <a:pt x="358" y="74"/>
                </a:cubicBezTo>
                <a:cubicBezTo>
                  <a:pt x="358" y="75"/>
                  <a:pt x="359" y="75"/>
                  <a:pt x="360" y="75"/>
                </a:cubicBezTo>
                <a:cubicBezTo>
                  <a:pt x="360" y="76"/>
                  <a:pt x="361" y="76"/>
                  <a:pt x="360" y="77"/>
                </a:cubicBezTo>
                <a:cubicBezTo>
                  <a:pt x="360" y="78"/>
                  <a:pt x="359" y="78"/>
                  <a:pt x="360" y="79"/>
                </a:cubicBezTo>
                <a:cubicBezTo>
                  <a:pt x="361" y="80"/>
                  <a:pt x="363" y="79"/>
                  <a:pt x="364" y="80"/>
                </a:cubicBezTo>
                <a:cubicBezTo>
                  <a:pt x="365" y="80"/>
                  <a:pt x="365" y="81"/>
                  <a:pt x="366" y="82"/>
                </a:cubicBezTo>
                <a:cubicBezTo>
                  <a:pt x="368" y="83"/>
                  <a:pt x="369" y="82"/>
                  <a:pt x="370" y="83"/>
                </a:cubicBezTo>
                <a:cubicBezTo>
                  <a:pt x="372" y="83"/>
                  <a:pt x="373" y="85"/>
                  <a:pt x="374" y="85"/>
                </a:cubicBezTo>
                <a:cubicBezTo>
                  <a:pt x="376" y="86"/>
                  <a:pt x="377" y="86"/>
                  <a:pt x="378" y="86"/>
                </a:cubicBezTo>
                <a:cubicBezTo>
                  <a:pt x="380" y="87"/>
                  <a:pt x="381" y="89"/>
                  <a:pt x="382" y="89"/>
                </a:cubicBezTo>
                <a:cubicBezTo>
                  <a:pt x="383" y="89"/>
                  <a:pt x="383" y="89"/>
                  <a:pt x="384" y="89"/>
                </a:cubicBezTo>
                <a:cubicBezTo>
                  <a:pt x="385" y="89"/>
                  <a:pt x="386" y="89"/>
                  <a:pt x="386" y="89"/>
                </a:cubicBezTo>
                <a:cubicBezTo>
                  <a:pt x="387" y="89"/>
                  <a:pt x="388" y="88"/>
                  <a:pt x="389" y="88"/>
                </a:cubicBezTo>
                <a:cubicBezTo>
                  <a:pt x="389" y="89"/>
                  <a:pt x="390" y="89"/>
                  <a:pt x="389" y="89"/>
                </a:cubicBezTo>
                <a:cubicBezTo>
                  <a:pt x="389" y="90"/>
                  <a:pt x="388" y="89"/>
                  <a:pt x="388" y="90"/>
                </a:cubicBezTo>
                <a:cubicBezTo>
                  <a:pt x="388" y="90"/>
                  <a:pt x="387" y="90"/>
                  <a:pt x="387" y="90"/>
                </a:cubicBezTo>
                <a:cubicBezTo>
                  <a:pt x="386" y="90"/>
                  <a:pt x="386" y="91"/>
                  <a:pt x="385" y="91"/>
                </a:cubicBezTo>
                <a:cubicBezTo>
                  <a:pt x="384" y="91"/>
                  <a:pt x="383" y="90"/>
                  <a:pt x="383" y="90"/>
                </a:cubicBezTo>
                <a:cubicBezTo>
                  <a:pt x="382" y="90"/>
                  <a:pt x="381" y="90"/>
                  <a:pt x="381" y="90"/>
                </a:cubicBezTo>
                <a:cubicBezTo>
                  <a:pt x="380" y="90"/>
                  <a:pt x="379" y="90"/>
                  <a:pt x="378" y="90"/>
                </a:cubicBezTo>
                <a:cubicBezTo>
                  <a:pt x="377" y="90"/>
                  <a:pt x="377" y="89"/>
                  <a:pt x="376" y="89"/>
                </a:cubicBezTo>
                <a:cubicBezTo>
                  <a:pt x="373" y="89"/>
                  <a:pt x="376" y="91"/>
                  <a:pt x="376" y="92"/>
                </a:cubicBezTo>
                <a:cubicBezTo>
                  <a:pt x="377" y="93"/>
                  <a:pt x="377" y="94"/>
                  <a:pt x="379" y="95"/>
                </a:cubicBezTo>
                <a:cubicBezTo>
                  <a:pt x="380" y="96"/>
                  <a:pt x="381" y="97"/>
                  <a:pt x="382" y="98"/>
                </a:cubicBezTo>
                <a:cubicBezTo>
                  <a:pt x="383" y="99"/>
                  <a:pt x="384" y="100"/>
                  <a:pt x="385" y="101"/>
                </a:cubicBezTo>
                <a:cubicBezTo>
                  <a:pt x="386" y="102"/>
                  <a:pt x="387" y="103"/>
                  <a:pt x="389" y="103"/>
                </a:cubicBezTo>
                <a:cubicBezTo>
                  <a:pt x="391" y="103"/>
                  <a:pt x="392" y="103"/>
                  <a:pt x="394" y="103"/>
                </a:cubicBezTo>
                <a:cubicBezTo>
                  <a:pt x="396" y="103"/>
                  <a:pt x="397" y="102"/>
                  <a:pt x="399" y="103"/>
                </a:cubicBezTo>
                <a:cubicBezTo>
                  <a:pt x="400" y="103"/>
                  <a:pt x="400" y="103"/>
                  <a:pt x="401" y="103"/>
                </a:cubicBezTo>
                <a:cubicBezTo>
                  <a:pt x="402" y="104"/>
                  <a:pt x="404" y="103"/>
                  <a:pt x="404" y="102"/>
                </a:cubicBezTo>
                <a:cubicBezTo>
                  <a:pt x="404" y="102"/>
                  <a:pt x="404" y="101"/>
                  <a:pt x="404" y="101"/>
                </a:cubicBezTo>
                <a:cubicBezTo>
                  <a:pt x="404" y="100"/>
                  <a:pt x="405" y="101"/>
                  <a:pt x="405" y="101"/>
                </a:cubicBezTo>
                <a:cubicBezTo>
                  <a:pt x="406" y="101"/>
                  <a:pt x="406" y="102"/>
                  <a:pt x="407" y="101"/>
                </a:cubicBezTo>
                <a:cubicBezTo>
                  <a:pt x="407" y="100"/>
                  <a:pt x="407" y="100"/>
                  <a:pt x="408" y="99"/>
                </a:cubicBezTo>
                <a:cubicBezTo>
                  <a:pt x="408" y="99"/>
                  <a:pt x="409" y="98"/>
                  <a:pt x="410" y="99"/>
                </a:cubicBezTo>
                <a:cubicBezTo>
                  <a:pt x="411" y="99"/>
                  <a:pt x="410" y="100"/>
                  <a:pt x="411" y="100"/>
                </a:cubicBezTo>
                <a:cubicBezTo>
                  <a:pt x="411" y="101"/>
                  <a:pt x="412" y="100"/>
                  <a:pt x="413" y="99"/>
                </a:cubicBezTo>
                <a:cubicBezTo>
                  <a:pt x="413" y="99"/>
                  <a:pt x="413" y="99"/>
                  <a:pt x="413" y="98"/>
                </a:cubicBezTo>
                <a:cubicBezTo>
                  <a:pt x="413" y="98"/>
                  <a:pt x="414" y="98"/>
                  <a:pt x="414" y="98"/>
                </a:cubicBezTo>
                <a:cubicBezTo>
                  <a:pt x="414" y="97"/>
                  <a:pt x="414" y="96"/>
                  <a:pt x="413" y="96"/>
                </a:cubicBezTo>
                <a:cubicBezTo>
                  <a:pt x="413" y="95"/>
                  <a:pt x="413" y="94"/>
                  <a:pt x="415" y="94"/>
                </a:cubicBezTo>
                <a:cubicBezTo>
                  <a:pt x="416" y="94"/>
                  <a:pt x="416" y="95"/>
                  <a:pt x="417" y="95"/>
                </a:cubicBezTo>
                <a:cubicBezTo>
                  <a:pt x="418" y="95"/>
                  <a:pt x="419" y="94"/>
                  <a:pt x="420" y="94"/>
                </a:cubicBezTo>
                <a:cubicBezTo>
                  <a:pt x="420" y="95"/>
                  <a:pt x="421" y="95"/>
                  <a:pt x="422" y="95"/>
                </a:cubicBezTo>
                <a:cubicBezTo>
                  <a:pt x="423" y="94"/>
                  <a:pt x="421" y="92"/>
                  <a:pt x="420" y="92"/>
                </a:cubicBezTo>
                <a:cubicBezTo>
                  <a:pt x="419" y="92"/>
                  <a:pt x="419" y="92"/>
                  <a:pt x="418" y="91"/>
                </a:cubicBezTo>
                <a:cubicBezTo>
                  <a:pt x="418" y="91"/>
                  <a:pt x="417" y="91"/>
                  <a:pt x="416" y="91"/>
                </a:cubicBezTo>
                <a:cubicBezTo>
                  <a:pt x="416" y="90"/>
                  <a:pt x="417" y="89"/>
                  <a:pt x="418" y="89"/>
                </a:cubicBezTo>
                <a:cubicBezTo>
                  <a:pt x="418" y="89"/>
                  <a:pt x="419" y="89"/>
                  <a:pt x="419" y="88"/>
                </a:cubicBezTo>
                <a:cubicBezTo>
                  <a:pt x="419" y="88"/>
                  <a:pt x="419" y="87"/>
                  <a:pt x="419" y="87"/>
                </a:cubicBezTo>
                <a:cubicBezTo>
                  <a:pt x="419" y="87"/>
                  <a:pt x="419" y="86"/>
                  <a:pt x="420" y="86"/>
                </a:cubicBezTo>
                <a:cubicBezTo>
                  <a:pt x="420" y="85"/>
                  <a:pt x="420" y="85"/>
                  <a:pt x="419" y="84"/>
                </a:cubicBezTo>
                <a:cubicBezTo>
                  <a:pt x="419" y="83"/>
                  <a:pt x="418" y="83"/>
                  <a:pt x="418" y="82"/>
                </a:cubicBezTo>
                <a:cubicBezTo>
                  <a:pt x="419" y="82"/>
                  <a:pt x="420" y="82"/>
                  <a:pt x="421" y="82"/>
                </a:cubicBezTo>
                <a:cubicBezTo>
                  <a:pt x="421" y="81"/>
                  <a:pt x="421" y="80"/>
                  <a:pt x="422" y="80"/>
                </a:cubicBezTo>
                <a:cubicBezTo>
                  <a:pt x="422" y="80"/>
                  <a:pt x="423" y="80"/>
                  <a:pt x="424" y="80"/>
                </a:cubicBezTo>
                <a:cubicBezTo>
                  <a:pt x="425" y="81"/>
                  <a:pt x="424" y="83"/>
                  <a:pt x="425" y="84"/>
                </a:cubicBezTo>
                <a:cubicBezTo>
                  <a:pt x="426" y="84"/>
                  <a:pt x="426" y="84"/>
                  <a:pt x="426" y="84"/>
                </a:cubicBezTo>
                <a:cubicBezTo>
                  <a:pt x="427" y="85"/>
                  <a:pt x="427" y="85"/>
                  <a:pt x="427" y="85"/>
                </a:cubicBezTo>
                <a:cubicBezTo>
                  <a:pt x="428" y="87"/>
                  <a:pt x="429" y="85"/>
                  <a:pt x="430" y="84"/>
                </a:cubicBezTo>
                <a:cubicBezTo>
                  <a:pt x="430" y="83"/>
                  <a:pt x="431" y="83"/>
                  <a:pt x="431" y="83"/>
                </a:cubicBezTo>
                <a:cubicBezTo>
                  <a:pt x="433" y="83"/>
                  <a:pt x="433" y="82"/>
                  <a:pt x="433" y="81"/>
                </a:cubicBezTo>
                <a:cubicBezTo>
                  <a:pt x="433" y="80"/>
                  <a:pt x="433" y="80"/>
                  <a:pt x="434" y="79"/>
                </a:cubicBezTo>
                <a:cubicBezTo>
                  <a:pt x="434" y="78"/>
                  <a:pt x="434" y="77"/>
                  <a:pt x="434" y="77"/>
                </a:cubicBezTo>
                <a:cubicBezTo>
                  <a:pt x="435" y="75"/>
                  <a:pt x="437" y="76"/>
                  <a:pt x="437" y="77"/>
                </a:cubicBezTo>
                <a:cubicBezTo>
                  <a:pt x="437" y="78"/>
                  <a:pt x="438" y="78"/>
                  <a:pt x="438" y="79"/>
                </a:cubicBezTo>
                <a:cubicBezTo>
                  <a:pt x="438" y="79"/>
                  <a:pt x="438" y="80"/>
                  <a:pt x="438" y="81"/>
                </a:cubicBezTo>
                <a:cubicBezTo>
                  <a:pt x="438" y="82"/>
                  <a:pt x="437" y="82"/>
                  <a:pt x="437" y="83"/>
                </a:cubicBezTo>
                <a:cubicBezTo>
                  <a:pt x="437" y="84"/>
                  <a:pt x="437" y="85"/>
                  <a:pt x="437" y="85"/>
                </a:cubicBezTo>
                <a:cubicBezTo>
                  <a:pt x="436" y="87"/>
                  <a:pt x="434" y="87"/>
                  <a:pt x="435" y="89"/>
                </a:cubicBezTo>
                <a:cubicBezTo>
                  <a:pt x="435" y="91"/>
                  <a:pt x="437" y="91"/>
                  <a:pt x="439" y="92"/>
                </a:cubicBezTo>
                <a:cubicBezTo>
                  <a:pt x="440" y="92"/>
                  <a:pt x="441" y="91"/>
                  <a:pt x="443" y="91"/>
                </a:cubicBezTo>
                <a:cubicBezTo>
                  <a:pt x="444" y="90"/>
                  <a:pt x="445" y="91"/>
                  <a:pt x="447" y="91"/>
                </a:cubicBezTo>
                <a:cubicBezTo>
                  <a:pt x="448" y="91"/>
                  <a:pt x="448" y="91"/>
                  <a:pt x="449" y="91"/>
                </a:cubicBezTo>
                <a:cubicBezTo>
                  <a:pt x="450" y="90"/>
                  <a:pt x="451" y="89"/>
                  <a:pt x="452" y="89"/>
                </a:cubicBezTo>
                <a:cubicBezTo>
                  <a:pt x="453" y="88"/>
                  <a:pt x="453" y="88"/>
                  <a:pt x="454" y="88"/>
                </a:cubicBezTo>
                <a:cubicBezTo>
                  <a:pt x="455" y="88"/>
                  <a:pt x="456" y="88"/>
                  <a:pt x="456" y="87"/>
                </a:cubicBezTo>
                <a:cubicBezTo>
                  <a:pt x="456" y="86"/>
                  <a:pt x="456" y="86"/>
                  <a:pt x="456" y="85"/>
                </a:cubicBezTo>
                <a:cubicBezTo>
                  <a:pt x="456" y="85"/>
                  <a:pt x="457" y="85"/>
                  <a:pt x="457" y="84"/>
                </a:cubicBezTo>
                <a:cubicBezTo>
                  <a:pt x="458" y="84"/>
                  <a:pt x="458" y="83"/>
                  <a:pt x="458" y="82"/>
                </a:cubicBezTo>
                <a:cubicBezTo>
                  <a:pt x="458" y="81"/>
                  <a:pt x="459" y="80"/>
                  <a:pt x="461" y="81"/>
                </a:cubicBezTo>
                <a:cubicBezTo>
                  <a:pt x="461" y="81"/>
                  <a:pt x="461" y="82"/>
                  <a:pt x="462" y="82"/>
                </a:cubicBezTo>
                <a:cubicBezTo>
                  <a:pt x="463" y="82"/>
                  <a:pt x="464" y="82"/>
                  <a:pt x="464" y="83"/>
                </a:cubicBezTo>
                <a:cubicBezTo>
                  <a:pt x="465" y="84"/>
                  <a:pt x="462" y="86"/>
                  <a:pt x="462" y="86"/>
                </a:cubicBezTo>
                <a:cubicBezTo>
                  <a:pt x="461" y="87"/>
                  <a:pt x="460" y="87"/>
                  <a:pt x="460" y="88"/>
                </a:cubicBezTo>
                <a:cubicBezTo>
                  <a:pt x="460" y="89"/>
                  <a:pt x="459" y="90"/>
                  <a:pt x="459" y="90"/>
                </a:cubicBezTo>
                <a:cubicBezTo>
                  <a:pt x="458" y="91"/>
                  <a:pt x="457" y="91"/>
                  <a:pt x="457" y="91"/>
                </a:cubicBezTo>
                <a:cubicBezTo>
                  <a:pt x="456" y="93"/>
                  <a:pt x="457" y="93"/>
                  <a:pt x="458" y="93"/>
                </a:cubicBezTo>
                <a:cubicBezTo>
                  <a:pt x="459" y="93"/>
                  <a:pt x="459" y="93"/>
                  <a:pt x="460" y="93"/>
                </a:cubicBezTo>
                <a:cubicBezTo>
                  <a:pt x="460" y="94"/>
                  <a:pt x="461" y="94"/>
                  <a:pt x="461" y="94"/>
                </a:cubicBezTo>
                <a:cubicBezTo>
                  <a:pt x="462" y="94"/>
                  <a:pt x="463" y="94"/>
                  <a:pt x="463" y="94"/>
                </a:cubicBezTo>
                <a:cubicBezTo>
                  <a:pt x="464" y="93"/>
                  <a:pt x="465" y="93"/>
                  <a:pt x="465" y="94"/>
                </a:cubicBezTo>
                <a:cubicBezTo>
                  <a:pt x="464" y="95"/>
                  <a:pt x="463" y="95"/>
                  <a:pt x="463" y="95"/>
                </a:cubicBezTo>
                <a:cubicBezTo>
                  <a:pt x="462" y="95"/>
                  <a:pt x="460" y="95"/>
                  <a:pt x="459" y="96"/>
                </a:cubicBezTo>
                <a:cubicBezTo>
                  <a:pt x="457" y="96"/>
                  <a:pt x="456" y="96"/>
                  <a:pt x="454" y="96"/>
                </a:cubicBezTo>
                <a:cubicBezTo>
                  <a:pt x="453" y="96"/>
                  <a:pt x="451" y="97"/>
                  <a:pt x="450" y="97"/>
                </a:cubicBezTo>
                <a:cubicBezTo>
                  <a:pt x="448" y="97"/>
                  <a:pt x="447" y="96"/>
                  <a:pt x="445" y="97"/>
                </a:cubicBezTo>
                <a:cubicBezTo>
                  <a:pt x="444" y="97"/>
                  <a:pt x="444" y="98"/>
                  <a:pt x="443" y="100"/>
                </a:cubicBezTo>
                <a:cubicBezTo>
                  <a:pt x="442" y="103"/>
                  <a:pt x="438" y="104"/>
                  <a:pt x="435" y="104"/>
                </a:cubicBezTo>
                <a:cubicBezTo>
                  <a:pt x="434" y="104"/>
                  <a:pt x="433" y="105"/>
                  <a:pt x="432" y="105"/>
                </a:cubicBezTo>
                <a:cubicBezTo>
                  <a:pt x="430" y="105"/>
                  <a:pt x="429" y="106"/>
                  <a:pt x="428" y="106"/>
                </a:cubicBezTo>
                <a:cubicBezTo>
                  <a:pt x="426" y="107"/>
                  <a:pt x="424" y="108"/>
                  <a:pt x="422" y="109"/>
                </a:cubicBezTo>
                <a:cubicBezTo>
                  <a:pt x="420" y="110"/>
                  <a:pt x="420" y="110"/>
                  <a:pt x="418" y="110"/>
                </a:cubicBezTo>
                <a:cubicBezTo>
                  <a:pt x="416" y="110"/>
                  <a:pt x="414" y="110"/>
                  <a:pt x="413" y="110"/>
                </a:cubicBezTo>
                <a:cubicBezTo>
                  <a:pt x="411" y="110"/>
                  <a:pt x="410" y="111"/>
                  <a:pt x="409" y="110"/>
                </a:cubicBezTo>
                <a:cubicBezTo>
                  <a:pt x="408" y="109"/>
                  <a:pt x="407" y="108"/>
                  <a:pt x="405" y="107"/>
                </a:cubicBezTo>
                <a:cubicBezTo>
                  <a:pt x="404" y="107"/>
                  <a:pt x="403" y="108"/>
                  <a:pt x="402" y="109"/>
                </a:cubicBezTo>
                <a:cubicBezTo>
                  <a:pt x="401" y="110"/>
                  <a:pt x="399" y="109"/>
                  <a:pt x="400" y="111"/>
                </a:cubicBezTo>
                <a:cubicBezTo>
                  <a:pt x="400" y="112"/>
                  <a:pt x="401" y="112"/>
                  <a:pt x="401" y="113"/>
                </a:cubicBezTo>
                <a:cubicBezTo>
                  <a:pt x="401" y="113"/>
                  <a:pt x="401" y="114"/>
                  <a:pt x="401" y="115"/>
                </a:cubicBezTo>
                <a:cubicBezTo>
                  <a:pt x="401" y="116"/>
                  <a:pt x="400" y="119"/>
                  <a:pt x="401" y="120"/>
                </a:cubicBezTo>
                <a:cubicBezTo>
                  <a:pt x="401" y="121"/>
                  <a:pt x="402" y="121"/>
                  <a:pt x="403" y="121"/>
                </a:cubicBezTo>
                <a:cubicBezTo>
                  <a:pt x="404" y="121"/>
                  <a:pt x="404" y="121"/>
                  <a:pt x="405" y="122"/>
                </a:cubicBezTo>
                <a:cubicBezTo>
                  <a:pt x="405" y="122"/>
                  <a:pt x="406" y="123"/>
                  <a:pt x="406" y="123"/>
                </a:cubicBezTo>
                <a:cubicBezTo>
                  <a:pt x="408" y="122"/>
                  <a:pt x="409" y="121"/>
                  <a:pt x="410" y="121"/>
                </a:cubicBezTo>
                <a:cubicBezTo>
                  <a:pt x="412" y="121"/>
                  <a:pt x="414" y="121"/>
                  <a:pt x="415" y="121"/>
                </a:cubicBezTo>
                <a:cubicBezTo>
                  <a:pt x="417" y="121"/>
                  <a:pt x="418" y="121"/>
                  <a:pt x="420" y="120"/>
                </a:cubicBezTo>
                <a:cubicBezTo>
                  <a:pt x="422" y="120"/>
                  <a:pt x="423" y="121"/>
                  <a:pt x="425" y="121"/>
                </a:cubicBezTo>
                <a:cubicBezTo>
                  <a:pt x="427" y="121"/>
                  <a:pt x="429" y="120"/>
                  <a:pt x="430" y="119"/>
                </a:cubicBezTo>
                <a:cubicBezTo>
                  <a:pt x="431" y="119"/>
                  <a:pt x="432" y="118"/>
                  <a:pt x="433" y="118"/>
                </a:cubicBezTo>
                <a:cubicBezTo>
                  <a:pt x="433" y="118"/>
                  <a:pt x="434" y="118"/>
                  <a:pt x="435" y="118"/>
                </a:cubicBezTo>
                <a:cubicBezTo>
                  <a:pt x="436" y="117"/>
                  <a:pt x="438" y="116"/>
                  <a:pt x="439" y="116"/>
                </a:cubicBezTo>
                <a:cubicBezTo>
                  <a:pt x="441" y="115"/>
                  <a:pt x="441" y="117"/>
                  <a:pt x="443" y="117"/>
                </a:cubicBezTo>
                <a:cubicBezTo>
                  <a:pt x="444" y="118"/>
                  <a:pt x="445" y="118"/>
                  <a:pt x="447" y="119"/>
                </a:cubicBezTo>
                <a:cubicBezTo>
                  <a:pt x="448" y="119"/>
                  <a:pt x="450" y="119"/>
                  <a:pt x="452" y="118"/>
                </a:cubicBezTo>
                <a:cubicBezTo>
                  <a:pt x="454" y="117"/>
                  <a:pt x="456" y="117"/>
                  <a:pt x="458" y="118"/>
                </a:cubicBezTo>
                <a:cubicBezTo>
                  <a:pt x="459" y="118"/>
                  <a:pt x="460" y="118"/>
                  <a:pt x="461" y="118"/>
                </a:cubicBezTo>
                <a:cubicBezTo>
                  <a:pt x="462" y="117"/>
                  <a:pt x="462" y="116"/>
                  <a:pt x="463" y="116"/>
                </a:cubicBezTo>
                <a:cubicBezTo>
                  <a:pt x="464" y="115"/>
                  <a:pt x="465" y="115"/>
                  <a:pt x="465" y="115"/>
                </a:cubicBezTo>
                <a:cubicBezTo>
                  <a:pt x="466" y="115"/>
                  <a:pt x="467" y="115"/>
                  <a:pt x="467" y="115"/>
                </a:cubicBezTo>
                <a:cubicBezTo>
                  <a:pt x="467" y="114"/>
                  <a:pt x="467" y="113"/>
                  <a:pt x="468" y="114"/>
                </a:cubicBezTo>
                <a:cubicBezTo>
                  <a:pt x="468" y="115"/>
                  <a:pt x="468" y="117"/>
                  <a:pt x="466" y="116"/>
                </a:cubicBezTo>
                <a:cubicBezTo>
                  <a:pt x="465" y="116"/>
                  <a:pt x="464" y="116"/>
                  <a:pt x="465" y="117"/>
                </a:cubicBezTo>
                <a:cubicBezTo>
                  <a:pt x="465" y="117"/>
                  <a:pt x="466" y="118"/>
                  <a:pt x="466" y="118"/>
                </a:cubicBezTo>
                <a:cubicBezTo>
                  <a:pt x="466" y="119"/>
                  <a:pt x="468" y="119"/>
                  <a:pt x="468" y="120"/>
                </a:cubicBezTo>
                <a:cubicBezTo>
                  <a:pt x="468" y="121"/>
                  <a:pt x="467" y="120"/>
                  <a:pt x="467" y="120"/>
                </a:cubicBezTo>
                <a:cubicBezTo>
                  <a:pt x="465" y="119"/>
                  <a:pt x="464" y="119"/>
                  <a:pt x="463" y="119"/>
                </a:cubicBezTo>
                <a:cubicBezTo>
                  <a:pt x="461" y="119"/>
                  <a:pt x="460" y="120"/>
                  <a:pt x="458" y="120"/>
                </a:cubicBezTo>
                <a:cubicBezTo>
                  <a:pt x="458" y="120"/>
                  <a:pt x="457" y="120"/>
                  <a:pt x="456" y="120"/>
                </a:cubicBezTo>
                <a:cubicBezTo>
                  <a:pt x="455" y="120"/>
                  <a:pt x="455" y="121"/>
                  <a:pt x="454" y="121"/>
                </a:cubicBezTo>
                <a:cubicBezTo>
                  <a:pt x="452" y="122"/>
                  <a:pt x="450" y="121"/>
                  <a:pt x="448" y="121"/>
                </a:cubicBezTo>
                <a:cubicBezTo>
                  <a:pt x="446" y="121"/>
                  <a:pt x="445" y="122"/>
                  <a:pt x="443" y="122"/>
                </a:cubicBezTo>
                <a:cubicBezTo>
                  <a:pt x="441" y="123"/>
                  <a:pt x="440" y="122"/>
                  <a:pt x="438" y="123"/>
                </a:cubicBezTo>
                <a:cubicBezTo>
                  <a:pt x="437" y="123"/>
                  <a:pt x="436" y="123"/>
                  <a:pt x="435" y="123"/>
                </a:cubicBezTo>
                <a:cubicBezTo>
                  <a:pt x="434" y="123"/>
                  <a:pt x="433" y="123"/>
                  <a:pt x="432" y="124"/>
                </a:cubicBezTo>
                <a:cubicBezTo>
                  <a:pt x="431" y="124"/>
                  <a:pt x="429" y="125"/>
                  <a:pt x="428" y="125"/>
                </a:cubicBezTo>
                <a:cubicBezTo>
                  <a:pt x="427" y="125"/>
                  <a:pt x="426" y="124"/>
                  <a:pt x="425" y="124"/>
                </a:cubicBezTo>
                <a:cubicBezTo>
                  <a:pt x="424" y="125"/>
                  <a:pt x="424" y="125"/>
                  <a:pt x="424" y="126"/>
                </a:cubicBezTo>
                <a:cubicBezTo>
                  <a:pt x="424" y="126"/>
                  <a:pt x="424" y="126"/>
                  <a:pt x="425" y="126"/>
                </a:cubicBezTo>
                <a:cubicBezTo>
                  <a:pt x="425" y="126"/>
                  <a:pt x="425" y="127"/>
                  <a:pt x="426" y="127"/>
                </a:cubicBezTo>
                <a:cubicBezTo>
                  <a:pt x="426" y="127"/>
                  <a:pt x="427" y="127"/>
                  <a:pt x="428" y="127"/>
                </a:cubicBezTo>
                <a:cubicBezTo>
                  <a:pt x="429" y="128"/>
                  <a:pt x="428" y="129"/>
                  <a:pt x="429" y="128"/>
                </a:cubicBezTo>
                <a:cubicBezTo>
                  <a:pt x="430" y="128"/>
                  <a:pt x="431" y="128"/>
                  <a:pt x="432" y="128"/>
                </a:cubicBezTo>
                <a:cubicBezTo>
                  <a:pt x="433" y="128"/>
                  <a:pt x="434" y="128"/>
                  <a:pt x="435" y="128"/>
                </a:cubicBezTo>
                <a:cubicBezTo>
                  <a:pt x="437" y="128"/>
                  <a:pt x="439" y="128"/>
                  <a:pt x="441" y="129"/>
                </a:cubicBezTo>
                <a:cubicBezTo>
                  <a:pt x="443" y="129"/>
                  <a:pt x="444" y="129"/>
                  <a:pt x="445" y="130"/>
                </a:cubicBezTo>
                <a:cubicBezTo>
                  <a:pt x="447" y="130"/>
                  <a:pt x="448" y="131"/>
                  <a:pt x="449" y="132"/>
                </a:cubicBezTo>
                <a:cubicBezTo>
                  <a:pt x="449" y="132"/>
                  <a:pt x="450" y="133"/>
                  <a:pt x="450" y="133"/>
                </a:cubicBezTo>
                <a:cubicBezTo>
                  <a:pt x="451" y="133"/>
                  <a:pt x="452" y="133"/>
                  <a:pt x="453" y="133"/>
                </a:cubicBezTo>
                <a:cubicBezTo>
                  <a:pt x="454" y="133"/>
                  <a:pt x="454" y="133"/>
                  <a:pt x="453" y="134"/>
                </a:cubicBezTo>
                <a:cubicBezTo>
                  <a:pt x="452" y="134"/>
                  <a:pt x="452" y="134"/>
                  <a:pt x="452" y="135"/>
                </a:cubicBezTo>
                <a:cubicBezTo>
                  <a:pt x="451" y="136"/>
                  <a:pt x="450" y="134"/>
                  <a:pt x="450" y="134"/>
                </a:cubicBezTo>
                <a:cubicBezTo>
                  <a:pt x="449" y="133"/>
                  <a:pt x="448" y="132"/>
                  <a:pt x="447" y="131"/>
                </a:cubicBezTo>
                <a:cubicBezTo>
                  <a:pt x="446" y="130"/>
                  <a:pt x="444" y="130"/>
                  <a:pt x="443" y="130"/>
                </a:cubicBezTo>
                <a:cubicBezTo>
                  <a:pt x="441" y="130"/>
                  <a:pt x="439" y="130"/>
                  <a:pt x="438" y="130"/>
                </a:cubicBezTo>
                <a:cubicBezTo>
                  <a:pt x="436" y="130"/>
                  <a:pt x="435" y="131"/>
                  <a:pt x="433" y="130"/>
                </a:cubicBezTo>
                <a:cubicBezTo>
                  <a:pt x="432" y="130"/>
                  <a:pt x="432" y="130"/>
                  <a:pt x="431" y="130"/>
                </a:cubicBezTo>
                <a:cubicBezTo>
                  <a:pt x="429" y="129"/>
                  <a:pt x="428" y="130"/>
                  <a:pt x="426" y="130"/>
                </a:cubicBezTo>
                <a:cubicBezTo>
                  <a:pt x="425" y="130"/>
                  <a:pt x="424" y="131"/>
                  <a:pt x="423" y="132"/>
                </a:cubicBezTo>
                <a:cubicBezTo>
                  <a:pt x="422" y="133"/>
                  <a:pt x="420" y="133"/>
                  <a:pt x="419" y="132"/>
                </a:cubicBezTo>
                <a:cubicBezTo>
                  <a:pt x="419" y="131"/>
                  <a:pt x="419" y="130"/>
                  <a:pt x="418" y="129"/>
                </a:cubicBezTo>
                <a:cubicBezTo>
                  <a:pt x="415" y="128"/>
                  <a:pt x="412" y="130"/>
                  <a:pt x="409" y="130"/>
                </a:cubicBezTo>
                <a:cubicBezTo>
                  <a:pt x="408" y="130"/>
                  <a:pt x="407" y="131"/>
                  <a:pt x="407" y="133"/>
                </a:cubicBezTo>
                <a:cubicBezTo>
                  <a:pt x="408" y="134"/>
                  <a:pt x="408" y="135"/>
                  <a:pt x="409" y="136"/>
                </a:cubicBezTo>
                <a:cubicBezTo>
                  <a:pt x="410" y="139"/>
                  <a:pt x="411" y="142"/>
                  <a:pt x="414" y="143"/>
                </a:cubicBezTo>
                <a:cubicBezTo>
                  <a:pt x="415" y="144"/>
                  <a:pt x="416" y="144"/>
                  <a:pt x="417" y="145"/>
                </a:cubicBezTo>
                <a:cubicBezTo>
                  <a:pt x="418" y="146"/>
                  <a:pt x="419" y="146"/>
                  <a:pt x="421" y="146"/>
                </a:cubicBezTo>
                <a:cubicBezTo>
                  <a:pt x="422" y="146"/>
                  <a:pt x="424" y="146"/>
                  <a:pt x="425" y="147"/>
                </a:cubicBezTo>
                <a:cubicBezTo>
                  <a:pt x="426" y="147"/>
                  <a:pt x="428" y="148"/>
                  <a:pt x="429" y="148"/>
                </a:cubicBezTo>
                <a:cubicBezTo>
                  <a:pt x="430" y="149"/>
                  <a:pt x="432" y="150"/>
                  <a:pt x="433" y="150"/>
                </a:cubicBezTo>
                <a:cubicBezTo>
                  <a:pt x="436" y="152"/>
                  <a:pt x="438" y="153"/>
                  <a:pt x="442" y="153"/>
                </a:cubicBezTo>
                <a:cubicBezTo>
                  <a:pt x="443" y="153"/>
                  <a:pt x="444" y="154"/>
                  <a:pt x="446" y="153"/>
                </a:cubicBezTo>
                <a:cubicBezTo>
                  <a:pt x="447" y="153"/>
                  <a:pt x="447" y="152"/>
                  <a:pt x="446" y="152"/>
                </a:cubicBezTo>
                <a:cubicBezTo>
                  <a:pt x="446" y="151"/>
                  <a:pt x="446" y="151"/>
                  <a:pt x="447" y="150"/>
                </a:cubicBezTo>
                <a:cubicBezTo>
                  <a:pt x="449" y="149"/>
                  <a:pt x="449" y="150"/>
                  <a:pt x="450" y="151"/>
                </a:cubicBezTo>
                <a:cubicBezTo>
                  <a:pt x="451" y="152"/>
                  <a:pt x="451" y="152"/>
                  <a:pt x="452" y="152"/>
                </a:cubicBezTo>
                <a:cubicBezTo>
                  <a:pt x="452" y="152"/>
                  <a:pt x="453" y="153"/>
                  <a:pt x="453" y="153"/>
                </a:cubicBezTo>
                <a:cubicBezTo>
                  <a:pt x="454" y="154"/>
                  <a:pt x="455" y="154"/>
                  <a:pt x="455" y="155"/>
                </a:cubicBezTo>
                <a:cubicBezTo>
                  <a:pt x="455" y="155"/>
                  <a:pt x="454" y="156"/>
                  <a:pt x="454" y="155"/>
                </a:cubicBezTo>
                <a:cubicBezTo>
                  <a:pt x="453" y="155"/>
                  <a:pt x="453" y="154"/>
                  <a:pt x="452" y="154"/>
                </a:cubicBezTo>
                <a:cubicBezTo>
                  <a:pt x="452" y="154"/>
                  <a:pt x="451" y="154"/>
                  <a:pt x="450" y="154"/>
                </a:cubicBezTo>
                <a:cubicBezTo>
                  <a:pt x="449" y="154"/>
                  <a:pt x="449" y="154"/>
                  <a:pt x="448" y="154"/>
                </a:cubicBezTo>
                <a:cubicBezTo>
                  <a:pt x="448" y="155"/>
                  <a:pt x="447" y="155"/>
                  <a:pt x="446" y="155"/>
                </a:cubicBezTo>
                <a:cubicBezTo>
                  <a:pt x="444" y="155"/>
                  <a:pt x="443" y="156"/>
                  <a:pt x="442" y="156"/>
                </a:cubicBezTo>
                <a:cubicBezTo>
                  <a:pt x="441" y="157"/>
                  <a:pt x="438" y="157"/>
                  <a:pt x="439" y="158"/>
                </a:cubicBezTo>
                <a:cubicBezTo>
                  <a:pt x="439" y="159"/>
                  <a:pt x="440" y="159"/>
                  <a:pt x="440" y="159"/>
                </a:cubicBezTo>
                <a:cubicBezTo>
                  <a:pt x="441" y="159"/>
                  <a:pt x="442" y="159"/>
                  <a:pt x="442" y="160"/>
                </a:cubicBezTo>
                <a:cubicBezTo>
                  <a:pt x="443" y="160"/>
                  <a:pt x="443" y="161"/>
                  <a:pt x="444" y="161"/>
                </a:cubicBezTo>
                <a:cubicBezTo>
                  <a:pt x="445" y="161"/>
                  <a:pt x="446" y="161"/>
                  <a:pt x="446" y="161"/>
                </a:cubicBezTo>
                <a:cubicBezTo>
                  <a:pt x="448" y="162"/>
                  <a:pt x="451" y="164"/>
                  <a:pt x="452" y="165"/>
                </a:cubicBezTo>
                <a:cubicBezTo>
                  <a:pt x="454" y="166"/>
                  <a:pt x="455" y="166"/>
                  <a:pt x="455" y="168"/>
                </a:cubicBezTo>
                <a:cubicBezTo>
                  <a:pt x="455" y="169"/>
                  <a:pt x="454" y="172"/>
                  <a:pt x="456" y="171"/>
                </a:cubicBezTo>
                <a:cubicBezTo>
                  <a:pt x="458" y="169"/>
                  <a:pt x="460" y="170"/>
                  <a:pt x="461" y="171"/>
                </a:cubicBezTo>
                <a:cubicBezTo>
                  <a:pt x="463" y="171"/>
                  <a:pt x="466" y="172"/>
                  <a:pt x="467" y="171"/>
                </a:cubicBezTo>
                <a:cubicBezTo>
                  <a:pt x="469" y="170"/>
                  <a:pt x="469" y="168"/>
                  <a:pt x="471" y="168"/>
                </a:cubicBezTo>
                <a:cubicBezTo>
                  <a:pt x="472" y="167"/>
                  <a:pt x="474" y="166"/>
                  <a:pt x="472" y="165"/>
                </a:cubicBezTo>
                <a:cubicBezTo>
                  <a:pt x="472" y="164"/>
                  <a:pt x="471" y="164"/>
                  <a:pt x="471" y="164"/>
                </a:cubicBezTo>
                <a:cubicBezTo>
                  <a:pt x="470" y="163"/>
                  <a:pt x="470" y="163"/>
                  <a:pt x="469" y="163"/>
                </a:cubicBezTo>
                <a:cubicBezTo>
                  <a:pt x="467" y="162"/>
                  <a:pt x="469" y="161"/>
                  <a:pt x="470" y="160"/>
                </a:cubicBezTo>
                <a:cubicBezTo>
                  <a:pt x="471" y="159"/>
                  <a:pt x="471" y="158"/>
                  <a:pt x="472" y="157"/>
                </a:cubicBezTo>
                <a:cubicBezTo>
                  <a:pt x="474" y="156"/>
                  <a:pt x="476" y="156"/>
                  <a:pt x="475" y="154"/>
                </a:cubicBezTo>
                <a:cubicBezTo>
                  <a:pt x="474" y="154"/>
                  <a:pt x="474" y="153"/>
                  <a:pt x="473" y="153"/>
                </a:cubicBezTo>
                <a:cubicBezTo>
                  <a:pt x="473" y="152"/>
                  <a:pt x="472" y="152"/>
                  <a:pt x="472" y="151"/>
                </a:cubicBezTo>
                <a:cubicBezTo>
                  <a:pt x="472" y="151"/>
                  <a:pt x="473" y="150"/>
                  <a:pt x="473" y="151"/>
                </a:cubicBezTo>
                <a:cubicBezTo>
                  <a:pt x="474" y="151"/>
                  <a:pt x="475" y="151"/>
                  <a:pt x="475" y="151"/>
                </a:cubicBezTo>
                <a:cubicBezTo>
                  <a:pt x="476" y="150"/>
                  <a:pt x="477" y="149"/>
                  <a:pt x="477" y="148"/>
                </a:cubicBezTo>
                <a:cubicBezTo>
                  <a:pt x="477" y="146"/>
                  <a:pt x="477" y="145"/>
                  <a:pt x="478" y="144"/>
                </a:cubicBezTo>
                <a:cubicBezTo>
                  <a:pt x="478" y="143"/>
                  <a:pt x="479" y="142"/>
                  <a:pt x="479" y="141"/>
                </a:cubicBezTo>
                <a:cubicBezTo>
                  <a:pt x="479" y="139"/>
                  <a:pt x="480" y="138"/>
                  <a:pt x="481" y="137"/>
                </a:cubicBezTo>
                <a:cubicBezTo>
                  <a:pt x="482" y="136"/>
                  <a:pt x="482" y="135"/>
                  <a:pt x="483" y="134"/>
                </a:cubicBezTo>
                <a:cubicBezTo>
                  <a:pt x="484" y="134"/>
                  <a:pt x="485" y="133"/>
                  <a:pt x="485" y="133"/>
                </a:cubicBezTo>
                <a:cubicBezTo>
                  <a:pt x="486" y="132"/>
                  <a:pt x="488" y="131"/>
                  <a:pt x="489" y="132"/>
                </a:cubicBezTo>
                <a:cubicBezTo>
                  <a:pt x="490" y="133"/>
                  <a:pt x="490" y="133"/>
                  <a:pt x="491" y="133"/>
                </a:cubicBezTo>
                <a:cubicBezTo>
                  <a:pt x="492" y="133"/>
                  <a:pt x="493" y="133"/>
                  <a:pt x="493" y="133"/>
                </a:cubicBezTo>
                <a:cubicBezTo>
                  <a:pt x="495" y="133"/>
                  <a:pt x="495" y="131"/>
                  <a:pt x="495" y="129"/>
                </a:cubicBezTo>
                <a:cubicBezTo>
                  <a:pt x="495" y="129"/>
                  <a:pt x="495" y="128"/>
                  <a:pt x="495" y="127"/>
                </a:cubicBezTo>
                <a:cubicBezTo>
                  <a:pt x="495" y="127"/>
                  <a:pt x="496" y="126"/>
                  <a:pt x="496" y="125"/>
                </a:cubicBezTo>
                <a:cubicBezTo>
                  <a:pt x="496" y="124"/>
                  <a:pt x="497" y="123"/>
                  <a:pt x="498" y="122"/>
                </a:cubicBezTo>
                <a:cubicBezTo>
                  <a:pt x="498" y="120"/>
                  <a:pt x="498" y="119"/>
                  <a:pt x="498" y="117"/>
                </a:cubicBezTo>
                <a:cubicBezTo>
                  <a:pt x="498" y="117"/>
                  <a:pt x="498" y="117"/>
                  <a:pt x="498" y="116"/>
                </a:cubicBezTo>
                <a:cubicBezTo>
                  <a:pt x="498" y="115"/>
                  <a:pt x="498" y="115"/>
                  <a:pt x="498" y="114"/>
                </a:cubicBezTo>
                <a:cubicBezTo>
                  <a:pt x="499" y="113"/>
                  <a:pt x="499" y="113"/>
                  <a:pt x="499" y="111"/>
                </a:cubicBezTo>
                <a:cubicBezTo>
                  <a:pt x="499" y="111"/>
                  <a:pt x="498" y="110"/>
                  <a:pt x="499" y="109"/>
                </a:cubicBezTo>
                <a:cubicBezTo>
                  <a:pt x="499" y="109"/>
                  <a:pt x="500" y="109"/>
                  <a:pt x="500" y="109"/>
                </a:cubicBezTo>
                <a:cubicBezTo>
                  <a:pt x="502" y="110"/>
                  <a:pt x="503" y="110"/>
                  <a:pt x="505" y="109"/>
                </a:cubicBezTo>
                <a:cubicBezTo>
                  <a:pt x="505" y="109"/>
                  <a:pt x="506" y="109"/>
                  <a:pt x="507" y="109"/>
                </a:cubicBezTo>
                <a:cubicBezTo>
                  <a:pt x="508" y="109"/>
                  <a:pt x="510" y="109"/>
                  <a:pt x="510" y="107"/>
                </a:cubicBezTo>
                <a:cubicBezTo>
                  <a:pt x="511" y="106"/>
                  <a:pt x="511" y="105"/>
                  <a:pt x="511" y="104"/>
                </a:cubicBezTo>
                <a:cubicBezTo>
                  <a:pt x="510" y="103"/>
                  <a:pt x="510" y="103"/>
                  <a:pt x="509" y="102"/>
                </a:cubicBezTo>
                <a:cubicBezTo>
                  <a:pt x="509" y="101"/>
                  <a:pt x="509" y="101"/>
                  <a:pt x="509" y="100"/>
                </a:cubicBezTo>
                <a:cubicBezTo>
                  <a:pt x="509" y="99"/>
                  <a:pt x="509" y="98"/>
                  <a:pt x="509" y="98"/>
                </a:cubicBezTo>
                <a:cubicBezTo>
                  <a:pt x="509" y="97"/>
                  <a:pt x="510" y="97"/>
                  <a:pt x="510" y="96"/>
                </a:cubicBezTo>
                <a:cubicBezTo>
                  <a:pt x="511" y="94"/>
                  <a:pt x="509" y="93"/>
                  <a:pt x="509" y="92"/>
                </a:cubicBezTo>
                <a:cubicBezTo>
                  <a:pt x="510" y="91"/>
                  <a:pt x="510" y="92"/>
                  <a:pt x="511" y="92"/>
                </a:cubicBezTo>
                <a:cubicBezTo>
                  <a:pt x="512" y="92"/>
                  <a:pt x="513" y="91"/>
                  <a:pt x="514" y="91"/>
                </a:cubicBezTo>
                <a:cubicBezTo>
                  <a:pt x="515" y="91"/>
                  <a:pt x="516" y="91"/>
                  <a:pt x="516" y="91"/>
                </a:cubicBezTo>
                <a:cubicBezTo>
                  <a:pt x="518" y="91"/>
                  <a:pt x="519" y="90"/>
                  <a:pt x="520" y="90"/>
                </a:cubicBezTo>
                <a:cubicBezTo>
                  <a:pt x="521" y="90"/>
                  <a:pt x="522" y="90"/>
                  <a:pt x="522" y="90"/>
                </a:cubicBezTo>
                <a:cubicBezTo>
                  <a:pt x="523" y="89"/>
                  <a:pt x="523" y="89"/>
                  <a:pt x="523" y="88"/>
                </a:cubicBezTo>
                <a:cubicBezTo>
                  <a:pt x="523" y="87"/>
                  <a:pt x="523" y="87"/>
                  <a:pt x="523" y="86"/>
                </a:cubicBezTo>
                <a:cubicBezTo>
                  <a:pt x="523" y="86"/>
                  <a:pt x="524" y="85"/>
                  <a:pt x="524" y="85"/>
                </a:cubicBezTo>
                <a:cubicBezTo>
                  <a:pt x="524" y="85"/>
                  <a:pt x="525" y="85"/>
                  <a:pt x="525" y="84"/>
                </a:cubicBezTo>
                <a:cubicBezTo>
                  <a:pt x="525" y="84"/>
                  <a:pt x="526" y="84"/>
                  <a:pt x="526" y="84"/>
                </a:cubicBezTo>
                <a:cubicBezTo>
                  <a:pt x="527" y="85"/>
                  <a:pt x="527" y="85"/>
                  <a:pt x="528" y="86"/>
                </a:cubicBezTo>
                <a:cubicBezTo>
                  <a:pt x="528" y="86"/>
                  <a:pt x="529" y="86"/>
                  <a:pt x="530" y="85"/>
                </a:cubicBezTo>
                <a:cubicBezTo>
                  <a:pt x="530" y="85"/>
                  <a:pt x="531" y="84"/>
                  <a:pt x="531" y="84"/>
                </a:cubicBezTo>
                <a:cubicBezTo>
                  <a:pt x="532" y="84"/>
                  <a:pt x="532" y="84"/>
                  <a:pt x="533" y="84"/>
                </a:cubicBezTo>
                <a:cubicBezTo>
                  <a:pt x="534" y="84"/>
                  <a:pt x="534" y="84"/>
                  <a:pt x="534" y="83"/>
                </a:cubicBezTo>
                <a:cubicBezTo>
                  <a:pt x="535" y="83"/>
                  <a:pt x="536" y="83"/>
                  <a:pt x="536" y="83"/>
                </a:cubicBezTo>
                <a:cubicBezTo>
                  <a:pt x="537" y="84"/>
                  <a:pt x="538" y="85"/>
                  <a:pt x="540" y="85"/>
                </a:cubicBezTo>
                <a:cubicBezTo>
                  <a:pt x="541" y="84"/>
                  <a:pt x="540" y="82"/>
                  <a:pt x="542" y="82"/>
                </a:cubicBezTo>
                <a:cubicBezTo>
                  <a:pt x="543" y="82"/>
                  <a:pt x="545" y="82"/>
                  <a:pt x="546" y="82"/>
                </a:cubicBezTo>
                <a:cubicBezTo>
                  <a:pt x="548" y="82"/>
                  <a:pt x="548" y="83"/>
                  <a:pt x="550" y="84"/>
                </a:cubicBezTo>
                <a:cubicBezTo>
                  <a:pt x="550" y="84"/>
                  <a:pt x="551" y="83"/>
                  <a:pt x="551" y="83"/>
                </a:cubicBezTo>
                <a:cubicBezTo>
                  <a:pt x="552" y="83"/>
                  <a:pt x="553" y="83"/>
                  <a:pt x="553" y="83"/>
                </a:cubicBezTo>
                <a:cubicBezTo>
                  <a:pt x="554" y="83"/>
                  <a:pt x="555" y="83"/>
                  <a:pt x="556" y="82"/>
                </a:cubicBezTo>
                <a:cubicBezTo>
                  <a:pt x="556" y="82"/>
                  <a:pt x="556" y="81"/>
                  <a:pt x="557" y="81"/>
                </a:cubicBezTo>
                <a:cubicBezTo>
                  <a:pt x="557" y="80"/>
                  <a:pt x="557" y="79"/>
                  <a:pt x="558" y="79"/>
                </a:cubicBezTo>
                <a:cubicBezTo>
                  <a:pt x="559" y="79"/>
                  <a:pt x="560" y="79"/>
                  <a:pt x="560" y="78"/>
                </a:cubicBezTo>
                <a:cubicBezTo>
                  <a:pt x="561" y="77"/>
                  <a:pt x="558" y="77"/>
                  <a:pt x="557" y="76"/>
                </a:cubicBezTo>
                <a:cubicBezTo>
                  <a:pt x="556" y="76"/>
                  <a:pt x="554" y="75"/>
                  <a:pt x="553" y="75"/>
                </a:cubicBezTo>
                <a:cubicBezTo>
                  <a:pt x="552" y="74"/>
                  <a:pt x="550" y="74"/>
                  <a:pt x="549" y="74"/>
                </a:cubicBezTo>
                <a:cubicBezTo>
                  <a:pt x="547" y="73"/>
                  <a:pt x="546" y="73"/>
                  <a:pt x="545" y="72"/>
                </a:cubicBezTo>
                <a:cubicBezTo>
                  <a:pt x="542" y="72"/>
                  <a:pt x="540" y="71"/>
                  <a:pt x="537" y="69"/>
                </a:cubicBezTo>
                <a:cubicBezTo>
                  <a:pt x="535" y="69"/>
                  <a:pt x="534" y="69"/>
                  <a:pt x="533" y="68"/>
                </a:cubicBezTo>
                <a:cubicBezTo>
                  <a:pt x="531" y="68"/>
                  <a:pt x="530" y="68"/>
                  <a:pt x="529" y="68"/>
                </a:cubicBezTo>
                <a:cubicBezTo>
                  <a:pt x="527" y="67"/>
                  <a:pt x="527" y="66"/>
                  <a:pt x="526" y="65"/>
                </a:cubicBezTo>
                <a:cubicBezTo>
                  <a:pt x="525" y="63"/>
                  <a:pt x="523" y="61"/>
                  <a:pt x="521" y="61"/>
                </a:cubicBezTo>
                <a:cubicBezTo>
                  <a:pt x="520" y="61"/>
                  <a:pt x="520" y="61"/>
                  <a:pt x="519" y="61"/>
                </a:cubicBezTo>
                <a:cubicBezTo>
                  <a:pt x="518" y="61"/>
                  <a:pt x="517" y="59"/>
                  <a:pt x="516" y="60"/>
                </a:cubicBezTo>
                <a:cubicBezTo>
                  <a:pt x="514" y="60"/>
                  <a:pt x="514" y="62"/>
                  <a:pt x="512" y="62"/>
                </a:cubicBezTo>
                <a:cubicBezTo>
                  <a:pt x="510" y="62"/>
                  <a:pt x="510" y="61"/>
                  <a:pt x="508" y="61"/>
                </a:cubicBezTo>
                <a:cubicBezTo>
                  <a:pt x="507" y="60"/>
                  <a:pt x="507" y="60"/>
                  <a:pt x="507" y="59"/>
                </a:cubicBezTo>
                <a:cubicBezTo>
                  <a:pt x="507" y="58"/>
                  <a:pt x="506" y="57"/>
                  <a:pt x="506" y="56"/>
                </a:cubicBezTo>
                <a:cubicBezTo>
                  <a:pt x="506" y="55"/>
                  <a:pt x="507" y="54"/>
                  <a:pt x="506" y="53"/>
                </a:cubicBezTo>
                <a:cubicBezTo>
                  <a:pt x="506" y="52"/>
                  <a:pt x="505" y="51"/>
                  <a:pt x="506" y="50"/>
                </a:cubicBezTo>
                <a:cubicBezTo>
                  <a:pt x="506" y="49"/>
                  <a:pt x="506" y="49"/>
                  <a:pt x="506" y="48"/>
                </a:cubicBezTo>
                <a:cubicBezTo>
                  <a:pt x="506" y="47"/>
                  <a:pt x="505" y="47"/>
                  <a:pt x="504" y="46"/>
                </a:cubicBezTo>
                <a:cubicBezTo>
                  <a:pt x="504" y="46"/>
                  <a:pt x="503" y="45"/>
                  <a:pt x="503" y="45"/>
                </a:cubicBezTo>
                <a:cubicBezTo>
                  <a:pt x="502" y="44"/>
                  <a:pt x="501" y="44"/>
                  <a:pt x="500" y="44"/>
                </a:cubicBezTo>
                <a:cubicBezTo>
                  <a:pt x="500" y="44"/>
                  <a:pt x="499" y="44"/>
                  <a:pt x="498" y="44"/>
                </a:cubicBezTo>
                <a:cubicBezTo>
                  <a:pt x="497" y="43"/>
                  <a:pt x="496" y="44"/>
                  <a:pt x="494" y="43"/>
                </a:cubicBezTo>
                <a:cubicBezTo>
                  <a:pt x="492" y="43"/>
                  <a:pt x="491" y="41"/>
                  <a:pt x="490" y="44"/>
                </a:cubicBezTo>
                <a:cubicBezTo>
                  <a:pt x="490" y="45"/>
                  <a:pt x="490" y="45"/>
                  <a:pt x="489" y="46"/>
                </a:cubicBezTo>
                <a:cubicBezTo>
                  <a:pt x="489" y="47"/>
                  <a:pt x="489" y="48"/>
                  <a:pt x="489" y="49"/>
                </a:cubicBezTo>
                <a:cubicBezTo>
                  <a:pt x="488" y="50"/>
                  <a:pt x="486" y="49"/>
                  <a:pt x="485" y="51"/>
                </a:cubicBezTo>
                <a:cubicBezTo>
                  <a:pt x="485" y="51"/>
                  <a:pt x="484" y="53"/>
                  <a:pt x="483" y="52"/>
                </a:cubicBezTo>
                <a:cubicBezTo>
                  <a:pt x="483" y="52"/>
                  <a:pt x="484" y="50"/>
                  <a:pt x="484" y="50"/>
                </a:cubicBezTo>
                <a:cubicBezTo>
                  <a:pt x="484" y="49"/>
                  <a:pt x="484" y="49"/>
                  <a:pt x="484" y="48"/>
                </a:cubicBezTo>
                <a:cubicBezTo>
                  <a:pt x="484" y="46"/>
                  <a:pt x="485" y="46"/>
                  <a:pt x="485" y="44"/>
                </a:cubicBezTo>
                <a:cubicBezTo>
                  <a:pt x="485" y="43"/>
                  <a:pt x="485" y="42"/>
                  <a:pt x="485" y="41"/>
                </a:cubicBezTo>
                <a:cubicBezTo>
                  <a:pt x="485" y="40"/>
                  <a:pt x="486" y="40"/>
                  <a:pt x="487" y="39"/>
                </a:cubicBezTo>
                <a:cubicBezTo>
                  <a:pt x="488" y="39"/>
                  <a:pt x="488" y="39"/>
                  <a:pt x="488" y="38"/>
                </a:cubicBezTo>
                <a:cubicBezTo>
                  <a:pt x="489" y="37"/>
                  <a:pt x="489" y="37"/>
                  <a:pt x="490" y="37"/>
                </a:cubicBezTo>
                <a:cubicBezTo>
                  <a:pt x="491" y="37"/>
                  <a:pt x="492" y="37"/>
                  <a:pt x="491" y="36"/>
                </a:cubicBezTo>
                <a:cubicBezTo>
                  <a:pt x="491" y="35"/>
                  <a:pt x="490" y="36"/>
                  <a:pt x="489" y="35"/>
                </a:cubicBezTo>
                <a:cubicBezTo>
                  <a:pt x="488" y="35"/>
                  <a:pt x="488" y="35"/>
                  <a:pt x="487" y="34"/>
                </a:cubicBezTo>
                <a:cubicBezTo>
                  <a:pt x="486" y="34"/>
                  <a:pt x="484" y="34"/>
                  <a:pt x="482" y="34"/>
                </a:cubicBezTo>
                <a:cubicBezTo>
                  <a:pt x="481" y="34"/>
                  <a:pt x="480" y="33"/>
                  <a:pt x="478" y="33"/>
                </a:cubicBezTo>
                <a:cubicBezTo>
                  <a:pt x="477" y="33"/>
                  <a:pt x="476" y="31"/>
                  <a:pt x="474" y="31"/>
                </a:cubicBezTo>
                <a:cubicBezTo>
                  <a:pt x="473" y="31"/>
                  <a:pt x="472" y="31"/>
                  <a:pt x="470" y="31"/>
                </a:cubicBezTo>
                <a:cubicBezTo>
                  <a:pt x="469" y="31"/>
                  <a:pt x="469" y="31"/>
                  <a:pt x="468" y="30"/>
                </a:cubicBezTo>
                <a:cubicBezTo>
                  <a:pt x="467" y="30"/>
                  <a:pt x="466" y="30"/>
                  <a:pt x="466" y="29"/>
                </a:cubicBezTo>
                <a:cubicBezTo>
                  <a:pt x="465" y="29"/>
                  <a:pt x="465" y="28"/>
                  <a:pt x="465" y="27"/>
                </a:cubicBezTo>
                <a:cubicBezTo>
                  <a:pt x="463" y="26"/>
                  <a:pt x="462" y="27"/>
                  <a:pt x="462" y="25"/>
                </a:cubicBezTo>
                <a:cubicBezTo>
                  <a:pt x="461" y="23"/>
                  <a:pt x="460" y="22"/>
                  <a:pt x="459" y="22"/>
                </a:cubicBezTo>
                <a:cubicBezTo>
                  <a:pt x="458" y="22"/>
                  <a:pt x="457" y="22"/>
                  <a:pt x="456" y="22"/>
                </a:cubicBezTo>
                <a:cubicBezTo>
                  <a:pt x="456" y="22"/>
                  <a:pt x="455" y="23"/>
                  <a:pt x="454" y="23"/>
                </a:cubicBezTo>
                <a:cubicBezTo>
                  <a:pt x="454" y="23"/>
                  <a:pt x="450" y="22"/>
                  <a:pt x="451" y="23"/>
                </a:cubicBezTo>
                <a:cubicBezTo>
                  <a:pt x="452" y="24"/>
                  <a:pt x="453" y="23"/>
                  <a:pt x="454" y="24"/>
                </a:cubicBezTo>
                <a:cubicBezTo>
                  <a:pt x="454" y="25"/>
                  <a:pt x="454" y="25"/>
                  <a:pt x="454" y="26"/>
                </a:cubicBezTo>
                <a:cubicBezTo>
                  <a:pt x="455" y="28"/>
                  <a:pt x="458" y="28"/>
                  <a:pt x="457" y="30"/>
                </a:cubicBezTo>
                <a:cubicBezTo>
                  <a:pt x="456" y="31"/>
                  <a:pt x="455" y="30"/>
                  <a:pt x="455" y="30"/>
                </a:cubicBezTo>
                <a:cubicBezTo>
                  <a:pt x="454" y="30"/>
                  <a:pt x="453" y="29"/>
                  <a:pt x="453" y="30"/>
                </a:cubicBezTo>
                <a:cubicBezTo>
                  <a:pt x="452" y="30"/>
                  <a:pt x="451" y="30"/>
                  <a:pt x="451" y="30"/>
                </a:cubicBezTo>
                <a:cubicBezTo>
                  <a:pt x="450" y="30"/>
                  <a:pt x="449" y="29"/>
                  <a:pt x="449" y="29"/>
                </a:cubicBezTo>
                <a:cubicBezTo>
                  <a:pt x="448" y="29"/>
                  <a:pt x="447" y="29"/>
                  <a:pt x="447" y="30"/>
                </a:cubicBezTo>
                <a:cubicBezTo>
                  <a:pt x="447" y="31"/>
                  <a:pt x="447" y="33"/>
                  <a:pt x="447" y="35"/>
                </a:cubicBezTo>
                <a:cubicBezTo>
                  <a:pt x="447" y="37"/>
                  <a:pt x="448" y="38"/>
                  <a:pt x="449" y="39"/>
                </a:cubicBezTo>
                <a:cubicBezTo>
                  <a:pt x="449" y="40"/>
                  <a:pt x="450" y="41"/>
                  <a:pt x="450" y="41"/>
                </a:cubicBezTo>
                <a:cubicBezTo>
                  <a:pt x="450" y="42"/>
                  <a:pt x="451" y="42"/>
                  <a:pt x="451" y="42"/>
                </a:cubicBezTo>
                <a:cubicBezTo>
                  <a:pt x="453" y="45"/>
                  <a:pt x="451" y="49"/>
                  <a:pt x="452" y="52"/>
                </a:cubicBezTo>
                <a:cubicBezTo>
                  <a:pt x="453" y="52"/>
                  <a:pt x="453" y="53"/>
                  <a:pt x="454" y="54"/>
                </a:cubicBezTo>
                <a:cubicBezTo>
                  <a:pt x="454" y="54"/>
                  <a:pt x="454" y="55"/>
                  <a:pt x="454" y="55"/>
                </a:cubicBezTo>
                <a:cubicBezTo>
                  <a:pt x="455" y="56"/>
                  <a:pt x="456" y="56"/>
                  <a:pt x="457" y="57"/>
                </a:cubicBezTo>
                <a:cubicBezTo>
                  <a:pt x="458" y="58"/>
                  <a:pt x="457" y="60"/>
                  <a:pt x="457" y="61"/>
                </a:cubicBezTo>
                <a:cubicBezTo>
                  <a:pt x="458" y="63"/>
                  <a:pt x="459" y="64"/>
                  <a:pt x="460" y="66"/>
                </a:cubicBezTo>
                <a:cubicBezTo>
                  <a:pt x="461" y="67"/>
                  <a:pt x="461" y="68"/>
                  <a:pt x="462" y="69"/>
                </a:cubicBezTo>
                <a:cubicBezTo>
                  <a:pt x="462" y="69"/>
                  <a:pt x="464" y="69"/>
                  <a:pt x="464" y="70"/>
                </a:cubicBezTo>
                <a:cubicBezTo>
                  <a:pt x="464" y="70"/>
                  <a:pt x="464" y="71"/>
                  <a:pt x="463" y="71"/>
                </a:cubicBezTo>
                <a:cubicBezTo>
                  <a:pt x="462" y="72"/>
                  <a:pt x="461" y="70"/>
                  <a:pt x="460" y="69"/>
                </a:cubicBezTo>
                <a:cubicBezTo>
                  <a:pt x="459" y="68"/>
                  <a:pt x="457" y="69"/>
                  <a:pt x="456" y="68"/>
                </a:cubicBezTo>
                <a:cubicBezTo>
                  <a:pt x="456" y="68"/>
                  <a:pt x="458" y="67"/>
                  <a:pt x="457" y="66"/>
                </a:cubicBezTo>
                <a:cubicBezTo>
                  <a:pt x="457" y="66"/>
                  <a:pt x="456" y="65"/>
                  <a:pt x="456" y="65"/>
                </a:cubicBezTo>
                <a:cubicBezTo>
                  <a:pt x="455" y="64"/>
                  <a:pt x="454" y="64"/>
                  <a:pt x="454" y="63"/>
                </a:cubicBezTo>
                <a:cubicBezTo>
                  <a:pt x="453" y="62"/>
                  <a:pt x="453" y="62"/>
                  <a:pt x="453" y="61"/>
                </a:cubicBezTo>
                <a:cubicBezTo>
                  <a:pt x="452" y="61"/>
                  <a:pt x="451" y="60"/>
                  <a:pt x="451" y="60"/>
                </a:cubicBezTo>
                <a:cubicBezTo>
                  <a:pt x="450" y="60"/>
                  <a:pt x="450" y="61"/>
                  <a:pt x="449" y="61"/>
                </a:cubicBezTo>
                <a:cubicBezTo>
                  <a:pt x="448" y="61"/>
                  <a:pt x="448" y="60"/>
                  <a:pt x="449" y="59"/>
                </a:cubicBezTo>
                <a:cubicBezTo>
                  <a:pt x="450" y="58"/>
                  <a:pt x="450" y="58"/>
                  <a:pt x="449" y="57"/>
                </a:cubicBezTo>
                <a:cubicBezTo>
                  <a:pt x="449" y="57"/>
                  <a:pt x="448" y="57"/>
                  <a:pt x="448" y="56"/>
                </a:cubicBezTo>
                <a:cubicBezTo>
                  <a:pt x="447" y="56"/>
                  <a:pt x="447" y="55"/>
                  <a:pt x="446" y="55"/>
                </a:cubicBezTo>
                <a:cubicBezTo>
                  <a:pt x="445" y="54"/>
                  <a:pt x="444" y="53"/>
                  <a:pt x="443" y="51"/>
                </a:cubicBezTo>
                <a:cubicBezTo>
                  <a:pt x="442" y="50"/>
                  <a:pt x="441" y="49"/>
                  <a:pt x="441" y="47"/>
                </a:cubicBezTo>
                <a:cubicBezTo>
                  <a:pt x="440" y="45"/>
                  <a:pt x="439" y="44"/>
                  <a:pt x="439" y="42"/>
                </a:cubicBezTo>
                <a:cubicBezTo>
                  <a:pt x="439" y="41"/>
                  <a:pt x="439" y="40"/>
                  <a:pt x="437" y="40"/>
                </a:cubicBezTo>
                <a:cubicBezTo>
                  <a:pt x="434" y="40"/>
                  <a:pt x="434" y="35"/>
                  <a:pt x="431" y="34"/>
                </a:cubicBezTo>
                <a:cubicBezTo>
                  <a:pt x="430" y="34"/>
                  <a:pt x="430" y="34"/>
                  <a:pt x="429" y="33"/>
                </a:cubicBezTo>
                <a:cubicBezTo>
                  <a:pt x="428" y="33"/>
                  <a:pt x="428" y="33"/>
                  <a:pt x="427" y="32"/>
                </a:cubicBezTo>
                <a:cubicBezTo>
                  <a:pt x="426" y="32"/>
                  <a:pt x="424" y="33"/>
                  <a:pt x="423" y="34"/>
                </a:cubicBezTo>
                <a:cubicBezTo>
                  <a:pt x="422" y="35"/>
                  <a:pt x="421" y="36"/>
                  <a:pt x="420" y="37"/>
                </a:cubicBezTo>
                <a:cubicBezTo>
                  <a:pt x="419" y="37"/>
                  <a:pt x="419" y="38"/>
                  <a:pt x="418" y="39"/>
                </a:cubicBezTo>
                <a:cubicBezTo>
                  <a:pt x="418" y="39"/>
                  <a:pt x="418" y="40"/>
                  <a:pt x="417" y="41"/>
                </a:cubicBezTo>
                <a:cubicBezTo>
                  <a:pt x="416" y="42"/>
                  <a:pt x="414" y="41"/>
                  <a:pt x="412" y="42"/>
                </a:cubicBezTo>
                <a:cubicBezTo>
                  <a:pt x="411" y="42"/>
                  <a:pt x="410" y="44"/>
                  <a:pt x="411" y="45"/>
                </a:cubicBezTo>
                <a:cubicBezTo>
                  <a:pt x="412" y="46"/>
                  <a:pt x="413" y="47"/>
                  <a:pt x="414" y="48"/>
                </a:cubicBezTo>
                <a:cubicBezTo>
                  <a:pt x="414" y="49"/>
                  <a:pt x="414" y="49"/>
                  <a:pt x="414" y="50"/>
                </a:cubicBezTo>
                <a:cubicBezTo>
                  <a:pt x="414" y="51"/>
                  <a:pt x="415" y="51"/>
                  <a:pt x="415" y="52"/>
                </a:cubicBezTo>
                <a:cubicBezTo>
                  <a:pt x="417" y="53"/>
                  <a:pt x="415" y="54"/>
                  <a:pt x="414" y="54"/>
                </a:cubicBezTo>
                <a:cubicBezTo>
                  <a:pt x="413" y="55"/>
                  <a:pt x="412" y="56"/>
                  <a:pt x="411" y="55"/>
                </a:cubicBezTo>
                <a:cubicBezTo>
                  <a:pt x="411" y="54"/>
                  <a:pt x="411" y="53"/>
                  <a:pt x="411" y="53"/>
                </a:cubicBezTo>
                <a:cubicBezTo>
                  <a:pt x="411" y="52"/>
                  <a:pt x="411" y="51"/>
                  <a:pt x="410" y="51"/>
                </a:cubicBezTo>
                <a:cubicBezTo>
                  <a:pt x="410" y="50"/>
                  <a:pt x="409" y="50"/>
                  <a:pt x="409" y="49"/>
                </a:cubicBezTo>
                <a:cubicBezTo>
                  <a:pt x="408" y="49"/>
                  <a:pt x="408" y="48"/>
                  <a:pt x="407" y="48"/>
                </a:cubicBezTo>
                <a:cubicBezTo>
                  <a:pt x="406" y="47"/>
                  <a:pt x="404" y="47"/>
                  <a:pt x="402" y="47"/>
                </a:cubicBezTo>
                <a:cubicBezTo>
                  <a:pt x="401" y="47"/>
                  <a:pt x="401" y="47"/>
                  <a:pt x="400" y="48"/>
                </a:cubicBezTo>
                <a:cubicBezTo>
                  <a:pt x="399" y="48"/>
                  <a:pt x="399" y="48"/>
                  <a:pt x="398" y="48"/>
                </a:cubicBezTo>
                <a:cubicBezTo>
                  <a:pt x="398" y="47"/>
                  <a:pt x="399" y="47"/>
                  <a:pt x="399" y="46"/>
                </a:cubicBezTo>
                <a:cubicBezTo>
                  <a:pt x="399" y="45"/>
                  <a:pt x="400" y="45"/>
                  <a:pt x="401" y="45"/>
                </a:cubicBezTo>
                <a:cubicBezTo>
                  <a:pt x="402" y="45"/>
                  <a:pt x="402" y="44"/>
                  <a:pt x="403" y="43"/>
                </a:cubicBezTo>
                <a:cubicBezTo>
                  <a:pt x="403" y="42"/>
                  <a:pt x="402" y="42"/>
                  <a:pt x="401" y="42"/>
                </a:cubicBezTo>
                <a:cubicBezTo>
                  <a:pt x="398" y="41"/>
                  <a:pt x="395" y="42"/>
                  <a:pt x="392" y="42"/>
                </a:cubicBezTo>
                <a:cubicBezTo>
                  <a:pt x="391" y="43"/>
                  <a:pt x="390" y="43"/>
                  <a:pt x="389" y="44"/>
                </a:cubicBezTo>
                <a:cubicBezTo>
                  <a:pt x="388" y="44"/>
                  <a:pt x="388" y="43"/>
                  <a:pt x="387" y="43"/>
                </a:cubicBezTo>
                <a:cubicBezTo>
                  <a:pt x="385" y="43"/>
                  <a:pt x="384" y="45"/>
                  <a:pt x="382" y="44"/>
                </a:cubicBezTo>
                <a:cubicBezTo>
                  <a:pt x="382" y="42"/>
                  <a:pt x="387" y="41"/>
                  <a:pt x="388" y="41"/>
                </a:cubicBezTo>
                <a:cubicBezTo>
                  <a:pt x="388" y="40"/>
                  <a:pt x="389" y="40"/>
                  <a:pt x="390" y="40"/>
                </a:cubicBezTo>
                <a:cubicBezTo>
                  <a:pt x="391" y="39"/>
                  <a:pt x="391" y="39"/>
                  <a:pt x="392" y="38"/>
                </a:cubicBezTo>
                <a:cubicBezTo>
                  <a:pt x="393" y="37"/>
                  <a:pt x="395" y="37"/>
                  <a:pt x="396" y="37"/>
                </a:cubicBezTo>
                <a:cubicBezTo>
                  <a:pt x="398" y="37"/>
                  <a:pt x="400" y="37"/>
                  <a:pt x="401" y="37"/>
                </a:cubicBezTo>
                <a:cubicBezTo>
                  <a:pt x="403" y="37"/>
                  <a:pt x="406" y="38"/>
                  <a:pt x="408" y="37"/>
                </a:cubicBezTo>
                <a:cubicBezTo>
                  <a:pt x="409" y="36"/>
                  <a:pt x="409" y="36"/>
                  <a:pt x="410" y="36"/>
                </a:cubicBezTo>
                <a:cubicBezTo>
                  <a:pt x="411" y="36"/>
                  <a:pt x="411" y="36"/>
                  <a:pt x="411" y="35"/>
                </a:cubicBezTo>
                <a:cubicBezTo>
                  <a:pt x="412" y="34"/>
                  <a:pt x="412" y="34"/>
                  <a:pt x="412" y="34"/>
                </a:cubicBezTo>
                <a:cubicBezTo>
                  <a:pt x="413" y="33"/>
                  <a:pt x="413" y="33"/>
                  <a:pt x="413" y="32"/>
                </a:cubicBezTo>
                <a:cubicBezTo>
                  <a:pt x="412" y="30"/>
                  <a:pt x="411" y="30"/>
                  <a:pt x="410" y="30"/>
                </a:cubicBezTo>
                <a:cubicBezTo>
                  <a:pt x="409" y="30"/>
                  <a:pt x="408" y="30"/>
                  <a:pt x="407" y="30"/>
                </a:cubicBezTo>
                <a:cubicBezTo>
                  <a:pt x="406" y="30"/>
                  <a:pt x="405" y="30"/>
                  <a:pt x="404" y="30"/>
                </a:cubicBezTo>
                <a:cubicBezTo>
                  <a:pt x="404" y="30"/>
                  <a:pt x="403" y="30"/>
                  <a:pt x="402" y="30"/>
                </a:cubicBezTo>
                <a:cubicBezTo>
                  <a:pt x="401" y="30"/>
                  <a:pt x="399" y="31"/>
                  <a:pt x="398" y="31"/>
                </a:cubicBezTo>
                <a:cubicBezTo>
                  <a:pt x="397" y="31"/>
                  <a:pt x="397" y="31"/>
                  <a:pt x="396" y="31"/>
                </a:cubicBezTo>
                <a:cubicBezTo>
                  <a:pt x="395" y="31"/>
                  <a:pt x="394" y="32"/>
                  <a:pt x="393" y="32"/>
                </a:cubicBezTo>
                <a:cubicBezTo>
                  <a:pt x="392" y="32"/>
                  <a:pt x="391" y="32"/>
                  <a:pt x="391" y="32"/>
                </a:cubicBezTo>
                <a:cubicBezTo>
                  <a:pt x="390" y="32"/>
                  <a:pt x="390" y="33"/>
                  <a:pt x="389" y="33"/>
                </a:cubicBezTo>
                <a:cubicBezTo>
                  <a:pt x="388" y="34"/>
                  <a:pt x="387" y="34"/>
                  <a:pt x="385" y="34"/>
                </a:cubicBezTo>
                <a:cubicBezTo>
                  <a:pt x="384" y="35"/>
                  <a:pt x="383" y="35"/>
                  <a:pt x="382" y="34"/>
                </a:cubicBezTo>
                <a:cubicBezTo>
                  <a:pt x="382" y="34"/>
                  <a:pt x="382" y="33"/>
                  <a:pt x="382" y="33"/>
                </a:cubicBezTo>
                <a:cubicBezTo>
                  <a:pt x="382" y="32"/>
                  <a:pt x="381" y="32"/>
                  <a:pt x="381" y="32"/>
                </a:cubicBezTo>
                <a:cubicBezTo>
                  <a:pt x="380" y="32"/>
                  <a:pt x="380" y="32"/>
                  <a:pt x="380" y="32"/>
                </a:cubicBezTo>
                <a:cubicBezTo>
                  <a:pt x="379" y="31"/>
                  <a:pt x="379" y="31"/>
                  <a:pt x="379" y="31"/>
                </a:cubicBezTo>
                <a:cubicBezTo>
                  <a:pt x="379" y="30"/>
                  <a:pt x="378" y="30"/>
                  <a:pt x="377" y="31"/>
                </a:cubicBezTo>
                <a:cubicBezTo>
                  <a:pt x="377" y="31"/>
                  <a:pt x="377" y="32"/>
                  <a:pt x="376" y="32"/>
                </a:cubicBezTo>
                <a:cubicBezTo>
                  <a:pt x="376" y="33"/>
                  <a:pt x="375" y="33"/>
                  <a:pt x="375" y="33"/>
                </a:cubicBezTo>
                <a:cubicBezTo>
                  <a:pt x="374" y="34"/>
                  <a:pt x="375" y="36"/>
                  <a:pt x="375" y="37"/>
                </a:cubicBezTo>
                <a:cubicBezTo>
                  <a:pt x="374" y="38"/>
                  <a:pt x="373" y="37"/>
                  <a:pt x="373" y="37"/>
                </a:cubicBezTo>
                <a:cubicBezTo>
                  <a:pt x="373" y="36"/>
                  <a:pt x="373" y="36"/>
                  <a:pt x="372" y="35"/>
                </a:cubicBezTo>
                <a:cubicBezTo>
                  <a:pt x="372" y="35"/>
                  <a:pt x="372" y="35"/>
                  <a:pt x="371" y="35"/>
                </a:cubicBezTo>
                <a:cubicBezTo>
                  <a:pt x="371" y="34"/>
                  <a:pt x="371" y="33"/>
                  <a:pt x="371" y="32"/>
                </a:cubicBezTo>
                <a:cubicBezTo>
                  <a:pt x="370" y="32"/>
                  <a:pt x="369" y="32"/>
                  <a:pt x="369" y="31"/>
                </a:cubicBezTo>
                <a:cubicBezTo>
                  <a:pt x="368" y="31"/>
                  <a:pt x="368" y="31"/>
                  <a:pt x="367" y="31"/>
                </a:cubicBezTo>
                <a:cubicBezTo>
                  <a:pt x="365" y="30"/>
                  <a:pt x="365" y="33"/>
                  <a:pt x="363" y="33"/>
                </a:cubicBezTo>
                <a:cubicBezTo>
                  <a:pt x="362" y="33"/>
                  <a:pt x="362" y="33"/>
                  <a:pt x="361" y="33"/>
                </a:cubicBezTo>
                <a:cubicBezTo>
                  <a:pt x="360" y="33"/>
                  <a:pt x="360" y="34"/>
                  <a:pt x="359" y="34"/>
                </a:cubicBezTo>
                <a:cubicBezTo>
                  <a:pt x="358" y="35"/>
                  <a:pt x="357" y="34"/>
                  <a:pt x="357" y="35"/>
                </a:cubicBezTo>
                <a:cubicBezTo>
                  <a:pt x="357" y="36"/>
                  <a:pt x="357" y="37"/>
                  <a:pt x="357" y="38"/>
                </a:cubicBezTo>
                <a:cubicBezTo>
                  <a:pt x="357" y="39"/>
                  <a:pt x="356" y="40"/>
                  <a:pt x="355" y="40"/>
                </a:cubicBezTo>
                <a:cubicBezTo>
                  <a:pt x="354" y="40"/>
                  <a:pt x="353" y="39"/>
                  <a:pt x="353" y="39"/>
                </a:cubicBezTo>
                <a:cubicBezTo>
                  <a:pt x="352" y="39"/>
                  <a:pt x="352" y="40"/>
                  <a:pt x="351" y="40"/>
                </a:cubicBezTo>
                <a:cubicBezTo>
                  <a:pt x="351" y="40"/>
                  <a:pt x="349" y="40"/>
                  <a:pt x="349" y="41"/>
                </a:cubicBezTo>
                <a:cubicBezTo>
                  <a:pt x="350" y="42"/>
                  <a:pt x="351" y="41"/>
                  <a:pt x="351" y="41"/>
                </a:cubicBezTo>
                <a:cubicBezTo>
                  <a:pt x="352" y="42"/>
                  <a:pt x="351" y="43"/>
                  <a:pt x="351" y="43"/>
                </a:cubicBezTo>
                <a:cubicBezTo>
                  <a:pt x="349" y="43"/>
                  <a:pt x="347" y="42"/>
                  <a:pt x="347" y="43"/>
                </a:cubicBezTo>
                <a:cubicBezTo>
                  <a:pt x="345" y="44"/>
                  <a:pt x="347" y="46"/>
                  <a:pt x="347" y="47"/>
                </a:cubicBezTo>
                <a:cubicBezTo>
                  <a:pt x="348" y="48"/>
                  <a:pt x="348" y="49"/>
                  <a:pt x="349" y="50"/>
                </a:cubicBezTo>
                <a:close/>
                <a:moveTo>
                  <a:pt x="1044" y="4"/>
                </a:moveTo>
                <a:cubicBezTo>
                  <a:pt x="1046" y="4"/>
                  <a:pt x="1047" y="4"/>
                  <a:pt x="1049" y="3"/>
                </a:cubicBezTo>
                <a:cubicBezTo>
                  <a:pt x="1050" y="3"/>
                  <a:pt x="1051" y="3"/>
                  <a:pt x="1053" y="2"/>
                </a:cubicBezTo>
                <a:cubicBezTo>
                  <a:pt x="1042" y="3"/>
                  <a:pt x="1042" y="3"/>
                  <a:pt x="1042" y="3"/>
                </a:cubicBezTo>
                <a:cubicBezTo>
                  <a:pt x="1041" y="4"/>
                  <a:pt x="1043" y="4"/>
                  <a:pt x="1044" y="4"/>
                </a:cubicBezTo>
                <a:close/>
                <a:moveTo>
                  <a:pt x="2964" y="296"/>
                </a:moveTo>
                <a:cubicBezTo>
                  <a:pt x="2964" y="295"/>
                  <a:pt x="2964" y="294"/>
                  <a:pt x="2963" y="293"/>
                </a:cubicBezTo>
                <a:cubicBezTo>
                  <a:pt x="2963" y="292"/>
                  <a:pt x="2961" y="291"/>
                  <a:pt x="2960" y="290"/>
                </a:cubicBezTo>
                <a:cubicBezTo>
                  <a:pt x="2959" y="289"/>
                  <a:pt x="2958" y="288"/>
                  <a:pt x="2956" y="287"/>
                </a:cubicBezTo>
                <a:cubicBezTo>
                  <a:pt x="2955" y="286"/>
                  <a:pt x="2953" y="286"/>
                  <a:pt x="2952" y="285"/>
                </a:cubicBezTo>
                <a:cubicBezTo>
                  <a:pt x="2951" y="284"/>
                  <a:pt x="2950" y="283"/>
                  <a:pt x="2949" y="282"/>
                </a:cubicBezTo>
                <a:cubicBezTo>
                  <a:pt x="2947" y="281"/>
                  <a:pt x="2946" y="280"/>
                  <a:pt x="2945" y="280"/>
                </a:cubicBezTo>
                <a:cubicBezTo>
                  <a:pt x="2944" y="279"/>
                  <a:pt x="2944" y="279"/>
                  <a:pt x="2943" y="279"/>
                </a:cubicBezTo>
                <a:cubicBezTo>
                  <a:pt x="2941" y="278"/>
                  <a:pt x="2939" y="276"/>
                  <a:pt x="2937" y="276"/>
                </a:cubicBezTo>
                <a:cubicBezTo>
                  <a:pt x="2934" y="275"/>
                  <a:pt x="2932" y="276"/>
                  <a:pt x="2930" y="276"/>
                </a:cubicBezTo>
                <a:cubicBezTo>
                  <a:pt x="2926" y="278"/>
                  <a:pt x="2922" y="278"/>
                  <a:pt x="2918" y="278"/>
                </a:cubicBezTo>
                <a:cubicBezTo>
                  <a:pt x="2916" y="278"/>
                  <a:pt x="2914" y="279"/>
                  <a:pt x="2912" y="280"/>
                </a:cubicBezTo>
                <a:cubicBezTo>
                  <a:pt x="2911" y="281"/>
                  <a:pt x="2910" y="283"/>
                  <a:pt x="2909" y="285"/>
                </a:cubicBezTo>
                <a:cubicBezTo>
                  <a:pt x="2907" y="288"/>
                  <a:pt x="2905" y="291"/>
                  <a:pt x="2902" y="292"/>
                </a:cubicBezTo>
                <a:cubicBezTo>
                  <a:pt x="2900" y="293"/>
                  <a:pt x="2899" y="294"/>
                  <a:pt x="2897" y="294"/>
                </a:cubicBezTo>
                <a:cubicBezTo>
                  <a:pt x="2896" y="294"/>
                  <a:pt x="2895" y="294"/>
                  <a:pt x="2894" y="294"/>
                </a:cubicBezTo>
                <a:cubicBezTo>
                  <a:pt x="2893" y="294"/>
                  <a:pt x="2892" y="294"/>
                  <a:pt x="2891" y="294"/>
                </a:cubicBezTo>
                <a:cubicBezTo>
                  <a:pt x="2890" y="294"/>
                  <a:pt x="2888" y="294"/>
                  <a:pt x="2887" y="296"/>
                </a:cubicBezTo>
                <a:cubicBezTo>
                  <a:pt x="2887" y="298"/>
                  <a:pt x="2890" y="298"/>
                  <a:pt x="2891" y="298"/>
                </a:cubicBezTo>
                <a:cubicBezTo>
                  <a:pt x="2892" y="298"/>
                  <a:pt x="2894" y="298"/>
                  <a:pt x="2895" y="297"/>
                </a:cubicBezTo>
                <a:cubicBezTo>
                  <a:pt x="2896" y="297"/>
                  <a:pt x="2897" y="296"/>
                  <a:pt x="2899" y="296"/>
                </a:cubicBezTo>
                <a:cubicBezTo>
                  <a:pt x="2900" y="295"/>
                  <a:pt x="2901" y="294"/>
                  <a:pt x="2903" y="294"/>
                </a:cubicBezTo>
                <a:cubicBezTo>
                  <a:pt x="2904" y="294"/>
                  <a:pt x="2906" y="294"/>
                  <a:pt x="2907" y="294"/>
                </a:cubicBezTo>
                <a:cubicBezTo>
                  <a:pt x="2910" y="294"/>
                  <a:pt x="2914" y="294"/>
                  <a:pt x="2916" y="296"/>
                </a:cubicBezTo>
                <a:cubicBezTo>
                  <a:pt x="2918" y="296"/>
                  <a:pt x="2920" y="297"/>
                  <a:pt x="2921" y="298"/>
                </a:cubicBezTo>
                <a:cubicBezTo>
                  <a:pt x="2923" y="299"/>
                  <a:pt x="2925" y="299"/>
                  <a:pt x="2927" y="299"/>
                </a:cubicBezTo>
                <a:cubicBezTo>
                  <a:pt x="2929" y="299"/>
                  <a:pt x="2931" y="299"/>
                  <a:pt x="2933" y="300"/>
                </a:cubicBezTo>
                <a:cubicBezTo>
                  <a:pt x="2935" y="300"/>
                  <a:pt x="2937" y="301"/>
                  <a:pt x="2939" y="302"/>
                </a:cubicBezTo>
                <a:cubicBezTo>
                  <a:pt x="2942" y="302"/>
                  <a:pt x="2944" y="301"/>
                  <a:pt x="2947" y="301"/>
                </a:cubicBezTo>
                <a:cubicBezTo>
                  <a:pt x="2949" y="301"/>
                  <a:pt x="2950" y="301"/>
                  <a:pt x="2952" y="302"/>
                </a:cubicBezTo>
                <a:cubicBezTo>
                  <a:pt x="2954" y="303"/>
                  <a:pt x="2955" y="304"/>
                  <a:pt x="2957" y="303"/>
                </a:cubicBezTo>
                <a:cubicBezTo>
                  <a:pt x="2959" y="303"/>
                  <a:pt x="2961" y="303"/>
                  <a:pt x="2962" y="302"/>
                </a:cubicBezTo>
                <a:cubicBezTo>
                  <a:pt x="2963" y="301"/>
                  <a:pt x="2963" y="301"/>
                  <a:pt x="2963" y="300"/>
                </a:cubicBezTo>
                <a:cubicBezTo>
                  <a:pt x="2963" y="299"/>
                  <a:pt x="2962" y="299"/>
                  <a:pt x="2963" y="298"/>
                </a:cubicBezTo>
                <a:cubicBezTo>
                  <a:pt x="2963" y="297"/>
                  <a:pt x="2964" y="296"/>
                  <a:pt x="2964" y="296"/>
                </a:cubicBezTo>
                <a:close/>
                <a:moveTo>
                  <a:pt x="2806" y="215"/>
                </a:moveTo>
                <a:cubicBezTo>
                  <a:pt x="2806" y="216"/>
                  <a:pt x="2806" y="216"/>
                  <a:pt x="2806" y="217"/>
                </a:cubicBezTo>
                <a:cubicBezTo>
                  <a:pt x="2805" y="218"/>
                  <a:pt x="2804" y="218"/>
                  <a:pt x="2806" y="219"/>
                </a:cubicBezTo>
                <a:cubicBezTo>
                  <a:pt x="2806" y="219"/>
                  <a:pt x="2808" y="219"/>
                  <a:pt x="2809" y="219"/>
                </a:cubicBezTo>
                <a:cubicBezTo>
                  <a:pt x="2810" y="219"/>
                  <a:pt x="2812" y="218"/>
                  <a:pt x="2813" y="218"/>
                </a:cubicBezTo>
                <a:cubicBezTo>
                  <a:pt x="2814" y="218"/>
                  <a:pt x="2815" y="217"/>
                  <a:pt x="2815" y="217"/>
                </a:cubicBezTo>
                <a:cubicBezTo>
                  <a:pt x="2815" y="216"/>
                  <a:pt x="2816" y="215"/>
                  <a:pt x="2816" y="215"/>
                </a:cubicBezTo>
                <a:cubicBezTo>
                  <a:pt x="2817" y="213"/>
                  <a:pt x="2818" y="212"/>
                  <a:pt x="2818" y="210"/>
                </a:cubicBezTo>
                <a:cubicBezTo>
                  <a:pt x="2817" y="209"/>
                  <a:pt x="2817" y="209"/>
                  <a:pt x="2816" y="209"/>
                </a:cubicBezTo>
                <a:cubicBezTo>
                  <a:pt x="2816" y="208"/>
                  <a:pt x="2815" y="208"/>
                  <a:pt x="2814" y="208"/>
                </a:cubicBezTo>
                <a:cubicBezTo>
                  <a:pt x="2813" y="207"/>
                  <a:pt x="2812" y="206"/>
                  <a:pt x="2812" y="205"/>
                </a:cubicBezTo>
                <a:cubicBezTo>
                  <a:pt x="2812" y="204"/>
                  <a:pt x="2812" y="203"/>
                  <a:pt x="2811" y="203"/>
                </a:cubicBezTo>
                <a:cubicBezTo>
                  <a:pt x="2811" y="202"/>
                  <a:pt x="2810" y="202"/>
                  <a:pt x="2810" y="201"/>
                </a:cubicBezTo>
                <a:cubicBezTo>
                  <a:pt x="2810" y="201"/>
                  <a:pt x="2810" y="199"/>
                  <a:pt x="2809" y="199"/>
                </a:cubicBezTo>
                <a:cubicBezTo>
                  <a:pt x="2808" y="198"/>
                  <a:pt x="2808" y="200"/>
                  <a:pt x="2808" y="200"/>
                </a:cubicBezTo>
                <a:cubicBezTo>
                  <a:pt x="2808" y="202"/>
                  <a:pt x="2808" y="203"/>
                  <a:pt x="2808" y="205"/>
                </a:cubicBezTo>
                <a:cubicBezTo>
                  <a:pt x="2807" y="206"/>
                  <a:pt x="2805" y="206"/>
                  <a:pt x="2806" y="208"/>
                </a:cubicBezTo>
                <a:cubicBezTo>
                  <a:pt x="2806" y="208"/>
                  <a:pt x="2806" y="209"/>
                  <a:pt x="2806" y="210"/>
                </a:cubicBezTo>
                <a:cubicBezTo>
                  <a:pt x="2807" y="210"/>
                  <a:pt x="2807" y="211"/>
                  <a:pt x="2807" y="211"/>
                </a:cubicBezTo>
                <a:cubicBezTo>
                  <a:pt x="2807" y="211"/>
                  <a:pt x="2807" y="211"/>
                  <a:pt x="2807" y="212"/>
                </a:cubicBezTo>
                <a:cubicBezTo>
                  <a:pt x="2807" y="213"/>
                  <a:pt x="2806" y="214"/>
                  <a:pt x="2806" y="215"/>
                </a:cubicBezTo>
                <a:close/>
                <a:moveTo>
                  <a:pt x="2900" y="274"/>
                </a:moveTo>
                <a:cubicBezTo>
                  <a:pt x="2901" y="275"/>
                  <a:pt x="2901" y="277"/>
                  <a:pt x="2903" y="277"/>
                </a:cubicBezTo>
                <a:cubicBezTo>
                  <a:pt x="2903" y="277"/>
                  <a:pt x="2904" y="277"/>
                  <a:pt x="2905" y="276"/>
                </a:cubicBezTo>
                <a:cubicBezTo>
                  <a:pt x="2905" y="275"/>
                  <a:pt x="2906" y="275"/>
                  <a:pt x="2906" y="275"/>
                </a:cubicBezTo>
                <a:cubicBezTo>
                  <a:pt x="2909" y="273"/>
                  <a:pt x="2915" y="274"/>
                  <a:pt x="2916" y="271"/>
                </a:cubicBezTo>
                <a:cubicBezTo>
                  <a:pt x="2916" y="270"/>
                  <a:pt x="2916" y="269"/>
                  <a:pt x="2915" y="268"/>
                </a:cubicBezTo>
                <a:cubicBezTo>
                  <a:pt x="2915" y="267"/>
                  <a:pt x="2915" y="267"/>
                  <a:pt x="2915" y="266"/>
                </a:cubicBezTo>
                <a:cubicBezTo>
                  <a:pt x="2914" y="265"/>
                  <a:pt x="2913" y="263"/>
                  <a:pt x="2911" y="262"/>
                </a:cubicBezTo>
                <a:cubicBezTo>
                  <a:pt x="2910" y="262"/>
                  <a:pt x="2908" y="262"/>
                  <a:pt x="2906" y="262"/>
                </a:cubicBezTo>
                <a:cubicBezTo>
                  <a:pt x="2906" y="262"/>
                  <a:pt x="2905" y="262"/>
                  <a:pt x="2904" y="262"/>
                </a:cubicBezTo>
                <a:cubicBezTo>
                  <a:pt x="2904" y="262"/>
                  <a:pt x="2903" y="262"/>
                  <a:pt x="2903" y="262"/>
                </a:cubicBezTo>
                <a:cubicBezTo>
                  <a:pt x="2903" y="262"/>
                  <a:pt x="2902" y="262"/>
                  <a:pt x="2902" y="262"/>
                </a:cubicBezTo>
                <a:cubicBezTo>
                  <a:pt x="2901" y="262"/>
                  <a:pt x="2899" y="262"/>
                  <a:pt x="2898" y="263"/>
                </a:cubicBezTo>
                <a:cubicBezTo>
                  <a:pt x="2898" y="264"/>
                  <a:pt x="2898" y="265"/>
                  <a:pt x="2897" y="265"/>
                </a:cubicBezTo>
                <a:cubicBezTo>
                  <a:pt x="2897" y="266"/>
                  <a:pt x="2896" y="266"/>
                  <a:pt x="2896" y="267"/>
                </a:cubicBezTo>
                <a:cubicBezTo>
                  <a:pt x="2896" y="268"/>
                  <a:pt x="2896" y="269"/>
                  <a:pt x="2896" y="269"/>
                </a:cubicBezTo>
                <a:cubicBezTo>
                  <a:pt x="2897" y="270"/>
                  <a:pt x="2897" y="271"/>
                  <a:pt x="2897" y="271"/>
                </a:cubicBezTo>
                <a:cubicBezTo>
                  <a:pt x="2897" y="273"/>
                  <a:pt x="2899" y="273"/>
                  <a:pt x="2900" y="274"/>
                </a:cubicBezTo>
                <a:close/>
                <a:moveTo>
                  <a:pt x="1313" y="430"/>
                </a:moveTo>
                <a:cubicBezTo>
                  <a:pt x="1314" y="431"/>
                  <a:pt x="1314" y="431"/>
                  <a:pt x="1315" y="432"/>
                </a:cubicBezTo>
                <a:cubicBezTo>
                  <a:pt x="1316" y="432"/>
                  <a:pt x="1317" y="431"/>
                  <a:pt x="1318" y="430"/>
                </a:cubicBezTo>
                <a:cubicBezTo>
                  <a:pt x="1321" y="430"/>
                  <a:pt x="1324" y="432"/>
                  <a:pt x="1326" y="430"/>
                </a:cubicBezTo>
                <a:cubicBezTo>
                  <a:pt x="1327" y="429"/>
                  <a:pt x="1327" y="428"/>
                  <a:pt x="1326" y="426"/>
                </a:cubicBezTo>
                <a:cubicBezTo>
                  <a:pt x="1326" y="425"/>
                  <a:pt x="1327" y="424"/>
                  <a:pt x="1326" y="422"/>
                </a:cubicBezTo>
                <a:cubicBezTo>
                  <a:pt x="1325" y="421"/>
                  <a:pt x="1324" y="421"/>
                  <a:pt x="1323" y="420"/>
                </a:cubicBezTo>
                <a:cubicBezTo>
                  <a:pt x="1322" y="419"/>
                  <a:pt x="1321" y="419"/>
                  <a:pt x="1320" y="419"/>
                </a:cubicBezTo>
                <a:cubicBezTo>
                  <a:pt x="1319" y="418"/>
                  <a:pt x="1318" y="417"/>
                  <a:pt x="1318" y="417"/>
                </a:cubicBezTo>
                <a:cubicBezTo>
                  <a:pt x="1317" y="416"/>
                  <a:pt x="1316" y="415"/>
                  <a:pt x="1315" y="415"/>
                </a:cubicBezTo>
                <a:cubicBezTo>
                  <a:pt x="1314" y="414"/>
                  <a:pt x="1313" y="414"/>
                  <a:pt x="1312" y="413"/>
                </a:cubicBezTo>
                <a:cubicBezTo>
                  <a:pt x="1312" y="413"/>
                  <a:pt x="1312" y="413"/>
                  <a:pt x="1312" y="413"/>
                </a:cubicBezTo>
                <a:cubicBezTo>
                  <a:pt x="1310" y="411"/>
                  <a:pt x="1308" y="410"/>
                  <a:pt x="1307" y="408"/>
                </a:cubicBezTo>
                <a:cubicBezTo>
                  <a:pt x="1306" y="407"/>
                  <a:pt x="1306" y="407"/>
                  <a:pt x="1305" y="407"/>
                </a:cubicBezTo>
                <a:cubicBezTo>
                  <a:pt x="1304" y="407"/>
                  <a:pt x="1304" y="406"/>
                  <a:pt x="1303" y="406"/>
                </a:cubicBezTo>
                <a:cubicBezTo>
                  <a:pt x="1301" y="404"/>
                  <a:pt x="1299" y="402"/>
                  <a:pt x="1296" y="403"/>
                </a:cubicBezTo>
                <a:cubicBezTo>
                  <a:pt x="1296" y="404"/>
                  <a:pt x="1295" y="404"/>
                  <a:pt x="1295" y="404"/>
                </a:cubicBezTo>
                <a:cubicBezTo>
                  <a:pt x="1294" y="405"/>
                  <a:pt x="1294" y="405"/>
                  <a:pt x="1293" y="405"/>
                </a:cubicBezTo>
                <a:cubicBezTo>
                  <a:pt x="1291" y="405"/>
                  <a:pt x="1292" y="407"/>
                  <a:pt x="1290" y="407"/>
                </a:cubicBezTo>
                <a:cubicBezTo>
                  <a:pt x="1289" y="407"/>
                  <a:pt x="1289" y="407"/>
                  <a:pt x="1288" y="408"/>
                </a:cubicBezTo>
                <a:cubicBezTo>
                  <a:pt x="1287" y="408"/>
                  <a:pt x="1288" y="409"/>
                  <a:pt x="1289" y="409"/>
                </a:cubicBezTo>
                <a:cubicBezTo>
                  <a:pt x="1290" y="409"/>
                  <a:pt x="1290" y="410"/>
                  <a:pt x="1290" y="410"/>
                </a:cubicBezTo>
                <a:cubicBezTo>
                  <a:pt x="1291" y="410"/>
                  <a:pt x="1292" y="410"/>
                  <a:pt x="1292" y="411"/>
                </a:cubicBezTo>
                <a:cubicBezTo>
                  <a:pt x="1292" y="412"/>
                  <a:pt x="1289" y="411"/>
                  <a:pt x="1288" y="411"/>
                </a:cubicBezTo>
                <a:cubicBezTo>
                  <a:pt x="1288" y="412"/>
                  <a:pt x="1288" y="415"/>
                  <a:pt x="1289" y="416"/>
                </a:cubicBezTo>
                <a:cubicBezTo>
                  <a:pt x="1289" y="417"/>
                  <a:pt x="1290" y="418"/>
                  <a:pt x="1291" y="419"/>
                </a:cubicBezTo>
                <a:cubicBezTo>
                  <a:pt x="1291" y="419"/>
                  <a:pt x="1292" y="420"/>
                  <a:pt x="1292" y="420"/>
                </a:cubicBezTo>
                <a:cubicBezTo>
                  <a:pt x="1293" y="421"/>
                  <a:pt x="1294" y="422"/>
                  <a:pt x="1295" y="423"/>
                </a:cubicBezTo>
                <a:cubicBezTo>
                  <a:pt x="1295" y="423"/>
                  <a:pt x="1296" y="423"/>
                  <a:pt x="1297" y="423"/>
                </a:cubicBezTo>
                <a:cubicBezTo>
                  <a:pt x="1297" y="424"/>
                  <a:pt x="1298" y="426"/>
                  <a:pt x="1299" y="425"/>
                </a:cubicBezTo>
                <a:cubicBezTo>
                  <a:pt x="1299" y="424"/>
                  <a:pt x="1299" y="423"/>
                  <a:pt x="1298" y="423"/>
                </a:cubicBezTo>
                <a:cubicBezTo>
                  <a:pt x="1297" y="422"/>
                  <a:pt x="1297" y="422"/>
                  <a:pt x="1298" y="422"/>
                </a:cubicBezTo>
                <a:cubicBezTo>
                  <a:pt x="1299" y="423"/>
                  <a:pt x="1300" y="423"/>
                  <a:pt x="1300" y="423"/>
                </a:cubicBezTo>
                <a:cubicBezTo>
                  <a:pt x="1301" y="423"/>
                  <a:pt x="1302" y="424"/>
                  <a:pt x="1302" y="424"/>
                </a:cubicBezTo>
                <a:cubicBezTo>
                  <a:pt x="1303" y="425"/>
                  <a:pt x="1305" y="424"/>
                  <a:pt x="1307" y="425"/>
                </a:cubicBezTo>
                <a:cubicBezTo>
                  <a:pt x="1307" y="425"/>
                  <a:pt x="1307" y="426"/>
                  <a:pt x="1308" y="426"/>
                </a:cubicBezTo>
                <a:cubicBezTo>
                  <a:pt x="1308" y="427"/>
                  <a:pt x="1309" y="427"/>
                  <a:pt x="1310" y="428"/>
                </a:cubicBezTo>
                <a:cubicBezTo>
                  <a:pt x="1310" y="428"/>
                  <a:pt x="1309" y="429"/>
                  <a:pt x="1310" y="430"/>
                </a:cubicBezTo>
                <a:cubicBezTo>
                  <a:pt x="1310" y="431"/>
                  <a:pt x="1312" y="430"/>
                  <a:pt x="1313" y="430"/>
                </a:cubicBezTo>
                <a:close/>
                <a:moveTo>
                  <a:pt x="2806" y="266"/>
                </a:moveTo>
                <a:cubicBezTo>
                  <a:pt x="2807" y="267"/>
                  <a:pt x="2808" y="267"/>
                  <a:pt x="2809" y="269"/>
                </a:cubicBezTo>
                <a:cubicBezTo>
                  <a:pt x="2810" y="269"/>
                  <a:pt x="2810" y="270"/>
                  <a:pt x="2810" y="271"/>
                </a:cubicBezTo>
                <a:cubicBezTo>
                  <a:pt x="2811" y="272"/>
                  <a:pt x="2813" y="274"/>
                  <a:pt x="2814" y="274"/>
                </a:cubicBezTo>
                <a:cubicBezTo>
                  <a:pt x="2815" y="275"/>
                  <a:pt x="2815" y="275"/>
                  <a:pt x="2816" y="276"/>
                </a:cubicBezTo>
                <a:cubicBezTo>
                  <a:pt x="2818" y="277"/>
                  <a:pt x="2820" y="276"/>
                  <a:pt x="2820" y="274"/>
                </a:cubicBezTo>
                <a:cubicBezTo>
                  <a:pt x="2820" y="272"/>
                  <a:pt x="2818" y="272"/>
                  <a:pt x="2817" y="271"/>
                </a:cubicBezTo>
                <a:cubicBezTo>
                  <a:pt x="2816" y="270"/>
                  <a:pt x="2816" y="269"/>
                  <a:pt x="2814" y="268"/>
                </a:cubicBezTo>
                <a:cubicBezTo>
                  <a:pt x="2813" y="267"/>
                  <a:pt x="2812" y="268"/>
                  <a:pt x="2811" y="267"/>
                </a:cubicBezTo>
                <a:cubicBezTo>
                  <a:pt x="2810" y="265"/>
                  <a:pt x="2809" y="265"/>
                  <a:pt x="2808" y="264"/>
                </a:cubicBezTo>
                <a:cubicBezTo>
                  <a:pt x="2807" y="264"/>
                  <a:pt x="2806" y="264"/>
                  <a:pt x="2805" y="264"/>
                </a:cubicBezTo>
                <a:cubicBezTo>
                  <a:pt x="2805" y="263"/>
                  <a:pt x="2805" y="263"/>
                  <a:pt x="2804" y="263"/>
                </a:cubicBezTo>
                <a:cubicBezTo>
                  <a:pt x="2803" y="263"/>
                  <a:pt x="2805" y="266"/>
                  <a:pt x="2806" y="266"/>
                </a:cubicBezTo>
                <a:close/>
                <a:moveTo>
                  <a:pt x="2839" y="229"/>
                </a:moveTo>
                <a:cubicBezTo>
                  <a:pt x="2840" y="230"/>
                  <a:pt x="2840" y="231"/>
                  <a:pt x="2842" y="232"/>
                </a:cubicBezTo>
                <a:cubicBezTo>
                  <a:pt x="2843" y="232"/>
                  <a:pt x="2844" y="233"/>
                  <a:pt x="2845" y="234"/>
                </a:cubicBezTo>
                <a:cubicBezTo>
                  <a:pt x="2847" y="234"/>
                  <a:pt x="2848" y="235"/>
                  <a:pt x="2849" y="236"/>
                </a:cubicBezTo>
                <a:cubicBezTo>
                  <a:pt x="2850" y="236"/>
                  <a:pt x="2850" y="238"/>
                  <a:pt x="2851" y="239"/>
                </a:cubicBezTo>
                <a:cubicBezTo>
                  <a:pt x="2854" y="241"/>
                  <a:pt x="2857" y="241"/>
                  <a:pt x="2860" y="242"/>
                </a:cubicBezTo>
                <a:cubicBezTo>
                  <a:pt x="2861" y="242"/>
                  <a:pt x="2862" y="243"/>
                  <a:pt x="2863" y="243"/>
                </a:cubicBezTo>
                <a:cubicBezTo>
                  <a:pt x="2865" y="244"/>
                  <a:pt x="2866" y="245"/>
                  <a:pt x="2868" y="245"/>
                </a:cubicBezTo>
                <a:cubicBezTo>
                  <a:pt x="2870" y="246"/>
                  <a:pt x="2871" y="247"/>
                  <a:pt x="2873" y="247"/>
                </a:cubicBezTo>
                <a:cubicBezTo>
                  <a:pt x="2873" y="247"/>
                  <a:pt x="2874" y="247"/>
                  <a:pt x="2875" y="247"/>
                </a:cubicBezTo>
                <a:cubicBezTo>
                  <a:pt x="2876" y="247"/>
                  <a:pt x="2876" y="248"/>
                  <a:pt x="2877" y="248"/>
                </a:cubicBezTo>
                <a:cubicBezTo>
                  <a:pt x="2877" y="248"/>
                  <a:pt x="2878" y="248"/>
                  <a:pt x="2879" y="248"/>
                </a:cubicBezTo>
                <a:cubicBezTo>
                  <a:pt x="2880" y="248"/>
                  <a:pt x="2880" y="247"/>
                  <a:pt x="2881" y="246"/>
                </a:cubicBezTo>
                <a:cubicBezTo>
                  <a:pt x="2882" y="245"/>
                  <a:pt x="2883" y="245"/>
                  <a:pt x="2884" y="244"/>
                </a:cubicBezTo>
                <a:cubicBezTo>
                  <a:pt x="2884" y="243"/>
                  <a:pt x="2884" y="241"/>
                  <a:pt x="2885" y="241"/>
                </a:cubicBezTo>
                <a:cubicBezTo>
                  <a:pt x="2886" y="240"/>
                  <a:pt x="2886" y="240"/>
                  <a:pt x="2886" y="240"/>
                </a:cubicBezTo>
                <a:cubicBezTo>
                  <a:pt x="2886" y="238"/>
                  <a:pt x="2885" y="239"/>
                  <a:pt x="2884" y="239"/>
                </a:cubicBezTo>
                <a:cubicBezTo>
                  <a:pt x="2883" y="238"/>
                  <a:pt x="2885" y="236"/>
                  <a:pt x="2886" y="236"/>
                </a:cubicBezTo>
                <a:cubicBezTo>
                  <a:pt x="2887" y="235"/>
                  <a:pt x="2889" y="235"/>
                  <a:pt x="2890" y="235"/>
                </a:cubicBezTo>
                <a:cubicBezTo>
                  <a:pt x="2891" y="236"/>
                  <a:pt x="2891" y="236"/>
                  <a:pt x="2892" y="237"/>
                </a:cubicBezTo>
                <a:cubicBezTo>
                  <a:pt x="2892" y="237"/>
                  <a:pt x="2893" y="237"/>
                  <a:pt x="2893" y="238"/>
                </a:cubicBezTo>
                <a:cubicBezTo>
                  <a:pt x="2895" y="238"/>
                  <a:pt x="2894" y="240"/>
                  <a:pt x="2895" y="241"/>
                </a:cubicBezTo>
                <a:cubicBezTo>
                  <a:pt x="2896" y="241"/>
                  <a:pt x="2898" y="241"/>
                  <a:pt x="2899" y="241"/>
                </a:cubicBezTo>
                <a:cubicBezTo>
                  <a:pt x="2901" y="240"/>
                  <a:pt x="2902" y="240"/>
                  <a:pt x="2903" y="239"/>
                </a:cubicBezTo>
                <a:cubicBezTo>
                  <a:pt x="2905" y="239"/>
                  <a:pt x="2907" y="239"/>
                  <a:pt x="2908" y="239"/>
                </a:cubicBezTo>
                <a:cubicBezTo>
                  <a:pt x="2910" y="238"/>
                  <a:pt x="2912" y="238"/>
                  <a:pt x="2914" y="238"/>
                </a:cubicBezTo>
                <a:cubicBezTo>
                  <a:pt x="2916" y="237"/>
                  <a:pt x="2919" y="238"/>
                  <a:pt x="2920" y="237"/>
                </a:cubicBezTo>
                <a:cubicBezTo>
                  <a:pt x="2921" y="236"/>
                  <a:pt x="2921" y="236"/>
                  <a:pt x="2922" y="236"/>
                </a:cubicBezTo>
                <a:cubicBezTo>
                  <a:pt x="2923" y="236"/>
                  <a:pt x="2924" y="236"/>
                  <a:pt x="2925" y="236"/>
                </a:cubicBezTo>
                <a:cubicBezTo>
                  <a:pt x="2926" y="236"/>
                  <a:pt x="2927" y="235"/>
                  <a:pt x="2928" y="235"/>
                </a:cubicBezTo>
                <a:cubicBezTo>
                  <a:pt x="2930" y="234"/>
                  <a:pt x="2933" y="234"/>
                  <a:pt x="2935" y="234"/>
                </a:cubicBezTo>
                <a:cubicBezTo>
                  <a:pt x="2936" y="234"/>
                  <a:pt x="2936" y="235"/>
                  <a:pt x="2937" y="235"/>
                </a:cubicBezTo>
                <a:cubicBezTo>
                  <a:pt x="2938" y="235"/>
                  <a:pt x="2939" y="235"/>
                  <a:pt x="2939" y="235"/>
                </a:cubicBezTo>
                <a:cubicBezTo>
                  <a:pt x="2940" y="236"/>
                  <a:pt x="2940" y="235"/>
                  <a:pt x="2940" y="236"/>
                </a:cubicBezTo>
                <a:cubicBezTo>
                  <a:pt x="2940" y="236"/>
                  <a:pt x="2940" y="236"/>
                  <a:pt x="2939" y="236"/>
                </a:cubicBezTo>
                <a:cubicBezTo>
                  <a:pt x="2938" y="237"/>
                  <a:pt x="2938" y="236"/>
                  <a:pt x="2938" y="236"/>
                </a:cubicBezTo>
                <a:cubicBezTo>
                  <a:pt x="2937" y="235"/>
                  <a:pt x="2936" y="235"/>
                  <a:pt x="2936" y="235"/>
                </a:cubicBezTo>
                <a:cubicBezTo>
                  <a:pt x="2935" y="235"/>
                  <a:pt x="2934" y="235"/>
                  <a:pt x="2934" y="235"/>
                </a:cubicBezTo>
                <a:cubicBezTo>
                  <a:pt x="2932" y="235"/>
                  <a:pt x="2934" y="238"/>
                  <a:pt x="2935" y="238"/>
                </a:cubicBezTo>
                <a:cubicBezTo>
                  <a:pt x="2935" y="239"/>
                  <a:pt x="2936" y="240"/>
                  <a:pt x="2938" y="240"/>
                </a:cubicBezTo>
                <a:cubicBezTo>
                  <a:pt x="2939" y="240"/>
                  <a:pt x="2940" y="240"/>
                  <a:pt x="2942" y="240"/>
                </a:cubicBezTo>
                <a:cubicBezTo>
                  <a:pt x="2943" y="241"/>
                  <a:pt x="2944" y="241"/>
                  <a:pt x="2945" y="241"/>
                </a:cubicBezTo>
                <a:cubicBezTo>
                  <a:pt x="2947" y="241"/>
                  <a:pt x="2948" y="240"/>
                  <a:pt x="2949" y="239"/>
                </a:cubicBezTo>
                <a:cubicBezTo>
                  <a:pt x="2950" y="238"/>
                  <a:pt x="2952" y="238"/>
                  <a:pt x="2954" y="238"/>
                </a:cubicBezTo>
                <a:cubicBezTo>
                  <a:pt x="2956" y="238"/>
                  <a:pt x="2957" y="238"/>
                  <a:pt x="2959" y="238"/>
                </a:cubicBezTo>
                <a:cubicBezTo>
                  <a:pt x="2961" y="237"/>
                  <a:pt x="2963" y="238"/>
                  <a:pt x="2965" y="237"/>
                </a:cubicBezTo>
                <a:cubicBezTo>
                  <a:pt x="2965" y="236"/>
                  <a:pt x="2965" y="236"/>
                  <a:pt x="2965" y="235"/>
                </a:cubicBezTo>
                <a:cubicBezTo>
                  <a:pt x="2963" y="234"/>
                  <a:pt x="2962" y="235"/>
                  <a:pt x="2960" y="234"/>
                </a:cubicBezTo>
                <a:cubicBezTo>
                  <a:pt x="2959" y="234"/>
                  <a:pt x="2957" y="233"/>
                  <a:pt x="2956" y="232"/>
                </a:cubicBezTo>
                <a:cubicBezTo>
                  <a:pt x="2955" y="232"/>
                  <a:pt x="2953" y="233"/>
                  <a:pt x="2952" y="232"/>
                </a:cubicBezTo>
                <a:cubicBezTo>
                  <a:pt x="2951" y="232"/>
                  <a:pt x="2950" y="232"/>
                  <a:pt x="2949" y="231"/>
                </a:cubicBezTo>
                <a:cubicBezTo>
                  <a:pt x="2949" y="231"/>
                  <a:pt x="2948" y="231"/>
                  <a:pt x="2947" y="231"/>
                </a:cubicBezTo>
                <a:cubicBezTo>
                  <a:pt x="2944" y="229"/>
                  <a:pt x="2944" y="226"/>
                  <a:pt x="2942" y="224"/>
                </a:cubicBezTo>
                <a:cubicBezTo>
                  <a:pt x="2941" y="223"/>
                  <a:pt x="2941" y="222"/>
                  <a:pt x="2940" y="222"/>
                </a:cubicBezTo>
                <a:cubicBezTo>
                  <a:pt x="2940" y="222"/>
                  <a:pt x="2939" y="221"/>
                  <a:pt x="2938" y="221"/>
                </a:cubicBezTo>
                <a:cubicBezTo>
                  <a:pt x="2936" y="220"/>
                  <a:pt x="2937" y="219"/>
                  <a:pt x="2937" y="218"/>
                </a:cubicBezTo>
                <a:cubicBezTo>
                  <a:pt x="2938" y="216"/>
                  <a:pt x="2936" y="216"/>
                  <a:pt x="2935" y="214"/>
                </a:cubicBezTo>
                <a:cubicBezTo>
                  <a:pt x="2934" y="213"/>
                  <a:pt x="2935" y="211"/>
                  <a:pt x="2936" y="210"/>
                </a:cubicBezTo>
                <a:cubicBezTo>
                  <a:pt x="2936" y="209"/>
                  <a:pt x="2938" y="208"/>
                  <a:pt x="2939" y="208"/>
                </a:cubicBezTo>
                <a:cubicBezTo>
                  <a:pt x="2940" y="208"/>
                  <a:pt x="2941" y="208"/>
                  <a:pt x="2941" y="208"/>
                </a:cubicBezTo>
                <a:cubicBezTo>
                  <a:pt x="2942" y="207"/>
                  <a:pt x="2942" y="206"/>
                  <a:pt x="2942" y="206"/>
                </a:cubicBezTo>
                <a:cubicBezTo>
                  <a:pt x="2943" y="205"/>
                  <a:pt x="2944" y="206"/>
                  <a:pt x="2944" y="205"/>
                </a:cubicBezTo>
                <a:cubicBezTo>
                  <a:pt x="2945" y="205"/>
                  <a:pt x="2946" y="205"/>
                  <a:pt x="2947" y="205"/>
                </a:cubicBezTo>
                <a:cubicBezTo>
                  <a:pt x="2948" y="205"/>
                  <a:pt x="2950" y="205"/>
                  <a:pt x="2951" y="206"/>
                </a:cubicBezTo>
                <a:cubicBezTo>
                  <a:pt x="2952" y="207"/>
                  <a:pt x="2954" y="208"/>
                  <a:pt x="2954" y="210"/>
                </a:cubicBezTo>
                <a:cubicBezTo>
                  <a:pt x="2953" y="211"/>
                  <a:pt x="2951" y="211"/>
                  <a:pt x="2950" y="211"/>
                </a:cubicBezTo>
                <a:cubicBezTo>
                  <a:pt x="2949" y="212"/>
                  <a:pt x="2947" y="213"/>
                  <a:pt x="2946" y="213"/>
                </a:cubicBezTo>
                <a:cubicBezTo>
                  <a:pt x="2945" y="214"/>
                  <a:pt x="2944" y="215"/>
                  <a:pt x="2943" y="217"/>
                </a:cubicBezTo>
                <a:cubicBezTo>
                  <a:pt x="2943" y="218"/>
                  <a:pt x="2943" y="219"/>
                  <a:pt x="2944" y="220"/>
                </a:cubicBezTo>
                <a:cubicBezTo>
                  <a:pt x="2946" y="221"/>
                  <a:pt x="2946" y="222"/>
                  <a:pt x="2947" y="224"/>
                </a:cubicBezTo>
                <a:cubicBezTo>
                  <a:pt x="2948" y="225"/>
                  <a:pt x="2949" y="225"/>
                  <a:pt x="2950" y="226"/>
                </a:cubicBezTo>
                <a:cubicBezTo>
                  <a:pt x="2951" y="227"/>
                  <a:pt x="2951" y="227"/>
                  <a:pt x="2952" y="228"/>
                </a:cubicBezTo>
                <a:cubicBezTo>
                  <a:pt x="2952" y="228"/>
                  <a:pt x="2953" y="229"/>
                  <a:pt x="2953" y="229"/>
                </a:cubicBezTo>
                <a:cubicBezTo>
                  <a:pt x="2955" y="230"/>
                  <a:pt x="2956" y="230"/>
                  <a:pt x="2958" y="230"/>
                </a:cubicBezTo>
                <a:cubicBezTo>
                  <a:pt x="2959" y="231"/>
                  <a:pt x="2960" y="231"/>
                  <a:pt x="2962" y="231"/>
                </a:cubicBezTo>
                <a:cubicBezTo>
                  <a:pt x="2964" y="231"/>
                  <a:pt x="2965" y="230"/>
                  <a:pt x="2967" y="231"/>
                </a:cubicBezTo>
                <a:cubicBezTo>
                  <a:pt x="2969" y="231"/>
                  <a:pt x="2970" y="232"/>
                  <a:pt x="2971" y="233"/>
                </a:cubicBezTo>
                <a:cubicBezTo>
                  <a:pt x="2975" y="234"/>
                  <a:pt x="2978" y="232"/>
                  <a:pt x="2981" y="231"/>
                </a:cubicBezTo>
                <a:cubicBezTo>
                  <a:pt x="2983" y="230"/>
                  <a:pt x="2985" y="229"/>
                  <a:pt x="2986" y="227"/>
                </a:cubicBezTo>
                <a:cubicBezTo>
                  <a:pt x="2986" y="227"/>
                  <a:pt x="2986" y="226"/>
                  <a:pt x="2986" y="225"/>
                </a:cubicBezTo>
                <a:cubicBezTo>
                  <a:pt x="2987" y="225"/>
                  <a:pt x="2988" y="224"/>
                  <a:pt x="2989" y="224"/>
                </a:cubicBezTo>
                <a:cubicBezTo>
                  <a:pt x="2990" y="224"/>
                  <a:pt x="2991" y="222"/>
                  <a:pt x="2990" y="221"/>
                </a:cubicBezTo>
                <a:cubicBezTo>
                  <a:pt x="2989" y="220"/>
                  <a:pt x="2988" y="219"/>
                  <a:pt x="2989" y="217"/>
                </a:cubicBezTo>
                <a:cubicBezTo>
                  <a:pt x="2989" y="216"/>
                  <a:pt x="2991" y="216"/>
                  <a:pt x="2992" y="215"/>
                </a:cubicBezTo>
                <a:cubicBezTo>
                  <a:pt x="2994" y="215"/>
                  <a:pt x="2995" y="214"/>
                  <a:pt x="2996" y="214"/>
                </a:cubicBezTo>
                <a:cubicBezTo>
                  <a:pt x="2997" y="214"/>
                  <a:pt x="2998" y="214"/>
                  <a:pt x="2998" y="214"/>
                </a:cubicBezTo>
                <a:cubicBezTo>
                  <a:pt x="2999" y="214"/>
                  <a:pt x="3000" y="213"/>
                  <a:pt x="2999" y="213"/>
                </a:cubicBezTo>
                <a:cubicBezTo>
                  <a:pt x="2999" y="212"/>
                  <a:pt x="2998" y="212"/>
                  <a:pt x="2997" y="212"/>
                </a:cubicBezTo>
                <a:cubicBezTo>
                  <a:pt x="2997" y="211"/>
                  <a:pt x="2996" y="211"/>
                  <a:pt x="2996" y="210"/>
                </a:cubicBezTo>
                <a:cubicBezTo>
                  <a:pt x="2995" y="210"/>
                  <a:pt x="2993" y="209"/>
                  <a:pt x="2992" y="209"/>
                </a:cubicBezTo>
                <a:cubicBezTo>
                  <a:pt x="2990" y="208"/>
                  <a:pt x="2989" y="208"/>
                  <a:pt x="2987" y="207"/>
                </a:cubicBezTo>
                <a:cubicBezTo>
                  <a:pt x="2985" y="206"/>
                  <a:pt x="2983" y="206"/>
                  <a:pt x="2981" y="205"/>
                </a:cubicBezTo>
                <a:cubicBezTo>
                  <a:pt x="2979" y="204"/>
                  <a:pt x="2977" y="203"/>
                  <a:pt x="2975" y="202"/>
                </a:cubicBezTo>
                <a:cubicBezTo>
                  <a:pt x="2973" y="202"/>
                  <a:pt x="2972" y="201"/>
                  <a:pt x="2970" y="200"/>
                </a:cubicBezTo>
                <a:cubicBezTo>
                  <a:pt x="2968" y="200"/>
                  <a:pt x="2967" y="199"/>
                  <a:pt x="2965" y="199"/>
                </a:cubicBezTo>
                <a:cubicBezTo>
                  <a:pt x="2963" y="198"/>
                  <a:pt x="2962" y="198"/>
                  <a:pt x="2960" y="198"/>
                </a:cubicBezTo>
                <a:cubicBezTo>
                  <a:pt x="2958" y="197"/>
                  <a:pt x="2957" y="197"/>
                  <a:pt x="2955" y="197"/>
                </a:cubicBezTo>
                <a:cubicBezTo>
                  <a:pt x="2954" y="196"/>
                  <a:pt x="2952" y="196"/>
                  <a:pt x="2950" y="196"/>
                </a:cubicBezTo>
                <a:cubicBezTo>
                  <a:pt x="2947" y="195"/>
                  <a:pt x="2944" y="194"/>
                  <a:pt x="2941" y="194"/>
                </a:cubicBezTo>
                <a:cubicBezTo>
                  <a:pt x="2939" y="193"/>
                  <a:pt x="2937" y="193"/>
                  <a:pt x="2936" y="193"/>
                </a:cubicBezTo>
                <a:cubicBezTo>
                  <a:pt x="2935" y="193"/>
                  <a:pt x="2934" y="192"/>
                  <a:pt x="2933" y="192"/>
                </a:cubicBezTo>
                <a:cubicBezTo>
                  <a:pt x="2932" y="191"/>
                  <a:pt x="2931" y="191"/>
                  <a:pt x="2929" y="190"/>
                </a:cubicBezTo>
                <a:cubicBezTo>
                  <a:pt x="2928" y="188"/>
                  <a:pt x="2926" y="189"/>
                  <a:pt x="2924" y="188"/>
                </a:cubicBezTo>
                <a:cubicBezTo>
                  <a:pt x="2923" y="188"/>
                  <a:pt x="2924" y="187"/>
                  <a:pt x="2923" y="186"/>
                </a:cubicBezTo>
                <a:cubicBezTo>
                  <a:pt x="2922" y="186"/>
                  <a:pt x="2922" y="186"/>
                  <a:pt x="2922" y="187"/>
                </a:cubicBezTo>
                <a:cubicBezTo>
                  <a:pt x="2921" y="188"/>
                  <a:pt x="2922" y="190"/>
                  <a:pt x="2923" y="190"/>
                </a:cubicBezTo>
                <a:cubicBezTo>
                  <a:pt x="2923" y="191"/>
                  <a:pt x="2926" y="192"/>
                  <a:pt x="2925" y="194"/>
                </a:cubicBezTo>
                <a:cubicBezTo>
                  <a:pt x="2924" y="194"/>
                  <a:pt x="2923" y="194"/>
                  <a:pt x="2923" y="194"/>
                </a:cubicBezTo>
                <a:cubicBezTo>
                  <a:pt x="2922" y="194"/>
                  <a:pt x="2921" y="194"/>
                  <a:pt x="2920" y="194"/>
                </a:cubicBezTo>
                <a:cubicBezTo>
                  <a:pt x="2919" y="194"/>
                  <a:pt x="2919" y="193"/>
                  <a:pt x="2918" y="193"/>
                </a:cubicBezTo>
                <a:cubicBezTo>
                  <a:pt x="2917" y="193"/>
                  <a:pt x="2917" y="194"/>
                  <a:pt x="2916" y="194"/>
                </a:cubicBezTo>
                <a:cubicBezTo>
                  <a:pt x="2914" y="193"/>
                  <a:pt x="2913" y="193"/>
                  <a:pt x="2912" y="194"/>
                </a:cubicBezTo>
                <a:cubicBezTo>
                  <a:pt x="2911" y="196"/>
                  <a:pt x="2912" y="198"/>
                  <a:pt x="2912" y="199"/>
                </a:cubicBezTo>
                <a:cubicBezTo>
                  <a:pt x="2912" y="201"/>
                  <a:pt x="2912" y="202"/>
                  <a:pt x="2912" y="204"/>
                </a:cubicBezTo>
                <a:cubicBezTo>
                  <a:pt x="2912" y="205"/>
                  <a:pt x="2912" y="205"/>
                  <a:pt x="2912" y="206"/>
                </a:cubicBezTo>
                <a:cubicBezTo>
                  <a:pt x="2913" y="206"/>
                  <a:pt x="2914" y="206"/>
                  <a:pt x="2914" y="207"/>
                </a:cubicBezTo>
                <a:cubicBezTo>
                  <a:pt x="2914" y="207"/>
                  <a:pt x="2914" y="208"/>
                  <a:pt x="2914" y="209"/>
                </a:cubicBezTo>
                <a:cubicBezTo>
                  <a:pt x="2914" y="209"/>
                  <a:pt x="2913" y="209"/>
                  <a:pt x="2912" y="209"/>
                </a:cubicBezTo>
                <a:cubicBezTo>
                  <a:pt x="2911" y="209"/>
                  <a:pt x="2910" y="209"/>
                  <a:pt x="2910" y="209"/>
                </a:cubicBezTo>
                <a:cubicBezTo>
                  <a:pt x="2909" y="209"/>
                  <a:pt x="2909" y="209"/>
                  <a:pt x="2908" y="208"/>
                </a:cubicBezTo>
                <a:cubicBezTo>
                  <a:pt x="2907" y="208"/>
                  <a:pt x="2907" y="208"/>
                  <a:pt x="2906" y="207"/>
                </a:cubicBezTo>
                <a:cubicBezTo>
                  <a:pt x="2906" y="206"/>
                  <a:pt x="2906" y="205"/>
                  <a:pt x="2906" y="205"/>
                </a:cubicBezTo>
                <a:cubicBezTo>
                  <a:pt x="2905" y="202"/>
                  <a:pt x="2903" y="202"/>
                  <a:pt x="2901" y="201"/>
                </a:cubicBezTo>
                <a:cubicBezTo>
                  <a:pt x="2900" y="201"/>
                  <a:pt x="2899" y="201"/>
                  <a:pt x="2898" y="202"/>
                </a:cubicBezTo>
                <a:cubicBezTo>
                  <a:pt x="2897" y="202"/>
                  <a:pt x="2896" y="201"/>
                  <a:pt x="2894" y="201"/>
                </a:cubicBezTo>
                <a:cubicBezTo>
                  <a:pt x="2893" y="201"/>
                  <a:pt x="2893" y="201"/>
                  <a:pt x="2892" y="200"/>
                </a:cubicBezTo>
                <a:cubicBezTo>
                  <a:pt x="2891" y="199"/>
                  <a:pt x="2890" y="197"/>
                  <a:pt x="2888" y="197"/>
                </a:cubicBezTo>
                <a:cubicBezTo>
                  <a:pt x="2887" y="196"/>
                  <a:pt x="2885" y="195"/>
                  <a:pt x="2884" y="194"/>
                </a:cubicBezTo>
                <a:cubicBezTo>
                  <a:pt x="2884" y="193"/>
                  <a:pt x="2883" y="193"/>
                  <a:pt x="2883" y="192"/>
                </a:cubicBezTo>
                <a:cubicBezTo>
                  <a:pt x="2882" y="191"/>
                  <a:pt x="2882" y="191"/>
                  <a:pt x="2881" y="190"/>
                </a:cubicBezTo>
                <a:cubicBezTo>
                  <a:pt x="2879" y="189"/>
                  <a:pt x="2878" y="189"/>
                  <a:pt x="2876" y="188"/>
                </a:cubicBezTo>
                <a:cubicBezTo>
                  <a:pt x="2875" y="187"/>
                  <a:pt x="2874" y="185"/>
                  <a:pt x="2873" y="186"/>
                </a:cubicBezTo>
                <a:cubicBezTo>
                  <a:pt x="2872" y="186"/>
                  <a:pt x="2872" y="187"/>
                  <a:pt x="2871" y="187"/>
                </a:cubicBezTo>
                <a:cubicBezTo>
                  <a:pt x="2870" y="188"/>
                  <a:pt x="2870" y="188"/>
                  <a:pt x="2869" y="188"/>
                </a:cubicBezTo>
                <a:cubicBezTo>
                  <a:pt x="2868" y="188"/>
                  <a:pt x="2867" y="189"/>
                  <a:pt x="2867" y="189"/>
                </a:cubicBezTo>
                <a:cubicBezTo>
                  <a:pt x="2866" y="189"/>
                  <a:pt x="2865" y="191"/>
                  <a:pt x="2864" y="191"/>
                </a:cubicBezTo>
                <a:cubicBezTo>
                  <a:pt x="2863" y="191"/>
                  <a:pt x="2863" y="190"/>
                  <a:pt x="2863" y="190"/>
                </a:cubicBezTo>
                <a:cubicBezTo>
                  <a:pt x="2862" y="189"/>
                  <a:pt x="2862" y="187"/>
                  <a:pt x="2860" y="188"/>
                </a:cubicBezTo>
                <a:cubicBezTo>
                  <a:pt x="2859" y="188"/>
                  <a:pt x="2858" y="188"/>
                  <a:pt x="2857" y="189"/>
                </a:cubicBezTo>
                <a:cubicBezTo>
                  <a:pt x="2856" y="190"/>
                  <a:pt x="2856" y="190"/>
                  <a:pt x="2855" y="191"/>
                </a:cubicBezTo>
                <a:cubicBezTo>
                  <a:pt x="2855" y="192"/>
                  <a:pt x="2855" y="193"/>
                  <a:pt x="2855" y="193"/>
                </a:cubicBezTo>
                <a:cubicBezTo>
                  <a:pt x="2854" y="193"/>
                  <a:pt x="2853" y="193"/>
                  <a:pt x="2852" y="193"/>
                </a:cubicBezTo>
                <a:cubicBezTo>
                  <a:pt x="2851" y="194"/>
                  <a:pt x="2850" y="193"/>
                  <a:pt x="2848" y="194"/>
                </a:cubicBezTo>
                <a:cubicBezTo>
                  <a:pt x="2848" y="194"/>
                  <a:pt x="2847" y="194"/>
                  <a:pt x="2846" y="194"/>
                </a:cubicBezTo>
                <a:cubicBezTo>
                  <a:pt x="2846" y="195"/>
                  <a:pt x="2845" y="195"/>
                  <a:pt x="2845" y="195"/>
                </a:cubicBezTo>
                <a:cubicBezTo>
                  <a:pt x="2844" y="196"/>
                  <a:pt x="2844" y="195"/>
                  <a:pt x="2843" y="196"/>
                </a:cubicBezTo>
                <a:cubicBezTo>
                  <a:pt x="2842" y="196"/>
                  <a:pt x="2842" y="197"/>
                  <a:pt x="2843" y="197"/>
                </a:cubicBezTo>
                <a:cubicBezTo>
                  <a:pt x="2843" y="198"/>
                  <a:pt x="2843" y="198"/>
                  <a:pt x="2843" y="198"/>
                </a:cubicBezTo>
                <a:cubicBezTo>
                  <a:pt x="2843" y="199"/>
                  <a:pt x="2843" y="199"/>
                  <a:pt x="2844" y="200"/>
                </a:cubicBezTo>
                <a:cubicBezTo>
                  <a:pt x="2844" y="200"/>
                  <a:pt x="2844" y="201"/>
                  <a:pt x="2845" y="201"/>
                </a:cubicBezTo>
                <a:cubicBezTo>
                  <a:pt x="2845" y="201"/>
                  <a:pt x="2845" y="203"/>
                  <a:pt x="2844" y="203"/>
                </a:cubicBezTo>
                <a:cubicBezTo>
                  <a:pt x="2844" y="203"/>
                  <a:pt x="2843" y="202"/>
                  <a:pt x="2843" y="202"/>
                </a:cubicBezTo>
                <a:cubicBezTo>
                  <a:pt x="2843" y="202"/>
                  <a:pt x="2842" y="203"/>
                  <a:pt x="2842" y="203"/>
                </a:cubicBezTo>
                <a:cubicBezTo>
                  <a:pt x="2840" y="203"/>
                  <a:pt x="2839" y="202"/>
                  <a:pt x="2838" y="203"/>
                </a:cubicBezTo>
                <a:cubicBezTo>
                  <a:pt x="2838" y="204"/>
                  <a:pt x="2836" y="205"/>
                  <a:pt x="2836" y="206"/>
                </a:cubicBezTo>
                <a:cubicBezTo>
                  <a:pt x="2836" y="207"/>
                  <a:pt x="2836" y="208"/>
                  <a:pt x="2835" y="208"/>
                </a:cubicBezTo>
                <a:cubicBezTo>
                  <a:pt x="2835" y="209"/>
                  <a:pt x="2834" y="209"/>
                  <a:pt x="2835" y="210"/>
                </a:cubicBezTo>
                <a:cubicBezTo>
                  <a:pt x="2836" y="210"/>
                  <a:pt x="2835" y="209"/>
                  <a:pt x="2836" y="209"/>
                </a:cubicBezTo>
                <a:cubicBezTo>
                  <a:pt x="2836" y="209"/>
                  <a:pt x="2837" y="209"/>
                  <a:pt x="2837" y="209"/>
                </a:cubicBezTo>
                <a:cubicBezTo>
                  <a:pt x="2839" y="209"/>
                  <a:pt x="2838" y="211"/>
                  <a:pt x="2839" y="212"/>
                </a:cubicBezTo>
                <a:cubicBezTo>
                  <a:pt x="2839" y="212"/>
                  <a:pt x="2839" y="213"/>
                  <a:pt x="2840" y="213"/>
                </a:cubicBezTo>
                <a:cubicBezTo>
                  <a:pt x="2840" y="214"/>
                  <a:pt x="2840" y="214"/>
                  <a:pt x="2839" y="214"/>
                </a:cubicBezTo>
                <a:cubicBezTo>
                  <a:pt x="2839" y="215"/>
                  <a:pt x="2839" y="215"/>
                  <a:pt x="2838" y="215"/>
                </a:cubicBezTo>
                <a:cubicBezTo>
                  <a:pt x="2838" y="215"/>
                  <a:pt x="2837" y="215"/>
                  <a:pt x="2837" y="216"/>
                </a:cubicBezTo>
                <a:cubicBezTo>
                  <a:pt x="2837" y="216"/>
                  <a:pt x="2838" y="217"/>
                  <a:pt x="2838" y="217"/>
                </a:cubicBezTo>
                <a:cubicBezTo>
                  <a:pt x="2839" y="218"/>
                  <a:pt x="2840" y="218"/>
                  <a:pt x="2840" y="219"/>
                </a:cubicBezTo>
                <a:cubicBezTo>
                  <a:pt x="2841" y="220"/>
                  <a:pt x="2840" y="221"/>
                  <a:pt x="2838" y="221"/>
                </a:cubicBezTo>
                <a:cubicBezTo>
                  <a:pt x="2837" y="220"/>
                  <a:pt x="2836" y="219"/>
                  <a:pt x="2835" y="219"/>
                </a:cubicBezTo>
                <a:cubicBezTo>
                  <a:pt x="2835" y="218"/>
                  <a:pt x="2834" y="218"/>
                  <a:pt x="2833" y="218"/>
                </a:cubicBezTo>
                <a:cubicBezTo>
                  <a:pt x="2832" y="219"/>
                  <a:pt x="2833" y="222"/>
                  <a:pt x="2834" y="223"/>
                </a:cubicBezTo>
                <a:cubicBezTo>
                  <a:pt x="2834" y="225"/>
                  <a:pt x="2837" y="227"/>
                  <a:pt x="2839" y="229"/>
                </a:cubicBezTo>
                <a:close/>
                <a:moveTo>
                  <a:pt x="3658" y="389"/>
                </a:moveTo>
                <a:cubicBezTo>
                  <a:pt x="3658" y="390"/>
                  <a:pt x="3657" y="391"/>
                  <a:pt x="3657" y="392"/>
                </a:cubicBezTo>
                <a:cubicBezTo>
                  <a:pt x="3657" y="393"/>
                  <a:pt x="3658" y="393"/>
                  <a:pt x="3659" y="393"/>
                </a:cubicBezTo>
                <a:cubicBezTo>
                  <a:pt x="3659" y="393"/>
                  <a:pt x="3660" y="392"/>
                  <a:pt x="3661" y="392"/>
                </a:cubicBezTo>
                <a:cubicBezTo>
                  <a:pt x="3662" y="392"/>
                  <a:pt x="3662" y="392"/>
                  <a:pt x="3663" y="392"/>
                </a:cubicBezTo>
                <a:cubicBezTo>
                  <a:pt x="3663" y="392"/>
                  <a:pt x="3664" y="392"/>
                  <a:pt x="3664" y="391"/>
                </a:cubicBezTo>
                <a:cubicBezTo>
                  <a:pt x="3665" y="391"/>
                  <a:pt x="3666" y="391"/>
                  <a:pt x="3666" y="390"/>
                </a:cubicBezTo>
                <a:cubicBezTo>
                  <a:pt x="3667" y="390"/>
                  <a:pt x="3667" y="390"/>
                  <a:pt x="3667" y="389"/>
                </a:cubicBezTo>
                <a:cubicBezTo>
                  <a:pt x="3668" y="389"/>
                  <a:pt x="3669" y="389"/>
                  <a:pt x="3669" y="389"/>
                </a:cubicBezTo>
                <a:cubicBezTo>
                  <a:pt x="3670" y="388"/>
                  <a:pt x="3671" y="388"/>
                  <a:pt x="3672" y="388"/>
                </a:cubicBezTo>
                <a:cubicBezTo>
                  <a:pt x="3673" y="389"/>
                  <a:pt x="3673" y="389"/>
                  <a:pt x="3674" y="388"/>
                </a:cubicBezTo>
                <a:cubicBezTo>
                  <a:pt x="3675" y="388"/>
                  <a:pt x="3675" y="387"/>
                  <a:pt x="3675" y="387"/>
                </a:cubicBezTo>
                <a:cubicBezTo>
                  <a:pt x="3675" y="386"/>
                  <a:pt x="3676" y="386"/>
                  <a:pt x="3677" y="386"/>
                </a:cubicBezTo>
                <a:cubicBezTo>
                  <a:pt x="3678" y="386"/>
                  <a:pt x="3679" y="386"/>
                  <a:pt x="3679" y="385"/>
                </a:cubicBezTo>
                <a:cubicBezTo>
                  <a:pt x="3680" y="385"/>
                  <a:pt x="3681" y="384"/>
                  <a:pt x="3682" y="384"/>
                </a:cubicBezTo>
                <a:cubicBezTo>
                  <a:pt x="3683" y="384"/>
                  <a:pt x="3684" y="384"/>
                  <a:pt x="3684" y="384"/>
                </a:cubicBezTo>
                <a:cubicBezTo>
                  <a:pt x="3685" y="385"/>
                  <a:pt x="3684" y="386"/>
                  <a:pt x="3685" y="386"/>
                </a:cubicBezTo>
                <a:cubicBezTo>
                  <a:pt x="3685" y="387"/>
                  <a:pt x="3688" y="386"/>
                  <a:pt x="3689" y="386"/>
                </a:cubicBezTo>
                <a:cubicBezTo>
                  <a:pt x="3690" y="386"/>
                  <a:pt x="3690" y="388"/>
                  <a:pt x="3691" y="388"/>
                </a:cubicBezTo>
                <a:cubicBezTo>
                  <a:pt x="3692" y="388"/>
                  <a:pt x="3693" y="388"/>
                  <a:pt x="3693" y="388"/>
                </a:cubicBezTo>
                <a:cubicBezTo>
                  <a:pt x="3694" y="388"/>
                  <a:pt x="3694" y="388"/>
                  <a:pt x="3695" y="387"/>
                </a:cubicBezTo>
                <a:cubicBezTo>
                  <a:pt x="3696" y="386"/>
                  <a:pt x="3697" y="387"/>
                  <a:pt x="3699" y="388"/>
                </a:cubicBezTo>
                <a:cubicBezTo>
                  <a:pt x="3700" y="389"/>
                  <a:pt x="3701" y="388"/>
                  <a:pt x="3703" y="387"/>
                </a:cubicBezTo>
                <a:cubicBezTo>
                  <a:pt x="3704" y="386"/>
                  <a:pt x="3707" y="386"/>
                  <a:pt x="3709" y="386"/>
                </a:cubicBezTo>
                <a:cubicBezTo>
                  <a:pt x="3710" y="386"/>
                  <a:pt x="3710" y="385"/>
                  <a:pt x="3711" y="385"/>
                </a:cubicBezTo>
                <a:cubicBezTo>
                  <a:pt x="3712" y="384"/>
                  <a:pt x="3713" y="384"/>
                  <a:pt x="3714" y="384"/>
                </a:cubicBezTo>
                <a:cubicBezTo>
                  <a:pt x="3716" y="383"/>
                  <a:pt x="3718" y="383"/>
                  <a:pt x="3719" y="383"/>
                </a:cubicBezTo>
                <a:cubicBezTo>
                  <a:pt x="3721" y="383"/>
                  <a:pt x="3722" y="383"/>
                  <a:pt x="3723" y="382"/>
                </a:cubicBezTo>
                <a:cubicBezTo>
                  <a:pt x="3724" y="382"/>
                  <a:pt x="3725" y="381"/>
                  <a:pt x="3726" y="381"/>
                </a:cubicBezTo>
                <a:cubicBezTo>
                  <a:pt x="3726" y="380"/>
                  <a:pt x="3728" y="378"/>
                  <a:pt x="3728" y="378"/>
                </a:cubicBezTo>
                <a:cubicBezTo>
                  <a:pt x="3729" y="377"/>
                  <a:pt x="3730" y="378"/>
                  <a:pt x="3730" y="377"/>
                </a:cubicBezTo>
                <a:cubicBezTo>
                  <a:pt x="3731" y="376"/>
                  <a:pt x="3731" y="376"/>
                  <a:pt x="3731" y="375"/>
                </a:cubicBezTo>
                <a:cubicBezTo>
                  <a:pt x="3730" y="374"/>
                  <a:pt x="3729" y="373"/>
                  <a:pt x="3728" y="373"/>
                </a:cubicBezTo>
                <a:cubicBezTo>
                  <a:pt x="3726" y="373"/>
                  <a:pt x="3725" y="372"/>
                  <a:pt x="3724" y="372"/>
                </a:cubicBezTo>
                <a:cubicBezTo>
                  <a:pt x="3723" y="371"/>
                  <a:pt x="3723" y="370"/>
                  <a:pt x="3722" y="369"/>
                </a:cubicBezTo>
                <a:cubicBezTo>
                  <a:pt x="3721" y="368"/>
                  <a:pt x="3719" y="368"/>
                  <a:pt x="3717" y="367"/>
                </a:cubicBezTo>
                <a:cubicBezTo>
                  <a:pt x="3717" y="367"/>
                  <a:pt x="3717" y="366"/>
                  <a:pt x="3716" y="365"/>
                </a:cubicBezTo>
                <a:cubicBezTo>
                  <a:pt x="3716" y="365"/>
                  <a:pt x="3715" y="365"/>
                  <a:pt x="3715" y="364"/>
                </a:cubicBezTo>
                <a:cubicBezTo>
                  <a:pt x="3713" y="364"/>
                  <a:pt x="3712" y="364"/>
                  <a:pt x="3710" y="364"/>
                </a:cubicBezTo>
                <a:cubicBezTo>
                  <a:pt x="3709" y="364"/>
                  <a:pt x="3707" y="363"/>
                  <a:pt x="3706" y="363"/>
                </a:cubicBezTo>
                <a:cubicBezTo>
                  <a:pt x="3705" y="363"/>
                  <a:pt x="3704" y="364"/>
                  <a:pt x="3703" y="364"/>
                </a:cubicBezTo>
                <a:cubicBezTo>
                  <a:pt x="3702" y="364"/>
                  <a:pt x="3701" y="365"/>
                  <a:pt x="3700" y="365"/>
                </a:cubicBezTo>
                <a:cubicBezTo>
                  <a:pt x="3698" y="365"/>
                  <a:pt x="3696" y="365"/>
                  <a:pt x="3694" y="365"/>
                </a:cubicBezTo>
                <a:cubicBezTo>
                  <a:pt x="3693" y="365"/>
                  <a:pt x="3691" y="365"/>
                  <a:pt x="3689" y="365"/>
                </a:cubicBezTo>
                <a:cubicBezTo>
                  <a:pt x="3688" y="365"/>
                  <a:pt x="3686" y="364"/>
                  <a:pt x="3685" y="364"/>
                </a:cubicBezTo>
                <a:cubicBezTo>
                  <a:pt x="3682" y="364"/>
                  <a:pt x="3680" y="366"/>
                  <a:pt x="3678" y="368"/>
                </a:cubicBezTo>
                <a:cubicBezTo>
                  <a:pt x="3676" y="368"/>
                  <a:pt x="3675" y="369"/>
                  <a:pt x="3673" y="369"/>
                </a:cubicBezTo>
                <a:cubicBezTo>
                  <a:pt x="3672" y="370"/>
                  <a:pt x="3671" y="371"/>
                  <a:pt x="3669" y="372"/>
                </a:cubicBezTo>
                <a:cubicBezTo>
                  <a:pt x="3668" y="373"/>
                  <a:pt x="3667" y="374"/>
                  <a:pt x="3665" y="374"/>
                </a:cubicBezTo>
                <a:cubicBezTo>
                  <a:pt x="3663" y="375"/>
                  <a:pt x="3662" y="375"/>
                  <a:pt x="3660" y="376"/>
                </a:cubicBezTo>
                <a:cubicBezTo>
                  <a:pt x="3659" y="377"/>
                  <a:pt x="3658" y="378"/>
                  <a:pt x="3657" y="378"/>
                </a:cubicBezTo>
                <a:cubicBezTo>
                  <a:pt x="3656" y="380"/>
                  <a:pt x="3656" y="381"/>
                  <a:pt x="3656" y="383"/>
                </a:cubicBezTo>
                <a:cubicBezTo>
                  <a:pt x="3656" y="384"/>
                  <a:pt x="3656" y="385"/>
                  <a:pt x="3657" y="387"/>
                </a:cubicBezTo>
                <a:cubicBezTo>
                  <a:pt x="3657" y="387"/>
                  <a:pt x="3658" y="388"/>
                  <a:pt x="3658" y="389"/>
                </a:cubicBezTo>
                <a:close/>
                <a:moveTo>
                  <a:pt x="3443" y="428"/>
                </a:moveTo>
                <a:cubicBezTo>
                  <a:pt x="3444" y="428"/>
                  <a:pt x="3445" y="429"/>
                  <a:pt x="3446" y="429"/>
                </a:cubicBezTo>
                <a:cubicBezTo>
                  <a:pt x="3448" y="430"/>
                  <a:pt x="3448" y="431"/>
                  <a:pt x="3450" y="431"/>
                </a:cubicBezTo>
                <a:cubicBezTo>
                  <a:pt x="3450" y="431"/>
                  <a:pt x="3451" y="431"/>
                  <a:pt x="3452" y="432"/>
                </a:cubicBezTo>
                <a:cubicBezTo>
                  <a:pt x="3452" y="432"/>
                  <a:pt x="3453" y="432"/>
                  <a:pt x="3453" y="433"/>
                </a:cubicBezTo>
                <a:cubicBezTo>
                  <a:pt x="3455" y="434"/>
                  <a:pt x="3456" y="434"/>
                  <a:pt x="3457" y="434"/>
                </a:cubicBezTo>
                <a:cubicBezTo>
                  <a:pt x="3459" y="434"/>
                  <a:pt x="3460" y="434"/>
                  <a:pt x="3461" y="435"/>
                </a:cubicBezTo>
                <a:cubicBezTo>
                  <a:pt x="3463" y="435"/>
                  <a:pt x="3464" y="435"/>
                  <a:pt x="3466" y="435"/>
                </a:cubicBezTo>
                <a:cubicBezTo>
                  <a:pt x="3467" y="435"/>
                  <a:pt x="3469" y="435"/>
                  <a:pt x="3470" y="434"/>
                </a:cubicBezTo>
                <a:cubicBezTo>
                  <a:pt x="3471" y="434"/>
                  <a:pt x="3471" y="433"/>
                  <a:pt x="3472" y="431"/>
                </a:cubicBezTo>
                <a:cubicBezTo>
                  <a:pt x="3472" y="430"/>
                  <a:pt x="3472" y="430"/>
                  <a:pt x="3472" y="429"/>
                </a:cubicBezTo>
                <a:cubicBezTo>
                  <a:pt x="3473" y="428"/>
                  <a:pt x="3473" y="428"/>
                  <a:pt x="3473" y="427"/>
                </a:cubicBezTo>
                <a:cubicBezTo>
                  <a:pt x="3473" y="426"/>
                  <a:pt x="3473" y="424"/>
                  <a:pt x="3472" y="424"/>
                </a:cubicBezTo>
                <a:cubicBezTo>
                  <a:pt x="3471" y="423"/>
                  <a:pt x="3469" y="423"/>
                  <a:pt x="3468" y="423"/>
                </a:cubicBezTo>
                <a:cubicBezTo>
                  <a:pt x="3467" y="423"/>
                  <a:pt x="3467" y="423"/>
                  <a:pt x="3466" y="423"/>
                </a:cubicBezTo>
                <a:cubicBezTo>
                  <a:pt x="3465" y="423"/>
                  <a:pt x="3465" y="422"/>
                  <a:pt x="3464" y="422"/>
                </a:cubicBezTo>
                <a:cubicBezTo>
                  <a:pt x="3463" y="422"/>
                  <a:pt x="3462" y="422"/>
                  <a:pt x="3461" y="421"/>
                </a:cubicBezTo>
                <a:cubicBezTo>
                  <a:pt x="3459" y="421"/>
                  <a:pt x="3458" y="421"/>
                  <a:pt x="3457" y="420"/>
                </a:cubicBezTo>
                <a:cubicBezTo>
                  <a:pt x="3455" y="419"/>
                  <a:pt x="3451" y="419"/>
                  <a:pt x="3449" y="420"/>
                </a:cubicBezTo>
                <a:cubicBezTo>
                  <a:pt x="3448" y="420"/>
                  <a:pt x="3447" y="421"/>
                  <a:pt x="3446" y="421"/>
                </a:cubicBezTo>
                <a:cubicBezTo>
                  <a:pt x="3445" y="422"/>
                  <a:pt x="3444" y="422"/>
                  <a:pt x="3443" y="423"/>
                </a:cubicBezTo>
                <a:cubicBezTo>
                  <a:pt x="3443" y="424"/>
                  <a:pt x="3441" y="425"/>
                  <a:pt x="3441" y="426"/>
                </a:cubicBezTo>
                <a:cubicBezTo>
                  <a:pt x="3440" y="428"/>
                  <a:pt x="3442" y="428"/>
                  <a:pt x="3443" y="428"/>
                </a:cubicBezTo>
                <a:close/>
                <a:moveTo>
                  <a:pt x="3016" y="226"/>
                </a:moveTo>
                <a:cubicBezTo>
                  <a:pt x="3018" y="227"/>
                  <a:pt x="3019" y="228"/>
                  <a:pt x="3020" y="228"/>
                </a:cubicBezTo>
                <a:cubicBezTo>
                  <a:pt x="3021" y="229"/>
                  <a:pt x="3022" y="229"/>
                  <a:pt x="3023" y="229"/>
                </a:cubicBezTo>
                <a:cubicBezTo>
                  <a:pt x="3024" y="229"/>
                  <a:pt x="3025" y="230"/>
                  <a:pt x="3026" y="230"/>
                </a:cubicBezTo>
                <a:cubicBezTo>
                  <a:pt x="3028" y="231"/>
                  <a:pt x="3030" y="231"/>
                  <a:pt x="3032" y="232"/>
                </a:cubicBezTo>
                <a:cubicBezTo>
                  <a:pt x="3034" y="234"/>
                  <a:pt x="3036" y="234"/>
                  <a:pt x="3039" y="235"/>
                </a:cubicBezTo>
                <a:cubicBezTo>
                  <a:pt x="3040" y="235"/>
                  <a:pt x="3041" y="236"/>
                  <a:pt x="3042" y="236"/>
                </a:cubicBezTo>
                <a:cubicBezTo>
                  <a:pt x="3044" y="237"/>
                  <a:pt x="3045" y="238"/>
                  <a:pt x="3046" y="238"/>
                </a:cubicBezTo>
                <a:cubicBezTo>
                  <a:pt x="3048" y="239"/>
                  <a:pt x="3050" y="239"/>
                  <a:pt x="3051" y="240"/>
                </a:cubicBezTo>
                <a:cubicBezTo>
                  <a:pt x="3053" y="241"/>
                  <a:pt x="3055" y="241"/>
                  <a:pt x="3057" y="241"/>
                </a:cubicBezTo>
                <a:cubicBezTo>
                  <a:pt x="3059" y="241"/>
                  <a:pt x="3061" y="242"/>
                  <a:pt x="3063" y="243"/>
                </a:cubicBezTo>
                <a:cubicBezTo>
                  <a:pt x="3064" y="243"/>
                  <a:pt x="3066" y="243"/>
                  <a:pt x="3068" y="243"/>
                </a:cubicBezTo>
                <a:cubicBezTo>
                  <a:pt x="3070" y="242"/>
                  <a:pt x="3072" y="242"/>
                  <a:pt x="3074" y="242"/>
                </a:cubicBezTo>
                <a:cubicBezTo>
                  <a:pt x="3076" y="242"/>
                  <a:pt x="3077" y="242"/>
                  <a:pt x="3079" y="243"/>
                </a:cubicBezTo>
                <a:cubicBezTo>
                  <a:pt x="3081" y="244"/>
                  <a:pt x="3082" y="244"/>
                  <a:pt x="3084" y="244"/>
                </a:cubicBezTo>
                <a:cubicBezTo>
                  <a:pt x="3086" y="244"/>
                  <a:pt x="3087" y="243"/>
                  <a:pt x="3088" y="242"/>
                </a:cubicBezTo>
                <a:cubicBezTo>
                  <a:pt x="3089" y="241"/>
                  <a:pt x="3091" y="240"/>
                  <a:pt x="3093" y="239"/>
                </a:cubicBezTo>
                <a:cubicBezTo>
                  <a:pt x="3095" y="239"/>
                  <a:pt x="3097" y="239"/>
                  <a:pt x="3098" y="239"/>
                </a:cubicBezTo>
                <a:cubicBezTo>
                  <a:pt x="3100" y="239"/>
                  <a:pt x="3103" y="239"/>
                  <a:pt x="3104" y="238"/>
                </a:cubicBezTo>
                <a:cubicBezTo>
                  <a:pt x="3104" y="237"/>
                  <a:pt x="3105" y="235"/>
                  <a:pt x="3105" y="234"/>
                </a:cubicBezTo>
                <a:cubicBezTo>
                  <a:pt x="3106" y="233"/>
                  <a:pt x="3106" y="232"/>
                  <a:pt x="3106" y="232"/>
                </a:cubicBezTo>
                <a:cubicBezTo>
                  <a:pt x="3106" y="230"/>
                  <a:pt x="3106" y="231"/>
                  <a:pt x="3107" y="230"/>
                </a:cubicBezTo>
                <a:cubicBezTo>
                  <a:pt x="3108" y="230"/>
                  <a:pt x="3109" y="230"/>
                  <a:pt x="3108" y="229"/>
                </a:cubicBezTo>
                <a:cubicBezTo>
                  <a:pt x="3108" y="228"/>
                  <a:pt x="3107" y="229"/>
                  <a:pt x="3106" y="229"/>
                </a:cubicBezTo>
                <a:cubicBezTo>
                  <a:pt x="3105" y="228"/>
                  <a:pt x="3103" y="229"/>
                  <a:pt x="3102" y="229"/>
                </a:cubicBezTo>
                <a:cubicBezTo>
                  <a:pt x="3100" y="229"/>
                  <a:pt x="3099" y="229"/>
                  <a:pt x="3097" y="228"/>
                </a:cubicBezTo>
                <a:cubicBezTo>
                  <a:pt x="3095" y="228"/>
                  <a:pt x="3095" y="227"/>
                  <a:pt x="3094" y="226"/>
                </a:cubicBezTo>
                <a:cubicBezTo>
                  <a:pt x="3093" y="225"/>
                  <a:pt x="3091" y="224"/>
                  <a:pt x="3090" y="224"/>
                </a:cubicBezTo>
                <a:cubicBezTo>
                  <a:pt x="3089" y="224"/>
                  <a:pt x="3088" y="224"/>
                  <a:pt x="3087" y="224"/>
                </a:cubicBezTo>
                <a:cubicBezTo>
                  <a:pt x="3086" y="224"/>
                  <a:pt x="3085" y="224"/>
                  <a:pt x="3084" y="224"/>
                </a:cubicBezTo>
                <a:cubicBezTo>
                  <a:pt x="3082" y="224"/>
                  <a:pt x="3080" y="223"/>
                  <a:pt x="3079" y="222"/>
                </a:cubicBezTo>
                <a:cubicBezTo>
                  <a:pt x="3078" y="222"/>
                  <a:pt x="3077" y="222"/>
                  <a:pt x="3076" y="222"/>
                </a:cubicBezTo>
                <a:cubicBezTo>
                  <a:pt x="3075" y="223"/>
                  <a:pt x="3074" y="223"/>
                  <a:pt x="3074" y="224"/>
                </a:cubicBezTo>
                <a:cubicBezTo>
                  <a:pt x="3073" y="224"/>
                  <a:pt x="3072" y="224"/>
                  <a:pt x="3072" y="224"/>
                </a:cubicBezTo>
                <a:cubicBezTo>
                  <a:pt x="3071" y="224"/>
                  <a:pt x="3070" y="224"/>
                  <a:pt x="3069" y="225"/>
                </a:cubicBezTo>
                <a:cubicBezTo>
                  <a:pt x="3068" y="225"/>
                  <a:pt x="3068" y="225"/>
                  <a:pt x="3067" y="225"/>
                </a:cubicBezTo>
                <a:cubicBezTo>
                  <a:pt x="3066" y="225"/>
                  <a:pt x="3064" y="225"/>
                  <a:pt x="3063" y="225"/>
                </a:cubicBezTo>
                <a:cubicBezTo>
                  <a:pt x="3062" y="225"/>
                  <a:pt x="3062" y="224"/>
                  <a:pt x="3062" y="224"/>
                </a:cubicBezTo>
                <a:cubicBezTo>
                  <a:pt x="3061" y="223"/>
                  <a:pt x="3061" y="223"/>
                  <a:pt x="3061" y="222"/>
                </a:cubicBezTo>
                <a:cubicBezTo>
                  <a:pt x="3061" y="222"/>
                  <a:pt x="3062" y="221"/>
                  <a:pt x="3062" y="221"/>
                </a:cubicBezTo>
                <a:cubicBezTo>
                  <a:pt x="3064" y="217"/>
                  <a:pt x="3057" y="217"/>
                  <a:pt x="3055" y="217"/>
                </a:cubicBezTo>
                <a:cubicBezTo>
                  <a:pt x="3054" y="217"/>
                  <a:pt x="3052" y="218"/>
                  <a:pt x="3050" y="217"/>
                </a:cubicBezTo>
                <a:cubicBezTo>
                  <a:pt x="3049" y="217"/>
                  <a:pt x="3048" y="218"/>
                  <a:pt x="3047" y="217"/>
                </a:cubicBezTo>
                <a:cubicBezTo>
                  <a:pt x="3046" y="217"/>
                  <a:pt x="3046" y="217"/>
                  <a:pt x="3045" y="216"/>
                </a:cubicBezTo>
                <a:cubicBezTo>
                  <a:pt x="3043" y="215"/>
                  <a:pt x="3042" y="216"/>
                  <a:pt x="3040" y="217"/>
                </a:cubicBezTo>
                <a:cubicBezTo>
                  <a:pt x="3038" y="218"/>
                  <a:pt x="3036" y="219"/>
                  <a:pt x="3035" y="220"/>
                </a:cubicBezTo>
                <a:cubicBezTo>
                  <a:pt x="3034" y="221"/>
                  <a:pt x="3032" y="221"/>
                  <a:pt x="3031" y="221"/>
                </a:cubicBezTo>
                <a:cubicBezTo>
                  <a:pt x="3029" y="220"/>
                  <a:pt x="3028" y="220"/>
                  <a:pt x="3027" y="219"/>
                </a:cubicBezTo>
                <a:cubicBezTo>
                  <a:pt x="3026" y="219"/>
                  <a:pt x="3025" y="218"/>
                  <a:pt x="3025" y="217"/>
                </a:cubicBezTo>
                <a:cubicBezTo>
                  <a:pt x="3025" y="216"/>
                  <a:pt x="3026" y="216"/>
                  <a:pt x="3026" y="215"/>
                </a:cubicBezTo>
                <a:cubicBezTo>
                  <a:pt x="3027" y="215"/>
                  <a:pt x="3026" y="214"/>
                  <a:pt x="3026" y="213"/>
                </a:cubicBezTo>
                <a:cubicBezTo>
                  <a:pt x="3025" y="213"/>
                  <a:pt x="3025" y="212"/>
                  <a:pt x="3024" y="211"/>
                </a:cubicBezTo>
                <a:cubicBezTo>
                  <a:pt x="3024" y="210"/>
                  <a:pt x="3022" y="209"/>
                  <a:pt x="3021" y="210"/>
                </a:cubicBezTo>
                <a:cubicBezTo>
                  <a:pt x="3020" y="211"/>
                  <a:pt x="3020" y="213"/>
                  <a:pt x="3019" y="214"/>
                </a:cubicBezTo>
                <a:cubicBezTo>
                  <a:pt x="3019" y="215"/>
                  <a:pt x="3019" y="216"/>
                  <a:pt x="3018" y="216"/>
                </a:cubicBezTo>
                <a:cubicBezTo>
                  <a:pt x="3017" y="216"/>
                  <a:pt x="3017" y="217"/>
                  <a:pt x="3017" y="217"/>
                </a:cubicBezTo>
                <a:cubicBezTo>
                  <a:pt x="3016" y="219"/>
                  <a:pt x="3015" y="221"/>
                  <a:pt x="3015" y="222"/>
                </a:cubicBezTo>
                <a:cubicBezTo>
                  <a:pt x="3015" y="224"/>
                  <a:pt x="3014" y="223"/>
                  <a:pt x="3013" y="224"/>
                </a:cubicBezTo>
                <a:cubicBezTo>
                  <a:pt x="3013" y="225"/>
                  <a:pt x="3015" y="226"/>
                  <a:pt x="3016" y="226"/>
                </a:cubicBezTo>
                <a:close/>
                <a:moveTo>
                  <a:pt x="2042" y="18"/>
                </a:moveTo>
                <a:cubicBezTo>
                  <a:pt x="2041" y="19"/>
                  <a:pt x="2039" y="18"/>
                  <a:pt x="2038" y="18"/>
                </a:cubicBezTo>
                <a:cubicBezTo>
                  <a:pt x="2036" y="19"/>
                  <a:pt x="2036" y="20"/>
                  <a:pt x="2034" y="19"/>
                </a:cubicBezTo>
                <a:cubicBezTo>
                  <a:pt x="2033" y="19"/>
                  <a:pt x="2033" y="19"/>
                  <a:pt x="2032" y="19"/>
                </a:cubicBezTo>
                <a:cubicBezTo>
                  <a:pt x="2031" y="19"/>
                  <a:pt x="2031" y="19"/>
                  <a:pt x="2030" y="20"/>
                </a:cubicBezTo>
                <a:cubicBezTo>
                  <a:pt x="2029" y="20"/>
                  <a:pt x="2028" y="19"/>
                  <a:pt x="2026" y="19"/>
                </a:cubicBezTo>
                <a:cubicBezTo>
                  <a:pt x="2025" y="19"/>
                  <a:pt x="2023" y="19"/>
                  <a:pt x="2022" y="19"/>
                </a:cubicBezTo>
                <a:cubicBezTo>
                  <a:pt x="2020" y="19"/>
                  <a:pt x="2019" y="19"/>
                  <a:pt x="2017" y="19"/>
                </a:cubicBezTo>
                <a:cubicBezTo>
                  <a:pt x="2016" y="19"/>
                  <a:pt x="2015" y="20"/>
                  <a:pt x="2014" y="21"/>
                </a:cubicBezTo>
                <a:cubicBezTo>
                  <a:pt x="2013" y="21"/>
                  <a:pt x="2013" y="23"/>
                  <a:pt x="2011" y="22"/>
                </a:cubicBezTo>
                <a:cubicBezTo>
                  <a:pt x="2010" y="22"/>
                  <a:pt x="2009" y="20"/>
                  <a:pt x="2008" y="20"/>
                </a:cubicBezTo>
                <a:cubicBezTo>
                  <a:pt x="2006" y="20"/>
                  <a:pt x="2005" y="20"/>
                  <a:pt x="2004" y="21"/>
                </a:cubicBezTo>
                <a:cubicBezTo>
                  <a:pt x="2003" y="22"/>
                  <a:pt x="2003" y="22"/>
                  <a:pt x="2002" y="23"/>
                </a:cubicBezTo>
                <a:cubicBezTo>
                  <a:pt x="2002" y="23"/>
                  <a:pt x="2001" y="24"/>
                  <a:pt x="2001" y="24"/>
                </a:cubicBezTo>
                <a:cubicBezTo>
                  <a:pt x="1999" y="25"/>
                  <a:pt x="1998" y="25"/>
                  <a:pt x="1997" y="25"/>
                </a:cubicBezTo>
                <a:cubicBezTo>
                  <a:pt x="1996" y="25"/>
                  <a:pt x="1995" y="25"/>
                  <a:pt x="1995" y="25"/>
                </a:cubicBezTo>
                <a:cubicBezTo>
                  <a:pt x="1994" y="25"/>
                  <a:pt x="1994" y="26"/>
                  <a:pt x="1994" y="26"/>
                </a:cubicBezTo>
                <a:cubicBezTo>
                  <a:pt x="1993" y="27"/>
                  <a:pt x="1992" y="27"/>
                  <a:pt x="1992" y="28"/>
                </a:cubicBezTo>
                <a:cubicBezTo>
                  <a:pt x="1992" y="29"/>
                  <a:pt x="1993" y="29"/>
                  <a:pt x="1994" y="29"/>
                </a:cubicBezTo>
                <a:cubicBezTo>
                  <a:pt x="1994" y="30"/>
                  <a:pt x="1994" y="30"/>
                  <a:pt x="1995" y="31"/>
                </a:cubicBezTo>
                <a:cubicBezTo>
                  <a:pt x="1995" y="31"/>
                  <a:pt x="1996" y="31"/>
                  <a:pt x="1996" y="32"/>
                </a:cubicBezTo>
                <a:cubicBezTo>
                  <a:pt x="1997" y="33"/>
                  <a:pt x="1996" y="33"/>
                  <a:pt x="1995" y="33"/>
                </a:cubicBezTo>
                <a:cubicBezTo>
                  <a:pt x="1995" y="33"/>
                  <a:pt x="1994" y="33"/>
                  <a:pt x="1993" y="33"/>
                </a:cubicBezTo>
                <a:cubicBezTo>
                  <a:pt x="1992" y="33"/>
                  <a:pt x="1992" y="34"/>
                  <a:pt x="1991" y="34"/>
                </a:cubicBezTo>
                <a:cubicBezTo>
                  <a:pt x="1990" y="34"/>
                  <a:pt x="1990" y="34"/>
                  <a:pt x="1989" y="35"/>
                </a:cubicBezTo>
                <a:cubicBezTo>
                  <a:pt x="1988" y="35"/>
                  <a:pt x="1987" y="36"/>
                  <a:pt x="1986" y="36"/>
                </a:cubicBezTo>
                <a:cubicBezTo>
                  <a:pt x="1984" y="37"/>
                  <a:pt x="1983" y="38"/>
                  <a:pt x="1982" y="39"/>
                </a:cubicBezTo>
                <a:cubicBezTo>
                  <a:pt x="1979" y="41"/>
                  <a:pt x="1977" y="43"/>
                  <a:pt x="1974" y="44"/>
                </a:cubicBezTo>
                <a:cubicBezTo>
                  <a:pt x="1972" y="44"/>
                  <a:pt x="1971" y="44"/>
                  <a:pt x="1969" y="44"/>
                </a:cubicBezTo>
                <a:cubicBezTo>
                  <a:pt x="1969" y="44"/>
                  <a:pt x="1966" y="42"/>
                  <a:pt x="1966" y="43"/>
                </a:cubicBezTo>
                <a:cubicBezTo>
                  <a:pt x="1964" y="44"/>
                  <a:pt x="1968" y="45"/>
                  <a:pt x="1968" y="45"/>
                </a:cubicBezTo>
                <a:cubicBezTo>
                  <a:pt x="1969" y="46"/>
                  <a:pt x="1969" y="47"/>
                  <a:pt x="1969" y="47"/>
                </a:cubicBezTo>
                <a:cubicBezTo>
                  <a:pt x="1970" y="48"/>
                  <a:pt x="1970" y="48"/>
                  <a:pt x="1971" y="48"/>
                </a:cubicBezTo>
                <a:cubicBezTo>
                  <a:pt x="1972" y="49"/>
                  <a:pt x="1972" y="49"/>
                  <a:pt x="1972" y="49"/>
                </a:cubicBezTo>
                <a:cubicBezTo>
                  <a:pt x="1973" y="48"/>
                  <a:pt x="1974" y="48"/>
                  <a:pt x="1974" y="47"/>
                </a:cubicBezTo>
                <a:cubicBezTo>
                  <a:pt x="1975" y="46"/>
                  <a:pt x="1976" y="45"/>
                  <a:pt x="1978" y="44"/>
                </a:cubicBezTo>
                <a:cubicBezTo>
                  <a:pt x="1978" y="44"/>
                  <a:pt x="1979" y="44"/>
                  <a:pt x="1979" y="43"/>
                </a:cubicBezTo>
                <a:cubicBezTo>
                  <a:pt x="1980" y="43"/>
                  <a:pt x="1981" y="42"/>
                  <a:pt x="1981" y="42"/>
                </a:cubicBezTo>
                <a:cubicBezTo>
                  <a:pt x="1982" y="42"/>
                  <a:pt x="1983" y="42"/>
                  <a:pt x="1983" y="43"/>
                </a:cubicBezTo>
                <a:cubicBezTo>
                  <a:pt x="1983" y="43"/>
                  <a:pt x="1984" y="43"/>
                  <a:pt x="1984" y="44"/>
                </a:cubicBezTo>
                <a:cubicBezTo>
                  <a:pt x="1984" y="44"/>
                  <a:pt x="1984" y="44"/>
                  <a:pt x="1984" y="45"/>
                </a:cubicBezTo>
                <a:cubicBezTo>
                  <a:pt x="1984" y="45"/>
                  <a:pt x="1986" y="46"/>
                  <a:pt x="1986" y="47"/>
                </a:cubicBezTo>
                <a:cubicBezTo>
                  <a:pt x="1985" y="48"/>
                  <a:pt x="1983" y="46"/>
                  <a:pt x="1983" y="48"/>
                </a:cubicBezTo>
                <a:cubicBezTo>
                  <a:pt x="1982" y="49"/>
                  <a:pt x="1985" y="48"/>
                  <a:pt x="1986" y="49"/>
                </a:cubicBezTo>
                <a:cubicBezTo>
                  <a:pt x="1986" y="49"/>
                  <a:pt x="1987" y="49"/>
                  <a:pt x="1988" y="49"/>
                </a:cubicBezTo>
                <a:cubicBezTo>
                  <a:pt x="1988" y="49"/>
                  <a:pt x="1989" y="50"/>
                  <a:pt x="1990" y="49"/>
                </a:cubicBezTo>
                <a:cubicBezTo>
                  <a:pt x="1991" y="49"/>
                  <a:pt x="1992" y="49"/>
                  <a:pt x="1993" y="49"/>
                </a:cubicBezTo>
                <a:cubicBezTo>
                  <a:pt x="1994" y="49"/>
                  <a:pt x="1994" y="50"/>
                  <a:pt x="1994" y="51"/>
                </a:cubicBezTo>
                <a:cubicBezTo>
                  <a:pt x="1994" y="51"/>
                  <a:pt x="1993" y="51"/>
                  <a:pt x="1993" y="52"/>
                </a:cubicBezTo>
                <a:cubicBezTo>
                  <a:pt x="1993" y="52"/>
                  <a:pt x="1994" y="53"/>
                  <a:pt x="1994" y="53"/>
                </a:cubicBezTo>
                <a:cubicBezTo>
                  <a:pt x="1994" y="54"/>
                  <a:pt x="1994" y="55"/>
                  <a:pt x="1994" y="56"/>
                </a:cubicBezTo>
                <a:cubicBezTo>
                  <a:pt x="1994" y="57"/>
                  <a:pt x="1994" y="58"/>
                  <a:pt x="1995" y="58"/>
                </a:cubicBezTo>
                <a:cubicBezTo>
                  <a:pt x="1996" y="59"/>
                  <a:pt x="1997" y="58"/>
                  <a:pt x="1997" y="58"/>
                </a:cubicBezTo>
                <a:cubicBezTo>
                  <a:pt x="1998" y="58"/>
                  <a:pt x="1999" y="58"/>
                  <a:pt x="1999" y="58"/>
                </a:cubicBezTo>
                <a:cubicBezTo>
                  <a:pt x="2000" y="59"/>
                  <a:pt x="2000" y="60"/>
                  <a:pt x="2000" y="60"/>
                </a:cubicBezTo>
                <a:cubicBezTo>
                  <a:pt x="2000" y="61"/>
                  <a:pt x="1999" y="62"/>
                  <a:pt x="2000" y="63"/>
                </a:cubicBezTo>
                <a:cubicBezTo>
                  <a:pt x="2000" y="63"/>
                  <a:pt x="2001" y="64"/>
                  <a:pt x="2002" y="64"/>
                </a:cubicBezTo>
                <a:cubicBezTo>
                  <a:pt x="2003" y="64"/>
                  <a:pt x="2003" y="64"/>
                  <a:pt x="2004" y="65"/>
                </a:cubicBezTo>
                <a:cubicBezTo>
                  <a:pt x="2005" y="65"/>
                  <a:pt x="2005" y="65"/>
                  <a:pt x="2006" y="66"/>
                </a:cubicBezTo>
                <a:cubicBezTo>
                  <a:pt x="2007" y="66"/>
                  <a:pt x="2008" y="66"/>
                  <a:pt x="2008" y="66"/>
                </a:cubicBezTo>
                <a:cubicBezTo>
                  <a:pt x="2009" y="66"/>
                  <a:pt x="2010" y="66"/>
                  <a:pt x="2010" y="67"/>
                </a:cubicBezTo>
                <a:cubicBezTo>
                  <a:pt x="2012" y="67"/>
                  <a:pt x="2013" y="66"/>
                  <a:pt x="2014" y="66"/>
                </a:cubicBezTo>
                <a:cubicBezTo>
                  <a:pt x="2016" y="66"/>
                  <a:pt x="2017" y="65"/>
                  <a:pt x="2018" y="65"/>
                </a:cubicBezTo>
                <a:cubicBezTo>
                  <a:pt x="2020" y="65"/>
                  <a:pt x="2019" y="67"/>
                  <a:pt x="2021" y="68"/>
                </a:cubicBezTo>
                <a:cubicBezTo>
                  <a:pt x="2022" y="68"/>
                  <a:pt x="2022" y="68"/>
                  <a:pt x="2023" y="68"/>
                </a:cubicBezTo>
                <a:cubicBezTo>
                  <a:pt x="2024" y="68"/>
                  <a:pt x="2024" y="69"/>
                  <a:pt x="2025" y="69"/>
                </a:cubicBezTo>
                <a:cubicBezTo>
                  <a:pt x="2026" y="69"/>
                  <a:pt x="2028" y="68"/>
                  <a:pt x="2029" y="68"/>
                </a:cubicBezTo>
                <a:cubicBezTo>
                  <a:pt x="2031" y="67"/>
                  <a:pt x="2032" y="66"/>
                  <a:pt x="2033" y="68"/>
                </a:cubicBezTo>
                <a:cubicBezTo>
                  <a:pt x="2034" y="69"/>
                  <a:pt x="2036" y="69"/>
                  <a:pt x="2037" y="69"/>
                </a:cubicBezTo>
                <a:cubicBezTo>
                  <a:pt x="2039" y="68"/>
                  <a:pt x="2041" y="68"/>
                  <a:pt x="2042" y="69"/>
                </a:cubicBezTo>
                <a:cubicBezTo>
                  <a:pt x="2043" y="70"/>
                  <a:pt x="2044" y="71"/>
                  <a:pt x="2045" y="72"/>
                </a:cubicBezTo>
                <a:cubicBezTo>
                  <a:pt x="2047" y="72"/>
                  <a:pt x="2048" y="71"/>
                  <a:pt x="2049" y="73"/>
                </a:cubicBezTo>
                <a:cubicBezTo>
                  <a:pt x="2050" y="74"/>
                  <a:pt x="2051" y="74"/>
                  <a:pt x="2052" y="74"/>
                </a:cubicBezTo>
                <a:cubicBezTo>
                  <a:pt x="2053" y="74"/>
                  <a:pt x="2054" y="74"/>
                  <a:pt x="2055" y="74"/>
                </a:cubicBezTo>
                <a:cubicBezTo>
                  <a:pt x="2055" y="75"/>
                  <a:pt x="2056" y="75"/>
                  <a:pt x="2056" y="76"/>
                </a:cubicBezTo>
                <a:cubicBezTo>
                  <a:pt x="2058" y="76"/>
                  <a:pt x="2059" y="76"/>
                  <a:pt x="2061" y="76"/>
                </a:cubicBezTo>
                <a:cubicBezTo>
                  <a:pt x="2063" y="77"/>
                  <a:pt x="2064" y="77"/>
                  <a:pt x="2066" y="77"/>
                </a:cubicBezTo>
                <a:cubicBezTo>
                  <a:pt x="2067" y="77"/>
                  <a:pt x="2069" y="77"/>
                  <a:pt x="2070" y="78"/>
                </a:cubicBezTo>
                <a:cubicBezTo>
                  <a:pt x="2071" y="78"/>
                  <a:pt x="2073" y="78"/>
                  <a:pt x="2074" y="78"/>
                </a:cubicBezTo>
                <a:cubicBezTo>
                  <a:pt x="2076" y="78"/>
                  <a:pt x="2078" y="78"/>
                  <a:pt x="2080" y="78"/>
                </a:cubicBezTo>
                <a:cubicBezTo>
                  <a:pt x="2082" y="78"/>
                  <a:pt x="2083" y="77"/>
                  <a:pt x="2085" y="77"/>
                </a:cubicBezTo>
                <a:cubicBezTo>
                  <a:pt x="2088" y="77"/>
                  <a:pt x="2091" y="76"/>
                  <a:pt x="2094" y="76"/>
                </a:cubicBezTo>
                <a:cubicBezTo>
                  <a:pt x="2096" y="75"/>
                  <a:pt x="2099" y="74"/>
                  <a:pt x="2101" y="73"/>
                </a:cubicBezTo>
                <a:cubicBezTo>
                  <a:pt x="2103" y="72"/>
                  <a:pt x="2105" y="70"/>
                  <a:pt x="2105" y="68"/>
                </a:cubicBezTo>
                <a:cubicBezTo>
                  <a:pt x="2105" y="67"/>
                  <a:pt x="2104" y="67"/>
                  <a:pt x="2104" y="66"/>
                </a:cubicBezTo>
                <a:cubicBezTo>
                  <a:pt x="2103" y="65"/>
                  <a:pt x="2103" y="64"/>
                  <a:pt x="2102" y="64"/>
                </a:cubicBezTo>
                <a:cubicBezTo>
                  <a:pt x="2101" y="63"/>
                  <a:pt x="2099" y="62"/>
                  <a:pt x="2098" y="62"/>
                </a:cubicBezTo>
                <a:cubicBezTo>
                  <a:pt x="2095" y="61"/>
                  <a:pt x="2093" y="60"/>
                  <a:pt x="2091" y="58"/>
                </a:cubicBezTo>
                <a:cubicBezTo>
                  <a:pt x="2090" y="57"/>
                  <a:pt x="2090" y="57"/>
                  <a:pt x="2090" y="56"/>
                </a:cubicBezTo>
                <a:cubicBezTo>
                  <a:pt x="2090" y="55"/>
                  <a:pt x="2091" y="55"/>
                  <a:pt x="2092" y="55"/>
                </a:cubicBezTo>
                <a:cubicBezTo>
                  <a:pt x="2093" y="56"/>
                  <a:pt x="2094" y="57"/>
                  <a:pt x="2095" y="57"/>
                </a:cubicBezTo>
                <a:cubicBezTo>
                  <a:pt x="2097" y="58"/>
                  <a:pt x="2097" y="56"/>
                  <a:pt x="2098" y="55"/>
                </a:cubicBezTo>
                <a:cubicBezTo>
                  <a:pt x="2099" y="54"/>
                  <a:pt x="2101" y="54"/>
                  <a:pt x="2101" y="52"/>
                </a:cubicBezTo>
                <a:cubicBezTo>
                  <a:pt x="2101" y="51"/>
                  <a:pt x="2101" y="50"/>
                  <a:pt x="2101" y="49"/>
                </a:cubicBezTo>
                <a:cubicBezTo>
                  <a:pt x="2100" y="49"/>
                  <a:pt x="2100" y="48"/>
                  <a:pt x="2100" y="47"/>
                </a:cubicBezTo>
                <a:cubicBezTo>
                  <a:pt x="2101" y="46"/>
                  <a:pt x="2101" y="46"/>
                  <a:pt x="2102" y="45"/>
                </a:cubicBezTo>
                <a:cubicBezTo>
                  <a:pt x="2102" y="45"/>
                  <a:pt x="2102" y="44"/>
                  <a:pt x="2102" y="43"/>
                </a:cubicBezTo>
                <a:cubicBezTo>
                  <a:pt x="2102" y="42"/>
                  <a:pt x="2101" y="41"/>
                  <a:pt x="2102" y="39"/>
                </a:cubicBezTo>
                <a:cubicBezTo>
                  <a:pt x="2103" y="39"/>
                  <a:pt x="2104" y="38"/>
                  <a:pt x="2104" y="37"/>
                </a:cubicBezTo>
                <a:cubicBezTo>
                  <a:pt x="2104" y="37"/>
                  <a:pt x="2104" y="36"/>
                  <a:pt x="2104" y="36"/>
                </a:cubicBezTo>
                <a:cubicBezTo>
                  <a:pt x="2105" y="35"/>
                  <a:pt x="2106" y="35"/>
                  <a:pt x="2107" y="34"/>
                </a:cubicBezTo>
                <a:cubicBezTo>
                  <a:pt x="2107" y="32"/>
                  <a:pt x="2105" y="31"/>
                  <a:pt x="2104" y="30"/>
                </a:cubicBezTo>
                <a:cubicBezTo>
                  <a:pt x="2103" y="29"/>
                  <a:pt x="2102" y="29"/>
                  <a:pt x="2101" y="28"/>
                </a:cubicBezTo>
                <a:cubicBezTo>
                  <a:pt x="2100" y="28"/>
                  <a:pt x="2099" y="27"/>
                  <a:pt x="2099" y="27"/>
                </a:cubicBezTo>
                <a:cubicBezTo>
                  <a:pt x="2098" y="27"/>
                  <a:pt x="2098" y="26"/>
                  <a:pt x="2097" y="25"/>
                </a:cubicBezTo>
                <a:cubicBezTo>
                  <a:pt x="2097" y="25"/>
                  <a:pt x="2096" y="25"/>
                  <a:pt x="2095" y="25"/>
                </a:cubicBezTo>
                <a:cubicBezTo>
                  <a:pt x="2095" y="24"/>
                  <a:pt x="2094" y="24"/>
                  <a:pt x="2094" y="24"/>
                </a:cubicBezTo>
                <a:cubicBezTo>
                  <a:pt x="2091" y="21"/>
                  <a:pt x="2089" y="22"/>
                  <a:pt x="2086" y="23"/>
                </a:cubicBezTo>
                <a:cubicBezTo>
                  <a:pt x="2084" y="24"/>
                  <a:pt x="2082" y="23"/>
                  <a:pt x="2080" y="24"/>
                </a:cubicBezTo>
                <a:cubicBezTo>
                  <a:pt x="2078" y="24"/>
                  <a:pt x="2076" y="26"/>
                  <a:pt x="2074" y="26"/>
                </a:cubicBezTo>
                <a:cubicBezTo>
                  <a:pt x="2072" y="26"/>
                  <a:pt x="2070" y="26"/>
                  <a:pt x="2068" y="27"/>
                </a:cubicBezTo>
                <a:cubicBezTo>
                  <a:pt x="2068" y="27"/>
                  <a:pt x="2067" y="28"/>
                  <a:pt x="2067" y="28"/>
                </a:cubicBezTo>
                <a:cubicBezTo>
                  <a:pt x="2066" y="29"/>
                  <a:pt x="2065" y="29"/>
                  <a:pt x="2064" y="30"/>
                </a:cubicBezTo>
                <a:cubicBezTo>
                  <a:pt x="2062" y="32"/>
                  <a:pt x="2060" y="36"/>
                  <a:pt x="2056" y="36"/>
                </a:cubicBezTo>
                <a:cubicBezTo>
                  <a:pt x="2055" y="36"/>
                  <a:pt x="2053" y="37"/>
                  <a:pt x="2053" y="35"/>
                </a:cubicBezTo>
                <a:cubicBezTo>
                  <a:pt x="2053" y="34"/>
                  <a:pt x="2055" y="33"/>
                  <a:pt x="2056" y="32"/>
                </a:cubicBezTo>
                <a:cubicBezTo>
                  <a:pt x="2057" y="31"/>
                  <a:pt x="2057" y="29"/>
                  <a:pt x="2059" y="28"/>
                </a:cubicBezTo>
                <a:cubicBezTo>
                  <a:pt x="2060" y="27"/>
                  <a:pt x="2061" y="27"/>
                  <a:pt x="2062" y="26"/>
                </a:cubicBezTo>
                <a:cubicBezTo>
                  <a:pt x="2063" y="25"/>
                  <a:pt x="2064" y="24"/>
                  <a:pt x="2065" y="24"/>
                </a:cubicBezTo>
                <a:cubicBezTo>
                  <a:pt x="2065" y="23"/>
                  <a:pt x="2069" y="22"/>
                  <a:pt x="2067" y="20"/>
                </a:cubicBezTo>
                <a:cubicBezTo>
                  <a:pt x="2067" y="20"/>
                  <a:pt x="2066" y="20"/>
                  <a:pt x="2065" y="20"/>
                </a:cubicBezTo>
                <a:cubicBezTo>
                  <a:pt x="2065" y="19"/>
                  <a:pt x="2064" y="19"/>
                  <a:pt x="2064" y="19"/>
                </a:cubicBezTo>
                <a:cubicBezTo>
                  <a:pt x="2063" y="18"/>
                  <a:pt x="2062" y="17"/>
                  <a:pt x="2061" y="17"/>
                </a:cubicBezTo>
                <a:cubicBezTo>
                  <a:pt x="2058" y="17"/>
                  <a:pt x="2056" y="16"/>
                  <a:pt x="2053" y="16"/>
                </a:cubicBezTo>
                <a:cubicBezTo>
                  <a:pt x="2051" y="16"/>
                  <a:pt x="2050" y="16"/>
                  <a:pt x="2048" y="16"/>
                </a:cubicBezTo>
                <a:cubicBezTo>
                  <a:pt x="2046" y="17"/>
                  <a:pt x="2044" y="18"/>
                  <a:pt x="2042" y="18"/>
                </a:cubicBezTo>
                <a:close/>
                <a:moveTo>
                  <a:pt x="2102" y="100"/>
                </a:moveTo>
                <a:cubicBezTo>
                  <a:pt x="2101" y="100"/>
                  <a:pt x="2101" y="101"/>
                  <a:pt x="2100" y="102"/>
                </a:cubicBezTo>
                <a:cubicBezTo>
                  <a:pt x="2099" y="103"/>
                  <a:pt x="2097" y="103"/>
                  <a:pt x="2096" y="105"/>
                </a:cubicBezTo>
                <a:cubicBezTo>
                  <a:pt x="2096" y="106"/>
                  <a:pt x="2094" y="107"/>
                  <a:pt x="2094" y="109"/>
                </a:cubicBezTo>
                <a:cubicBezTo>
                  <a:pt x="2093" y="111"/>
                  <a:pt x="2095" y="111"/>
                  <a:pt x="2096" y="111"/>
                </a:cubicBezTo>
                <a:cubicBezTo>
                  <a:pt x="2097" y="112"/>
                  <a:pt x="2098" y="113"/>
                  <a:pt x="2099" y="113"/>
                </a:cubicBezTo>
                <a:cubicBezTo>
                  <a:pt x="2101" y="114"/>
                  <a:pt x="2102" y="113"/>
                  <a:pt x="2104" y="113"/>
                </a:cubicBezTo>
                <a:cubicBezTo>
                  <a:pt x="2105" y="113"/>
                  <a:pt x="2106" y="112"/>
                  <a:pt x="2108" y="112"/>
                </a:cubicBezTo>
                <a:cubicBezTo>
                  <a:pt x="2109" y="111"/>
                  <a:pt x="2111" y="111"/>
                  <a:pt x="2112" y="110"/>
                </a:cubicBezTo>
                <a:cubicBezTo>
                  <a:pt x="2114" y="110"/>
                  <a:pt x="2115" y="109"/>
                  <a:pt x="2116" y="108"/>
                </a:cubicBezTo>
                <a:cubicBezTo>
                  <a:pt x="2119" y="107"/>
                  <a:pt x="2122" y="107"/>
                  <a:pt x="2125" y="106"/>
                </a:cubicBezTo>
                <a:cubicBezTo>
                  <a:pt x="2128" y="104"/>
                  <a:pt x="2130" y="102"/>
                  <a:pt x="2134" y="102"/>
                </a:cubicBezTo>
                <a:cubicBezTo>
                  <a:pt x="2134" y="102"/>
                  <a:pt x="2135" y="102"/>
                  <a:pt x="2136" y="102"/>
                </a:cubicBezTo>
                <a:cubicBezTo>
                  <a:pt x="2137" y="102"/>
                  <a:pt x="2137" y="103"/>
                  <a:pt x="2138" y="103"/>
                </a:cubicBezTo>
                <a:cubicBezTo>
                  <a:pt x="2140" y="103"/>
                  <a:pt x="2141" y="102"/>
                  <a:pt x="2142" y="102"/>
                </a:cubicBezTo>
                <a:cubicBezTo>
                  <a:pt x="2143" y="102"/>
                  <a:pt x="2144" y="103"/>
                  <a:pt x="2145" y="103"/>
                </a:cubicBezTo>
                <a:cubicBezTo>
                  <a:pt x="2146" y="103"/>
                  <a:pt x="2147" y="103"/>
                  <a:pt x="2148" y="102"/>
                </a:cubicBezTo>
                <a:cubicBezTo>
                  <a:pt x="2149" y="102"/>
                  <a:pt x="2150" y="102"/>
                  <a:pt x="2152" y="102"/>
                </a:cubicBezTo>
                <a:cubicBezTo>
                  <a:pt x="2154" y="102"/>
                  <a:pt x="2159" y="102"/>
                  <a:pt x="2160" y="104"/>
                </a:cubicBezTo>
                <a:cubicBezTo>
                  <a:pt x="2161" y="104"/>
                  <a:pt x="2162" y="104"/>
                  <a:pt x="2162" y="103"/>
                </a:cubicBezTo>
                <a:cubicBezTo>
                  <a:pt x="2164" y="102"/>
                  <a:pt x="2165" y="100"/>
                  <a:pt x="2167" y="100"/>
                </a:cubicBezTo>
                <a:cubicBezTo>
                  <a:pt x="2168" y="100"/>
                  <a:pt x="2169" y="101"/>
                  <a:pt x="2171" y="101"/>
                </a:cubicBezTo>
                <a:cubicBezTo>
                  <a:pt x="2172" y="101"/>
                  <a:pt x="2174" y="100"/>
                  <a:pt x="2175" y="99"/>
                </a:cubicBezTo>
                <a:cubicBezTo>
                  <a:pt x="2177" y="99"/>
                  <a:pt x="2179" y="99"/>
                  <a:pt x="2181" y="99"/>
                </a:cubicBezTo>
                <a:cubicBezTo>
                  <a:pt x="2182" y="99"/>
                  <a:pt x="2185" y="100"/>
                  <a:pt x="2186" y="99"/>
                </a:cubicBezTo>
                <a:cubicBezTo>
                  <a:pt x="2187" y="99"/>
                  <a:pt x="2188" y="98"/>
                  <a:pt x="2189" y="97"/>
                </a:cubicBezTo>
                <a:cubicBezTo>
                  <a:pt x="2190" y="97"/>
                  <a:pt x="2190" y="97"/>
                  <a:pt x="2191" y="97"/>
                </a:cubicBezTo>
                <a:cubicBezTo>
                  <a:pt x="2193" y="97"/>
                  <a:pt x="2196" y="95"/>
                  <a:pt x="2197" y="96"/>
                </a:cubicBezTo>
                <a:cubicBezTo>
                  <a:pt x="2199" y="96"/>
                  <a:pt x="2200" y="97"/>
                  <a:pt x="2201" y="97"/>
                </a:cubicBezTo>
                <a:cubicBezTo>
                  <a:pt x="2203" y="97"/>
                  <a:pt x="2204" y="96"/>
                  <a:pt x="2205" y="96"/>
                </a:cubicBezTo>
                <a:cubicBezTo>
                  <a:pt x="2207" y="95"/>
                  <a:pt x="2208" y="93"/>
                  <a:pt x="2209" y="92"/>
                </a:cubicBezTo>
                <a:cubicBezTo>
                  <a:pt x="2211" y="90"/>
                  <a:pt x="2213" y="90"/>
                  <a:pt x="2215" y="89"/>
                </a:cubicBezTo>
                <a:cubicBezTo>
                  <a:pt x="2216" y="87"/>
                  <a:pt x="2215" y="86"/>
                  <a:pt x="2214" y="84"/>
                </a:cubicBezTo>
                <a:cubicBezTo>
                  <a:pt x="2214" y="84"/>
                  <a:pt x="2214" y="83"/>
                  <a:pt x="2213" y="82"/>
                </a:cubicBezTo>
                <a:cubicBezTo>
                  <a:pt x="2213" y="82"/>
                  <a:pt x="2212" y="81"/>
                  <a:pt x="2212" y="80"/>
                </a:cubicBezTo>
                <a:cubicBezTo>
                  <a:pt x="2211" y="79"/>
                  <a:pt x="2212" y="77"/>
                  <a:pt x="2211" y="76"/>
                </a:cubicBezTo>
                <a:cubicBezTo>
                  <a:pt x="2210" y="75"/>
                  <a:pt x="2208" y="75"/>
                  <a:pt x="2207" y="75"/>
                </a:cubicBezTo>
                <a:cubicBezTo>
                  <a:pt x="2204" y="75"/>
                  <a:pt x="2201" y="74"/>
                  <a:pt x="2198" y="74"/>
                </a:cubicBezTo>
                <a:cubicBezTo>
                  <a:pt x="2197" y="74"/>
                  <a:pt x="2197" y="74"/>
                  <a:pt x="2197" y="73"/>
                </a:cubicBezTo>
                <a:cubicBezTo>
                  <a:pt x="2197" y="72"/>
                  <a:pt x="2198" y="73"/>
                  <a:pt x="2197" y="71"/>
                </a:cubicBezTo>
                <a:cubicBezTo>
                  <a:pt x="2197" y="70"/>
                  <a:pt x="2197" y="69"/>
                  <a:pt x="2195" y="68"/>
                </a:cubicBezTo>
                <a:cubicBezTo>
                  <a:pt x="2193" y="68"/>
                  <a:pt x="2191" y="69"/>
                  <a:pt x="2189" y="68"/>
                </a:cubicBezTo>
                <a:cubicBezTo>
                  <a:pt x="2188" y="68"/>
                  <a:pt x="2185" y="67"/>
                  <a:pt x="2186" y="65"/>
                </a:cubicBezTo>
                <a:cubicBezTo>
                  <a:pt x="2186" y="65"/>
                  <a:pt x="2187" y="65"/>
                  <a:pt x="2187" y="64"/>
                </a:cubicBezTo>
                <a:cubicBezTo>
                  <a:pt x="2187" y="63"/>
                  <a:pt x="2186" y="63"/>
                  <a:pt x="2186" y="62"/>
                </a:cubicBezTo>
                <a:cubicBezTo>
                  <a:pt x="2183" y="61"/>
                  <a:pt x="2179" y="62"/>
                  <a:pt x="2175" y="61"/>
                </a:cubicBezTo>
                <a:cubicBezTo>
                  <a:pt x="2173" y="61"/>
                  <a:pt x="2172" y="61"/>
                  <a:pt x="2170" y="62"/>
                </a:cubicBezTo>
                <a:cubicBezTo>
                  <a:pt x="2168" y="63"/>
                  <a:pt x="2167" y="63"/>
                  <a:pt x="2165" y="63"/>
                </a:cubicBezTo>
                <a:cubicBezTo>
                  <a:pt x="2164" y="63"/>
                  <a:pt x="2162" y="65"/>
                  <a:pt x="2161" y="64"/>
                </a:cubicBezTo>
                <a:cubicBezTo>
                  <a:pt x="2160" y="63"/>
                  <a:pt x="2161" y="60"/>
                  <a:pt x="2161" y="60"/>
                </a:cubicBezTo>
                <a:cubicBezTo>
                  <a:pt x="2162" y="59"/>
                  <a:pt x="2162" y="58"/>
                  <a:pt x="2162" y="58"/>
                </a:cubicBezTo>
                <a:cubicBezTo>
                  <a:pt x="2163" y="57"/>
                  <a:pt x="2164" y="57"/>
                  <a:pt x="2164" y="57"/>
                </a:cubicBezTo>
                <a:cubicBezTo>
                  <a:pt x="2165" y="56"/>
                  <a:pt x="2165" y="56"/>
                  <a:pt x="2166" y="55"/>
                </a:cubicBezTo>
                <a:cubicBezTo>
                  <a:pt x="2167" y="55"/>
                  <a:pt x="2167" y="55"/>
                  <a:pt x="2168" y="55"/>
                </a:cubicBezTo>
                <a:cubicBezTo>
                  <a:pt x="2170" y="54"/>
                  <a:pt x="2168" y="53"/>
                  <a:pt x="2167" y="53"/>
                </a:cubicBezTo>
                <a:cubicBezTo>
                  <a:pt x="2166" y="53"/>
                  <a:pt x="2164" y="52"/>
                  <a:pt x="2163" y="52"/>
                </a:cubicBezTo>
                <a:cubicBezTo>
                  <a:pt x="2162" y="51"/>
                  <a:pt x="2161" y="50"/>
                  <a:pt x="2159" y="50"/>
                </a:cubicBezTo>
                <a:cubicBezTo>
                  <a:pt x="2158" y="50"/>
                  <a:pt x="2157" y="50"/>
                  <a:pt x="2155" y="50"/>
                </a:cubicBezTo>
                <a:cubicBezTo>
                  <a:pt x="2154" y="49"/>
                  <a:pt x="2154" y="49"/>
                  <a:pt x="2153" y="49"/>
                </a:cubicBezTo>
                <a:cubicBezTo>
                  <a:pt x="2152" y="50"/>
                  <a:pt x="2152" y="50"/>
                  <a:pt x="2152" y="51"/>
                </a:cubicBezTo>
                <a:cubicBezTo>
                  <a:pt x="2152" y="52"/>
                  <a:pt x="2151" y="53"/>
                  <a:pt x="2151" y="53"/>
                </a:cubicBezTo>
                <a:cubicBezTo>
                  <a:pt x="2150" y="54"/>
                  <a:pt x="2151" y="54"/>
                  <a:pt x="2150" y="55"/>
                </a:cubicBezTo>
                <a:cubicBezTo>
                  <a:pt x="2150" y="56"/>
                  <a:pt x="2149" y="57"/>
                  <a:pt x="2149" y="57"/>
                </a:cubicBezTo>
                <a:cubicBezTo>
                  <a:pt x="2148" y="58"/>
                  <a:pt x="2148" y="57"/>
                  <a:pt x="2147" y="57"/>
                </a:cubicBezTo>
                <a:cubicBezTo>
                  <a:pt x="2145" y="57"/>
                  <a:pt x="2145" y="56"/>
                  <a:pt x="2144" y="54"/>
                </a:cubicBezTo>
                <a:cubicBezTo>
                  <a:pt x="2143" y="53"/>
                  <a:pt x="2142" y="52"/>
                  <a:pt x="2140" y="52"/>
                </a:cubicBezTo>
                <a:cubicBezTo>
                  <a:pt x="2139" y="52"/>
                  <a:pt x="2139" y="52"/>
                  <a:pt x="2138" y="52"/>
                </a:cubicBezTo>
                <a:cubicBezTo>
                  <a:pt x="2136" y="53"/>
                  <a:pt x="2134" y="54"/>
                  <a:pt x="2133" y="56"/>
                </a:cubicBezTo>
                <a:cubicBezTo>
                  <a:pt x="2132" y="57"/>
                  <a:pt x="2132" y="58"/>
                  <a:pt x="2131" y="58"/>
                </a:cubicBezTo>
                <a:cubicBezTo>
                  <a:pt x="2130" y="59"/>
                  <a:pt x="2128" y="61"/>
                  <a:pt x="2128" y="63"/>
                </a:cubicBezTo>
                <a:cubicBezTo>
                  <a:pt x="2129" y="63"/>
                  <a:pt x="2129" y="63"/>
                  <a:pt x="2129" y="64"/>
                </a:cubicBezTo>
                <a:cubicBezTo>
                  <a:pt x="2129" y="64"/>
                  <a:pt x="2129" y="64"/>
                  <a:pt x="2129" y="64"/>
                </a:cubicBezTo>
                <a:cubicBezTo>
                  <a:pt x="2130" y="65"/>
                  <a:pt x="2130" y="65"/>
                  <a:pt x="2130" y="66"/>
                </a:cubicBezTo>
                <a:cubicBezTo>
                  <a:pt x="2130" y="68"/>
                  <a:pt x="2128" y="67"/>
                  <a:pt x="2127" y="67"/>
                </a:cubicBezTo>
                <a:cubicBezTo>
                  <a:pt x="2125" y="68"/>
                  <a:pt x="2124" y="70"/>
                  <a:pt x="2124" y="72"/>
                </a:cubicBezTo>
                <a:cubicBezTo>
                  <a:pt x="2124" y="72"/>
                  <a:pt x="2124" y="72"/>
                  <a:pt x="2124" y="73"/>
                </a:cubicBezTo>
                <a:cubicBezTo>
                  <a:pt x="2124" y="73"/>
                  <a:pt x="2123" y="74"/>
                  <a:pt x="2123" y="74"/>
                </a:cubicBezTo>
                <a:cubicBezTo>
                  <a:pt x="2122" y="75"/>
                  <a:pt x="2122" y="76"/>
                  <a:pt x="2123" y="76"/>
                </a:cubicBezTo>
                <a:cubicBezTo>
                  <a:pt x="2124" y="77"/>
                  <a:pt x="2124" y="77"/>
                  <a:pt x="2125" y="78"/>
                </a:cubicBezTo>
                <a:cubicBezTo>
                  <a:pt x="2126" y="78"/>
                  <a:pt x="2126" y="78"/>
                  <a:pt x="2127" y="79"/>
                </a:cubicBezTo>
                <a:cubicBezTo>
                  <a:pt x="2127" y="79"/>
                  <a:pt x="2127" y="79"/>
                  <a:pt x="2127" y="79"/>
                </a:cubicBezTo>
                <a:cubicBezTo>
                  <a:pt x="2127" y="79"/>
                  <a:pt x="2125" y="79"/>
                  <a:pt x="2125" y="78"/>
                </a:cubicBezTo>
                <a:cubicBezTo>
                  <a:pt x="2124" y="78"/>
                  <a:pt x="2124" y="78"/>
                  <a:pt x="2123" y="78"/>
                </a:cubicBezTo>
                <a:cubicBezTo>
                  <a:pt x="2123" y="77"/>
                  <a:pt x="2122" y="77"/>
                  <a:pt x="2121" y="77"/>
                </a:cubicBezTo>
                <a:cubicBezTo>
                  <a:pt x="2120" y="77"/>
                  <a:pt x="2120" y="77"/>
                  <a:pt x="2119" y="77"/>
                </a:cubicBezTo>
                <a:cubicBezTo>
                  <a:pt x="2118" y="77"/>
                  <a:pt x="2116" y="78"/>
                  <a:pt x="2115" y="78"/>
                </a:cubicBezTo>
                <a:cubicBezTo>
                  <a:pt x="2113" y="79"/>
                  <a:pt x="2113" y="81"/>
                  <a:pt x="2112" y="82"/>
                </a:cubicBezTo>
                <a:cubicBezTo>
                  <a:pt x="2111" y="83"/>
                  <a:pt x="2111" y="83"/>
                  <a:pt x="2110" y="84"/>
                </a:cubicBezTo>
                <a:cubicBezTo>
                  <a:pt x="2110" y="85"/>
                  <a:pt x="2109" y="86"/>
                  <a:pt x="2109" y="87"/>
                </a:cubicBezTo>
                <a:cubicBezTo>
                  <a:pt x="2108" y="88"/>
                  <a:pt x="2108" y="89"/>
                  <a:pt x="2108" y="90"/>
                </a:cubicBezTo>
                <a:cubicBezTo>
                  <a:pt x="2107" y="91"/>
                  <a:pt x="2107" y="92"/>
                  <a:pt x="2107" y="92"/>
                </a:cubicBezTo>
                <a:cubicBezTo>
                  <a:pt x="2106" y="94"/>
                  <a:pt x="2106" y="96"/>
                  <a:pt x="2104" y="98"/>
                </a:cubicBezTo>
                <a:cubicBezTo>
                  <a:pt x="2104" y="99"/>
                  <a:pt x="2103" y="99"/>
                  <a:pt x="2102" y="100"/>
                </a:cubicBezTo>
                <a:close/>
                <a:moveTo>
                  <a:pt x="1237" y="19"/>
                </a:moveTo>
                <a:cubicBezTo>
                  <a:pt x="1237" y="19"/>
                  <a:pt x="1237" y="19"/>
                  <a:pt x="1238" y="19"/>
                </a:cubicBezTo>
                <a:cubicBezTo>
                  <a:pt x="1239" y="20"/>
                  <a:pt x="1238" y="20"/>
                  <a:pt x="1239" y="20"/>
                </a:cubicBezTo>
                <a:cubicBezTo>
                  <a:pt x="1240" y="20"/>
                  <a:pt x="1241" y="20"/>
                  <a:pt x="1242" y="20"/>
                </a:cubicBezTo>
                <a:cubicBezTo>
                  <a:pt x="1244" y="19"/>
                  <a:pt x="1247" y="19"/>
                  <a:pt x="1249" y="20"/>
                </a:cubicBezTo>
                <a:cubicBezTo>
                  <a:pt x="1250" y="20"/>
                  <a:pt x="1251" y="21"/>
                  <a:pt x="1252" y="21"/>
                </a:cubicBezTo>
                <a:cubicBezTo>
                  <a:pt x="1253" y="21"/>
                  <a:pt x="1254" y="21"/>
                  <a:pt x="1255" y="21"/>
                </a:cubicBezTo>
                <a:cubicBezTo>
                  <a:pt x="1256" y="21"/>
                  <a:pt x="1259" y="21"/>
                  <a:pt x="1260" y="20"/>
                </a:cubicBezTo>
                <a:cubicBezTo>
                  <a:pt x="1260" y="20"/>
                  <a:pt x="1260" y="19"/>
                  <a:pt x="1260" y="19"/>
                </a:cubicBezTo>
                <a:cubicBezTo>
                  <a:pt x="1260" y="19"/>
                  <a:pt x="1260" y="18"/>
                  <a:pt x="1261" y="18"/>
                </a:cubicBezTo>
                <a:cubicBezTo>
                  <a:pt x="1261" y="17"/>
                  <a:pt x="1261" y="17"/>
                  <a:pt x="1261" y="16"/>
                </a:cubicBezTo>
                <a:cubicBezTo>
                  <a:pt x="1261" y="15"/>
                  <a:pt x="1261" y="11"/>
                  <a:pt x="1262" y="12"/>
                </a:cubicBezTo>
                <a:cubicBezTo>
                  <a:pt x="1262" y="13"/>
                  <a:pt x="1263" y="14"/>
                  <a:pt x="1264" y="15"/>
                </a:cubicBezTo>
                <a:cubicBezTo>
                  <a:pt x="1265" y="16"/>
                  <a:pt x="1266" y="16"/>
                  <a:pt x="1266" y="16"/>
                </a:cubicBezTo>
                <a:cubicBezTo>
                  <a:pt x="1267" y="17"/>
                  <a:pt x="1267" y="17"/>
                  <a:pt x="1268" y="18"/>
                </a:cubicBezTo>
                <a:cubicBezTo>
                  <a:pt x="1269" y="18"/>
                  <a:pt x="1271" y="17"/>
                  <a:pt x="1272" y="19"/>
                </a:cubicBezTo>
                <a:cubicBezTo>
                  <a:pt x="1273" y="19"/>
                  <a:pt x="1273" y="20"/>
                  <a:pt x="1274" y="20"/>
                </a:cubicBezTo>
                <a:cubicBezTo>
                  <a:pt x="1275" y="20"/>
                  <a:pt x="1276" y="20"/>
                  <a:pt x="1277" y="20"/>
                </a:cubicBezTo>
                <a:cubicBezTo>
                  <a:pt x="1277" y="19"/>
                  <a:pt x="1277" y="19"/>
                  <a:pt x="1277" y="19"/>
                </a:cubicBezTo>
                <a:cubicBezTo>
                  <a:pt x="1277" y="18"/>
                  <a:pt x="1277" y="18"/>
                  <a:pt x="1278" y="18"/>
                </a:cubicBezTo>
                <a:cubicBezTo>
                  <a:pt x="1278" y="18"/>
                  <a:pt x="1279" y="18"/>
                  <a:pt x="1279" y="17"/>
                </a:cubicBezTo>
                <a:cubicBezTo>
                  <a:pt x="1279" y="16"/>
                  <a:pt x="1278" y="15"/>
                  <a:pt x="1279" y="15"/>
                </a:cubicBezTo>
                <a:cubicBezTo>
                  <a:pt x="1279" y="15"/>
                  <a:pt x="1280" y="15"/>
                  <a:pt x="1280" y="15"/>
                </a:cubicBezTo>
                <a:cubicBezTo>
                  <a:pt x="1281" y="15"/>
                  <a:pt x="1281" y="15"/>
                  <a:pt x="1281" y="15"/>
                </a:cubicBezTo>
                <a:cubicBezTo>
                  <a:pt x="1283" y="14"/>
                  <a:pt x="1284" y="16"/>
                  <a:pt x="1286" y="16"/>
                </a:cubicBezTo>
                <a:cubicBezTo>
                  <a:pt x="1288" y="16"/>
                  <a:pt x="1286" y="14"/>
                  <a:pt x="1286" y="13"/>
                </a:cubicBezTo>
                <a:cubicBezTo>
                  <a:pt x="1285" y="12"/>
                  <a:pt x="1285" y="12"/>
                  <a:pt x="1284" y="11"/>
                </a:cubicBezTo>
                <a:cubicBezTo>
                  <a:pt x="1284" y="11"/>
                  <a:pt x="1283" y="11"/>
                  <a:pt x="1283" y="10"/>
                </a:cubicBezTo>
                <a:cubicBezTo>
                  <a:pt x="1285" y="10"/>
                  <a:pt x="1286" y="10"/>
                  <a:pt x="1287" y="9"/>
                </a:cubicBezTo>
                <a:cubicBezTo>
                  <a:pt x="1288" y="9"/>
                  <a:pt x="1288" y="9"/>
                  <a:pt x="1288" y="8"/>
                </a:cubicBezTo>
                <a:cubicBezTo>
                  <a:pt x="1289" y="8"/>
                  <a:pt x="1290" y="9"/>
                  <a:pt x="1290" y="9"/>
                </a:cubicBezTo>
                <a:cubicBezTo>
                  <a:pt x="1293" y="9"/>
                  <a:pt x="1296" y="7"/>
                  <a:pt x="1299" y="8"/>
                </a:cubicBezTo>
                <a:cubicBezTo>
                  <a:pt x="1299" y="9"/>
                  <a:pt x="1303" y="10"/>
                  <a:pt x="1302" y="8"/>
                </a:cubicBezTo>
                <a:cubicBezTo>
                  <a:pt x="1302" y="7"/>
                  <a:pt x="1300" y="6"/>
                  <a:pt x="1299" y="6"/>
                </a:cubicBezTo>
                <a:cubicBezTo>
                  <a:pt x="1298" y="5"/>
                  <a:pt x="1296" y="5"/>
                  <a:pt x="1295" y="4"/>
                </a:cubicBezTo>
                <a:cubicBezTo>
                  <a:pt x="1293" y="4"/>
                  <a:pt x="1292" y="3"/>
                  <a:pt x="1290" y="3"/>
                </a:cubicBezTo>
                <a:cubicBezTo>
                  <a:pt x="1288" y="3"/>
                  <a:pt x="1286" y="3"/>
                  <a:pt x="1283" y="2"/>
                </a:cubicBezTo>
                <a:cubicBezTo>
                  <a:pt x="1281" y="2"/>
                  <a:pt x="1280" y="2"/>
                  <a:pt x="1278" y="2"/>
                </a:cubicBezTo>
                <a:cubicBezTo>
                  <a:pt x="1275" y="2"/>
                  <a:pt x="1272" y="2"/>
                  <a:pt x="1269" y="2"/>
                </a:cubicBezTo>
                <a:cubicBezTo>
                  <a:pt x="1261" y="2"/>
                  <a:pt x="1261" y="2"/>
                  <a:pt x="1261" y="2"/>
                </a:cubicBezTo>
                <a:cubicBezTo>
                  <a:pt x="1260" y="2"/>
                  <a:pt x="1260" y="2"/>
                  <a:pt x="1259" y="2"/>
                </a:cubicBezTo>
                <a:cubicBezTo>
                  <a:pt x="1258" y="2"/>
                  <a:pt x="1259" y="3"/>
                  <a:pt x="1259" y="3"/>
                </a:cubicBezTo>
                <a:cubicBezTo>
                  <a:pt x="1260" y="4"/>
                  <a:pt x="1259" y="4"/>
                  <a:pt x="1259" y="5"/>
                </a:cubicBezTo>
                <a:cubicBezTo>
                  <a:pt x="1259" y="6"/>
                  <a:pt x="1260" y="6"/>
                  <a:pt x="1260" y="6"/>
                </a:cubicBezTo>
                <a:cubicBezTo>
                  <a:pt x="1261" y="7"/>
                  <a:pt x="1260" y="8"/>
                  <a:pt x="1259" y="8"/>
                </a:cubicBezTo>
                <a:cubicBezTo>
                  <a:pt x="1258" y="8"/>
                  <a:pt x="1257" y="7"/>
                  <a:pt x="1255" y="7"/>
                </a:cubicBezTo>
                <a:cubicBezTo>
                  <a:pt x="1254" y="7"/>
                  <a:pt x="1252" y="7"/>
                  <a:pt x="1251" y="7"/>
                </a:cubicBezTo>
                <a:cubicBezTo>
                  <a:pt x="1249" y="7"/>
                  <a:pt x="1248" y="8"/>
                  <a:pt x="1246" y="8"/>
                </a:cubicBezTo>
                <a:cubicBezTo>
                  <a:pt x="1246" y="9"/>
                  <a:pt x="1245" y="8"/>
                  <a:pt x="1244" y="8"/>
                </a:cubicBezTo>
                <a:cubicBezTo>
                  <a:pt x="1244" y="8"/>
                  <a:pt x="1243" y="9"/>
                  <a:pt x="1242" y="9"/>
                </a:cubicBezTo>
                <a:cubicBezTo>
                  <a:pt x="1240" y="10"/>
                  <a:pt x="1240" y="11"/>
                  <a:pt x="1239" y="13"/>
                </a:cubicBezTo>
                <a:cubicBezTo>
                  <a:pt x="1238" y="14"/>
                  <a:pt x="1237" y="15"/>
                  <a:pt x="1237" y="16"/>
                </a:cubicBezTo>
                <a:cubicBezTo>
                  <a:pt x="1236" y="16"/>
                  <a:pt x="1235" y="18"/>
                  <a:pt x="1236" y="19"/>
                </a:cubicBezTo>
                <a:cubicBezTo>
                  <a:pt x="1236" y="20"/>
                  <a:pt x="1236" y="19"/>
                  <a:pt x="1237" y="19"/>
                </a:cubicBezTo>
                <a:close/>
                <a:moveTo>
                  <a:pt x="1313" y="4"/>
                </a:moveTo>
                <a:cubicBezTo>
                  <a:pt x="1315" y="4"/>
                  <a:pt x="1316" y="4"/>
                  <a:pt x="1318" y="4"/>
                </a:cubicBezTo>
                <a:cubicBezTo>
                  <a:pt x="1308" y="2"/>
                  <a:pt x="1308" y="2"/>
                  <a:pt x="1308" y="2"/>
                </a:cubicBezTo>
                <a:cubicBezTo>
                  <a:pt x="1309" y="2"/>
                  <a:pt x="1309" y="3"/>
                  <a:pt x="1310" y="4"/>
                </a:cubicBezTo>
                <a:cubicBezTo>
                  <a:pt x="1311" y="5"/>
                  <a:pt x="1312" y="4"/>
                  <a:pt x="1313" y="4"/>
                </a:cubicBezTo>
                <a:close/>
                <a:moveTo>
                  <a:pt x="1938" y="10"/>
                </a:moveTo>
                <a:cubicBezTo>
                  <a:pt x="1939" y="10"/>
                  <a:pt x="1941" y="10"/>
                  <a:pt x="1942" y="10"/>
                </a:cubicBezTo>
                <a:cubicBezTo>
                  <a:pt x="1948" y="9"/>
                  <a:pt x="1954" y="10"/>
                  <a:pt x="1960" y="10"/>
                </a:cubicBezTo>
                <a:cubicBezTo>
                  <a:pt x="1961" y="10"/>
                  <a:pt x="1963" y="9"/>
                  <a:pt x="1964" y="9"/>
                </a:cubicBezTo>
                <a:cubicBezTo>
                  <a:pt x="1966" y="9"/>
                  <a:pt x="1967" y="10"/>
                  <a:pt x="1969" y="10"/>
                </a:cubicBezTo>
                <a:cubicBezTo>
                  <a:pt x="1970" y="10"/>
                  <a:pt x="1973" y="9"/>
                  <a:pt x="1973" y="10"/>
                </a:cubicBezTo>
                <a:cubicBezTo>
                  <a:pt x="1974" y="11"/>
                  <a:pt x="1970" y="11"/>
                  <a:pt x="1969" y="11"/>
                </a:cubicBezTo>
                <a:cubicBezTo>
                  <a:pt x="1968" y="11"/>
                  <a:pt x="1967" y="11"/>
                  <a:pt x="1965" y="11"/>
                </a:cubicBezTo>
                <a:cubicBezTo>
                  <a:pt x="1964" y="11"/>
                  <a:pt x="1962" y="12"/>
                  <a:pt x="1961" y="12"/>
                </a:cubicBezTo>
                <a:cubicBezTo>
                  <a:pt x="1959" y="11"/>
                  <a:pt x="1955" y="10"/>
                  <a:pt x="1952" y="11"/>
                </a:cubicBezTo>
                <a:cubicBezTo>
                  <a:pt x="1952" y="12"/>
                  <a:pt x="1954" y="12"/>
                  <a:pt x="1955" y="13"/>
                </a:cubicBezTo>
                <a:cubicBezTo>
                  <a:pt x="1955" y="13"/>
                  <a:pt x="1955" y="13"/>
                  <a:pt x="1956" y="14"/>
                </a:cubicBezTo>
                <a:cubicBezTo>
                  <a:pt x="1956" y="14"/>
                  <a:pt x="1957" y="14"/>
                  <a:pt x="1957" y="14"/>
                </a:cubicBezTo>
                <a:cubicBezTo>
                  <a:pt x="1958" y="14"/>
                  <a:pt x="1959" y="14"/>
                  <a:pt x="1960" y="15"/>
                </a:cubicBezTo>
                <a:cubicBezTo>
                  <a:pt x="1961" y="15"/>
                  <a:pt x="1962" y="15"/>
                  <a:pt x="1963" y="15"/>
                </a:cubicBezTo>
                <a:cubicBezTo>
                  <a:pt x="1964" y="16"/>
                  <a:pt x="1963" y="16"/>
                  <a:pt x="1963" y="16"/>
                </a:cubicBezTo>
                <a:cubicBezTo>
                  <a:pt x="1962" y="16"/>
                  <a:pt x="1961" y="16"/>
                  <a:pt x="1961" y="16"/>
                </a:cubicBezTo>
                <a:cubicBezTo>
                  <a:pt x="1959" y="15"/>
                  <a:pt x="1958" y="15"/>
                  <a:pt x="1957" y="15"/>
                </a:cubicBezTo>
                <a:cubicBezTo>
                  <a:pt x="1956" y="15"/>
                  <a:pt x="1955" y="15"/>
                  <a:pt x="1956" y="16"/>
                </a:cubicBezTo>
                <a:cubicBezTo>
                  <a:pt x="1956" y="16"/>
                  <a:pt x="1957" y="16"/>
                  <a:pt x="1957" y="16"/>
                </a:cubicBezTo>
                <a:cubicBezTo>
                  <a:pt x="1959" y="16"/>
                  <a:pt x="1960" y="16"/>
                  <a:pt x="1962" y="17"/>
                </a:cubicBezTo>
                <a:cubicBezTo>
                  <a:pt x="1964" y="19"/>
                  <a:pt x="1968" y="17"/>
                  <a:pt x="1970" y="20"/>
                </a:cubicBezTo>
                <a:cubicBezTo>
                  <a:pt x="1970" y="20"/>
                  <a:pt x="1970" y="21"/>
                  <a:pt x="1971" y="21"/>
                </a:cubicBezTo>
                <a:cubicBezTo>
                  <a:pt x="1971" y="22"/>
                  <a:pt x="1972" y="22"/>
                  <a:pt x="1973" y="22"/>
                </a:cubicBezTo>
                <a:cubicBezTo>
                  <a:pt x="1974" y="22"/>
                  <a:pt x="1976" y="23"/>
                  <a:pt x="1977" y="23"/>
                </a:cubicBezTo>
                <a:cubicBezTo>
                  <a:pt x="1980" y="24"/>
                  <a:pt x="1983" y="24"/>
                  <a:pt x="1986" y="23"/>
                </a:cubicBezTo>
                <a:cubicBezTo>
                  <a:pt x="1989" y="23"/>
                  <a:pt x="1992" y="21"/>
                  <a:pt x="1994" y="21"/>
                </a:cubicBezTo>
                <a:cubicBezTo>
                  <a:pt x="1996" y="21"/>
                  <a:pt x="1997" y="21"/>
                  <a:pt x="1998" y="21"/>
                </a:cubicBezTo>
                <a:cubicBezTo>
                  <a:pt x="1999" y="20"/>
                  <a:pt x="2000" y="19"/>
                  <a:pt x="2002" y="19"/>
                </a:cubicBezTo>
                <a:cubicBezTo>
                  <a:pt x="2003" y="19"/>
                  <a:pt x="2005" y="19"/>
                  <a:pt x="2006" y="19"/>
                </a:cubicBezTo>
                <a:cubicBezTo>
                  <a:pt x="2009" y="18"/>
                  <a:pt x="2012" y="16"/>
                  <a:pt x="2015" y="16"/>
                </a:cubicBezTo>
                <a:cubicBezTo>
                  <a:pt x="2017" y="16"/>
                  <a:pt x="2019" y="16"/>
                  <a:pt x="2021" y="15"/>
                </a:cubicBezTo>
                <a:cubicBezTo>
                  <a:pt x="2022" y="15"/>
                  <a:pt x="2024" y="14"/>
                  <a:pt x="2026" y="14"/>
                </a:cubicBezTo>
                <a:cubicBezTo>
                  <a:pt x="2030" y="13"/>
                  <a:pt x="2034" y="13"/>
                  <a:pt x="2038" y="14"/>
                </a:cubicBezTo>
                <a:cubicBezTo>
                  <a:pt x="2039" y="14"/>
                  <a:pt x="2041" y="14"/>
                  <a:pt x="2042" y="14"/>
                </a:cubicBezTo>
                <a:cubicBezTo>
                  <a:pt x="2044" y="13"/>
                  <a:pt x="2046" y="14"/>
                  <a:pt x="2047" y="13"/>
                </a:cubicBezTo>
                <a:cubicBezTo>
                  <a:pt x="2049" y="13"/>
                  <a:pt x="2050" y="12"/>
                  <a:pt x="2050" y="10"/>
                </a:cubicBezTo>
                <a:cubicBezTo>
                  <a:pt x="2051" y="9"/>
                  <a:pt x="2051" y="7"/>
                  <a:pt x="2051" y="5"/>
                </a:cubicBezTo>
                <a:cubicBezTo>
                  <a:pt x="2051" y="4"/>
                  <a:pt x="2050" y="4"/>
                  <a:pt x="2050" y="3"/>
                </a:cubicBezTo>
                <a:cubicBezTo>
                  <a:pt x="1949" y="2"/>
                  <a:pt x="1949" y="2"/>
                  <a:pt x="1949" y="2"/>
                </a:cubicBezTo>
                <a:cubicBezTo>
                  <a:pt x="1948" y="3"/>
                  <a:pt x="1948" y="2"/>
                  <a:pt x="1947" y="2"/>
                </a:cubicBezTo>
                <a:cubicBezTo>
                  <a:pt x="1946" y="2"/>
                  <a:pt x="1947" y="3"/>
                  <a:pt x="1947" y="3"/>
                </a:cubicBezTo>
                <a:cubicBezTo>
                  <a:pt x="1947" y="3"/>
                  <a:pt x="1947" y="4"/>
                  <a:pt x="1947" y="4"/>
                </a:cubicBezTo>
                <a:cubicBezTo>
                  <a:pt x="1948" y="4"/>
                  <a:pt x="1948" y="4"/>
                  <a:pt x="1948" y="5"/>
                </a:cubicBezTo>
                <a:cubicBezTo>
                  <a:pt x="1949" y="5"/>
                  <a:pt x="1949" y="6"/>
                  <a:pt x="1948" y="6"/>
                </a:cubicBezTo>
                <a:cubicBezTo>
                  <a:pt x="1947" y="6"/>
                  <a:pt x="1946" y="6"/>
                  <a:pt x="1946" y="6"/>
                </a:cubicBezTo>
                <a:cubicBezTo>
                  <a:pt x="1945" y="6"/>
                  <a:pt x="1944" y="6"/>
                  <a:pt x="1944" y="6"/>
                </a:cubicBezTo>
                <a:cubicBezTo>
                  <a:pt x="1942" y="7"/>
                  <a:pt x="1941" y="7"/>
                  <a:pt x="1940" y="8"/>
                </a:cubicBezTo>
                <a:cubicBezTo>
                  <a:pt x="1939" y="8"/>
                  <a:pt x="1939" y="9"/>
                  <a:pt x="1938" y="9"/>
                </a:cubicBezTo>
                <a:cubicBezTo>
                  <a:pt x="1937" y="9"/>
                  <a:pt x="1937" y="9"/>
                  <a:pt x="1936" y="10"/>
                </a:cubicBezTo>
                <a:cubicBezTo>
                  <a:pt x="1936" y="11"/>
                  <a:pt x="1938" y="11"/>
                  <a:pt x="1938" y="10"/>
                </a:cubicBezTo>
                <a:close/>
                <a:moveTo>
                  <a:pt x="1167" y="14"/>
                </a:moveTo>
                <a:cubicBezTo>
                  <a:pt x="1168" y="15"/>
                  <a:pt x="1169" y="15"/>
                  <a:pt x="1170" y="15"/>
                </a:cubicBezTo>
                <a:cubicBezTo>
                  <a:pt x="1171" y="15"/>
                  <a:pt x="1172" y="16"/>
                  <a:pt x="1173" y="17"/>
                </a:cubicBezTo>
                <a:cubicBezTo>
                  <a:pt x="1174" y="17"/>
                  <a:pt x="1175" y="16"/>
                  <a:pt x="1176" y="16"/>
                </a:cubicBezTo>
                <a:cubicBezTo>
                  <a:pt x="1178" y="15"/>
                  <a:pt x="1179" y="16"/>
                  <a:pt x="1181" y="15"/>
                </a:cubicBezTo>
                <a:cubicBezTo>
                  <a:pt x="1182" y="15"/>
                  <a:pt x="1184" y="15"/>
                  <a:pt x="1186" y="16"/>
                </a:cubicBezTo>
                <a:cubicBezTo>
                  <a:pt x="1186" y="16"/>
                  <a:pt x="1187" y="17"/>
                  <a:pt x="1187" y="17"/>
                </a:cubicBezTo>
                <a:cubicBezTo>
                  <a:pt x="1188" y="16"/>
                  <a:pt x="1189" y="16"/>
                  <a:pt x="1190" y="15"/>
                </a:cubicBezTo>
                <a:cubicBezTo>
                  <a:pt x="1190" y="15"/>
                  <a:pt x="1190" y="14"/>
                  <a:pt x="1190" y="14"/>
                </a:cubicBezTo>
                <a:cubicBezTo>
                  <a:pt x="1191" y="13"/>
                  <a:pt x="1192" y="13"/>
                  <a:pt x="1193" y="13"/>
                </a:cubicBezTo>
                <a:cubicBezTo>
                  <a:pt x="1193" y="13"/>
                  <a:pt x="1194" y="13"/>
                  <a:pt x="1195" y="13"/>
                </a:cubicBezTo>
                <a:cubicBezTo>
                  <a:pt x="1196" y="13"/>
                  <a:pt x="1197" y="13"/>
                  <a:pt x="1196" y="12"/>
                </a:cubicBezTo>
                <a:cubicBezTo>
                  <a:pt x="1196" y="11"/>
                  <a:pt x="1194" y="11"/>
                  <a:pt x="1193" y="10"/>
                </a:cubicBezTo>
                <a:cubicBezTo>
                  <a:pt x="1192" y="10"/>
                  <a:pt x="1191" y="9"/>
                  <a:pt x="1191" y="9"/>
                </a:cubicBezTo>
                <a:cubicBezTo>
                  <a:pt x="1190" y="9"/>
                  <a:pt x="1189" y="9"/>
                  <a:pt x="1189" y="9"/>
                </a:cubicBezTo>
                <a:cubicBezTo>
                  <a:pt x="1187" y="8"/>
                  <a:pt x="1187" y="7"/>
                  <a:pt x="1186" y="6"/>
                </a:cubicBezTo>
                <a:cubicBezTo>
                  <a:pt x="1184" y="5"/>
                  <a:pt x="1183" y="5"/>
                  <a:pt x="1182" y="5"/>
                </a:cubicBezTo>
                <a:cubicBezTo>
                  <a:pt x="1181" y="5"/>
                  <a:pt x="1180" y="5"/>
                  <a:pt x="1180" y="6"/>
                </a:cubicBezTo>
                <a:cubicBezTo>
                  <a:pt x="1179" y="6"/>
                  <a:pt x="1178" y="6"/>
                  <a:pt x="1178" y="6"/>
                </a:cubicBezTo>
                <a:cubicBezTo>
                  <a:pt x="1176" y="6"/>
                  <a:pt x="1175" y="7"/>
                  <a:pt x="1174" y="8"/>
                </a:cubicBezTo>
                <a:cubicBezTo>
                  <a:pt x="1173" y="9"/>
                  <a:pt x="1172" y="10"/>
                  <a:pt x="1172" y="10"/>
                </a:cubicBezTo>
                <a:cubicBezTo>
                  <a:pt x="1171" y="11"/>
                  <a:pt x="1171" y="11"/>
                  <a:pt x="1170" y="11"/>
                </a:cubicBezTo>
                <a:cubicBezTo>
                  <a:pt x="1170" y="12"/>
                  <a:pt x="1169" y="12"/>
                  <a:pt x="1169" y="12"/>
                </a:cubicBezTo>
                <a:cubicBezTo>
                  <a:pt x="1168" y="12"/>
                  <a:pt x="1166" y="14"/>
                  <a:pt x="1167" y="14"/>
                </a:cubicBezTo>
                <a:close/>
                <a:moveTo>
                  <a:pt x="1150" y="359"/>
                </a:moveTo>
                <a:cubicBezTo>
                  <a:pt x="1150" y="359"/>
                  <a:pt x="1151" y="360"/>
                  <a:pt x="1151" y="360"/>
                </a:cubicBezTo>
                <a:cubicBezTo>
                  <a:pt x="1152" y="361"/>
                  <a:pt x="1151" y="362"/>
                  <a:pt x="1151" y="363"/>
                </a:cubicBezTo>
                <a:cubicBezTo>
                  <a:pt x="1151" y="364"/>
                  <a:pt x="1154" y="364"/>
                  <a:pt x="1155" y="364"/>
                </a:cubicBezTo>
                <a:cubicBezTo>
                  <a:pt x="1156" y="364"/>
                  <a:pt x="1156" y="364"/>
                  <a:pt x="1157" y="364"/>
                </a:cubicBezTo>
                <a:cubicBezTo>
                  <a:pt x="1158" y="364"/>
                  <a:pt x="1159" y="364"/>
                  <a:pt x="1159" y="364"/>
                </a:cubicBezTo>
                <a:cubicBezTo>
                  <a:pt x="1161" y="364"/>
                  <a:pt x="1162" y="364"/>
                  <a:pt x="1164" y="364"/>
                </a:cubicBezTo>
                <a:cubicBezTo>
                  <a:pt x="1165" y="363"/>
                  <a:pt x="1166" y="365"/>
                  <a:pt x="1168" y="364"/>
                </a:cubicBezTo>
                <a:cubicBezTo>
                  <a:pt x="1168" y="364"/>
                  <a:pt x="1169" y="364"/>
                  <a:pt x="1169" y="364"/>
                </a:cubicBezTo>
                <a:cubicBezTo>
                  <a:pt x="1169" y="364"/>
                  <a:pt x="1169" y="363"/>
                  <a:pt x="1169" y="363"/>
                </a:cubicBezTo>
                <a:cubicBezTo>
                  <a:pt x="1170" y="362"/>
                  <a:pt x="1171" y="362"/>
                  <a:pt x="1171" y="363"/>
                </a:cubicBezTo>
                <a:cubicBezTo>
                  <a:pt x="1172" y="363"/>
                  <a:pt x="1171" y="365"/>
                  <a:pt x="1171" y="365"/>
                </a:cubicBezTo>
                <a:cubicBezTo>
                  <a:pt x="1171" y="366"/>
                  <a:pt x="1171" y="366"/>
                  <a:pt x="1171" y="367"/>
                </a:cubicBezTo>
                <a:cubicBezTo>
                  <a:pt x="1172" y="367"/>
                  <a:pt x="1172" y="367"/>
                  <a:pt x="1172" y="367"/>
                </a:cubicBezTo>
                <a:cubicBezTo>
                  <a:pt x="1173" y="368"/>
                  <a:pt x="1173" y="369"/>
                  <a:pt x="1174" y="369"/>
                </a:cubicBezTo>
                <a:cubicBezTo>
                  <a:pt x="1175" y="369"/>
                  <a:pt x="1176" y="369"/>
                  <a:pt x="1176" y="369"/>
                </a:cubicBezTo>
                <a:cubicBezTo>
                  <a:pt x="1178" y="370"/>
                  <a:pt x="1179" y="370"/>
                  <a:pt x="1179" y="368"/>
                </a:cubicBezTo>
                <a:cubicBezTo>
                  <a:pt x="1180" y="367"/>
                  <a:pt x="1179" y="367"/>
                  <a:pt x="1180" y="367"/>
                </a:cubicBezTo>
                <a:cubicBezTo>
                  <a:pt x="1181" y="367"/>
                  <a:pt x="1182" y="367"/>
                  <a:pt x="1183" y="367"/>
                </a:cubicBezTo>
                <a:cubicBezTo>
                  <a:pt x="1184" y="367"/>
                  <a:pt x="1184" y="367"/>
                  <a:pt x="1185" y="366"/>
                </a:cubicBezTo>
                <a:cubicBezTo>
                  <a:pt x="1185" y="365"/>
                  <a:pt x="1185" y="364"/>
                  <a:pt x="1186" y="364"/>
                </a:cubicBezTo>
                <a:cubicBezTo>
                  <a:pt x="1187" y="364"/>
                  <a:pt x="1187" y="366"/>
                  <a:pt x="1186" y="367"/>
                </a:cubicBezTo>
                <a:cubicBezTo>
                  <a:pt x="1186" y="367"/>
                  <a:pt x="1185" y="367"/>
                  <a:pt x="1185" y="368"/>
                </a:cubicBezTo>
                <a:cubicBezTo>
                  <a:pt x="1185" y="369"/>
                  <a:pt x="1185" y="369"/>
                  <a:pt x="1185" y="370"/>
                </a:cubicBezTo>
                <a:cubicBezTo>
                  <a:pt x="1186" y="371"/>
                  <a:pt x="1186" y="371"/>
                  <a:pt x="1186" y="371"/>
                </a:cubicBezTo>
                <a:cubicBezTo>
                  <a:pt x="1187" y="372"/>
                  <a:pt x="1186" y="373"/>
                  <a:pt x="1187" y="373"/>
                </a:cubicBezTo>
                <a:cubicBezTo>
                  <a:pt x="1189" y="373"/>
                  <a:pt x="1191" y="372"/>
                  <a:pt x="1191" y="371"/>
                </a:cubicBezTo>
                <a:cubicBezTo>
                  <a:pt x="1192" y="371"/>
                  <a:pt x="1192" y="370"/>
                  <a:pt x="1193" y="370"/>
                </a:cubicBezTo>
                <a:cubicBezTo>
                  <a:pt x="1194" y="370"/>
                  <a:pt x="1193" y="371"/>
                  <a:pt x="1192" y="371"/>
                </a:cubicBezTo>
                <a:cubicBezTo>
                  <a:pt x="1192" y="372"/>
                  <a:pt x="1191" y="373"/>
                  <a:pt x="1191" y="373"/>
                </a:cubicBezTo>
                <a:cubicBezTo>
                  <a:pt x="1190" y="374"/>
                  <a:pt x="1190" y="374"/>
                  <a:pt x="1189" y="374"/>
                </a:cubicBezTo>
                <a:cubicBezTo>
                  <a:pt x="1188" y="375"/>
                  <a:pt x="1190" y="376"/>
                  <a:pt x="1191" y="377"/>
                </a:cubicBezTo>
                <a:cubicBezTo>
                  <a:pt x="1192" y="379"/>
                  <a:pt x="1193" y="378"/>
                  <a:pt x="1195" y="379"/>
                </a:cubicBezTo>
                <a:cubicBezTo>
                  <a:pt x="1196" y="380"/>
                  <a:pt x="1196" y="380"/>
                  <a:pt x="1196" y="381"/>
                </a:cubicBezTo>
                <a:cubicBezTo>
                  <a:pt x="1197" y="382"/>
                  <a:pt x="1197" y="381"/>
                  <a:pt x="1198" y="382"/>
                </a:cubicBezTo>
                <a:cubicBezTo>
                  <a:pt x="1198" y="382"/>
                  <a:pt x="1198" y="383"/>
                  <a:pt x="1197" y="383"/>
                </a:cubicBezTo>
                <a:cubicBezTo>
                  <a:pt x="1196" y="383"/>
                  <a:pt x="1196" y="382"/>
                  <a:pt x="1195" y="382"/>
                </a:cubicBezTo>
                <a:cubicBezTo>
                  <a:pt x="1195" y="382"/>
                  <a:pt x="1194" y="382"/>
                  <a:pt x="1193" y="382"/>
                </a:cubicBezTo>
                <a:cubicBezTo>
                  <a:pt x="1192" y="382"/>
                  <a:pt x="1192" y="382"/>
                  <a:pt x="1191" y="381"/>
                </a:cubicBezTo>
                <a:cubicBezTo>
                  <a:pt x="1190" y="381"/>
                  <a:pt x="1190" y="381"/>
                  <a:pt x="1190" y="382"/>
                </a:cubicBezTo>
                <a:cubicBezTo>
                  <a:pt x="1190" y="383"/>
                  <a:pt x="1191" y="383"/>
                  <a:pt x="1191" y="383"/>
                </a:cubicBezTo>
                <a:cubicBezTo>
                  <a:pt x="1193" y="384"/>
                  <a:pt x="1194" y="384"/>
                  <a:pt x="1194" y="385"/>
                </a:cubicBezTo>
                <a:cubicBezTo>
                  <a:pt x="1195" y="386"/>
                  <a:pt x="1194" y="386"/>
                  <a:pt x="1194" y="387"/>
                </a:cubicBezTo>
                <a:cubicBezTo>
                  <a:pt x="1193" y="388"/>
                  <a:pt x="1193" y="388"/>
                  <a:pt x="1193" y="389"/>
                </a:cubicBezTo>
                <a:cubicBezTo>
                  <a:pt x="1193" y="390"/>
                  <a:pt x="1193" y="390"/>
                  <a:pt x="1192" y="390"/>
                </a:cubicBezTo>
                <a:cubicBezTo>
                  <a:pt x="1191" y="390"/>
                  <a:pt x="1191" y="390"/>
                  <a:pt x="1190" y="389"/>
                </a:cubicBezTo>
                <a:cubicBezTo>
                  <a:pt x="1190" y="389"/>
                  <a:pt x="1186" y="389"/>
                  <a:pt x="1186" y="389"/>
                </a:cubicBezTo>
                <a:cubicBezTo>
                  <a:pt x="1186" y="390"/>
                  <a:pt x="1187" y="390"/>
                  <a:pt x="1188" y="390"/>
                </a:cubicBezTo>
                <a:cubicBezTo>
                  <a:pt x="1188" y="390"/>
                  <a:pt x="1189" y="391"/>
                  <a:pt x="1189" y="391"/>
                </a:cubicBezTo>
                <a:cubicBezTo>
                  <a:pt x="1191" y="392"/>
                  <a:pt x="1195" y="392"/>
                  <a:pt x="1197" y="393"/>
                </a:cubicBezTo>
                <a:cubicBezTo>
                  <a:pt x="1199" y="393"/>
                  <a:pt x="1200" y="393"/>
                  <a:pt x="1201" y="394"/>
                </a:cubicBezTo>
                <a:cubicBezTo>
                  <a:pt x="1202" y="394"/>
                  <a:pt x="1203" y="394"/>
                  <a:pt x="1204" y="394"/>
                </a:cubicBezTo>
                <a:cubicBezTo>
                  <a:pt x="1205" y="395"/>
                  <a:pt x="1206" y="395"/>
                  <a:pt x="1208" y="395"/>
                </a:cubicBezTo>
                <a:cubicBezTo>
                  <a:pt x="1209" y="395"/>
                  <a:pt x="1209" y="396"/>
                  <a:pt x="1210" y="396"/>
                </a:cubicBezTo>
                <a:cubicBezTo>
                  <a:pt x="1211" y="397"/>
                  <a:pt x="1212" y="398"/>
                  <a:pt x="1213" y="397"/>
                </a:cubicBezTo>
                <a:cubicBezTo>
                  <a:pt x="1213" y="396"/>
                  <a:pt x="1210" y="394"/>
                  <a:pt x="1210" y="393"/>
                </a:cubicBezTo>
                <a:cubicBezTo>
                  <a:pt x="1208" y="392"/>
                  <a:pt x="1212" y="393"/>
                  <a:pt x="1212" y="394"/>
                </a:cubicBezTo>
                <a:cubicBezTo>
                  <a:pt x="1213" y="394"/>
                  <a:pt x="1213" y="395"/>
                  <a:pt x="1214" y="395"/>
                </a:cubicBezTo>
                <a:cubicBezTo>
                  <a:pt x="1214" y="396"/>
                  <a:pt x="1215" y="396"/>
                  <a:pt x="1216" y="396"/>
                </a:cubicBezTo>
                <a:cubicBezTo>
                  <a:pt x="1217" y="396"/>
                  <a:pt x="1219" y="397"/>
                  <a:pt x="1219" y="398"/>
                </a:cubicBezTo>
                <a:cubicBezTo>
                  <a:pt x="1220" y="398"/>
                  <a:pt x="1219" y="399"/>
                  <a:pt x="1220" y="399"/>
                </a:cubicBezTo>
                <a:cubicBezTo>
                  <a:pt x="1221" y="400"/>
                  <a:pt x="1222" y="400"/>
                  <a:pt x="1222" y="399"/>
                </a:cubicBezTo>
                <a:cubicBezTo>
                  <a:pt x="1224" y="398"/>
                  <a:pt x="1223" y="397"/>
                  <a:pt x="1224" y="396"/>
                </a:cubicBezTo>
                <a:cubicBezTo>
                  <a:pt x="1225" y="394"/>
                  <a:pt x="1226" y="394"/>
                  <a:pt x="1228" y="395"/>
                </a:cubicBezTo>
                <a:cubicBezTo>
                  <a:pt x="1229" y="395"/>
                  <a:pt x="1231" y="395"/>
                  <a:pt x="1232" y="396"/>
                </a:cubicBezTo>
                <a:cubicBezTo>
                  <a:pt x="1233" y="396"/>
                  <a:pt x="1234" y="396"/>
                  <a:pt x="1233" y="397"/>
                </a:cubicBezTo>
                <a:cubicBezTo>
                  <a:pt x="1233" y="397"/>
                  <a:pt x="1232" y="397"/>
                  <a:pt x="1232" y="398"/>
                </a:cubicBezTo>
                <a:cubicBezTo>
                  <a:pt x="1232" y="398"/>
                  <a:pt x="1232" y="398"/>
                  <a:pt x="1233" y="398"/>
                </a:cubicBezTo>
                <a:cubicBezTo>
                  <a:pt x="1234" y="399"/>
                  <a:pt x="1235" y="398"/>
                  <a:pt x="1237" y="399"/>
                </a:cubicBezTo>
                <a:cubicBezTo>
                  <a:pt x="1237" y="399"/>
                  <a:pt x="1238" y="400"/>
                  <a:pt x="1238" y="400"/>
                </a:cubicBezTo>
                <a:cubicBezTo>
                  <a:pt x="1239" y="400"/>
                  <a:pt x="1239" y="399"/>
                  <a:pt x="1239" y="398"/>
                </a:cubicBezTo>
                <a:cubicBezTo>
                  <a:pt x="1238" y="398"/>
                  <a:pt x="1237" y="398"/>
                  <a:pt x="1237" y="398"/>
                </a:cubicBezTo>
                <a:cubicBezTo>
                  <a:pt x="1236" y="397"/>
                  <a:pt x="1236" y="397"/>
                  <a:pt x="1237" y="396"/>
                </a:cubicBezTo>
                <a:cubicBezTo>
                  <a:pt x="1239" y="396"/>
                  <a:pt x="1239" y="398"/>
                  <a:pt x="1240" y="398"/>
                </a:cubicBezTo>
                <a:cubicBezTo>
                  <a:pt x="1242" y="399"/>
                  <a:pt x="1242" y="399"/>
                  <a:pt x="1244" y="399"/>
                </a:cubicBezTo>
                <a:cubicBezTo>
                  <a:pt x="1245" y="398"/>
                  <a:pt x="1246" y="398"/>
                  <a:pt x="1246" y="399"/>
                </a:cubicBezTo>
                <a:cubicBezTo>
                  <a:pt x="1247" y="399"/>
                  <a:pt x="1247" y="400"/>
                  <a:pt x="1248" y="400"/>
                </a:cubicBezTo>
                <a:cubicBezTo>
                  <a:pt x="1250" y="400"/>
                  <a:pt x="1247" y="397"/>
                  <a:pt x="1247" y="397"/>
                </a:cubicBezTo>
                <a:cubicBezTo>
                  <a:pt x="1246" y="396"/>
                  <a:pt x="1246" y="396"/>
                  <a:pt x="1245" y="395"/>
                </a:cubicBezTo>
                <a:cubicBezTo>
                  <a:pt x="1245" y="395"/>
                  <a:pt x="1243" y="396"/>
                  <a:pt x="1243" y="395"/>
                </a:cubicBezTo>
                <a:cubicBezTo>
                  <a:pt x="1245" y="394"/>
                  <a:pt x="1247" y="396"/>
                  <a:pt x="1249" y="396"/>
                </a:cubicBezTo>
                <a:cubicBezTo>
                  <a:pt x="1250" y="397"/>
                  <a:pt x="1253" y="396"/>
                  <a:pt x="1254" y="398"/>
                </a:cubicBezTo>
                <a:cubicBezTo>
                  <a:pt x="1255" y="398"/>
                  <a:pt x="1255" y="398"/>
                  <a:pt x="1256" y="398"/>
                </a:cubicBezTo>
                <a:cubicBezTo>
                  <a:pt x="1256" y="399"/>
                  <a:pt x="1257" y="398"/>
                  <a:pt x="1258" y="399"/>
                </a:cubicBezTo>
                <a:cubicBezTo>
                  <a:pt x="1259" y="399"/>
                  <a:pt x="1260" y="400"/>
                  <a:pt x="1261" y="400"/>
                </a:cubicBezTo>
                <a:cubicBezTo>
                  <a:pt x="1261" y="400"/>
                  <a:pt x="1264" y="401"/>
                  <a:pt x="1263" y="399"/>
                </a:cubicBezTo>
                <a:cubicBezTo>
                  <a:pt x="1262" y="398"/>
                  <a:pt x="1261" y="398"/>
                  <a:pt x="1260" y="398"/>
                </a:cubicBezTo>
                <a:cubicBezTo>
                  <a:pt x="1259" y="398"/>
                  <a:pt x="1256" y="398"/>
                  <a:pt x="1256" y="397"/>
                </a:cubicBezTo>
                <a:cubicBezTo>
                  <a:pt x="1255" y="396"/>
                  <a:pt x="1256" y="396"/>
                  <a:pt x="1257" y="397"/>
                </a:cubicBezTo>
                <a:cubicBezTo>
                  <a:pt x="1257" y="397"/>
                  <a:pt x="1258" y="397"/>
                  <a:pt x="1259" y="397"/>
                </a:cubicBezTo>
                <a:cubicBezTo>
                  <a:pt x="1260" y="397"/>
                  <a:pt x="1261" y="397"/>
                  <a:pt x="1263" y="398"/>
                </a:cubicBezTo>
                <a:cubicBezTo>
                  <a:pt x="1263" y="398"/>
                  <a:pt x="1263" y="398"/>
                  <a:pt x="1264" y="398"/>
                </a:cubicBezTo>
                <a:cubicBezTo>
                  <a:pt x="1264" y="398"/>
                  <a:pt x="1264" y="398"/>
                  <a:pt x="1264" y="398"/>
                </a:cubicBezTo>
                <a:cubicBezTo>
                  <a:pt x="1267" y="399"/>
                  <a:pt x="1266" y="397"/>
                  <a:pt x="1267" y="395"/>
                </a:cubicBezTo>
                <a:cubicBezTo>
                  <a:pt x="1268" y="394"/>
                  <a:pt x="1269" y="394"/>
                  <a:pt x="1269" y="395"/>
                </a:cubicBezTo>
                <a:cubicBezTo>
                  <a:pt x="1270" y="395"/>
                  <a:pt x="1271" y="395"/>
                  <a:pt x="1271" y="394"/>
                </a:cubicBezTo>
                <a:cubicBezTo>
                  <a:pt x="1271" y="393"/>
                  <a:pt x="1269" y="393"/>
                  <a:pt x="1268" y="393"/>
                </a:cubicBezTo>
                <a:cubicBezTo>
                  <a:pt x="1266" y="392"/>
                  <a:pt x="1265" y="392"/>
                  <a:pt x="1264" y="391"/>
                </a:cubicBezTo>
                <a:cubicBezTo>
                  <a:pt x="1262" y="391"/>
                  <a:pt x="1260" y="390"/>
                  <a:pt x="1259" y="389"/>
                </a:cubicBezTo>
                <a:cubicBezTo>
                  <a:pt x="1257" y="388"/>
                  <a:pt x="1256" y="387"/>
                  <a:pt x="1254" y="386"/>
                </a:cubicBezTo>
                <a:cubicBezTo>
                  <a:pt x="1253" y="386"/>
                  <a:pt x="1251" y="384"/>
                  <a:pt x="1250" y="383"/>
                </a:cubicBezTo>
                <a:cubicBezTo>
                  <a:pt x="1249" y="382"/>
                  <a:pt x="1248" y="380"/>
                  <a:pt x="1246" y="379"/>
                </a:cubicBezTo>
                <a:cubicBezTo>
                  <a:pt x="1244" y="378"/>
                  <a:pt x="1242" y="377"/>
                  <a:pt x="1241" y="375"/>
                </a:cubicBezTo>
                <a:cubicBezTo>
                  <a:pt x="1241" y="374"/>
                  <a:pt x="1240" y="372"/>
                  <a:pt x="1239" y="371"/>
                </a:cubicBezTo>
                <a:cubicBezTo>
                  <a:pt x="1238" y="369"/>
                  <a:pt x="1236" y="369"/>
                  <a:pt x="1235" y="366"/>
                </a:cubicBezTo>
                <a:cubicBezTo>
                  <a:pt x="1234" y="365"/>
                  <a:pt x="1234" y="363"/>
                  <a:pt x="1232" y="362"/>
                </a:cubicBezTo>
                <a:cubicBezTo>
                  <a:pt x="1232" y="361"/>
                  <a:pt x="1231" y="360"/>
                  <a:pt x="1231" y="359"/>
                </a:cubicBezTo>
                <a:cubicBezTo>
                  <a:pt x="1230" y="359"/>
                  <a:pt x="1230" y="358"/>
                  <a:pt x="1230" y="357"/>
                </a:cubicBezTo>
                <a:cubicBezTo>
                  <a:pt x="1229" y="354"/>
                  <a:pt x="1228" y="353"/>
                  <a:pt x="1227" y="352"/>
                </a:cubicBezTo>
                <a:cubicBezTo>
                  <a:pt x="1226" y="351"/>
                  <a:pt x="1226" y="350"/>
                  <a:pt x="1226" y="350"/>
                </a:cubicBezTo>
                <a:cubicBezTo>
                  <a:pt x="1228" y="350"/>
                  <a:pt x="1227" y="348"/>
                  <a:pt x="1227" y="347"/>
                </a:cubicBezTo>
                <a:cubicBezTo>
                  <a:pt x="1227" y="346"/>
                  <a:pt x="1228" y="346"/>
                  <a:pt x="1228" y="345"/>
                </a:cubicBezTo>
                <a:cubicBezTo>
                  <a:pt x="1228" y="345"/>
                  <a:pt x="1228" y="344"/>
                  <a:pt x="1228" y="344"/>
                </a:cubicBezTo>
                <a:cubicBezTo>
                  <a:pt x="1228" y="343"/>
                  <a:pt x="1231" y="342"/>
                  <a:pt x="1230" y="341"/>
                </a:cubicBezTo>
                <a:cubicBezTo>
                  <a:pt x="1230" y="340"/>
                  <a:pt x="1229" y="340"/>
                  <a:pt x="1229" y="340"/>
                </a:cubicBezTo>
                <a:cubicBezTo>
                  <a:pt x="1229" y="340"/>
                  <a:pt x="1229" y="339"/>
                  <a:pt x="1229" y="339"/>
                </a:cubicBezTo>
                <a:cubicBezTo>
                  <a:pt x="1228" y="338"/>
                  <a:pt x="1228" y="338"/>
                  <a:pt x="1227" y="338"/>
                </a:cubicBezTo>
                <a:cubicBezTo>
                  <a:pt x="1226" y="336"/>
                  <a:pt x="1229" y="336"/>
                  <a:pt x="1228" y="334"/>
                </a:cubicBezTo>
                <a:cubicBezTo>
                  <a:pt x="1228" y="334"/>
                  <a:pt x="1228" y="334"/>
                  <a:pt x="1228" y="334"/>
                </a:cubicBezTo>
                <a:cubicBezTo>
                  <a:pt x="1227" y="333"/>
                  <a:pt x="1227" y="333"/>
                  <a:pt x="1227" y="333"/>
                </a:cubicBezTo>
                <a:cubicBezTo>
                  <a:pt x="1227" y="332"/>
                  <a:pt x="1226" y="332"/>
                  <a:pt x="1225" y="332"/>
                </a:cubicBezTo>
                <a:cubicBezTo>
                  <a:pt x="1225" y="331"/>
                  <a:pt x="1226" y="331"/>
                  <a:pt x="1227" y="331"/>
                </a:cubicBezTo>
                <a:cubicBezTo>
                  <a:pt x="1228" y="331"/>
                  <a:pt x="1228" y="331"/>
                  <a:pt x="1229" y="331"/>
                </a:cubicBezTo>
                <a:cubicBezTo>
                  <a:pt x="1229" y="331"/>
                  <a:pt x="1230" y="331"/>
                  <a:pt x="1230" y="330"/>
                </a:cubicBezTo>
                <a:cubicBezTo>
                  <a:pt x="1230" y="329"/>
                  <a:pt x="1229" y="329"/>
                  <a:pt x="1228" y="329"/>
                </a:cubicBezTo>
                <a:cubicBezTo>
                  <a:pt x="1228" y="328"/>
                  <a:pt x="1230" y="328"/>
                  <a:pt x="1230" y="328"/>
                </a:cubicBezTo>
                <a:cubicBezTo>
                  <a:pt x="1232" y="328"/>
                  <a:pt x="1233" y="327"/>
                  <a:pt x="1233" y="326"/>
                </a:cubicBezTo>
                <a:cubicBezTo>
                  <a:pt x="1233" y="325"/>
                  <a:pt x="1234" y="324"/>
                  <a:pt x="1235" y="324"/>
                </a:cubicBezTo>
                <a:cubicBezTo>
                  <a:pt x="1235" y="323"/>
                  <a:pt x="1236" y="324"/>
                  <a:pt x="1236" y="323"/>
                </a:cubicBezTo>
                <a:cubicBezTo>
                  <a:pt x="1237" y="323"/>
                  <a:pt x="1236" y="322"/>
                  <a:pt x="1236" y="321"/>
                </a:cubicBezTo>
                <a:cubicBezTo>
                  <a:pt x="1236" y="320"/>
                  <a:pt x="1236" y="320"/>
                  <a:pt x="1235" y="320"/>
                </a:cubicBezTo>
                <a:cubicBezTo>
                  <a:pt x="1234" y="320"/>
                  <a:pt x="1233" y="320"/>
                  <a:pt x="1233" y="319"/>
                </a:cubicBezTo>
                <a:cubicBezTo>
                  <a:pt x="1233" y="319"/>
                  <a:pt x="1235" y="318"/>
                  <a:pt x="1235" y="318"/>
                </a:cubicBezTo>
                <a:cubicBezTo>
                  <a:pt x="1235" y="318"/>
                  <a:pt x="1236" y="319"/>
                  <a:pt x="1237" y="319"/>
                </a:cubicBezTo>
                <a:cubicBezTo>
                  <a:pt x="1238" y="319"/>
                  <a:pt x="1240" y="320"/>
                  <a:pt x="1241" y="319"/>
                </a:cubicBezTo>
                <a:cubicBezTo>
                  <a:pt x="1242" y="319"/>
                  <a:pt x="1242" y="319"/>
                  <a:pt x="1243" y="318"/>
                </a:cubicBezTo>
                <a:cubicBezTo>
                  <a:pt x="1243" y="317"/>
                  <a:pt x="1243" y="316"/>
                  <a:pt x="1243" y="316"/>
                </a:cubicBezTo>
                <a:cubicBezTo>
                  <a:pt x="1243" y="315"/>
                  <a:pt x="1244" y="315"/>
                  <a:pt x="1244" y="314"/>
                </a:cubicBezTo>
                <a:cubicBezTo>
                  <a:pt x="1245" y="313"/>
                  <a:pt x="1244" y="313"/>
                  <a:pt x="1243" y="313"/>
                </a:cubicBezTo>
                <a:cubicBezTo>
                  <a:pt x="1242" y="313"/>
                  <a:pt x="1242" y="314"/>
                  <a:pt x="1241" y="313"/>
                </a:cubicBezTo>
                <a:cubicBezTo>
                  <a:pt x="1240" y="313"/>
                  <a:pt x="1239" y="313"/>
                  <a:pt x="1239" y="313"/>
                </a:cubicBezTo>
                <a:cubicBezTo>
                  <a:pt x="1237" y="313"/>
                  <a:pt x="1235" y="313"/>
                  <a:pt x="1234" y="313"/>
                </a:cubicBezTo>
                <a:cubicBezTo>
                  <a:pt x="1234" y="312"/>
                  <a:pt x="1235" y="312"/>
                  <a:pt x="1236" y="312"/>
                </a:cubicBezTo>
                <a:cubicBezTo>
                  <a:pt x="1237" y="311"/>
                  <a:pt x="1237" y="311"/>
                  <a:pt x="1238" y="311"/>
                </a:cubicBezTo>
                <a:cubicBezTo>
                  <a:pt x="1240" y="311"/>
                  <a:pt x="1241" y="311"/>
                  <a:pt x="1242" y="311"/>
                </a:cubicBezTo>
                <a:cubicBezTo>
                  <a:pt x="1243" y="311"/>
                  <a:pt x="1244" y="311"/>
                  <a:pt x="1245" y="310"/>
                </a:cubicBezTo>
                <a:cubicBezTo>
                  <a:pt x="1245" y="310"/>
                  <a:pt x="1247" y="310"/>
                  <a:pt x="1247" y="310"/>
                </a:cubicBezTo>
                <a:cubicBezTo>
                  <a:pt x="1248" y="308"/>
                  <a:pt x="1244" y="309"/>
                  <a:pt x="1243" y="308"/>
                </a:cubicBezTo>
                <a:cubicBezTo>
                  <a:pt x="1244" y="307"/>
                  <a:pt x="1244" y="307"/>
                  <a:pt x="1245" y="307"/>
                </a:cubicBezTo>
                <a:cubicBezTo>
                  <a:pt x="1246" y="307"/>
                  <a:pt x="1246" y="307"/>
                  <a:pt x="1247" y="307"/>
                </a:cubicBezTo>
                <a:cubicBezTo>
                  <a:pt x="1248" y="307"/>
                  <a:pt x="1248" y="306"/>
                  <a:pt x="1249" y="306"/>
                </a:cubicBezTo>
                <a:cubicBezTo>
                  <a:pt x="1250" y="307"/>
                  <a:pt x="1251" y="307"/>
                  <a:pt x="1251" y="306"/>
                </a:cubicBezTo>
                <a:cubicBezTo>
                  <a:pt x="1251" y="305"/>
                  <a:pt x="1248" y="305"/>
                  <a:pt x="1247" y="304"/>
                </a:cubicBezTo>
                <a:cubicBezTo>
                  <a:pt x="1246" y="304"/>
                  <a:pt x="1244" y="304"/>
                  <a:pt x="1243" y="303"/>
                </a:cubicBezTo>
                <a:cubicBezTo>
                  <a:pt x="1242" y="303"/>
                  <a:pt x="1240" y="302"/>
                  <a:pt x="1239" y="302"/>
                </a:cubicBezTo>
                <a:cubicBezTo>
                  <a:pt x="1238" y="302"/>
                  <a:pt x="1237" y="301"/>
                  <a:pt x="1235" y="301"/>
                </a:cubicBezTo>
                <a:cubicBezTo>
                  <a:pt x="1234" y="301"/>
                  <a:pt x="1234" y="301"/>
                  <a:pt x="1233" y="301"/>
                </a:cubicBezTo>
                <a:cubicBezTo>
                  <a:pt x="1232" y="300"/>
                  <a:pt x="1232" y="300"/>
                  <a:pt x="1232" y="299"/>
                </a:cubicBezTo>
                <a:cubicBezTo>
                  <a:pt x="1231" y="299"/>
                  <a:pt x="1230" y="299"/>
                  <a:pt x="1229" y="299"/>
                </a:cubicBezTo>
                <a:cubicBezTo>
                  <a:pt x="1229" y="298"/>
                  <a:pt x="1230" y="298"/>
                  <a:pt x="1231" y="298"/>
                </a:cubicBezTo>
                <a:cubicBezTo>
                  <a:pt x="1232" y="299"/>
                  <a:pt x="1233" y="298"/>
                  <a:pt x="1235" y="299"/>
                </a:cubicBezTo>
                <a:cubicBezTo>
                  <a:pt x="1235" y="299"/>
                  <a:pt x="1236" y="300"/>
                  <a:pt x="1236" y="300"/>
                </a:cubicBezTo>
                <a:cubicBezTo>
                  <a:pt x="1237" y="300"/>
                  <a:pt x="1237" y="298"/>
                  <a:pt x="1237" y="298"/>
                </a:cubicBezTo>
                <a:cubicBezTo>
                  <a:pt x="1237" y="297"/>
                  <a:pt x="1236" y="296"/>
                  <a:pt x="1237" y="296"/>
                </a:cubicBezTo>
                <a:cubicBezTo>
                  <a:pt x="1238" y="296"/>
                  <a:pt x="1239" y="296"/>
                  <a:pt x="1239" y="297"/>
                </a:cubicBezTo>
                <a:cubicBezTo>
                  <a:pt x="1239" y="298"/>
                  <a:pt x="1239" y="298"/>
                  <a:pt x="1240" y="299"/>
                </a:cubicBezTo>
                <a:cubicBezTo>
                  <a:pt x="1240" y="299"/>
                  <a:pt x="1241" y="300"/>
                  <a:pt x="1242" y="300"/>
                </a:cubicBezTo>
                <a:cubicBezTo>
                  <a:pt x="1243" y="300"/>
                  <a:pt x="1244" y="300"/>
                  <a:pt x="1246" y="300"/>
                </a:cubicBezTo>
                <a:cubicBezTo>
                  <a:pt x="1247" y="300"/>
                  <a:pt x="1248" y="300"/>
                  <a:pt x="1248" y="300"/>
                </a:cubicBezTo>
                <a:cubicBezTo>
                  <a:pt x="1249" y="300"/>
                  <a:pt x="1249" y="301"/>
                  <a:pt x="1250" y="301"/>
                </a:cubicBezTo>
                <a:cubicBezTo>
                  <a:pt x="1251" y="302"/>
                  <a:pt x="1253" y="302"/>
                  <a:pt x="1253" y="301"/>
                </a:cubicBezTo>
                <a:cubicBezTo>
                  <a:pt x="1254" y="300"/>
                  <a:pt x="1254" y="300"/>
                  <a:pt x="1254" y="299"/>
                </a:cubicBezTo>
                <a:cubicBezTo>
                  <a:pt x="1254" y="298"/>
                  <a:pt x="1255" y="298"/>
                  <a:pt x="1255" y="297"/>
                </a:cubicBezTo>
                <a:cubicBezTo>
                  <a:pt x="1255" y="297"/>
                  <a:pt x="1256" y="296"/>
                  <a:pt x="1256" y="295"/>
                </a:cubicBezTo>
                <a:cubicBezTo>
                  <a:pt x="1257" y="295"/>
                  <a:pt x="1257" y="295"/>
                  <a:pt x="1258" y="295"/>
                </a:cubicBezTo>
                <a:cubicBezTo>
                  <a:pt x="1259" y="295"/>
                  <a:pt x="1259" y="294"/>
                  <a:pt x="1260" y="293"/>
                </a:cubicBezTo>
                <a:cubicBezTo>
                  <a:pt x="1261" y="293"/>
                  <a:pt x="1263" y="293"/>
                  <a:pt x="1262" y="291"/>
                </a:cubicBezTo>
                <a:cubicBezTo>
                  <a:pt x="1262" y="291"/>
                  <a:pt x="1261" y="291"/>
                  <a:pt x="1261" y="290"/>
                </a:cubicBezTo>
                <a:cubicBezTo>
                  <a:pt x="1260" y="290"/>
                  <a:pt x="1260" y="289"/>
                  <a:pt x="1259" y="289"/>
                </a:cubicBezTo>
                <a:cubicBezTo>
                  <a:pt x="1258" y="289"/>
                  <a:pt x="1257" y="289"/>
                  <a:pt x="1257" y="288"/>
                </a:cubicBezTo>
                <a:cubicBezTo>
                  <a:pt x="1256" y="287"/>
                  <a:pt x="1255" y="287"/>
                  <a:pt x="1255" y="287"/>
                </a:cubicBezTo>
                <a:cubicBezTo>
                  <a:pt x="1255" y="286"/>
                  <a:pt x="1256" y="287"/>
                  <a:pt x="1256" y="287"/>
                </a:cubicBezTo>
                <a:cubicBezTo>
                  <a:pt x="1257" y="287"/>
                  <a:pt x="1258" y="287"/>
                  <a:pt x="1258" y="287"/>
                </a:cubicBezTo>
                <a:cubicBezTo>
                  <a:pt x="1260" y="288"/>
                  <a:pt x="1260" y="289"/>
                  <a:pt x="1262" y="290"/>
                </a:cubicBezTo>
                <a:cubicBezTo>
                  <a:pt x="1263" y="290"/>
                  <a:pt x="1265" y="290"/>
                  <a:pt x="1266" y="289"/>
                </a:cubicBezTo>
                <a:cubicBezTo>
                  <a:pt x="1266" y="288"/>
                  <a:pt x="1266" y="288"/>
                  <a:pt x="1267" y="287"/>
                </a:cubicBezTo>
                <a:cubicBezTo>
                  <a:pt x="1267" y="287"/>
                  <a:pt x="1268" y="286"/>
                  <a:pt x="1268" y="286"/>
                </a:cubicBezTo>
                <a:cubicBezTo>
                  <a:pt x="1269" y="284"/>
                  <a:pt x="1269" y="283"/>
                  <a:pt x="1268" y="282"/>
                </a:cubicBezTo>
                <a:cubicBezTo>
                  <a:pt x="1267" y="281"/>
                  <a:pt x="1266" y="280"/>
                  <a:pt x="1265" y="280"/>
                </a:cubicBezTo>
                <a:cubicBezTo>
                  <a:pt x="1263" y="279"/>
                  <a:pt x="1262" y="279"/>
                  <a:pt x="1260" y="279"/>
                </a:cubicBezTo>
                <a:cubicBezTo>
                  <a:pt x="1259" y="279"/>
                  <a:pt x="1257" y="279"/>
                  <a:pt x="1256" y="278"/>
                </a:cubicBezTo>
                <a:cubicBezTo>
                  <a:pt x="1257" y="277"/>
                  <a:pt x="1260" y="278"/>
                  <a:pt x="1261" y="278"/>
                </a:cubicBezTo>
                <a:cubicBezTo>
                  <a:pt x="1262" y="278"/>
                  <a:pt x="1263" y="278"/>
                  <a:pt x="1264" y="278"/>
                </a:cubicBezTo>
                <a:cubicBezTo>
                  <a:pt x="1265" y="279"/>
                  <a:pt x="1267" y="279"/>
                  <a:pt x="1268" y="280"/>
                </a:cubicBezTo>
                <a:cubicBezTo>
                  <a:pt x="1269" y="281"/>
                  <a:pt x="1270" y="282"/>
                  <a:pt x="1271" y="283"/>
                </a:cubicBezTo>
                <a:cubicBezTo>
                  <a:pt x="1271" y="283"/>
                  <a:pt x="1271" y="284"/>
                  <a:pt x="1272" y="284"/>
                </a:cubicBezTo>
                <a:cubicBezTo>
                  <a:pt x="1273" y="284"/>
                  <a:pt x="1273" y="283"/>
                  <a:pt x="1274" y="283"/>
                </a:cubicBezTo>
                <a:cubicBezTo>
                  <a:pt x="1274" y="282"/>
                  <a:pt x="1275" y="282"/>
                  <a:pt x="1275" y="281"/>
                </a:cubicBezTo>
                <a:cubicBezTo>
                  <a:pt x="1275" y="281"/>
                  <a:pt x="1275" y="280"/>
                  <a:pt x="1275" y="279"/>
                </a:cubicBezTo>
                <a:cubicBezTo>
                  <a:pt x="1275" y="278"/>
                  <a:pt x="1276" y="276"/>
                  <a:pt x="1275" y="275"/>
                </a:cubicBezTo>
                <a:cubicBezTo>
                  <a:pt x="1275" y="275"/>
                  <a:pt x="1274" y="275"/>
                  <a:pt x="1274" y="274"/>
                </a:cubicBezTo>
                <a:cubicBezTo>
                  <a:pt x="1273" y="274"/>
                  <a:pt x="1273" y="274"/>
                  <a:pt x="1272" y="273"/>
                </a:cubicBezTo>
                <a:cubicBezTo>
                  <a:pt x="1272" y="273"/>
                  <a:pt x="1271" y="272"/>
                  <a:pt x="1271" y="272"/>
                </a:cubicBezTo>
                <a:cubicBezTo>
                  <a:pt x="1270" y="271"/>
                  <a:pt x="1270" y="271"/>
                  <a:pt x="1269" y="271"/>
                </a:cubicBezTo>
                <a:cubicBezTo>
                  <a:pt x="1269" y="270"/>
                  <a:pt x="1265" y="271"/>
                  <a:pt x="1266" y="270"/>
                </a:cubicBezTo>
                <a:cubicBezTo>
                  <a:pt x="1266" y="269"/>
                  <a:pt x="1267" y="269"/>
                  <a:pt x="1267" y="268"/>
                </a:cubicBezTo>
                <a:cubicBezTo>
                  <a:pt x="1267" y="267"/>
                  <a:pt x="1267" y="266"/>
                  <a:pt x="1268" y="267"/>
                </a:cubicBezTo>
                <a:cubicBezTo>
                  <a:pt x="1269" y="267"/>
                  <a:pt x="1270" y="268"/>
                  <a:pt x="1271" y="269"/>
                </a:cubicBezTo>
                <a:cubicBezTo>
                  <a:pt x="1272" y="270"/>
                  <a:pt x="1273" y="271"/>
                  <a:pt x="1274" y="272"/>
                </a:cubicBezTo>
                <a:cubicBezTo>
                  <a:pt x="1275" y="272"/>
                  <a:pt x="1277" y="272"/>
                  <a:pt x="1278" y="273"/>
                </a:cubicBezTo>
                <a:cubicBezTo>
                  <a:pt x="1279" y="274"/>
                  <a:pt x="1280" y="274"/>
                  <a:pt x="1281" y="273"/>
                </a:cubicBezTo>
                <a:cubicBezTo>
                  <a:pt x="1281" y="272"/>
                  <a:pt x="1281" y="270"/>
                  <a:pt x="1281" y="269"/>
                </a:cubicBezTo>
                <a:cubicBezTo>
                  <a:pt x="1281" y="268"/>
                  <a:pt x="1282" y="268"/>
                  <a:pt x="1282" y="267"/>
                </a:cubicBezTo>
                <a:cubicBezTo>
                  <a:pt x="1283" y="266"/>
                  <a:pt x="1283" y="265"/>
                  <a:pt x="1285" y="265"/>
                </a:cubicBezTo>
                <a:cubicBezTo>
                  <a:pt x="1286" y="265"/>
                  <a:pt x="1286" y="265"/>
                  <a:pt x="1287" y="266"/>
                </a:cubicBezTo>
                <a:cubicBezTo>
                  <a:pt x="1287" y="267"/>
                  <a:pt x="1288" y="267"/>
                  <a:pt x="1289" y="266"/>
                </a:cubicBezTo>
                <a:cubicBezTo>
                  <a:pt x="1289" y="266"/>
                  <a:pt x="1290" y="266"/>
                  <a:pt x="1290" y="265"/>
                </a:cubicBezTo>
                <a:cubicBezTo>
                  <a:pt x="1291" y="265"/>
                  <a:pt x="1291" y="264"/>
                  <a:pt x="1291" y="263"/>
                </a:cubicBezTo>
                <a:cubicBezTo>
                  <a:pt x="1291" y="262"/>
                  <a:pt x="1292" y="261"/>
                  <a:pt x="1292" y="260"/>
                </a:cubicBezTo>
                <a:cubicBezTo>
                  <a:pt x="1291" y="259"/>
                  <a:pt x="1290" y="259"/>
                  <a:pt x="1290" y="259"/>
                </a:cubicBezTo>
                <a:cubicBezTo>
                  <a:pt x="1290" y="258"/>
                  <a:pt x="1291" y="257"/>
                  <a:pt x="1290" y="256"/>
                </a:cubicBezTo>
                <a:cubicBezTo>
                  <a:pt x="1290" y="255"/>
                  <a:pt x="1289" y="255"/>
                  <a:pt x="1288" y="255"/>
                </a:cubicBezTo>
                <a:cubicBezTo>
                  <a:pt x="1288" y="254"/>
                  <a:pt x="1288" y="254"/>
                  <a:pt x="1287" y="253"/>
                </a:cubicBezTo>
                <a:cubicBezTo>
                  <a:pt x="1286" y="253"/>
                  <a:pt x="1285" y="253"/>
                  <a:pt x="1285" y="253"/>
                </a:cubicBezTo>
                <a:cubicBezTo>
                  <a:pt x="1284" y="252"/>
                  <a:pt x="1283" y="252"/>
                  <a:pt x="1283" y="252"/>
                </a:cubicBezTo>
                <a:cubicBezTo>
                  <a:pt x="1282" y="251"/>
                  <a:pt x="1283" y="251"/>
                  <a:pt x="1284" y="251"/>
                </a:cubicBezTo>
                <a:cubicBezTo>
                  <a:pt x="1285" y="251"/>
                  <a:pt x="1286" y="252"/>
                  <a:pt x="1286" y="252"/>
                </a:cubicBezTo>
                <a:cubicBezTo>
                  <a:pt x="1287" y="252"/>
                  <a:pt x="1288" y="252"/>
                  <a:pt x="1288" y="252"/>
                </a:cubicBezTo>
                <a:cubicBezTo>
                  <a:pt x="1289" y="252"/>
                  <a:pt x="1289" y="253"/>
                  <a:pt x="1290" y="253"/>
                </a:cubicBezTo>
                <a:cubicBezTo>
                  <a:pt x="1291" y="254"/>
                  <a:pt x="1292" y="254"/>
                  <a:pt x="1294" y="254"/>
                </a:cubicBezTo>
                <a:cubicBezTo>
                  <a:pt x="1295" y="255"/>
                  <a:pt x="1295" y="255"/>
                  <a:pt x="1296" y="256"/>
                </a:cubicBezTo>
                <a:cubicBezTo>
                  <a:pt x="1297" y="256"/>
                  <a:pt x="1299" y="257"/>
                  <a:pt x="1299" y="256"/>
                </a:cubicBezTo>
                <a:cubicBezTo>
                  <a:pt x="1301" y="256"/>
                  <a:pt x="1300" y="253"/>
                  <a:pt x="1301" y="252"/>
                </a:cubicBezTo>
                <a:cubicBezTo>
                  <a:pt x="1301" y="251"/>
                  <a:pt x="1302" y="250"/>
                  <a:pt x="1302" y="250"/>
                </a:cubicBezTo>
                <a:cubicBezTo>
                  <a:pt x="1302" y="249"/>
                  <a:pt x="1302" y="249"/>
                  <a:pt x="1302" y="249"/>
                </a:cubicBezTo>
                <a:cubicBezTo>
                  <a:pt x="1302" y="248"/>
                  <a:pt x="1301" y="248"/>
                  <a:pt x="1301" y="248"/>
                </a:cubicBezTo>
                <a:cubicBezTo>
                  <a:pt x="1301" y="247"/>
                  <a:pt x="1302" y="247"/>
                  <a:pt x="1302" y="246"/>
                </a:cubicBezTo>
                <a:cubicBezTo>
                  <a:pt x="1302" y="246"/>
                  <a:pt x="1301" y="245"/>
                  <a:pt x="1302" y="245"/>
                </a:cubicBezTo>
                <a:cubicBezTo>
                  <a:pt x="1303" y="245"/>
                  <a:pt x="1303" y="246"/>
                  <a:pt x="1304" y="246"/>
                </a:cubicBezTo>
                <a:cubicBezTo>
                  <a:pt x="1304" y="247"/>
                  <a:pt x="1305" y="247"/>
                  <a:pt x="1305" y="247"/>
                </a:cubicBezTo>
                <a:cubicBezTo>
                  <a:pt x="1306" y="248"/>
                  <a:pt x="1306" y="248"/>
                  <a:pt x="1307" y="248"/>
                </a:cubicBezTo>
                <a:cubicBezTo>
                  <a:pt x="1308" y="248"/>
                  <a:pt x="1308" y="248"/>
                  <a:pt x="1309" y="249"/>
                </a:cubicBezTo>
                <a:cubicBezTo>
                  <a:pt x="1309" y="249"/>
                  <a:pt x="1310" y="250"/>
                  <a:pt x="1310" y="250"/>
                </a:cubicBezTo>
                <a:cubicBezTo>
                  <a:pt x="1312" y="251"/>
                  <a:pt x="1312" y="249"/>
                  <a:pt x="1313" y="248"/>
                </a:cubicBezTo>
                <a:cubicBezTo>
                  <a:pt x="1313" y="248"/>
                  <a:pt x="1314" y="247"/>
                  <a:pt x="1314" y="246"/>
                </a:cubicBezTo>
                <a:cubicBezTo>
                  <a:pt x="1314" y="246"/>
                  <a:pt x="1313" y="246"/>
                  <a:pt x="1312" y="245"/>
                </a:cubicBezTo>
                <a:cubicBezTo>
                  <a:pt x="1312" y="245"/>
                  <a:pt x="1312" y="244"/>
                  <a:pt x="1311" y="244"/>
                </a:cubicBezTo>
                <a:cubicBezTo>
                  <a:pt x="1311" y="244"/>
                  <a:pt x="1309" y="244"/>
                  <a:pt x="1309" y="243"/>
                </a:cubicBezTo>
                <a:cubicBezTo>
                  <a:pt x="1311" y="243"/>
                  <a:pt x="1311" y="244"/>
                  <a:pt x="1313" y="244"/>
                </a:cubicBezTo>
                <a:cubicBezTo>
                  <a:pt x="1314" y="244"/>
                  <a:pt x="1315" y="244"/>
                  <a:pt x="1316" y="244"/>
                </a:cubicBezTo>
                <a:cubicBezTo>
                  <a:pt x="1317" y="245"/>
                  <a:pt x="1318" y="245"/>
                  <a:pt x="1319" y="245"/>
                </a:cubicBezTo>
                <a:cubicBezTo>
                  <a:pt x="1320" y="245"/>
                  <a:pt x="1320" y="245"/>
                  <a:pt x="1321" y="245"/>
                </a:cubicBezTo>
                <a:cubicBezTo>
                  <a:pt x="1322" y="244"/>
                  <a:pt x="1322" y="242"/>
                  <a:pt x="1322" y="241"/>
                </a:cubicBezTo>
                <a:cubicBezTo>
                  <a:pt x="1322" y="239"/>
                  <a:pt x="1324" y="239"/>
                  <a:pt x="1325" y="238"/>
                </a:cubicBezTo>
                <a:cubicBezTo>
                  <a:pt x="1326" y="238"/>
                  <a:pt x="1326" y="237"/>
                  <a:pt x="1327" y="237"/>
                </a:cubicBezTo>
                <a:cubicBezTo>
                  <a:pt x="1327" y="237"/>
                  <a:pt x="1328" y="237"/>
                  <a:pt x="1329" y="236"/>
                </a:cubicBezTo>
                <a:cubicBezTo>
                  <a:pt x="1329" y="235"/>
                  <a:pt x="1328" y="235"/>
                  <a:pt x="1327" y="236"/>
                </a:cubicBezTo>
                <a:cubicBezTo>
                  <a:pt x="1326" y="236"/>
                  <a:pt x="1324" y="236"/>
                  <a:pt x="1324" y="235"/>
                </a:cubicBezTo>
                <a:cubicBezTo>
                  <a:pt x="1323" y="235"/>
                  <a:pt x="1323" y="235"/>
                  <a:pt x="1323" y="234"/>
                </a:cubicBezTo>
                <a:cubicBezTo>
                  <a:pt x="1323" y="234"/>
                  <a:pt x="1322" y="234"/>
                  <a:pt x="1321" y="234"/>
                </a:cubicBezTo>
                <a:cubicBezTo>
                  <a:pt x="1321" y="234"/>
                  <a:pt x="1319" y="234"/>
                  <a:pt x="1319" y="234"/>
                </a:cubicBezTo>
                <a:cubicBezTo>
                  <a:pt x="1321" y="233"/>
                  <a:pt x="1323" y="233"/>
                  <a:pt x="1326" y="233"/>
                </a:cubicBezTo>
                <a:cubicBezTo>
                  <a:pt x="1327" y="233"/>
                  <a:pt x="1329" y="234"/>
                  <a:pt x="1330" y="233"/>
                </a:cubicBezTo>
                <a:cubicBezTo>
                  <a:pt x="1331" y="233"/>
                  <a:pt x="1331" y="232"/>
                  <a:pt x="1331" y="232"/>
                </a:cubicBezTo>
                <a:cubicBezTo>
                  <a:pt x="1332" y="231"/>
                  <a:pt x="1332" y="230"/>
                  <a:pt x="1333" y="230"/>
                </a:cubicBezTo>
                <a:cubicBezTo>
                  <a:pt x="1334" y="229"/>
                  <a:pt x="1334" y="229"/>
                  <a:pt x="1335" y="228"/>
                </a:cubicBezTo>
                <a:cubicBezTo>
                  <a:pt x="1336" y="228"/>
                  <a:pt x="1336" y="227"/>
                  <a:pt x="1337" y="227"/>
                </a:cubicBezTo>
                <a:cubicBezTo>
                  <a:pt x="1338" y="226"/>
                  <a:pt x="1340" y="226"/>
                  <a:pt x="1341" y="225"/>
                </a:cubicBezTo>
                <a:cubicBezTo>
                  <a:pt x="1342" y="225"/>
                  <a:pt x="1342" y="223"/>
                  <a:pt x="1343" y="223"/>
                </a:cubicBezTo>
                <a:cubicBezTo>
                  <a:pt x="1344" y="222"/>
                  <a:pt x="1344" y="223"/>
                  <a:pt x="1344" y="224"/>
                </a:cubicBezTo>
                <a:cubicBezTo>
                  <a:pt x="1345" y="224"/>
                  <a:pt x="1345" y="224"/>
                  <a:pt x="1346" y="225"/>
                </a:cubicBezTo>
                <a:cubicBezTo>
                  <a:pt x="1346" y="225"/>
                  <a:pt x="1346" y="225"/>
                  <a:pt x="1346" y="226"/>
                </a:cubicBezTo>
                <a:cubicBezTo>
                  <a:pt x="1348" y="226"/>
                  <a:pt x="1348" y="224"/>
                  <a:pt x="1348" y="223"/>
                </a:cubicBezTo>
                <a:cubicBezTo>
                  <a:pt x="1349" y="222"/>
                  <a:pt x="1349" y="221"/>
                  <a:pt x="1350" y="220"/>
                </a:cubicBezTo>
                <a:cubicBezTo>
                  <a:pt x="1351" y="219"/>
                  <a:pt x="1352" y="219"/>
                  <a:pt x="1353" y="218"/>
                </a:cubicBezTo>
                <a:cubicBezTo>
                  <a:pt x="1354" y="217"/>
                  <a:pt x="1356" y="217"/>
                  <a:pt x="1357" y="216"/>
                </a:cubicBezTo>
                <a:cubicBezTo>
                  <a:pt x="1358" y="216"/>
                  <a:pt x="1360" y="215"/>
                  <a:pt x="1361" y="215"/>
                </a:cubicBezTo>
                <a:cubicBezTo>
                  <a:pt x="1363" y="214"/>
                  <a:pt x="1365" y="214"/>
                  <a:pt x="1367" y="214"/>
                </a:cubicBezTo>
                <a:cubicBezTo>
                  <a:pt x="1370" y="214"/>
                  <a:pt x="1372" y="213"/>
                  <a:pt x="1374" y="212"/>
                </a:cubicBezTo>
                <a:cubicBezTo>
                  <a:pt x="1376" y="212"/>
                  <a:pt x="1378" y="211"/>
                  <a:pt x="1380" y="210"/>
                </a:cubicBezTo>
                <a:cubicBezTo>
                  <a:pt x="1382" y="210"/>
                  <a:pt x="1383" y="210"/>
                  <a:pt x="1384" y="210"/>
                </a:cubicBezTo>
                <a:cubicBezTo>
                  <a:pt x="1385" y="210"/>
                  <a:pt x="1386" y="210"/>
                  <a:pt x="1388" y="209"/>
                </a:cubicBezTo>
                <a:cubicBezTo>
                  <a:pt x="1390" y="209"/>
                  <a:pt x="1392" y="209"/>
                  <a:pt x="1395" y="208"/>
                </a:cubicBezTo>
                <a:cubicBezTo>
                  <a:pt x="1396" y="207"/>
                  <a:pt x="1397" y="207"/>
                  <a:pt x="1399" y="206"/>
                </a:cubicBezTo>
                <a:cubicBezTo>
                  <a:pt x="1400" y="206"/>
                  <a:pt x="1401" y="205"/>
                  <a:pt x="1403" y="205"/>
                </a:cubicBezTo>
                <a:cubicBezTo>
                  <a:pt x="1405" y="204"/>
                  <a:pt x="1407" y="204"/>
                  <a:pt x="1408" y="203"/>
                </a:cubicBezTo>
                <a:cubicBezTo>
                  <a:pt x="1414" y="201"/>
                  <a:pt x="1420" y="202"/>
                  <a:pt x="1425" y="200"/>
                </a:cubicBezTo>
                <a:cubicBezTo>
                  <a:pt x="1427" y="199"/>
                  <a:pt x="1428" y="198"/>
                  <a:pt x="1430" y="197"/>
                </a:cubicBezTo>
                <a:cubicBezTo>
                  <a:pt x="1432" y="197"/>
                  <a:pt x="1433" y="196"/>
                  <a:pt x="1435" y="196"/>
                </a:cubicBezTo>
                <a:cubicBezTo>
                  <a:pt x="1437" y="196"/>
                  <a:pt x="1439" y="196"/>
                  <a:pt x="1440" y="195"/>
                </a:cubicBezTo>
                <a:cubicBezTo>
                  <a:pt x="1443" y="195"/>
                  <a:pt x="1445" y="193"/>
                  <a:pt x="1447" y="193"/>
                </a:cubicBezTo>
                <a:cubicBezTo>
                  <a:pt x="1449" y="192"/>
                  <a:pt x="1451" y="192"/>
                  <a:pt x="1453" y="192"/>
                </a:cubicBezTo>
                <a:cubicBezTo>
                  <a:pt x="1456" y="191"/>
                  <a:pt x="1457" y="189"/>
                  <a:pt x="1460" y="189"/>
                </a:cubicBezTo>
                <a:cubicBezTo>
                  <a:pt x="1462" y="188"/>
                  <a:pt x="1464" y="188"/>
                  <a:pt x="1466" y="187"/>
                </a:cubicBezTo>
                <a:cubicBezTo>
                  <a:pt x="1467" y="187"/>
                  <a:pt x="1468" y="186"/>
                  <a:pt x="1469" y="185"/>
                </a:cubicBezTo>
                <a:cubicBezTo>
                  <a:pt x="1470" y="185"/>
                  <a:pt x="1471" y="184"/>
                  <a:pt x="1473" y="184"/>
                </a:cubicBezTo>
                <a:cubicBezTo>
                  <a:pt x="1474" y="183"/>
                  <a:pt x="1475" y="183"/>
                  <a:pt x="1477" y="183"/>
                </a:cubicBezTo>
                <a:cubicBezTo>
                  <a:pt x="1478" y="184"/>
                  <a:pt x="1479" y="183"/>
                  <a:pt x="1479" y="183"/>
                </a:cubicBezTo>
                <a:cubicBezTo>
                  <a:pt x="1480" y="182"/>
                  <a:pt x="1480" y="182"/>
                  <a:pt x="1480" y="181"/>
                </a:cubicBezTo>
                <a:cubicBezTo>
                  <a:pt x="1481" y="180"/>
                  <a:pt x="1481" y="180"/>
                  <a:pt x="1482" y="179"/>
                </a:cubicBezTo>
                <a:cubicBezTo>
                  <a:pt x="1484" y="178"/>
                  <a:pt x="1485" y="177"/>
                  <a:pt x="1487" y="176"/>
                </a:cubicBezTo>
                <a:cubicBezTo>
                  <a:pt x="1488" y="175"/>
                  <a:pt x="1489" y="174"/>
                  <a:pt x="1490" y="174"/>
                </a:cubicBezTo>
                <a:cubicBezTo>
                  <a:pt x="1492" y="173"/>
                  <a:pt x="1492" y="171"/>
                  <a:pt x="1492" y="170"/>
                </a:cubicBezTo>
                <a:cubicBezTo>
                  <a:pt x="1492" y="169"/>
                  <a:pt x="1492" y="168"/>
                  <a:pt x="1493" y="168"/>
                </a:cubicBezTo>
                <a:cubicBezTo>
                  <a:pt x="1493" y="167"/>
                  <a:pt x="1494" y="167"/>
                  <a:pt x="1494" y="166"/>
                </a:cubicBezTo>
                <a:cubicBezTo>
                  <a:pt x="1496" y="165"/>
                  <a:pt x="1495" y="163"/>
                  <a:pt x="1493" y="163"/>
                </a:cubicBezTo>
                <a:cubicBezTo>
                  <a:pt x="1492" y="162"/>
                  <a:pt x="1491" y="162"/>
                  <a:pt x="1491" y="161"/>
                </a:cubicBezTo>
                <a:cubicBezTo>
                  <a:pt x="1490" y="160"/>
                  <a:pt x="1491" y="158"/>
                  <a:pt x="1490" y="158"/>
                </a:cubicBezTo>
                <a:cubicBezTo>
                  <a:pt x="1489" y="157"/>
                  <a:pt x="1488" y="157"/>
                  <a:pt x="1488" y="157"/>
                </a:cubicBezTo>
                <a:cubicBezTo>
                  <a:pt x="1487" y="157"/>
                  <a:pt x="1486" y="157"/>
                  <a:pt x="1486" y="156"/>
                </a:cubicBezTo>
                <a:cubicBezTo>
                  <a:pt x="1485" y="156"/>
                  <a:pt x="1485" y="155"/>
                  <a:pt x="1484" y="155"/>
                </a:cubicBezTo>
                <a:cubicBezTo>
                  <a:pt x="1483" y="155"/>
                  <a:pt x="1481" y="155"/>
                  <a:pt x="1480" y="155"/>
                </a:cubicBezTo>
                <a:cubicBezTo>
                  <a:pt x="1479" y="155"/>
                  <a:pt x="1478" y="155"/>
                  <a:pt x="1478" y="154"/>
                </a:cubicBezTo>
                <a:cubicBezTo>
                  <a:pt x="1477" y="154"/>
                  <a:pt x="1477" y="153"/>
                  <a:pt x="1476" y="153"/>
                </a:cubicBezTo>
                <a:cubicBezTo>
                  <a:pt x="1476" y="152"/>
                  <a:pt x="1475" y="152"/>
                  <a:pt x="1474" y="152"/>
                </a:cubicBezTo>
                <a:cubicBezTo>
                  <a:pt x="1472" y="152"/>
                  <a:pt x="1470" y="152"/>
                  <a:pt x="1469" y="152"/>
                </a:cubicBezTo>
                <a:cubicBezTo>
                  <a:pt x="1467" y="152"/>
                  <a:pt x="1465" y="153"/>
                  <a:pt x="1464" y="153"/>
                </a:cubicBezTo>
                <a:cubicBezTo>
                  <a:pt x="1463" y="154"/>
                  <a:pt x="1461" y="154"/>
                  <a:pt x="1460" y="155"/>
                </a:cubicBezTo>
                <a:cubicBezTo>
                  <a:pt x="1459" y="155"/>
                  <a:pt x="1458" y="155"/>
                  <a:pt x="1457" y="155"/>
                </a:cubicBezTo>
                <a:cubicBezTo>
                  <a:pt x="1452" y="155"/>
                  <a:pt x="1449" y="158"/>
                  <a:pt x="1445" y="159"/>
                </a:cubicBezTo>
                <a:cubicBezTo>
                  <a:pt x="1444" y="159"/>
                  <a:pt x="1443" y="159"/>
                  <a:pt x="1442" y="160"/>
                </a:cubicBezTo>
                <a:cubicBezTo>
                  <a:pt x="1441" y="160"/>
                  <a:pt x="1440" y="160"/>
                  <a:pt x="1440" y="160"/>
                </a:cubicBezTo>
                <a:cubicBezTo>
                  <a:pt x="1438" y="161"/>
                  <a:pt x="1436" y="162"/>
                  <a:pt x="1435" y="163"/>
                </a:cubicBezTo>
                <a:cubicBezTo>
                  <a:pt x="1434" y="165"/>
                  <a:pt x="1433" y="165"/>
                  <a:pt x="1434" y="167"/>
                </a:cubicBezTo>
                <a:cubicBezTo>
                  <a:pt x="1434" y="168"/>
                  <a:pt x="1434" y="168"/>
                  <a:pt x="1434" y="169"/>
                </a:cubicBezTo>
                <a:cubicBezTo>
                  <a:pt x="1434" y="170"/>
                  <a:pt x="1435" y="170"/>
                  <a:pt x="1435" y="171"/>
                </a:cubicBezTo>
                <a:cubicBezTo>
                  <a:pt x="1436" y="173"/>
                  <a:pt x="1433" y="171"/>
                  <a:pt x="1432" y="171"/>
                </a:cubicBezTo>
                <a:cubicBezTo>
                  <a:pt x="1430" y="171"/>
                  <a:pt x="1429" y="170"/>
                  <a:pt x="1428" y="170"/>
                </a:cubicBezTo>
                <a:cubicBezTo>
                  <a:pt x="1426" y="170"/>
                  <a:pt x="1425" y="170"/>
                  <a:pt x="1424" y="171"/>
                </a:cubicBezTo>
                <a:cubicBezTo>
                  <a:pt x="1423" y="171"/>
                  <a:pt x="1423" y="172"/>
                  <a:pt x="1422" y="173"/>
                </a:cubicBezTo>
                <a:cubicBezTo>
                  <a:pt x="1421" y="173"/>
                  <a:pt x="1420" y="174"/>
                  <a:pt x="1419" y="174"/>
                </a:cubicBezTo>
                <a:cubicBezTo>
                  <a:pt x="1418" y="174"/>
                  <a:pt x="1416" y="174"/>
                  <a:pt x="1415" y="174"/>
                </a:cubicBezTo>
                <a:cubicBezTo>
                  <a:pt x="1413" y="174"/>
                  <a:pt x="1412" y="175"/>
                  <a:pt x="1411" y="176"/>
                </a:cubicBezTo>
                <a:cubicBezTo>
                  <a:pt x="1409" y="177"/>
                  <a:pt x="1407" y="177"/>
                  <a:pt x="1406" y="177"/>
                </a:cubicBezTo>
                <a:cubicBezTo>
                  <a:pt x="1404" y="178"/>
                  <a:pt x="1403" y="179"/>
                  <a:pt x="1402" y="180"/>
                </a:cubicBezTo>
                <a:cubicBezTo>
                  <a:pt x="1401" y="180"/>
                  <a:pt x="1400" y="181"/>
                  <a:pt x="1399" y="182"/>
                </a:cubicBezTo>
                <a:cubicBezTo>
                  <a:pt x="1397" y="182"/>
                  <a:pt x="1397" y="181"/>
                  <a:pt x="1396" y="180"/>
                </a:cubicBezTo>
                <a:cubicBezTo>
                  <a:pt x="1395" y="180"/>
                  <a:pt x="1394" y="180"/>
                  <a:pt x="1393" y="180"/>
                </a:cubicBezTo>
                <a:cubicBezTo>
                  <a:pt x="1392" y="180"/>
                  <a:pt x="1390" y="180"/>
                  <a:pt x="1388" y="181"/>
                </a:cubicBezTo>
                <a:cubicBezTo>
                  <a:pt x="1387" y="181"/>
                  <a:pt x="1385" y="182"/>
                  <a:pt x="1383" y="182"/>
                </a:cubicBezTo>
                <a:cubicBezTo>
                  <a:pt x="1382" y="183"/>
                  <a:pt x="1380" y="184"/>
                  <a:pt x="1379" y="185"/>
                </a:cubicBezTo>
                <a:cubicBezTo>
                  <a:pt x="1378" y="185"/>
                  <a:pt x="1375" y="186"/>
                  <a:pt x="1375" y="185"/>
                </a:cubicBezTo>
                <a:cubicBezTo>
                  <a:pt x="1374" y="185"/>
                  <a:pt x="1375" y="184"/>
                  <a:pt x="1375" y="184"/>
                </a:cubicBezTo>
                <a:cubicBezTo>
                  <a:pt x="1374" y="183"/>
                  <a:pt x="1373" y="183"/>
                  <a:pt x="1373" y="183"/>
                </a:cubicBezTo>
                <a:cubicBezTo>
                  <a:pt x="1372" y="183"/>
                  <a:pt x="1372" y="184"/>
                  <a:pt x="1371" y="184"/>
                </a:cubicBezTo>
                <a:cubicBezTo>
                  <a:pt x="1370" y="184"/>
                  <a:pt x="1369" y="184"/>
                  <a:pt x="1369" y="185"/>
                </a:cubicBezTo>
                <a:cubicBezTo>
                  <a:pt x="1368" y="185"/>
                  <a:pt x="1366" y="187"/>
                  <a:pt x="1365" y="186"/>
                </a:cubicBezTo>
                <a:cubicBezTo>
                  <a:pt x="1364" y="185"/>
                  <a:pt x="1367" y="184"/>
                  <a:pt x="1365" y="183"/>
                </a:cubicBezTo>
                <a:cubicBezTo>
                  <a:pt x="1363" y="183"/>
                  <a:pt x="1359" y="185"/>
                  <a:pt x="1358" y="183"/>
                </a:cubicBezTo>
                <a:cubicBezTo>
                  <a:pt x="1357" y="183"/>
                  <a:pt x="1358" y="183"/>
                  <a:pt x="1357" y="182"/>
                </a:cubicBezTo>
                <a:cubicBezTo>
                  <a:pt x="1357" y="182"/>
                  <a:pt x="1356" y="182"/>
                  <a:pt x="1356" y="182"/>
                </a:cubicBezTo>
                <a:cubicBezTo>
                  <a:pt x="1355" y="182"/>
                  <a:pt x="1352" y="184"/>
                  <a:pt x="1352" y="182"/>
                </a:cubicBezTo>
                <a:cubicBezTo>
                  <a:pt x="1350" y="181"/>
                  <a:pt x="1349" y="181"/>
                  <a:pt x="1348" y="182"/>
                </a:cubicBezTo>
                <a:cubicBezTo>
                  <a:pt x="1347" y="183"/>
                  <a:pt x="1345" y="183"/>
                  <a:pt x="1344" y="183"/>
                </a:cubicBezTo>
                <a:cubicBezTo>
                  <a:pt x="1343" y="183"/>
                  <a:pt x="1342" y="183"/>
                  <a:pt x="1341" y="183"/>
                </a:cubicBezTo>
                <a:cubicBezTo>
                  <a:pt x="1340" y="183"/>
                  <a:pt x="1340" y="184"/>
                  <a:pt x="1339" y="184"/>
                </a:cubicBezTo>
                <a:cubicBezTo>
                  <a:pt x="1338" y="184"/>
                  <a:pt x="1338" y="183"/>
                  <a:pt x="1337" y="184"/>
                </a:cubicBezTo>
                <a:cubicBezTo>
                  <a:pt x="1336" y="185"/>
                  <a:pt x="1337" y="185"/>
                  <a:pt x="1338" y="186"/>
                </a:cubicBezTo>
                <a:cubicBezTo>
                  <a:pt x="1338" y="186"/>
                  <a:pt x="1338" y="187"/>
                  <a:pt x="1338" y="188"/>
                </a:cubicBezTo>
                <a:cubicBezTo>
                  <a:pt x="1339" y="188"/>
                  <a:pt x="1340" y="188"/>
                  <a:pt x="1340" y="189"/>
                </a:cubicBezTo>
                <a:cubicBezTo>
                  <a:pt x="1341" y="190"/>
                  <a:pt x="1336" y="191"/>
                  <a:pt x="1335" y="191"/>
                </a:cubicBezTo>
                <a:cubicBezTo>
                  <a:pt x="1334" y="192"/>
                  <a:pt x="1334" y="192"/>
                  <a:pt x="1333" y="192"/>
                </a:cubicBezTo>
                <a:cubicBezTo>
                  <a:pt x="1332" y="193"/>
                  <a:pt x="1330" y="195"/>
                  <a:pt x="1328" y="194"/>
                </a:cubicBezTo>
                <a:cubicBezTo>
                  <a:pt x="1327" y="194"/>
                  <a:pt x="1328" y="194"/>
                  <a:pt x="1328" y="193"/>
                </a:cubicBezTo>
                <a:cubicBezTo>
                  <a:pt x="1328" y="192"/>
                  <a:pt x="1327" y="192"/>
                  <a:pt x="1327" y="192"/>
                </a:cubicBezTo>
                <a:cubicBezTo>
                  <a:pt x="1328" y="190"/>
                  <a:pt x="1331" y="191"/>
                  <a:pt x="1330" y="189"/>
                </a:cubicBezTo>
                <a:cubicBezTo>
                  <a:pt x="1329" y="188"/>
                  <a:pt x="1326" y="188"/>
                  <a:pt x="1326" y="189"/>
                </a:cubicBezTo>
                <a:cubicBezTo>
                  <a:pt x="1325" y="189"/>
                  <a:pt x="1324" y="190"/>
                  <a:pt x="1324" y="190"/>
                </a:cubicBezTo>
                <a:cubicBezTo>
                  <a:pt x="1323" y="190"/>
                  <a:pt x="1322" y="190"/>
                  <a:pt x="1322" y="190"/>
                </a:cubicBezTo>
                <a:cubicBezTo>
                  <a:pt x="1320" y="191"/>
                  <a:pt x="1322" y="191"/>
                  <a:pt x="1322" y="191"/>
                </a:cubicBezTo>
                <a:cubicBezTo>
                  <a:pt x="1322" y="192"/>
                  <a:pt x="1322" y="192"/>
                  <a:pt x="1323" y="192"/>
                </a:cubicBezTo>
                <a:cubicBezTo>
                  <a:pt x="1323" y="193"/>
                  <a:pt x="1323" y="193"/>
                  <a:pt x="1324" y="193"/>
                </a:cubicBezTo>
                <a:cubicBezTo>
                  <a:pt x="1324" y="195"/>
                  <a:pt x="1321" y="194"/>
                  <a:pt x="1320" y="194"/>
                </a:cubicBezTo>
                <a:cubicBezTo>
                  <a:pt x="1318" y="194"/>
                  <a:pt x="1317" y="195"/>
                  <a:pt x="1315" y="196"/>
                </a:cubicBezTo>
                <a:cubicBezTo>
                  <a:pt x="1313" y="197"/>
                  <a:pt x="1309" y="196"/>
                  <a:pt x="1306" y="197"/>
                </a:cubicBezTo>
                <a:cubicBezTo>
                  <a:pt x="1304" y="197"/>
                  <a:pt x="1303" y="197"/>
                  <a:pt x="1302" y="198"/>
                </a:cubicBezTo>
                <a:cubicBezTo>
                  <a:pt x="1300" y="199"/>
                  <a:pt x="1299" y="200"/>
                  <a:pt x="1297" y="200"/>
                </a:cubicBezTo>
                <a:cubicBezTo>
                  <a:pt x="1296" y="200"/>
                  <a:pt x="1294" y="200"/>
                  <a:pt x="1293" y="201"/>
                </a:cubicBezTo>
                <a:cubicBezTo>
                  <a:pt x="1291" y="202"/>
                  <a:pt x="1290" y="203"/>
                  <a:pt x="1289" y="204"/>
                </a:cubicBezTo>
                <a:cubicBezTo>
                  <a:pt x="1287" y="205"/>
                  <a:pt x="1286" y="205"/>
                  <a:pt x="1284" y="206"/>
                </a:cubicBezTo>
                <a:cubicBezTo>
                  <a:pt x="1283" y="206"/>
                  <a:pt x="1282" y="207"/>
                  <a:pt x="1281" y="207"/>
                </a:cubicBezTo>
                <a:cubicBezTo>
                  <a:pt x="1280" y="206"/>
                  <a:pt x="1280" y="206"/>
                  <a:pt x="1279" y="206"/>
                </a:cubicBezTo>
                <a:cubicBezTo>
                  <a:pt x="1279" y="206"/>
                  <a:pt x="1278" y="206"/>
                  <a:pt x="1278" y="207"/>
                </a:cubicBezTo>
                <a:cubicBezTo>
                  <a:pt x="1278" y="207"/>
                  <a:pt x="1279" y="207"/>
                  <a:pt x="1279" y="207"/>
                </a:cubicBezTo>
                <a:cubicBezTo>
                  <a:pt x="1279" y="208"/>
                  <a:pt x="1279" y="208"/>
                  <a:pt x="1279" y="208"/>
                </a:cubicBezTo>
                <a:cubicBezTo>
                  <a:pt x="1280" y="209"/>
                  <a:pt x="1280" y="209"/>
                  <a:pt x="1281" y="209"/>
                </a:cubicBezTo>
                <a:cubicBezTo>
                  <a:pt x="1281" y="209"/>
                  <a:pt x="1282" y="209"/>
                  <a:pt x="1282" y="210"/>
                </a:cubicBezTo>
                <a:cubicBezTo>
                  <a:pt x="1281" y="211"/>
                  <a:pt x="1280" y="211"/>
                  <a:pt x="1280" y="211"/>
                </a:cubicBezTo>
                <a:cubicBezTo>
                  <a:pt x="1278" y="211"/>
                  <a:pt x="1276" y="211"/>
                  <a:pt x="1275" y="212"/>
                </a:cubicBezTo>
                <a:cubicBezTo>
                  <a:pt x="1274" y="212"/>
                  <a:pt x="1274" y="213"/>
                  <a:pt x="1273" y="213"/>
                </a:cubicBezTo>
                <a:cubicBezTo>
                  <a:pt x="1272" y="213"/>
                  <a:pt x="1271" y="212"/>
                  <a:pt x="1270" y="213"/>
                </a:cubicBezTo>
                <a:cubicBezTo>
                  <a:pt x="1270" y="213"/>
                  <a:pt x="1269" y="214"/>
                  <a:pt x="1270" y="215"/>
                </a:cubicBezTo>
                <a:cubicBezTo>
                  <a:pt x="1270" y="216"/>
                  <a:pt x="1271" y="216"/>
                  <a:pt x="1271" y="217"/>
                </a:cubicBezTo>
                <a:cubicBezTo>
                  <a:pt x="1271" y="218"/>
                  <a:pt x="1271" y="218"/>
                  <a:pt x="1272" y="219"/>
                </a:cubicBezTo>
                <a:cubicBezTo>
                  <a:pt x="1272" y="219"/>
                  <a:pt x="1273" y="220"/>
                  <a:pt x="1273" y="220"/>
                </a:cubicBezTo>
                <a:cubicBezTo>
                  <a:pt x="1272" y="222"/>
                  <a:pt x="1269" y="221"/>
                  <a:pt x="1268" y="221"/>
                </a:cubicBezTo>
                <a:cubicBezTo>
                  <a:pt x="1267" y="220"/>
                  <a:pt x="1266" y="219"/>
                  <a:pt x="1265" y="219"/>
                </a:cubicBezTo>
                <a:cubicBezTo>
                  <a:pt x="1263" y="219"/>
                  <a:pt x="1262" y="219"/>
                  <a:pt x="1260" y="219"/>
                </a:cubicBezTo>
                <a:cubicBezTo>
                  <a:pt x="1259" y="219"/>
                  <a:pt x="1258" y="219"/>
                  <a:pt x="1257" y="220"/>
                </a:cubicBezTo>
                <a:cubicBezTo>
                  <a:pt x="1256" y="220"/>
                  <a:pt x="1256" y="220"/>
                  <a:pt x="1255" y="220"/>
                </a:cubicBezTo>
                <a:cubicBezTo>
                  <a:pt x="1255" y="220"/>
                  <a:pt x="1254" y="220"/>
                  <a:pt x="1254" y="221"/>
                </a:cubicBezTo>
                <a:cubicBezTo>
                  <a:pt x="1253" y="223"/>
                  <a:pt x="1256" y="222"/>
                  <a:pt x="1257" y="222"/>
                </a:cubicBezTo>
                <a:cubicBezTo>
                  <a:pt x="1257" y="223"/>
                  <a:pt x="1256" y="226"/>
                  <a:pt x="1255" y="226"/>
                </a:cubicBezTo>
                <a:cubicBezTo>
                  <a:pt x="1254" y="227"/>
                  <a:pt x="1253" y="227"/>
                  <a:pt x="1252" y="229"/>
                </a:cubicBezTo>
                <a:cubicBezTo>
                  <a:pt x="1251" y="230"/>
                  <a:pt x="1250" y="232"/>
                  <a:pt x="1249" y="231"/>
                </a:cubicBezTo>
                <a:cubicBezTo>
                  <a:pt x="1248" y="231"/>
                  <a:pt x="1248" y="230"/>
                  <a:pt x="1248" y="229"/>
                </a:cubicBezTo>
                <a:cubicBezTo>
                  <a:pt x="1247" y="229"/>
                  <a:pt x="1247" y="229"/>
                  <a:pt x="1247" y="228"/>
                </a:cubicBezTo>
                <a:cubicBezTo>
                  <a:pt x="1247" y="227"/>
                  <a:pt x="1247" y="226"/>
                  <a:pt x="1246" y="226"/>
                </a:cubicBezTo>
                <a:cubicBezTo>
                  <a:pt x="1245" y="226"/>
                  <a:pt x="1245" y="227"/>
                  <a:pt x="1244" y="228"/>
                </a:cubicBezTo>
                <a:cubicBezTo>
                  <a:pt x="1244" y="228"/>
                  <a:pt x="1243" y="229"/>
                  <a:pt x="1242" y="228"/>
                </a:cubicBezTo>
                <a:cubicBezTo>
                  <a:pt x="1241" y="228"/>
                  <a:pt x="1242" y="227"/>
                  <a:pt x="1242" y="227"/>
                </a:cubicBezTo>
                <a:cubicBezTo>
                  <a:pt x="1242" y="226"/>
                  <a:pt x="1241" y="225"/>
                  <a:pt x="1240" y="225"/>
                </a:cubicBezTo>
                <a:cubicBezTo>
                  <a:pt x="1239" y="225"/>
                  <a:pt x="1239" y="226"/>
                  <a:pt x="1239" y="226"/>
                </a:cubicBezTo>
                <a:cubicBezTo>
                  <a:pt x="1238" y="226"/>
                  <a:pt x="1237" y="226"/>
                  <a:pt x="1236" y="226"/>
                </a:cubicBezTo>
                <a:cubicBezTo>
                  <a:pt x="1236" y="227"/>
                  <a:pt x="1236" y="227"/>
                  <a:pt x="1236" y="228"/>
                </a:cubicBezTo>
                <a:cubicBezTo>
                  <a:pt x="1235" y="229"/>
                  <a:pt x="1232" y="230"/>
                  <a:pt x="1234" y="231"/>
                </a:cubicBezTo>
                <a:cubicBezTo>
                  <a:pt x="1235" y="232"/>
                  <a:pt x="1236" y="230"/>
                  <a:pt x="1238" y="231"/>
                </a:cubicBezTo>
                <a:cubicBezTo>
                  <a:pt x="1239" y="231"/>
                  <a:pt x="1238" y="232"/>
                  <a:pt x="1237" y="233"/>
                </a:cubicBezTo>
                <a:cubicBezTo>
                  <a:pt x="1237" y="235"/>
                  <a:pt x="1239" y="235"/>
                  <a:pt x="1240" y="234"/>
                </a:cubicBezTo>
                <a:cubicBezTo>
                  <a:pt x="1241" y="234"/>
                  <a:pt x="1241" y="234"/>
                  <a:pt x="1241" y="234"/>
                </a:cubicBezTo>
                <a:cubicBezTo>
                  <a:pt x="1242" y="233"/>
                  <a:pt x="1242" y="234"/>
                  <a:pt x="1243" y="234"/>
                </a:cubicBezTo>
                <a:cubicBezTo>
                  <a:pt x="1244" y="234"/>
                  <a:pt x="1245" y="232"/>
                  <a:pt x="1247" y="233"/>
                </a:cubicBezTo>
                <a:cubicBezTo>
                  <a:pt x="1249" y="234"/>
                  <a:pt x="1245" y="234"/>
                  <a:pt x="1245" y="234"/>
                </a:cubicBezTo>
                <a:cubicBezTo>
                  <a:pt x="1244" y="235"/>
                  <a:pt x="1244" y="235"/>
                  <a:pt x="1245" y="235"/>
                </a:cubicBezTo>
                <a:cubicBezTo>
                  <a:pt x="1246" y="236"/>
                  <a:pt x="1246" y="235"/>
                  <a:pt x="1247" y="235"/>
                </a:cubicBezTo>
                <a:cubicBezTo>
                  <a:pt x="1248" y="236"/>
                  <a:pt x="1248" y="236"/>
                  <a:pt x="1249" y="236"/>
                </a:cubicBezTo>
                <a:cubicBezTo>
                  <a:pt x="1250" y="236"/>
                  <a:pt x="1250" y="235"/>
                  <a:pt x="1251" y="235"/>
                </a:cubicBezTo>
                <a:cubicBezTo>
                  <a:pt x="1252" y="236"/>
                  <a:pt x="1252" y="236"/>
                  <a:pt x="1252" y="236"/>
                </a:cubicBezTo>
                <a:cubicBezTo>
                  <a:pt x="1251" y="237"/>
                  <a:pt x="1251" y="237"/>
                  <a:pt x="1250" y="238"/>
                </a:cubicBezTo>
                <a:cubicBezTo>
                  <a:pt x="1249" y="238"/>
                  <a:pt x="1249" y="237"/>
                  <a:pt x="1248" y="237"/>
                </a:cubicBezTo>
                <a:cubicBezTo>
                  <a:pt x="1247" y="237"/>
                  <a:pt x="1246" y="237"/>
                  <a:pt x="1246" y="238"/>
                </a:cubicBezTo>
                <a:cubicBezTo>
                  <a:pt x="1244" y="238"/>
                  <a:pt x="1243" y="238"/>
                  <a:pt x="1241" y="239"/>
                </a:cubicBezTo>
                <a:cubicBezTo>
                  <a:pt x="1240" y="239"/>
                  <a:pt x="1239" y="240"/>
                  <a:pt x="1238" y="240"/>
                </a:cubicBezTo>
                <a:cubicBezTo>
                  <a:pt x="1237" y="240"/>
                  <a:pt x="1236" y="240"/>
                  <a:pt x="1235" y="240"/>
                </a:cubicBezTo>
                <a:cubicBezTo>
                  <a:pt x="1235" y="241"/>
                  <a:pt x="1234" y="241"/>
                  <a:pt x="1235" y="242"/>
                </a:cubicBezTo>
                <a:cubicBezTo>
                  <a:pt x="1236" y="242"/>
                  <a:pt x="1236" y="241"/>
                  <a:pt x="1237" y="242"/>
                </a:cubicBezTo>
                <a:cubicBezTo>
                  <a:pt x="1238" y="242"/>
                  <a:pt x="1238" y="243"/>
                  <a:pt x="1239" y="243"/>
                </a:cubicBezTo>
                <a:cubicBezTo>
                  <a:pt x="1240" y="243"/>
                  <a:pt x="1241" y="241"/>
                  <a:pt x="1242" y="241"/>
                </a:cubicBezTo>
                <a:cubicBezTo>
                  <a:pt x="1243" y="241"/>
                  <a:pt x="1244" y="241"/>
                  <a:pt x="1245" y="242"/>
                </a:cubicBezTo>
                <a:cubicBezTo>
                  <a:pt x="1246" y="242"/>
                  <a:pt x="1248" y="241"/>
                  <a:pt x="1249" y="242"/>
                </a:cubicBezTo>
                <a:cubicBezTo>
                  <a:pt x="1249" y="242"/>
                  <a:pt x="1249" y="243"/>
                  <a:pt x="1249" y="244"/>
                </a:cubicBezTo>
                <a:cubicBezTo>
                  <a:pt x="1250" y="245"/>
                  <a:pt x="1251" y="245"/>
                  <a:pt x="1252" y="245"/>
                </a:cubicBezTo>
                <a:cubicBezTo>
                  <a:pt x="1253" y="245"/>
                  <a:pt x="1253" y="245"/>
                  <a:pt x="1254" y="246"/>
                </a:cubicBezTo>
                <a:cubicBezTo>
                  <a:pt x="1254" y="246"/>
                  <a:pt x="1255" y="246"/>
                  <a:pt x="1256" y="246"/>
                </a:cubicBezTo>
                <a:cubicBezTo>
                  <a:pt x="1258" y="246"/>
                  <a:pt x="1255" y="247"/>
                  <a:pt x="1254" y="247"/>
                </a:cubicBezTo>
                <a:cubicBezTo>
                  <a:pt x="1253" y="246"/>
                  <a:pt x="1253" y="246"/>
                  <a:pt x="1252" y="246"/>
                </a:cubicBezTo>
                <a:cubicBezTo>
                  <a:pt x="1251" y="246"/>
                  <a:pt x="1251" y="246"/>
                  <a:pt x="1250" y="246"/>
                </a:cubicBezTo>
                <a:cubicBezTo>
                  <a:pt x="1249" y="246"/>
                  <a:pt x="1248" y="245"/>
                  <a:pt x="1247" y="245"/>
                </a:cubicBezTo>
                <a:cubicBezTo>
                  <a:pt x="1245" y="245"/>
                  <a:pt x="1244" y="245"/>
                  <a:pt x="1242" y="246"/>
                </a:cubicBezTo>
                <a:cubicBezTo>
                  <a:pt x="1241" y="246"/>
                  <a:pt x="1241" y="246"/>
                  <a:pt x="1240" y="246"/>
                </a:cubicBezTo>
                <a:cubicBezTo>
                  <a:pt x="1239" y="246"/>
                  <a:pt x="1239" y="247"/>
                  <a:pt x="1238" y="247"/>
                </a:cubicBezTo>
                <a:cubicBezTo>
                  <a:pt x="1237" y="248"/>
                  <a:pt x="1236" y="246"/>
                  <a:pt x="1235" y="246"/>
                </a:cubicBezTo>
                <a:cubicBezTo>
                  <a:pt x="1234" y="246"/>
                  <a:pt x="1233" y="246"/>
                  <a:pt x="1232" y="247"/>
                </a:cubicBezTo>
                <a:cubicBezTo>
                  <a:pt x="1232" y="247"/>
                  <a:pt x="1231" y="247"/>
                  <a:pt x="1230" y="247"/>
                </a:cubicBezTo>
                <a:cubicBezTo>
                  <a:pt x="1230" y="247"/>
                  <a:pt x="1230" y="248"/>
                  <a:pt x="1230" y="249"/>
                </a:cubicBezTo>
                <a:cubicBezTo>
                  <a:pt x="1230" y="250"/>
                  <a:pt x="1230" y="250"/>
                  <a:pt x="1231" y="250"/>
                </a:cubicBezTo>
                <a:cubicBezTo>
                  <a:pt x="1232" y="251"/>
                  <a:pt x="1233" y="250"/>
                  <a:pt x="1233" y="251"/>
                </a:cubicBezTo>
                <a:cubicBezTo>
                  <a:pt x="1234" y="252"/>
                  <a:pt x="1234" y="253"/>
                  <a:pt x="1235" y="252"/>
                </a:cubicBezTo>
                <a:cubicBezTo>
                  <a:pt x="1236" y="252"/>
                  <a:pt x="1236" y="252"/>
                  <a:pt x="1236" y="251"/>
                </a:cubicBezTo>
                <a:cubicBezTo>
                  <a:pt x="1237" y="251"/>
                  <a:pt x="1238" y="251"/>
                  <a:pt x="1239" y="252"/>
                </a:cubicBezTo>
                <a:cubicBezTo>
                  <a:pt x="1239" y="252"/>
                  <a:pt x="1240" y="253"/>
                  <a:pt x="1241" y="253"/>
                </a:cubicBezTo>
                <a:cubicBezTo>
                  <a:pt x="1241" y="253"/>
                  <a:pt x="1242" y="254"/>
                  <a:pt x="1242" y="254"/>
                </a:cubicBezTo>
                <a:cubicBezTo>
                  <a:pt x="1242" y="256"/>
                  <a:pt x="1239" y="254"/>
                  <a:pt x="1238" y="255"/>
                </a:cubicBezTo>
                <a:cubicBezTo>
                  <a:pt x="1237" y="255"/>
                  <a:pt x="1236" y="256"/>
                  <a:pt x="1235" y="256"/>
                </a:cubicBezTo>
                <a:cubicBezTo>
                  <a:pt x="1234" y="256"/>
                  <a:pt x="1232" y="255"/>
                  <a:pt x="1231" y="255"/>
                </a:cubicBezTo>
                <a:cubicBezTo>
                  <a:pt x="1229" y="255"/>
                  <a:pt x="1229" y="256"/>
                  <a:pt x="1227" y="257"/>
                </a:cubicBezTo>
                <a:cubicBezTo>
                  <a:pt x="1227" y="257"/>
                  <a:pt x="1225" y="257"/>
                  <a:pt x="1225" y="258"/>
                </a:cubicBezTo>
                <a:cubicBezTo>
                  <a:pt x="1224" y="259"/>
                  <a:pt x="1225" y="259"/>
                  <a:pt x="1226" y="259"/>
                </a:cubicBezTo>
                <a:cubicBezTo>
                  <a:pt x="1227" y="259"/>
                  <a:pt x="1227" y="259"/>
                  <a:pt x="1228" y="260"/>
                </a:cubicBezTo>
                <a:cubicBezTo>
                  <a:pt x="1229" y="260"/>
                  <a:pt x="1229" y="260"/>
                  <a:pt x="1230" y="260"/>
                </a:cubicBezTo>
                <a:cubicBezTo>
                  <a:pt x="1231" y="260"/>
                  <a:pt x="1232" y="260"/>
                  <a:pt x="1232" y="260"/>
                </a:cubicBezTo>
                <a:cubicBezTo>
                  <a:pt x="1233" y="261"/>
                  <a:pt x="1232" y="261"/>
                  <a:pt x="1232" y="262"/>
                </a:cubicBezTo>
                <a:cubicBezTo>
                  <a:pt x="1231" y="262"/>
                  <a:pt x="1231" y="262"/>
                  <a:pt x="1230" y="262"/>
                </a:cubicBezTo>
                <a:cubicBezTo>
                  <a:pt x="1229" y="262"/>
                  <a:pt x="1229" y="262"/>
                  <a:pt x="1228" y="262"/>
                </a:cubicBezTo>
                <a:cubicBezTo>
                  <a:pt x="1227" y="262"/>
                  <a:pt x="1226" y="262"/>
                  <a:pt x="1225" y="262"/>
                </a:cubicBezTo>
                <a:cubicBezTo>
                  <a:pt x="1224" y="262"/>
                  <a:pt x="1224" y="261"/>
                  <a:pt x="1223" y="261"/>
                </a:cubicBezTo>
                <a:cubicBezTo>
                  <a:pt x="1222" y="261"/>
                  <a:pt x="1222" y="262"/>
                  <a:pt x="1222" y="263"/>
                </a:cubicBezTo>
                <a:cubicBezTo>
                  <a:pt x="1223" y="263"/>
                  <a:pt x="1223" y="263"/>
                  <a:pt x="1224" y="263"/>
                </a:cubicBezTo>
                <a:cubicBezTo>
                  <a:pt x="1226" y="264"/>
                  <a:pt x="1227" y="264"/>
                  <a:pt x="1229" y="265"/>
                </a:cubicBezTo>
                <a:cubicBezTo>
                  <a:pt x="1231" y="265"/>
                  <a:pt x="1231" y="267"/>
                  <a:pt x="1233" y="267"/>
                </a:cubicBezTo>
                <a:cubicBezTo>
                  <a:pt x="1233" y="267"/>
                  <a:pt x="1235" y="267"/>
                  <a:pt x="1235" y="268"/>
                </a:cubicBezTo>
                <a:cubicBezTo>
                  <a:pt x="1235" y="269"/>
                  <a:pt x="1231" y="268"/>
                  <a:pt x="1230" y="268"/>
                </a:cubicBezTo>
                <a:cubicBezTo>
                  <a:pt x="1230" y="268"/>
                  <a:pt x="1229" y="267"/>
                  <a:pt x="1228" y="267"/>
                </a:cubicBezTo>
                <a:cubicBezTo>
                  <a:pt x="1228" y="267"/>
                  <a:pt x="1227" y="267"/>
                  <a:pt x="1226" y="267"/>
                </a:cubicBezTo>
                <a:cubicBezTo>
                  <a:pt x="1224" y="267"/>
                  <a:pt x="1223" y="266"/>
                  <a:pt x="1221" y="266"/>
                </a:cubicBezTo>
                <a:cubicBezTo>
                  <a:pt x="1220" y="266"/>
                  <a:pt x="1218" y="267"/>
                  <a:pt x="1217" y="268"/>
                </a:cubicBezTo>
                <a:cubicBezTo>
                  <a:pt x="1216" y="268"/>
                  <a:pt x="1216" y="269"/>
                  <a:pt x="1215" y="269"/>
                </a:cubicBezTo>
                <a:cubicBezTo>
                  <a:pt x="1214" y="270"/>
                  <a:pt x="1213" y="270"/>
                  <a:pt x="1213" y="270"/>
                </a:cubicBezTo>
                <a:cubicBezTo>
                  <a:pt x="1212" y="270"/>
                  <a:pt x="1211" y="271"/>
                  <a:pt x="1211" y="271"/>
                </a:cubicBezTo>
                <a:cubicBezTo>
                  <a:pt x="1211" y="272"/>
                  <a:pt x="1212" y="272"/>
                  <a:pt x="1213" y="272"/>
                </a:cubicBezTo>
                <a:cubicBezTo>
                  <a:pt x="1215" y="273"/>
                  <a:pt x="1213" y="275"/>
                  <a:pt x="1212" y="275"/>
                </a:cubicBezTo>
                <a:cubicBezTo>
                  <a:pt x="1210" y="275"/>
                  <a:pt x="1209" y="275"/>
                  <a:pt x="1208" y="275"/>
                </a:cubicBezTo>
                <a:cubicBezTo>
                  <a:pt x="1206" y="276"/>
                  <a:pt x="1204" y="276"/>
                  <a:pt x="1203" y="277"/>
                </a:cubicBezTo>
                <a:cubicBezTo>
                  <a:pt x="1200" y="279"/>
                  <a:pt x="1198" y="282"/>
                  <a:pt x="1194" y="280"/>
                </a:cubicBezTo>
                <a:cubicBezTo>
                  <a:pt x="1193" y="280"/>
                  <a:pt x="1193" y="281"/>
                  <a:pt x="1194" y="282"/>
                </a:cubicBezTo>
                <a:cubicBezTo>
                  <a:pt x="1195" y="283"/>
                  <a:pt x="1196" y="283"/>
                  <a:pt x="1198" y="283"/>
                </a:cubicBezTo>
                <a:cubicBezTo>
                  <a:pt x="1199" y="283"/>
                  <a:pt x="1200" y="284"/>
                  <a:pt x="1202" y="284"/>
                </a:cubicBezTo>
                <a:cubicBezTo>
                  <a:pt x="1203" y="284"/>
                  <a:pt x="1205" y="284"/>
                  <a:pt x="1207" y="284"/>
                </a:cubicBezTo>
                <a:cubicBezTo>
                  <a:pt x="1207" y="284"/>
                  <a:pt x="1208" y="285"/>
                  <a:pt x="1209" y="285"/>
                </a:cubicBezTo>
                <a:cubicBezTo>
                  <a:pt x="1209" y="285"/>
                  <a:pt x="1210" y="284"/>
                  <a:pt x="1211" y="284"/>
                </a:cubicBezTo>
                <a:cubicBezTo>
                  <a:pt x="1212" y="284"/>
                  <a:pt x="1213" y="284"/>
                  <a:pt x="1214" y="284"/>
                </a:cubicBezTo>
                <a:cubicBezTo>
                  <a:pt x="1215" y="284"/>
                  <a:pt x="1216" y="284"/>
                  <a:pt x="1217" y="284"/>
                </a:cubicBezTo>
                <a:cubicBezTo>
                  <a:pt x="1218" y="284"/>
                  <a:pt x="1219" y="284"/>
                  <a:pt x="1220" y="284"/>
                </a:cubicBezTo>
                <a:cubicBezTo>
                  <a:pt x="1221" y="284"/>
                  <a:pt x="1222" y="283"/>
                  <a:pt x="1223" y="284"/>
                </a:cubicBezTo>
                <a:cubicBezTo>
                  <a:pt x="1223" y="284"/>
                  <a:pt x="1223" y="284"/>
                  <a:pt x="1223" y="284"/>
                </a:cubicBezTo>
                <a:cubicBezTo>
                  <a:pt x="1222" y="284"/>
                  <a:pt x="1221" y="284"/>
                  <a:pt x="1221" y="285"/>
                </a:cubicBezTo>
                <a:cubicBezTo>
                  <a:pt x="1220" y="285"/>
                  <a:pt x="1220" y="285"/>
                  <a:pt x="1219" y="285"/>
                </a:cubicBezTo>
                <a:cubicBezTo>
                  <a:pt x="1218" y="285"/>
                  <a:pt x="1216" y="285"/>
                  <a:pt x="1215" y="286"/>
                </a:cubicBezTo>
                <a:cubicBezTo>
                  <a:pt x="1214" y="286"/>
                  <a:pt x="1214" y="287"/>
                  <a:pt x="1213" y="287"/>
                </a:cubicBezTo>
                <a:cubicBezTo>
                  <a:pt x="1212" y="287"/>
                  <a:pt x="1212" y="287"/>
                  <a:pt x="1211" y="287"/>
                </a:cubicBezTo>
                <a:cubicBezTo>
                  <a:pt x="1209" y="288"/>
                  <a:pt x="1208" y="289"/>
                  <a:pt x="1206" y="290"/>
                </a:cubicBezTo>
                <a:cubicBezTo>
                  <a:pt x="1205" y="290"/>
                  <a:pt x="1203" y="291"/>
                  <a:pt x="1203" y="293"/>
                </a:cubicBezTo>
                <a:cubicBezTo>
                  <a:pt x="1203" y="294"/>
                  <a:pt x="1203" y="295"/>
                  <a:pt x="1201" y="296"/>
                </a:cubicBezTo>
                <a:cubicBezTo>
                  <a:pt x="1200" y="296"/>
                  <a:pt x="1199" y="296"/>
                  <a:pt x="1200" y="297"/>
                </a:cubicBezTo>
                <a:cubicBezTo>
                  <a:pt x="1200" y="297"/>
                  <a:pt x="1201" y="297"/>
                  <a:pt x="1202" y="297"/>
                </a:cubicBezTo>
                <a:cubicBezTo>
                  <a:pt x="1203" y="296"/>
                  <a:pt x="1205" y="297"/>
                  <a:pt x="1206" y="297"/>
                </a:cubicBezTo>
                <a:cubicBezTo>
                  <a:pt x="1208" y="297"/>
                  <a:pt x="1209" y="297"/>
                  <a:pt x="1210" y="297"/>
                </a:cubicBezTo>
                <a:cubicBezTo>
                  <a:pt x="1212" y="296"/>
                  <a:pt x="1213" y="295"/>
                  <a:pt x="1214" y="295"/>
                </a:cubicBezTo>
                <a:cubicBezTo>
                  <a:pt x="1216" y="294"/>
                  <a:pt x="1217" y="294"/>
                  <a:pt x="1219" y="295"/>
                </a:cubicBezTo>
                <a:cubicBezTo>
                  <a:pt x="1219" y="295"/>
                  <a:pt x="1220" y="296"/>
                  <a:pt x="1220" y="296"/>
                </a:cubicBezTo>
                <a:cubicBezTo>
                  <a:pt x="1221" y="297"/>
                  <a:pt x="1222" y="297"/>
                  <a:pt x="1223" y="297"/>
                </a:cubicBezTo>
                <a:cubicBezTo>
                  <a:pt x="1223" y="298"/>
                  <a:pt x="1223" y="298"/>
                  <a:pt x="1222" y="298"/>
                </a:cubicBezTo>
                <a:cubicBezTo>
                  <a:pt x="1221" y="298"/>
                  <a:pt x="1221" y="298"/>
                  <a:pt x="1220" y="297"/>
                </a:cubicBezTo>
                <a:cubicBezTo>
                  <a:pt x="1219" y="297"/>
                  <a:pt x="1218" y="297"/>
                  <a:pt x="1216" y="297"/>
                </a:cubicBezTo>
                <a:cubicBezTo>
                  <a:pt x="1215" y="297"/>
                  <a:pt x="1213" y="297"/>
                  <a:pt x="1212" y="297"/>
                </a:cubicBezTo>
                <a:cubicBezTo>
                  <a:pt x="1210" y="297"/>
                  <a:pt x="1208" y="298"/>
                  <a:pt x="1207" y="298"/>
                </a:cubicBezTo>
                <a:cubicBezTo>
                  <a:pt x="1205" y="298"/>
                  <a:pt x="1204" y="299"/>
                  <a:pt x="1202" y="299"/>
                </a:cubicBezTo>
                <a:cubicBezTo>
                  <a:pt x="1201" y="300"/>
                  <a:pt x="1199" y="299"/>
                  <a:pt x="1197" y="299"/>
                </a:cubicBezTo>
                <a:cubicBezTo>
                  <a:pt x="1195" y="300"/>
                  <a:pt x="1193" y="301"/>
                  <a:pt x="1192" y="302"/>
                </a:cubicBezTo>
                <a:cubicBezTo>
                  <a:pt x="1188" y="303"/>
                  <a:pt x="1183" y="302"/>
                  <a:pt x="1182" y="306"/>
                </a:cubicBezTo>
                <a:cubicBezTo>
                  <a:pt x="1182" y="307"/>
                  <a:pt x="1182" y="307"/>
                  <a:pt x="1183" y="308"/>
                </a:cubicBezTo>
                <a:cubicBezTo>
                  <a:pt x="1183" y="308"/>
                  <a:pt x="1184" y="309"/>
                  <a:pt x="1183" y="310"/>
                </a:cubicBezTo>
                <a:cubicBezTo>
                  <a:pt x="1183" y="311"/>
                  <a:pt x="1182" y="310"/>
                  <a:pt x="1182" y="310"/>
                </a:cubicBezTo>
                <a:cubicBezTo>
                  <a:pt x="1181" y="311"/>
                  <a:pt x="1182" y="311"/>
                  <a:pt x="1182" y="312"/>
                </a:cubicBezTo>
                <a:cubicBezTo>
                  <a:pt x="1182" y="313"/>
                  <a:pt x="1182" y="313"/>
                  <a:pt x="1183" y="313"/>
                </a:cubicBezTo>
                <a:cubicBezTo>
                  <a:pt x="1184" y="313"/>
                  <a:pt x="1184" y="314"/>
                  <a:pt x="1185" y="314"/>
                </a:cubicBezTo>
                <a:cubicBezTo>
                  <a:pt x="1185" y="315"/>
                  <a:pt x="1184" y="315"/>
                  <a:pt x="1183" y="315"/>
                </a:cubicBezTo>
                <a:cubicBezTo>
                  <a:pt x="1183" y="314"/>
                  <a:pt x="1183" y="314"/>
                  <a:pt x="1182" y="314"/>
                </a:cubicBezTo>
                <a:cubicBezTo>
                  <a:pt x="1181" y="314"/>
                  <a:pt x="1179" y="314"/>
                  <a:pt x="1178" y="314"/>
                </a:cubicBezTo>
                <a:cubicBezTo>
                  <a:pt x="1176" y="315"/>
                  <a:pt x="1175" y="315"/>
                  <a:pt x="1173" y="316"/>
                </a:cubicBezTo>
                <a:cubicBezTo>
                  <a:pt x="1173" y="317"/>
                  <a:pt x="1172" y="317"/>
                  <a:pt x="1171" y="317"/>
                </a:cubicBezTo>
                <a:cubicBezTo>
                  <a:pt x="1171" y="318"/>
                  <a:pt x="1171" y="318"/>
                  <a:pt x="1170" y="319"/>
                </a:cubicBezTo>
                <a:cubicBezTo>
                  <a:pt x="1169" y="319"/>
                  <a:pt x="1169" y="319"/>
                  <a:pt x="1168" y="320"/>
                </a:cubicBezTo>
                <a:cubicBezTo>
                  <a:pt x="1167" y="321"/>
                  <a:pt x="1169" y="322"/>
                  <a:pt x="1170" y="322"/>
                </a:cubicBezTo>
                <a:cubicBezTo>
                  <a:pt x="1171" y="322"/>
                  <a:pt x="1171" y="322"/>
                  <a:pt x="1172" y="322"/>
                </a:cubicBezTo>
                <a:cubicBezTo>
                  <a:pt x="1173" y="322"/>
                  <a:pt x="1174" y="323"/>
                  <a:pt x="1175" y="323"/>
                </a:cubicBezTo>
                <a:cubicBezTo>
                  <a:pt x="1176" y="323"/>
                  <a:pt x="1177" y="322"/>
                  <a:pt x="1179" y="322"/>
                </a:cubicBezTo>
                <a:cubicBezTo>
                  <a:pt x="1180" y="322"/>
                  <a:pt x="1180" y="323"/>
                  <a:pt x="1179" y="323"/>
                </a:cubicBezTo>
                <a:cubicBezTo>
                  <a:pt x="1179" y="323"/>
                  <a:pt x="1178" y="323"/>
                  <a:pt x="1178" y="323"/>
                </a:cubicBezTo>
                <a:cubicBezTo>
                  <a:pt x="1177" y="323"/>
                  <a:pt x="1177" y="324"/>
                  <a:pt x="1176" y="324"/>
                </a:cubicBezTo>
                <a:cubicBezTo>
                  <a:pt x="1175" y="324"/>
                  <a:pt x="1175" y="324"/>
                  <a:pt x="1174" y="325"/>
                </a:cubicBezTo>
                <a:cubicBezTo>
                  <a:pt x="1174" y="325"/>
                  <a:pt x="1174" y="326"/>
                  <a:pt x="1174" y="327"/>
                </a:cubicBezTo>
                <a:cubicBezTo>
                  <a:pt x="1175" y="327"/>
                  <a:pt x="1176" y="326"/>
                  <a:pt x="1176" y="326"/>
                </a:cubicBezTo>
                <a:cubicBezTo>
                  <a:pt x="1177" y="326"/>
                  <a:pt x="1178" y="327"/>
                  <a:pt x="1178" y="326"/>
                </a:cubicBezTo>
                <a:cubicBezTo>
                  <a:pt x="1179" y="326"/>
                  <a:pt x="1179" y="325"/>
                  <a:pt x="1180" y="325"/>
                </a:cubicBezTo>
                <a:cubicBezTo>
                  <a:pt x="1181" y="326"/>
                  <a:pt x="1180" y="327"/>
                  <a:pt x="1179" y="328"/>
                </a:cubicBezTo>
                <a:cubicBezTo>
                  <a:pt x="1178" y="328"/>
                  <a:pt x="1177" y="328"/>
                  <a:pt x="1175" y="329"/>
                </a:cubicBezTo>
                <a:cubicBezTo>
                  <a:pt x="1175" y="329"/>
                  <a:pt x="1174" y="330"/>
                  <a:pt x="1174" y="330"/>
                </a:cubicBezTo>
                <a:cubicBezTo>
                  <a:pt x="1173" y="331"/>
                  <a:pt x="1172" y="331"/>
                  <a:pt x="1173" y="332"/>
                </a:cubicBezTo>
                <a:cubicBezTo>
                  <a:pt x="1173" y="332"/>
                  <a:pt x="1174" y="332"/>
                  <a:pt x="1174" y="333"/>
                </a:cubicBezTo>
                <a:cubicBezTo>
                  <a:pt x="1174" y="334"/>
                  <a:pt x="1174" y="334"/>
                  <a:pt x="1173" y="335"/>
                </a:cubicBezTo>
                <a:cubicBezTo>
                  <a:pt x="1173" y="335"/>
                  <a:pt x="1172" y="334"/>
                  <a:pt x="1172" y="335"/>
                </a:cubicBezTo>
                <a:cubicBezTo>
                  <a:pt x="1172" y="335"/>
                  <a:pt x="1172" y="335"/>
                  <a:pt x="1172" y="335"/>
                </a:cubicBezTo>
                <a:cubicBezTo>
                  <a:pt x="1173" y="336"/>
                  <a:pt x="1173" y="336"/>
                  <a:pt x="1172" y="337"/>
                </a:cubicBezTo>
                <a:cubicBezTo>
                  <a:pt x="1172" y="337"/>
                  <a:pt x="1172" y="338"/>
                  <a:pt x="1171" y="338"/>
                </a:cubicBezTo>
                <a:cubicBezTo>
                  <a:pt x="1171" y="338"/>
                  <a:pt x="1170" y="338"/>
                  <a:pt x="1170" y="338"/>
                </a:cubicBezTo>
                <a:cubicBezTo>
                  <a:pt x="1170" y="338"/>
                  <a:pt x="1170" y="338"/>
                  <a:pt x="1169" y="337"/>
                </a:cubicBezTo>
                <a:cubicBezTo>
                  <a:pt x="1169" y="337"/>
                  <a:pt x="1168" y="337"/>
                  <a:pt x="1169" y="338"/>
                </a:cubicBezTo>
                <a:cubicBezTo>
                  <a:pt x="1169" y="338"/>
                  <a:pt x="1169" y="339"/>
                  <a:pt x="1169" y="340"/>
                </a:cubicBezTo>
                <a:cubicBezTo>
                  <a:pt x="1169" y="341"/>
                  <a:pt x="1168" y="341"/>
                  <a:pt x="1168" y="342"/>
                </a:cubicBezTo>
                <a:cubicBezTo>
                  <a:pt x="1168" y="343"/>
                  <a:pt x="1170" y="345"/>
                  <a:pt x="1168" y="346"/>
                </a:cubicBezTo>
                <a:cubicBezTo>
                  <a:pt x="1167" y="346"/>
                  <a:pt x="1166" y="346"/>
                  <a:pt x="1165" y="346"/>
                </a:cubicBezTo>
                <a:cubicBezTo>
                  <a:pt x="1165" y="346"/>
                  <a:pt x="1165" y="345"/>
                  <a:pt x="1164" y="345"/>
                </a:cubicBezTo>
                <a:cubicBezTo>
                  <a:pt x="1163" y="344"/>
                  <a:pt x="1161" y="345"/>
                  <a:pt x="1159" y="344"/>
                </a:cubicBezTo>
                <a:cubicBezTo>
                  <a:pt x="1159" y="344"/>
                  <a:pt x="1159" y="343"/>
                  <a:pt x="1158" y="343"/>
                </a:cubicBezTo>
                <a:cubicBezTo>
                  <a:pt x="1157" y="343"/>
                  <a:pt x="1157" y="343"/>
                  <a:pt x="1156" y="343"/>
                </a:cubicBezTo>
                <a:cubicBezTo>
                  <a:pt x="1154" y="343"/>
                  <a:pt x="1153" y="345"/>
                  <a:pt x="1151" y="347"/>
                </a:cubicBezTo>
                <a:cubicBezTo>
                  <a:pt x="1150" y="348"/>
                  <a:pt x="1149" y="348"/>
                  <a:pt x="1149" y="349"/>
                </a:cubicBezTo>
                <a:cubicBezTo>
                  <a:pt x="1148" y="351"/>
                  <a:pt x="1148" y="353"/>
                  <a:pt x="1148" y="355"/>
                </a:cubicBezTo>
                <a:cubicBezTo>
                  <a:pt x="1149" y="356"/>
                  <a:pt x="1149" y="358"/>
                  <a:pt x="1150" y="359"/>
                </a:cubicBezTo>
                <a:close/>
                <a:moveTo>
                  <a:pt x="1298" y="20"/>
                </a:moveTo>
                <a:cubicBezTo>
                  <a:pt x="1297" y="20"/>
                  <a:pt x="1294" y="21"/>
                  <a:pt x="1294" y="22"/>
                </a:cubicBezTo>
                <a:cubicBezTo>
                  <a:pt x="1294" y="23"/>
                  <a:pt x="1294" y="23"/>
                  <a:pt x="1295" y="23"/>
                </a:cubicBezTo>
                <a:cubicBezTo>
                  <a:pt x="1295" y="23"/>
                  <a:pt x="1295" y="24"/>
                  <a:pt x="1296" y="24"/>
                </a:cubicBezTo>
                <a:cubicBezTo>
                  <a:pt x="1297" y="24"/>
                  <a:pt x="1297" y="24"/>
                  <a:pt x="1298" y="24"/>
                </a:cubicBezTo>
                <a:cubicBezTo>
                  <a:pt x="1299" y="24"/>
                  <a:pt x="1300" y="25"/>
                  <a:pt x="1301" y="26"/>
                </a:cubicBezTo>
                <a:cubicBezTo>
                  <a:pt x="1302" y="26"/>
                  <a:pt x="1303" y="28"/>
                  <a:pt x="1305" y="27"/>
                </a:cubicBezTo>
                <a:cubicBezTo>
                  <a:pt x="1306" y="27"/>
                  <a:pt x="1307" y="26"/>
                  <a:pt x="1309" y="25"/>
                </a:cubicBezTo>
                <a:cubicBezTo>
                  <a:pt x="1310" y="25"/>
                  <a:pt x="1312" y="25"/>
                  <a:pt x="1314" y="24"/>
                </a:cubicBezTo>
                <a:cubicBezTo>
                  <a:pt x="1314" y="24"/>
                  <a:pt x="1315" y="24"/>
                  <a:pt x="1315" y="23"/>
                </a:cubicBezTo>
                <a:cubicBezTo>
                  <a:pt x="1315" y="22"/>
                  <a:pt x="1314" y="21"/>
                  <a:pt x="1314" y="21"/>
                </a:cubicBezTo>
                <a:cubicBezTo>
                  <a:pt x="1313" y="20"/>
                  <a:pt x="1312" y="20"/>
                  <a:pt x="1311" y="20"/>
                </a:cubicBezTo>
                <a:cubicBezTo>
                  <a:pt x="1309" y="19"/>
                  <a:pt x="1308" y="19"/>
                  <a:pt x="1307" y="19"/>
                </a:cubicBezTo>
                <a:cubicBezTo>
                  <a:pt x="1305" y="19"/>
                  <a:pt x="1304" y="20"/>
                  <a:pt x="1303" y="19"/>
                </a:cubicBezTo>
                <a:cubicBezTo>
                  <a:pt x="1301" y="19"/>
                  <a:pt x="1300" y="19"/>
                  <a:pt x="1298" y="20"/>
                </a:cubicBezTo>
                <a:close/>
                <a:moveTo>
                  <a:pt x="1336" y="6"/>
                </a:moveTo>
                <a:cubicBezTo>
                  <a:pt x="1339" y="6"/>
                  <a:pt x="1343" y="5"/>
                  <a:pt x="1344" y="2"/>
                </a:cubicBezTo>
                <a:cubicBezTo>
                  <a:pt x="1327" y="3"/>
                  <a:pt x="1327" y="3"/>
                  <a:pt x="1327" y="3"/>
                </a:cubicBezTo>
                <a:cubicBezTo>
                  <a:pt x="1328" y="3"/>
                  <a:pt x="1330" y="3"/>
                  <a:pt x="1332" y="4"/>
                </a:cubicBezTo>
                <a:cubicBezTo>
                  <a:pt x="1333" y="5"/>
                  <a:pt x="1335" y="6"/>
                  <a:pt x="1336" y="6"/>
                </a:cubicBezTo>
                <a:close/>
                <a:moveTo>
                  <a:pt x="1816" y="245"/>
                </a:moveTo>
                <a:cubicBezTo>
                  <a:pt x="1818" y="244"/>
                  <a:pt x="1819" y="245"/>
                  <a:pt x="1821" y="245"/>
                </a:cubicBezTo>
                <a:cubicBezTo>
                  <a:pt x="1822" y="245"/>
                  <a:pt x="1824" y="245"/>
                  <a:pt x="1823" y="243"/>
                </a:cubicBezTo>
                <a:cubicBezTo>
                  <a:pt x="1823" y="242"/>
                  <a:pt x="1822" y="242"/>
                  <a:pt x="1822" y="242"/>
                </a:cubicBezTo>
                <a:cubicBezTo>
                  <a:pt x="1821" y="242"/>
                  <a:pt x="1821" y="241"/>
                  <a:pt x="1820" y="241"/>
                </a:cubicBezTo>
                <a:cubicBezTo>
                  <a:pt x="1818" y="241"/>
                  <a:pt x="1817" y="243"/>
                  <a:pt x="1815" y="243"/>
                </a:cubicBezTo>
                <a:cubicBezTo>
                  <a:pt x="1814" y="243"/>
                  <a:pt x="1814" y="243"/>
                  <a:pt x="1813" y="244"/>
                </a:cubicBezTo>
                <a:cubicBezTo>
                  <a:pt x="1813" y="244"/>
                  <a:pt x="1812" y="245"/>
                  <a:pt x="1813" y="245"/>
                </a:cubicBezTo>
                <a:cubicBezTo>
                  <a:pt x="1814" y="246"/>
                  <a:pt x="1815" y="245"/>
                  <a:pt x="1816" y="245"/>
                </a:cubicBezTo>
                <a:close/>
                <a:moveTo>
                  <a:pt x="1929" y="23"/>
                </a:moveTo>
                <a:cubicBezTo>
                  <a:pt x="1930" y="24"/>
                  <a:pt x="1929" y="26"/>
                  <a:pt x="1929" y="28"/>
                </a:cubicBezTo>
                <a:cubicBezTo>
                  <a:pt x="1929" y="30"/>
                  <a:pt x="1930" y="31"/>
                  <a:pt x="1932" y="31"/>
                </a:cubicBezTo>
                <a:cubicBezTo>
                  <a:pt x="1933" y="31"/>
                  <a:pt x="1935" y="32"/>
                  <a:pt x="1936" y="32"/>
                </a:cubicBezTo>
                <a:cubicBezTo>
                  <a:pt x="1939" y="33"/>
                  <a:pt x="1942" y="32"/>
                  <a:pt x="1945" y="33"/>
                </a:cubicBezTo>
                <a:cubicBezTo>
                  <a:pt x="1945" y="33"/>
                  <a:pt x="1946" y="33"/>
                  <a:pt x="1947" y="33"/>
                </a:cubicBezTo>
                <a:cubicBezTo>
                  <a:pt x="1947" y="33"/>
                  <a:pt x="1948" y="33"/>
                  <a:pt x="1948" y="34"/>
                </a:cubicBezTo>
                <a:cubicBezTo>
                  <a:pt x="1948" y="35"/>
                  <a:pt x="1946" y="35"/>
                  <a:pt x="1947" y="37"/>
                </a:cubicBezTo>
                <a:cubicBezTo>
                  <a:pt x="1948" y="39"/>
                  <a:pt x="1953" y="39"/>
                  <a:pt x="1955" y="39"/>
                </a:cubicBezTo>
                <a:cubicBezTo>
                  <a:pt x="1958" y="38"/>
                  <a:pt x="1961" y="39"/>
                  <a:pt x="1964" y="38"/>
                </a:cubicBezTo>
                <a:cubicBezTo>
                  <a:pt x="1965" y="38"/>
                  <a:pt x="1966" y="38"/>
                  <a:pt x="1966" y="37"/>
                </a:cubicBezTo>
                <a:cubicBezTo>
                  <a:pt x="1967" y="37"/>
                  <a:pt x="1968" y="37"/>
                  <a:pt x="1969" y="37"/>
                </a:cubicBezTo>
                <a:cubicBezTo>
                  <a:pt x="1969" y="36"/>
                  <a:pt x="1970" y="36"/>
                  <a:pt x="1971" y="36"/>
                </a:cubicBezTo>
                <a:cubicBezTo>
                  <a:pt x="1972" y="36"/>
                  <a:pt x="1972" y="35"/>
                  <a:pt x="1973" y="35"/>
                </a:cubicBezTo>
                <a:cubicBezTo>
                  <a:pt x="1974" y="34"/>
                  <a:pt x="1975" y="33"/>
                  <a:pt x="1976" y="32"/>
                </a:cubicBezTo>
                <a:cubicBezTo>
                  <a:pt x="1978" y="32"/>
                  <a:pt x="1979" y="32"/>
                  <a:pt x="1980" y="31"/>
                </a:cubicBezTo>
                <a:cubicBezTo>
                  <a:pt x="1981" y="31"/>
                  <a:pt x="1981" y="30"/>
                  <a:pt x="1982" y="30"/>
                </a:cubicBezTo>
                <a:cubicBezTo>
                  <a:pt x="1982" y="29"/>
                  <a:pt x="1983" y="29"/>
                  <a:pt x="1983" y="29"/>
                </a:cubicBezTo>
                <a:cubicBezTo>
                  <a:pt x="1984" y="29"/>
                  <a:pt x="1984" y="28"/>
                  <a:pt x="1983" y="27"/>
                </a:cubicBezTo>
                <a:cubicBezTo>
                  <a:pt x="1983" y="27"/>
                  <a:pt x="1982" y="27"/>
                  <a:pt x="1981" y="27"/>
                </a:cubicBezTo>
                <a:cubicBezTo>
                  <a:pt x="1978" y="26"/>
                  <a:pt x="1975" y="25"/>
                  <a:pt x="1972" y="24"/>
                </a:cubicBezTo>
                <a:cubicBezTo>
                  <a:pt x="1969" y="24"/>
                  <a:pt x="1965" y="24"/>
                  <a:pt x="1961" y="23"/>
                </a:cubicBezTo>
                <a:cubicBezTo>
                  <a:pt x="1959" y="22"/>
                  <a:pt x="1957" y="23"/>
                  <a:pt x="1955" y="23"/>
                </a:cubicBezTo>
                <a:cubicBezTo>
                  <a:pt x="1952" y="23"/>
                  <a:pt x="1950" y="22"/>
                  <a:pt x="1948" y="22"/>
                </a:cubicBezTo>
                <a:cubicBezTo>
                  <a:pt x="1944" y="22"/>
                  <a:pt x="1941" y="22"/>
                  <a:pt x="1937" y="22"/>
                </a:cubicBezTo>
                <a:cubicBezTo>
                  <a:pt x="1935" y="22"/>
                  <a:pt x="1934" y="22"/>
                  <a:pt x="1933" y="22"/>
                </a:cubicBezTo>
                <a:cubicBezTo>
                  <a:pt x="1931" y="22"/>
                  <a:pt x="1930" y="21"/>
                  <a:pt x="1929" y="20"/>
                </a:cubicBezTo>
                <a:cubicBezTo>
                  <a:pt x="1928" y="20"/>
                  <a:pt x="1927" y="20"/>
                  <a:pt x="1927" y="21"/>
                </a:cubicBezTo>
                <a:cubicBezTo>
                  <a:pt x="1928" y="22"/>
                  <a:pt x="1929" y="22"/>
                  <a:pt x="1929" y="23"/>
                </a:cubicBezTo>
                <a:close/>
                <a:moveTo>
                  <a:pt x="1512" y="309"/>
                </a:moveTo>
                <a:cubicBezTo>
                  <a:pt x="1513" y="310"/>
                  <a:pt x="1515" y="311"/>
                  <a:pt x="1516" y="310"/>
                </a:cubicBezTo>
                <a:cubicBezTo>
                  <a:pt x="1517" y="309"/>
                  <a:pt x="1517" y="309"/>
                  <a:pt x="1519" y="309"/>
                </a:cubicBezTo>
                <a:cubicBezTo>
                  <a:pt x="1520" y="310"/>
                  <a:pt x="1522" y="310"/>
                  <a:pt x="1523" y="310"/>
                </a:cubicBezTo>
                <a:cubicBezTo>
                  <a:pt x="1526" y="309"/>
                  <a:pt x="1528" y="307"/>
                  <a:pt x="1531" y="306"/>
                </a:cubicBezTo>
                <a:cubicBezTo>
                  <a:pt x="1532" y="306"/>
                  <a:pt x="1533" y="306"/>
                  <a:pt x="1535" y="307"/>
                </a:cubicBezTo>
                <a:cubicBezTo>
                  <a:pt x="1536" y="307"/>
                  <a:pt x="1537" y="307"/>
                  <a:pt x="1537" y="307"/>
                </a:cubicBezTo>
                <a:cubicBezTo>
                  <a:pt x="1538" y="306"/>
                  <a:pt x="1538" y="306"/>
                  <a:pt x="1539" y="306"/>
                </a:cubicBezTo>
                <a:cubicBezTo>
                  <a:pt x="1540" y="305"/>
                  <a:pt x="1541" y="304"/>
                  <a:pt x="1543" y="304"/>
                </a:cubicBezTo>
                <a:cubicBezTo>
                  <a:pt x="1543" y="304"/>
                  <a:pt x="1544" y="304"/>
                  <a:pt x="1545" y="305"/>
                </a:cubicBezTo>
                <a:cubicBezTo>
                  <a:pt x="1545" y="305"/>
                  <a:pt x="1545" y="306"/>
                  <a:pt x="1546" y="306"/>
                </a:cubicBezTo>
                <a:cubicBezTo>
                  <a:pt x="1547" y="305"/>
                  <a:pt x="1547" y="305"/>
                  <a:pt x="1548" y="304"/>
                </a:cubicBezTo>
                <a:cubicBezTo>
                  <a:pt x="1548" y="303"/>
                  <a:pt x="1548" y="303"/>
                  <a:pt x="1547" y="302"/>
                </a:cubicBezTo>
                <a:cubicBezTo>
                  <a:pt x="1547" y="301"/>
                  <a:pt x="1546" y="301"/>
                  <a:pt x="1545" y="300"/>
                </a:cubicBezTo>
                <a:cubicBezTo>
                  <a:pt x="1543" y="298"/>
                  <a:pt x="1542" y="299"/>
                  <a:pt x="1541" y="299"/>
                </a:cubicBezTo>
                <a:cubicBezTo>
                  <a:pt x="1540" y="300"/>
                  <a:pt x="1539" y="299"/>
                  <a:pt x="1539" y="299"/>
                </a:cubicBezTo>
                <a:cubicBezTo>
                  <a:pt x="1538" y="298"/>
                  <a:pt x="1539" y="297"/>
                  <a:pt x="1538" y="297"/>
                </a:cubicBezTo>
                <a:cubicBezTo>
                  <a:pt x="1538" y="296"/>
                  <a:pt x="1537" y="296"/>
                  <a:pt x="1537" y="296"/>
                </a:cubicBezTo>
                <a:cubicBezTo>
                  <a:pt x="1537" y="295"/>
                  <a:pt x="1537" y="294"/>
                  <a:pt x="1538" y="294"/>
                </a:cubicBezTo>
                <a:cubicBezTo>
                  <a:pt x="1538" y="294"/>
                  <a:pt x="1540" y="295"/>
                  <a:pt x="1539" y="294"/>
                </a:cubicBezTo>
                <a:cubicBezTo>
                  <a:pt x="1539" y="293"/>
                  <a:pt x="1538" y="293"/>
                  <a:pt x="1537" y="293"/>
                </a:cubicBezTo>
                <a:cubicBezTo>
                  <a:pt x="1537" y="293"/>
                  <a:pt x="1537" y="292"/>
                  <a:pt x="1536" y="292"/>
                </a:cubicBezTo>
                <a:cubicBezTo>
                  <a:pt x="1536" y="292"/>
                  <a:pt x="1535" y="292"/>
                  <a:pt x="1534" y="292"/>
                </a:cubicBezTo>
                <a:cubicBezTo>
                  <a:pt x="1533" y="292"/>
                  <a:pt x="1531" y="292"/>
                  <a:pt x="1530" y="292"/>
                </a:cubicBezTo>
                <a:cubicBezTo>
                  <a:pt x="1528" y="292"/>
                  <a:pt x="1527" y="293"/>
                  <a:pt x="1526" y="293"/>
                </a:cubicBezTo>
                <a:cubicBezTo>
                  <a:pt x="1524" y="293"/>
                  <a:pt x="1523" y="293"/>
                  <a:pt x="1521" y="294"/>
                </a:cubicBezTo>
                <a:cubicBezTo>
                  <a:pt x="1520" y="294"/>
                  <a:pt x="1518" y="294"/>
                  <a:pt x="1517" y="294"/>
                </a:cubicBezTo>
                <a:cubicBezTo>
                  <a:pt x="1515" y="295"/>
                  <a:pt x="1515" y="296"/>
                  <a:pt x="1515" y="298"/>
                </a:cubicBezTo>
                <a:cubicBezTo>
                  <a:pt x="1515" y="300"/>
                  <a:pt x="1516" y="302"/>
                  <a:pt x="1515" y="304"/>
                </a:cubicBezTo>
                <a:cubicBezTo>
                  <a:pt x="1515" y="305"/>
                  <a:pt x="1513" y="306"/>
                  <a:pt x="1512" y="307"/>
                </a:cubicBezTo>
                <a:cubicBezTo>
                  <a:pt x="1511" y="308"/>
                  <a:pt x="1511" y="309"/>
                  <a:pt x="1512" y="309"/>
                </a:cubicBezTo>
                <a:close/>
                <a:moveTo>
                  <a:pt x="1700" y="1910"/>
                </a:moveTo>
                <a:cubicBezTo>
                  <a:pt x="1699" y="1910"/>
                  <a:pt x="1699" y="1910"/>
                  <a:pt x="1698" y="1909"/>
                </a:cubicBezTo>
                <a:cubicBezTo>
                  <a:pt x="1697" y="1909"/>
                  <a:pt x="1697" y="1909"/>
                  <a:pt x="1697" y="1909"/>
                </a:cubicBezTo>
                <a:cubicBezTo>
                  <a:pt x="1696" y="1908"/>
                  <a:pt x="1694" y="1909"/>
                  <a:pt x="1694" y="1910"/>
                </a:cubicBezTo>
                <a:cubicBezTo>
                  <a:pt x="1694" y="1910"/>
                  <a:pt x="1695" y="1910"/>
                  <a:pt x="1695" y="1910"/>
                </a:cubicBezTo>
                <a:cubicBezTo>
                  <a:pt x="1696" y="1910"/>
                  <a:pt x="1696" y="1910"/>
                  <a:pt x="1697" y="1911"/>
                </a:cubicBezTo>
                <a:cubicBezTo>
                  <a:pt x="1698" y="1911"/>
                  <a:pt x="1698" y="1911"/>
                  <a:pt x="1699" y="1911"/>
                </a:cubicBezTo>
                <a:cubicBezTo>
                  <a:pt x="1700" y="1911"/>
                  <a:pt x="1700" y="1912"/>
                  <a:pt x="1701" y="1911"/>
                </a:cubicBezTo>
                <a:cubicBezTo>
                  <a:pt x="1701" y="1911"/>
                  <a:pt x="1700" y="1910"/>
                  <a:pt x="1700" y="1910"/>
                </a:cubicBezTo>
                <a:close/>
                <a:moveTo>
                  <a:pt x="2032" y="2041"/>
                </a:moveTo>
                <a:cubicBezTo>
                  <a:pt x="2031" y="2041"/>
                  <a:pt x="2030" y="2040"/>
                  <a:pt x="2029" y="2039"/>
                </a:cubicBezTo>
                <a:cubicBezTo>
                  <a:pt x="2028" y="2037"/>
                  <a:pt x="2026" y="2037"/>
                  <a:pt x="2024" y="2035"/>
                </a:cubicBezTo>
                <a:cubicBezTo>
                  <a:pt x="2023" y="2035"/>
                  <a:pt x="2023" y="2034"/>
                  <a:pt x="2022" y="2035"/>
                </a:cubicBezTo>
                <a:cubicBezTo>
                  <a:pt x="2021" y="2035"/>
                  <a:pt x="2021" y="2036"/>
                  <a:pt x="2021" y="2037"/>
                </a:cubicBezTo>
                <a:cubicBezTo>
                  <a:pt x="2022" y="2038"/>
                  <a:pt x="2022" y="2038"/>
                  <a:pt x="2023" y="2038"/>
                </a:cubicBezTo>
                <a:cubicBezTo>
                  <a:pt x="2023" y="2039"/>
                  <a:pt x="2023" y="2039"/>
                  <a:pt x="2024" y="2040"/>
                </a:cubicBezTo>
                <a:cubicBezTo>
                  <a:pt x="2024" y="2042"/>
                  <a:pt x="2026" y="2042"/>
                  <a:pt x="2027" y="2042"/>
                </a:cubicBezTo>
                <a:cubicBezTo>
                  <a:pt x="2029" y="2042"/>
                  <a:pt x="2030" y="2043"/>
                  <a:pt x="2031" y="2044"/>
                </a:cubicBezTo>
                <a:cubicBezTo>
                  <a:pt x="2032" y="2044"/>
                  <a:pt x="2032" y="2044"/>
                  <a:pt x="2033" y="2045"/>
                </a:cubicBezTo>
                <a:cubicBezTo>
                  <a:pt x="2033" y="2045"/>
                  <a:pt x="2034" y="2046"/>
                  <a:pt x="2034" y="2046"/>
                </a:cubicBezTo>
                <a:cubicBezTo>
                  <a:pt x="2036" y="2047"/>
                  <a:pt x="2036" y="2045"/>
                  <a:pt x="2035" y="2044"/>
                </a:cubicBezTo>
                <a:cubicBezTo>
                  <a:pt x="2035" y="2042"/>
                  <a:pt x="2033" y="2042"/>
                  <a:pt x="2032" y="2041"/>
                </a:cubicBezTo>
                <a:close/>
                <a:moveTo>
                  <a:pt x="1747" y="1941"/>
                </a:moveTo>
                <a:cubicBezTo>
                  <a:pt x="1746" y="1942"/>
                  <a:pt x="1747" y="1942"/>
                  <a:pt x="1747" y="1943"/>
                </a:cubicBezTo>
                <a:cubicBezTo>
                  <a:pt x="1747" y="1944"/>
                  <a:pt x="1746" y="1945"/>
                  <a:pt x="1746" y="1944"/>
                </a:cubicBezTo>
                <a:cubicBezTo>
                  <a:pt x="1746" y="1943"/>
                  <a:pt x="1746" y="1942"/>
                  <a:pt x="1746" y="1942"/>
                </a:cubicBezTo>
                <a:cubicBezTo>
                  <a:pt x="1745" y="1941"/>
                  <a:pt x="1745" y="1942"/>
                  <a:pt x="1745" y="1941"/>
                </a:cubicBezTo>
                <a:cubicBezTo>
                  <a:pt x="1744" y="1941"/>
                  <a:pt x="1744" y="1940"/>
                  <a:pt x="1744" y="1940"/>
                </a:cubicBezTo>
                <a:cubicBezTo>
                  <a:pt x="1745" y="1940"/>
                  <a:pt x="1745" y="1941"/>
                  <a:pt x="1746" y="1941"/>
                </a:cubicBezTo>
                <a:cubicBezTo>
                  <a:pt x="1747" y="1940"/>
                  <a:pt x="1744" y="1939"/>
                  <a:pt x="1743" y="1937"/>
                </a:cubicBezTo>
                <a:cubicBezTo>
                  <a:pt x="1743" y="1936"/>
                  <a:pt x="1742" y="1935"/>
                  <a:pt x="1742" y="1934"/>
                </a:cubicBezTo>
                <a:cubicBezTo>
                  <a:pt x="1741" y="1932"/>
                  <a:pt x="1741" y="1931"/>
                  <a:pt x="1740" y="1930"/>
                </a:cubicBezTo>
                <a:cubicBezTo>
                  <a:pt x="1740" y="1929"/>
                  <a:pt x="1739" y="1928"/>
                  <a:pt x="1738" y="1927"/>
                </a:cubicBezTo>
                <a:cubicBezTo>
                  <a:pt x="1738" y="1926"/>
                  <a:pt x="1737" y="1924"/>
                  <a:pt x="1737" y="1923"/>
                </a:cubicBezTo>
                <a:cubicBezTo>
                  <a:pt x="1736" y="1923"/>
                  <a:pt x="1736" y="1923"/>
                  <a:pt x="1735" y="1922"/>
                </a:cubicBezTo>
                <a:cubicBezTo>
                  <a:pt x="1733" y="1919"/>
                  <a:pt x="1731" y="1917"/>
                  <a:pt x="1729" y="1914"/>
                </a:cubicBezTo>
                <a:cubicBezTo>
                  <a:pt x="1729" y="1912"/>
                  <a:pt x="1728" y="1911"/>
                  <a:pt x="1728" y="1910"/>
                </a:cubicBezTo>
                <a:cubicBezTo>
                  <a:pt x="1727" y="1909"/>
                  <a:pt x="1726" y="1908"/>
                  <a:pt x="1725" y="1907"/>
                </a:cubicBezTo>
                <a:cubicBezTo>
                  <a:pt x="1724" y="1905"/>
                  <a:pt x="1722" y="1903"/>
                  <a:pt x="1720" y="1901"/>
                </a:cubicBezTo>
                <a:cubicBezTo>
                  <a:pt x="1719" y="1900"/>
                  <a:pt x="1718" y="1900"/>
                  <a:pt x="1717" y="1899"/>
                </a:cubicBezTo>
                <a:cubicBezTo>
                  <a:pt x="1717" y="1899"/>
                  <a:pt x="1716" y="1898"/>
                  <a:pt x="1716" y="1898"/>
                </a:cubicBezTo>
                <a:cubicBezTo>
                  <a:pt x="1715" y="1898"/>
                  <a:pt x="1715" y="1898"/>
                  <a:pt x="1714" y="1898"/>
                </a:cubicBezTo>
                <a:cubicBezTo>
                  <a:pt x="1713" y="1899"/>
                  <a:pt x="1713" y="1899"/>
                  <a:pt x="1712" y="1898"/>
                </a:cubicBezTo>
                <a:cubicBezTo>
                  <a:pt x="1712" y="1898"/>
                  <a:pt x="1711" y="1898"/>
                  <a:pt x="1711" y="1898"/>
                </a:cubicBezTo>
                <a:cubicBezTo>
                  <a:pt x="1710" y="1899"/>
                  <a:pt x="1711" y="1899"/>
                  <a:pt x="1711" y="1899"/>
                </a:cubicBezTo>
                <a:cubicBezTo>
                  <a:pt x="1712" y="1900"/>
                  <a:pt x="1712" y="1900"/>
                  <a:pt x="1713" y="1901"/>
                </a:cubicBezTo>
                <a:cubicBezTo>
                  <a:pt x="1714" y="1901"/>
                  <a:pt x="1714" y="1901"/>
                  <a:pt x="1714" y="1903"/>
                </a:cubicBezTo>
                <a:cubicBezTo>
                  <a:pt x="1714" y="1903"/>
                  <a:pt x="1714" y="1903"/>
                  <a:pt x="1714" y="1903"/>
                </a:cubicBezTo>
                <a:cubicBezTo>
                  <a:pt x="1714" y="1903"/>
                  <a:pt x="1714" y="1904"/>
                  <a:pt x="1714" y="1904"/>
                </a:cubicBezTo>
                <a:cubicBezTo>
                  <a:pt x="1714" y="1904"/>
                  <a:pt x="1715" y="1904"/>
                  <a:pt x="1715" y="1903"/>
                </a:cubicBezTo>
                <a:cubicBezTo>
                  <a:pt x="1716" y="1903"/>
                  <a:pt x="1716" y="1902"/>
                  <a:pt x="1716" y="1902"/>
                </a:cubicBezTo>
                <a:cubicBezTo>
                  <a:pt x="1717" y="1902"/>
                  <a:pt x="1717" y="1902"/>
                  <a:pt x="1717" y="1902"/>
                </a:cubicBezTo>
                <a:cubicBezTo>
                  <a:pt x="1717" y="1903"/>
                  <a:pt x="1717" y="1903"/>
                  <a:pt x="1718" y="1903"/>
                </a:cubicBezTo>
                <a:cubicBezTo>
                  <a:pt x="1718" y="1903"/>
                  <a:pt x="1719" y="1904"/>
                  <a:pt x="1719" y="1904"/>
                </a:cubicBezTo>
                <a:cubicBezTo>
                  <a:pt x="1720" y="1905"/>
                  <a:pt x="1719" y="1905"/>
                  <a:pt x="1718" y="1905"/>
                </a:cubicBezTo>
                <a:cubicBezTo>
                  <a:pt x="1718" y="1905"/>
                  <a:pt x="1717" y="1905"/>
                  <a:pt x="1717" y="1904"/>
                </a:cubicBezTo>
                <a:cubicBezTo>
                  <a:pt x="1716" y="1904"/>
                  <a:pt x="1715" y="1904"/>
                  <a:pt x="1715" y="1904"/>
                </a:cubicBezTo>
                <a:cubicBezTo>
                  <a:pt x="1715" y="1905"/>
                  <a:pt x="1715" y="1905"/>
                  <a:pt x="1715" y="1906"/>
                </a:cubicBezTo>
                <a:cubicBezTo>
                  <a:pt x="1714" y="1906"/>
                  <a:pt x="1714" y="1906"/>
                  <a:pt x="1714" y="1906"/>
                </a:cubicBezTo>
                <a:cubicBezTo>
                  <a:pt x="1713" y="1906"/>
                  <a:pt x="1713" y="1907"/>
                  <a:pt x="1713" y="1907"/>
                </a:cubicBezTo>
                <a:cubicBezTo>
                  <a:pt x="1713" y="1908"/>
                  <a:pt x="1712" y="1908"/>
                  <a:pt x="1713" y="1909"/>
                </a:cubicBezTo>
                <a:cubicBezTo>
                  <a:pt x="1713" y="1909"/>
                  <a:pt x="1714" y="1909"/>
                  <a:pt x="1714" y="1910"/>
                </a:cubicBezTo>
                <a:cubicBezTo>
                  <a:pt x="1714" y="1911"/>
                  <a:pt x="1714" y="1911"/>
                  <a:pt x="1713" y="1911"/>
                </a:cubicBezTo>
                <a:cubicBezTo>
                  <a:pt x="1712" y="1912"/>
                  <a:pt x="1712" y="1913"/>
                  <a:pt x="1711" y="1914"/>
                </a:cubicBezTo>
                <a:cubicBezTo>
                  <a:pt x="1709" y="1915"/>
                  <a:pt x="1709" y="1914"/>
                  <a:pt x="1708" y="1913"/>
                </a:cubicBezTo>
                <a:cubicBezTo>
                  <a:pt x="1708" y="1913"/>
                  <a:pt x="1707" y="1912"/>
                  <a:pt x="1707" y="1912"/>
                </a:cubicBezTo>
                <a:cubicBezTo>
                  <a:pt x="1706" y="1912"/>
                  <a:pt x="1707" y="1913"/>
                  <a:pt x="1707" y="1913"/>
                </a:cubicBezTo>
                <a:cubicBezTo>
                  <a:pt x="1708" y="1914"/>
                  <a:pt x="1709" y="1914"/>
                  <a:pt x="1709" y="1915"/>
                </a:cubicBezTo>
                <a:cubicBezTo>
                  <a:pt x="1710" y="1916"/>
                  <a:pt x="1710" y="1918"/>
                  <a:pt x="1709" y="1920"/>
                </a:cubicBezTo>
                <a:cubicBezTo>
                  <a:pt x="1709" y="1920"/>
                  <a:pt x="1709" y="1921"/>
                  <a:pt x="1710" y="1922"/>
                </a:cubicBezTo>
                <a:cubicBezTo>
                  <a:pt x="1710" y="1922"/>
                  <a:pt x="1710" y="1923"/>
                  <a:pt x="1710" y="1924"/>
                </a:cubicBezTo>
                <a:cubicBezTo>
                  <a:pt x="1710" y="1924"/>
                  <a:pt x="1710" y="1925"/>
                  <a:pt x="1709" y="1925"/>
                </a:cubicBezTo>
                <a:cubicBezTo>
                  <a:pt x="1709" y="1926"/>
                  <a:pt x="1709" y="1927"/>
                  <a:pt x="1709" y="1927"/>
                </a:cubicBezTo>
                <a:cubicBezTo>
                  <a:pt x="1709" y="1929"/>
                  <a:pt x="1709" y="1929"/>
                  <a:pt x="1708" y="1930"/>
                </a:cubicBezTo>
                <a:cubicBezTo>
                  <a:pt x="1708" y="1931"/>
                  <a:pt x="1708" y="1932"/>
                  <a:pt x="1708" y="1933"/>
                </a:cubicBezTo>
                <a:cubicBezTo>
                  <a:pt x="1707" y="1935"/>
                  <a:pt x="1707" y="1933"/>
                  <a:pt x="1707" y="1932"/>
                </a:cubicBezTo>
                <a:cubicBezTo>
                  <a:pt x="1707" y="1932"/>
                  <a:pt x="1708" y="1931"/>
                  <a:pt x="1708" y="1930"/>
                </a:cubicBezTo>
                <a:cubicBezTo>
                  <a:pt x="1705" y="1930"/>
                  <a:pt x="1706" y="1937"/>
                  <a:pt x="1707" y="1938"/>
                </a:cubicBezTo>
                <a:cubicBezTo>
                  <a:pt x="1707" y="1939"/>
                  <a:pt x="1707" y="1941"/>
                  <a:pt x="1707" y="1943"/>
                </a:cubicBezTo>
                <a:cubicBezTo>
                  <a:pt x="1707" y="1943"/>
                  <a:pt x="1707" y="1944"/>
                  <a:pt x="1708" y="1945"/>
                </a:cubicBezTo>
                <a:cubicBezTo>
                  <a:pt x="1708" y="1946"/>
                  <a:pt x="1708" y="1946"/>
                  <a:pt x="1709" y="1947"/>
                </a:cubicBezTo>
                <a:cubicBezTo>
                  <a:pt x="1709" y="1947"/>
                  <a:pt x="1709" y="1948"/>
                  <a:pt x="1709" y="1949"/>
                </a:cubicBezTo>
                <a:cubicBezTo>
                  <a:pt x="1709" y="1950"/>
                  <a:pt x="1709" y="1952"/>
                  <a:pt x="1709" y="1953"/>
                </a:cubicBezTo>
                <a:cubicBezTo>
                  <a:pt x="1709" y="1955"/>
                  <a:pt x="1710" y="1957"/>
                  <a:pt x="1710" y="1958"/>
                </a:cubicBezTo>
                <a:cubicBezTo>
                  <a:pt x="1710" y="1959"/>
                  <a:pt x="1709" y="1960"/>
                  <a:pt x="1710" y="1961"/>
                </a:cubicBezTo>
                <a:cubicBezTo>
                  <a:pt x="1710" y="1961"/>
                  <a:pt x="1710" y="1962"/>
                  <a:pt x="1711" y="1963"/>
                </a:cubicBezTo>
                <a:cubicBezTo>
                  <a:pt x="1711" y="1966"/>
                  <a:pt x="1713" y="1969"/>
                  <a:pt x="1714" y="1971"/>
                </a:cubicBezTo>
                <a:cubicBezTo>
                  <a:pt x="1715" y="1972"/>
                  <a:pt x="1716" y="1973"/>
                  <a:pt x="1717" y="1973"/>
                </a:cubicBezTo>
                <a:cubicBezTo>
                  <a:pt x="1718" y="1974"/>
                  <a:pt x="1719" y="1975"/>
                  <a:pt x="1721" y="1975"/>
                </a:cubicBezTo>
                <a:cubicBezTo>
                  <a:pt x="1722" y="1975"/>
                  <a:pt x="1724" y="1975"/>
                  <a:pt x="1725" y="1975"/>
                </a:cubicBezTo>
                <a:cubicBezTo>
                  <a:pt x="1726" y="1975"/>
                  <a:pt x="1727" y="1974"/>
                  <a:pt x="1728" y="1974"/>
                </a:cubicBezTo>
                <a:cubicBezTo>
                  <a:pt x="1729" y="1973"/>
                  <a:pt x="1730" y="1972"/>
                  <a:pt x="1731" y="1972"/>
                </a:cubicBezTo>
                <a:cubicBezTo>
                  <a:pt x="1733" y="1971"/>
                  <a:pt x="1734" y="1971"/>
                  <a:pt x="1735" y="1970"/>
                </a:cubicBezTo>
                <a:cubicBezTo>
                  <a:pt x="1737" y="1969"/>
                  <a:pt x="1738" y="1968"/>
                  <a:pt x="1739" y="1967"/>
                </a:cubicBezTo>
                <a:cubicBezTo>
                  <a:pt x="1740" y="1967"/>
                  <a:pt x="1742" y="1966"/>
                  <a:pt x="1743" y="1966"/>
                </a:cubicBezTo>
                <a:cubicBezTo>
                  <a:pt x="1744" y="1965"/>
                  <a:pt x="1746" y="1964"/>
                  <a:pt x="1747" y="1963"/>
                </a:cubicBezTo>
                <a:cubicBezTo>
                  <a:pt x="1748" y="1962"/>
                  <a:pt x="1748" y="1961"/>
                  <a:pt x="1748" y="1959"/>
                </a:cubicBezTo>
                <a:cubicBezTo>
                  <a:pt x="1748" y="1957"/>
                  <a:pt x="1749" y="1954"/>
                  <a:pt x="1749" y="1951"/>
                </a:cubicBezTo>
                <a:cubicBezTo>
                  <a:pt x="1749" y="1948"/>
                  <a:pt x="1748" y="1946"/>
                  <a:pt x="1748" y="1943"/>
                </a:cubicBezTo>
                <a:cubicBezTo>
                  <a:pt x="1748" y="1942"/>
                  <a:pt x="1747" y="1941"/>
                  <a:pt x="1747" y="1941"/>
                </a:cubicBezTo>
                <a:close/>
                <a:moveTo>
                  <a:pt x="1711" y="1902"/>
                </a:moveTo>
                <a:cubicBezTo>
                  <a:pt x="1711" y="1902"/>
                  <a:pt x="1710" y="1900"/>
                  <a:pt x="1710" y="1901"/>
                </a:cubicBezTo>
                <a:cubicBezTo>
                  <a:pt x="1709" y="1901"/>
                  <a:pt x="1711" y="1903"/>
                  <a:pt x="1711" y="1902"/>
                </a:cubicBezTo>
                <a:close/>
                <a:moveTo>
                  <a:pt x="2065" y="2073"/>
                </a:moveTo>
                <a:cubicBezTo>
                  <a:pt x="2064" y="2072"/>
                  <a:pt x="2063" y="2072"/>
                  <a:pt x="2063" y="2072"/>
                </a:cubicBezTo>
                <a:cubicBezTo>
                  <a:pt x="2062" y="2072"/>
                  <a:pt x="2062" y="2071"/>
                  <a:pt x="2061" y="2071"/>
                </a:cubicBezTo>
                <a:cubicBezTo>
                  <a:pt x="2061" y="2070"/>
                  <a:pt x="2060" y="2069"/>
                  <a:pt x="2059" y="2068"/>
                </a:cubicBezTo>
                <a:cubicBezTo>
                  <a:pt x="2058" y="2067"/>
                  <a:pt x="2057" y="2067"/>
                  <a:pt x="2056" y="2066"/>
                </a:cubicBezTo>
                <a:cubicBezTo>
                  <a:pt x="2056" y="2065"/>
                  <a:pt x="2055" y="2062"/>
                  <a:pt x="2054" y="2062"/>
                </a:cubicBezTo>
                <a:cubicBezTo>
                  <a:pt x="2053" y="2062"/>
                  <a:pt x="2053" y="2063"/>
                  <a:pt x="2053" y="2063"/>
                </a:cubicBezTo>
                <a:cubicBezTo>
                  <a:pt x="2052" y="2064"/>
                  <a:pt x="2051" y="2064"/>
                  <a:pt x="2049" y="2064"/>
                </a:cubicBezTo>
                <a:cubicBezTo>
                  <a:pt x="2049" y="2064"/>
                  <a:pt x="2049" y="2065"/>
                  <a:pt x="2049" y="2065"/>
                </a:cubicBezTo>
                <a:cubicBezTo>
                  <a:pt x="2050" y="2066"/>
                  <a:pt x="2051" y="2066"/>
                  <a:pt x="2052" y="2066"/>
                </a:cubicBezTo>
                <a:cubicBezTo>
                  <a:pt x="2053" y="2068"/>
                  <a:pt x="2053" y="2069"/>
                  <a:pt x="2053" y="2070"/>
                </a:cubicBezTo>
                <a:cubicBezTo>
                  <a:pt x="2054" y="2072"/>
                  <a:pt x="2055" y="2073"/>
                  <a:pt x="2057" y="2074"/>
                </a:cubicBezTo>
                <a:cubicBezTo>
                  <a:pt x="2058" y="2075"/>
                  <a:pt x="2058" y="2076"/>
                  <a:pt x="2059" y="2077"/>
                </a:cubicBezTo>
                <a:cubicBezTo>
                  <a:pt x="2059" y="2078"/>
                  <a:pt x="2060" y="2079"/>
                  <a:pt x="2060" y="2079"/>
                </a:cubicBezTo>
                <a:cubicBezTo>
                  <a:pt x="2061" y="2080"/>
                  <a:pt x="2061" y="2080"/>
                  <a:pt x="2062" y="2081"/>
                </a:cubicBezTo>
                <a:cubicBezTo>
                  <a:pt x="2062" y="2081"/>
                  <a:pt x="2062" y="2082"/>
                  <a:pt x="2063" y="2082"/>
                </a:cubicBezTo>
                <a:cubicBezTo>
                  <a:pt x="2064" y="2082"/>
                  <a:pt x="2064" y="2081"/>
                  <a:pt x="2064" y="2081"/>
                </a:cubicBezTo>
                <a:cubicBezTo>
                  <a:pt x="2064" y="2079"/>
                  <a:pt x="2064" y="2078"/>
                  <a:pt x="2064" y="2076"/>
                </a:cubicBezTo>
                <a:cubicBezTo>
                  <a:pt x="2064" y="2075"/>
                  <a:pt x="2066" y="2074"/>
                  <a:pt x="2065" y="2073"/>
                </a:cubicBezTo>
                <a:close/>
                <a:moveTo>
                  <a:pt x="2073" y="2095"/>
                </a:moveTo>
                <a:cubicBezTo>
                  <a:pt x="2073" y="2096"/>
                  <a:pt x="2074" y="2096"/>
                  <a:pt x="2075" y="2097"/>
                </a:cubicBezTo>
                <a:cubicBezTo>
                  <a:pt x="2075" y="2098"/>
                  <a:pt x="2074" y="2098"/>
                  <a:pt x="2074" y="2100"/>
                </a:cubicBezTo>
                <a:cubicBezTo>
                  <a:pt x="2073" y="2100"/>
                  <a:pt x="2074" y="2101"/>
                  <a:pt x="2073" y="2102"/>
                </a:cubicBezTo>
                <a:cubicBezTo>
                  <a:pt x="2073" y="2102"/>
                  <a:pt x="2072" y="2103"/>
                  <a:pt x="2073" y="2104"/>
                </a:cubicBezTo>
                <a:cubicBezTo>
                  <a:pt x="2073" y="2104"/>
                  <a:pt x="2074" y="2104"/>
                  <a:pt x="2075" y="2103"/>
                </a:cubicBezTo>
                <a:cubicBezTo>
                  <a:pt x="2075" y="2103"/>
                  <a:pt x="2076" y="2102"/>
                  <a:pt x="2076" y="2101"/>
                </a:cubicBezTo>
                <a:cubicBezTo>
                  <a:pt x="2076" y="2101"/>
                  <a:pt x="2077" y="2100"/>
                  <a:pt x="2077" y="2100"/>
                </a:cubicBezTo>
                <a:cubicBezTo>
                  <a:pt x="2078" y="2098"/>
                  <a:pt x="2076" y="2097"/>
                  <a:pt x="2076" y="2096"/>
                </a:cubicBezTo>
                <a:cubicBezTo>
                  <a:pt x="2075" y="2095"/>
                  <a:pt x="2074" y="2092"/>
                  <a:pt x="2073" y="2095"/>
                </a:cubicBezTo>
                <a:close/>
                <a:moveTo>
                  <a:pt x="713" y="2160"/>
                </a:moveTo>
                <a:cubicBezTo>
                  <a:pt x="713" y="2159"/>
                  <a:pt x="712" y="2158"/>
                  <a:pt x="712" y="2158"/>
                </a:cubicBezTo>
                <a:cubicBezTo>
                  <a:pt x="711" y="2158"/>
                  <a:pt x="711" y="2160"/>
                  <a:pt x="711" y="2160"/>
                </a:cubicBezTo>
                <a:cubicBezTo>
                  <a:pt x="711" y="2161"/>
                  <a:pt x="711" y="2163"/>
                  <a:pt x="711" y="2164"/>
                </a:cubicBezTo>
                <a:cubicBezTo>
                  <a:pt x="713" y="2164"/>
                  <a:pt x="713" y="2164"/>
                  <a:pt x="713" y="2164"/>
                </a:cubicBezTo>
                <a:cubicBezTo>
                  <a:pt x="713" y="2164"/>
                  <a:pt x="713" y="2164"/>
                  <a:pt x="713" y="2164"/>
                </a:cubicBezTo>
                <a:cubicBezTo>
                  <a:pt x="712" y="2162"/>
                  <a:pt x="713" y="2161"/>
                  <a:pt x="713" y="2160"/>
                </a:cubicBezTo>
                <a:close/>
                <a:moveTo>
                  <a:pt x="2" y="842"/>
                </a:moveTo>
                <a:cubicBezTo>
                  <a:pt x="2" y="842"/>
                  <a:pt x="3" y="841"/>
                  <a:pt x="3" y="841"/>
                </a:cubicBezTo>
                <a:cubicBezTo>
                  <a:pt x="2" y="840"/>
                  <a:pt x="0" y="842"/>
                  <a:pt x="0" y="843"/>
                </a:cubicBezTo>
                <a:cubicBezTo>
                  <a:pt x="0" y="843"/>
                  <a:pt x="2" y="842"/>
                  <a:pt x="2" y="842"/>
                </a:cubicBezTo>
                <a:close/>
                <a:moveTo>
                  <a:pt x="2" y="957"/>
                </a:moveTo>
                <a:cubicBezTo>
                  <a:pt x="3" y="957"/>
                  <a:pt x="3" y="956"/>
                  <a:pt x="4" y="957"/>
                </a:cubicBezTo>
                <a:cubicBezTo>
                  <a:pt x="5" y="957"/>
                  <a:pt x="5" y="958"/>
                  <a:pt x="5" y="958"/>
                </a:cubicBezTo>
                <a:cubicBezTo>
                  <a:pt x="5" y="959"/>
                  <a:pt x="6" y="959"/>
                  <a:pt x="7" y="959"/>
                </a:cubicBezTo>
                <a:cubicBezTo>
                  <a:pt x="8" y="959"/>
                  <a:pt x="8" y="959"/>
                  <a:pt x="9" y="959"/>
                </a:cubicBezTo>
                <a:cubicBezTo>
                  <a:pt x="11" y="960"/>
                  <a:pt x="10" y="958"/>
                  <a:pt x="9" y="957"/>
                </a:cubicBezTo>
                <a:cubicBezTo>
                  <a:pt x="8" y="956"/>
                  <a:pt x="8" y="955"/>
                  <a:pt x="10" y="954"/>
                </a:cubicBezTo>
                <a:cubicBezTo>
                  <a:pt x="11" y="953"/>
                  <a:pt x="11" y="952"/>
                  <a:pt x="11" y="950"/>
                </a:cubicBezTo>
                <a:cubicBezTo>
                  <a:pt x="12" y="949"/>
                  <a:pt x="13" y="948"/>
                  <a:pt x="14" y="946"/>
                </a:cubicBezTo>
                <a:cubicBezTo>
                  <a:pt x="14" y="945"/>
                  <a:pt x="14" y="944"/>
                  <a:pt x="15" y="943"/>
                </a:cubicBezTo>
                <a:cubicBezTo>
                  <a:pt x="15" y="942"/>
                  <a:pt x="16" y="941"/>
                  <a:pt x="16" y="939"/>
                </a:cubicBezTo>
                <a:cubicBezTo>
                  <a:pt x="17" y="939"/>
                  <a:pt x="17" y="937"/>
                  <a:pt x="17" y="936"/>
                </a:cubicBezTo>
                <a:cubicBezTo>
                  <a:pt x="17" y="935"/>
                  <a:pt x="16" y="935"/>
                  <a:pt x="16" y="934"/>
                </a:cubicBezTo>
                <a:cubicBezTo>
                  <a:pt x="15" y="933"/>
                  <a:pt x="15" y="932"/>
                  <a:pt x="15" y="931"/>
                </a:cubicBezTo>
                <a:cubicBezTo>
                  <a:pt x="15" y="931"/>
                  <a:pt x="14" y="930"/>
                  <a:pt x="14" y="930"/>
                </a:cubicBezTo>
                <a:cubicBezTo>
                  <a:pt x="14" y="928"/>
                  <a:pt x="15" y="929"/>
                  <a:pt x="15" y="929"/>
                </a:cubicBezTo>
                <a:cubicBezTo>
                  <a:pt x="16" y="928"/>
                  <a:pt x="16" y="926"/>
                  <a:pt x="16" y="925"/>
                </a:cubicBezTo>
                <a:cubicBezTo>
                  <a:pt x="16" y="923"/>
                  <a:pt x="15" y="923"/>
                  <a:pt x="14" y="921"/>
                </a:cubicBezTo>
                <a:cubicBezTo>
                  <a:pt x="14" y="921"/>
                  <a:pt x="14" y="920"/>
                  <a:pt x="14" y="920"/>
                </a:cubicBezTo>
                <a:cubicBezTo>
                  <a:pt x="13" y="919"/>
                  <a:pt x="12" y="918"/>
                  <a:pt x="11" y="916"/>
                </a:cubicBezTo>
                <a:cubicBezTo>
                  <a:pt x="11" y="916"/>
                  <a:pt x="11" y="915"/>
                  <a:pt x="11" y="915"/>
                </a:cubicBezTo>
                <a:cubicBezTo>
                  <a:pt x="11" y="914"/>
                  <a:pt x="10" y="914"/>
                  <a:pt x="10" y="913"/>
                </a:cubicBezTo>
                <a:cubicBezTo>
                  <a:pt x="9" y="912"/>
                  <a:pt x="11" y="911"/>
                  <a:pt x="12" y="911"/>
                </a:cubicBezTo>
                <a:cubicBezTo>
                  <a:pt x="14" y="911"/>
                  <a:pt x="15" y="911"/>
                  <a:pt x="16" y="910"/>
                </a:cubicBezTo>
                <a:cubicBezTo>
                  <a:pt x="16" y="908"/>
                  <a:pt x="18" y="907"/>
                  <a:pt x="19" y="906"/>
                </a:cubicBezTo>
                <a:cubicBezTo>
                  <a:pt x="20" y="905"/>
                  <a:pt x="21" y="905"/>
                  <a:pt x="23" y="904"/>
                </a:cubicBezTo>
                <a:cubicBezTo>
                  <a:pt x="24" y="904"/>
                  <a:pt x="25" y="904"/>
                  <a:pt x="26" y="903"/>
                </a:cubicBezTo>
                <a:cubicBezTo>
                  <a:pt x="26" y="902"/>
                  <a:pt x="26" y="902"/>
                  <a:pt x="25" y="901"/>
                </a:cubicBezTo>
                <a:cubicBezTo>
                  <a:pt x="25" y="901"/>
                  <a:pt x="25" y="901"/>
                  <a:pt x="24" y="901"/>
                </a:cubicBezTo>
                <a:cubicBezTo>
                  <a:pt x="23" y="902"/>
                  <a:pt x="23" y="901"/>
                  <a:pt x="23" y="900"/>
                </a:cubicBezTo>
                <a:cubicBezTo>
                  <a:pt x="23" y="900"/>
                  <a:pt x="24" y="900"/>
                  <a:pt x="24" y="899"/>
                </a:cubicBezTo>
                <a:cubicBezTo>
                  <a:pt x="25" y="898"/>
                  <a:pt x="23" y="896"/>
                  <a:pt x="24" y="895"/>
                </a:cubicBezTo>
                <a:cubicBezTo>
                  <a:pt x="25" y="896"/>
                  <a:pt x="25" y="897"/>
                  <a:pt x="25" y="897"/>
                </a:cubicBezTo>
                <a:cubicBezTo>
                  <a:pt x="25" y="898"/>
                  <a:pt x="25" y="898"/>
                  <a:pt x="25" y="899"/>
                </a:cubicBezTo>
                <a:cubicBezTo>
                  <a:pt x="25" y="899"/>
                  <a:pt x="26" y="899"/>
                  <a:pt x="26" y="899"/>
                </a:cubicBezTo>
                <a:cubicBezTo>
                  <a:pt x="26" y="900"/>
                  <a:pt x="26" y="901"/>
                  <a:pt x="26" y="901"/>
                </a:cubicBezTo>
                <a:cubicBezTo>
                  <a:pt x="27" y="902"/>
                  <a:pt x="27" y="901"/>
                  <a:pt x="27" y="900"/>
                </a:cubicBezTo>
                <a:cubicBezTo>
                  <a:pt x="27" y="900"/>
                  <a:pt x="27" y="899"/>
                  <a:pt x="27" y="898"/>
                </a:cubicBezTo>
                <a:cubicBezTo>
                  <a:pt x="27" y="897"/>
                  <a:pt x="27" y="897"/>
                  <a:pt x="27" y="896"/>
                </a:cubicBezTo>
                <a:cubicBezTo>
                  <a:pt x="27" y="895"/>
                  <a:pt x="26" y="895"/>
                  <a:pt x="26" y="894"/>
                </a:cubicBezTo>
                <a:cubicBezTo>
                  <a:pt x="26" y="894"/>
                  <a:pt x="27" y="893"/>
                  <a:pt x="26" y="892"/>
                </a:cubicBezTo>
                <a:cubicBezTo>
                  <a:pt x="26" y="891"/>
                  <a:pt x="24" y="892"/>
                  <a:pt x="24" y="892"/>
                </a:cubicBezTo>
                <a:cubicBezTo>
                  <a:pt x="23" y="893"/>
                  <a:pt x="21" y="894"/>
                  <a:pt x="20" y="893"/>
                </a:cubicBezTo>
                <a:cubicBezTo>
                  <a:pt x="19" y="893"/>
                  <a:pt x="20" y="892"/>
                  <a:pt x="20" y="891"/>
                </a:cubicBezTo>
                <a:cubicBezTo>
                  <a:pt x="21" y="891"/>
                  <a:pt x="21" y="891"/>
                  <a:pt x="22" y="891"/>
                </a:cubicBezTo>
                <a:cubicBezTo>
                  <a:pt x="22" y="890"/>
                  <a:pt x="22" y="890"/>
                  <a:pt x="23" y="890"/>
                </a:cubicBezTo>
                <a:cubicBezTo>
                  <a:pt x="24" y="889"/>
                  <a:pt x="24" y="889"/>
                  <a:pt x="24" y="888"/>
                </a:cubicBezTo>
                <a:cubicBezTo>
                  <a:pt x="24" y="888"/>
                  <a:pt x="24" y="888"/>
                  <a:pt x="24" y="887"/>
                </a:cubicBezTo>
                <a:cubicBezTo>
                  <a:pt x="23" y="887"/>
                  <a:pt x="24" y="888"/>
                  <a:pt x="23" y="888"/>
                </a:cubicBezTo>
                <a:cubicBezTo>
                  <a:pt x="23" y="888"/>
                  <a:pt x="22" y="887"/>
                  <a:pt x="22" y="887"/>
                </a:cubicBezTo>
                <a:cubicBezTo>
                  <a:pt x="21" y="886"/>
                  <a:pt x="20" y="886"/>
                  <a:pt x="20" y="885"/>
                </a:cubicBezTo>
                <a:cubicBezTo>
                  <a:pt x="20" y="884"/>
                  <a:pt x="19" y="883"/>
                  <a:pt x="18" y="882"/>
                </a:cubicBezTo>
                <a:cubicBezTo>
                  <a:pt x="18" y="882"/>
                  <a:pt x="17" y="881"/>
                  <a:pt x="17" y="881"/>
                </a:cubicBezTo>
                <a:cubicBezTo>
                  <a:pt x="17" y="880"/>
                  <a:pt x="17" y="879"/>
                  <a:pt x="16" y="879"/>
                </a:cubicBezTo>
                <a:cubicBezTo>
                  <a:pt x="16" y="878"/>
                  <a:pt x="15" y="878"/>
                  <a:pt x="15" y="878"/>
                </a:cubicBezTo>
                <a:cubicBezTo>
                  <a:pt x="14" y="877"/>
                  <a:pt x="13" y="877"/>
                  <a:pt x="12" y="877"/>
                </a:cubicBezTo>
                <a:cubicBezTo>
                  <a:pt x="11" y="876"/>
                  <a:pt x="10" y="877"/>
                  <a:pt x="9" y="877"/>
                </a:cubicBezTo>
                <a:cubicBezTo>
                  <a:pt x="8" y="876"/>
                  <a:pt x="7" y="876"/>
                  <a:pt x="5" y="877"/>
                </a:cubicBezTo>
                <a:cubicBezTo>
                  <a:pt x="5" y="877"/>
                  <a:pt x="4" y="877"/>
                  <a:pt x="3" y="877"/>
                </a:cubicBezTo>
                <a:cubicBezTo>
                  <a:pt x="3" y="877"/>
                  <a:pt x="2" y="876"/>
                  <a:pt x="2" y="877"/>
                </a:cubicBezTo>
                <a:cubicBezTo>
                  <a:pt x="1" y="877"/>
                  <a:pt x="1" y="878"/>
                  <a:pt x="1" y="878"/>
                </a:cubicBezTo>
                <a:cubicBezTo>
                  <a:pt x="1" y="879"/>
                  <a:pt x="0" y="879"/>
                  <a:pt x="0" y="879"/>
                </a:cubicBezTo>
                <a:cubicBezTo>
                  <a:pt x="0" y="959"/>
                  <a:pt x="0" y="959"/>
                  <a:pt x="0" y="959"/>
                </a:cubicBezTo>
                <a:cubicBezTo>
                  <a:pt x="1" y="959"/>
                  <a:pt x="1" y="958"/>
                  <a:pt x="2" y="957"/>
                </a:cubicBezTo>
                <a:close/>
                <a:moveTo>
                  <a:pt x="1209" y="1843"/>
                </a:moveTo>
                <a:cubicBezTo>
                  <a:pt x="1208" y="1842"/>
                  <a:pt x="1207" y="1843"/>
                  <a:pt x="1206" y="1842"/>
                </a:cubicBezTo>
                <a:cubicBezTo>
                  <a:pt x="1205" y="1842"/>
                  <a:pt x="1205" y="1842"/>
                  <a:pt x="1204" y="1841"/>
                </a:cubicBezTo>
                <a:cubicBezTo>
                  <a:pt x="1203" y="1841"/>
                  <a:pt x="1201" y="1840"/>
                  <a:pt x="1200" y="1840"/>
                </a:cubicBezTo>
                <a:cubicBezTo>
                  <a:pt x="1199" y="1841"/>
                  <a:pt x="1198" y="1841"/>
                  <a:pt x="1196" y="1841"/>
                </a:cubicBezTo>
                <a:cubicBezTo>
                  <a:pt x="1194" y="1842"/>
                  <a:pt x="1192" y="1840"/>
                  <a:pt x="1190" y="1840"/>
                </a:cubicBezTo>
                <a:cubicBezTo>
                  <a:pt x="1188" y="1840"/>
                  <a:pt x="1189" y="1841"/>
                  <a:pt x="1188" y="1842"/>
                </a:cubicBezTo>
                <a:cubicBezTo>
                  <a:pt x="1188" y="1843"/>
                  <a:pt x="1187" y="1843"/>
                  <a:pt x="1187" y="1844"/>
                </a:cubicBezTo>
                <a:cubicBezTo>
                  <a:pt x="1186" y="1845"/>
                  <a:pt x="1189" y="1845"/>
                  <a:pt x="1190" y="1846"/>
                </a:cubicBezTo>
                <a:cubicBezTo>
                  <a:pt x="1191" y="1847"/>
                  <a:pt x="1191" y="1847"/>
                  <a:pt x="1192" y="1848"/>
                </a:cubicBezTo>
                <a:cubicBezTo>
                  <a:pt x="1193" y="1848"/>
                  <a:pt x="1193" y="1848"/>
                  <a:pt x="1194" y="1849"/>
                </a:cubicBezTo>
                <a:cubicBezTo>
                  <a:pt x="1196" y="1849"/>
                  <a:pt x="1197" y="1848"/>
                  <a:pt x="1199" y="1848"/>
                </a:cubicBezTo>
                <a:cubicBezTo>
                  <a:pt x="1200" y="1848"/>
                  <a:pt x="1201" y="1848"/>
                  <a:pt x="1202" y="1848"/>
                </a:cubicBezTo>
                <a:cubicBezTo>
                  <a:pt x="1202" y="1848"/>
                  <a:pt x="1203" y="1847"/>
                  <a:pt x="1204" y="1847"/>
                </a:cubicBezTo>
                <a:cubicBezTo>
                  <a:pt x="1204" y="1846"/>
                  <a:pt x="1205" y="1846"/>
                  <a:pt x="1206" y="1846"/>
                </a:cubicBezTo>
                <a:cubicBezTo>
                  <a:pt x="1207" y="1846"/>
                  <a:pt x="1207" y="1845"/>
                  <a:pt x="1208" y="1845"/>
                </a:cubicBezTo>
                <a:cubicBezTo>
                  <a:pt x="1209" y="1844"/>
                  <a:pt x="1209" y="1845"/>
                  <a:pt x="1210" y="1844"/>
                </a:cubicBezTo>
                <a:cubicBezTo>
                  <a:pt x="1210" y="1843"/>
                  <a:pt x="1209" y="1843"/>
                  <a:pt x="1209" y="1843"/>
                </a:cubicBezTo>
                <a:close/>
                <a:moveTo>
                  <a:pt x="2090" y="2120"/>
                </a:moveTo>
                <a:cubicBezTo>
                  <a:pt x="2089" y="2120"/>
                  <a:pt x="2088" y="2119"/>
                  <a:pt x="2088" y="2118"/>
                </a:cubicBezTo>
                <a:cubicBezTo>
                  <a:pt x="2087" y="2117"/>
                  <a:pt x="2087" y="2115"/>
                  <a:pt x="2086" y="2114"/>
                </a:cubicBezTo>
                <a:cubicBezTo>
                  <a:pt x="2086" y="2113"/>
                  <a:pt x="2085" y="2111"/>
                  <a:pt x="2085" y="2111"/>
                </a:cubicBezTo>
                <a:cubicBezTo>
                  <a:pt x="2084" y="2110"/>
                  <a:pt x="2082" y="2110"/>
                  <a:pt x="2081" y="2111"/>
                </a:cubicBezTo>
                <a:cubicBezTo>
                  <a:pt x="2079" y="2111"/>
                  <a:pt x="2078" y="2114"/>
                  <a:pt x="2079" y="2116"/>
                </a:cubicBezTo>
                <a:cubicBezTo>
                  <a:pt x="2079" y="2118"/>
                  <a:pt x="2080" y="2119"/>
                  <a:pt x="2081" y="2120"/>
                </a:cubicBezTo>
                <a:cubicBezTo>
                  <a:pt x="2083" y="2121"/>
                  <a:pt x="2083" y="2123"/>
                  <a:pt x="2084" y="2124"/>
                </a:cubicBezTo>
                <a:cubicBezTo>
                  <a:pt x="2084" y="2125"/>
                  <a:pt x="2085" y="2126"/>
                  <a:pt x="2085" y="2126"/>
                </a:cubicBezTo>
                <a:cubicBezTo>
                  <a:pt x="2086" y="2127"/>
                  <a:pt x="2087" y="2127"/>
                  <a:pt x="2087" y="2127"/>
                </a:cubicBezTo>
                <a:cubicBezTo>
                  <a:pt x="2088" y="2128"/>
                  <a:pt x="2088" y="2129"/>
                  <a:pt x="2089" y="2129"/>
                </a:cubicBezTo>
                <a:cubicBezTo>
                  <a:pt x="2090" y="2128"/>
                  <a:pt x="2090" y="2127"/>
                  <a:pt x="2090" y="2126"/>
                </a:cubicBezTo>
                <a:cubicBezTo>
                  <a:pt x="2090" y="2125"/>
                  <a:pt x="2091" y="2124"/>
                  <a:pt x="2091" y="2123"/>
                </a:cubicBezTo>
                <a:cubicBezTo>
                  <a:pt x="2091" y="2122"/>
                  <a:pt x="2090" y="2121"/>
                  <a:pt x="2090" y="2120"/>
                </a:cubicBezTo>
                <a:close/>
                <a:moveTo>
                  <a:pt x="2490" y="2000"/>
                </a:moveTo>
                <a:cubicBezTo>
                  <a:pt x="2490" y="1998"/>
                  <a:pt x="2490" y="1997"/>
                  <a:pt x="2490" y="1996"/>
                </a:cubicBezTo>
                <a:cubicBezTo>
                  <a:pt x="2489" y="1995"/>
                  <a:pt x="2489" y="1997"/>
                  <a:pt x="2489" y="1997"/>
                </a:cubicBezTo>
                <a:cubicBezTo>
                  <a:pt x="2489" y="1998"/>
                  <a:pt x="2489" y="1998"/>
                  <a:pt x="2489" y="1999"/>
                </a:cubicBezTo>
                <a:cubicBezTo>
                  <a:pt x="2490" y="2000"/>
                  <a:pt x="2489" y="2000"/>
                  <a:pt x="2489" y="2001"/>
                </a:cubicBezTo>
                <a:cubicBezTo>
                  <a:pt x="2489" y="2001"/>
                  <a:pt x="2490" y="2000"/>
                  <a:pt x="2490" y="2000"/>
                </a:cubicBezTo>
                <a:close/>
                <a:moveTo>
                  <a:pt x="2476" y="1893"/>
                </a:moveTo>
                <a:cubicBezTo>
                  <a:pt x="2476" y="1893"/>
                  <a:pt x="2476" y="1892"/>
                  <a:pt x="2476" y="1892"/>
                </a:cubicBezTo>
                <a:cubicBezTo>
                  <a:pt x="2476" y="1891"/>
                  <a:pt x="2476" y="1892"/>
                  <a:pt x="2476" y="1892"/>
                </a:cubicBezTo>
                <a:cubicBezTo>
                  <a:pt x="2475" y="1893"/>
                  <a:pt x="2475" y="1893"/>
                  <a:pt x="2475" y="1893"/>
                </a:cubicBezTo>
                <a:cubicBezTo>
                  <a:pt x="2474" y="1894"/>
                  <a:pt x="2474" y="1894"/>
                  <a:pt x="2474" y="1894"/>
                </a:cubicBezTo>
                <a:cubicBezTo>
                  <a:pt x="2474" y="1895"/>
                  <a:pt x="2473" y="1895"/>
                  <a:pt x="2473" y="1896"/>
                </a:cubicBezTo>
                <a:cubicBezTo>
                  <a:pt x="2473" y="1897"/>
                  <a:pt x="2472" y="1898"/>
                  <a:pt x="2471" y="1899"/>
                </a:cubicBezTo>
                <a:cubicBezTo>
                  <a:pt x="2470" y="1899"/>
                  <a:pt x="2470" y="1899"/>
                  <a:pt x="2469" y="1900"/>
                </a:cubicBezTo>
                <a:cubicBezTo>
                  <a:pt x="2469" y="1900"/>
                  <a:pt x="2469" y="1900"/>
                  <a:pt x="2468" y="1901"/>
                </a:cubicBezTo>
                <a:cubicBezTo>
                  <a:pt x="2468" y="1901"/>
                  <a:pt x="2468" y="1902"/>
                  <a:pt x="2467" y="1902"/>
                </a:cubicBezTo>
                <a:cubicBezTo>
                  <a:pt x="2467" y="1903"/>
                  <a:pt x="2466" y="1903"/>
                  <a:pt x="2466" y="1903"/>
                </a:cubicBezTo>
                <a:cubicBezTo>
                  <a:pt x="2466" y="1904"/>
                  <a:pt x="2465" y="1904"/>
                  <a:pt x="2465" y="1905"/>
                </a:cubicBezTo>
                <a:cubicBezTo>
                  <a:pt x="2465" y="1905"/>
                  <a:pt x="2465" y="1905"/>
                  <a:pt x="2464" y="1906"/>
                </a:cubicBezTo>
                <a:cubicBezTo>
                  <a:pt x="2463" y="1906"/>
                  <a:pt x="2464" y="1906"/>
                  <a:pt x="2463" y="1907"/>
                </a:cubicBezTo>
                <a:cubicBezTo>
                  <a:pt x="2463" y="1907"/>
                  <a:pt x="2462" y="1907"/>
                  <a:pt x="2462" y="1908"/>
                </a:cubicBezTo>
                <a:cubicBezTo>
                  <a:pt x="2462" y="1908"/>
                  <a:pt x="2462" y="1909"/>
                  <a:pt x="2461" y="1909"/>
                </a:cubicBezTo>
                <a:cubicBezTo>
                  <a:pt x="2461" y="1908"/>
                  <a:pt x="2461" y="1908"/>
                  <a:pt x="2460" y="1908"/>
                </a:cubicBezTo>
                <a:cubicBezTo>
                  <a:pt x="2459" y="1908"/>
                  <a:pt x="2459" y="1909"/>
                  <a:pt x="2458" y="1909"/>
                </a:cubicBezTo>
                <a:cubicBezTo>
                  <a:pt x="2458" y="1909"/>
                  <a:pt x="2458" y="1910"/>
                  <a:pt x="2457" y="1910"/>
                </a:cubicBezTo>
                <a:cubicBezTo>
                  <a:pt x="2456" y="1911"/>
                  <a:pt x="2457" y="1912"/>
                  <a:pt x="2456" y="1912"/>
                </a:cubicBezTo>
                <a:cubicBezTo>
                  <a:pt x="2455" y="1912"/>
                  <a:pt x="2455" y="1912"/>
                  <a:pt x="2454" y="1913"/>
                </a:cubicBezTo>
                <a:cubicBezTo>
                  <a:pt x="2454" y="1913"/>
                  <a:pt x="2454" y="1914"/>
                  <a:pt x="2453" y="1914"/>
                </a:cubicBezTo>
                <a:cubicBezTo>
                  <a:pt x="2453" y="1914"/>
                  <a:pt x="2452" y="1914"/>
                  <a:pt x="2452" y="1915"/>
                </a:cubicBezTo>
                <a:cubicBezTo>
                  <a:pt x="2451" y="1915"/>
                  <a:pt x="2451" y="1916"/>
                  <a:pt x="2451" y="1916"/>
                </a:cubicBezTo>
                <a:cubicBezTo>
                  <a:pt x="2451" y="1917"/>
                  <a:pt x="2450" y="1918"/>
                  <a:pt x="2450" y="1918"/>
                </a:cubicBezTo>
                <a:cubicBezTo>
                  <a:pt x="2449" y="1919"/>
                  <a:pt x="2449" y="1919"/>
                  <a:pt x="2448" y="1919"/>
                </a:cubicBezTo>
                <a:cubicBezTo>
                  <a:pt x="2447" y="1920"/>
                  <a:pt x="2447" y="1921"/>
                  <a:pt x="2446" y="1922"/>
                </a:cubicBezTo>
                <a:cubicBezTo>
                  <a:pt x="2446" y="1923"/>
                  <a:pt x="2445" y="1923"/>
                  <a:pt x="2445" y="1924"/>
                </a:cubicBezTo>
                <a:cubicBezTo>
                  <a:pt x="2445" y="1925"/>
                  <a:pt x="2445" y="1925"/>
                  <a:pt x="2445" y="1926"/>
                </a:cubicBezTo>
                <a:cubicBezTo>
                  <a:pt x="2444" y="1926"/>
                  <a:pt x="2445" y="1927"/>
                  <a:pt x="2445" y="1927"/>
                </a:cubicBezTo>
                <a:cubicBezTo>
                  <a:pt x="2446" y="1926"/>
                  <a:pt x="2446" y="1926"/>
                  <a:pt x="2446" y="1925"/>
                </a:cubicBezTo>
                <a:cubicBezTo>
                  <a:pt x="2447" y="1925"/>
                  <a:pt x="2447" y="1925"/>
                  <a:pt x="2448" y="1924"/>
                </a:cubicBezTo>
                <a:cubicBezTo>
                  <a:pt x="2449" y="1923"/>
                  <a:pt x="2449" y="1924"/>
                  <a:pt x="2450" y="1924"/>
                </a:cubicBezTo>
                <a:cubicBezTo>
                  <a:pt x="2450" y="1923"/>
                  <a:pt x="2450" y="1923"/>
                  <a:pt x="2451" y="1923"/>
                </a:cubicBezTo>
                <a:cubicBezTo>
                  <a:pt x="2451" y="1923"/>
                  <a:pt x="2451" y="1923"/>
                  <a:pt x="2452" y="1922"/>
                </a:cubicBezTo>
                <a:cubicBezTo>
                  <a:pt x="2452" y="1922"/>
                  <a:pt x="2452" y="1920"/>
                  <a:pt x="2453" y="1920"/>
                </a:cubicBezTo>
                <a:cubicBezTo>
                  <a:pt x="2453" y="1920"/>
                  <a:pt x="2453" y="1920"/>
                  <a:pt x="2454" y="1920"/>
                </a:cubicBezTo>
                <a:cubicBezTo>
                  <a:pt x="2454" y="1920"/>
                  <a:pt x="2455" y="1920"/>
                  <a:pt x="2455" y="1920"/>
                </a:cubicBezTo>
                <a:cubicBezTo>
                  <a:pt x="2457" y="1920"/>
                  <a:pt x="2458" y="1918"/>
                  <a:pt x="2459" y="1917"/>
                </a:cubicBezTo>
                <a:cubicBezTo>
                  <a:pt x="2460" y="1916"/>
                  <a:pt x="2461" y="1916"/>
                  <a:pt x="2462" y="1915"/>
                </a:cubicBezTo>
                <a:cubicBezTo>
                  <a:pt x="2462" y="1914"/>
                  <a:pt x="2462" y="1913"/>
                  <a:pt x="2462" y="1913"/>
                </a:cubicBezTo>
                <a:cubicBezTo>
                  <a:pt x="2463" y="1912"/>
                  <a:pt x="2463" y="1912"/>
                  <a:pt x="2463" y="1911"/>
                </a:cubicBezTo>
                <a:cubicBezTo>
                  <a:pt x="2464" y="1910"/>
                  <a:pt x="2466" y="1910"/>
                  <a:pt x="2467" y="1910"/>
                </a:cubicBezTo>
                <a:cubicBezTo>
                  <a:pt x="2468" y="1910"/>
                  <a:pt x="2468" y="1909"/>
                  <a:pt x="2469" y="1908"/>
                </a:cubicBezTo>
                <a:cubicBezTo>
                  <a:pt x="2470" y="1908"/>
                  <a:pt x="2471" y="1908"/>
                  <a:pt x="2471" y="1907"/>
                </a:cubicBezTo>
                <a:cubicBezTo>
                  <a:pt x="2471" y="1907"/>
                  <a:pt x="2472" y="1906"/>
                  <a:pt x="2472" y="1906"/>
                </a:cubicBezTo>
                <a:cubicBezTo>
                  <a:pt x="2473" y="1904"/>
                  <a:pt x="2474" y="1903"/>
                  <a:pt x="2475" y="1902"/>
                </a:cubicBezTo>
                <a:cubicBezTo>
                  <a:pt x="2475" y="1901"/>
                  <a:pt x="2476" y="1901"/>
                  <a:pt x="2476" y="1900"/>
                </a:cubicBezTo>
                <a:cubicBezTo>
                  <a:pt x="2477" y="1899"/>
                  <a:pt x="2476" y="1898"/>
                  <a:pt x="2476" y="1897"/>
                </a:cubicBezTo>
                <a:cubicBezTo>
                  <a:pt x="2476" y="1897"/>
                  <a:pt x="2476" y="1896"/>
                  <a:pt x="2476" y="1895"/>
                </a:cubicBezTo>
                <a:cubicBezTo>
                  <a:pt x="2476" y="1895"/>
                  <a:pt x="2477" y="1895"/>
                  <a:pt x="2477" y="1895"/>
                </a:cubicBezTo>
                <a:cubicBezTo>
                  <a:pt x="2478" y="1894"/>
                  <a:pt x="2478" y="1894"/>
                  <a:pt x="2479" y="1894"/>
                </a:cubicBezTo>
                <a:cubicBezTo>
                  <a:pt x="2480" y="1894"/>
                  <a:pt x="2481" y="1894"/>
                  <a:pt x="2481" y="1894"/>
                </a:cubicBezTo>
                <a:cubicBezTo>
                  <a:pt x="2483" y="1894"/>
                  <a:pt x="2484" y="1893"/>
                  <a:pt x="2485" y="1893"/>
                </a:cubicBezTo>
                <a:cubicBezTo>
                  <a:pt x="2486" y="1892"/>
                  <a:pt x="2485" y="1891"/>
                  <a:pt x="2486" y="1891"/>
                </a:cubicBezTo>
                <a:cubicBezTo>
                  <a:pt x="2486" y="1890"/>
                  <a:pt x="2486" y="1889"/>
                  <a:pt x="2486" y="1889"/>
                </a:cubicBezTo>
                <a:cubicBezTo>
                  <a:pt x="2487" y="1888"/>
                  <a:pt x="2487" y="1888"/>
                  <a:pt x="2488" y="1888"/>
                </a:cubicBezTo>
                <a:cubicBezTo>
                  <a:pt x="2488" y="1887"/>
                  <a:pt x="2488" y="1887"/>
                  <a:pt x="2489" y="1887"/>
                </a:cubicBezTo>
                <a:cubicBezTo>
                  <a:pt x="2490" y="1887"/>
                  <a:pt x="2489" y="1886"/>
                  <a:pt x="2490" y="1886"/>
                </a:cubicBezTo>
                <a:cubicBezTo>
                  <a:pt x="2491" y="1886"/>
                  <a:pt x="2491" y="1887"/>
                  <a:pt x="2492" y="1887"/>
                </a:cubicBezTo>
                <a:cubicBezTo>
                  <a:pt x="2492" y="1887"/>
                  <a:pt x="2492" y="1886"/>
                  <a:pt x="2493" y="1886"/>
                </a:cubicBezTo>
                <a:cubicBezTo>
                  <a:pt x="2493" y="1885"/>
                  <a:pt x="2493" y="1885"/>
                  <a:pt x="2494" y="1885"/>
                </a:cubicBezTo>
                <a:cubicBezTo>
                  <a:pt x="2494" y="1884"/>
                  <a:pt x="2495" y="1884"/>
                  <a:pt x="2495" y="1883"/>
                </a:cubicBezTo>
                <a:cubicBezTo>
                  <a:pt x="2494" y="1883"/>
                  <a:pt x="2494" y="1883"/>
                  <a:pt x="2494" y="1882"/>
                </a:cubicBezTo>
                <a:cubicBezTo>
                  <a:pt x="2494" y="1882"/>
                  <a:pt x="2493" y="1882"/>
                  <a:pt x="2494" y="1881"/>
                </a:cubicBezTo>
                <a:cubicBezTo>
                  <a:pt x="2494" y="1881"/>
                  <a:pt x="2494" y="1881"/>
                  <a:pt x="2494" y="1880"/>
                </a:cubicBezTo>
                <a:cubicBezTo>
                  <a:pt x="2493" y="1880"/>
                  <a:pt x="2492" y="1881"/>
                  <a:pt x="2493" y="1880"/>
                </a:cubicBezTo>
                <a:cubicBezTo>
                  <a:pt x="2493" y="1880"/>
                  <a:pt x="2493" y="1880"/>
                  <a:pt x="2493" y="1879"/>
                </a:cubicBezTo>
                <a:cubicBezTo>
                  <a:pt x="2493" y="1879"/>
                  <a:pt x="2492" y="1879"/>
                  <a:pt x="2493" y="1878"/>
                </a:cubicBezTo>
                <a:cubicBezTo>
                  <a:pt x="2493" y="1878"/>
                  <a:pt x="2493" y="1878"/>
                  <a:pt x="2493" y="1878"/>
                </a:cubicBezTo>
                <a:cubicBezTo>
                  <a:pt x="2494" y="1878"/>
                  <a:pt x="2494" y="1878"/>
                  <a:pt x="2493" y="1878"/>
                </a:cubicBezTo>
                <a:cubicBezTo>
                  <a:pt x="2493" y="1877"/>
                  <a:pt x="2493" y="1878"/>
                  <a:pt x="2493" y="1878"/>
                </a:cubicBezTo>
                <a:cubicBezTo>
                  <a:pt x="2493" y="1878"/>
                  <a:pt x="2492" y="1877"/>
                  <a:pt x="2492" y="1877"/>
                </a:cubicBezTo>
                <a:cubicBezTo>
                  <a:pt x="2492" y="1877"/>
                  <a:pt x="2492" y="1878"/>
                  <a:pt x="2491" y="1878"/>
                </a:cubicBezTo>
                <a:cubicBezTo>
                  <a:pt x="2491" y="1877"/>
                  <a:pt x="2491" y="1877"/>
                  <a:pt x="2491" y="1876"/>
                </a:cubicBezTo>
                <a:cubicBezTo>
                  <a:pt x="2491" y="1876"/>
                  <a:pt x="2491" y="1875"/>
                  <a:pt x="2491" y="1875"/>
                </a:cubicBezTo>
                <a:cubicBezTo>
                  <a:pt x="2491" y="1874"/>
                  <a:pt x="2491" y="1874"/>
                  <a:pt x="2491" y="1874"/>
                </a:cubicBezTo>
                <a:cubicBezTo>
                  <a:pt x="2492" y="1874"/>
                  <a:pt x="2491" y="1873"/>
                  <a:pt x="2492" y="1873"/>
                </a:cubicBezTo>
                <a:cubicBezTo>
                  <a:pt x="2492" y="1873"/>
                  <a:pt x="2493" y="1874"/>
                  <a:pt x="2493" y="1874"/>
                </a:cubicBezTo>
                <a:cubicBezTo>
                  <a:pt x="2493" y="1874"/>
                  <a:pt x="2494" y="1874"/>
                  <a:pt x="2494" y="1874"/>
                </a:cubicBezTo>
                <a:cubicBezTo>
                  <a:pt x="2493" y="1873"/>
                  <a:pt x="2493" y="1872"/>
                  <a:pt x="2493" y="1872"/>
                </a:cubicBezTo>
                <a:cubicBezTo>
                  <a:pt x="2492" y="1872"/>
                  <a:pt x="2492" y="1873"/>
                  <a:pt x="2492" y="1873"/>
                </a:cubicBezTo>
                <a:cubicBezTo>
                  <a:pt x="2490" y="1872"/>
                  <a:pt x="2491" y="1871"/>
                  <a:pt x="2492" y="1870"/>
                </a:cubicBezTo>
                <a:cubicBezTo>
                  <a:pt x="2492" y="1869"/>
                  <a:pt x="2492" y="1869"/>
                  <a:pt x="2492" y="1868"/>
                </a:cubicBezTo>
                <a:cubicBezTo>
                  <a:pt x="2492" y="1867"/>
                  <a:pt x="2492" y="1867"/>
                  <a:pt x="2492" y="1868"/>
                </a:cubicBezTo>
                <a:cubicBezTo>
                  <a:pt x="2490" y="1868"/>
                  <a:pt x="2491" y="1866"/>
                  <a:pt x="2491" y="1865"/>
                </a:cubicBezTo>
                <a:cubicBezTo>
                  <a:pt x="2490" y="1865"/>
                  <a:pt x="2491" y="1867"/>
                  <a:pt x="2490" y="1867"/>
                </a:cubicBezTo>
                <a:cubicBezTo>
                  <a:pt x="2490" y="1868"/>
                  <a:pt x="2489" y="1868"/>
                  <a:pt x="2489" y="1869"/>
                </a:cubicBezTo>
                <a:cubicBezTo>
                  <a:pt x="2489" y="1869"/>
                  <a:pt x="2490" y="1870"/>
                  <a:pt x="2489" y="1870"/>
                </a:cubicBezTo>
                <a:cubicBezTo>
                  <a:pt x="2489" y="1870"/>
                  <a:pt x="2488" y="1869"/>
                  <a:pt x="2488" y="1869"/>
                </a:cubicBezTo>
                <a:cubicBezTo>
                  <a:pt x="2488" y="1870"/>
                  <a:pt x="2489" y="1870"/>
                  <a:pt x="2489" y="1870"/>
                </a:cubicBezTo>
                <a:cubicBezTo>
                  <a:pt x="2489" y="1871"/>
                  <a:pt x="2490" y="1872"/>
                  <a:pt x="2489" y="1873"/>
                </a:cubicBezTo>
                <a:cubicBezTo>
                  <a:pt x="2489" y="1873"/>
                  <a:pt x="2489" y="1872"/>
                  <a:pt x="2489" y="1872"/>
                </a:cubicBezTo>
                <a:cubicBezTo>
                  <a:pt x="2489" y="1872"/>
                  <a:pt x="2489" y="1872"/>
                  <a:pt x="2489" y="1872"/>
                </a:cubicBezTo>
                <a:cubicBezTo>
                  <a:pt x="2489" y="1873"/>
                  <a:pt x="2489" y="1873"/>
                  <a:pt x="2489" y="1874"/>
                </a:cubicBezTo>
                <a:cubicBezTo>
                  <a:pt x="2488" y="1874"/>
                  <a:pt x="2488" y="1872"/>
                  <a:pt x="2488" y="1872"/>
                </a:cubicBezTo>
                <a:cubicBezTo>
                  <a:pt x="2487" y="1872"/>
                  <a:pt x="2488" y="1873"/>
                  <a:pt x="2488" y="1874"/>
                </a:cubicBezTo>
                <a:cubicBezTo>
                  <a:pt x="2488" y="1874"/>
                  <a:pt x="2487" y="1873"/>
                  <a:pt x="2487" y="1874"/>
                </a:cubicBezTo>
                <a:cubicBezTo>
                  <a:pt x="2487" y="1875"/>
                  <a:pt x="2487" y="1875"/>
                  <a:pt x="2488" y="1875"/>
                </a:cubicBezTo>
                <a:cubicBezTo>
                  <a:pt x="2488" y="1875"/>
                  <a:pt x="2488" y="1875"/>
                  <a:pt x="2488" y="1875"/>
                </a:cubicBezTo>
                <a:cubicBezTo>
                  <a:pt x="2488" y="1876"/>
                  <a:pt x="2488" y="1876"/>
                  <a:pt x="2488" y="1876"/>
                </a:cubicBezTo>
                <a:cubicBezTo>
                  <a:pt x="2488" y="1876"/>
                  <a:pt x="2488" y="1877"/>
                  <a:pt x="2488" y="1877"/>
                </a:cubicBezTo>
                <a:cubicBezTo>
                  <a:pt x="2489" y="1877"/>
                  <a:pt x="2489" y="1876"/>
                  <a:pt x="2489" y="1876"/>
                </a:cubicBezTo>
                <a:cubicBezTo>
                  <a:pt x="2489" y="1877"/>
                  <a:pt x="2490" y="1877"/>
                  <a:pt x="2490" y="1877"/>
                </a:cubicBezTo>
                <a:cubicBezTo>
                  <a:pt x="2490" y="1878"/>
                  <a:pt x="2489" y="1878"/>
                  <a:pt x="2490" y="1879"/>
                </a:cubicBezTo>
                <a:cubicBezTo>
                  <a:pt x="2490" y="1879"/>
                  <a:pt x="2490" y="1879"/>
                  <a:pt x="2490" y="1879"/>
                </a:cubicBezTo>
                <a:cubicBezTo>
                  <a:pt x="2489" y="1879"/>
                  <a:pt x="2489" y="1878"/>
                  <a:pt x="2488" y="1878"/>
                </a:cubicBezTo>
                <a:cubicBezTo>
                  <a:pt x="2488" y="1877"/>
                  <a:pt x="2487" y="1877"/>
                  <a:pt x="2487" y="1877"/>
                </a:cubicBezTo>
                <a:cubicBezTo>
                  <a:pt x="2487" y="1877"/>
                  <a:pt x="2487" y="1876"/>
                  <a:pt x="2487" y="1876"/>
                </a:cubicBezTo>
                <a:cubicBezTo>
                  <a:pt x="2486" y="1876"/>
                  <a:pt x="2486" y="1876"/>
                  <a:pt x="2487" y="1875"/>
                </a:cubicBezTo>
                <a:cubicBezTo>
                  <a:pt x="2487" y="1875"/>
                  <a:pt x="2487" y="1874"/>
                  <a:pt x="2486" y="1874"/>
                </a:cubicBezTo>
                <a:cubicBezTo>
                  <a:pt x="2486" y="1875"/>
                  <a:pt x="2486" y="1875"/>
                  <a:pt x="2486" y="1875"/>
                </a:cubicBezTo>
                <a:cubicBezTo>
                  <a:pt x="2486" y="1876"/>
                  <a:pt x="2485" y="1876"/>
                  <a:pt x="2485" y="1877"/>
                </a:cubicBezTo>
                <a:cubicBezTo>
                  <a:pt x="2486" y="1877"/>
                  <a:pt x="2486" y="1877"/>
                  <a:pt x="2486" y="1878"/>
                </a:cubicBezTo>
                <a:cubicBezTo>
                  <a:pt x="2486" y="1879"/>
                  <a:pt x="2487" y="1878"/>
                  <a:pt x="2488" y="1879"/>
                </a:cubicBezTo>
                <a:cubicBezTo>
                  <a:pt x="2488" y="1879"/>
                  <a:pt x="2488" y="1880"/>
                  <a:pt x="2487" y="1881"/>
                </a:cubicBezTo>
                <a:cubicBezTo>
                  <a:pt x="2487" y="1881"/>
                  <a:pt x="2487" y="1882"/>
                  <a:pt x="2487" y="1882"/>
                </a:cubicBezTo>
                <a:cubicBezTo>
                  <a:pt x="2487" y="1883"/>
                  <a:pt x="2486" y="1883"/>
                  <a:pt x="2486" y="1883"/>
                </a:cubicBezTo>
                <a:cubicBezTo>
                  <a:pt x="2486" y="1884"/>
                  <a:pt x="2486" y="1884"/>
                  <a:pt x="2486" y="1884"/>
                </a:cubicBezTo>
                <a:cubicBezTo>
                  <a:pt x="2486" y="1885"/>
                  <a:pt x="2485" y="1884"/>
                  <a:pt x="2485" y="1885"/>
                </a:cubicBezTo>
                <a:cubicBezTo>
                  <a:pt x="2485" y="1886"/>
                  <a:pt x="2484" y="1885"/>
                  <a:pt x="2484" y="1886"/>
                </a:cubicBezTo>
                <a:cubicBezTo>
                  <a:pt x="2484" y="1886"/>
                  <a:pt x="2483" y="1886"/>
                  <a:pt x="2483" y="1886"/>
                </a:cubicBezTo>
                <a:cubicBezTo>
                  <a:pt x="2483" y="1885"/>
                  <a:pt x="2483" y="1885"/>
                  <a:pt x="2483" y="1885"/>
                </a:cubicBezTo>
                <a:cubicBezTo>
                  <a:pt x="2483" y="1884"/>
                  <a:pt x="2483" y="1885"/>
                  <a:pt x="2483" y="1885"/>
                </a:cubicBezTo>
                <a:cubicBezTo>
                  <a:pt x="2482" y="1886"/>
                  <a:pt x="2482" y="1886"/>
                  <a:pt x="2482" y="1886"/>
                </a:cubicBezTo>
                <a:cubicBezTo>
                  <a:pt x="2481" y="1886"/>
                  <a:pt x="2481" y="1886"/>
                  <a:pt x="2481" y="1886"/>
                </a:cubicBezTo>
                <a:cubicBezTo>
                  <a:pt x="2480" y="1886"/>
                  <a:pt x="2481" y="1887"/>
                  <a:pt x="2481" y="1887"/>
                </a:cubicBezTo>
                <a:cubicBezTo>
                  <a:pt x="2482" y="1887"/>
                  <a:pt x="2481" y="1888"/>
                  <a:pt x="2481" y="1888"/>
                </a:cubicBezTo>
                <a:cubicBezTo>
                  <a:pt x="2480" y="1888"/>
                  <a:pt x="2480" y="1889"/>
                  <a:pt x="2480" y="1889"/>
                </a:cubicBezTo>
                <a:cubicBezTo>
                  <a:pt x="2480" y="1891"/>
                  <a:pt x="2478" y="1889"/>
                  <a:pt x="2477" y="1890"/>
                </a:cubicBezTo>
                <a:cubicBezTo>
                  <a:pt x="2477" y="1891"/>
                  <a:pt x="2478" y="1891"/>
                  <a:pt x="2478" y="1892"/>
                </a:cubicBezTo>
                <a:cubicBezTo>
                  <a:pt x="2478" y="1892"/>
                  <a:pt x="2477" y="1893"/>
                  <a:pt x="2477" y="1893"/>
                </a:cubicBezTo>
                <a:cubicBezTo>
                  <a:pt x="2477" y="1893"/>
                  <a:pt x="2477" y="1894"/>
                  <a:pt x="2476" y="1893"/>
                </a:cubicBezTo>
                <a:close/>
                <a:moveTo>
                  <a:pt x="2278" y="1724"/>
                </a:moveTo>
                <a:cubicBezTo>
                  <a:pt x="2280" y="1724"/>
                  <a:pt x="2280" y="1725"/>
                  <a:pt x="2281" y="1726"/>
                </a:cubicBezTo>
                <a:cubicBezTo>
                  <a:pt x="2283" y="1727"/>
                  <a:pt x="2284" y="1727"/>
                  <a:pt x="2285" y="1727"/>
                </a:cubicBezTo>
                <a:cubicBezTo>
                  <a:pt x="2286" y="1727"/>
                  <a:pt x="2287" y="1728"/>
                  <a:pt x="2287" y="1728"/>
                </a:cubicBezTo>
                <a:cubicBezTo>
                  <a:pt x="2288" y="1728"/>
                  <a:pt x="2289" y="1729"/>
                  <a:pt x="2290" y="1729"/>
                </a:cubicBezTo>
                <a:cubicBezTo>
                  <a:pt x="2291" y="1729"/>
                  <a:pt x="2292" y="1729"/>
                  <a:pt x="2292" y="1730"/>
                </a:cubicBezTo>
                <a:cubicBezTo>
                  <a:pt x="2293" y="1730"/>
                  <a:pt x="2294" y="1730"/>
                  <a:pt x="2296" y="1730"/>
                </a:cubicBezTo>
                <a:cubicBezTo>
                  <a:pt x="2297" y="1730"/>
                  <a:pt x="2297" y="1729"/>
                  <a:pt x="2298" y="1728"/>
                </a:cubicBezTo>
                <a:cubicBezTo>
                  <a:pt x="2298" y="1727"/>
                  <a:pt x="2298" y="1726"/>
                  <a:pt x="2299" y="1725"/>
                </a:cubicBezTo>
                <a:cubicBezTo>
                  <a:pt x="2300" y="1725"/>
                  <a:pt x="2301" y="1726"/>
                  <a:pt x="2303" y="1725"/>
                </a:cubicBezTo>
                <a:cubicBezTo>
                  <a:pt x="2303" y="1725"/>
                  <a:pt x="2304" y="1725"/>
                  <a:pt x="2304" y="1724"/>
                </a:cubicBezTo>
                <a:cubicBezTo>
                  <a:pt x="2305" y="1723"/>
                  <a:pt x="2305" y="1723"/>
                  <a:pt x="2306" y="1722"/>
                </a:cubicBezTo>
                <a:cubicBezTo>
                  <a:pt x="2307" y="1721"/>
                  <a:pt x="2307" y="1720"/>
                  <a:pt x="2309" y="1720"/>
                </a:cubicBezTo>
                <a:cubicBezTo>
                  <a:pt x="2311" y="1720"/>
                  <a:pt x="2312" y="1720"/>
                  <a:pt x="2313" y="1719"/>
                </a:cubicBezTo>
                <a:cubicBezTo>
                  <a:pt x="2313" y="1717"/>
                  <a:pt x="2314" y="1716"/>
                  <a:pt x="2314" y="1715"/>
                </a:cubicBezTo>
                <a:cubicBezTo>
                  <a:pt x="2314" y="1713"/>
                  <a:pt x="2314" y="1712"/>
                  <a:pt x="2314" y="1710"/>
                </a:cubicBezTo>
                <a:cubicBezTo>
                  <a:pt x="2314" y="1709"/>
                  <a:pt x="2315" y="1708"/>
                  <a:pt x="2316" y="1707"/>
                </a:cubicBezTo>
                <a:cubicBezTo>
                  <a:pt x="2317" y="1706"/>
                  <a:pt x="2317" y="1706"/>
                  <a:pt x="2318" y="1705"/>
                </a:cubicBezTo>
                <a:cubicBezTo>
                  <a:pt x="2318" y="1705"/>
                  <a:pt x="2318" y="1704"/>
                  <a:pt x="2318" y="1703"/>
                </a:cubicBezTo>
                <a:cubicBezTo>
                  <a:pt x="2320" y="1701"/>
                  <a:pt x="2324" y="1701"/>
                  <a:pt x="2323" y="1698"/>
                </a:cubicBezTo>
                <a:cubicBezTo>
                  <a:pt x="2323" y="1698"/>
                  <a:pt x="2323" y="1697"/>
                  <a:pt x="2323" y="1697"/>
                </a:cubicBezTo>
                <a:cubicBezTo>
                  <a:pt x="2322" y="1696"/>
                  <a:pt x="2323" y="1695"/>
                  <a:pt x="2322" y="1694"/>
                </a:cubicBezTo>
                <a:cubicBezTo>
                  <a:pt x="2322" y="1693"/>
                  <a:pt x="2320" y="1693"/>
                  <a:pt x="2319" y="1692"/>
                </a:cubicBezTo>
                <a:cubicBezTo>
                  <a:pt x="2318" y="1692"/>
                  <a:pt x="2318" y="1692"/>
                  <a:pt x="2318" y="1691"/>
                </a:cubicBezTo>
                <a:cubicBezTo>
                  <a:pt x="2317" y="1690"/>
                  <a:pt x="2317" y="1689"/>
                  <a:pt x="2316" y="1690"/>
                </a:cubicBezTo>
                <a:cubicBezTo>
                  <a:pt x="2315" y="1691"/>
                  <a:pt x="2316" y="1693"/>
                  <a:pt x="2315" y="1694"/>
                </a:cubicBezTo>
                <a:cubicBezTo>
                  <a:pt x="2314" y="1694"/>
                  <a:pt x="2314" y="1694"/>
                  <a:pt x="2313" y="1694"/>
                </a:cubicBezTo>
                <a:cubicBezTo>
                  <a:pt x="2312" y="1694"/>
                  <a:pt x="2312" y="1693"/>
                  <a:pt x="2311" y="1693"/>
                </a:cubicBezTo>
                <a:cubicBezTo>
                  <a:pt x="2310" y="1693"/>
                  <a:pt x="2309" y="1692"/>
                  <a:pt x="2308" y="1692"/>
                </a:cubicBezTo>
                <a:cubicBezTo>
                  <a:pt x="2306" y="1692"/>
                  <a:pt x="2305" y="1693"/>
                  <a:pt x="2304" y="1694"/>
                </a:cubicBezTo>
                <a:cubicBezTo>
                  <a:pt x="2303" y="1695"/>
                  <a:pt x="2302" y="1694"/>
                  <a:pt x="2301" y="1693"/>
                </a:cubicBezTo>
                <a:cubicBezTo>
                  <a:pt x="2299" y="1693"/>
                  <a:pt x="2298" y="1693"/>
                  <a:pt x="2296" y="1693"/>
                </a:cubicBezTo>
                <a:cubicBezTo>
                  <a:pt x="2295" y="1694"/>
                  <a:pt x="2295" y="1695"/>
                  <a:pt x="2293" y="1695"/>
                </a:cubicBezTo>
                <a:cubicBezTo>
                  <a:pt x="2293" y="1696"/>
                  <a:pt x="2292" y="1696"/>
                  <a:pt x="2291" y="1695"/>
                </a:cubicBezTo>
                <a:cubicBezTo>
                  <a:pt x="2291" y="1695"/>
                  <a:pt x="2290" y="1695"/>
                  <a:pt x="2290" y="1695"/>
                </a:cubicBezTo>
                <a:cubicBezTo>
                  <a:pt x="2288" y="1695"/>
                  <a:pt x="2289" y="1698"/>
                  <a:pt x="2289" y="1698"/>
                </a:cubicBezTo>
                <a:cubicBezTo>
                  <a:pt x="2288" y="1700"/>
                  <a:pt x="2286" y="1700"/>
                  <a:pt x="2286" y="1701"/>
                </a:cubicBezTo>
                <a:cubicBezTo>
                  <a:pt x="2285" y="1702"/>
                  <a:pt x="2284" y="1703"/>
                  <a:pt x="2282" y="1704"/>
                </a:cubicBezTo>
                <a:cubicBezTo>
                  <a:pt x="2280" y="1705"/>
                  <a:pt x="2277" y="1706"/>
                  <a:pt x="2276" y="1709"/>
                </a:cubicBezTo>
                <a:cubicBezTo>
                  <a:pt x="2276" y="1712"/>
                  <a:pt x="2276" y="1716"/>
                  <a:pt x="2277" y="1719"/>
                </a:cubicBezTo>
                <a:cubicBezTo>
                  <a:pt x="2278" y="1720"/>
                  <a:pt x="2277" y="1721"/>
                  <a:pt x="2276" y="1722"/>
                </a:cubicBezTo>
                <a:cubicBezTo>
                  <a:pt x="2276" y="1724"/>
                  <a:pt x="2277" y="1724"/>
                  <a:pt x="2278" y="1724"/>
                </a:cubicBezTo>
                <a:close/>
                <a:moveTo>
                  <a:pt x="2102" y="2137"/>
                </a:moveTo>
                <a:cubicBezTo>
                  <a:pt x="2101" y="2136"/>
                  <a:pt x="2100" y="2132"/>
                  <a:pt x="2098" y="2132"/>
                </a:cubicBezTo>
                <a:cubicBezTo>
                  <a:pt x="2096" y="2132"/>
                  <a:pt x="2097" y="2135"/>
                  <a:pt x="2098" y="2136"/>
                </a:cubicBezTo>
                <a:cubicBezTo>
                  <a:pt x="2099" y="2137"/>
                  <a:pt x="2101" y="2138"/>
                  <a:pt x="2102" y="2139"/>
                </a:cubicBezTo>
                <a:cubicBezTo>
                  <a:pt x="2102" y="2139"/>
                  <a:pt x="2103" y="2139"/>
                  <a:pt x="2103" y="2138"/>
                </a:cubicBezTo>
                <a:cubicBezTo>
                  <a:pt x="2103" y="2138"/>
                  <a:pt x="2103" y="2137"/>
                  <a:pt x="2102" y="2137"/>
                </a:cubicBezTo>
                <a:close/>
                <a:moveTo>
                  <a:pt x="2405" y="1988"/>
                </a:moveTo>
                <a:cubicBezTo>
                  <a:pt x="2406" y="1988"/>
                  <a:pt x="2406" y="1987"/>
                  <a:pt x="2406" y="1986"/>
                </a:cubicBezTo>
                <a:cubicBezTo>
                  <a:pt x="2406" y="1986"/>
                  <a:pt x="2404" y="1988"/>
                  <a:pt x="2405" y="1988"/>
                </a:cubicBezTo>
                <a:close/>
                <a:moveTo>
                  <a:pt x="2" y="804"/>
                </a:moveTo>
                <a:cubicBezTo>
                  <a:pt x="2" y="803"/>
                  <a:pt x="4" y="803"/>
                  <a:pt x="4" y="801"/>
                </a:cubicBezTo>
                <a:cubicBezTo>
                  <a:pt x="4" y="800"/>
                  <a:pt x="3" y="801"/>
                  <a:pt x="3" y="800"/>
                </a:cubicBezTo>
                <a:cubicBezTo>
                  <a:pt x="2" y="799"/>
                  <a:pt x="3" y="799"/>
                  <a:pt x="3" y="799"/>
                </a:cubicBezTo>
                <a:cubicBezTo>
                  <a:pt x="4" y="798"/>
                  <a:pt x="4" y="797"/>
                  <a:pt x="5" y="797"/>
                </a:cubicBezTo>
                <a:cubicBezTo>
                  <a:pt x="6" y="797"/>
                  <a:pt x="6" y="798"/>
                  <a:pt x="5" y="799"/>
                </a:cubicBezTo>
                <a:cubicBezTo>
                  <a:pt x="5" y="800"/>
                  <a:pt x="6" y="799"/>
                  <a:pt x="6" y="800"/>
                </a:cubicBezTo>
                <a:cubicBezTo>
                  <a:pt x="7" y="801"/>
                  <a:pt x="6" y="801"/>
                  <a:pt x="7" y="802"/>
                </a:cubicBezTo>
                <a:cubicBezTo>
                  <a:pt x="8" y="802"/>
                  <a:pt x="8" y="801"/>
                  <a:pt x="8" y="800"/>
                </a:cubicBezTo>
                <a:cubicBezTo>
                  <a:pt x="8" y="799"/>
                  <a:pt x="8" y="799"/>
                  <a:pt x="9" y="800"/>
                </a:cubicBezTo>
                <a:cubicBezTo>
                  <a:pt x="10" y="800"/>
                  <a:pt x="10" y="800"/>
                  <a:pt x="10" y="799"/>
                </a:cubicBezTo>
                <a:cubicBezTo>
                  <a:pt x="10" y="798"/>
                  <a:pt x="11" y="797"/>
                  <a:pt x="10" y="797"/>
                </a:cubicBezTo>
                <a:cubicBezTo>
                  <a:pt x="9" y="797"/>
                  <a:pt x="9" y="797"/>
                  <a:pt x="8" y="797"/>
                </a:cubicBezTo>
                <a:cubicBezTo>
                  <a:pt x="7" y="797"/>
                  <a:pt x="7" y="796"/>
                  <a:pt x="8" y="796"/>
                </a:cubicBezTo>
                <a:cubicBezTo>
                  <a:pt x="9" y="795"/>
                  <a:pt x="10" y="796"/>
                  <a:pt x="11" y="794"/>
                </a:cubicBezTo>
                <a:cubicBezTo>
                  <a:pt x="11" y="793"/>
                  <a:pt x="11" y="793"/>
                  <a:pt x="11" y="792"/>
                </a:cubicBezTo>
                <a:cubicBezTo>
                  <a:pt x="11" y="791"/>
                  <a:pt x="12" y="792"/>
                  <a:pt x="12" y="791"/>
                </a:cubicBezTo>
                <a:cubicBezTo>
                  <a:pt x="14" y="790"/>
                  <a:pt x="12" y="789"/>
                  <a:pt x="12" y="788"/>
                </a:cubicBezTo>
                <a:cubicBezTo>
                  <a:pt x="12" y="787"/>
                  <a:pt x="13" y="786"/>
                  <a:pt x="13" y="786"/>
                </a:cubicBezTo>
                <a:cubicBezTo>
                  <a:pt x="12" y="785"/>
                  <a:pt x="11" y="785"/>
                  <a:pt x="11" y="786"/>
                </a:cubicBezTo>
                <a:cubicBezTo>
                  <a:pt x="9" y="786"/>
                  <a:pt x="6" y="788"/>
                  <a:pt x="5" y="790"/>
                </a:cubicBezTo>
                <a:cubicBezTo>
                  <a:pt x="4" y="790"/>
                  <a:pt x="4" y="793"/>
                  <a:pt x="3" y="793"/>
                </a:cubicBezTo>
                <a:cubicBezTo>
                  <a:pt x="2" y="793"/>
                  <a:pt x="3" y="792"/>
                  <a:pt x="2" y="792"/>
                </a:cubicBezTo>
                <a:cubicBezTo>
                  <a:pt x="2" y="791"/>
                  <a:pt x="1" y="793"/>
                  <a:pt x="1" y="793"/>
                </a:cubicBezTo>
                <a:cubicBezTo>
                  <a:pt x="1" y="793"/>
                  <a:pt x="0" y="793"/>
                  <a:pt x="0" y="793"/>
                </a:cubicBezTo>
                <a:cubicBezTo>
                  <a:pt x="0" y="806"/>
                  <a:pt x="0" y="806"/>
                  <a:pt x="0" y="806"/>
                </a:cubicBezTo>
                <a:cubicBezTo>
                  <a:pt x="1" y="806"/>
                  <a:pt x="1" y="806"/>
                  <a:pt x="1" y="806"/>
                </a:cubicBezTo>
                <a:cubicBezTo>
                  <a:pt x="2" y="805"/>
                  <a:pt x="1" y="805"/>
                  <a:pt x="2" y="804"/>
                </a:cubicBezTo>
                <a:close/>
                <a:moveTo>
                  <a:pt x="2441" y="1936"/>
                </a:moveTo>
                <a:cubicBezTo>
                  <a:pt x="2441" y="1936"/>
                  <a:pt x="2441" y="1936"/>
                  <a:pt x="2441" y="1937"/>
                </a:cubicBezTo>
                <a:cubicBezTo>
                  <a:pt x="2441" y="1937"/>
                  <a:pt x="2441" y="1937"/>
                  <a:pt x="2441" y="1937"/>
                </a:cubicBezTo>
                <a:cubicBezTo>
                  <a:pt x="2441" y="1937"/>
                  <a:pt x="2442" y="1936"/>
                  <a:pt x="2442" y="1936"/>
                </a:cubicBezTo>
                <a:cubicBezTo>
                  <a:pt x="2442" y="1936"/>
                  <a:pt x="2442" y="1935"/>
                  <a:pt x="2443" y="1935"/>
                </a:cubicBezTo>
                <a:cubicBezTo>
                  <a:pt x="2443" y="1935"/>
                  <a:pt x="2443" y="1934"/>
                  <a:pt x="2443" y="1934"/>
                </a:cubicBezTo>
                <a:cubicBezTo>
                  <a:pt x="2443" y="1933"/>
                  <a:pt x="2442" y="1934"/>
                  <a:pt x="2442" y="1933"/>
                </a:cubicBezTo>
                <a:cubicBezTo>
                  <a:pt x="2443" y="1932"/>
                  <a:pt x="2443" y="1932"/>
                  <a:pt x="2442" y="1932"/>
                </a:cubicBezTo>
                <a:cubicBezTo>
                  <a:pt x="2441" y="1932"/>
                  <a:pt x="2441" y="1932"/>
                  <a:pt x="2441" y="1932"/>
                </a:cubicBezTo>
                <a:cubicBezTo>
                  <a:pt x="2441" y="1933"/>
                  <a:pt x="2440" y="1933"/>
                  <a:pt x="2440" y="1933"/>
                </a:cubicBezTo>
                <a:cubicBezTo>
                  <a:pt x="2441" y="1934"/>
                  <a:pt x="2441" y="1934"/>
                  <a:pt x="2440" y="1934"/>
                </a:cubicBezTo>
                <a:cubicBezTo>
                  <a:pt x="2440" y="1935"/>
                  <a:pt x="2440" y="1935"/>
                  <a:pt x="2441" y="1936"/>
                </a:cubicBezTo>
                <a:close/>
                <a:moveTo>
                  <a:pt x="2479" y="2074"/>
                </a:moveTo>
                <a:cubicBezTo>
                  <a:pt x="2479" y="2074"/>
                  <a:pt x="2479" y="2073"/>
                  <a:pt x="2480" y="2073"/>
                </a:cubicBezTo>
                <a:cubicBezTo>
                  <a:pt x="2480" y="2073"/>
                  <a:pt x="2480" y="2072"/>
                  <a:pt x="2480" y="2071"/>
                </a:cubicBezTo>
                <a:cubicBezTo>
                  <a:pt x="2479" y="2071"/>
                  <a:pt x="2478" y="2071"/>
                  <a:pt x="2477" y="2070"/>
                </a:cubicBezTo>
                <a:cubicBezTo>
                  <a:pt x="2477" y="2070"/>
                  <a:pt x="2476" y="2069"/>
                  <a:pt x="2475" y="2069"/>
                </a:cubicBezTo>
                <a:cubicBezTo>
                  <a:pt x="2474" y="2068"/>
                  <a:pt x="2473" y="2067"/>
                  <a:pt x="2472" y="2066"/>
                </a:cubicBezTo>
                <a:cubicBezTo>
                  <a:pt x="2470" y="2066"/>
                  <a:pt x="2470" y="2065"/>
                  <a:pt x="2469" y="2063"/>
                </a:cubicBezTo>
                <a:cubicBezTo>
                  <a:pt x="2468" y="2062"/>
                  <a:pt x="2467" y="2063"/>
                  <a:pt x="2466" y="2062"/>
                </a:cubicBezTo>
                <a:cubicBezTo>
                  <a:pt x="2465" y="2061"/>
                  <a:pt x="2465" y="2060"/>
                  <a:pt x="2464" y="2059"/>
                </a:cubicBezTo>
                <a:cubicBezTo>
                  <a:pt x="2463" y="2059"/>
                  <a:pt x="2462" y="2058"/>
                  <a:pt x="2462" y="2058"/>
                </a:cubicBezTo>
                <a:cubicBezTo>
                  <a:pt x="2462" y="2058"/>
                  <a:pt x="2461" y="2057"/>
                  <a:pt x="2461" y="2057"/>
                </a:cubicBezTo>
                <a:cubicBezTo>
                  <a:pt x="2460" y="2056"/>
                  <a:pt x="2458" y="2055"/>
                  <a:pt x="2458" y="2055"/>
                </a:cubicBezTo>
                <a:cubicBezTo>
                  <a:pt x="2457" y="2054"/>
                  <a:pt x="2457" y="2054"/>
                  <a:pt x="2457" y="2053"/>
                </a:cubicBezTo>
                <a:cubicBezTo>
                  <a:pt x="2456" y="2052"/>
                  <a:pt x="2457" y="2052"/>
                  <a:pt x="2458" y="2052"/>
                </a:cubicBezTo>
                <a:cubicBezTo>
                  <a:pt x="2458" y="2052"/>
                  <a:pt x="2459" y="2051"/>
                  <a:pt x="2459" y="2051"/>
                </a:cubicBezTo>
                <a:cubicBezTo>
                  <a:pt x="2459" y="2050"/>
                  <a:pt x="2459" y="2050"/>
                  <a:pt x="2460" y="2049"/>
                </a:cubicBezTo>
                <a:cubicBezTo>
                  <a:pt x="2460" y="2049"/>
                  <a:pt x="2461" y="2049"/>
                  <a:pt x="2461" y="2048"/>
                </a:cubicBezTo>
                <a:cubicBezTo>
                  <a:pt x="2461" y="2047"/>
                  <a:pt x="2460" y="2045"/>
                  <a:pt x="2459" y="2044"/>
                </a:cubicBezTo>
                <a:cubicBezTo>
                  <a:pt x="2459" y="2043"/>
                  <a:pt x="2459" y="2043"/>
                  <a:pt x="2458" y="2042"/>
                </a:cubicBezTo>
                <a:cubicBezTo>
                  <a:pt x="2457" y="2041"/>
                  <a:pt x="2456" y="2041"/>
                  <a:pt x="2455" y="2039"/>
                </a:cubicBezTo>
                <a:cubicBezTo>
                  <a:pt x="2455" y="2039"/>
                  <a:pt x="2455" y="2038"/>
                  <a:pt x="2454" y="2038"/>
                </a:cubicBezTo>
                <a:cubicBezTo>
                  <a:pt x="2454" y="2038"/>
                  <a:pt x="2453" y="2037"/>
                  <a:pt x="2454" y="2036"/>
                </a:cubicBezTo>
                <a:cubicBezTo>
                  <a:pt x="2454" y="2036"/>
                  <a:pt x="2455" y="2036"/>
                  <a:pt x="2455" y="2036"/>
                </a:cubicBezTo>
                <a:cubicBezTo>
                  <a:pt x="2455" y="2035"/>
                  <a:pt x="2454" y="2035"/>
                  <a:pt x="2454" y="2035"/>
                </a:cubicBezTo>
                <a:cubicBezTo>
                  <a:pt x="2453" y="2035"/>
                  <a:pt x="2453" y="2035"/>
                  <a:pt x="2452" y="2034"/>
                </a:cubicBezTo>
                <a:cubicBezTo>
                  <a:pt x="2452" y="2033"/>
                  <a:pt x="2452" y="2033"/>
                  <a:pt x="2453" y="2033"/>
                </a:cubicBezTo>
                <a:cubicBezTo>
                  <a:pt x="2454" y="2031"/>
                  <a:pt x="2451" y="2031"/>
                  <a:pt x="2450" y="2031"/>
                </a:cubicBezTo>
                <a:cubicBezTo>
                  <a:pt x="2450" y="2030"/>
                  <a:pt x="2449" y="2030"/>
                  <a:pt x="2449" y="2030"/>
                </a:cubicBezTo>
                <a:cubicBezTo>
                  <a:pt x="2448" y="2029"/>
                  <a:pt x="2447" y="2029"/>
                  <a:pt x="2447" y="2028"/>
                </a:cubicBezTo>
                <a:cubicBezTo>
                  <a:pt x="2448" y="2028"/>
                  <a:pt x="2448" y="2027"/>
                  <a:pt x="2449" y="2027"/>
                </a:cubicBezTo>
                <a:cubicBezTo>
                  <a:pt x="2449" y="2027"/>
                  <a:pt x="2449" y="2026"/>
                  <a:pt x="2449" y="2026"/>
                </a:cubicBezTo>
                <a:cubicBezTo>
                  <a:pt x="2449" y="2025"/>
                  <a:pt x="2449" y="2025"/>
                  <a:pt x="2450" y="2024"/>
                </a:cubicBezTo>
                <a:cubicBezTo>
                  <a:pt x="2450" y="2024"/>
                  <a:pt x="2451" y="2024"/>
                  <a:pt x="2451" y="2024"/>
                </a:cubicBezTo>
                <a:cubicBezTo>
                  <a:pt x="2451" y="2023"/>
                  <a:pt x="2449" y="2023"/>
                  <a:pt x="2449" y="2023"/>
                </a:cubicBezTo>
                <a:cubicBezTo>
                  <a:pt x="2448" y="2023"/>
                  <a:pt x="2448" y="2023"/>
                  <a:pt x="2447" y="2023"/>
                </a:cubicBezTo>
                <a:cubicBezTo>
                  <a:pt x="2446" y="2022"/>
                  <a:pt x="2446" y="2022"/>
                  <a:pt x="2445" y="2021"/>
                </a:cubicBezTo>
                <a:cubicBezTo>
                  <a:pt x="2445" y="2021"/>
                  <a:pt x="2445" y="2021"/>
                  <a:pt x="2445" y="2021"/>
                </a:cubicBezTo>
                <a:cubicBezTo>
                  <a:pt x="2446" y="2020"/>
                  <a:pt x="2446" y="2021"/>
                  <a:pt x="2447" y="2021"/>
                </a:cubicBezTo>
                <a:cubicBezTo>
                  <a:pt x="2448" y="2022"/>
                  <a:pt x="2449" y="2022"/>
                  <a:pt x="2449" y="2021"/>
                </a:cubicBezTo>
                <a:cubicBezTo>
                  <a:pt x="2450" y="2021"/>
                  <a:pt x="2451" y="2021"/>
                  <a:pt x="2451" y="2021"/>
                </a:cubicBezTo>
                <a:cubicBezTo>
                  <a:pt x="2452" y="2021"/>
                  <a:pt x="2451" y="2020"/>
                  <a:pt x="2451" y="2019"/>
                </a:cubicBezTo>
                <a:cubicBezTo>
                  <a:pt x="2451" y="2017"/>
                  <a:pt x="2454" y="2019"/>
                  <a:pt x="2455" y="2019"/>
                </a:cubicBezTo>
                <a:cubicBezTo>
                  <a:pt x="2455" y="2019"/>
                  <a:pt x="2456" y="2019"/>
                  <a:pt x="2457" y="2019"/>
                </a:cubicBezTo>
                <a:cubicBezTo>
                  <a:pt x="2457" y="2019"/>
                  <a:pt x="2458" y="2020"/>
                  <a:pt x="2458" y="2019"/>
                </a:cubicBezTo>
                <a:cubicBezTo>
                  <a:pt x="2458" y="2018"/>
                  <a:pt x="2457" y="2018"/>
                  <a:pt x="2456" y="2018"/>
                </a:cubicBezTo>
                <a:cubicBezTo>
                  <a:pt x="2456" y="2018"/>
                  <a:pt x="2455" y="2017"/>
                  <a:pt x="2455" y="2017"/>
                </a:cubicBezTo>
                <a:cubicBezTo>
                  <a:pt x="2455" y="2016"/>
                  <a:pt x="2455" y="2016"/>
                  <a:pt x="2454" y="2015"/>
                </a:cubicBezTo>
                <a:cubicBezTo>
                  <a:pt x="2454" y="2015"/>
                  <a:pt x="2453" y="2015"/>
                  <a:pt x="2453" y="2014"/>
                </a:cubicBezTo>
                <a:cubicBezTo>
                  <a:pt x="2452" y="2013"/>
                  <a:pt x="2453" y="2013"/>
                  <a:pt x="2452" y="2013"/>
                </a:cubicBezTo>
                <a:cubicBezTo>
                  <a:pt x="2451" y="2013"/>
                  <a:pt x="2451" y="2012"/>
                  <a:pt x="2450" y="2012"/>
                </a:cubicBezTo>
                <a:cubicBezTo>
                  <a:pt x="2450" y="2011"/>
                  <a:pt x="2450" y="2011"/>
                  <a:pt x="2450" y="2011"/>
                </a:cubicBezTo>
                <a:cubicBezTo>
                  <a:pt x="2450" y="2009"/>
                  <a:pt x="2451" y="2010"/>
                  <a:pt x="2452" y="2010"/>
                </a:cubicBezTo>
                <a:cubicBezTo>
                  <a:pt x="2454" y="2010"/>
                  <a:pt x="2452" y="2007"/>
                  <a:pt x="2454" y="2006"/>
                </a:cubicBezTo>
                <a:cubicBezTo>
                  <a:pt x="2455" y="2006"/>
                  <a:pt x="2455" y="2007"/>
                  <a:pt x="2456" y="2007"/>
                </a:cubicBezTo>
                <a:cubicBezTo>
                  <a:pt x="2457" y="2007"/>
                  <a:pt x="2459" y="2007"/>
                  <a:pt x="2460" y="2007"/>
                </a:cubicBezTo>
                <a:cubicBezTo>
                  <a:pt x="2462" y="2008"/>
                  <a:pt x="2463" y="2007"/>
                  <a:pt x="2465" y="2007"/>
                </a:cubicBezTo>
                <a:cubicBezTo>
                  <a:pt x="2465" y="2007"/>
                  <a:pt x="2466" y="2007"/>
                  <a:pt x="2467" y="2007"/>
                </a:cubicBezTo>
                <a:cubicBezTo>
                  <a:pt x="2468" y="2007"/>
                  <a:pt x="2468" y="2007"/>
                  <a:pt x="2469" y="2007"/>
                </a:cubicBezTo>
                <a:cubicBezTo>
                  <a:pt x="2470" y="2007"/>
                  <a:pt x="2470" y="2007"/>
                  <a:pt x="2471" y="2007"/>
                </a:cubicBezTo>
                <a:cubicBezTo>
                  <a:pt x="2472" y="2007"/>
                  <a:pt x="2472" y="2007"/>
                  <a:pt x="2472" y="2006"/>
                </a:cubicBezTo>
                <a:cubicBezTo>
                  <a:pt x="2473" y="2005"/>
                  <a:pt x="2473" y="2005"/>
                  <a:pt x="2474" y="2005"/>
                </a:cubicBezTo>
                <a:cubicBezTo>
                  <a:pt x="2475" y="2005"/>
                  <a:pt x="2475" y="2005"/>
                  <a:pt x="2475" y="2004"/>
                </a:cubicBezTo>
                <a:cubicBezTo>
                  <a:pt x="2475" y="2003"/>
                  <a:pt x="2474" y="2004"/>
                  <a:pt x="2474" y="2004"/>
                </a:cubicBezTo>
                <a:cubicBezTo>
                  <a:pt x="2473" y="2004"/>
                  <a:pt x="2473" y="2003"/>
                  <a:pt x="2472" y="2003"/>
                </a:cubicBezTo>
                <a:cubicBezTo>
                  <a:pt x="2472" y="2003"/>
                  <a:pt x="2472" y="2002"/>
                  <a:pt x="2471" y="2002"/>
                </a:cubicBezTo>
                <a:cubicBezTo>
                  <a:pt x="2470" y="2002"/>
                  <a:pt x="2470" y="2002"/>
                  <a:pt x="2469" y="2002"/>
                </a:cubicBezTo>
                <a:cubicBezTo>
                  <a:pt x="2470" y="2001"/>
                  <a:pt x="2470" y="2001"/>
                  <a:pt x="2471" y="2001"/>
                </a:cubicBezTo>
                <a:cubicBezTo>
                  <a:pt x="2471" y="2001"/>
                  <a:pt x="2471" y="2002"/>
                  <a:pt x="2472" y="2002"/>
                </a:cubicBezTo>
                <a:cubicBezTo>
                  <a:pt x="2473" y="2001"/>
                  <a:pt x="2472" y="2001"/>
                  <a:pt x="2471" y="2001"/>
                </a:cubicBezTo>
                <a:cubicBezTo>
                  <a:pt x="2470" y="2000"/>
                  <a:pt x="2470" y="2000"/>
                  <a:pt x="2469" y="2001"/>
                </a:cubicBezTo>
                <a:cubicBezTo>
                  <a:pt x="2468" y="2001"/>
                  <a:pt x="2468" y="2001"/>
                  <a:pt x="2467" y="2001"/>
                </a:cubicBezTo>
                <a:cubicBezTo>
                  <a:pt x="2465" y="2001"/>
                  <a:pt x="2466" y="1999"/>
                  <a:pt x="2465" y="1998"/>
                </a:cubicBezTo>
                <a:cubicBezTo>
                  <a:pt x="2464" y="1997"/>
                  <a:pt x="2463" y="1997"/>
                  <a:pt x="2464" y="1996"/>
                </a:cubicBezTo>
                <a:cubicBezTo>
                  <a:pt x="2464" y="1996"/>
                  <a:pt x="2465" y="1996"/>
                  <a:pt x="2466" y="1995"/>
                </a:cubicBezTo>
                <a:cubicBezTo>
                  <a:pt x="2466" y="1995"/>
                  <a:pt x="2466" y="1994"/>
                  <a:pt x="2466" y="1994"/>
                </a:cubicBezTo>
                <a:cubicBezTo>
                  <a:pt x="2467" y="1993"/>
                  <a:pt x="2468" y="1993"/>
                  <a:pt x="2468" y="1993"/>
                </a:cubicBezTo>
                <a:cubicBezTo>
                  <a:pt x="2469" y="1993"/>
                  <a:pt x="2469" y="1994"/>
                  <a:pt x="2470" y="1995"/>
                </a:cubicBezTo>
                <a:cubicBezTo>
                  <a:pt x="2470" y="1995"/>
                  <a:pt x="2472" y="1995"/>
                  <a:pt x="2473" y="1995"/>
                </a:cubicBezTo>
                <a:cubicBezTo>
                  <a:pt x="2474" y="1995"/>
                  <a:pt x="2474" y="1994"/>
                  <a:pt x="2475" y="1994"/>
                </a:cubicBezTo>
                <a:cubicBezTo>
                  <a:pt x="2475" y="1994"/>
                  <a:pt x="2476" y="1994"/>
                  <a:pt x="2477" y="1993"/>
                </a:cubicBezTo>
                <a:cubicBezTo>
                  <a:pt x="2477" y="1993"/>
                  <a:pt x="2478" y="1992"/>
                  <a:pt x="2478" y="1992"/>
                </a:cubicBezTo>
                <a:cubicBezTo>
                  <a:pt x="2479" y="1991"/>
                  <a:pt x="2479" y="1991"/>
                  <a:pt x="2480" y="1991"/>
                </a:cubicBezTo>
                <a:cubicBezTo>
                  <a:pt x="2481" y="1991"/>
                  <a:pt x="2481" y="1991"/>
                  <a:pt x="2482" y="1990"/>
                </a:cubicBezTo>
                <a:cubicBezTo>
                  <a:pt x="2483" y="1989"/>
                  <a:pt x="2484" y="1990"/>
                  <a:pt x="2485" y="1988"/>
                </a:cubicBezTo>
                <a:cubicBezTo>
                  <a:pt x="2485" y="1987"/>
                  <a:pt x="2485" y="1986"/>
                  <a:pt x="2483" y="1986"/>
                </a:cubicBezTo>
                <a:cubicBezTo>
                  <a:pt x="2482" y="1986"/>
                  <a:pt x="2480" y="1986"/>
                  <a:pt x="2479" y="1986"/>
                </a:cubicBezTo>
                <a:cubicBezTo>
                  <a:pt x="2478" y="1986"/>
                  <a:pt x="2478" y="1986"/>
                  <a:pt x="2477" y="1985"/>
                </a:cubicBezTo>
                <a:cubicBezTo>
                  <a:pt x="2477" y="1984"/>
                  <a:pt x="2477" y="1984"/>
                  <a:pt x="2477" y="1983"/>
                </a:cubicBezTo>
                <a:cubicBezTo>
                  <a:pt x="2476" y="1982"/>
                  <a:pt x="2476" y="1982"/>
                  <a:pt x="2475" y="1982"/>
                </a:cubicBezTo>
                <a:cubicBezTo>
                  <a:pt x="2474" y="1982"/>
                  <a:pt x="2474" y="1982"/>
                  <a:pt x="2473" y="1981"/>
                </a:cubicBezTo>
                <a:cubicBezTo>
                  <a:pt x="2472" y="1981"/>
                  <a:pt x="2472" y="1981"/>
                  <a:pt x="2471" y="1980"/>
                </a:cubicBezTo>
                <a:cubicBezTo>
                  <a:pt x="2470" y="1980"/>
                  <a:pt x="2469" y="1979"/>
                  <a:pt x="2468" y="1978"/>
                </a:cubicBezTo>
                <a:cubicBezTo>
                  <a:pt x="2468" y="1978"/>
                  <a:pt x="2467" y="1978"/>
                  <a:pt x="2466" y="1977"/>
                </a:cubicBezTo>
                <a:cubicBezTo>
                  <a:pt x="2466" y="1977"/>
                  <a:pt x="2465" y="1977"/>
                  <a:pt x="2464" y="1978"/>
                </a:cubicBezTo>
                <a:cubicBezTo>
                  <a:pt x="2464" y="1978"/>
                  <a:pt x="2464" y="1979"/>
                  <a:pt x="2463" y="1979"/>
                </a:cubicBezTo>
                <a:cubicBezTo>
                  <a:pt x="2462" y="1979"/>
                  <a:pt x="2459" y="1980"/>
                  <a:pt x="2459" y="1979"/>
                </a:cubicBezTo>
                <a:cubicBezTo>
                  <a:pt x="2458" y="1977"/>
                  <a:pt x="2461" y="1978"/>
                  <a:pt x="2462" y="1977"/>
                </a:cubicBezTo>
                <a:cubicBezTo>
                  <a:pt x="2462" y="1977"/>
                  <a:pt x="2463" y="1977"/>
                  <a:pt x="2463" y="1976"/>
                </a:cubicBezTo>
                <a:cubicBezTo>
                  <a:pt x="2463" y="1975"/>
                  <a:pt x="2462" y="1975"/>
                  <a:pt x="2461" y="1975"/>
                </a:cubicBezTo>
                <a:cubicBezTo>
                  <a:pt x="2461" y="1974"/>
                  <a:pt x="2461" y="1973"/>
                  <a:pt x="2460" y="1973"/>
                </a:cubicBezTo>
                <a:cubicBezTo>
                  <a:pt x="2459" y="1973"/>
                  <a:pt x="2459" y="1974"/>
                  <a:pt x="2459" y="1974"/>
                </a:cubicBezTo>
                <a:cubicBezTo>
                  <a:pt x="2458" y="1975"/>
                  <a:pt x="2458" y="1975"/>
                  <a:pt x="2457" y="1975"/>
                </a:cubicBezTo>
                <a:cubicBezTo>
                  <a:pt x="2456" y="1975"/>
                  <a:pt x="2454" y="1977"/>
                  <a:pt x="2453" y="1975"/>
                </a:cubicBezTo>
                <a:cubicBezTo>
                  <a:pt x="2453" y="1975"/>
                  <a:pt x="2453" y="1974"/>
                  <a:pt x="2454" y="1974"/>
                </a:cubicBezTo>
                <a:cubicBezTo>
                  <a:pt x="2454" y="1973"/>
                  <a:pt x="2454" y="1972"/>
                  <a:pt x="2453" y="1972"/>
                </a:cubicBezTo>
                <a:cubicBezTo>
                  <a:pt x="2453" y="1971"/>
                  <a:pt x="2453" y="1970"/>
                  <a:pt x="2453" y="1970"/>
                </a:cubicBezTo>
                <a:cubicBezTo>
                  <a:pt x="2454" y="1969"/>
                  <a:pt x="2454" y="1969"/>
                  <a:pt x="2455" y="1969"/>
                </a:cubicBezTo>
                <a:cubicBezTo>
                  <a:pt x="2456" y="1968"/>
                  <a:pt x="2455" y="1966"/>
                  <a:pt x="2454" y="1965"/>
                </a:cubicBezTo>
                <a:cubicBezTo>
                  <a:pt x="2454" y="1964"/>
                  <a:pt x="2452" y="1964"/>
                  <a:pt x="2452" y="1962"/>
                </a:cubicBezTo>
                <a:cubicBezTo>
                  <a:pt x="2451" y="1961"/>
                  <a:pt x="2451" y="1959"/>
                  <a:pt x="2449" y="1960"/>
                </a:cubicBezTo>
                <a:cubicBezTo>
                  <a:pt x="2449" y="1961"/>
                  <a:pt x="2447" y="1962"/>
                  <a:pt x="2446" y="1960"/>
                </a:cubicBezTo>
                <a:cubicBezTo>
                  <a:pt x="2446" y="1960"/>
                  <a:pt x="2446" y="1959"/>
                  <a:pt x="2446" y="1958"/>
                </a:cubicBezTo>
                <a:cubicBezTo>
                  <a:pt x="2446" y="1957"/>
                  <a:pt x="2445" y="1957"/>
                  <a:pt x="2445" y="1956"/>
                </a:cubicBezTo>
                <a:cubicBezTo>
                  <a:pt x="2445" y="1956"/>
                  <a:pt x="2445" y="1955"/>
                  <a:pt x="2444" y="1955"/>
                </a:cubicBezTo>
                <a:cubicBezTo>
                  <a:pt x="2444" y="1954"/>
                  <a:pt x="2443" y="1954"/>
                  <a:pt x="2442" y="1954"/>
                </a:cubicBezTo>
                <a:cubicBezTo>
                  <a:pt x="2442" y="1954"/>
                  <a:pt x="2442" y="1955"/>
                  <a:pt x="2442" y="1956"/>
                </a:cubicBezTo>
                <a:cubicBezTo>
                  <a:pt x="2442" y="1956"/>
                  <a:pt x="2441" y="1957"/>
                  <a:pt x="2441" y="1957"/>
                </a:cubicBezTo>
                <a:cubicBezTo>
                  <a:pt x="2441" y="1958"/>
                  <a:pt x="2441" y="1959"/>
                  <a:pt x="2441" y="1959"/>
                </a:cubicBezTo>
                <a:cubicBezTo>
                  <a:pt x="2440" y="1960"/>
                  <a:pt x="2440" y="1960"/>
                  <a:pt x="2439" y="1961"/>
                </a:cubicBezTo>
                <a:cubicBezTo>
                  <a:pt x="2438" y="1961"/>
                  <a:pt x="2438" y="1961"/>
                  <a:pt x="2438" y="1962"/>
                </a:cubicBezTo>
                <a:cubicBezTo>
                  <a:pt x="2437" y="1963"/>
                  <a:pt x="2436" y="1962"/>
                  <a:pt x="2437" y="1961"/>
                </a:cubicBezTo>
                <a:cubicBezTo>
                  <a:pt x="2437" y="1961"/>
                  <a:pt x="2438" y="1960"/>
                  <a:pt x="2438" y="1960"/>
                </a:cubicBezTo>
                <a:cubicBezTo>
                  <a:pt x="2438" y="1959"/>
                  <a:pt x="2438" y="1958"/>
                  <a:pt x="2438" y="1958"/>
                </a:cubicBezTo>
                <a:cubicBezTo>
                  <a:pt x="2437" y="1957"/>
                  <a:pt x="2437" y="1956"/>
                  <a:pt x="2437" y="1955"/>
                </a:cubicBezTo>
                <a:cubicBezTo>
                  <a:pt x="2437" y="1955"/>
                  <a:pt x="2437" y="1954"/>
                  <a:pt x="2436" y="1954"/>
                </a:cubicBezTo>
                <a:cubicBezTo>
                  <a:pt x="2435" y="1953"/>
                  <a:pt x="2435" y="1955"/>
                  <a:pt x="2435" y="1955"/>
                </a:cubicBezTo>
                <a:cubicBezTo>
                  <a:pt x="2435" y="1957"/>
                  <a:pt x="2435" y="1959"/>
                  <a:pt x="2434" y="1961"/>
                </a:cubicBezTo>
                <a:cubicBezTo>
                  <a:pt x="2433" y="1961"/>
                  <a:pt x="2432" y="1962"/>
                  <a:pt x="2432" y="1962"/>
                </a:cubicBezTo>
                <a:cubicBezTo>
                  <a:pt x="2431" y="1963"/>
                  <a:pt x="2430" y="1964"/>
                  <a:pt x="2430" y="1964"/>
                </a:cubicBezTo>
                <a:cubicBezTo>
                  <a:pt x="2428" y="1965"/>
                  <a:pt x="2428" y="1966"/>
                  <a:pt x="2427" y="1967"/>
                </a:cubicBezTo>
                <a:cubicBezTo>
                  <a:pt x="2426" y="1968"/>
                  <a:pt x="2425" y="1969"/>
                  <a:pt x="2424" y="1970"/>
                </a:cubicBezTo>
                <a:cubicBezTo>
                  <a:pt x="2423" y="1971"/>
                  <a:pt x="2423" y="1972"/>
                  <a:pt x="2423" y="1972"/>
                </a:cubicBezTo>
                <a:cubicBezTo>
                  <a:pt x="2422" y="1973"/>
                  <a:pt x="2422" y="1974"/>
                  <a:pt x="2421" y="1974"/>
                </a:cubicBezTo>
                <a:cubicBezTo>
                  <a:pt x="2420" y="1976"/>
                  <a:pt x="2419" y="1977"/>
                  <a:pt x="2419" y="1979"/>
                </a:cubicBezTo>
                <a:cubicBezTo>
                  <a:pt x="2419" y="1980"/>
                  <a:pt x="2419" y="1981"/>
                  <a:pt x="2417" y="1982"/>
                </a:cubicBezTo>
                <a:cubicBezTo>
                  <a:pt x="2415" y="1984"/>
                  <a:pt x="2416" y="1981"/>
                  <a:pt x="2414" y="1981"/>
                </a:cubicBezTo>
                <a:cubicBezTo>
                  <a:pt x="2413" y="1981"/>
                  <a:pt x="2411" y="1982"/>
                  <a:pt x="2411" y="1983"/>
                </a:cubicBezTo>
                <a:cubicBezTo>
                  <a:pt x="2410" y="1985"/>
                  <a:pt x="2409" y="1985"/>
                  <a:pt x="2408" y="1986"/>
                </a:cubicBezTo>
                <a:cubicBezTo>
                  <a:pt x="2407" y="1988"/>
                  <a:pt x="2409" y="1987"/>
                  <a:pt x="2410" y="1988"/>
                </a:cubicBezTo>
                <a:cubicBezTo>
                  <a:pt x="2410" y="1989"/>
                  <a:pt x="2410" y="1990"/>
                  <a:pt x="2410" y="1991"/>
                </a:cubicBezTo>
                <a:cubicBezTo>
                  <a:pt x="2411" y="1992"/>
                  <a:pt x="2410" y="1993"/>
                  <a:pt x="2409" y="1994"/>
                </a:cubicBezTo>
                <a:cubicBezTo>
                  <a:pt x="2409" y="1995"/>
                  <a:pt x="2408" y="1994"/>
                  <a:pt x="2408" y="1995"/>
                </a:cubicBezTo>
                <a:cubicBezTo>
                  <a:pt x="2407" y="1995"/>
                  <a:pt x="2407" y="1995"/>
                  <a:pt x="2406" y="1995"/>
                </a:cubicBezTo>
                <a:cubicBezTo>
                  <a:pt x="2405" y="1995"/>
                  <a:pt x="2405" y="1994"/>
                  <a:pt x="2405" y="1994"/>
                </a:cubicBezTo>
                <a:cubicBezTo>
                  <a:pt x="2404" y="1995"/>
                  <a:pt x="2405" y="1996"/>
                  <a:pt x="2404" y="1996"/>
                </a:cubicBezTo>
                <a:cubicBezTo>
                  <a:pt x="2404" y="1996"/>
                  <a:pt x="2403" y="1996"/>
                  <a:pt x="2403" y="1996"/>
                </a:cubicBezTo>
                <a:cubicBezTo>
                  <a:pt x="2402" y="1996"/>
                  <a:pt x="2401" y="1995"/>
                  <a:pt x="2402" y="1994"/>
                </a:cubicBezTo>
                <a:cubicBezTo>
                  <a:pt x="2402" y="1994"/>
                  <a:pt x="2402" y="1994"/>
                  <a:pt x="2403" y="1994"/>
                </a:cubicBezTo>
                <a:cubicBezTo>
                  <a:pt x="2402" y="1992"/>
                  <a:pt x="2400" y="1993"/>
                  <a:pt x="2399" y="1994"/>
                </a:cubicBezTo>
                <a:cubicBezTo>
                  <a:pt x="2398" y="1995"/>
                  <a:pt x="2397" y="1995"/>
                  <a:pt x="2396" y="1996"/>
                </a:cubicBezTo>
                <a:cubicBezTo>
                  <a:pt x="2395" y="1996"/>
                  <a:pt x="2395" y="1998"/>
                  <a:pt x="2394" y="1998"/>
                </a:cubicBezTo>
                <a:cubicBezTo>
                  <a:pt x="2393" y="1999"/>
                  <a:pt x="2392" y="2000"/>
                  <a:pt x="2390" y="2000"/>
                </a:cubicBezTo>
                <a:cubicBezTo>
                  <a:pt x="2388" y="2001"/>
                  <a:pt x="2386" y="2001"/>
                  <a:pt x="2384" y="2002"/>
                </a:cubicBezTo>
                <a:cubicBezTo>
                  <a:pt x="2382" y="2003"/>
                  <a:pt x="2380" y="2005"/>
                  <a:pt x="2379" y="2007"/>
                </a:cubicBezTo>
                <a:cubicBezTo>
                  <a:pt x="2378" y="2008"/>
                  <a:pt x="2377" y="2009"/>
                  <a:pt x="2376" y="2011"/>
                </a:cubicBezTo>
                <a:cubicBezTo>
                  <a:pt x="2375" y="2012"/>
                  <a:pt x="2374" y="2013"/>
                  <a:pt x="2374" y="2014"/>
                </a:cubicBezTo>
                <a:cubicBezTo>
                  <a:pt x="2373" y="2016"/>
                  <a:pt x="2372" y="2017"/>
                  <a:pt x="2372" y="2018"/>
                </a:cubicBezTo>
                <a:cubicBezTo>
                  <a:pt x="2370" y="2021"/>
                  <a:pt x="2367" y="2023"/>
                  <a:pt x="2365" y="2026"/>
                </a:cubicBezTo>
                <a:cubicBezTo>
                  <a:pt x="2364" y="2028"/>
                  <a:pt x="2363" y="2029"/>
                  <a:pt x="2362" y="2030"/>
                </a:cubicBezTo>
                <a:cubicBezTo>
                  <a:pt x="2360" y="2031"/>
                  <a:pt x="2359" y="2031"/>
                  <a:pt x="2357" y="2032"/>
                </a:cubicBezTo>
                <a:cubicBezTo>
                  <a:pt x="2354" y="2033"/>
                  <a:pt x="2351" y="2033"/>
                  <a:pt x="2348" y="2034"/>
                </a:cubicBezTo>
                <a:cubicBezTo>
                  <a:pt x="2346" y="2035"/>
                  <a:pt x="2342" y="2035"/>
                  <a:pt x="2340" y="2035"/>
                </a:cubicBezTo>
                <a:cubicBezTo>
                  <a:pt x="2337" y="2036"/>
                  <a:pt x="2334" y="2037"/>
                  <a:pt x="2333" y="2040"/>
                </a:cubicBezTo>
                <a:cubicBezTo>
                  <a:pt x="2333" y="2041"/>
                  <a:pt x="2333" y="2043"/>
                  <a:pt x="2332" y="2044"/>
                </a:cubicBezTo>
                <a:cubicBezTo>
                  <a:pt x="2332" y="2044"/>
                  <a:pt x="2332" y="2045"/>
                  <a:pt x="2332" y="2046"/>
                </a:cubicBezTo>
                <a:cubicBezTo>
                  <a:pt x="2331" y="2047"/>
                  <a:pt x="2331" y="2046"/>
                  <a:pt x="2331" y="2045"/>
                </a:cubicBezTo>
                <a:cubicBezTo>
                  <a:pt x="2331" y="2044"/>
                  <a:pt x="2331" y="2044"/>
                  <a:pt x="2331" y="2043"/>
                </a:cubicBezTo>
                <a:cubicBezTo>
                  <a:pt x="2331" y="2042"/>
                  <a:pt x="2331" y="2042"/>
                  <a:pt x="2330" y="2041"/>
                </a:cubicBezTo>
                <a:cubicBezTo>
                  <a:pt x="2330" y="2041"/>
                  <a:pt x="2330" y="2038"/>
                  <a:pt x="2329" y="2037"/>
                </a:cubicBezTo>
                <a:cubicBezTo>
                  <a:pt x="2328" y="2037"/>
                  <a:pt x="2329" y="2040"/>
                  <a:pt x="2329" y="2041"/>
                </a:cubicBezTo>
                <a:cubicBezTo>
                  <a:pt x="2329" y="2042"/>
                  <a:pt x="2330" y="2045"/>
                  <a:pt x="2328" y="2045"/>
                </a:cubicBezTo>
                <a:cubicBezTo>
                  <a:pt x="2328" y="2045"/>
                  <a:pt x="2327" y="2044"/>
                  <a:pt x="2326" y="2045"/>
                </a:cubicBezTo>
                <a:cubicBezTo>
                  <a:pt x="2326" y="2045"/>
                  <a:pt x="2327" y="2046"/>
                  <a:pt x="2327" y="2046"/>
                </a:cubicBezTo>
                <a:cubicBezTo>
                  <a:pt x="2328" y="2047"/>
                  <a:pt x="2328" y="2048"/>
                  <a:pt x="2328" y="2048"/>
                </a:cubicBezTo>
                <a:cubicBezTo>
                  <a:pt x="2329" y="2050"/>
                  <a:pt x="2328" y="2051"/>
                  <a:pt x="2327" y="2052"/>
                </a:cubicBezTo>
                <a:cubicBezTo>
                  <a:pt x="2326" y="2053"/>
                  <a:pt x="2325" y="2055"/>
                  <a:pt x="2324" y="2056"/>
                </a:cubicBezTo>
                <a:cubicBezTo>
                  <a:pt x="2324" y="2057"/>
                  <a:pt x="2324" y="2058"/>
                  <a:pt x="2325" y="2058"/>
                </a:cubicBezTo>
                <a:cubicBezTo>
                  <a:pt x="2325" y="2059"/>
                  <a:pt x="2326" y="2059"/>
                  <a:pt x="2326" y="2060"/>
                </a:cubicBezTo>
                <a:cubicBezTo>
                  <a:pt x="2326" y="2062"/>
                  <a:pt x="2323" y="2060"/>
                  <a:pt x="2322" y="2061"/>
                </a:cubicBezTo>
                <a:cubicBezTo>
                  <a:pt x="2322" y="2062"/>
                  <a:pt x="2323" y="2062"/>
                  <a:pt x="2323" y="2063"/>
                </a:cubicBezTo>
                <a:cubicBezTo>
                  <a:pt x="2324" y="2063"/>
                  <a:pt x="2324" y="2064"/>
                  <a:pt x="2324" y="2064"/>
                </a:cubicBezTo>
                <a:cubicBezTo>
                  <a:pt x="2325" y="2065"/>
                  <a:pt x="2328" y="2065"/>
                  <a:pt x="2327" y="2066"/>
                </a:cubicBezTo>
                <a:cubicBezTo>
                  <a:pt x="2327" y="2066"/>
                  <a:pt x="2325" y="2065"/>
                  <a:pt x="2324" y="2065"/>
                </a:cubicBezTo>
                <a:cubicBezTo>
                  <a:pt x="2323" y="2064"/>
                  <a:pt x="2322" y="2063"/>
                  <a:pt x="2321" y="2064"/>
                </a:cubicBezTo>
                <a:cubicBezTo>
                  <a:pt x="2320" y="2064"/>
                  <a:pt x="2317" y="2064"/>
                  <a:pt x="2317" y="2063"/>
                </a:cubicBezTo>
                <a:cubicBezTo>
                  <a:pt x="2317" y="2062"/>
                  <a:pt x="2318" y="2062"/>
                  <a:pt x="2317" y="2062"/>
                </a:cubicBezTo>
                <a:cubicBezTo>
                  <a:pt x="2317" y="2061"/>
                  <a:pt x="2316" y="2061"/>
                  <a:pt x="2316" y="2061"/>
                </a:cubicBezTo>
                <a:cubicBezTo>
                  <a:pt x="2314" y="2060"/>
                  <a:pt x="2314" y="2058"/>
                  <a:pt x="2312" y="2058"/>
                </a:cubicBezTo>
                <a:cubicBezTo>
                  <a:pt x="2310" y="2058"/>
                  <a:pt x="2309" y="2058"/>
                  <a:pt x="2308" y="2059"/>
                </a:cubicBezTo>
                <a:cubicBezTo>
                  <a:pt x="2305" y="2059"/>
                  <a:pt x="2302" y="2060"/>
                  <a:pt x="2300" y="2058"/>
                </a:cubicBezTo>
                <a:cubicBezTo>
                  <a:pt x="2299" y="2057"/>
                  <a:pt x="2299" y="2056"/>
                  <a:pt x="2299" y="2055"/>
                </a:cubicBezTo>
                <a:cubicBezTo>
                  <a:pt x="2298" y="2055"/>
                  <a:pt x="2298" y="2054"/>
                  <a:pt x="2298" y="2053"/>
                </a:cubicBezTo>
                <a:cubicBezTo>
                  <a:pt x="2297" y="2053"/>
                  <a:pt x="2296" y="2053"/>
                  <a:pt x="2296" y="2052"/>
                </a:cubicBezTo>
                <a:cubicBezTo>
                  <a:pt x="2296" y="2052"/>
                  <a:pt x="2296" y="2051"/>
                  <a:pt x="2295" y="2051"/>
                </a:cubicBezTo>
                <a:cubicBezTo>
                  <a:pt x="2294" y="2051"/>
                  <a:pt x="2294" y="2052"/>
                  <a:pt x="2294" y="2052"/>
                </a:cubicBezTo>
                <a:cubicBezTo>
                  <a:pt x="2294" y="2052"/>
                  <a:pt x="2294" y="2052"/>
                  <a:pt x="2293" y="2053"/>
                </a:cubicBezTo>
                <a:cubicBezTo>
                  <a:pt x="2293" y="2053"/>
                  <a:pt x="2292" y="2053"/>
                  <a:pt x="2292" y="2053"/>
                </a:cubicBezTo>
                <a:cubicBezTo>
                  <a:pt x="2291" y="2054"/>
                  <a:pt x="2289" y="2055"/>
                  <a:pt x="2288" y="2056"/>
                </a:cubicBezTo>
                <a:cubicBezTo>
                  <a:pt x="2288" y="2057"/>
                  <a:pt x="2287" y="2058"/>
                  <a:pt x="2286" y="2059"/>
                </a:cubicBezTo>
                <a:cubicBezTo>
                  <a:pt x="2286" y="2061"/>
                  <a:pt x="2285" y="2061"/>
                  <a:pt x="2285" y="2063"/>
                </a:cubicBezTo>
                <a:cubicBezTo>
                  <a:pt x="2285" y="2064"/>
                  <a:pt x="2286" y="2065"/>
                  <a:pt x="2286" y="2067"/>
                </a:cubicBezTo>
                <a:cubicBezTo>
                  <a:pt x="2285" y="2068"/>
                  <a:pt x="2284" y="2068"/>
                  <a:pt x="2282" y="2068"/>
                </a:cubicBezTo>
                <a:cubicBezTo>
                  <a:pt x="2282" y="2069"/>
                  <a:pt x="2282" y="2069"/>
                  <a:pt x="2282" y="2069"/>
                </a:cubicBezTo>
                <a:cubicBezTo>
                  <a:pt x="2282" y="2070"/>
                  <a:pt x="2282" y="2069"/>
                  <a:pt x="2282" y="2070"/>
                </a:cubicBezTo>
                <a:cubicBezTo>
                  <a:pt x="2283" y="2071"/>
                  <a:pt x="2283" y="2071"/>
                  <a:pt x="2283" y="2072"/>
                </a:cubicBezTo>
                <a:cubicBezTo>
                  <a:pt x="2283" y="2072"/>
                  <a:pt x="2283" y="2073"/>
                  <a:pt x="2282" y="2074"/>
                </a:cubicBezTo>
                <a:cubicBezTo>
                  <a:pt x="2282" y="2074"/>
                  <a:pt x="2281" y="2075"/>
                  <a:pt x="2281" y="2075"/>
                </a:cubicBezTo>
                <a:cubicBezTo>
                  <a:pt x="2281" y="2077"/>
                  <a:pt x="2281" y="2078"/>
                  <a:pt x="2281" y="2079"/>
                </a:cubicBezTo>
                <a:cubicBezTo>
                  <a:pt x="2281" y="2081"/>
                  <a:pt x="2281" y="2082"/>
                  <a:pt x="2281" y="2084"/>
                </a:cubicBezTo>
                <a:cubicBezTo>
                  <a:pt x="2281" y="2085"/>
                  <a:pt x="2281" y="2086"/>
                  <a:pt x="2282" y="2087"/>
                </a:cubicBezTo>
                <a:cubicBezTo>
                  <a:pt x="2283" y="2087"/>
                  <a:pt x="2284" y="2087"/>
                  <a:pt x="2284" y="2087"/>
                </a:cubicBezTo>
                <a:cubicBezTo>
                  <a:pt x="2285" y="2088"/>
                  <a:pt x="2285" y="2088"/>
                  <a:pt x="2285" y="2089"/>
                </a:cubicBezTo>
                <a:cubicBezTo>
                  <a:pt x="2286" y="2089"/>
                  <a:pt x="2288" y="2090"/>
                  <a:pt x="2288" y="2091"/>
                </a:cubicBezTo>
                <a:cubicBezTo>
                  <a:pt x="2287" y="2092"/>
                  <a:pt x="2287" y="2093"/>
                  <a:pt x="2287" y="2094"/>
                </a:cubicBezTo>
                <a:cubicBezTo>
                  <a:pt x="2287" y="2095"/>
                  <a:pt x="2287" y="2096"/>
                  <a:pt x="2287" y="2096"/>
                </a:cubicBezTo>
                <a:cubicBezTo>
                  <a:pt x="2286" y="2097"/>
                  <a:pt x="2286" y="2097"/>
                  <a:pt x="2286" y="2097"/>
                </a:cubicBezTo>
                <a:cubicBezTo>
                  <a:pt x="2285" y="2097"/>
                  <a:pt x="2286" y="2097"/>
                  <a:pt x="2286" y="2096"/>
                </a:cubicBezTo>
                <a:cubicBezTo>
                  <a:pt x="2285" y="2096"/>
                  <a:pt x="2284" y="2096"/>
                  <a:pt x="2284" y="2097"/>
                </a:cubicBezTo>
                <a:cubicBezTo>
                  <a:pt x="2284" y="2098"/>
                  <a:pt x="2285" y="2098"/>
                  <a:pt x="2285" y="2099"/>
                </a:cubicBezTo>
                <a:cubicBezTo>
                  <a:pt x="2285" y="2100"/>
                  <a:pt x="2285" y="2100"/>
                  <a:pt x="2285" y="2101"/>
                </a:cubicBezTo>
                <a:cubicBezTo>
                  <a:pt x="2285" y="2103"/>
                  <a:pt x="2287" y="2104"/>
                  <a:pt x="2287" y="2105"/>
                </a:cubicBezTo>
                <a:cubicBezTo>
                  <a:pt x="2288" y="2106"/>
                  <a:pt x="2287" y="2108"/>
                  <a:pt x="2288" y="2109"/>
                </a:cubicBezTo>
                <a:cubicBezTo>
                  <a:pt x="2289" y="2109"/>
                  <a:pt x="2290" y="2110"/>
                  <a:pt x="2290" y="2110"/>
                </a:cubicBezTo>
                <a:cubicBezTo>
                  <a:pt x="2291" y="2110"/>
                  <a:pt x="2292" y="2110"/>
                  <a:pt x="2292" y="2111"/>
                </a:cubicBezTo>
                <a:cubicBezTo>
                  <a:pt x="2293" y="2111"/>
                  <a:pt x="2294" y="2111"/>
                  <a:pt x="2294" y="2112"/>
                </a:cubicBezTo>
                <a:cubicBezTo>
                  <a:pt x="2293" y="2112"/>
                  <a:pt x="2292" y="2112"/>
                  <a:pt x="2292" y="2113"/>
                </a:cubicBezTo>
                <a:cubicBezTo>
                  <a:pt x="2291" y="2114"/>
                  <a:pt x="2292" y="2114"/>
                  <a:pt x="2292" y="2115"/>
                </a:cubicBezTo>
                <a:cubicBezTo>
                  <a:pt x="2292" y="2116"/>
                  <a:pt x="2291" y="2116"/>
                  <a:pt x="2291" y="2117"/>
                </a:cubicBezTo>
                <a:cubicBezTo>
                  <a:pt x="2291" y="2119"/>
                  <a:pt x="2294" y="2117"/>
                  <a:pt x="2294" y="2117"/>
                </a:cubicBezTo>
                <a:cubicBezTo>
                  <a:pt x="2295" y="2116"/>
                  <a:pt x="2297" y="2116"/>
                  <a:pt x="2298" y="2115"/>
                </a:cubicBezTo>
                <a:cubicBezTo>
                  <a:pt x="2299" y="2115"/>
                  <a:pt x="2299" y="2113"/>
                  <a:pt x="2298" y="2112"/>
                </a:cubicBezTo>
                <a:cubicBezTo>
                  <a:pt x="2298" y="2112"/>
                  <a:pt x="2297" y="2112"/>
                  <a:pt x="2296" y="2112"/>
                </a:cubicBezTo>
                <a:cubicBezTo>
                  <a:pt x="2295" y="2111"/>
                  <a:pt x="2297" y="2111"/>
                  <a:pt x="2297" y="2111"/>
                </a:cubicBezTo>
                <a:cubicBezTo>
                  <a:pt x="2298" y="2111"/>
                  <a:pt x="2299" y="2110"/>
                  <a:pt x="2299" y="2110"/>
                </a:cubicBezTo>
                <a:cubicBezTo>
                  <a:pt x="2300" y="2111"/>
                  <a:pt x="2300" y="2112"/>
                  <a:pt x="2300" y="2113"/>
                </a:cubicBezTo>
                <a:cubicBezTo>
                  <a:pt x="2301" y="2114"/>
                  <a:pt x="2302" y="2115"/>
                  <a:pt x="2302" y="2115"/>
                </a:cubicBezTo>
                <a:cubicBezTo>
                  <a:pt x="2304" y="2117"/>
                  <a:pt x="2304" y="2119"/>
                  <a:pt x="2304" y="2121"/>
                </a:cubicBezTo>
                <a:cubicBezTo>
                  <a:pt x="2304" y="2122"/>
                  <a:pt x="2304" y="2123"/>
                  <a:pt x="2304" y="2123"/>
                </a:cubicBezTo>
                <a:cubicBezTo>
                  <a:pt x="2304" y="2124"/>
                  <a:pt x="2304" y="2124"/>
                  <a:pt x="2303" y="2125"/>
                </a:cubicBezTo>
                <a:cubicBezTo>
                  <a:pt x="2303" y="2125"/>
                  <a:pt x="2303" y="2125"/>
                  <a:pt x="2303" y="2126"/>
                </a:cubicBezTo>
                <a:cubicBezTo>
                  <a:pt x="2303" y="2126"/>
                  <a:pt x="2303" y="2127"/>
                  <a:pt x="2302" y="2127"/>
                </a:cubicBezTo>
                <a:cubicBezTo>
                  <a:pt x="2302" y="2128"/>
                  <a:pt x="2301" y="2127"/>
                  <a:pt x="2301" y="2128"/>
                </a:cubicBezTo>
                <a:cubicBezTo>
                  <a:pt x="2301" y="2129"/>
                  <a:pt x="2302" y="2129"/>
                  <a:pt x="2303" y="2129"/>
                </a:cubicBezTo>
                <a:cubicBezTo>
                  <a:pt x="2303" y="2130"/>
                  <a:pt x="2304" y="2131"/>
                  <a:pt x="2305" y="2131"/>
                </a:cubicBezTo>
                <a:cubicBezTo>
                  <a:pt x="2305" y="2132"/>
                  <a:pt x="2306" y="2133"/>
                  <a:pt x="2306" y="2134"/>
                </a:cubicBezTo>
                <a:cubicBezTo>
                  <a:pt x="2306" y="2135"/>
                  <a:pt x="2307" y="2136"/>
                  <a:pt x="2307" y="2138"/>
                </a:cubicBezTo>
                <a:cubicBezTo>
                  <a:pt x="2307" y="2139"/>
                  <a:pt x="2308" y="2141"/>
                  <a:pt x="2307" y="2142"/>
                </a:cubicBezTo>
                <a:cubicBezTo>
                  <a:pt x="2306" y="2142"/>
                  <a:pt x="2306" y="2142"/>
                  <a:pt x="2306" y="2143"/>
                </a:cubicBezTo>
                <a:cubicBezTo>
                  <a:pt x="2306" y="2144"/>
                  <a:pt x="2306" y="2146"/>
                  <a:pt x="2306" y="2147"/>
                </a:cubicBezTo>
                <a:cubicBezTo>
                  <a:pt x="2306" y="2148"/>
                  <a:pt x="2307" y="2148"/>
                  <a:pt x="2308" y="2148"/>
                </a:cubicBezTo>
                <a:cubicBezTo>
                  <a:pt x="2308" y="2149"/>
                  <a:pt x="2308" y="2150"/>
                  <a:pt x="2308" y="2151"/>
                </a:cubicBezTo>
                <a:cubicBezTo>
                  <a:pt x="2309" y="2152"/>
                  <a:pt x="2310" y="2152"/>
                  <a:pt x="2312" y="2152"/>
                </a:cubicBezTo>
                <a:cubicBezTo>
                  <a:pt x="2312" y="2152"/>
                  <a:pt x="2313" y="2152"/>
                  <a:pt x="2314" y="2153"/>
                </a:cubicBezTo>
                <a:cubicBezTo>
                  <a:pt x="2314" y="2153"/>
                  <a:pt x="2314" y="2153"/>
                  <a:pt x="2314" y="2153"/>
                </a:cubicBezTo>
                <a:cubicBezTo>
                  <a:pt x="2317" y="2153"/>
                  <a:pt x="2317" y="2153"/>
                  <a:pt x="2317" y="2153"/>
                </a:cubicBezTo>
                <a:cubicBezTo>
                  <a:pt x="2318" y="2152"/>
                  <a:pt x="2319" y="2152"/>
                  <a:pt x="2320" y="2153"/>
                </a:cubicBezTo>
                <a:cubicBezTo>
                  <a:pt x="2320" y="2153"/>
                  <a:pt x="2320" y="2153"/>
                  <a:pt x="2320" y="2153"/>
                </a:cubicBezTo>
                <a:cubicBezTo>
                  <a:pt x="2325" y="2153"/>
                  <a:pt x="2325" y="2153"/>
                  <a:pt x="2325" y="2153"/>
                </a:cubicBezTo>
                <a:cubicBezTo>
                  <a:pt x="2325" y="2152"/>
                  <a:pt x="2325" y="2152"/>
                  <a:pt x="2325" y="2152"/>
                </a:cubicBezTo>
                <a:cubicBezTo>
                  <a:pt x="2326" y="2151"/>
                  <a:pt x="2327" y="2151"/>
                  <a:pt x="2327" y="2151"/>
                </a:cubicBezTo>
                <a:cubicBezTo>
                  <a:pt x="2329" y="2151"/>
                  <a:pt x="2330" y="2149"/>
                  <a:pt x="2331" y="2150"/>
                </a:cubicBezTo>
                <a:cubicBezTo>
                  <a:pt x="2332" y="2150"/>
                  <a:pt x="2332" y="2151"/>
                  <a:pt x="2333" y="2151"/>
                </a:cubicBezTo>
                <a:cubicBezTo>
                  <a:pt x="2333" y="2152"/>
                  <a:pt x="2334" y="2152"/>
                  <a:pt x="2335" y="2151"/>
                </a:cubicBezTo>
                <a:cubicBezTo>
                  <a:pt x="2336" y="2151"/>
                  <a:pt x="2336" y="2150"/>
                  <a:pt x="2337" y="2149"/>
                </a:cubicBezTo>
                <a:cubicBezTo>
                  <a:pt x="2337" y="2149"/>
                  <a:pt x="2337" y="2148"/>
                  <a:pt x="2338" y="2148"/>
                </a:cubicBezTo>
                <a:cubicBezTo>
                  <a:pt x="2339" y="2149"/>
                  <a:pt x="2338" y="2150"/>
                  <a:pt x="2338" y="2150"/>
                </a:cubicBezTo>
                <a:cubicBezTo>
                  <a:pt x="2338" y="2151"/>
                  <a:pt x="2339" y="2152"/>
                  <a:pt x="2339" y="2153"/>
                </a:cubicBezTo>
                <a:cubicBezTo>
                  <a:pt x="2362" y="2153"/>
                  <a:pt x="2362" y="2153"/>
                  <a:pt x="2362" y="2153"/>
                </a:cubicBezTo>
                <a:cubicBezTo>
                  <a:pt x="2362" y="2153"/>
                  <a:pt x="2362" y="2152"/>
                  <a:pt x="2362" y="2152"/>
                </a:cubicBezTo>
                <a:cubicBezTo>
                  <a:pt x="2362" y="2152"/>
                  <a:pt x="2363" y="2151"/>
                  <a:pt x="2363" y="2151"/>
                </a:cubicBezTo>
                <a:cubicBezTo>
                  <a:pt x="2364" y="2151"/>
                  <a:pt x="2364" y="2152"/>
                  <a:pt x="2364" y="2153"/>
                </a:cubicBezTo>
                <a:cubicBezTo>
                  <a:pt x="2426" y="2153"/>
                  <a:pt x="2426" y="2153"/>
                  <a:pt x="2426" y="2153"/>
                </a:cubicBezTo>
                <a:cubicBezTo>
                  <a:pt x="2426" y="2153"/>
                  <a:pt x="2426" y="2152"/>
                  <a:pt x="2426" y="2152"/>
                </a:cubicBezTo>
                <a:cubicBezTo>
                  <a:pt x="2426" y="2152"/>
                  <a:pt x="2425" y="2151"/>
                  <a:pt x="2425" y="2150"/>
                </a:cubicBezTo>
                <a:cubicBezTo>
                  <a:pt x="2425" y="2149"/>
                  <a:pt x="2425" y="2150"/>
                  <a:pt x="2426" y="2150"/>
                </a:cubicBezTo>
                <a:cubicBezTo>
                  <a:pt x="2428" y="2150"/>
                  <a:pt x="2429" y="2149"/>
                  <a:pt x="2428" y="2147"/>
                </a:cubicBezTo>
                <a:cubicBezTo>
                  <a:pt x="2428" y="2147"/>
                  <a:pt x="2429" y="2146"/>
                  <a:pt x="2428" y="2145"/>
                </a:cubicBezTo>
                <a:cubicBezTo>
                  <a:pt x="2428" y="2145"/>
                  <a:pt x="2428" y="2144"/>
                  <a:pt x="2428" y="2144"/>
                </a:cubicBezTo>
                <a:cubicBezTo>
                  <a:pt x="2428" y="2143"/>
                  <a:pt x="2428" y="2142"/>
                  <a:pt x="2428" y="2141"/>
                </a:cubicBezTo>
                <a:cubicBezTo>
                  <a:pt x="2429" y="2141"/>
                  <a:pt x="2430" y="2141"/>
                  <a:pt x="2430" y="2141"/>
                </a:cubicBezTo>
                <a:cubicBezTo>
                  <a:pt x="2431" y="2140"/>
                  <a:pt x="2432" y="2139"/>
                  <a:pt x="2432" y="2139"/>
                </a:cubicBezTo>
                <a:cubicBezTo>
                  <a:pt x="2433" y="2138"/>
                  <a:pt x="2432" y="2137"/>
                  <a:pt x="2431" y="2137"/>
                </a:cubicBezTo>
                <a:cubicBezTo>
                  <a:pt x="2431" y="2137"/>
                  <a:pt x="2431" y="2136"/>
                  <a:pt x="2430" y="2135"/>
                </a:cubicBezTo>
                <a:cubicBezTo>
                  <a:pt x="2429" y="2135"/>
                  <a:pt x="2428" y="2135"/>
                  <a:pt x="2428" y="2135"/>
                </a:cubicBezTo>
                <a:cubicBezTo>
                  <a:pt x="2426" y="2134"/>
                  <a:pt x="2429" y="2134"/>
                  <a:pt x="2429" y="2132"/>
                </a:cubicBezTo>
                <a:cubicBezTo>
                  <a:pt x="2430" y="2132"/>
                  <a:pt x="2429" y="2131"/>
                  <a:pt x="2430" y="2130"/>
                </a:cubicBezTo>
                <a:cubicBezTo>
                  <a:pt x="2430" y="2130"/>
                  <a:pt x="2430" y="2129"/>
                  <a:pt x="2430" y="2128"/>
                </a:cubicBezTo>
                <a:cubicBezTo>
                  <a:pt x="2429" y="2127"/>
                  <a:pt x="2428" y="2128"/>
                  <a:pt x="2428" y="2128"/>
                </a:cubicBezTo>
                <a:cubicBezTo>
                  <a:pt x="2427" y="2127"/>
                  <a:pt x="2428" y="2126"/>
                  <a:pt x="2428" y="2126"/>
                </a:cubicBezTo>
                <a:cubicBezTo>
                  <a:pt x="2429" y="2126"/>
                  <a:pt x="2430" y="2126"/>
                  <a:pt x="2430" y="2125"/>
                </a:cubicBezTo>
                <a:cubicBezTo>
                  <a:pt x="2431" y="2124"/>
                  <a:pt x="2431" y="2124"/>
                  <a:pt x="2432" y="2123"/>
                </a:cubicBezTo>
                <a:cubicBezTo>
                  <a:pt x="2433" y="2123"/>
                  <a:pt x="2434" y="2122"/>
                  <a:pt x="2435" y="2121"/>
                </a:cubicBezTo>
                <a:cubicBezTo>
                  <a:pt x="2436" y="2119"/>
                  <a:pt x="2435" y="2118"/>
                  <a:pt x="2436" y="2117"/>
                </a:cubicBezTo>
                <a:cubicBezTo>
                  <a:pt x="2437" y="2115"/>
                  <a:pt x="2438" y="2118"/>
                  <a:pt x="2439" y="2118"/>
                </a:cubicBezTo>
                <a:cubicBezTo>
                  <a:pt x="2440" y="2118"/>
                  <a:pt x="2441" y="2116"/>
                  <a:pt x="2441" y="2116"/>
                </a:cubicBezTo>
                <a:cubicBezTo>
                  <a:pt x="2442" y="2115"/>
                  <a:pt x="2442" y="2115"/>
                  <a:pt x="2442" y="2114"/>
                </a:cubicBezTo>
                <a:cubicBezTo>
                  <a:pt x="2443" y="2113"/>
                  <a:pt x="2444" y="2113"/>
                  <a:pt x="2444" y="2113"/>
                </a:cubicBezTo>
                <a:cubicBezTo>
                  <a:pt x="2445" y="2112"/>
                  <a:pt x="2445" y="2111"/>
                  <a:pt x="2445" y="2110"/>
                </a:cubicBezTo>
                <a:cubicBezTo>
                  <a:pt x="2446" y="2108"/>
                  <a:pt x="2447" y="2108"/>
                  <a:pt x="2448" y="2109"/>
                </a:cubicBezTo>
                <a:cubicBezTo>
                  <a:pt x="2450" y="2109"/>
                  <a:pt x="2450" y="2109"/>
                  <a:pt x="2452" y="2108"/>
                </a:cubicBezTo>
                <a:cubicBezTo>
                  <a:pt x="2453" y="2108"/>
                  <a:pt x="2454" y="2107"/>
                  <a:pt x="2452" y="2106"/>
                </a:cubicBezTo>
                <a:cubicBezTo>
                  <a:pt x="2451" y="2105"/>
                  <a:pt x="2452" y="2104"/>
                  <a:pt x="2453" y="2103"/>
                </a:cubicBezTo>
                <a:cubicBezTo>
                  <a:pt x="2454" y="2102"/>
                  <a:pt x="2455" y="2101"/>
                  <a:pt x="2453" y="2100"/>
                </a:cubicBezTo>
                <a:cubicBezTo>
                  <a:pt x="2452" y="2099"/>
                  <a:pt x="2453" y="2101"/>
                  <a:pt x="2452" y="2101"/>
                </a:cubicBezTo>
                <a:cubicBezTo>
                  <a:pt x="2452" y="2101"/>
                  <a:pt x="2451" y="2102"/>
                  <a:pt x="2451" y="2102"/>
                </a:cubicBezTo>
                <a:cubicBezTo>
                  <a:pt x="2449" y="2104"/>
                  <a:pt x="2450" y="2101"/>
                  <a:pt x="2450" y="2100"/>
                </a:cubicBezTo>
                <a:cubicBezTo>
                  <a:pt x="2451" y="2099"/>
                  <a:pt x="2451" y="2099"/>
                  <a:pt x="2451" y="2098"/>
                </a:cubicBezTo>
                <a:cubicBezTo>
                  <a:pt x="2451" y="2095"/>
                  <a:pt x="2450" y="2093"/>
                  <a:pt x="2451" y="2090"/>
                </a:cubicBezTo>
                <a:cubicBezTo>
                  <a:pt x="2451" y="2089"/>
                  <a:pt x="2452" y="2088"/>
                  <a:pt x="2452" y="2086"/>
                </a:cubicBezTo>
                <a:cubicBezTo>
                  <a:pt x="2453" y="2085"/>
                  <a:pt x="2452" y="2083"/>
                  <a:pt x="2453" y="2082"/>
                </a:cubicBezTo>
                <a:cubicBezTo>
                  <a:pt x="2454" y="2081"/>
                  <a:pt x="2454" y="2081"/>
                  <a:pt x="2455" y="2081"/>
                </a:cubicBezTo>
                <a:cubicBezTo>
                  <a:pt x="2455" y="2080"/>
                  <a:pt x="2456" y="2079"/>
                  <a:pt x="2456" y="2079"/>
                </a:cubicBezTo>
                <a:cubicBezTo>
                  <a:pt x="2456" y="2077"/>
                  <a:pt x="2457" y="2076"/>
                  <a:pt x="2459" y="2076"/>
                </a:cubicBezTo>
                <a:cubicBezTo>
                  <a:pt x="2459" y="2076"/>
                  <a:pt x="2460" y="2076"/>
                  <a:pt x="2461" y="2076"/>
                </a:cubicBezTo>
                <a:cubicBezTo>
                  <a:pt x="2462" y="2076"/>
                  <a:pt x="2461" y="2075"/>
                  <a:pt x="2461" y="2075"/>
                </a:cubicBezTo>
                <a:cubicBezTo>
                  <a:pt x="2460" y="2074"/>
                  <a:pt x="2460" y="2074"/>
                  <a:pt x="2460" y="2073"/>
                </a:cubicBezTo>
                <a:cubicBezTo>
                  <a:pt x="2460" y="2073"/>
                  <a:pt x="2459" y="2071"/>
                  <a:pt x="2460" y="2071"/>
                </a:cubicBezTo>
                <a:cubicBezTo>
                  <a:pt x="2461" y="2071"/>
                  <a:pt x="2461" y="2073"/>
                  <a:pt x="2461" y="2073"/>
                </a:cubicBezTo>
                <a:cubicBezTo>
                  <a:pt x="2461" y="2074"/>
                  <a:pt x="2461" y="2074"/>
                  <a:pt x="2462" y="2074"/>
                </a:cubicBezTo>
                <a:cubicBezTo>
                  <a:pt x="2463" y="2075"/>
                  <a:pt x="2464" y="2076"/>
                  <a:pt x="2465" y="2076"/>
                </a:cubicBezTo>
                <a:cubicBezTo>
                  <a:pt x="2467" y="2076"/>
                  <a:pt x="2468" y="2075"/>
                  <a:pt x="2470" y="2076"/>
                </a:cubicBezTo>
                <a:cubicBezTo>
                  <a:pt x="2472" y="2076"/>
                  <a:pt x="2476" y="2076"/>
                  <a:pt x="2478" y="2075"/>
                </a:cubicBezTo>
                <a:cubicBezTo>
                  <a:pt x="2478" y="2075"/>
                  <a:pt x="2479" y="2074"/>
                  <a:pt x="2479" y="2074"/>
                </a:cubicBezTo>
                <a:close/>
                <a:moveTo>
                  <a:pt x="2224" y="2150"/>
                </a:moveTo>
                <a:cubicBezTo>
                  <a:pt x="2224" y="2149"/>
                  <a:pt x="2223" y="2149"/>
                  <a:pt x="2222" y="2147"/>
                </a:cubicBezTo>
                <a:cubicBezTo>
                  <a:pt x="2222" y="2147"/>
                  <a:pt x="2222" y="2146"/>
                  <a:pt x="2222" y="2146"/>
                </a:cubicBezTo>
                <a:cubicBezTo>
                  <a:pt x="2221" y="2145"/>
                  <a:pt x="2221" y="2145"/>
                  <a:pt x="2220" y="2144"/>
                </a:cubicBezTo>
                <a:cubicBezTo>
                  <a:pt x="2219" y="2143"/>
                  <a:pt x="2220" y="2142"/>
                  <a:pt x="2218" y="2142"/>
                </a:cubicBezTo>
                <a:cubicBezTo>
                  <a:pt x="2217" y="2141"/>
                  <a:pt x="2217" y="2139"/>
                  <a:pt x="2216" y="2139"/>
                </a:cubicBezTo>
                <a:cubicBezTo>
                  <a:pt x="2214" y="2139"/>
                  <a:pt x="2213" y="2139"/>
                  <a:pt x="2212" y="2138"/>
                </a:cubicBezTo>
                <a:cubicBezTo>
                  <a:pt x="2210" y="2138"/>
                  <a:pt x="2209" y="2138"/>
                  <a:pt x="2207" y="2138"/>
                </a:cubicBezTo>
                <a:cubicBezTo>
                  <a:pt x="2206" y="2138"/>
                  <a:pt x="2205" y="2138"/>
                  <a:pt x="2203" y="2138"/>
                </a:cubicBezTo>
                <a:cubicBezTo>
                  <a:pt x="2201" y="2137"/>
                  <a:pt x="2202" y="2138"/>
                  <a:pt x="2201" y="2139"/>
                </a:cubicBezTo>
                <a:cubicBezTo>
                  <a:pt x="2200" y="2140"/>
                  <a:pt x="2200" y="2140"/>
                  <a:pt x="2200" y="2142"/>
                </a:cubicBezTo>
                <a:cubicBezTo>
                  <a:pt x="2200" y="2142"/>
                  <a:pt x="2199" y="2143"/>
                  <a:pt x="2198" y="2144"/>
                </a:cubicBezTo>
                <a:cubicBezTo>
                  <a:pt x="2199" y="2143"/>
                  <a:pt x="2199" y="2143"/>
                  <a:pt x="2199" y="2142"/>
                </a:cubicBezTo>
                <a:cubicBezTo>
                  <a:pt x="2199" y="2141"/>
                  <a:pt x="2199" y="2141"/>
                  <a:pt x="2198" y="2141"/>
                </a:cubicBezTo>
                <a:cubicBezTo>
                  <a:pt x="2198" y="2140"/>
                  <a:pt x="2198" y="2140"/>
                  <a:pt x="2198" y="2139"/>
                </a:cubicBezTo>
                <a:cubicBezTo>
                  <a:pt x="2199" y="2139"/>
                  <a:pt x="2199" y="2139"/>
                  <a:pt x="2199" y="2139"/>
                </a:cubicBezTo>
                <a:cubicBezTo>
                  <a:pt x="2200" y="2138"/>
                  <a:pt x="2200" y="2138"/>
                  <a:pt x="2200" y="2138"/>
                </a:cubicBezTo>
                <a:cubicBezTo>
                  <a:pt x="2200" y="2137"/>
                  <a:pt x="2201" y="2137"/>
                  <a:pt x="2201" y="2137"/>
                </a:cubicBezTo>
                <a:cubicBezTo>
                  <a:pt x="2202" y="2136"/>
                  <a:pt x="2201" y="2135"/>
                  <a:pt x="2201" y="2135"/>
                </a:cubicBezTo>
                <a:cubicBezTo>
                  <a:pt x="2200" y="2134"/>
                  <a:pt x="2199" y="2134"/>
                  <a:pt x="2198" y="2133"/>
                </a:cubicBezTo>
                <a:cubicBezTo>
                  <a:pt x="2198" y="2133"/>
                  <a:pt x="2197" y="2132"/>
                  <a:pt x="2197" y="2132"/>
                </a:cubicBezTo>
                <a:cubicBezTo>
                  <a:pt x="2196" y="2132"/>
                  <a:pt x="2196" y="2132"/>
                  <a:pt x="2196" y="2131"/>
                </a:cubicBezTo>
                <a:cubicBezTo>
                  <a:pt x="2194" y="2130"/>
                  <a:pt x="2195" y="2128"/>
                  <a:pt x="2195" y="2126"/>
                </a:cubicBezTo>
                <a:cubicBezTo>
                  <a:pt x="2195" y="2125"/>
                  <a:pt x="2195" y="2125"/>
                  <a:pt x="2195" y="2124"/>
                </a:cubicBezTo>
                <a:cubicBezTo>
                  <a:pt x="2195" y="2123"/>
                  <a:pt x="2194" y="2122"/>
                  <a:pt x="2193" y="2120"/>
                </a:cubicBezTo>
                <a:cubicBezTo>
                  <a:pt x="2193" y="2119"/>
                  <a:pt x="2193" y="2117"/>
                  <a:pt x="2193" y="2116"/>
                </a:cubicBezTo>
                <a:cubicBezTo>
                  <a:pt x="2192" y="2115"/>
                  <a:pt x="2193" y="2113"/>
                  <a:pt x="2191" y="2113"/>
                </a:cubicBezTo>
                <a:cubicBezTo>
                  <a:pt x="2190" y="2113"/>
                  <a:pt x="2189" y="2113"/>
                  <a:pt x="2188" y="2113"/>
                </a:cubicBezTo>
                <a:cubicBezTo>
                  <a:pt x="2186" y="2113"/>
                  <a:pt x="2185" y="2112"/>
                  <a:pt x="2184" y="2112"/>
                </a:cubicBezTo>
                <a:cubicBezTo>
                  <a:pt x="2183" y="2111"/>
                  <a:pt x="2183" y="2111"/>
                  <a:pt x="2182" y="2111"/>
                </a:cubicBezTo>
                <a:cubicBezTo>
                  <a:pt x="2181" y="2111"/>
                  <a:pt x="2180" y="2110"/>
                  <a:pt x="2178" y="2110"/>
                </a:cubicBezTo>
                <a:cubicBezTo>
                  <a:pt x="2176" y="2110"/>
                  <a:pt x="2173" y="2107"/>
                  <a:pt x="2173" y="2104"/>
                </a:cubicBezTo>
                <a:cubicBezTo>
                  <a:pt x="2173" y="2102"/>
                  <a:pt x="2175" y="2103"/>
                  <a:pt x="2176" y="2102"/>
                </a:cubicBezTo>
                <a:cubicBezTo>
                  <a:pt x="2176" y="2101"/>
                  <a:pt x="2177" y="2100"/>
                  <a:pt x="2176" y="2100"/>
                </a:cubicBezTo>
                <a:cubicBezTo>
                  <a:pt x="2175" y="2100"/>
                  <a:pt x="2174" y="2101"/>
                  <a:pt x="2174" y="2100"/>
                </a:cubicBezTo>
                <a:cubicBezTo>
                  <a:pt x="2173" y="2100"/>
                  <a:pt x="2176" y="2099"/>
                  <a:pt x="2176" y="2099"/>
                </a:cubicBezTo>
                <a:cubicBezTo>
                  <a:pt x="2177" y="2098"/>
                  <a:pt x="2177" y="2098"/>
                  <a:pt x="2178" y="2098"/>
                </a:cubicBezTo>
                <a:cubicBezTo>
                  <a:pt x="2179" y="2098"/>
                  <a:pt x="2180" y="2098"/>
                  <a:pt x="2180" y="2097"/>
                </a:cubicBezTo>
                <a:cubicBezTo>
                  <a:pt x="2180" y="2096"/>
                  <a:pt x="2179" y="2097"/>
                  <a:pt x="2178" y="2097"/>
                </a:cubicBezTo>
                <a:cubicBezTo>
                  <a:pt x="2177" y="2097"/>
                  <a:pt x="2177" y="2097"/>
                  <a:pt x="2177" y="2096"/>
                </a:cubicBezTo>
                <a:cubicBezTo>
                  <a:pt x="2175" y="2095"/>
                  <a:pt x="2175" y="2097"/>
                  <a:pt x="2174" y="2098"/>
                </a:cubicBezTo>
                <a:cubicBezTo>
                  <a:pt x="2172" y="2096"/>
                  <a:pt x="2175" y="2095"/>
                  <a:pt x="2175" y="2095"/>
                </a:cubicBezTo>
                <a:cubicBezTo>
                  <a:pt x="2176" y="2094"/>
                  <a:pt x="2176" y="2093"/>
                  <a:pt x="2176" y="2093"/>
                </a:cubicBezTo>
                <a:cubicBezTo>
                  <a:pt x="2177" y="2093"/>
                  <a:pt x="2177" y="2093"/>
                  <a:pt x="2178" y="2094"/>
                </a:cubicBezTo>
                <a:cubicBezTo>
                  <a:pt x="2179" y="2094"/>
                  <a:pt x="2179" y="2093"/>
                  <a:pt x="2180" y="2093"/>
                </a:cubicBezTo>
                <a:cubicBezTo>
                  <a:pt x="2180" y="2092"/>
                  <a:pt x="2181" y="2092"/>
                  <a:pt x="2182" y="2092"/>
                </a:cubicBezTo>
                <a:cubicBezTo>
                  <a:pt x="2184" y="2092"/>
                  <a:pt x="2181" y="2090"/>
                  <a:pt x="2180" y="2090"/>
                </a:cubicBezTo>
                <a:cubicBezTo>
                  <a:pt x="2180" y="2088"/>
                  <a:pt x="2180" y="2087"/>
                  <a:pt x="2179" y="2086"/>
                </a:cubicBezTo>
                <a:cubicBezTo>
                  <a:pt x="2178" y="2085"/>
                  <a:pt x="2176" y="2085"/>
                  <a:pt x="2175" y="2084"/>
                </a:cubicBezTo>
                <a:cubicBezTo>
                  <a:pt x="2174" y="2083"/>
                  <a:pt x="2174" y="2082"/>
                  <a:pt x="2173" y="2082"/>
                </a:cubicBezTo>
                <a:cubicBezTo>
                  <a:pt x="2171" y="2081"/>
                  <a:pt x="2170" y="2082"/>
                  <a:pt x="2169" y="2083"/>
                </a:cubicBezTo>
                <a:cubicBezTo>
                  <a:pt x="2168" y="2084"/>
                  <a:pt x="2167" y="2083"/>
                  <a:pt x="2166" y="2082"/>
                </a:cubicBezTo>
                <a:cubicBezTo>
                  <a:pt x="2166" y="2081"/>
                  <a:pt x="2165" y="2080"/>
                  <a:pt x="2164" y="2079"/>
                </a:cubicBezTo>
                <a:cubicBezTo>
                  <a:pt x="2164" y="2079"/>
                  <a:pt x="2163" y="2079"/>
                  <a:pt x="2163" y="2079"/>
                </a:cubicBezTo>
                <a:cubicBezTo>
                  <a:pt x="2162" y="2078"/>
                  <a:pt x="2162" y="2078"/>
                  <a:pt x="2161" y="2078"/>
                </a:cubicBezTo>
                <a:cubicBezTo>
                  <a:pt x="2161" y="2078"/>
                  <a:pt x="2160" y="2078"/>
                  <a:pt x="2159" y="2078"/>
                </a:cubicBezTo>
                <a:cubicBezTo>
                  <a:pt x="2161" y="2077"/>
                  <a:pt x="2162" y="2077"/>
                  <a:pt x="2163" y="2077"/>
                </a:cubicBezTo>
                <a:cubicBezTo>
                  <a:pt x="2164" y="2077"/>
                  <a:pt x="2167" y="2078"/>
                  <a:pt x="2166" y="2077"/>
                </a:cubicBezTo>
                <a:cubicBezTo>
                  <a:pt x="2166" y="2076"/>
                  <a:pt x="2165" y="2076"/>
                  <a:pt x="2165" y="2076"/>
                </a:cubicBezTo>
                <a:cubicBezTo>
                  <a:pt x="2164" y="2076"/>
                  <a:pt x="2164" y="2075"/>
                  <a:pt x="2164" y="2075"/>
                </a:cubicBezTo>
                <a:cubicBezTo>
                  <a:pt x="2163" y="2074"/>
                  <a:pt x="2162" y="2074"/>
                  <a:pt x="2162" y="2074"/>
                </a:cubicBezTo>
                <a:cubicBezTo>
                  <a:pt x="2161" y="2074"/>
                  <a:pt x="2161" y="2074"/>
                  <a:pt x="2160" y="2073"/>
                </a:cubicBezTo>
                <a:cubicBezTo>
                  <a:pt x="2160" y="2072"/>
                  <a:pt x="2163" y="2074"/>
                  <a:pt x="2164" y="2074"/>
                </a:cubicBezTo>
                <a:cubicBezTo>
                  <a:pt x="2165" y="2074"/>
                  <a:pt x="2166" y="2075"/>
                  <a:pt x="2167" y="2076"/>
                </a:cubicBezTo>
                <a:cubicBezTo>
                  <a:pt x="2167" y="2076"/>
                  <a:pt x="2168" y="2076"/>
                  <a:pt x="2168" y="2075"/>
                </a:cubicBezTo>
                <a:cubicBezTo>
                  <a:pt x="2168" y="2074"/>
                  <a:pt x="2167" y="2075"/>
                  <a:pt x="2166" y="2074"/>
                </a:cubicBezTo>
                <a:cubicBezTo>
                  <a:pt x="2166" y="2074"/>
                  <a:pt x="2166" y="2073"/>
                  <a:pt x="2165" y="2072"/>
                </a:cubicBezTo>
                <a:cubicBezTo>
                  <a:pt x="2165" y="2072"/>
                  <a:pt x="2164" y="2072"/>
                  <a:pt x="2164" y="2071"/>
                </a:cubicBezTo>
                <a:cubicBezTo>
                  <a:pt x="2163" y="2071"/>
                  <a:pt x="2163" y="2070"/>
                  <a:pt x="2162" y="2070"/>
                </a:cubicBezTo>
                <a:cubicBezTo>
                  <a:pt x="2161" y="2070"/>
                  <a:pt x="2160" y="2070"/>
                  <a:pt x="2159" y="2070"/>
                </a:cubicBezTo>
                <a:cubicBezTo>
                  <a:pt x="2159" y="2071"/>
                  <a:pt x="2158" y="2072"/>
                  <a:pt x="2157" y="2071"/>
                </a:cubicBezTo>
                <a:cubicBezTo>
                  <a:pt x="2156" y="2071"/>
                  <a:pt x="2157" y="2070"/>
                  <a:pt x="2156" y="2070"/>
                </a:cubicBezTo>
                <a:cubicBezTo>
                  <a:pt x="2155" y="2069"/>
                  <a:pt x="2155" y="2070"/>
                  <a:pt x="2154" y="2070"/>
                </a:cubicBezTo>
                <a:cubicBezTo>
                  <a:pt x="2153" y="2069"/>
                  <a:pt x="2153" y="2068"/>
                  <a:pt x="2154" y="2068"/>
                </a:cubicBezTo>
                <a:cubicBezTo>
                  <a:pt x="2154" y="2067"/>
                  <a:pt x="2155" y="2068"/>
                  <a:pt x="2155" y="2067"/>
                </a:cubicBezTo>
                <a:cubicBezTo>
                  <a:pt x="2155" y="2066"/>
                  <a:pt x="2155" y="2066"/>
                  <a:pt x="2154" y="2065"/>
                </a:cubicBezTo>
                <a:cubicBezTo>
                  <a:pt x="2154" y="2064"/>
                  <a:pt x="2155" y="2063"/>
                  <a:pt x="2154" y="2063"/>
                </a:cubicBezTo>
                <a:cubicBezTo>
                  <a:pt x="2154" y="2062"/>
                  <a:pt x="2153" y="2063"/>
                  <a:pt x="2152" y="2062"/>
                </a:cubicBezTo>
                <a:cubicBezTo>
                  <a:pt x="2152" y="2062"/>
                  <a:pt x="2151" y="2062"/>
                  <a:pt x="2150" y="2062"/>
                </a:cubicBezTo>
                <a:cubicBezTo>
                  <a:pt x="2150" y="2062"/>
                  <a:pt x="2150" y="2061"/>
                  <a:pt x="2149" y="2061"/>
                </a:cubicBezTo>
                <a:cubicBezTo>
                  <a:pt x="2149" y="2061"/>
                  <a:pt x="2148" y="2061"/>
                  <a:pt x="2147" y="2061"/>
                </a:cubicBezTo>
                <a:cubicBezTo>
                  <a:pt x="2147" y="2061"/>
                  <a:pt x="2146" y="2060"/>
                  <a:pt x="2145" y="2061"/>
                </a:cubicBezTo>
                <a:cubicBezTo>
                  <a:pt x="2145" y="2062"/>
                  <a:pt x="2146" y="2062"/>
                  <a:pt x="2147" y="2062"/>
                </a:cubicBezTo>
                <a:cubicBezTo>
                  <a:pt x="2147" y="2063"/>
                  <a:pt x="2148" y="2063"/>
                  <a:pt x="2148" y="2064"/>
                </a:cubicBezTo>
                <a:cubicBezTo>
                  <a:pt x="2148" y="2064"/>
                  <a:pt x="2149" y="2064"/>
                  <a:pt x="2149" y="2065"/>
                </a:cubicBezTo>
                <a:cubicBezTo>
                  <a:pt x="2150" y="2066"/>
                  <a:pt x="2148" y="2067"/>
                  <a:pt x="2150" y="2069"/>
                </a:cubicBezTo>
                <a:cubicBezTo>
                  <a:pt x="2150" y="2069"/>
                  <a:pt x="2150" y="2070"/>
                  <a:pt x="2150" y="2071"/>
                </a:cubicBezTo>
                <a:cubicBezTo>
                  <a:pt x="2151" y="2072"/>
                  <a:pt x="2151" y="2072"/>
                  <a:pt x="2152" y="2073"/>
                </a:cubicBezTo>
                <a:cubicBezTo>
                  <a:pt x="2152" y="2073"/>
                  <a:pt x="2153" y="2074"/>
                  <a:pt x="2153" y="2073"/>
                </a:cubicBezTo>
                <a:cubicBezTo>
                  <a:pt x="2154" y="2073"/>
                  <a:pt x="2153" y="2072"/>
                  <a:pt x="2154" y="2071"/>
                </a:cubicBezTo>
                <a:cubicBezTo>
                  <a:pt x="2154" y="2070"/>
                  <a:pt x="2155" y="2071"/>
                  <a:pt x="2155" y="2072"/>
                </a:cubicBezTo>
                <a:cubicBezTo>
                  <a:pt x="2155" y="2072"/>
                  <a:pt x="2155" y="2072"/>
                  <a:pt x="2155" y="2073"/>
                </a:cubicBezTo>
                <a:cubicBezTo>
                  <a:pt x="2155" y="2073"/>
                  <a:pt x="2155" y="2073"/>
                  <a:pt x="2155" y="2074"/>
                </a:cubicBezTo>
                <a:cubicBezTo>
                  <a:pt x="2154" y="2074"/>
                  <a:pt x="2154" y="2074"/>
                  <a:pt x="2153" y="2074"/>
                </a:cubicBezTo>
                <a:cubicBezTo>
                  <a:pt x="2153" y="2075"/>
                  <a:pt x="2153" y="2076"/>
                  <a:pt x="2152" y="2075"/>
                </a:cubicBezTo>
                <a:cubicBezTo>
                  <a:pt x="2152" y="2075"/>
                  <a:pt x="2152" y="2074"/>
                  <a:pt x="2151" y="2074"/>
                </a:cubicBezTo>
                <a:cubicBezTo>
                  <a:pt x="2151" y="2073"/>
                  <a:pt x="2150" y="2073"/>
                  <a:pt x="2150" y="2073"/>
                </a:cubicBezTo>
                <a:cubicBezTo>
                  <a:pt x="2149" y="2072"/>
                  <a:pt x="2150" y="2072"/>
                  <a:pt x="2150" y="2071"/>
                </a:cubicBezTo>
                <a:cubicBezTo>
                  <a:pt x="2149" y="2070"/>
                  <a:pt x="2149" y="2070"/>
                  <a:pt x="2149" y="2069"/>
                </a:cubicBezTo>
                <a:cubicBezTo>
                  <a:pt x="2148" y="2069"/>
                  <a:pt x="2148" y="2068"/>
                  <a:pt x="2148" y="2067"/>
                </a:cubicBezTo>
                <a:cubicBezTo>
                  <a:pt x="2148" y="2067"/>
                  <a:pt x="2148" y="2066"/>
                  <a:pt x="2147" y="2066"/>
                </a:cubicBezTo>
                <a:cubicBezTo>
                  <a:pt x="2146" y="2065"/>
                  <a:pt x="2146" y="2065"/>
                  <a:pt x="2146" y="2064"/>
                </a:cubicBezTo>
                <a:cubicBezTo>
                  <a:pt x="2145" y="2064"/>
                  <a:pt x="2145" y="2063"/>
                  <a:pt x="2144" y="2063"/>
                </a:cubicBezTo>
                <a:cubicBezTo>
                  <a:pt x="2144" y="2063"/>
                  <a:pt x="2143" y="2063"/>
                  <a:pt x="2143" y="2062"/>
                </a:cubicBezTo>
                <a:cubicBezTo>
                  <a:pt x="2142" y="2062"/>
                  <a:pt x="2143" y="2061"/>
                  <a:pt x="2142" y="2061"/>
                </a:cubicBezTo>
                <a:cubicBezTo>
                  <a:pt x="2142" y="2060"/>
                  <a:pt x="2142" y="2061"/>
                  <a:pt x="2141" y="2060"/>
                </a:cubicBezTo>
                <a:cubicBezTo>
                  <a:pt x="2141" y="2060"/>
                  <a:pt x="2141" y="2060"/>
                  <a:pt x="2140" y="2060"/>
                </a:cubicBezTo>
                <a:cubicBezTo>
                  <a:pt x="2140" y="2059"/>
                  <a:pt x="2139" y="2060"/>
                  <a:pt x="2138" y="2060"/>
                </a:cubicBezTo>
                <a:cubicBezTo>
                  <a:pt x="2138" y="2059"/>
                  <a:pt x="2137" y="2059"/>
                  <a:pt x="2138" y="2058"/>
                </a:cubicBezTo>
                <a:cubicBezTo>
                  <a:pt x="2138" y="2057"/>
                  <a:pt x="2139" y="2057"/>
                  <a:pt x="2139" y="2057"/>
                </a:cubicBezTo>
                <a:cubicBezTo>
                  <a:pt x="2140" y="2056"/>
                  <a:pt x="2140" y="2055"/>
                  <a:pt x="2140" y="2055"/>
                </a:cubicBezTo>
                <a:cubicBezTo>
                  <a:pt x="2140" y="2055"/>
                  <a:pt x="2142" y="2054"/>
                  <a:pt x="2142" y="2054"/>
                </a:cubicBezTo>
                <a:cubicBezTo>
                  <a:pt x="2141" y="2053"/>
                  <a:pt x="2141" y="2053"/>
                  <a:pt x="2141" y="2053"/>
                </a:cubicBezTo>
                <a:cubicBezTo>
                  <a:pt x="2140" y="2053"/>
                  <a:pt x="2140" y="2053"/>
                  <a:pt x="2140" y="2052"/>
                </a:cubicBezTo>
                <a:cubicBezTo>
                  <a:pt x="2140" y="2051"/>
                  <a:pt x="2140" y="2051"/>
                  <a:pt x="2139" y="2051"/>
                </a:cubicBezTo>
                <a:cubicBezTo>
                  <a:pt x="2138" y="2050"/>
                  <a:pt x="2138" y="2050"/>
                  <a:pt x="2137" y="2051"/>
                </a:cubicBezTo>
                <a:cubicBezTo>
                  <a:pt x="2137" y="2051"/>
                  <a:pt x="2136" y="2051"/>
                  <a:pt x="2136" y="2051"/>
                </a:cubicBezTo>
                <a:cubicBezTo>
                  <a:pt x="2135" y="2051"/>
                  <a:pt x="2135" y="2051"/>
                  <a:pt x="2134" y="2051"/>
                </a:cubicBezTo>
                <a:cubicBezTo>
                  <a:pt x="2133" y="2052"/>
                  <a:pt x="2134" y="2053"/>
                  <a:pt x="2133" y="2054"/>
                </a:cubicBezTo>
                <a:cubicBezTo>
                  <a:pt x="2133" y="2054"/>
                  <a:pt x="2133" y="2054"/>
                  <a:pt x="2133" y="2055"/>
                </a:cubicBezTo>
                <a:cubicBezTo>
                  <a:pt x="2133" y="2055"/>
                  <a:pt x="2133" y="2055"/>
                  <a:pt x="2134" y="2056"/>
                </a:cubicBezTo>
                <a:cubicBezTo>
                  <a:pt x="2134" y="2056"/>
                  <a:pt x="2134" y="2057"/>
                  <a:pt x="2134" y="2057"/>
                </a:cubicBezTo>
                <a:cubicBezTo>
                  <a:pt x="2134" y="2058"/>
                  <a:pt x="2134" y="2058"/>
                  <a:pt x="2134" y="2059"/>
                </a:cubicBezTo>
                <a:cubicBezTo>
                  <a:pt x="2133" y="2059"/>
                  <a:pt x="2133" y="2058"/>
                  <a:pt x="2133" y="2057"/>
                </a:cubicBezTo>
                <a:cubicBezTo>
                  <a:pt x="2133" y="2056"/>
                  <a:pt x="2132" y="2056"/>
                  <a:pt x="2132" y="2056"/>
                </a:cubicBezTo>
                <a:cubicBezTo>
                  <a:pt x="2131" y="2054"/>
                  <a:pt x="2131" y="2053"/>
                  <a:pt x="2130" y="2052"/>
                </a:cubicBezTo>
                <a:cubicBezTo>
                  <a:pt x="2129" y="2052"/>
                  <a:pt x="2129" y="2052"/>
                  <a:pt x="2129" y="2051"/>
                </a:cubicBezTo>
                <a:cubicBezTo>
                  <a:pt x="2128" y="2051"/>
                  <a:pt x="2128" y="2050"/>
                  <a:pt x="2128" y="2050"/>
                </a:cubicBezTo>
                <a:cubicBezTo>
                  <a:pt x="2127" y="2049"/>
                  <a:pt x="2126" y="2050"/>
                  <a:pt x="2125" y="2049"/>
                </a:cubicBezTo>
                <a:cubicBezTo>
                  <a:pt x="2125" y="2049"/>
                  <a:pt x="2121" y="2048"/>
                  <a:pt x="2121" y="2049"/>
                </a:cubicBezTo>
                <a:cubicBezTo>
                  <a:pt x="2121" y="2050"/>
                  <a:pt x="2122" y="2049"/>
                  <a:pt x="2122" y="2050"/>
                </a:cubicBezTo>
                <a:cubicBezTo>
                  <a:pt x="2122" y="2050"/>
                  <a:pt x="2122" y="2050"/>
                  <a:pt x="2122" y="2051"/>
                </a:cubicBezTo>
                <a:cubicBezTo>
                  <a:pt x="2122" y="2051"/>
                  <a:pt x="2122" y="2051"/>
                  <a:pt x="2122" y="2051"/>
                </a:cubicBezTo>
                <a:cubicBezTo>
                  <a:pt x="2122" y="2052"/>
                  <a:pt x="2122" y="2052"/>
                  <a:pt x="2122" y="2052"/>
                </a:cubicBezTo>
                <a:cubicBezTo>
                  <a:pt x="2122" y="2053"/>
                  <a:pt x="2121" y="2052"/>
                  <a:pt x="2121" y="2051"/>
                </a:cubicBezTo>
                <a:cubicBezTo>
                  <a:pt x="2120" y="2051"/>
                  <a:pt x="2120" y="2051"/>
                  <a:pt x="2119" y="2051"/>
                </a:cubicBezTo>
                <a:cubicBezTo>
                  <a:pt x="2118" y="2051"/>
                  <a:pt x="2118" y="2050"/>
                  <a:pt x="2118" y="2050"/>
                </a:cubicBezTo>
                <a:cubicBezTo>
                  <a:pt x="2117" y="2049"/>
                  <a:pt x="2117" y="2049"/>
                  <a:pt x="2116" y="2049"/>
                </a:cubicBezTo>
                <a:cubicBezTo>
                  <a:pt x="2115" y="2048"/>
                  <a:pt x="2114" y="2048"/>
                  <a:pt x="2113" y="2046"/>
                </a:cubicBezTo>
                <a:cubicBezTo>
                  <a:pt x="2113" y="2046"/>
                  <a:pt x="2113" y="2045"/>
                  <a:pt x="2113" y="2044"/>
                </a:cubicBezTo>
                <a:cubicBezTo>
                  <a:pt x="2113" y="2044"/>
                  <a:pt x="2113" y="2044"/>
                  <a:pt x="2112" y="2043"/>
                </a:cubicBezTo>
                <a:cubicBezTo>
                  <a:pt x="2112" y="2043"/>
                  <a:pt x="2112" y="2042"/>
                  <a:pt x="2111" y="2042"/>
                </a:cubicBezTo>
                <a:cubicBezTo>
                  <a:pt x="2111" y="2041"/>
                  <a:pt x="2110" y="2041"/>
                  <a:pt x="2110" y="2041"/>
                </a:cubicBezTo>
                <a:cubicBezTo>
                  <a:pt x="2109" y="2041"/>
                  <a:pt x="2109" y="2041"/>
                  <a:pt x="2108" y="2041"/>
                </a:cubicBezTo>
                <a:cubicBezTo>
                  <a:pt x="2107" y="2041"/>
                  <a:pt x="2107" y="2042"/>
                  <a:pt x="2106" y="2041"/>
                </a:cubicBezTo>
                <a:cubicBezTo>
                  <a:pt x="2106" y="2041"/>
                  <a:pt x="2106" y="2040"/>
                  <a:pt x="2106" y="2040"/>
                </a:cubicBezTo>
                <a:cubicBezTo>
                  <a:pt x="2106" y="2039"/>
                  <a:pt x="2106" y="2039"/>
                  <a:pt x="2106" y="2038"/>
                </a:cubicBezTo>
                <a:cubicBezTo>
                  <a:pt x="2105" y="2037"/>
                  <a:pt x="2105" y="2036"/>
                  <a:pt x="2105" y="2035"/>
                </a:cubicBezTo>
                <a:cubicBezTo>
                  <a:pt x="2104" y="2034"/>
                  <a:pt x="2102" y="2033"/>
                  <a:pt x="2101" y="2033"/>
                </a:cubicBezTo>
                <a:cubicBezTo>
                  <a:pt x="2100" y="2032"/>
                  <a:pt x="2099" y="2031"/>
                  <a:pt x="2099" y="2030"/>
                </a:cubicBezTo>
                <a:cubicBezTo>
                  <a:pt x="2098" y="2028"/>
                  <a:pt x="2096" y="2028"/>
                  <a:pt x="2095" y="2026"/>
                </a:cubicBezTo>
                <a:cubicBezTo>
                  <a:pt x="2094" y="2025"/>
                  <a:pt x="2092" y="2024"/>
                  <a:pt x="2091" y="2023"/>
                </a:cubicBezTo>
                <a:cubicBezTo>
                  <a:pt x="2090" y="2022"/>
                  <a:pt x="2089" y="2022"/>
                  <a:pt x="2088" y="2022"/>
                </a:cubicBezTo>
                <a:cubicBezTo>
                  <a:pt x="2086" y="2021"/>
                  <a:pt x="2083" y="2020"/>
                  <a:pt x="2082" y="2018"/>
                </a:cubicBezTo>
                <a:cubicBezTo>
                  <a:pt x="2080" y="2017"/>
                  <a:pt x="2080" y="2016"/>
                  <a:pt x="2078" y="2014"/>
                </a:cubicBezTo>
                <a:cubicBezTo>
                  <a:pt x="2077" y="2013"/>
                  <a:pt x="2076" y="2013"/>
                  <a:pt x="2075" y="2013"/>
                </a:cubicBezTo>
                <a:cubicBezTo>
                  <a:pt x="2074" y="2012"/>
                  <a:pt x="2074" y="2012"/>
                  <a:pt x="2073" y="2012"/>
                </a:cubicBezTo>
                <a:cubicBezTo>
                  <a:pt x="2072" y="2011"/>
                  <a:pt x="2071" y="2012"/>
                  <a:pt x="2071" y="2011"/>
                </a:cubicBezTo>
                <a:cubicBezTo>
                  <a:pt x="2070" y="2009"/>
                  <a:pt x="2071" y="2009"/>
                  <a:pt x="2072" y="2009"/>
                </a:cubicBezTo>
                <a:cubicBezTo>
                  <a:pt x="2072" y="2007"/>
                  <a:pt x="2071" y="2007"/>
                  <a:pt x="2071" y="2006"/>
                </a:cubicBezTo>
                <a:cubicBezTo>
                  <a:pt x="2070" y="2006"/>
                  <a:pt x="2070" y="2005"/>
                  <a:pt x="2070" y="2005"/>
                </a:cubicBezTo>
                <a:cubicBezTo>
                  <a:pt x="2069" y="2004"/>
                  <a:pt x="2068" y="2004"/>
                  <a:pt x="2067" y="2003"/>
                </a:cubicBezTo>
                <a:cubicBezTo>
                  <a:pt x="2067" y="2003"/>
                  <a:pt x="2067" y="2003"/>
                  <a:pt x="2066" y="2002"/>
                </a:cubicBezTo>
                <a:cubicBezTo>
                  <a:pt x="2066" y="2002"/>
                  <a:pt x="2066" y="2001"/>
                  <a:pt x="2066" y="2001"/>
                </a:cubicBezTo>
                <a:cubicBezTo>
                  <a:pt x="2066" y="2001"/>
                  <a:pt x="2066" y="2001"/>
                  <a:pt x="2066" y="2001"/>
                </a:cubicBezTo>
                <a:cubicBezTo>
                  <a:pt x="2066" y="2000"/>
                  <a:pt x="2066" y="2000"/>
                  <a:pt x="2065" y="2000"/>
                </a:cubicBezTo>
                <a:cubicBezTo>
                  <a:pt x="2065" y="1999"/>
                  <a:pt x="2065" y="1998"/>
                  <a:pt x="2065" y="1997"/>
                </a:cubicBezTo>
                <a:cubicBezTo>
                  <a:pt x="2065" y="1996"/>
                  <a:pt x="2064" y="1995"/>
                  <a:pt x="2063" y="1994"/>
                </a:cubicBezTo>
                <a:cubicBezTo>
                  <a:pt x="2062" y="1993"/>
                  <a:pt x="2061" y="1992"/>
                  <a:pt x="2060" y="1992"/>
                </a:cubicBezTo>
                <a:cubicBezTo>
                  <a:pt x="2059" y="1991"/>
                  <a:pt x="2057" y="1988"/>
                  <a:pt x="2055" y="1988"/>
                </a:cubicBezTo>
                <a:cubicBezTo>
                  <a:pt x="2054" y="1988"/>
                  <a:pt x="2054" y="1989"/>
                  <a:pt x="2054" y="1989"/>
                </a:cubicBezTo>
                <a:cubicBezTo>
                  <a:pt x="2053" y="1990"/>
                  <a:pt x="2053" y="1990"/>
                  <a:pt x="2052" y="1990"/>
                </a:cubicBezTo>
                <a:cubicBezTo>
                  <a:pt x="2051" y="1990"/>
                  <a:pt x="2051" y="1990"/>
                  <a:pt x="2050" y="1990"/>
                </a:cubicBezTo>
                <a:cubicBezTo>
                  <a:pt x="2049" y="1990"/>
                  <a:pt x="2049" y="1990"/>
                  <a:pt x="2049" y="1990"/>
                </a:cubicBezTo>
                <a:cubicBezTo>
                  <a:pt x="2048" y="1989"/>
                  <a:pt x="2048" y="1989"/>
                  <a:pt x="2048" y="1989"/>
                </a:cubicBezTo>
                <a:cubicBezTo>
                  <a:pt x="2047" y="1988"/>
                  <a:pt x="2047" y="1989"/>
                  <a:pt x="2046" y="1988"/>
                </a:cubicBezTo>
                <a:cubicBezTo>
                  <a:pt x="2045" y="1988"/>
                  <a:pt x="2044" y="1988"/>
                  <a:pt x="2043" y="1988"/>
                </a:cubicBezTo>
                <a:cubicBezTo>
                  <a:pt x="2042" y="1988"/>
                  <a:pt x="2042" y="1989"/>
                  <a:pt x="2041" y="1989"/>
                </a:cubicBezTo>
                <a:cubicBezTo>
                  <a:pt x="2039" y="1989"/>
                  <a:pt x="2038" y="1988"/>
                  <a:pt x="2036" y="1989"/>
                </a:cubicBezTo>
                <a:cubicBezTo>
                  <a:pt x="2035" y="1989"/>
                  <a:pt x="2034" y="1989"/>
                  <a:pt x="2033" y="1988"/>
                </a:cubicBezTo>
                <a:cubicBezTo>
                  <a:pt x="2032" y="1988"/>
                  <a:pt x="2032" y="1987"/>
                  <a:pt x="2031" y="1987"/>
                </a:cubicBezTo>
                <a:cubicBezTo>
                  <a:pt x="2031" y="1987"/>
                  <a:pt x="2030" y="1987"/>
                  <a:pt x="2030" y="1987"/>
                </a:cubicBezTo>
                <a:cubicBezTo>
                  <a:pt x="2029" y="1987"/>
                  <a:pt x="2028" y="1987"/>
                  <a:pt x="2027" y="1986"/>
                </a:cubicBezTo>
                <a:cubicBezTo>
                  <a:pt x="2026" y="1985"/>
                  <a:pt x="2026" y="1985"/>
                  <a:pt x="2025" y="1984"/>
                </a:cubicBezTo>
                <a:cubicBezTo>
                  <a:pt x="2024" y="1984"/>
                  <a:pt x="2023" y="1984"/>
                  <a:pt x="2023" y="1983"/>
                </a:cubicBezTo>
                <a:cubicBezTo>
                  <a:pt x="2022" y="1983"/>
                  <a:pt x="2022" y="1982"/>
                  <a:pt x="2021" y="1982"/>
                </a:cubicBezTo>
                <a:cubicBezTo>
                  <a:pt x="2020" y="1982"/>
                  <a:pt x="2019" y="1982"/>
                  <a:pt x="2018" y="1982"/>
                </a:cubicBezTo>
                <a:cubicBezTo>
                  <a:pt x="2017" y="1981"/>
                  <a:pt x="2016" y="1981"/>
                  <a:pt x="2015" y="1981"/>
                </a:cubicBezTo>
                <a:cubicBezTo>
                  <a:pt x="2014" y="1982"/>
                  <a:pt x="2014" y="1982"/>
                  <a:pt x="2014" y="1982"/>
                </a:cubicBezTo>
                <a:cubicBezTo>
                  <a:pt x="2013" y="1983"/>
                  <a:pt x="2013" y="1982"/>
                  <a:pt x="2012" y="1983"/>
                </a:cubicBezTo>
                <a:cubicBezTo>
                  <a:pt x="2012" y="1983"/>
                  <a:pt x="2012" y="1984"/>
                  <a:pt x="2011" y="1984"/>
                </a:cubicBezTo>
                <a:cubicBezTo>
                  <a:pt x="2011" y="1985"/>
                  <a:pt x="2012" y="1987"/>
                  <a:pt x="2013" y="1988"/>
                </a:cubicBezTo>
                <a:cubicBezTo>
                  <a:pt x="2014" y="1989"/>
                  <a:pt x="2014" y="1991"/>
                  <a:pt x="2015" y="1992"/>
                </a:cubicBezTo>
                <a:cubicBezTo>
                  <a:pt x="2016" y="1994"/>
                  <a:pt x="2017" y="1996"/>
                  <a:pt x="2018" y="1998"/>
                </a:cubicBezTo>
                <a:cubicBezTo>
                  <a:pt x="2019" y="2000"/>
                  <a:pt x="2021" y="2001"/>
                  <a:pt x="2023" y="2003"/>
                </a:cubicBezTo>
                <a:cubicBezTo>
                  <a:pt x="2024" y="2004"/>
                  <a:pt x="2025" y="2006"/>
                  <a:pt x="2026" y="2007"/>
                </a:cubicBezTo>
                <a:cubicBezTo>
                  <a:pt x="2029" y="2010"/>
                  <a:pt x="2031" y="2012"/>
                  <a:pt x="2033" y="2014"/>
                </a:cubicBezTo>
                <a:cubicBezTo>
                  <a:pt x="2034" y="2015"/>
                  <a:pt x="2035" y="2016"/>
                  <a:pt x="2036" y="2017"/>
                </a:cubicBezTo>
                <a:cubicBezTo>
                  <a:pt x="2038" y="2018"/>
                  <a:pt x="2039" y="2019"/>
                  <a:pt x="2040" y="2020"/>
                </a:cubicBezTo>
                <a:cubicBezTo>
                  <a:pt x="2041" y="2020"/>
                  <a:pt x="2043" y="2021"/>
                  <a:pt x="2044" y="2021"/>
                </a:cubicBezTo>
                <a:cubicBezTo>
                  <a:pt x="2045" y="2022"/>
                  <a:pt x="2046" y="2023"/>
                  <a:pt x="2047" y="2024"/>
                </a:cubicBezTo>
                <a:cubicBezTo>
                  <a:pt x="2048" y="2025"/>
                  <a:pt x="2049" y="2026"/>
                  <a:pt x="2050" y="2027"/>
                </a:cubicBezTo>
                <a:cubicBezTo>
                  <a:pt x="2052" y="2028"/>
                  <a:pt x="2053" y="2029"/>
                  <a:pt x="2054" y="2030"/>
                </a:cubicBezTo>
                <a:cubicBezTo>
                  <a:pt x="2055" y="2032"/>
                  <a:pt x="2056" y="2033"/>
                  <a:pt x="2057" y="2034"/>
                </a:cubicBezTo>
                <a:cubicBezTo>
                  <a:pt x="2058" y="2036"/>
                  <a:pt x="2059" y="2036"/>
                  <a:pt x="2059" y="2038"/>
                </a:cubicBezTo>
                <a:cubicBezTo>
                  <a:pt x="2060" y="2039"/>
                  <a:pt x="2060" y="2040"/>
                  <a:pt x="2059" y="2041"/>
                </a:cubicBezTo>
                <a:cubicBezTo>
                  <a:pt x="2059" y="2042"/>
                  <a:pt x="2059" y="2043"/>
                  <a:pt x="2060" y="2044"/>
                </a:cubicBezTo>
                <a:cubicBezTo>
                  <a:pt x="2060" y="2045"/>
                  <a:pt x="2060" y="2045"/>
                  <a:pt x="2061" y="2046"/>
                </a:cubicBezTo>
                <a:cubicBezTo>
                  <a:pt x="2061" y="2046"/>
                  <a:pt x="2061" y="2047"/>
                  <a:pt x="2061" y="2048"/>
                </a:cubicBezTo>
                <a:cubicBezTo>
                  <a:pt x="2063" y="2049"/>
                  <a:pt x="2065" y="2048"/>
                  <a:pt x="2067" y="2049"/>
                </a:cubicBezTo>
                <a:cubicBezTo>
                  <a:pt x="2068" y="2049"/>
                  <a:pt x="2069" y="2051"/>
                  <a:pt x="2070" y="2051"/>
                </a:cubicBezTo>
                <a:cubicBezTo>
                  <a:pt x="2072" y="2052"/>
                  <a:pt x="2073" y="2052"/>
                  <a:pt x="2074" y="2053"/>
                </a:cubicBezTo>
                <a:cubicBezTo>
                  <a:pt x="2075" y="2054"/>
                  <a:pt x="2076" y="2055"/>
                  <a:pt x="2077" y="2056"/>
                </a:cubicBezTo>
                <a:cubicBezTo>
                  <a:pt x="2078" y="2056"/>
                  <a:pt x="2080" y="2057"/>
                  <a:pt x="2081" y="2058"/>
                </a:cubicBezTo>
                <a:cubicBezTo>
                  <a:pt x="2082" y="2059"/>
                  <a:pt x="2081" y="2060"/>
                  <a:pt x="2082" y="2061"/>
                </a:cubicBezTo>
                <a:cubicBezTo>
                  <a:pt x="2082" y="2063"/>
                  <a:pt x="2082" y="2064"/>
                  <a:pt x="2083" y="2066"/>
                </a:cubicBezTo>
                <a:cubicBezTo>
                  <a:pt x="2084" y="2069"/>
                  <a:pt x="2085" y="2072"/>
                  <a:pt x="2085" y="2075"/>
                </a:cubicBezTo>
                <a:cubicBezTo>
                  <a:pt x="2085" y="2076"/>
                  <a:pt x="2086" y="2078"/>
                  <a:pt x="2086" y="2079"/>
                </a:cubicBezTo>
                <a:cubicBezTo>
                  <a:pt x="2087" y="2080"/>
                  <a:pt x="2087" y="2082"/>
                  <a:pt x="2088" y="2083"/>
                </a:cubicBezTo>
                <a:cubicBezTo>
                  <a:pt x="2088" y="2084"/>
                  <a:pt x="2088" y="2084"/>
                  <a:pt x="2088" y="2085"/>
                </a:cubicBezTo>
                <a:cubicBezTo>
                  <a:pt x="2089" y="2086"/>
                  <a:pt x="2088" y="2086"/>
                  <a:pt x="2089" y="2087"/>
                </a:cubicBezTo>
                <a:cubicBezTo>
                  <a:pt x="2090" y="2088"/>
                  <a:pt x="2091" y="2088"/>
                  <a:pt x="2092" y="2088"/>
                </a:cubicBezTo>
                <a:cubicBezTo>
                  <a:pt x="2093" y="2088"/>
                  <a:pt x="2094" y="2089"/>
                  <a:pt x="2095" y="2089"/>
                </a:cubicBezTo>
                <a:cubicBezTo>
                  <a:pt x="2096" y="2090"/>
                  <a:pt x="2097" y="2090"/>
                  <a:pt x="2098" y="2091"/>
                </a:cubicBezTo>
                <a:cubicBezTo>
                  <a:pt x="2099" y="2092"/>
                  <a:pt x="2099" y="2093"/>
                  <a:pt x="2100" y="2094"/>
                </a:cubicBezTo>
                <a:cubicBezTo>
                  <a:pt x="2101" y="2095"/>
                  <a:pt x="2101" y="2095"/>
                  <a:pt x="2102" y="2096"/>
                </a:cubicBezTo>
                <a:cubicBezTo>
                  <a:pt x="2102" y="2097"/>
                  <a:pt x="2103" y="2098"/>
                  <a:pt x="2104" y="2099"/>
                </a:cubicBezTo>
                <a:cubicBezTo>
                  <a:pt x="2105" y="2101"/>
                  <a:pt x="2106" y="2101"/>
                  <a:pt x="2107" y="2103"/>
                </a:cubicBezTo>
                <a:cubicBezTo>
                  <a:pt x="2108" y="2104"/>
                  <a:pt x="2108" y="2105"/>
                  <a:pt x="2109" y="2105"/>
                </a:cubicBezTo>
                <a:cubicBezTo>
                  <a:pt x="2110" y="2106"/>
                  <a:pt x="2111" y="2108"/>
                  <a:pt x="2112" y="2109"/>
                </a:cubicBezTo>
                <a:cubicBezTo>
                  <a:pt x="2113" y="2110"/>
                  <a:pt x="2113" y="2112"/>
                  <a:pt x="2113" y="2113"/>
                </a:cubicBezTo>
                <a:cubicBezTo>
                  <a:pt x="2113" y="2115"/>
                  <a:pt x="2113" y="2116"/>
                  <a:pt x="2114" y="2117"/>
                </a:cubicBezTo>
                <a:cubicBezTo>
                  <a:pt x="2115" y="2119"/>
                  <a:pt x="2116" y="2120"/>
                  <a:pt x="2117" y="2121"/>
                </a:cubicBezTo>
                <a:cubicBezTo>
                  <a:pt x="2118" y="2124"/>
                  <a:pt x="2121" y="2126"/>
                  <a:pt x="2122" y="2129"/>
                </a:cubicBezTo>
                <a:cubicBezTo>
                  <a:pt x="2124" y="2132"/>
                  <a:pt x="2124" y="2135"/>
                  <a:pt x="2125" y="2138"/>
                </a:cubicBezTo>
                <a:cubicBezTo>
                  <a:pt x="2127" y="2144"/>
                  <a:pt x="2130" y="2148"/>
                  <a:pt x="2135" y="2153"/>
                </a:cubicBezTo>
                <a:cubicBezTo>
                  <a:pt x="2224" y="2153"/>
                  <a:pt x="2224" y="2153"/>
                  <a:pt x="2224" y="2153"/>
                </a:cubicBezTo>
                <a:cubicBezTo>
                  <a:pt x="2224" y="2153"/>
                  <a:pt x="2224" y="2153"/>
                  <a:pt x="2224" y="2153"/>
                </a:cubicBezTo>
                <a:cubicBezTo>
                  <a:pt x="2224" y="2152"/>
                  <a:pt x="2224" y="2151"/>
                  <a:pt x="2224" y="2150"/>
                </a:cubicBezTo>
                <a:close/>
                <a:moveTo>
                  <a:pt x="2114" y="2150"/>
                </a:moveTo>
                <a:cubicBezTo>
                  <a:pt x="2113" y="2150"/>
                  <a:pt x="2113" y="2149"/>
                  <a:pt x="2112" y="2149"/>
                </a:cubicBezTo>
                <a:cubicBezTo>
                  <a:pt x="2112" y="2148"/>
                  <a:pt x="2111" y="2148"/>
                  <a:pt x="2111" y="2147"/>
                </a:cubicBezTo>
                <a:cubicBezTo>
                  <a:pt x="2110" y="2147"/>
                  <a:pt x="2110" y="2147"/>
                  <a:pt x="2110" y="2146"/>
                </a:cubicBezTo>
                <a:cubicBezTo>
                  <a:pt x="2109" y="2145"/>
                  <a:pt x="2109" y="2144"/>
                  <a:pt x="2109" y="2143"/>
                </a:cubicBezTo>
                <a:cubicBezTo>
                  <a:pt x="2109" y="2143"/>
                  <a:pt x="2108" y="2142"/>
                  <a:pt x="2107" y="2142"/>
                </a:cubicBezTo>
                <a:cubicBezTo>
                  <a:pt x="2106" y="2140"/>
                  <a:pt x="2106" y="2143"/>
                  <a:pt x="2106" y="2144"/>
                </a:cubicBezTo>
                <a:cubicBezTo>
                  <a:pt x="2106" y="2145"/>
                  <a:pt x="2106" y="2147"/>
                  <a:pt x="2107" y="2148"/>
                </a:cubicBezTo>
                <a:cubicBezTo>
                  <a:pt x="2108" y="2149"/>
                  <a:pt x="2108" y="2147"/>
                  <a:pt x="2110" y="2148"/>
                </a:cubicBezTo>
                <a:cubicBezTo>
                  <a:pt x="2111" y="2148"/>
                  <a:pt x="2112" y="2150"/>
                  <a:pt x="2112" y="2152"/>
                </a:cubicBezTo>
                <a:cubicBezTo>
                  <a:pt x="2112" y="2152"/>
                  <a:pt x="2112" y="2152"/>
                  <a:pt x="2112" y="2153"/>
                </a:cubicBezTo>
                <a:cubicBezTo>
                  <a:pt x="2115" y="2153"/>
                  <a:pt x="2115" y="2153"/>
                  <a:pt x="2115" y="2153"/>
                </a:cubicBezTo>
                <a:cubicBezTo>
                  <a:pt x="2115" y="2152"/>
                  <a:pt x="2115" y="2151"/>
                  <a:pt x="2114" y="2150"/>
                </a:cubicBezTo>
                <a:close/>
                <a:moveTo>
                  <a:pt x="2267" y="2146"/>
                </a:moveTo>
                <a:cubicBezTo>
                  <a:pt x="2267" y="2146"/>
                  <a:pt x="2267" y="2145"/>
                  <a:pt x="2266" y="2145"/>
                </a:cubicBezTo>
                <a:cubicBezTo>
                  <a:pt x="2265" y="2144"/>
                  <a:pt x="2263" y="2144"/>
                  <a:pt x="2262" y="2143"/>
                </a:cubicBezTo>
                <a:cubicBezTo>
                  <a:pt x="2261" y="2142"/>
                  <a:pt x="2259" y="2141"/>
                  <a:pt x="2258" y="2142"/>
                </a:cubicBezTo>
                <a:cubicBezTo>
                  <a:pt x="2257" y="2143"/>
                  <a:pt x="2257" y="2145"/>
                  <a:pt x="2257" y="2146"/>
                </a:cubicBezTo>
                <a:cubicBezTo>
                  <a:pt x="2256" y="2146"/>
                  <a:pt x="2256" y="2147"/>
                  <a:pt x="2255" y="2147"/>
                </a:cubicBezTo>
                <a:cubicBezTo>
                  <a:pt x="2254" y="2148"/>
                  <a:pt x="2253" y="2148"/>
                  <a:pt x="2253" y="2149"/>
                </a:cubicBezTo>
                <a:cubicBezTo>
                  <a:pt x="2254" y="2150"/>
                  <a:pt x="2255" y="2151"/>
                  <a:pt x="2255" y="2151"/>
                </a:cubicBezTo>
                <a:cubicBezTo>
                  <a:pt x="2255" y="2152"/>
                  <a:pt x="2255" y="2152"/>
                  <a:pt x="2255" y="2153"/>
                </a:cubicBezTo>
                <a:cubicBezTo>
                  <a:pt x="2267" y="2153"/>
                  <a:pt x="2267" y="2153"/>
                  <a:pt x="2267" y="2153"/>
                </a:cubicBezTo>
                <a:cubicBezTo>
                  <a:pt x="2267" y="2153"/>
                  <a:pt x="2267" y="2153"/>
                  <a:pt x="2267" y="2152"/>
                </a:cubicBezTo>
                <a:cubicBezTo>
                  <a:pt x="2268" y="2151"/>
                  <a:pt x="2270" y="2150"/>
                  <a:pt x="2268" y="2148"/>
                </a:cubicBezTo>
                <a:cubicBezTo>
                  <a:pt x="2268" y="2147"/>
                  <a:pt x="2268" y="2147"/>
                  <a:pt x="2267" y="2146"/>
                </a:cubicBezTo>
                <a:close/>
                <a:moveTo>
                  <a:pt x="2240" y="2150"/>
                </a:moveTo>
                <a:cubicBezTo>
                  <a:pt x="2240" y="2149"/>
                  <a:pt x="2239" y="2149"/>
                  <a:pt x="2239" y="2150"/>
                </a:cubicBezTo>
                <a:cubicBezTo>
                  <a:pt x="2238" y="2150"/>
                  <a:pt x="2238" y="2151"/>
                  <a:pt x="2237" y="2151"/>
                </a:cubicBezTo>
                <a:cubicBezTo>
                  <a:pt x="2236" y="2151"/>
                  <a:pt x="2236" y="2150"/>
                  <a:pt x="2236" y="2150"/>
                </a:cubicBezTo>
                <a:cubicBezTo>
                  <a:pt x="2236" y="2149"/>
                  <a:pt x="2236" y="2148"/>
                  <a:pt x="2236" y="2147"/>
                </a:cubicBezTo>
                <a:cubicBezTo>
                  <a:pt x="2237" y="2147"/>
                  <a:pt x="2237" y="2147"/>
                  <a:pt x="2238" y="2146"/>
                </a:cubicBezTo>
                <a:cubicBezTo>
                  <a:pt x="2238" y="2146"/>
                  <a:pt x="2238" y="2145"/>
                  <a:pt x="2239" y="2145"/>
                </a:cubicBezTo>
                <a:cubicBezTo>
                  <a:pt x="2239" y="2144"/>
                  <a:pt x="2240" y="2144"/>
                  <a:pt x="2241" y="2144"/>
                </a:cubicBezTo>
                <a:cubicBezTo>
                  <a:pt x="2242" y="2142"/>
                  <a:pt x="2238" y="2142"/>
                  <a:pt x="2238" y="2142"/>
                </a:cubicBezTo>
                <a:cubicBezTo>
                  <a:pt x="2236" y="2142"/>
                  <a:pt x="2235" y="2142"/>
                  <a:pt x="2233" y="2142"/>
                </a:cubicBezTo>
                <a:cubicBezTo>
                  <a:pt x="2232" y="2142"/>
                  <a:pt x="2231" y="2141"/>
                  <a:pt x="2230" y="2140"/>
                </a:cubicBezTo>
                <a:cubicBezTo>
                  <a:pt x="2229" y="2139"/>
                  <a:pt x="2229" y="2137"/>
                  <a:pt x="2228" y="2136"/>
                </a:cubicBezTo>
                <a:cubicBezTo>
                  <a:pt x="2228" y="2134"/>
                  <a:pt x="2228" y="2133"/>
                  <a:pt x="2227" y="2131"/>
                </a:cubicBezTo>
                <a:cubicBezTo>
                  <a:pt x="2226" y="2130"/>
                  <a:pt x="2226" y="2129"/>
                  <a:pt x="2226" y="2127"/>
                </a:cubicBezTo>
                <a:cubicBezTo>
                  <a:pt x="2226" y="2126"/>
                  <a:pt x="2226" y="2126"/>
                  <a:pt x="2226" y="2125"/>
                </a:cubicBezTo>
                <a:cubicBezTo>
                  <a:pt x="2225" y="2124"/>
                  <a:pt x="2225" y="2124"/>
                  <a:pt x="2224" y="2123"/>
                </a:cubicBezTo>
                <a:cubicBezTo>
                  <a:pt x="2224" y="2122"/>
                  <a:pt x="2222" y="2121"/>
                  <a:pt x="2221" y="2122"/>
                </a:cubicBezTo>
                <a:cubicBezTo>
                  <a:pt x="2220" y="2122"/>
                  <a:pt x="2220" y="2123"/>
                  <a:pt x="2219" y="2123"/>
                </a:cubicBezTo>
                <a:cubicBezTo>
                  <a:pt x="2219" y="2123"/>
                  <a:pt x="2218" y="2122"/>
                  <a:pt x="2217" y="2123"/>
                </a:cubicBezTo>
                <a:cubicBezTo>
                  <a:pt x="2217" y="2124"/>
                  <a:pt x="2221" y="2124"/>
                  <a:pt x="2219" y="2125"/>
                </a:cubicBezTo>
                <a:cubicBezTo>
                  <a:pt x="2218" y="2126"/>
                  <a:pt x="2217" y="2123"/>
                  <a:pt x="2216" y="2123"/>
                </a:cubicBezTo>
                <a:cubicBezTo>
                  <a:pt x="2215" y="2122"/>
                  <a:pt x="2214" y="2123"/>
                  <a:pt x="2213" y="2124"/>
                </a:cubicBezTo>
                <a:cubicBezTo>
                  <a:pt x="2212" y="2124"/>
                  <a:pt x="2212" y="2124"/>
                  <a:pt x="2211" y="2125"/>
                </a:cubicBezTo>
                <a:cubicBezTo>
                  <a:pt x="2210" y="2125"/>
                  <a:pt x="2210" y="2126"/>
                  <a:pt x="2211" y="2127"/>
                </a:cubicBezTo>
                <a:cubicBezTo>
                  <a:pt x="2211" y="2127"/>
                  <a:pt x="2212" y="2127"/>
                  <a:pt x="2212" y="2128"/>
                </a:cubicBezTo>
                <a:cubicBezTo>
                  <a:pt x="2212" y="2128"/>
                  <a:pt x="2211" y="2129"/>
                  <a:pt x="2211" y="2129"/>
                </a:cubicBezTo>
                <a:cubicBezTo>
                  <a:pt x="2209" y="2130"/>
                  <a:pt x="2208" y="2130"/>
                  <a:pt x="2207" y="2132"/>
                </a:cubicBezTo>
                <a:cubicBezTo>
                  <a:pt x="2206" y="2134"/>
                  <a:pt x="2208" y="2133"/>
                  <a:pt x="2210" y="2134"/>
                </a:cubicBezTo>
                <a:cubicBezTo>
                  <a:pt x="2211" y="2134"/>
                  <a:pt x="2211" y="2134"/>
                  <a:pt x="2213" y="2134"/>
                </a:cubicBezTo>
                <a:cubicBezTo>
                  <a:pt x="2213" y="2134"/>
                  <a:pt x="2214" y="2133"/>
                  <a:pt x="2214" y="2133"/>
                </a:cubicBezTo>
                <a:cubicBezTo>
                  <a:pt x="2215" y="2133"/>
                  <a:pt x="2215" y="2134"/>
                  <a:pt x="2216" y="2134"/>
                </a:cubicBezTo>
                <a:cubicBezTo>
                  <a:pt x="2217" y="2134"/>
                  <a:pt x="2218" y="2133"/>
                  <a:pt x="2219" y="2134"/>
                </a:cubicBezTo>
                <a:cubicBezTo>
                  <a:pt x="2220" y="2135"/>
                  <a:pt x="2219" y="2137"/>
                  <a:pt x="2220" y="2138"/>
                </a:cubicBezTo>
                <a:cubicBezTo>
                  <a:pt x="2221" y="2139"/>
                  <a:pt x="2221" y="2140"/>
                  <a:pt x="2222" y="2141"/>
                </a:cubicBezTo>
                <a:cubicBezTo>
                  <a:pt x="2223" y="2142"/>
                  <a:pt x="2223" y="2143"/>
                  <a:pt x="2223" y="2145"/>
                </a:cubicBezTo>
                <a:cubicBezTo>
                  <a:pt x="2223" y="2146"/>
                  <a:pt x="2224" y="2148"/>
                  <a:pt x="2225" y="2148"/>
                </a:cubicBezTo>
                <a:cubicBezTo>
                  <a:pt x="2227" y="2149"/>
                  <a:pt x="2228" y="2149"/>
                  <a:pt x="2229" y="2150"/>
                </a:cubicBezTo>
                <a:cubicBezTo>
                  <a:pt x="2230" y="2151"/>
                  <a:pt x="2230" y="2152"/>
                  <a:pt x="2232" y="2152"/>
                </a:cubicBezTo>
                <a:cubicBezTo>
                  <a:pt x="2233" y="2152"/>
                  <a:pt x="2234" y="2152"/>
                  <a:pt x="2235" y="2153"/>
                </a:cubicBezTo>
                <a:cubicBezTo>
                  <a:pt x="2239" y="2153"/>
                  <a:pt x="2239" y="2153"/>
                  <a:pt x="2239" y="2153"/>
                </a:cubicBezTo>
                <a:cubicBezTo>
                  <a:pt x="2239" y="2152"/>
                  <a:pt x="2239" y="2152"/>
                  <a:pt x="2240" y="2152"/>
                </a:cubicBezTo>
                <a:cubicBezTo>
                  <a:pt x="2241" y="2151"/>
                  <a:pt x="2241" y="2152"/>
                  <a:pt x="2241" y="2151"/>
                </a:cubicBezTo>
                <a:cubicBezTo>
                  <a:pt x="2241" y="2150"/>
                  <a:pt x="2241" y="2150"/>
                  <a:pt x="2240" y="2150"/>
                </a:cubicBezTo>
                <a:close/>
                <a:moveTo>
                  <a:pt x="50" y="901"/>
                </a:moveTo>
                <a:cubicBezTo>
                  <a:pt x="49" y="900"/>
                  <a:pt x="50" y="898"/>
                  <a:pt x="48" y="899"/>
                </a:cubicBezTo>
                <a:cubicBezTo>
                  <a:pt x="48" y="900"/>
                  <a:pt x="48" y="900"/>
                  <a:pt x="47" y="901"/>
                </a:cubicBezTo>
                <a:cubicBezTo>
                  <a:pt x="47" y="901"/>
                  <a:pt x="46" y="901"/>
                  <a:pt x="46" y="902"/>
                </a:cubicBezTo>
                <a:cubicBezTo>
                  <a:pt x="45" y="902"/>
                  <a:pt x="45" y="903"/>
                  <a:pt x="45" y="903"/>
                </a:cubicBezTo>
                <a:cubicBezTo>
                  <a:pt x="44" y="904"/>
                  <a:pt x="44" y="904"/>
                  <a:pt x="43" y="904"/>
                </a:cubicBezTo>
                <a:cubicBezTo>
                  <a:pt x="42" y="905"/>
                  <a:pt x="41" y="907"/>
                  <a:pt x="42" y="908"/>
                </a:cubicBezTo>
                <a:cubicBezTo>
                  <a:pt x="42" y="909"/>
                  <a:pt x="44" y="909"/>
                  <a:pt x="45" y="908"/>
                </a:cubicBezTo>
                <a:cubicBezTo>
                  <a:pt x="46" y="908"/>
                  <a:pt x="46" y="907"/>
                  <a:pt x="47" y="906"/>
                </a:cubicBezTo>
                <a:cubicBezTo>
                  <a:pt x="47" y="906"/>
                  <a:pt x="48" y="906"/>
                  <a:pt x="48" y="905"/>
                </a:cubicBezTo>
                <a:cubicBezTo>
                  <a:pt x="49" y="905"/>
                  <a:pt x="49" y="905"/>
                  <a:pt x="49" y="904"/>
                </a:cubicBezTo>
                <a:cubicBezTo>
                  <a:pt x="50" y="903"/>
                  <a:pt x="51" y="903"/>
                  <a:pt x="51" y="902"/>
                </a:cubicBezTo>
                <a:cubicBezTo>
                  <a:pt x="50" y="901"/>
                  <a:pt x="50" y="901"/>
                  <a:pt x="50" y="901"/>
                </a:cubicBezTo>
                <a:close/>
                <a:moveTo>
                  <a:pt x="13" y="794"/>
                </a:moveTo>
                <a:cubicBezTo>
                  <a:pt x="13" y="794"/>
                  <a:pt x="13" y="793"/>
                  <a:pt x="13" y="793"/>
                </a:cubicBezTo>
                <a:cubicBezTo>
                  <a:pt x="14" y="793"/>
                  <a:pt x="14" y="793"/>
                  <a:pt x="14" y="793"/>
                </a:cubicBezTo>
                <a:cubicBezTo>
                  <a:pt x="15" y="792"/>
                  <a:pt x="14" y="791"/>
                  <a:pt x="13" y="792"/>
                </a:cubicBezTo>
                <a:cubicBezTo>
                  <a:pt x="12" y="792"/>
                  <a:pt x="11" y="793"/>
                  <a:pt x="13" y="794"/>
                </a:cubicBezTo>
                <a:close/>
                <a:moveTo>
                  <a:pt x="22" y="815"/>
                </a:moveTo>
                <a:cubicBezTo>
                  <a:pt x="22" y="816"/>
                  <a:pt x="22" y="816"/>
                  <a:pt x="23" y="816"/>
                </a:cubicBezTo>
                <a:cubicBezTo>
                  <a:pt x="23" y="816"/>
                  <a:pt x="24" y="816"/>
                  <a:pt x="25" y="816"/>
                </a:cubicBezTo>
                <a:cubicBezTo>
                  <a:pt x="25" y="818"/>
                  <a:pt x="23" y="818"/>
                  <a:pt x="22" y="818"/>
                </a:cubicBezTo>
                <a:cubicBezTo>
                  <a:pt x="21" y="818"/>
                  <a:pt x="21" y="819"/>
                  <a:pt x="22" y="819"/>
                </a:cubicBezTo>
                <a:cubicBezTo>
                  <a:pt x="23" y="820"/>
                  <a:pt x="23" y="819"/>
                  <a:pt x="24" y="819"/>
                </a:cubicBezTo>
                <a:cubicBezTo>
                  <a:pt x="24" y="819"/>
                  <a:pt x="24" y="820"/>
                  <a:pt x="24" y="820"/>
                </a:cubicBezTo>
                <a:cubicBezTo>
                  <a:pt x="24" y="820"/>
                  <a:pt x="24" y="820"/>
                  <a:pt x="25" y="820"/>
                </a:cubicBezTo>
                <a:cubicBezTo>
                  <a:pt x="25" y="821"/>
                  <a:pt x="25" y="822"/>
                  <a:pt x="24" y="822"/>
                </a:cubicBezTo>
                <a:cubicBezTo>
                  <a:pt x="24" y="822"/>
                  <a:pt x="24" y="821"/>
                  <a:pt x="23" y="821"/>
                </a:cubicBezTo>
                <a:cubicBezTo>
                  <a:pt x="23" y="821"/>
                  <a:pt x="22" y="821"/>
                  <a:pt x="22" y="822"/>
                </a:cubicBezTo>
                <a:cubicBezTo>
                  <a:pt x="21" y="824"/>
                  <a:pt x="24" y="822"/>
                  <a:pt x="24" y="824"/>
                </a:cubicBezTo>
                <a:cubicBezTo>
                  <a:pt x="24" y="825"/>
                  <a:pt x="23" y="824"/>
                  <a:pt x="23" y="824"/>
                </a:cubicBezTo>
                <a:cubicBezTo>
                  <a:pt x="21" y="825"/>
                  <a:pt x="23" y="825"/>
                  <a:pt x="23" y="826"/>
                </a:cubicBezTo>
                <a:cubicBezTo>
                  <a:pt x="22" y="827"/>
                  <a:pt x="22" y="826"/>
                  <a:pt x="21" y="826"/>
                </a:cubicBezTo>
                <a:cubicBezTo>
                  <a:pt x="21" y="827"/>
                  <a:pt x="22" y="827"/>
                  <a:pt x="22" y="828"/>
                </a:cubicBezTo>
                <a:cubicBezTo>
                  <a:pt x="22" y="829"/>
                  <a:pt x="19" y="828"/>
                  <a:pt x="19" y="828"/>
                </a:cubicBezTo>
                <a:cubicBezTo>
                  <a:pt x="19" y="829"/>
                  <a:pt x="19" y="830"/>
                  <a:pt x="19" y="830"/>
                </a:cubicBezTo>
                <a:cubicBezTo>
                  <a:pt x="19" y="831"/>
                  <a:pt x="21" y="830"/>
                  <a:pt x="20" y="831"/>
                </a:cubicBezTo>
                <a:cubicBezTo>
                  <a:pt x="20" y="832"/>
                  <a:pt x="19" y="832"/>
                  <a:pt x="18" y="832"/>
                </a:cubicBezTo>
                <a:cubicBezTo>
                  <a:pt x="17" y="833"/>
                  <a:pt x="18" y="833"/>
                  <a:pt x="19" y="833"/>
                </a:cubicBezTo>
                <a:cubicBezTo>
                  <a:pt x="20" y="833"/>
                  <a:pt x="20" y="834"/>
                  <a:pt x="19" y="834"/>
                </a:cubicBezTo>
                <a:cubicBezTo>
                  <a:pt x="19" y="834"/>
                  <a:pt x="18" y="834"/>
                  <a:pt x="18" y="834"/>
                </a:cubicBezTo>
                <a:cubicBezTo>
                  <a:pt x="18" y="834"/>
                  <a:pt x="17" y="835"/>
                  <a:pt x="17" y="835"/>
                </a:cubicBezTo>
                <a:cubicBezTo>
                  <a:pt x="16" y="835"/>
                  <a:pt x="16" y="834"/>
                  <a:pt x="15" y="834"/>
                </a:cubicBezTo>
                <a:cubicBezTo>
                  <a:pt x="14" y="835"/>
                  <a:pt x="12" y="836"/>
                  <a:pt x="13" y="836"/>
                </a:cubicBezTo>
                <a:cubicBezTo>
                  <a:pt x="14" y="837"/>
                  <a:pt x="16" y="836"/>
                  <a:pt x="16" y="836"/>
                </a:cubicBezTo>
                <a:cubicBezTo>
                  <a:pt x="17" y="836"/>
                  <a:pt x="18" y="836"/>
                  <a:pt x="18" y="836"/>
                </a:cubicBezTo>
                <a:cubicBezTo>
                  <a:pt x="18" y="837"/>
                  <a:pt x="17" y="837"/>
                  <a:pt x="17" y="838"/>
                </a:cubicBezTo>
                <a:cubicBezTo>
                  <a:pt x="18" y="838"/>
                  <a:pt x="18" y="839"/>
                  <a:pt x="19" y="839"/>
                </a:cubicBezTo>
                <a:cubicBezTo>
                  <a:pt x="20" y="840"/>
                  <a:pt x="20" y="841"/>
                  <a:pt x="22" y="841"/>
                </a:cubicBezTo>
                <a:cubicBezTo>
                  <a:pt x="23" y="840"/>
                  <a:pt x="24" y="841"/>
                  <a:pt x="25" y="841"/>
                </a:cubicBezTo>
                <a:cubicBezTo>
                  <a:pt x="26" y="841"/>
                  <a:pt x="26" y="840"/>
                  <a:pt x="26" y="840"/>
                </a:cubicBezTo>
                <a:cubicBezTo>
                  <a:pt x="27" y="840"/>
                  <a:pt x="27" y="840"/>
                  <a:pt x="28" y="839"/>
                </a:cubicBezTo>
                <a:cubicBezTo>
                  <a:pt x="28" y="839"/>
                  <a:pt x="28" y="838"/>
                  <a:pt x="29" y="838"/>
                </a:cubicBezTo>
                <a:cubicBezTo>
                  <a:pt x="30" y="837"/>
                  <a:pt x="31" y="837"/>
                  <a:pt x="32" y="836"/>
                </a:cubicBezTo>
                <a:cubicBezTo>
                  <a:pt x="33" y="836"/>
                  <a:pt x="33" y="835"/>
                  <a:pt x="33" y="835"/>
                </a:cubicBezTo>
                <a:cubicBezTo>
                  <a:pt x="33" y="834"/>
                  <a:pt x="33" y="833"/>
                  <a:pt x="33" y="833"/>
                </a:cubicBezTo>
                <a:cubicBezTo>
                  <a:pt x="35" y="832"/>
                  <a:pt x="34" y="834"/>
                  <a:pt x="34" y="834"/>
                </a:cubicBezTo>
                <a:cubicBezTo>
                  <a:pt x="34" y="835"/>
                  <a:pt x="33" y="835"/>
                  <a:pt x="34" y="836"/>
                </a:cubicBezTo>
                <a:cubicBezTo>
                  <a:pt x="34" y="836"/>
                  <a:pt x="36" y="835"/>
                  <a:pt x="35" y="836"/>
                </a:cubicBezTo>
                <a:cubicBezTo>
                  <a:pt x="35" y="836"/>
                  <a:pt x="34" y="837"/>
                  <a:pt x="34" y="837"/>
                </a:cubicBezTo>
                <a:cubicBezTo>
                  <a:pt x="32" y="837"/>
                  <a:pt x="32" y="838"/>
                  <a:pt x="31" y="839"/>
                </a:cubicBezTo>
                <a:cubicBezTo>
                  <a:pt x="29" y="839"/>
                  <a:pt x="29" y="840"/>
                  <a:pt x="29" y="841"/>
                </a:cubicBezTo>
                <a:cubicBezTo>
                  <a:pt x="28" y="842"/>
                  <a:pt x="28" y="842"/>
                  <a:pt x="28" y="843"/>
                </a:cubicBezTo>
                <a:cubicBezTo>
                  <a:pt x="27" y="844"/>
                  <a:pt x="26" y="845"/>
                  <a:pt x="27" y="846"/>
                </a:cubicBezTo>
                <a:cubicBezTo>
                  <a:pt x="27" y="847"/>
                  <a:pt x="27" y="847"/>
                  <a:pt x="26" y="848"/>
                </a:cubicBezTo>
                <a:cubicBezTo>
                  <a:pt x="25" y="850"/>
                  <a:pt x="27" y="851"/>
                  <a:pt x="26" y="852"/>
                </a:cubicBezTo>
                <a:cubicBezTo>
                  <a:pt x="26" y="853"/>
                  <a:pt x="25" y="853"/>
                  <a:pt x="25" y="853"/>
                </a:cubicBezTo>
                <a:cubicBezTo>
                  <a:pt x="24" y="854"/>
                  <a:pt x="25" y="854"/>
                  <a:pt x="25" y="855"/>
                </a:cubicBezTo>
                <a:cubicBezTo>
                  <a:pt x="24" y="856"/>
                  <a:pt x="24" y="856"/>
                  <a:pt x="23" y="857"/>
                </a:cubicBezTo>
                <a:cubicBezTo>
                  <a:pt x="23" y="858"/>
                  <a:pt x="24" y="857"/>
                  <a:pt x="24" y="858"/>
                </a:cubicBezTo>
                <a:cubicBezTo>
                  <a:pt x="25" y="859"/>
                  <a:pt x="22" y="860"/>
                  <a:pt x="24" y="861"/>
                </a:cubicBezTo>
                <a:cubicBezTo>
                  <a:pt x="25" y="862"/>
                  <a:pt x="26" y="860"/>
                  <a:pt x="28" y="861"/>
                </a:cubicBezTo>
                <a:cubicBezTo>
                  <a:pt x="27" y="862"/>
                  <a:pt x="27" y="862"/>
                  <a:pt x="26" y="863"/>
                </a:cubicBezTo>
                <a:cubicBezTo>
                  <a:pt x="24" y="863"/>
                  <a:pt x="24" y="865"/>
                  <a:pt x="23" y="866"/>
                </a:cubicBezTo>
                <a:cubicBezTo>
                  <a:pt x="22" y="867"/>
                  <a:pt x="24" y="868"/>
                  <a:pt x="23" y="870"/>
                </a:cubicBezTo>
                <a:cubicBezTo>
                  <a:pt x="23" y="871"/>
                  <a:pt x="21" y="871"/>
                  <a:pt x="21" y="873"/>
                </a:cubicBezTo>
                <a:cubicBezTo>
                  <a:pt x="20" y="874"/>
                  <a:pt x="22" y="874"/>
                  <a:pt x="24" y="874"/>
                </a:cubicBezTo>
                <a:cubicBezTo>
                  <a:pt x="25" y="874"/>
                  <a:pt x="27" y="875"/>
                  <a:pt x="26" y="873"/>
                </a:cubicBezTo>
                <a:cubicBezTo>
                  <a:pt x="26" y="872"/>
                  <a:pt x="26" y="871"/>
                  <a:pt x="26" y="869"/>
                </a:cubicBezTo>
                <a:cubicBezTo>
                  <a:pt x="27" y="869"/>
                  <a:pt x="27" y="869"/>
                  <a:pt x="28" y="868"/>
                </a:cubicBezTo>
                <a:cubicBezTo>
                  <a:pt x="28" y="867"/>
                  <a:pt x="28" y="867"/>
                  <a:pt x="28" y="866"/>
                </a:cubicBezTo>
                <a:cubicBezTo>
                  <a:pt x="27" y="865"/>
                  <a:pt x="28" y="864"/>
                  <a:pt x="28" y="863"/>
                </a:cubicBezTo>
                <a:cubicBezTo>
                  <a:pt x="29" y="863"/>
                  <a:pt x="31" y="863"/>
                  <a:pt x="31" y="862"/>
                </a:cubicBezTo>
                <a:cubicBezTo>
                  <a:pt x="31" y="861"/>
                  <a:pt x="31" y="861"/>
                  <a:pt x="30" y="860"/>
                </a:cubicBezTo>
                <a:cubicBezTo>
                  <a:pt x="30" y="860"/>
                  <a:pt x="30" y="859"/>
                  <a:pt x="30" y="858"/>
                </a:cubicBezTo>
                <a:cubicBezTo>
                  <a:pt x="29" y="858"/>
                  <a:pt x="29" y="858"/>
                  <a:pt x="28" y="857"/>
                </a:cubicBezTo>
                <a:cubicBezTo>
                  <a:pt x="28" y="855"/>
                  <a:pt x="29" y="855"/>
                  <a:pt x="30" y="854"/>
                </a:cubicBezTo>
                <a:cubicBezTo>
                  <a:pt x="31" y="854"/>
                  <a:pt x="32" y="852"/>
                  <a:pt x="33" y="852"/>
                </a:cubicBezTo>
                <a:cubicBezTo>
                  <a:pt x="33" y="852"/>
                  <a:pt x="33" y="852"/>
                  <a:pt x="32" y="853"/>
                </a:cubicBezTo>
                <a:cubicBezTo>
                  <a:pt x="32" y="853"/>
                  <a:pt x="32" y="854"/>
                  <a:pt x="32" y="854"/>
                </a:cubicBezTo>
                <a:cubicBezTo>
                  <a:pt x="31" y="855"/>
                  <a:pt x="31" y="855"/>
                  <a:pt x="30" y="856"/>
                </a:cubicBezTo>
                <a:cubicBezTo>
                  <a:pt x="30" y="857"/>
                  <a:pt x="30" y="857"/>
                  <a:pt x="31" y="857"/>
                </a:cubicBezTo>
                <a:cubicBezTo>
                  <a:pt x="31" y="858"/>
                  <a:pt x="31" y="858"/>
                  <a:pt x="31" y="858"/>
                </a:cubicBezTo>
                <a:cubicBezTo>
                  <a:pt x="32" y="858"/>
                  <a:pt x="31" y="859"/>
                  <a:pt x="31" y="859"/>
                </a:cubicBezTo>
                <a:cubicBezTo>
                  <a:pt x="32" y="860"/>
                  <a:pt x="32" y="860"/>
                  <a:pt x="33" y="859"/>
                </a:cubicBezTo>
                <a:cubicBezTo>
                  <a:pt x="33" y="859"/>
                  <a:pt x="32" y="858"/>
                  <a:pt x="33" y="857"/>
                </a:cubicBezTo>
                <a:cubicBezTo>
                  <a:pt x="34" y="857"/>
                  <a:pt x="35" y="858"/>
                  <a:pt x="35" y="858"/>
                </a:cubicBezTo>
                <a:cubicBezTo>
                  <a:pt x="36" y="858"/>
                  <a:pt x="35" y="859"/>
                  <a:pt x="36" y="859"/>
                </a:cubicBezTo>
                <a:cubicBezTo>
                  <a:pt x="37" y="860"/>
                  <a:pt x="37" y="860"/>
                  <a:pt x="37" y="859"/>
                </a:cubicBezTo>
                <a:cubicBezTo>
                  <a:pt x="38" y="859"/>
                  <a:pt x="39" y="858"/>
                  <a:pt x="39" y="858"/>
                </a:cubicBezTo>
                <a:cubicBezTo>
                  <a:pt x="40" y="857"/>
                  <a:pt x="39" y="855"/>
                  <a:pt x="39" y="854"/>
                </a:cubicBezTo>
                <a:cubicBezTo>
                  <a:pt x="40" y="853"/>
                  <a:pt x="40" y="853"/>
                  <a:pt x="40" y="852"/>
                </a:cubicBezTo>
                <a:cubicBezTo>
                  <a:pt x="40" y="852"/>
                  <a:pt x="40" y="851"/>
                  <a:pt x="41" y="851"/>
                </a:cubicBezTo>
                <a:cubicBezTo>
                  <a:pt x="43" y="851"/>
                  <a:pt x="42" y="853"/>
                  <a:pt x="42" y="854"/>
                </a:cubicBezTo>
                <a:cubicBezTo>
                  <a:pt x="42" y="855"/>
                  <a:pt x="44" y="856"/>
                  <a:pt x="44" y="857"/>
                </a:cubicBezTo>
                <a:cubicBezTo>
                  <a:pt x="43" y="857"/>
                  <a:pt x="43" y="857"/>
                  <a:pt x="42" y="857"/>
                </a:cubicBezTo>
                <a:cubicBezTo>
                  <a:pt x="42" y="857"/>
                  <a:pt x="41" y="856"/>
                  <a:pt x="41" y="856"/>
                </a:cubicBezTo>
                <a:cubicBezTo>
                  <a:pt x="39" y="857"/>
                  <a:pt x="40" y="858"/>
                  <a:pt x="40" y="859"/>
                </a:cubicBezTo>
                <a:cubicBezTo>
                  <a:pt x="41" y="861"/>
                  <a:pt x="40" y="861"/>
                  <a:pt x="40" y="863"/>
                </a:cubicBezTo>
                <a:cubicBezTo>
                  <a:pt x="39" y="864"/>
                  <a:pt x="40" y="865"/>
                  <a:pt x="40" y="865"/>
                </a:cubicBezTo>
                <a:cubicBezTo>
                  <a:pt x="41" y="865"/>
                  <a:pt x="41" y="865"/>
                  <a:pt x="41" y="865"/>
                </a:cubicBezTo>
                <a:cubicBezTo>
                  <a:pt x="42" y="866"/>
                  <a:pt x="42" y="866"/>
                  <a:pt x="43" y="866"/>
                </a:cubicBezTo>
                <a:cubicBezTo>
                  <a:pt x="44" y="867"/>
                  <a:pt x="44" y="868"/>
                  <a:pt x="43" y="870"/>
                </a:cubicBezTo>
                <a:cubicBezTo>
                  <a:pt x="43" y="871"/>
                  <a:pt x="43" y="872"/>
                  <a:pt x="43" y="874"/>
                </a:cubicBezTo>
                <a:cubicBezTo>
                  <a:pt x="42" y="875"/>
                  <a:pt x="41" y="876"/>
                  <a:pt x="40" y="876"/>
                </a:cubicBezTo>
                <a:cubicBezTo>
                  <a:pt x="39" y="878"/>
                  <a:pt x="38" y="879"/>
                  <a:pt x="38" y="881"/>
                </a:cubicBezTo>
                <a:cubicBezTo>
                  <a:pt x="37" y="882"/>
                  <a:pt x="37" y="884"/>
                  <a:pt x="36" y="884"/>
                </a:cubicBezTo>
                <a:cubicBezTo>
                  <a:pt x="35" y="885"/>
                  <a:pt x="34" y="883"/>
                  <a:pt x="33" y="885"/>
                </a:cubicBezTo>
                <a:cubicBezTo>
                  <a:pt x="33" y="886"/>
                  <a:pt x="34" y="887"/>
                  <a:pt x="35" y="887"/>
                </a:cubicBezTo>
                <a:cubicBezTo>
                  <a:pt x="36" y="888"/>
                  <a:pt x="36" y="889"/>
                  <a:pt x="37" y="890"/>
                </a:cubicBezTo>
                <a:cubicBezTo>
                  <a:pt x="37" y="891"/>
                  <a:pt x="38" y="893"/>
                  <a:pt x="39" y="893"/>
                </a:cubicBezTo>
                <a:cubicBezTo>
                  <a:pt x="41" y="894"/>
                  <a:pt x="39" y="891"/>
                  <a:pt x="38" y="890"/>
                </a:cubicBezTo>
                <a:cubicBezTo>
                  <a:pt x="36" y="887"/>
                  <a:pt x="41" y="886"/>
                  <a:pt x="43" y="888"/>
                </a:cubicBezTo>
                <a:cubicBezTo>
                  <a:pt x="43" y="888"/>
                  <a:pt x="43" y="889"/>
                  <a:pt x="44" y="889"/>
                </a:cubicBezTo>
                <a:cubicBezTo>
                  <a:pt x="44" y="890"/>
                  <a:pt x="45" y="890"/>
                  <a:pt x="45" y="890"/>
                </a:cubicBezTo>
                <a:cubicBezTo>
                  <a:pt x="46" y="891"/>
                  <a:pt x="47" y="892"/>
                  <a:pt x="48" y="892"/>
                </a:cubicBezTo>
                <a:cubicBezTo>
                  <a:pt x="50" y="892"/>
                  <a:pt x="49" y="892"/>
                  <a:pt x="49" y="891"/>
                </a:cubicBezTo>
                <a:cubicBezTo>
                  <a:pt x="49" y="890"/>
                  <a:pt x="50" y="890"/>
                  <a:pt x="50" y="889"/>
                </a:cubicBezTo>
                <a:cubicBezTo>
                  <a:pt x="50" y="888"/>
                  <a:pt x="48" y="888"/>
                  <a:pt x="48" y="887"/>
                </a:cubicBezTo>
                <a:cubicBezTo>
                  <a:pt x="48" y="887"/>
                  <a:pt x="48" y="886"/>
                  <a:pt x="48" y="886"/>
                </a:cubicBezTo>
                <a:cubicBezTo>
                  <a:pt x="49" y="885"/>
                  <a:pt x="49" y="886"/>
                  <a:pt x="50" y="886"/>
                </a:cubicBezTo>
                <a:cubicBezTo>
                  <a:pt x="51" y="886"/>
                  <a:pt x="52" y="887"/>
                  <a:pt x="52" y="888"/>
                </a:cubicBezTo>
                <a:cubicBezTo>
                  <a:pt x="53" y="888"/>
                  <a:pt x="53" y="889"/>
                  <a:pt x="54" y="890"/>
                </a:cubicBezTo>
                <a:cubicBezTo>
                  <a:pt x="55" y="890"/>
                  <a:pt x="55" y="889"/>
                  <a:pt x="56" y="889"/>
                </a:cubicBezTo>
                <a:cubicBezTo>
                  <a:pt x="57" y="889"/>
                  <a:pt x="56" y="890"/>
                  <a:pt x="57" y="890"/>
                </a:cubicBezTo>
                <a:cubicBezTo>
                  <a:pt x="58" y="890"/>
                  <a:pt x="58" y="889"/>
                  <a:pt x="59" y="888"/>
                </a:cubicBezTo>
                <a:cubicBezTo>
                  <a:pt x="59" y="888"/>
                  <a:pt x="60" y="888"/>
                  <a:pt x="61" y="887"/>
                </a:cubicBezTo>
                <a:cubicBezTo>
                  <a:pt x="62" y="887"/>
                  <a:pt x="62" y="887"/>
                  <a:pt x="62" y="886"/>
                </a:cubicBezTo>
                <a:cubicBezTo>
                  <a:pt x="63" y="885"/>
                  <a:pt x="63" y="885"/>
                  <a:pt x="64" y="885"/>
                </a:cubicBezTo>
                <a:cubicBezTo>
                  <a:pt x="64" y="885"/>
                  <a:pt x="64" y="885"/>
                  <a:pt x="65" y="884"/>
                </a:cubicBezTo>
                <a:cubicBezTo>
                  <a:pt x="65" y="883"/>
                  <a:pt x="67" y="883"/>
                  <a:pt x="68" y="883"/>
                </a:cubicBezTo>
                <a:cubicBezTo>
                  <a:pt x="69" y="883"/>
                  <a:pt x="73" y="882"/>
                  <a:pt x="73" y="884"/>
                </a:cubicBezTo>
                <a:cubicBezTo>
                  <a:pt x="72" y="884"/>
                  <a:pt x="72" y="884"/>
                  <a:pt x="71" y="884"/>
                </a:cubicBezTo>
                <a:cubicBezTo>
                  <a:pt x="71" y="884"/>
                  <a:pt x="71" y="884"/>
                  <a:pt x="71" y="885"/>
                </a:cubicBezTo>
                <a:cubicBezTo>
                  <a:pt x="70" y="885"/>
                  <a:pt x="70" y="885"/>
                  <a:pt x="70" y="885"/>
                </a:cubicBezTo>
                <a:cubicBezTo>
                  <a:pt x="69" y="885"/>
                  <a:pt x="69" y="885"/>
                  <a:pt x="69" y="886"/>
                </a:cubicBezTo>
                <a:cubicBezTo>
                  <a:pt x="69" y="887"/>
                  <a:pt x="68" y="888"/>
                  <a:pt x="67" y="889"/>
                </a:cubicBezTo>
                <a:cubicBezTo>
                  <a:pt x="66" y="890"/>
                  <a:pt x="66" y="891"/>
                  <a:pt x="66" y="892"/>
                </a:cubicBezTo>
                <a:cubicBezTo>
                  <a:pt x="65" y="893"/>
                  <a:pt x="64" y="894"/>
                  <a:pt x="64" y="895"/>
                </a:cubicBezTo>
                <a:cubicBezTo>
                  <a:pt x="64" y="897"/>
                  <a:pt x="64" y="898"/>
                  <a:pt x="65" y="899"/>
                </a:cubicBezTo>
                <a:cubicBezTo>
                  <a:pt x="67" y="900"/>
                  <a:pt x="67" y="902"/>
                  <a:pt x="69" y="903"/>
                </a:cubicBezTo>
                <a:cubicBezTo>
                  <a:pt x="69" y="903"/>
                  <a:pt x="69" y="903"/>
                  <a:pt x="69" y="904"/>
                </a:cubicBezTo>
                <a:cubicBezTo>
                  <a:pt x="69" y="904"/>
                  <a:pt x="69" y="905"/>
                  <a:pt x="70" y="905"/>
                </a:cubicBezTo>
                <a:cubicBezTo>
                  <a:pt x="70" y="905"/>
                  <a:pt x="71" y="905"/>
                  <a:pt x="71" y="905"/>
                </a:cubicBezTo>
                <a:cubicBezTo>
                  <a:pt x="72" y="906"/>
                  <a:pt x="72" y="906"/>
                  <a:pt x="72" y="907"/>
                </a:cubicBezTo>
                <a:cubicBezTo>
                  <a:pt x="71" y="909"/>
                  <a:pt x="73" y="909"/>
                  <a:pt x="74" y="908"/>
                </a:cubicBezTo>
                <a:cubicBezTo>
                  <a:pt x="75" y="907"/>
                  <a:pt x="75" y="906"/>
                  <a:pt x="75" y="906"/>
                </a:cubicBezTo>
                <a:cubicBezTo>
                  <a:pt x="76" y="906"/>
                  <a:pt x="76" y="905"/>
                  <a:pt x="76" y="905"/>
                </a:cubicBezTo>
                <a:cubicBezTo>
                  <a:pt x="76" y="905"/>
                  <a:pt x="76" y="904"/>
                  <a:pt x="77" y="904"/>
                </a:cubicBezTo>
                <a:cubicBezTo>
                  <a:pt x="77" y="904"/>
                  <a:pt x="78" y="905"/>
                  <a:pt x="78" y="905"/>
                </a:cubicBezTo>
                <a:cubicBezTo>
                  <a:pt x="78" y="906"/>
                  <a:pt x="78" y="907"/>
                  <a:pt x="77" y="907"/>
                </a:cubicBezTo>
                <a:cubicBezTo>
                  <a:pt x="77" y="907"/>
                  <a:pt x="76" y="908"/>
                  <a:pt x="76" y="908"/>
                </a:cubicBezTo>
                <a:cubicBezTo>
                  <a:pt x="76" y="909"/>
                  <a:pt x="76" y="909"/>
                  <a:pt x="77" y="909"/>
                </a:cubicBezTo>
                <a:cubicBezTo>
                  <a:pt x="77" y="910"/>
                  <a:pt x="76" y="910"/>
                  <a:pt x="76" y="911"/>
                </a:cubicBezTo>
                <a:cubicBezTo>
                  <a:pt x="75" y="911"/>
                  <a:pt x="75" y="911"/>
                  <a:pt x="75" y="912"/>
                </a:cubicBezTo>
                <a:cubicBezTo>
                  <a:pt x="74" y="913"/>
                  <a:pt x="74" y="914"/>
                  <a:pt x="75" y="915"/>
                </a:cubicBezTo>
                <a:cubicBezTo>
                  <a:pt x="76" y="916"/>
                  <a:pt x="77" y="916"/>
                  <a:pt x="77" y="918"/>
                </a:cubicBezTo>
                <a:cubicBezTo>
                  <a:pt x="76" y="919"/>
                  <a:pt x="75" y="920"/>
                  <a:pt x="74" y="921"/>
                </a:cubicBezTo>
                <a:cubicBezTo>
                  <a:pt x="72" y="923"/>
                  <a:pt x="74" y="926"/>
                  <a:pt x="77" y="927"/>
                </a:cubicBezTo>
                <a:cubicBezTo>
                  <a:pt x="77" y="927"/>
                  <a:pt x="78" y="928"/>
                  <a:pt x="78" y="928"/>
                </a:cubicBezTo>
                <a:cubicBezTo>
                  <a:pt x="78" y="929"/>
                  <a:pt x="77" y="929"/>
                  <a:pt x="77" y="929"/>
                </a:cubicBezTo>
                <a:cubicBezTo>
                  <a:pt x="76" y="928"/>
                  <a:pt x="75" y="927"/>
                  <a:pt x="74" y="927"/>
                </a:cubicBezTo>
                <a:cubicBezTo>
                  <a:pt x="73" y="926"/>
                  <a:pt x="72" y="926"/>
                  <a:pt x="72" y="927"/>
                </a:cubicBezTo>
                <a:cubicBezTo>
                  <a:pt x="72" y="927"/>
                  <a:pt x="73" y="928"/>
                  <a:pt x="73" y="928"/>
                </a:cubicBezTo>
                <a:cubicBezTo>
                  <a:pt x="73" y="929"/>
                  <a:pt x="74" y="929"/>
                  <a:pt x="73" y="930"/>
                </a:cubicBezTo>
                <a:cubicBezTo>
                  <a:pt x="72" y="930"/>
                  <a:pt x="71" y="930"/>
                  <a:pt x="71" y="929"/>
                </a:cubicBezTo>
                <a:cubicBezTo>
                  <a:pt x="69" y="929"/>
                  <a:pt x="68" y="928"/>
                  <a:pt x="67" y="928"/>
                </a:cubicBezTo>
                <a:cubicBezTo>
                  <a:pt x="66" y="928"/>
                  <a:pt x="64" y="929"/>
                  <a:pt x="63" y="929"/>
                </a:cubicBezTo>
                <a:cubicBezTo>
                  <a:pt x="63" y="929"/>
                  <a:pt x="62" y="929"/>
                  <a:pt x="61" y="929"/>
                </a:cubicBezTo>
                <a:cubicBezTo>
                  <a:pt x="61" y="929"/>
                  <a:pt x="60" y="928"/>
                  <a:pt x="59" y="928"/>
                </a:cubicBezTo>
                <a:cubicBezTo>
                  <a:pt x="59" y="929"/>
                  <a:pt x="59" y="929"/>
                  <a:pt x="58" y="930"/>
                </a:cubicBezTo>
                <a:cubicBezTo>
                  <a:pt x="58" y="930"/>
                  <a:pt x="57" y="930"/>
                  <a:pt x="56" y="930"/>
                </a:cubicBezTo>
                <a:cubicBezTo>
                  <a:pt x="55" y="931"/>
                  <a:pt x="54" y="931"/>
                  <a:pt x="53" y="932"/>
                </a:cubicBezTo>
                <a:cubicBezTo>
                  <a:pt x="52" y="932"/>
                  <a:pt x="51" y="933"/>
                  <a:pt x="50" y="934"/>
                </a:cubicBezTo>
                <a:cubicBezTo>
                  <a:pt x="49" y="936"/>
                  <a:pt x="48" y="939"/>
                  <a:pt x="46" y="939"/>
                </a:cubicBezTo>
                <a:cubicBezTo>
                  <a:pt x="46" y="939"/>
                  <a:pt x="45" y="939"/>
                  <a:pt x="45" y="939"/>
                </a:cubicBezTo>
                <a:cubicBezTo>
                  <a:pt x="45" y="939"/>
                  <a:pt x="44" y="939"/>
                  <a:pt x="44" y="940"/>
                </a:cubicBezTo>
                <a:cubicBezTo>
                  <a:pt x="43" y="940"/>
                  <a:pt x="42" y="941"/>
                  <a:pt x="42" y="942"/>
                </a:cubicBezTo>
                <a:cubicBezTo>
                  <a:pt x="41" y="943"/>
                  <a:pt x="43" y="943"/>
                  <a:pt x="44" y="943"/>
                </a:cubicBezTo>
                <a:cubicBezTo>
                  <a:pt x="45" y="943"/>
                  <a:pt x="45" y="942"/>
                  <a:pt x="46" y="942"/>
                </a:cubicBezTo>
                <a:cubicBezTo>
                  <a:pt x="46" y="941"/>
                  <a:pt x="47" y="941"/>
                  <a:pt x="48" y="941"/>
                </a:cubicBezTo>
                <a:cubicBezTo>
                  <a:pt x="49" y="940"/>
                  <a:pt x="50" y="940"/>
                  <a:pt x="51" y="940"/>
                </a:cubicBezTo>
                <a:cubicBezTo>
                  <a:pt x="52" y="940"/>
                  <a:pt x="52" y="940"/>
                  <a:pt x="53" y="939"/>
                </a:cubicBezTo>
                <a:cubicBezTo>
                  <a:pt x="53" y="939"/>
                  <a:pt x="54" y="938"/>
                  <a:pt x="55" y="938"/>
                </a:cubicBezTo>
                <a:cubicBezTo>
                  <a:pt x="55" y="940"/>
                  <a:pt x="54" y="941"/>
                  <a:pt x="54" y="943"/>
                </a:cubicBezTo>
                <a:cubicBezTo>
                  <a:pt x="54" y="944"/>
                  <a:pt x="54" y="943"/>
                  <a:pt x="54" y="943"/>
                </a:cubicBezTo>
                <a:cubicBezTo>
                  <a:pt x="56" y="944"/>
                  <a:pt x="53" y="948"/>
                  <a:pt x="55" y="948"/>
                </a:cubicBezTo>
                <a:cubicBezTo>
                  <a:pt x="55" y="948"/>
                  <a:pt x="56" y="947"/>
                  <a:pt x="57" y="948"/>
                </a:cubicBezTo>
                <a:cubicBezTo>
                  <a:pt x="57" y="949"/>
                  <a:pt x="56" y="950"/>
                  <a:pt x="56" y="950"/>
                </a:cubicBezTo>
                <a:cubicBezTo>
                  <a:pt x="56" y="951"/>
                  <a:pt x="56" y="952"/>
                  <a:pt x="55" y="953"/>
                </a:cubicBezTo>
                <a:cubicBezTo>
                  <a:pt x="55" y="955"/>
                  <a:pt x="53" y="956"/>
                  <a:pt x="52" y="957"/>
                </a:cubicBezTo>
                <a:cubicBezTo>
                  <a:pt x="51" y="958"/>
                  <a:pt x="50" y="959"/>
                  <a:pt x="49" y="959"/>
                </a:cubicBezTo>
                <a:cubicBezTo>
                  <a:pt x="48" y="959"/>
                  <a:pt x="47" y="959"/>
                  <a:pt x="46" y="959"/>
                </a:cubicBezTo>
                <a:cubicBezTo>
                  <a:pt x="45" y="959"/>
                  <a:pt x="44" y="961"/>
                  <a:pt x="42" y="961"/>
                </a:cubicBezTo>
                <a:cubicBezTo>
                  <a:pt x="41" y="962"/>
                  <a:pt x="40" y="963"/>
                  <a:pt x="39" y="963"/>
                </a:cubicBezTo>
                <a:cubicBezTo>
                  <a:pt x="38" y="963"/>
                  <a:pt x="37" y="962"/>
                  <a:pt x="37" y="962"/>
                </a:cubicBezTo>
                <a:cubicBezTo>
                  <a:pt x="36" y="963"/>
                  <a:pt x="36" y="964"/>
                  <a:pt x="35" y="964"/>
                </a:cubicBezTo>
                <a:cubicBezTo>
                  <a:pt x="34" y="965"/>
                  <a:pt x="33" y="964"/>
                  <a:pt x="31" y="965"/>
                </a:cubicBezTo>
                <a:cubicBezTo>
                  <a:pt x="31" y="965"/>
                  <a:pt x="30" y="965"/>
                  <a:pt x="30" y="966"/>
                </a:cubicBezTo>
                <a:cubicBezTo>
                  <a:pt x="30" y="966"/>
                  <a:pt x="31" y="966"/>
                  <a:pt x="31" y="967"/>
                </a:cubicBezTo>
                <a:cubicBezTo>
                  <a:pt x="32" y="967"/>
                  <a:pt x="32" y="968"/>
                  <a:pt x="32" y="968"/>
                </a:cubicBezTo>
                <a:cubicBezTo>
                  <a:pt x="33" y="968"/>
                  <a:pt x="33" y="968"/>
                  <a:pt x="33" y="968"/>
                </a:cubicBezTo>
                <a:cubicBezTo>
                  <a:pt x="35" y="968"/>
                  <a:pt x="35" y="969"/>
                  <a:pt x="34" y="970"/>
                </a:cubicBezTo>
                <a:cubicBezTo>
                  <a:pt x="33" y="970"/>
                  <a:pt x="32" y="970"/>
                  <a:pt x="32" y="972"/>
                </a:cubicBezTo>
                <a:cubicBezTo>
                  <a:pt x="33" y="972"/>
                  <a:pt x="34" y="972"/>
                  <a:pt x="34" y="971"/>
                </a:cubicBezTo>
                <a:cubicBezTo>
                  <a:pt x="35" y="971"/>
                  <a:pt x="36" y="971"/>
                  <a:pt x="36" y="971"/>
                </a:cubicBezTo>
                <a:cubicBezTo>
                  <a:pt x="37" y="971"/>
                  <a:pt x="37" y="970"/>
                  <a:pt x="37" y="970"/>
                </a:cubicBezTo>
                <a:cubicBezTo>
                  <a:pt x="38" y="970"/>
                  <a:pt x="38" y="970"/>
                  <a:pt x="38" y="970"/>
                </a:cubicBezTo>
                <a:cubicBezTo>
                  <a:pt x="38" y="970"/>
                  <a:pt x="40" y="969"/>
                  <a:pt x="40" y="970"/>
                </a:cubicBezTo>
                <a:cubicBezTo>
                  <a:pt x="40" y="970"/>
                  <a:pt x="37" y="972"/>
                  <a:pt x="37" y="972"/>
                </a:cubicBezTo>
                <a:cubicBezTo>
                  <a:pt x="36" y="972"/>
                  <a:pt x="35" y="972"/>
                  <a:pt x="35" y="973"/>
                </a:cubicBezTo>
                <a:cubicBezTo>
                  <a:pt x="35" y="974"/>
                  <a:pt x="36" y="974"/>
                  <a:pt x="37" y="974"/>
                </a:cubicBezTo>
                <a:cubicBezTo>
                  <a:pt x="38" y="974"/>
                  <a:pt x="39" y="974"/>
                  <a:pt x="40" y="973"/>
                </a:cubicBezTo>
                <a:cubicBezTo>
                  <a:pt x="42" y="971"/>
                  <a:pt x="44" y="972"/>
                  <a:pt x="46" y="971"/>
                </a:cubicBezTo>
                <a:cubicBezTo>
                  <a:pt x="47" y="970"/>
                  <a:pt x="47" y="970"/>
                  <a:pt x="47" y="969"/>
                </a:cubicBezTo>
                <a:cubicBezTo>
                  <a:pt x="47" y="968"/>
                  <a:pt x="49" y="969"/>
                  <a:pt x="50" y="969"/>
                </a:cubicBezTo>
                <a:cubicBezTo>
                  <a:pt x="50" y="969"/>
                  <a:pt x="50" y="970"/>
                  <a:pt x="51" y="970"/>
                </a:cubicBezTo>
                <a:cubicBezTo>
                  <a:pt x="51" y="971"/>
                  <a:pt x="52" y="971"/>
                  <a:pt x="52" y="971"/>
                </a:cubicBezTo>
                <a:cubicBezTo>
                  <a:pt x="53" y="971"/>
                  <a:pt x="53" y="971"/>
                  <a:pt x="54" y="971"/>
                </a:cubicBezTo>
                <a:cubicBezTo>
                  <a:pt x="54" y="972"/>
                  <a:pt x="52" y="973"/>
                  <a:pt x="52" y="973"/>
                </a:cubicBezTo>
                <a:cubicBezTo>
                  <a:pt x="51" y="973"/>
                  <a:pt x="51" y="974"/>
                  <a:pt x="51" y="974"/>
                </a:cubicBezTo>
                <a:cubicBezTo>
                  <a:pt x="51" y="974"/>
                  <a:pt x="51" y="974"/>
                  <a:pt x="51" y="974"/>
                </a:cubicBezTo>
                <a:cubicBezTo>
                  <a:pt x="52" y="976"/>
                  <a:pt x="54" y="974"/>
                  <a:pt x="55" y="974"/>
                </a:cubicBezTo>
                <a:cubicBezTo>
                  <a:pt x="56" y="974"/>
                  <a:pt x="57" y="975"/>
                  <a:pt x="57" y="975"/>
                </a:cubicBezTo>
                <a:cubicBezTo>
                  <a:pt x="58" y="975"/>
                  <a:pt x="59" y="974"/>
                  <a:pt x="59" y="974"/>
                </a:cubicBezTo>
                <a:cubicBezTo>
                  <a:pt x="61" y="973"/>
                  <a:pt x="62" y="974"/>
                  <a:pt x="63" y="975"/>
                </a:cubicBezTo>
                <a:cubicBezTo>
                  <a:pt x="64" y="976"/>
                  <a:pt x="63" y="977"/>
                  <a:pt x="64" y="978"/>
                </a:cubicBezTo>
                <a:cubicBezTo>
                  <a:pt x="65" y="978"/>
                  <a:pt x="66" y="979"/>
                  <a:pt x="67" y="979"/>
                </a:cubicBezTo>
                <a:cubicBezTo>
                  <a:pt x="67" y="979"/>
                  <a:pt x="68" y="978"/>
                  <a:pt x="69" y="978"/>
                </a:cubicBezTo>
                <a:cubicBezTo>
                  <a:pt x="70" y="978"/>
                  <a:pt x="71" y="978"/>
                  <a:pt x="72" y="978"/>
                </a:cubicBezTo>
                <a:cubicBezTo>
                  <a:pt x="74" y="978"/>
                  <a:pt x="74" y="976"/>
                  <a:pt x="75" y="976"/>
                </a:cubicBezTo>
                <a:cubicBezTo>
                  <a:pt x="76" y="975"/>
                  <a:pt x="77" y="975"/>
                  <a:pt x="78" y="975"/>
                </a:cubicBezTo>
                <a:cubicBezTo>
                  <a:pt x="79" y="975"/>
                  <a:pt x="79" y="975"/>
                  <a:pt x="80" y="974"/>
                </a:cubicBezTo>
                <a:cubicBezTo>
                  <a:pt x="81" y="974"/>
                  <a:pt x="82" y="974"/>
                  <a:pt x="83" y="974"/>
                </a:cubicBezTo>
                <a:cubicBezTo>
                  <a:pt x="85" y="974"/>
                  <a:pt x="85" y="971"/>
                  <a:pt x="87" y="970"/>
                </a:cubicBezTo>
                <a:cubicBezTo>
                  <a:pt x="87" y="971"/>
                  <a:pt x="85" y="972"/>
                  <a:pt x="85" y="973"/>
                </a:cubicBezTo>
                <a:cubicBezTo>
                  <a:pt x="84" y="974"/>
                  <a:pt x="83" y="974"/>
                  <a:pt x="82" y="975"/>
                </a:cubicBezTo>
                <a:cubicBezTo>
                  <a:pt x="81" y="976"/>
                  <a:pt x="81" y="976"/>
                  <a:pt x="81" y="977"/>
                </a:cubicBezTo>
                <a:cubicBezTo>
                  <a:pt x="79" y="979"/>
                  <a:pt x="77" y="980"/>
                  <a:pt x="76" y="982"/>
                </a:cubicBezTo>
                <a:cubicBezTo>
                  <a:pt x="76" y="984"/>
                  <a:pt x="75" y="984"/>
                  <a:pt x="73" y="984"/>
                </a:cubicBezTo>
                <a:cubicBezTo>
                  <a:pt x="72" y="984"/>
                  <a:pt x="70" y="984"/>
                  <a:pt x="69" y="984"/>
                </a:cubicBezTo>
                <a:cubicBezTo>
                  <a:pt x="68" y="983"/>
                  <a:pt x="66" y="984"/>
                  <a:pt x="65" y="984"/>
                </a:cubicBezTo>
                <a:cubicBezTo>
                  <a:pt x="65" y="984"/>
                  <a:pt x="65" y="983"/>
                  <a:pt x="64" y="983"/>
                </a:cubicBezTo>
                <a:cubicBezTo>
                  <a:pt x="64" y="983"/>
                  <a:pt x="63" y="983"/>
                  <a:pt x="63" y="983"/>
                </a:cubicBezTo>
                <a:cubicBezTo>
                  <a:pt x="62" y="983"/>
                  <a:pt x="61" y="983"/>
                  <a:pt x="61" y="983"/>
                </a:cubicBezTo>
                <a:cubicBezTo>
                  <a:pt x="59" y="984"/>
                  <a:pt x="58" y="984"/>
                  <a:pt x="56" y="984"/>
                </a:cubicBezTo>
                <a:cubicBezTo>
                  <a:pt x="55" y="984"/>
                  <a:pt x="53" y="984"/>
                  <a:pt x="53" y="985"/>
                </a:cubicBezTo>
                <a:cubicBezTo>
                  <a:pt x="52" y="986"/>
                  <a:pt x="52" y="987"/>
                  <a:pt x="51" y="988"/>
                </a:cubicBezTo>
                <a:cubicBezTo>
                  <a:pt x="50" y="988"/>
                  <a:pt x="49" y="988"/>
                  <a:pt x="48" y="988"/>
                </a:cubicBezTo>
                <a:cubicBezTo>
                  <a:pt x="48" y="988"/>
                  <a:pt x="47" y="989"/>
                  <a:pt x="47" y="989"/>
                </a:cubicBezTo>
                <a:cubicBezTo>
                  <a:pt x="47" y="991"/>
                  <a:pt x="47" y="992"/>
                  <a:pt x="47" y="994"/>
                </a:cubicBezTo>
                <a:cubicBezTo>
                  <a:pt x="46" y="994"/>
                  <a:pt x="46" y="995"/>
                  <a:pt x="45" y="996"/>
                </a:cubicBezTo>
                <a:cubicBezTo>
                  <a:pt x="45" y="996"/>
                  <a:pt x="44" y="996"/>
                  <a:pt x="44" y="997"/>
                </a:cubicBezTo>
                <a:cubicBezTo>
                  <a:pt x="43" y="998"/>
                  <a:pt x="43" y="999"/>
                  <a:pt x="43" y="1000"/>
                </a:cubicBezTo>
                <a:cubicBezTo>
                  <a:pt x="42" y="1000"/>
                  <a:pt x="42" y="1001"/>
                  <a:pt x="41" y="1001"/>
                </a:cubicBezTo>
                <a:cubicBezTo>
                  <a:pt x="41" y="1001"/>
                  <a:pt x="40" y="1000"/>
                  <a:pt x="40" y="1000"/>
                </a:cubicBezTo>
                <a:cubicBezTo>
                  <a:pt x="39" y="1001"/>
                  <a:pt x="39" y="1001"/>
                  <a:pt x="39" y="1002"/>
                </a:cubicBezTo>
                <a:cubicBezTo>
                  <a:pt x="39" y="1002"/>
                  <a:pt x="39" y="1003"/>
                  <a:pt x="38" y="1003"/>
                </a:cubicBezTo>
                <a:cubicBezTo>
                  <a:pt x="38" y="1003"/>
                  <a:pt x="37" y="1003"/>
                  <a:pt x="36" y="1003"/>
                </a:cubicBezTo>
                <a:cubicBezTo>
                  <a:pt x="35" y="1004"/>
                  <a:pt x="34" y="1005"/>
                  <a:pt x="33" y="1006"/>
                </a:cubicBezTo>
                <a:cubicBezTo>
                  <a:pt x="32" y="1008"/>
                  <a:pt x="32" y="1008"/>
                  <a:pt x="30" y="1008"/>
                </a:cubicBezTo>
                <a:cubicBezTo>
                  <a:pt x="29" y="1009"/>
                  <a:pt x="28" y="1009"/>
                  <a:pt x="27" y="1010"/>
                </a:cubicBezTo>
                <a:cubicBezTo>
                  <a:pt x="27" y="1010"/>
                  <a:pt x="27" y="1011"/>
                  <a:pt x="26" y="1012"/>
                </a:cubicBezTo>
                <a:cubicBezTo>
                  <a:pt x="25" y="1012"/>
                  <a:pt x="22" y="1012"/>
                  <a:pt x="22" y="1014"/>
                </a:cubicBezTo>
                <a:cubicBezTo>
                  <a:pt x="22" y="1015"/>
                  <a:pt x="26" y="1014"/>
                  <a:pt x="26" y="1014"/>
                </a:cubicBezTo>
                <a:cubicBezTo>
                  <a:pt x="27" y="1014"/>
                  <a:pt x="28" y="1014"/>
                  <a:pt x="29" y="1014"/>
                </a:cubicBezTo>
                <a:cubicBezTo>
                  <a:pt x="30" y="1014"/>
                  <a:pt x="32" y="1014"/>
                  <a:pt x="32" y="1016"/>
                </a:cubicBezTo>
                <a:cubicBezTo>
                  <a:pt x="32" y="1016"/>
                  <a:pt x="32" y="1018"/>
                  <a:pt x="33" y="1018"/>
                </a:cubicBezTo>
                <a:cubicBezTo>
                  <a:pt x="34" y="1018"/>
                  <a:pt x="34" y="1017"/>
                  <a:pt x="34" y="1017"/>
                </a:cubicBezTo>
                <a:cubicBezTo>
                  <a:pt x="34" y="1015"/>
                  <a:pt x="36" y="1015"/>
                  <a:pt x="36" y="1013"/>
                </a:cubicBezTo>
                <a:cubicBezTo>
                  <a:pt x="36" y="1012"/>
                  <a:pt x="37" y="1011"/>
                  <a:pt x="38" y="1010"/>
                </a:cubicBezTo>
                <a:cubicBezTo>
                  <a:pt x="39" y="1010"/>
                  <a:pt x="40" y="1011"/>
                  <a:pt x="41" y="1010"/>
                </a:cubicBezTo>
                <a:cubicBezTo>
                  <a:pt x="41" y="1010"/>
                  <a:pt x="42" y="1010"/>
                  <a:pt x="42" y="1010"/>
                </a:cubicBezTo>
                <a:cubicBezTo>
                  <a:pt x="43" y="1009"/>
                  <a:pt x="43" y="1008"/>
                  <a:pt x="44" y="1008"/>
                </a:cubicBezTo>
                <a:cubicBezTo>
                  <a:pt x="45" y="1008"/>
                  <a:pt x="46" y="1009"/>
                  <a:pt x="47" y="1009"/>
                </a:cubicBezTo>
                <a:cubicBezTo>
                  <a:pt x="48" y="1008"/>
                  <a:pt x="49" y="1007"/>
                  <a:pt x="50" y="1007"/>
                </a:cubicBezTo>
                <a:cubicBezTo>
                  <a:pt x="51" y="1007"/>
                  <a:pt x="53" y="1008"/>
                  <a:pt x="53" y="1008"/>
                </a:cubicBezTo>
                <a:cubicBezTo>
                  <a:pt x="54" y="1007"/>
                  <a:pt x="53" y="1007"/>
                  <a:pt x="53" y="1006"/>
                </a:cubicBezTo>
                <a:cubicBezTo>
                  <a:pt x="53" y="1005"/>
                  <a:pt x="54" y="1005"/>
                  <a:pt x="54" y="1006"/>
                </a:cubicBezTo>
                <a:cubicBezTo>
                  <a:pt x="55" y="1007"/>
                  <a:pt x="54" y="1007"/>
                  <a:pt x="55" y="1008"/>
                </a:cubicBezTo>
                <a:cubicBezTo>
                  <a:pt x="56" y="1008"/>
                  <a:pt x="57" y="1008"/>
                  <a:pt x="57" y="1008"/>
                </a:cubicBezTo>
                <a:cubicBezTo>
                  <a:pt x="58" y="1008"/>
                  <a:pt x="58" y="1008"/>
                  <a:pt x="59" y="1009"/>
                </a:cubicBezTo>
                <a:cubicBezTo>
                  <a:pt x="59" y="1010"/>
                  <a:pt x="59" y="1010"/>
                  <a:pt x="60" y="1010"/>
                </a:cubicBezTo>
                <a:cubicBezTo>
                  <a:pt x="60" y="1011"/>
                  <a:pt x="61" y="1010"/>
                  <a:pt x="62" y="1011"/>
                </a:cubicBezTo>
                <a:cubicBezTo>
                  <a:pt x="62" y="1011"/>
                  <a:pt x="62" y="1012"/>
                  <a:pt x="63" y="1012"/>
                </a:cubicBezTo>
                <a:cubicBezTo>
                  <a:pt x="64" y="1011"/>
                  <a:pt x="63" y="1009"/>
                  <a:pt x="64" y="1008"/>
                </a:cubicBezTo>
                <a:cubicBezTo>
                  <a:pt x="64" y="1007"/>
                  <a:pt x="65" y="1007"/>
                  <a:pt x="65" y="1006"/>
                </a:cubicBezTo>
                <a:cubicBezTo>
                  <a:pt x="65" y="1005"/>
                  <a:pt x="65" y="1005"/>
                  <a:pt x="66" y="1004"/>
                </a:cubicBezTo>
                <a:cubicBezTo>
                  <a:pt x="66" y="1003"/>
                  <a:pt x="68" y="1002"/>
                  <a:pt x="68" y="1000"/>
                </a:cubicBezTo>
                <a:cubicBezTo>
                  <a:pt x="68" y="1000"/>
                  <a:pt x="67" y="1000"/>
                  <a:pt x="67" y="999"/>
                </a:cubicBezTo>
                <a:cubicBezTo>
                  <a:pt x="67" y="998"/>
                  <a:pt x="67" y="998"/>
                  <a:pt x="68" y="998"/>
                </a:cubicBezTo>
                <a:cubicBezTo>
                  <a:pt x="70" y="998"/>
                  <a:pt x="71" y="998"/>
                  <a:pt x="72" y="998"/>
                </a:cubicBezTo>
                <a:cubicBezTo>
                  <a:pt x="74" y="998"/>
                  <a:pt x="75" y="997"/>
                  <a:pt x="77" y="997"/>
                </a:cubicBezTo>
                <a:cubicBezTo>
                  <a:pt x="78" y="997"/>
                  <a:pt x="79" y="998"/>
                  <a:pt x="81" y="998"/>
                </a:cubicBezTo>
                <a:cubicBezTo>
                  <a:pt x="81" y="998"/>
                  <a:pt x="82" y="998"/>
                  <a:pt x="83" y="998"/>
                </a:cubicBezTo>
                <a:cubicBezTo>
                  <a:pt x="85" y="998"/>
                  <a:pt x="85" y="1000"/>
                  <a:pt x="86" y="1001"/>
                </a:cubicBezTo>
                <a:cubicBezTo>
                  <a:pt x="86" y="1002"/>
                  <a:pt x="87" y="1003"/>
                  <a:pt x="87" y="1003"/>
                </a:cubicBezTo>
                <a:cubicBezTo>
                  <a:pt x="88" y="1003"/>
                  <a:pt x="88" y="1003"/>
                  <a:pt x="88" y="1002"/>
                </a:cubicBezTo>
                <a:cubicBezTo>
                  <a:pt x="88" y="1000"/>
                  <a:pt x="88" y="1000"/>
                  <a:pt x="90" y="1000"/>
                </a:cubicBezTo>
                <a:cubicBezTo>
                  <a:pt x="91" y="1000"/>
                  <a:pt x="92" y="1000"/>
                  <a:pt x="94" y="1000"/>
                </a:cubicBezTo>
                <a:cubicBezTo>
                  <a:pt x="95" y="1000"/>
                  <a:pt x="96" y="1001"/>
                  <a:pt x="97" y="1001"/>
                </a:cubicBezTo>
                <a:cubicBezTo>
                  <a:pt x="97" y="1001"/>
                  <a:pt x="98" y="1000"/>
                  <a:pt x="98" y="1000"/>
                </a:cubicBezTo>
                <a:cubicBezTo>
                  <a:pt x="98" y="999"/>
                  <a:pt x="98" y="999"/>
                  <a:pt x="97" y="999"/>
                </a:cubicBezTo>
                <a:cubicBezTo>
                  <a:pt x="97" y="998"/>
                  <a:pt x="96" y="998"/>
                  <a:pt x="96" y="997"/>
                </a:cubicBezTo>
                <a:cubicBezTo>
                  <a:pt x="94" y="995"/>
                  <a:pt x="98" y="997"/>
                  <a:pt x="98" y="997"/>
                </a:cubicBezTo>
                <a:cubicBezTo>
                  <a:pt x="99" y="997"/>
                  <a:pt x="99" y="997"/>
                  <a:pt x="100" y="997"/>
                </a:cubicBezTo>
                <a:cubicBezTo>
                  <a:pt x="102" y="997"/>
                  <a:pt x="103" y="998"/>
                  <a:pt x="104" y="997"/>
                </a:cubicBezTo>
                <a:cubicBezTo>
                  <a:pt x="104" y="996"/>
                  <a:pt x="104" y="996"/>
                  <a:pt x="105" y="995"/>
                </a:cubicBezTo>
                <a:cubicBezTo>
                  <a:pt x="105" y="995"/>
                  <a:pt x="106" y="995"/>
                  <a:pt x="106" y="994"/>
                </a:cubicBezTo>
                <a:cubicBezTo>
                  <a:pt x="107" y="994"/>
                  <a:pt x="106" y="993"/>
                  <a:pt x="107" y="993"/>
                </a:cubicBezTo>
                <a:cubicBezTo>
                  <a:pt x="108" y="992"/>
                  <a:pt x="110" y="992"/>
                  <a:pt x="110" y="993"/>
                </a:cubicBezTo>
                <a:cubicBezTo>
                  <a:pt x="111" y="993"/>
                  <a:pt x="113" y="993"/>
                  <a:pt x="114" y="994"/>
                </a:cubicBezTo>
                <a:cubicBezTo>
                  <a:pt x="114" y="995"/>
                  <a:pt x="114" y="995"/>
                  <a:pt x="114" y="995"/>
                </a:cubicBezTo>
                <a:cubicBezTo>
                  <a:pt x="115" y="995"/>
                  <a:pt x="115" y="994"/>
                  <a:pt x="116" y="994"/>
                </a:cubicBezTo>
                <a:cubicBezTo>
                  <a:pt x="117" y="994"/>
                  <a:pt x="117" y="995"/>
                  <a:pt x="118" y="995"/>
                </a:cubicBezTo>
                <a:cubicBezTo>
                  <a:pt x="118" y="995"/>
                  <a:pt x="119" y="995"/>
                  <a:pt x="119" y="996"/>
                </a:cubicBezTo>
                <a:cubicBezTo>
                  <a:pt x="119" y="996"/>
                  <a:pt x="119" y="997"/>
                  <a:pt x="119" y="997"/>
                </a:cubicBezTo>
                <a:cubicBezTo>
                  <a:pt x="120" y="998"/>
                  <a:pt x="121" y="997"/>
                  <a:pt x="121" y="997"/>
                </a:cubicBezTo>
                <a:cubicBezTo>
                  <a:pt x="122" y="996"/>
                  <a:pt x="123" y="996"/>
                  <a:pt x="124" y="996"/>
                </a:cubicBezTo>
                <a:cubicBezTo>
                  <a:pt x="124" y="996"/>
                  <a:pt x="125" y="996"/>
                  <a:pt x="126" y="996"/>
                </a:cubicBezTo>
                <a:cubicBezTo>
                  <a:pt x="126" y="996"/>
                  <a:pt x="127" y="995"/>
                  <a:pt x="127" y="995"/>
                </a:cubicBezTo>
                <a:cubicBezTo>
                  <a:pt x="129" y="994"/>
                  <a:pt x="132" y="994"/>
                  <a:pt x="134" y="995"/>
                </a:cubicBezTo>
                <a:cubicBezTo>
                  <a:pt x="135" y="995"/>
                  <a:pt x="136" y="995"/>
                  <a:pt x="137" y="995"/>
                </a:cubicBezTo>
                <a:cubicBezTo>
                  <a:pt x="138" y="996"/>
                  <a:pt x="139" y="996"/>
                  <a:pt x="140" y="997"/>
                </a:cubicBezTo>
                <a:cubicBezTo>
                  <a:pt x="141" y="997"/>
                  <a:pt x="143" y="996"/>
                  <a:pt x="145" y="996"/>
                </a:cubicBezTo>
                <a:cubicBezTo>
                  <a:pt x="146" y="995"/>
                  <a:pt x="147" y="995"/>
                  <a:pt x="148" y="994"/>
                </a:cubicBezTo>
                <a:cubicBezTo>
                  <a:pt x="149" y="993"/>
                  <a:pt x="151" y="992"/>
                  <a:pt x="152" y="992"/>
                </a:cubicBezTo>
                <a:cubicBezTo>
                  <a:pt x="154" y="992"/>
                  <a:pt x="155" y="991"/>
                  <a:pt x="156" y="990"/>
                </a:cubicBezTo>
                <a:cubicBezTo>
                  <a:pt x="157" y="989"/>
                  <a:pt x="158" y="988"/>
                  <a:pt x="159" y="988"/>
                </a:cubicBezTo>
                <a:cubicBezTo>
                  <a:pt x="160" y="987"/>
                  <a:pt x="161" y="987"/>
                  <a:pt x="161" y="987"/>
                </a:cubicBezTo>
                <a:cubicBezTo>
                  <a:pt x="163" y="985"/>
                  <a:pt x="162" y="984"/>
                  <a:pt x="163" y="982"/>
                </a:cubicBezTo>
                <a:cubicBezTo>
                  <a:pt x="163" y="981"/>
                  <a:pt x="164" y="981"/>
                  <a:pt x="164" y="980"/>
                </a:cubicBezTo>
                <a:cubicBezTo>
                  <a:pt x="165" y="979"/>
                  <a:pt x="164" y="979"/>
                  <a:pt x="163" y="979"/>
                </a:cubicBezTo>
                <a:cubicBezTo>
                  <a:pt x="162" y="979"/>
                  <a:pt x="162" y="979"/>
                  <a:pt x="162" y="979"/>
                </a:cubicBezTo>
                <a:cubicBezTo>
                  <a:pt x="161" y="979"/>
                  <a:pt x="161" y="979"/>
                  <a:pt x="160" y="979"/>
                </a:cubicBezTo>
                <a:cubicBezTo>
                  <a:pt x="159" y="980"/>
                  <a:pt x="159" y="980"/>
                  <a:pt x="158" y="979"/>
                </a:cubicBezTo>
                <a:cubicBezTo>
                  <a:pt x="157" y="979"/>
                  <a:pt x="157" y="979"/>
                  <a:pt x="157" y="978"/>
                </a:cubicBezTo>
                <a:cubicBezTo>
                  <a:pt x="155" y="978"/>
                  <a:pt x="154" y="979"/>
                  <a:pt x="153" y="979"/>
                </a:cubicBezTo>
                <a:cubicBezTo>
                  <a:pt x="151" y="979"/>
                  <a:pt x="150" y="978"/>
                  <a:pt x="148" y="978"/>
                </a:cubicBezTo>
                <a:cubicBezTo>
                  <a:pt x="147" y="978"/>
                  <a:pt x="146" y="979"/>
                  <a:pt x="144" y="978"/>
                </a:cubicBezTo>
                <a:cubicBezTo>
                  <a:pt x="145" y="977"/>
                  <a:pt x="145" y="978"/>
                  <a:pt x="146" y="977"/>
                </a:cubicBezTo>
                <a:cubicBezTo>
                  <a:pt x="146" y="977"/>
                  <a:pt x="146" y="977"/>
                  <a:pt x="147" y="976"/>
                </a:cubicBezTo>
                <a:cubicBezTo>
                  <a:pt x="148" y="975"/>
                  <a:pt x="149" y="977"/>
                  <a:pt x="151" y="977"/>
                </a:cubicBezTo>
                <a:cubicBezTo>
                  <a:pt x="152" y="976"/>
                  <a:pt x="152" y="976"/>
                  <a:pt x="152" y="975"/>
                </a:cubicBezTo>
                <a:cubicBezTo>
                  <a:pt x="153" y="974"/>
                  <a:pt x="153" y="975"/>
                  <a:pt x="154" y="974"/>
                </a:cubicBezTo>
                <a:cubicBezTo>
                  <a:pt x="154" y="974"/>
                  <a:pt x="154" y="972"/>
                  <a:pt x="154" y="972"/>
                </a:cubicBezTo>
                <a:cubicBezTo>
                  <a:pt x="153" y="972"/>
                  <a:pt x="152" y="973"/>
                  <a:pt x="152" y="973"/>
                </a:cubicBezTo>
                <a:cubicBezTo>
                  <a:pt x="151" y="973"/>
                  <a:pt x="150" y="973"/>
                  <a:pt x="151" y="972"/>
                </a:cubicBezTo>
                <a:cubicBezTo>
                  <a:pt x="151" y="972"/>
                  <a:pt x="152" y="972"/>
                  <a:pt x="152" y="971"/>
                </a:cubicBezTo>
                <a:cubicBezTo>
                  <a:pt x="153" y="971"/>
                  <a:pt x="152" y="970"/>
                  <a:pt x="152" y="970"/>
                </a:cubicBezTo>
                <a:cubicBezTo>
                  <a:pt x="152" y="969"/>
                  <a:pt x="153" y="970"/>
                  <a:pt x="153" y="969"/>
                </a:cubicBezTo>
                <a:cubicBezTo>
                  <a:pt x="154" y="969"/>
                  <a:pt x="154" y="970"/>
                  <a:pt x="155" y="970"/>
                </a:cubicBezTo>
                <a:cubicBezTo>
                  <a:pt x="156" y="969"/>
                  <a:pt x="156" y="969"/>
                  <a:pt x="157" y="970"/>
                </a:cubicBezTo>
                <a:cubicBezTo>
                  <a:pt x="158" y="970"/>
                  <a:pt x="159" y="970"/>
                  <a:pt x="159" y="970"/>
                </a:cubicBezTo>
                <a:cubicBezTo>
                  <a:pt x="160" y="970"/>
                  <a:pt x="160" y="968"/>
                  <a:pt x="160" y="968"/>
                </a:cubicBezTo>
                <a:cubicBezTo>
                  <a:pt x="159" y="967"/>
                  <a:pt x="159" y="966"/>
                  <a:pt x="159" y="966"/>
                </a:cubicBezTo>
                <a:cubicBezTo>
                  <a:pt x="158" y="966"/>
                  <a:pt x="157" y="966"/>
                  <a:pt x="158" y="965"/>
                </a:cubicBezTo>
                <a:cubicBezTo>
                  <a:pt x="159" y="965"/>
                  <a:pt x="159" y="965"/>
                  <a:pt x="161" y="965"/>
                </a:cubicBezTo>
                <a:cubicBezTo>
                  <a:pt x="162" y="966"/>
                  <a:pt x="162" y="965"/>
                  <a:pt x="163" y="964"/>
                </a:cubicBezTo>
                <a:cubicBezTo>
                  <a:pt x="164" y="963"/>
                  <a:pt x="165" y="963"/>
                  <a:pt x="166" y="963"/>
                </a:cubicBezTo>
                <a:cubicBezTo>
                  <a:pt x="167" y="962"/>
                  <a:pt x="168" y="960"/>
                  <a:pt x="168" y="959"/>
                </a:cubicBezTo>
                <a:cubicBezTo>
                  <a:pt x="168" y="958"/>
                  <a:pt x="168" y="957"/>
                  <a:pt x="168" y="956"/>
                </a:cubicBezTo>
                <a:cubicBezTo>
                  <a:pt x="169" y="955"/>
                  <a:pt x="170" y="954"/>
                  <a:pt x="170" y="953"/>
                </a:cubicBezTo>
                <a:cubicBezTo>
                  <a:pt x="170" y="952"/>
                  <a:pt x="170" y="952"/>
                  <a:pt x="170" y="951"/>
                </a:cubicBezTo>
                <a:cubicBezTo>
                  <a:pt x="170" y="950"/>
                  <a:pt x="170" y="950"/>
                  <a:pt x="170" y="949"/>
                </a:cubicBezTo>
                <a:cubicBezTo>
                  <a:pt x="170" y="947"/>
                  <a:pt x="170" y="946"/>
                  <a:pt x="169" y="945"/>
                </a:cubicBezTo>
                <a:cubicBezTo>
                  <a:pt x="168" y="943"/>
                  <a:pt x="165" y="941"/>
                  <a:pt x="163" y="940"/>
                </a:cubicBezTo>
                <a:cubicBezTo>
                  <a:pt x="162" y="940"/>
                  <a:pt x="161" y="939"/>
                  <a:pt x="159" y="939"/>
                </a:cubicBezTo>
                <a:cubicBezTo>
                  <a:pt x="158" y="938"/>
                  <a:pt x="157" y="938"/>
                  <a:pt x="156" y="938"/>
                </a:cubicBezTo>
                <a:cubicBezTo>
                  <a:pt x="155" y="937"/>
                  <a:pt x="153" y="938"/>
                  <a:pt x="152" y="938"/>
                </a:cubicBezTo>
                <a:cubicBezTo>
                  <a:pt x="151" y="937"/>
                  <a:pt x="150" y="937"/>
                  <a:pt x="149" y="937"/>
                </a:cubicBezTo>
                <a:cubicBezTo>
                  <a:pt x="148" y="938"/>
                  <a:pt x="147" y="938"/>
                  <a:pt x="146" y="939"/>
                </a:cubicBezTo>
                <a:cubicBezTo>
                  <a:pt x="145" y="940"/>
                  <a:pt x="144" y="940"/>
                  <a:pt x="142" y="941"/>
                </a:cubicBezTo>
                <a:cubicBezTo>
                  <a:pt x="142" y="942"/>
                  <a:pt x="141" y="943"/>
                  <a:pt x="140" y="943"/>
                </a:cubicBezTo>
                <a:cubicBezTo>
                  <a:pt x="140" y="942"/>
                  <a:pt x="139" y="941"/>
                  <a:pt x="138" y="940"/>
                </a:cubicBezTo>
                <a:cubicBezTo>
                  <a:pt x="138" y="940"/>
                  <a:pt x="135" y="941"/>
                  <a:pt x="135" y="939"/>
                </a:cubicBezTo>
                <a:cubicBezTo>
                  <a:pt x="137" y="939"/>
                  <a:pt x="138" y="938"/>
                  <a:pt x="139" y="937"/>
                </a:cubicBezTo>
                <a:cubicBezTo>
                  <a:pt x="142" y="935"/>
                  <a:pt x="142" y="932"/>
                  <a:pt x="141" y="929"/>
                </a:cubicBezTo>
                <a:cubicBezTo>
                  <a:pt x="140" y="928"/>
                  <a:pt x="138" y="928"/>
                  <a:pt x="138" y="927"/>
                </a:cubicBezTo>
                <a:cubicBezTo>
                  <a:pt x="137" y="926"/>
                  <a:pt x="136" y="925"/>
                  <a:pt x="135" y="924"/>
                </a:cubicBezTo>
                <a:cubicBezTo>
                  <a:pt x="134" y="923"/>
                  <a:pt x="133" y="922"/>
                  <a:pt x="132" y="921"/>
                </a:cubicBezTo>
                <a:cubicBezTo>
                  <a:pt x="132" y="920"/>
                  <a:pt x="131" y="920"/>
                  <a:pt x="131" y="919"/>
                </a:cubicBezTo>
                <a:cubicBezTo>
                  <a:pt x="130" y="919"/>
                  <a:pt x="130" y="918"/>
                  <a:pt x="129" y="918"/>
                </a:cubicBezTo>
                <a:cubicBezTo>
                  <a:pt x="128" y="918"/>
                  <a:pt x="126" y="918"/>
                  <a:pt x="127" y="917"/>
                </a:cubicBezTo>
                <a:cubicBezTo>
                  <a:pt x="127" y="917"/>
                  <a:pt x="129" y="917"/>
                  <a:pt x="129" y="917"/>
                </a:cubicBezTo>
                <a:cubicBezTo>
                  <a:pt x="131" y="917"/>
                  <a:pt x="132" y="918"/>
                  <a:pt x="133" y="919"/>
                </a:cubicBezTo>
                <a:cubicBezTo>
                  <a:pt x="133" y="920"/>
                  <a:pt x="134" y="920"/>
                  <a:pt x="135" y="920"/>
                </a:cubicBezTo>
                <a:cubicBezTo>
                  <a:pt x="135" y="920"/>
                  <a:pt x="136" y="920"/>
                  <a:pt x="136" y="921"/>
                </a:cubicBezTo>
                <a:cubicBezTo>
                  <a:pt x="138" y="922"/>
                  <a:pt x="138" y="920"/>
                  <a:pt x="137" y="919"/>
                </a:cubicBezTo>
                <a:cubicBezTo>
                  <a:pt x="137" y="918"/>
                  <a:pt x="136" y="917"/>
                  <a:pt x="136" y="915"/>
                </a:cubicBezTo>
                <a:cubicBezTo>
                  <a:pt x="135" y="914"/>
                  <a:pt x="135" y="913"/>
                  <a:pt x="134" y="912"/>
                </a:cubicBezTo>
                <a:cubicBezTo>
                  <a:pt x="133" y="910"/>
                  <a:pt x="132" y="909"/>
                  <a:pt x="132" y="907"/>
                </a:cubicBezTo>
                <a:cubicBezTo>
                  <a:pt x="132" y="907"/>
                  <a:pt x="133" y="906"/>
                  <a:pt x="132" y="906"/>
                </a:cubicBezTo>
                <a:cubicBezTo>
                  <a:pt x="131" y="905"/>
                  <a:pt x="130" y="905"/>
                  <a:pt x="129" y="904"/>
                </a:cubicBezTo>
                <a:cubicBezTo>
                  <a:pt x="127" y="903"/>
                  <a:pt x="127" y="901"/>
                  <a:pt x="126" y="900"/>
                </a:cubicBezTo>
                <a:cubicBezTo>
                  <a:pt x="125" y="899"/>
                  <a:pt x="123" y="899"/>
                  <a:pt x="122" y="897"/>
                </a:cubicBezTo>
                <a:cubicBezTo>
                  <a:pt x="122" y="897"/>
                  <a:pt x="122" y="896"/>
                  <a:pt x="122" y="896"/>
                </a:cubicBezTo>
                <a:cubicBezTo>
                  <a:pt x="121" y="895"/>
                  <a:pt x="121" y="895"/>
                  <a:pt x="120" y="895"/>
                </a:cubicBezTo>
                <a:cubicBezTo>
                  <a:pt x="119" y="895"/>
                  <a:pt x="118" y="895"/>
                  <a:pt x="118" y="894"/>
                </a:cubicBezTo>
                <a:cubicBezTo>
                  <a:pt x="117" y="894"/>
                  <a:pt x="117" y="893"/>
                  <a:pt x="116" y="893"/>
                </a:cubicBezTo>
                <a:cubicBezTo>
                  <a:pt x="115" y="893"/>
                  <a:pt x="114" y="893"/>
                  <a:pt x="114" y="892"/>
                </a:cubicBezTo>
                <a:cubicBezTo>
                  <a:pt x="112" y="892"/>
                  <a:pt x="111" y="892"/>
                  <a:pt x="110" y="891"/>
                </a:cubicBezTo>
                <a:cubicBezTo>
                  <a:pt x="109" y="890"/>
                  <a:pt x="109" y="888"/>
                  <a:pt x="108" y="887"/>
                </a:cubicBezTo>
                <a:cubicBezTo>
                  <a:pt x="108" y="886"/>
                  <a:pt x="107" y="885"/>
                  <a:pt x="107" y="884"/>
                </a:cubicBezTo>
                <a:cubicBezTo>
                  <a:pt x="107" y="883"/>
                  <a:pt x="107" y="882"/>
                  <a:pt x="107" y="881"/>
                </a:cubicBezTo>
                <a:cubicBezTo>
                  <a:pt x="107" y="879"/>
                  <a:pt x="105" y="878"/>
                  <a:pt x="105" y="876"/>
                </a:cubicBezTo>
                <a:cubicBezTo>
                  <a:pt x="104" y="875"/>
                  <a:pt x="104" y="873"/>
                  <a:pt x="104" y="871"/>
                </a:cubicBezTo>
                <a:cubicBezTo>
                  <a:pt x="104" y="868"/>
                  <a:pt x="101" y="866"/>
                  <a:pt x="99" y="864"/>
                </a:cubicBezTo>
                <a:cubicBezTo>
                  <a:pt x="98" y="863"/>
                  <a:pt x="97" y="862"/>
                  <a:pt x="96" y="862"/>
                </a:cubicBezTo>
                <a:cubicBezTo>
                  <a:pt x="95" y="861"/>
                  <a:pt x="94" y="861"/>
                  <a:pt x="92" y="860"/>
                </a:cubicBezTo>
                <a:cubicBezTo>
                  <a:pt x="90" y="860"/>
                  <a:pt x="89" y="858"/>
                  <a:pt x="87" y="857"/>
                </a:cubicBezTo>
                <a:cubicBezTo>
                  <a:pt x="85" y="856"/>
                  <a:pt x="83" y="856"/>
                  <a:pt x="81" y="856"/>
                </a:cubicBezTo>
                <a:cubicBezTo>
                  <a:pt x="80" y="856"/>
                  <a:pt x="80" y="856"/>
                  <a:pt x="79" y="856"/>
                </a:cubicBezTo>
                <a:cubicBezTo>
                  <a:pt x="77" y="855"/>
                  <a:pt x="75" y="855"/>
                  <a:pt x="74" y="855"/>
                </a:cubicBezTo>
                <a:cubicBezTo>
                  <a:pt x="73" y="855"/>
                  <a:pt x="72" y="855"/>
                  <a:pt x="72" y="855"/>
                </a:cubicBezTo>
                <a:cubicBezTo>
                  <a:pt x="71" y="855"/>
                  <a:pt x="70" y="855"/>
                  <a:pt x="69" y="855"/>
                </a:cubicBezTo>
                <a:cubicBezTo>
                  <a:pt x="69" y="855"/>
                  <a:pt x="68" y="855"/>
                  <a:pt x="68" y="855"/>
                </a:cubicBezTo>
                <a:cubicBezTo>
                  <a:pt x="67" y="854"/>
                  <a:pt x="67" y="854"/>
                  <a:pt x="68" y="854"/>
                </a:cubicBezTo>
                <a:cubicBezTo>
                  <a:pt x="69" y="855"/>
                  <a:pt x="70" y="855"/>
                  <a:pt x="71" y="854"/>
                </a:cubicBezTo>
                <a:cubicBezTo>
                  <a:pt x="73" y="853"/>
                  <a:pt x="74" y="853"/>
                  <a:pt x="75" y="852"/>
                </a:cubicBezTo>
                <a:cubicBezTo>
                  <a:pt x="76" y="852"/>
                  <a:pt x="76" y="850"/>
                  <a:pt x="78" y="850"/>
                </a:cubicBezTo>
                <a:cubicBezTo>
                  <a:pt x="79" y="850"/>
                  <a:pt x="81" y="851"/>
                  <a:pt x="81" y="850"/>
                </a:cubicBezTo>
                <a:cubicBezTo>
                  <a:pt x="82" y="849"/>
                  <a:pt x="82" y="849"/>
                  <a:pt x="82" y="849"/>
                </a:cubicBezTo>
                <a:cubicBezTo>
                  <a:pt x="82" y="848"/>
                  <a:pt x="82" y="848"/>
                  <a:pt x="82" y="847"/>
                </a:cubicBezTo>
                <a:cubicBezTo>
                  <a:pt x="82" y="847"/>
                  <a:pt x="81" y="846"/>
                  <a:pt x="81" y="845"/>
                </a:cubicBezTo>
                <a:cubicBezTo>
                  <a:pt x="81" y="844"/>
                  <a:pt x="81" y="844"/>
                  <a:pt x="80" y="844"/>
                </a:cubicBezTo>
                <a:cubicBezTo>
                  <a:pt x="79" y="844"/>
                  <a:pt x="77" y="845"/>
                  <a:pt x="77" y="844"/>
                </a:cubicBezTo>
                <a:cubicBezTo>
                  <a:pt x="77" y="843"/>
                  <a:pt x="79" y="843"/>
                  <a:pt x="80" y="843"/>
                </a:cubicBezTo>
                <a:cubicBezTo>
                  <a:pt x="81" y="843"/>
                  <a:pt x="81" y="842"/>
                  <a:pt x="82" y="842"/>
                </a:cubicBezTo>
                <a:cubicBezTo>
                  <a:pt x="82" y="841"/>
                  <a:pt x="83" y="841"/>
                  <a:pt x="84" y="841"/>
                </a:cubicBezTo>
                <a:cubicBezTo>
                  <a:pt x="84" y="840"/>
                  <a:pt x="85" y="839"/>
                  <a:pt x="85" y="838"/>
                </a:cubicBezTo>
                <a:cubicBezTo>
                  <a:pt x="85" y="837"/>
                  <a:pt x="87" y="836"/>
                  <a:pt x="88" y="835"/>
                </a:cubicBezTo>
                <a:cubicBezTo>
                  <a:pt x="89" y="834"/>
                  <a:pt x="91" y="833"/>
                  <a:pt x="91" y="831"/>
                </a:cubicBezTo>
                <a:cubicBezTo>
                  <a:pt x="92" y="830"/>
                  <a:pt x="92" y="828"/>
                  <a:pt x="93" y="827"/>
                </a:cubicBezTo>
                <a:cubicBezTo>
                  <a:pt x="94" y="826"/>
                  <a:pt x="95" y="825"/>
                  <a:pt x="95" y="824"/>
                </a:cubicBezTo>
                <a:cubicBezTo>
                  <a:pt x="95" y="823"/>
                  <a:pt x="95" y="821"/>
                  <a:pt x="96" y="820"/>
                </a:cubicBezTo>
                <a:cubicBezTo>
                  <a:pt x="96" y="820"/>
                  <a:pt x="97" y="819"/>
                  <a:pt x="98" y="818"/>
                </a:cubicBezTo>
                <a:cubicBezTo>
                  <a:pt x="98" y="818"/>
                  <a:pt x="98" y="817"/>
                  <a:pt x="98" y="816"/>
                </a:cubicBezTo>
                <a:cubicBezTo>
                  <a:pt x="98" y="816"/>
                  <a:pt x="99" y="815"/>
                  <a:pt x="99" y="815"/>
                </a:cubicBezTo>
                <a:cubicBezTo>
                  <a:pt x="100" y="814"/>
                  <a:pt x="101" y="812"/>
                  <a:pt x="100" y="811"/>
                </a:cubicBezTo>
                <a:cubicBezTo>
                  <a:pt x="99" y="810"/>
                  <a:pt x="97" y="810"/>
                  <a:pt x="96" y="810"/>
                </a:cubicBezTo>
                <a:cubicBezTo>
                  <a:pt x="95" y="810"/>
                  <a:pt x="94" y="810"/>
                  <a:pt x="92" y="810"/>
                </a:cubicBezTo>
                <a:cubicBezTo>
                  <a:pt x="92" y="810"/>
                  <a:pt x="91" y="810"/>
                  <a:pt x="90" y="810"/>
                </a:cubicBezTo>
                <a:cubicBezTo>
                  <a:pt x="89" y="810"/>
                  <a:pt x="89" y="810"/>
                  <a:pt x="88" y="809"/>
                </a:cubicBezTo>
                <a:cubicBezTo>
                  <a:pt x="87" y="809"/>
                  <a:pt x="85" y="810"/>
                  <a:pt x="84" y="809"/>
                </a:cubicBezTo>
                <a:cubicBezTo>
                  <a:pt x="82" y="809"/>
                  <a:pt x="81" y="808"/>
                  <a:pt x="80" y="809"/>
                </a:cubicBezTo>
                <a:cubicBezTo>
                  <a:pt x="77" y="809"/>
                  <a:pt x="74" y="807"/>
                  <a:pt x="72" y="807"/>
                </a:cubicBezTo>
                <a:cubicBezTo>
                  <a:pt x="70" y="807"/>
                  <a:pt x="69" y="808"/>
                  <a:pt x="68" y="808"/>
                </a:cubicBezTo>
                <a:cubicBezTo>
                  <a:pt x="66" y="809"/>
                  <a:pt x="65" y="808"/>
                  <a:pt x="63" y="809"/>
                </a:cubicBezTo>
                <a:cubicBezTo>
                  <a:pt x="62" y="809"/>
                  <a:pt x="61" y="810"/>
                  <a:pt x="59" y="810"/>
                </a:cubicBezTo>
                <a:cubicBezTo>
                  <a:pt x="59" y="810"/>
                  <a:pt x="58" y="810"/>
                  <a:pt x="57" y="810"/>
                </a:cubicBezTo>
                <a:cubicBezTo>
                  <a:pt x="57" y="810"/>
                  <a:pt x="57" y="811"/>
                  <a:pt x="56" y="811"/>
                </a:cubicBezTo>
                <a:cubicBezTo>
                  <a:pt x="55" y="812"/>
                  <a:pt x="55" y="812"/>
                  <a:pt x="54" y="812"/>
                </a:cubicBezTo>
                <a:cubicBezTo>
                  <a:pt x="53" y="812"/>
                  <a:pt x="53" y="813"/>
                  <a:pt x="52" y="813"/>
                </a:cubicBezTo>
                <a:cubicBezTo>
                  <a:pt x="52" y="813"/>
                  <a:pt x="51" y="814"/>
                  <a:pt x="51" y="813"/>
                </a:cubicBezTo>
                <a:cubicBezTo>
                  <a:pt x="51" y="812"/>
                  <a:pt x="51" y="811"/>
                  <a:pt x="52" y="811"/>
                </a:cubicBezTo>
                <a:cubicBezTo>
                  <a:pt x="52" y="811"/>
                  <a:pt x="52" y="811"/>
                  <a:pt x="52" y="810"/>
                </a:cubicBezTo>
                <a:cubicBezTo>
                  <a:pt x="52" y="810"/>
                  <a:pt x="52" y="810"/>
                  <a:pt x="52" y="809"/>
                </a:cubicBezTo>
                <a:cubicBezTo>
                  <a:pt x="52" y="809"/>
                  <a:pt x="53" y="809"/>
                  <a:pt x="53" y="809"/>
                </a:cubicBezTo>
                <a:cubicBezTo>
                  <a:pt x="53" y="809"/>
                  <a:pt x="53" y="809"/>
                  <a:pt x="54" y="808"/>
                </a:cubicBezTo>
                <a:cubicBezTo>
                  <a:pt x="54" y="807"/>
                  <a:pt x="55" y="807"/>
                  <a:pt x="56" y="807"/>
                </a:cubicBezTo>
                <a:cubicBezTo>
                  <a:pt x="58" y="808"/>
                  <a:pt x="57" y="807"/>
                  <a:pt x="58" y="806"/>
                </a:cubicBezTo>
                <a:cubicBezTo>
                  <a:pt x="59" y="805"/>
                  <a:pt x="60" y="805"/>
                  <a:pt x="59" y="804"/>
                </a:cubicBezTo>
                <a:cubicBezTo>
                  <a:pt x="59" y="804"/>
                  <a:pt x="58" y="805"/>
                  <a:pt x="57" y="804"/>
                </a:cubicBezTo>
                <a:cubicBezTo>
                  <a:pt x="57" y="804"/>
                  <a:pt x="56" y="804"/>
                  <a:pt x="56" y="804"/>
                </a:cubicBezTo>
                <a:cubicBezTo>
                  <a:pt x="55" y="804"/>
                  <a:pt x="54" y="804"/>
                  <a:pt x="54" y="803"/>
                </a:cubicBezTo>
                <a:cubicBezTo>
                  <a:pt x="55" y="803"/>
                  <a:pt x="55" y="804"/>
                  <a:pt x="56" y="803"/>
                </a:cubicBezTo>
                <a:cubicBezTo>
                  <a:pt x="57" y="802"/>
                  <a:pt x="56" y="802"/>
                  <a:pt x="55" y="802"/>
                </a:cubicBezTo>
                <a:cubicBezTo>
                  <a:pt x="55" y="801"/>
                  <a:pt x="55" y="801"/>
                  <a:pt x="55" y="801"/>
                </a:cubicBezTo>
                <a:cubicBezTo>
                  <a:pt x="57" y="801"/>
                  <a:pt x="57" y="800"/>
                  <a:pt x="58" y="799"/>
                </a:cubicBezTo>
                <a:cubicBezTo>
                  <a:pt x="59" y="799"/>
                  <a:pt x="60" y="798"/>
                  <a:pt x="61" y="798"/>
                </a:cubicBezTo>
                <a:cubicBezTo>
                  <a:pt x="63" y="797"/>
                  <a:pt x="63" y="796"/>
                  <a:pt x="65" y="795"/>
                </a:cubicBezTo>
                <a:cubicBezTo>
                  <a:pt x="65" y="795"/>
                  <a:pt x="66" y="795"/>
                  <a:pt x="67" y="794"/>
                </a:cubicBezTo>
                <a:cubicBezTo>
                  <a:pt x="67" y="794"/>
                  <a:pt x="67" y="793"/>
                  <a:pt x="68" y="793"/>
                </a:cubicBezTo>
                <a:cubicBezTo>
                  <a:pt x="69" y="792"/>
                  <a:pt x="70" y="791"/>
                  <a:pt x="71" y="791"/>
                </a:cubicBezTo>
                <a:cubicBezTo>
                  <a:pt x="72" y="790"/>
                  <a:pt x="72" y="789"/>
                  <a:pt x="73" y="788"/>
                </a:cubicBezTo>
                <a:cubicBezTo>
                  <a:pt x="74" y="787"/>
                  <a:pt x="76" y="787"/>
                  <a:pt x="75" y="785"/>
                </a:cubicBezTo>
                <a:cubicBezTo>
                  <a:pt x="75" y="785"/>
                  <a:pt x="74" y="784"/>
                  <a:pt x="75" y="784"/>
                </a:cubicBezTo>
                <a:cubicBezTo>
                  <a:pt x="75" y="783"/>
                  <a:pt x="75" y="783"/>
                  <a:pt x="76" y="783"/>
                </a:cubicBezTo>
                <a:cubicBezTo>
                  <a:pt x="77" y="782"/>
                  <a:pt x="77" y="780"/>
                  <a:pt x="76" y="781"/>
                </a:cubicBezTo>
                <a:cubicBezTo>
                  <a:pt x="75" y="781"/>
                  <a:pt x="75" y="782"/>
                  <a:pt x="74" y="781"/>
                </a:cubicBezTo>
                <a:cubicBezTo>
                  <a:pt x="73" y="781"/>
                  <a:pt x="73" y="780"/>
                  <a:pt x="72" y="780"/>
                </a:cubicBezTo>
                <a:cubicBezTo>
                  <a:pt x="72" y="780"/>
                  <a:pt x="71" y="781"/>
                  <a:pt x="70" y="780"/>
                </a:cubicBezTo>
                <a:cubicBezTo>
                  <a:pt x="70" y="780"/>
                  <a:pt x="70" y="779"/>
                  <a:pt x="69" y="779"/>
                </a:cubicBezTo>
                <a:cubicBezTo>
                  <a:pt x="68" y="780"/>
                  <a:pt x="67" y="782"/>
                  <a:pt x="66" y="782"/>
                </a:cubicBezTo>
                <a:cubicBezTo>
                  <a:pt x="65" y="782"/>
                  <a:pt x="65" y="781"/>
                  <a:pt x="64" y="781"/>
                </a:cubicBezTo>
                <a:cubicBezTo>
                  <a:pt x="63" y="782"/>
                  <a:pt x="62" y="783"/>
                  <a:pt x="61" y="783"/>
                </a:cubicBezTo>
                <a:cubicBezTo>
                  <a:pt x="60" y="783"/>
                  <a:pt x="59" y="784"/>
                  <a:pt x="58" y="783"/>
                </a:cubicBezTo>
                <a:cubicBezTo>
                  <a:pt x="57" y="783"/>
                  <a:pt x="57" y="783"/>
                  <a:pt x="56" y="783"/>
                </a:cubicBezTo>
                <a:cubicBezTo>
                  <a:pt x="55" y="783"/>
                  <a:pt x="54" y="783"/>
                  <a:pt x="54" y="784"/>
                </a:cubicBezTo>
                <a:cubicBezTo>
                  <a:pt x="53" y="785"/>
                  <a:pt x="53" y="784"/>
                  <a:pt x="52" y="784"/>
                </a:cubicBezTo>
                <a:cubicBezTo>
                  <a:pt x="51" y="783"/>
                  <a:pt x="51" y="784"/>
                  <a:pt x="50" y="784"/>
                </a:cubicBezTo>
                <a:cubicBezTo>
                  <a:pt x="50" y="785"/>
                  <a:pt x="49" y="786"/>
                  <a:pt x="48" y="785"/>
                </a:cubicBezTo>
                <a:cubicBezTo>
                  <a:pt x="48" y="785"/>
                  <a:pt x="48" y="784"/>
                  <a:pt x="48" y="784"/>
                </a:cubicBezTo>
                <a:cubicBezTo>
                  <a:pt x="48" y="784"/>
                  <a:pt x="48" y="784"/>
                  <a:pt x="48" y="783"/>
                </a:cubicBezTo>
                <a:cubicBezTo>
                  <a:pt x="47" y="782"/>
                  <a:pt x="45" y="782"/>
                  <a:pt x="44" y="783"/>
                </a:cubicBezTo>
                <a:cubicBezTo>
                  <a:pt x="44" y="784"/>
                  <a:pt x="44" y="784"/>
                  <a:pt x="43" y="785"/>
                </a:cubicBezTo>
                <a:cubicBezTo>
                  <a:pt x="42" y="786"/>
                  <a:pt x="42" y="785"/>
                  <a:pt x="42" y="784"/>
                </a:cubicBezTo>
                <a:cubicBezTo>
                  <a:pt x="41" y="784"/>
                  <a:pt x="43" y="781"/>
                  <a:pt x="41" y="782"/>
                </a:cubicBezTo>
                <a:cubicBezTo>
                  <a:pt x="40" y="782"/>
                  <a:pt x="40" y="783"/>
                  <a:pt x="39" y="783"/>
                </a:cubicBezTo>
                <a:cubicBezTo>
                  <a:pt x="38" y="783"/>
                  <a:pt x="38" y="781"/>
                  <a:pt x="37" y="781"/>
                </a:cubicBezTo>
                <a:cubicBezTo>
                  <a:pt x="37" y="780"/>
                  <a:pt x="36" y="781"/>
                  <a:pt x="36" y="782"/>
                </a:cubicBezTo>
                <a:cubicBezTo>
                  <a:pt x="35" y="783"/>
                  <a:pt x="35" y="783"/>
                  <a:pt x="35" y="783"/>
                </a:cubicBezTo>
                <a:cubicBezTo>
                  <a:pt x="34" y="784"/>
                  <a:pt x="33" y="784"/>
                  <a:pt x="34" y="785"/>
                </a:cubicBezTo>
                <a:cubicBezTo>
                  <a:pt x="34" y="786"/>
                  <a:pt x="34" y="786"/>
                  <a:pt x="34" y="787"/>
                </a:cubicBezTo>
                <a:cubicBezTo>
                  <a:pt x="34" y="787"/>
                  <a:pt x="34" y="788"/>
                  <a:pt x="34" y="789"/>
                </a:cubicBezTo>
                <a:cubicBezTo>
                  <a:pt x="34" y="790"/>
                  <a:pt x="37" y="791"/>
                  <a:pt x="35" y="792"/>
                </a:cubicBezTo>
                <a:cubicBezTo>
                  <a:pt x="34" y="792"/>
                  <a:pt x="33" y="792"/>
                  <a:pt x="33" y="792"/>
                </a:cubicBezTo>
                <a:cubicBezTo>
                  <a:pt x="32" y="792"/>
                  <a:pt x="31" y="792"/>
                  <a:pt x="30" y="792"/>
                </a:cubicBezTo>
                <a:cubicBezTo>
                  <a:pt x="30" y="791"/>
                  <a:pt x="29" y="791"/>
                  <a:pt x="29" y="792"/>
                </a:cubicBezTo>
                <a:cubicBezTo>
                  <a:pt x="29" y="792"/>
                  <a:pt x="29" y="793"/>
                  <a:pt x="30" y="794"/>
                </a:cubicBezTo>
                <a:cubicBezTo>
                  <a:pt x="30" y="794"/>
                  <a:pt x="31" y="794"/>
                  <a:pt x="31" y="794"/>
                </a:cubicBezTo>
                <a:cubicBezTo>
                  <a:pt x="32" y="795"/>
                  <a:pt x="30" y="797"/>
                  <a:pt x="29" y="797"/>
                </a:cubicBezTo>
                <a:cubicBezTo>
                  <a:pt x="28" y="796"/>
                  <a:pt x="28" y="796"/>
                  <a:pt x="27" y="796"/>
                </a:cubicBezTo>
                <a:cubicBezTo>
                  <a:pt x="27" y="796"/>
                  <a:pt x="27" y="797"/>
                  <a:pt x="28" y="798"/>
                </a:cubicBezTo>
                <a:cubicBezTo>
                  <a:pt x="28" y="798"/>
                  <a:pt x="29" y="798"/>
                  <a:pt x="29" y="799"/>
                </a:cubicBezTo>
                <a:cubicBezTo>
                  <a:pt x="30" y="799"/>
                  <a:pt x="29" y="800"/>
                  <a:pt x="30" y="800"/>
                </a:cubicBezTo>
                <a:cubicBezTo>
                  <a:pt x="31" y="800"/>
                  <a:pt x="34" y="801"/>
                  <a:pt x="33" y="802"/>
                </a:cubicBezTo>
                <a:cubicBezTo>
                  <a:pt x="32" y="804"/>
                  <a:pt x="31" y="801"/>
                  <a:pt x="30" y="801"/>
                </a:cubicBezTo>
                <a:cubicBezTo>
                  <a:pt x="30" y="802"/>
                  <a:pt x="29" y="802"/>
                  <a:pt x="28" y="803"/>
                </a:cubicBezTo>
                <a:cubicBezTo>
                  <a:pt x="27" y="803"/>
                  <a:pt x="26" y="804"/>
                  <a:pt x="26" y="803"/>
                </a:cubicBezTo>
                <a:cubicBezTo>
                  <a:pt x="25" y="802"/>
                  <a:pt x="26" y="801"/>
                  <a:pt x="25" y="801"/>
                </a:cubicBezTo>
                <a:cubicBezTo>
                  <a:pt x="24" y="801"/>
                  <a:pt x="24" y="802"/>
                  <a:pt x="24" y="802"/>
                </a:cubicBezTo>
                <a:cubicBezTo>
                  <a:pt x="24" y="803"/>
                  <a:pt x="24" y="804"/>
                  <a:pt x="23" y="803"/>
                </a:cubicBezTo>
                <a:cubicBezTo>
                  <a:pt x="22" y="803"/>
                  <a:pt x="22" y="802"/>
                  <a:pt x="21" y="803"/>
                </a:cubicBezTo>
                <a:cubicBezTo>
                  <a:pt x="20" y="803"/>
                  <a:pt x="21" y="805"/>
                  <a:pt x="21" y="807"/>
                </a:cubicBezTo>
                <a:cubicBezTo>
                  <a:pt x="21" y="807"/>
                  <a:pt x="21" y="808"/>
                  <a:pt x="21" y="808"/>
                </a:cubicBezTo>
                <a:cubicBezTo>
                  <a:pt x="22" y="809"/>
                  <a:pt x="23" y="808"/>
                  <a:pt x="23" y="809"/>
                </a:cubicBezTo>
                <a:cubicBezTo>
                  <a:pt x="24" y="809"/>
                  <a:pt x="23" y="810"/>
                  <a:pt x="24" y="811"/>
                </a:cubicBezTo>
                <a:cubicBezTo>
                  <a:pt x="24" y="811"/>
                  <a:pt x="25" y="811"/>
                  <a:pt x="26" y="812"/>
                </a:cubicBezTo>
                <a:cubicBezTo>
                  <a:pt x="26" y="812"/>
                  <a:pt x="26" y="813"/>
                  <a:pt x="25" y="813"/>
                </a:cubicBezTo>
                <a:cubicBezTo>
                  <a:pt x="24" y="813"/>
                  <a:pt x="24" y="812"/>
                  <a:pt x="23" y="812"/>
                </a:cubicBezTo>
                <a:cubicBezTo>
                  <a:pt x="23" y="812"/>
                  <a:pt x="22" y="812"/>
                  <a:pt x="22" y="811"/>
                </a:cubicBezTo>
                <a:cubicBezTo>
                  <a:pt x="21" y="811"/>
                  <a:pt x="21" y="810"/>
                  <a:pt x="20" y="810"/>
                </a:cubicBezTo>
                <a:cubicBezTo>
                  <a:pt x="20" y="810"/>
                  <a:pt x="20" y="812"/>
                  <a:pt x="20" y="813"/>
                </a:cubicBezTo>
                <a:cubicBezTo>
                  <a:pt x="20" y="814"/>
                  <a:pt x="21" y="814"/>
                  <a:pt x="22" y="815"/>
                </a:cubicBezTo>
                <a:close/>
                <a:moveTo>
                  <a:pt x="71" y="776"/>
                </a:moveTo>
                <a:cubicBezTo>
                  <a:pt x="71" y="776"/>
                  <a:pt x="71" y="777"/>
                  <a:pt x="72" y="777"/>
                </a:cubicBezTo>
                <a:cubicBezTo>
                  <a:pt x="72" y="778"/>
                  <a:pt x="73" y="777"/>
                  <a:pt x="72" y="776"/>
                </a:cubicBezTo>
                <a:cubicBezTo>
                  <a:pt x="71" y="775"/>
                  <a:pt x="71" y="772"/>
                  <a:pt x="69" y="773"/>
                </a:cubicBezTo>
                <a:cubicBezTo>
                  <a:pt x="68" y="773"/>
                  <a:pt x="68" y="774"/>
                  <a:pt x="68" y="774"/>
                </a:cubicBezTo>
                <a:cubicBezTo>
                  <a:pt x="69" y="775"/>
                  <a:pt x="70" y="775"/>
                  <a:pt x="71" y="776"/>
                </a:cubicBezTo>
                <a:close/>
                <a:moveTo>
                  <a:pt x="85" y="1030"/>
                </a:moveTo>
                <a:cubicBezTo>
                  <a:pt x="86" y="1030"/>
                  <a:pt x="87" y="1028"/>
                  <a:pt x="86" y="1028"/>
                </a:cubicBezTo>
                <a:cubicBezTo>
                  <a:pt x="85" y="1028"/>
                  <a:pt x="84" y="1030"/>
                  <a:pt x="85" y="1030"/>
                </a:cubicBezTo>
                <a:close/>
                <a:moveTo>
                  <a:pt x="92" y="1035"/>
                </a:moveTo>
                <a:cubicBezTo>
                  <a:pt x="91" y="1035"/>
                  <a:pt x="90" y="1036"/>
                  <a:pt x="92" y="1036"/>
                </a:cubicBezTo>
                <a:cubicBezTo>
                  <a:pt x="92" y="1036"/>
                  <a:pt x="93" y="1036"/>
                  <a:pt x="93" y="1037"/>
                </a:cubicBezTo>
                <a:cubicBezTo>
                  <a:pt x="93" y="1037"/>
                  <a:pt x="93" y="1038"/>
                  <a:pt x="94" y="1037"/>
                </a:cubicBezTo>
                <a:cubicBezTo>
                  <a:pt x="94" y="1037"/>
                  <a:pt x="95" y="1035"/>
                  <a:pt x="95" y="1035"/>
                </a:cubicBezTo>
                <a:cubicBezTo>
                  <a:pt x="95" y="1034"/>
                  <a:pt x="92" y="1034"/>
                  <a:pt x="92" y="1035"/>
                </a:cubicBezTo>
                <a:close/>
                <a:moveTo>
                  <a:pt x="293" y="645"/>
                </a:moveTo>
                <a:cubicBezTo>
                  <a:pt x="293" y="646"/>
                  <a:pt x="296" y="646"/>
                  <a:pt x="296" y="646"/>
                </a:cubicBezTo>
                <a:cubicBezTo>
                  <a:pt x="298" y="644"/>
                  <a:pt x="294" y="643"/>
                  <a:pt x="293" y="645"/>
                </a:cubicBezTo>
                <a:close/>
                <a:moveTo>
                  <a:pt x="71" y="772"/>
                </a:moveTo>
                <a:cubicBezTo>
                  <a:pt x="72" y="772"/>
                  <a:pt x="72" y="771"/>
                  <a:pt x="73" y="772"/>
                </a:cubicBezTo>
                <a:cubicBezTo>
                  <a:pt x="73" y="772"/>
                  <a:pt x="74" y="772"/>
                  <a:pt x="74" y="773"/>
                </a:cubicBezTo>
                <a:cubicBezTo>
                  <a:pt x="76" y="773"/>
                  <a:pt x="77" y="773"/>
                  <a:pt x="78" y="774"/>
                </a:cubicBezTo>
                <a:cubicBezTo>
                  <a:pt x="79" y="775"/>
                  <a:pt x="80" y="776"/>
                  <a:pt x="81" y="774"/>
                </a:cubicBezTo>
                <a:cubicBezTo>
                  <a:pt x="81" y="773"/>
                  <a:pt x="81" y="773"/>
                  <a:pt x="81" y="773"/>
                </a:cubicBezTo>
                <a:cubicBezTo>
                  <a:pt x="82" y="772"/>
                  <a:pt x="82" y="773"/>
                  <a:pt x="82" y="772"/>
                </a:cubicBezTo>
                <a:cubicBezTo>
                  <a:pt x="81" y="771"/>
                  <a:pt x="81" y="772"/>
                  <a:pt x="81" y="772"/>
                </a:cubicBezTo>
                <a:cubicBezTo>
                  <a:pt x="80" y="772"/>
                  <a:pt x="79" y="772"/>
                  <a:pt x="79" y="772"/>
                </a:cubicBezTo>
                <a:cubicBezTo>
                  <a:pt x="78" y="771"/>
                  <a:pt x="79" y="771"/>
                  <a:pt x="78" y="770"/>
                </a:cubicBezTo>
                <a:cubicBezTo>
                  <a:pt x="77" y="770"/>
                  <a:pt x="76" y="770"/>
                  <a:pt x="76" y="770"/>
                </a:cubicBezTo>
                <a:cubicBezTo>
                  <a:pt x="75" y="770"/>
                  <a:pt x="74" y="770"/>
                  <a:pt x="74" y="769"/>
                </a:cubicBezTo>
                <a:cubicBezTo>
                  <a:pt x="74" y="768"/>
                  <a:pt x="75" y="769"/>
                  <a:pt x="76" y="769"/>
                </a:cubicBezTo>
                <a:cubicBezTo>
                  <a:pt x="76" y="769"/>
                  <a:pt x="77" y="769"/>
                  <a:pt x="77" y="768"/>
                </a:cubicBezTo>
                <a:cubicBezTo>
                  <a:pt x="77" y="767"/>
                  <a:pt x="76" y="768"/>
                  <a:pt x="76" y="767"/>
                </a:cubicBezTo>
                <a:cubicBezTo>
                  <a:pt x="75" y="767"/>
                  <a:pt x="75" y="767"/>
                  <a:pt x="74" y="766"/>
                </a:cubicBezTo>
                <a:cubicBezTo>
                  <a:pt x="74" y="766"/>
                  <a:pt x="74" y="766"/>
                  <a:pt x="73" y="766"/>
                </a:cubicBezTo>
                <a:cubicBezTo>
                  <a:pt x="73" y="765"/>
                  <a:pt x="73" y="765"/>
                  <a:pt x="73" y="764"/>
                </a:cubicBezTo>
                <a:cubicBezTo>
                  <a:pt x="73" y="764"/>
                  <a:pt x="72" y="763"/>
                  <a:pt x="71" y="764"/>
                </a:cubicBezTo>
                <a:cubicBezTo>
                  <a:pt x="70" y="765"/>
                  <a:pt x="72" y="766"/>
                  <a:pt x="71" y="766"/>
                </a:cubicBezTo>
                <a:cubicBezTo>
                  <a:pt x="71" y="767"/>
                  <a:pt x="70" y="767"/>
                  <a:pt x="69" y="768"/>
                </a:cubicBezTo>
                <a:cubicBezTo>
                  <a:pt x="69" y="769"/>
                  <a:pt x="69" y="771"/>
                  <a:pt x="71" y="772"/>
                </a:cubicBezTo>
                <a:close/>
                <a:moveTo>
                  <a:pt x="294" y="639"/>
                </a:moveTo>
                <a:cubicBezTo>
                  <a:pt x="295" y="639"/>
                  <a:pt x="295" y="639"/>
                  <a:pt x="295" y="640"/>
                </a:cubicBezTo>
                <a:cubicBezTo>
                  <a:pt x="296" y="640"/>
                  <a:pt x="297" y="641"/>
                  <a:pt x="297" y="640"/>
                </a:cubicBezTo>
                <a:cubicBezTo>
                  <a:pt x="297" y="639"/>
                  <a:pt x="296" y="638"/>
                  <a:pt x="296" y="638"/>
                </a:cubicBezTo>
                <a:cubicBezTo>
                  <a:pt x="296" y="637"/>
                  <a:pt x="296" y="636"/>
                  <a:pt x="295" y="636"/>
                </a:cubicBezTo>
                <a:cubicBezTo>
                  <a:pt x="294" y="636"/>
                  <a:pt x="294" y="637"/>
                  <a:pt x="293" y="637"/>
                </a:cubicBezTo>
                <a:cubicBezTo>
                  <a:pt x="292" y="637"/>
                  <a:pt x="291" y="637"/>
                  <a:pt x="291" y="637"/>
                </a:cubicBezTo>
                <a:cubicBezTo>
                  <a:pt x="290" y="638"/>
                  <a:pt x="290" y="638"/>
                  <a:pt x="291" y="639"/>
                </a:cubicBezTo>
                <a:cubicBezTo>
                  <a:pt x="292" y="639"/>
                  <a:pt x="293" y="639"/>
                  <a:pt x="294" y="639"/>
                </a:cubicBezTo>
                <a:close/>
                <a:moveTo>
                  <a:pt x="301" y="644"/>
                </a:moveTo>
                <a:cubicBezTo>
                  <a:pt x="302" y="644"/>
                  <a:pt x="302" y="644"/>
                  <a:pt x="303" y="644"/>
                </a:cubicBezTo>
                <a:cubicBezTo>
                  <a:pt x="304" y="645"/>
                  <a:pt x="305" y="644"/>
                  <a:pt x="304" y="643"/>
                </a:cubicBezTo>
                <a:cubicBezTo>
                  <a:pt x="304" y="643"/>
                  <a:pt x="302" y="642"/>
                  <a:pt x="301" y="642"/>
                </a:cubicBezTo>
                <a:cubicBezTo>
                  <a:pt x="300" y="642"/>
                  <a:pt x="299" y="643"/>
                  <a:pt x="300" y="644"/>
                </a:cubicBezTo>
                <a:cubicBezTo>
                  <a:pt x="300" y="645"/>
                  <a:pt x="301" y="644"/>
                  <a:pt x="301" y="644"/>
                </a:cubicBezTo>
                <a:close/>
                <a:moveTo>
                  <a:pt x="30" y="865"/>
                </a:moveTo>
                <a:cubicBezTo>
                  <a:pt x="30" y="866"/>
                  <a:pt x="31" y="867"/>
                  <a:pt x="31" y="868"/>
                </a:cubicBezTo>
                <a:cubicBezTo>
                  <a:pt x="31" y="870"/>
                  <a:pt x="31" y="870"/>
                  <a:pt x="33" y="871"/>
                </a:cubicBezTo>
                <a:cubicBezTo>
                  <a:pt x="34" y="871"/>
                  <a:pt x="34" y="872"/>
                  <a:pt x="35" y="871"/>
                </a:cubicBezTo>
                <a:cubicBezTo>
                  <a:pt x="36" y="871"/>
                  <a:pt x="35" y="870"/>
                  <a:pt x="35" y="869"/>
                </a:cubicBezTo>
                <a:cubicBezTo>
                  <a:pt x="35" y="868"/>
                  <a:pt x="35" y="868"/>
                  <a:pt x="35" y="867"/>
                </a:cubicBezTo>
                <a:cubicBezTo>
                  <a:pt x="34" y="867"/>
                  <a:pt x="34" y="867"/>
                  <a:pt x="34" y="866"/>
                </a:cubicBezTo>
                <a:cubicBezTo>
                  <a:pt x="33" y="866"/>
                  <a:pt x="34" y="865"/>
                  <a:pt x="34" y="865"/>
                </a:cubicBezTo>
                <a:cubicBezTo>
                  <a:pt x="33" y="863"/>
                  <a:pt x="30" y="863"/>
                  <a:pt x="30" y="865"/>
                </a:cubicBezTo>
                <a:close/>
                <a:moveTo>
                  <a:pt x="112" y="997"/>
                </a:moveTo>
                <a:cubicBezTo>
                  <a:pt x="112" y="997"/>
                  <a:pt x="111" y="997"/>
                  <a:pt x="111" y="997"/>
                </a:cubicBezTo>
                <a:cubicBezTo>
                  <a:pt x="110" y="997"/>
                  <a:pt x="111" y="996"/>
                  <a:pt x="110" y="996"/>
                </a:cubicBezTo>
                <a:cubicBezTo>
                  <a:pt x="109" y="995"/>
                  <a:pt x="109" y="996"/>
                  <a:pt x="109" y="997"/>
                </a:cubicBezTo>
                <a:cubicBezTo>
                  <a:pt x="108" y="997"/>
                  <a:pt x="106" y="997"/>
                  <a:pt x="105" y="998"/>
                </a:cubicBezTo>
                <a:cubicBezTo>
                  <a:pt x="104" y="999"/>
                  <a:pt x="106" y="999"/>
                  <a:pt x="106" y="1000"/>
                </a:cubicBezTo>
                <a:cubicBezTo>
                  <a:pt x="107" y="1000"/>
                  <a:pt x="108" y="1000"/>
                  <a:pt x="109" y="1001"/>
                </a:cubicBezTo>
                <a:cubicBezTo>
                  <a:pt x="109" y="1001"/>
                  <a:pt x="109" y="1002"/>
                  <a:pt x="109" y="1002"/>
                </a:cubicBezTo>
                <a:cubicBezTo>
                  <a:pt x="110" y="1002"/>
                  <a:pt x="110" y="1001"/>
                  <a:pt x="111" y="1001"/>
                </a:cubicBezTo>
                <a:cubicBezTo>
                  <a:pt x="112" y="1001"/>
                  <a:pt x="112" y="1001"/>
                  <a:pt x="113" y="1000"/>
                </a:cubicBezTo>
                <a:cubicBezTo>
                  <a:pt x="113" y="1000"/>
                  <a:pt x="113" y="999"/>
                  <a:pt x="113" y="999"/>
                </a:cubicBezTo>
                <a:cubicBezTo>
                  <a:pt x="113" y="999"/>
                  <a:pt x="113" y="999"/>
                  <a:pt x="114" y="999"/>
                </a:cubicBezTo>
                <a:cubicBezTo>
                  <a:pt x="114" y="999"/>
                  <a:pt x="115" y="999"/>
                  <a:pt x="115" y="998"/>
                </a:cubicBezTo>
                <a:cubicBezTo>
                  <a:pt x="114" y="997"/>
                  <a:pt x="113" y="998"/>
                  <a:pt x="113" y="997"/>
                </a:cubicBezTo>
                <a:cubicBezTo>
                  <a:pt x="113" y="997"/>
                  <a:pt x="113" y="997"/>
                  <a:pt x="112" y="997"/>
                </a:cubicBezTo>
                <a:close/>
                <a:moveTo>
                  <a:pt x="12" y="826"/>
                </a:moveTo>
                <a:cubicBezTo>
                  <a:pt x="11" y="826"/>
                  <a:pt x="11" y="826"/>
                  <a:pt x="10" y="826"/>
                </a:cubicBezTo>
                <a:cubicBezTo>
                  <a:pt x="10" y="826"/>
                  <a:pt x="9" y="826"/>
                  <a:pt x="8" y="827"/>
                </a:cubicBezTo>
                <a:cubicBezTo>
                  <a:pt x="8" y="827"/>
                  <a:pt x="9" y="828"/>
                  <a:pt x="9" y="828"/>
                </a:cubicBezTo>
                <a:cubicBezTo>
                  <a:pt x="10" y="828"/>
                  <a:pt x="10" y="828"/>
                  <a:pt x="10" y="829"/>
                </a:cubicBezTo>
                <a:cubicBezTo>
                  <a:pt x="10" y="829"/>
                  <a:pt x="10" y="830"/>
                  <a:pt x="11" y="830"/>
                </a:cubicBezTo>
                <a:cubicBezTo>
                  <a:pt x="12" y="829"/>
                  <a:pt x="11" y="829"/>
                  <a:pt x="12" y="828"/>
                </a:cubicBezTo>
                <a:cubicBezTo>
                  <a:pt x="12" y="828"/>
                  <a:pt x="14" y="827"/>
                  <a:pt x="12" y="826"/>
                </a:cubicBezTo>
                <a:close/>
                <a:moveTo>
                  <a:pt x="19" y="860"/>
                </a:moveTo>
                <a:cubicBezTo>
                  <a:pt x="20" y="858"/>
                  <a:pt x="21" y="857"/>
                  <a:pt x="21" y="856"/>
                </a:cubicBezTo>
                <a:cubicBezTo>
                  <a:pt x="22" y="855"/>
                  <a:pt x="23" y="853"/>
                  <a:pt x="23" y="852"/>
                </a:cubicBezTo>
                <a:cubicBezTo>
                  <a:pt x="22" y="851"/>
                  <a:pt x="21" y="853"/>
                  <a:pt x="20" y="853"/>
                </a:cubicBezTo>
                <a:cubicBezTo>
                  <a:pt x="20" y="854"/>
                  <a:pt x="19" y="854"/>
                  <a:pt x="19" y="854"/>
                </a:cubicBezTo>
                <a:cubicBezTo>
                  <a:pt x="18" y="855"/>
                  <a:pt x="19" y="855"/>
                  <a:pt x="19" y="856"/>
                </a:cubicBezTo>
                <a:cubicBezTo>
                  <a:pt x="18" y="857"/>
                  <a:pt x="16" y="856"/>
                  <a:pt x="15" y="858"/>
                </a:cubicBezTo>
                <a:cubicBezTo>
                  <a:pt x="15" y="858"/>
                  <a:pt x="16" y="858"/>
                  <a:pt x="17" y="859"/>
                </a:cubicBezTo>
                <a:cubicBezTo>
                  <a:pt x="18" y="860"/>
                  <a:pt x="18" y="862"/>
                  <a:pt x="19" y="860"/>
                </a:cubicBezTo>
                <a:close/>
                <a:moveTo>
                  <a:pt x="14" y="855"/>
                </a:moveTo>
                <a:cubicBezTo>
                  <a:pt x="14" y="855"/>
                  <a:pt x="15" y="854"/>
                  <a:pt x="15" y="854"/>
                </a:cubicBezTo>
                <a:cubicBezTo>
                  <a:pt x="15" y="853"/>
                  <a:pt x="16" y="852"/>
                  <a:pt x="15" y="852"/>
                </a:cubicBezTo>
                <a:cubicBezTo>
                  <a:pt x="14" y="853"/>
                  <a:pt x="13" y="854"/>
                  <a:pt x="14" y="855"/>
                </a:cubicBezTo>
                <a:close/>
                <a:moveTo>
                  <a:pt x="14" y="813"/>
                </a:moveTo>
                <a:cubicBezTo>
                  <a:pt x="15" y="812"/>
                  <a:pt x="15" y="811"/>
                  <a:pt x="14" y="811"/>
                </a:cubicBezTo>
                <a:cubicBezTo>
                  <a:pt x="14" y="810"/>
                  <a:pt x="13" y="810"/>
                  <a:pt x="13" y="810"/>
                </a:cubicBezTo>
                <a:cubicBezTo>
                  <a:pt x="12" y="810"/>
                  <a:pt x="11" y="806"/>
                  <a:pt x="10" y="808"/>
                </a:cubicBezTo>
                <a:cubicBezTo>
                  <a:pt x="10" y="809"/>
                  <a:pt x="10" y="809"/>
                  <a:pt x="10" y="810"/>
                </a:cubicBezTo>
                <a:cubicBezTo>
                  <a:pt x="10" y="811"/>
                  <a:pt x="9" y="811"/>
                  <a:pt x="10" y="812"/>
                </a:cubicBezTo>
                <a:cubicBezTo>
                  <a:pt x="10" y="813"/>
                  <a:pt x="11" y="813"/>
                  <a:pt x="10" y="814"/>
                </a:cubicBezTo>
                <a:cubicBezTo>
                  <a:pt x="9" y="814"/>
                  <a:pt x="8" y="814"/>
                  <a:pt x="8" y="813"/>
                </a:cubicBezTo>
                <a:cubicBezTo>
                  <a:pt x="8" y="812"/>
                  <a:pt x="7" y="812"/>
                  <a:pt x="6" y="811"/>
                </a:cubicBezTo>
                <a:cubicBezTo>
                  <a:pt x="6" y="811"/>
                  <a:pt x="6" y="810"/>
                  <a:pt x="6" y="810"/>
                </a:cubicBezTo>
                <a:cubicBezTo>
                  <a:pt x="5" y="810"/>
                  <a:pt x="5" y="810"/>
                  <a:pt x="5" y="811"/>
                </a:cubicBezTo>
                <a:cubicBezTo>
                  <a:pt x="5" y="812"/>
                  <a:pt x="6" y="813"/>
                  <a:pt x="4" y="814"/>
                </a:cubicBezTo>
                <a:cubicBezTo>
                  <a:pt x="3" y="814"/>
                  <a:pt x="3" y="813"/>
                  <a:pt x="2" y="813"/>
                </a:cubicBezTo>
                <a:cubicBezTo>
                  <a:pt x="1" y="815"/>
                  <a:pt x="4" y="814"/>
                  <a:pt x="4" y="815"/>
                </a:cubicBezTo>
                <a:cubicBezTo>
                  <a:pt x="5" y="816"/>
                  <a:pt x="5" y="817"/>
                  <a:pt x="5" y="817"/>
                </a:cubicBezTo>
                <a:cubicBezTo>
                  <a:pt x="6" y="817"/>
                  <a:pt x="6" y="816"/>
                  <a:pt x="6" y="816"/>
                </a:cubicBezTo>
                <a:cubicBezTo>
                  <a:pt x="7" y="816"/>
                  <a:pt x="7" y="817"/>
                  <a:pt x="8" y="817"/>
                </a:cubicBezTo>
                <a:cubicBezTo>
                  <a:pt x="9" y="817"/>
                  <a:pt x="10" y="817"/>
                  <a:pt x="9" y="818"/>
                </a:cubicBezTo>
                <a:cubicBezTo>
                  <a:pt x="9" y="819"/>
                  <a:pt x="8" y="818"/>
                  <a:pt x="8" y="819"/>
                </a:cubicBezTo>
                <a:cubicBezTo>
                  <a:pt x="8" y="820"/>
                  <a:pt x="10" y="820"/>
                  <a:pt x="11" y="820"/>
                </a:cubicBezTo>
                <a:cubicBezTo>
                  <a:pt x="11" y="821"/>
                  <a:pt x="11" y="822"/>
                  <a:pt x="11" y="822"/>
                </a:cubicBezTo>
                <a:cubicBezTo>
                  <a:pt x="12" y="822"/>
                  <a:pt x="13" y="822"/>
                  <a:pt x="13" y="822"/>
                </a:cubicBezTo>
                <a:cubicBezTo>
                  <a:pt x="14" y="823"/>
                  <a:pt x="13" y="824"/>
                  <a:pt x="14" y="823"/>
                </a:cubicBezTo>
                <a:cubicBezTo>
                  <a:pt x="15" y="823"/>
                  <a:pt x="15" y="822"/>
                  <a:pt x="16" y="822"/>
                </a:cubicBezTo>
                <a:cubicBezTo>
                  <a:pt x="17" y="822"/>
                  <a:pt x="19" y="822"/>
                  <a:pt x="18" y="824"/>
                </a:cubicBezTo>
                <a:cubicBezTo>
                  <a:pt x="17" y="825"/>
                  <a:pt x="16" y="826"/>
                  <a:pt x="17" y="828"/>
                </a:cubicBezTo>
                <a:cubicBezTo>
                  <a:pt x="18" y="828"/>
                  <a:pt x="18" y="826"/>
                  <a:pt x="18" y="825"/>
                </a:cubicBezTo>
                <a:cubicBezTo>
                  <a:pt x="19" y="825"/>
                  <a:pt x="20" y="825"/>
                  <a:pt x="20" y="824"/>
                </a:cubicBezTo>
                <a:cubicBezTo>
                  <a:pt x="21" y="823"/>
                  <a:pt x="20" y="823"/>
                  <a:pt x="21" y="822"/>
                </a:cubicBezTo>
                <a:cubicBezTo>
                  <a:pt x="21" y="822"/>
                  <a:pt x="21" y="822"/>
                  <a:pt x="21" y="822"/>
                </a:cubicBezTo>
                <a:cubicBezTo>
                  <a:pt x="21" y="822"/>
                  <a:pt x="22" y="821"/>
                  <a:pt x="22" y="821"/>
                </a:cubicBezTo>
                <a:cubicBezTo>
                  <a:pt x="22" y="820"/>
                  <a:pt x="20" y="820"/>
                  <a:pt x="20" y="821"/>
                </a:cubicBezTo>
                <a:cubicBezTo>
                  <a:pt x="19" y="821"/>
                  <a:pt x="19" y="821"/>
                  <a:pt x="18" y="820"/>
                </a:cubicBezTo>
                <a:cubicBezTo>
                  <a:pt x="18" y="820"/>
                  <a:pt x="18" y="820"/>
                  <a:pt x="17" y="819"/>
                </a:cubicBezTo>
                <a:cubicBezTo>
                  <a:pt x="16" y="819"/>
                  <a:pt x="15" y="820"/>
                  <a:pt x="15" y="818"/>
                </a:cubicBezTo>
                <a:cubicBezTo>
                  <a:pt x="15" y="818"/>
                  <a:pt x="15" y="817"/>
                  <a:pt x="15" y="817"/>
                </a:cubicBezTo>
                <a:cubicBezTo>
                  <a:pt x="15" y="816"/>
                  <a:pt x="14" y="816"/>
                  <a:pt x="14" y="815"/>
                </a:cubicBezTo>
                <a:cubicBezTo>
                  <a:pt x="14" y="814"/>
                  <a:pt x="14" y="814"/>
                  <a:pt x="14" y="813"/>
                </a:cubicBezTo>
                <a:close/>
                <a:moveTo>
                  <a:pt x="36" y="863"/>
                </a:moveTo>
                <a:cubicBezTo>
                  <a:pt x="36" y="862"/>
                  <a:pt x="36" y="860"/>
                  <a:pt x="35" y="860"/>
                </a:cubicBezTo>
                <a:cubicBezTo>
                  <a:pt x="33" y="859"/>
                  <a:pt x="35" y="861"/>
                  <a:pt x="35" y="861"/>
                </a:cubicBezTo>
                <a:cubicBezTo>
                  <a:pt x="35" y="862"/>
                  <a:pt x="36" y="863"/>
                  <a:pt x="36" y="863"/>
                </a:cubicBezTo>
                <a:close/>
                <a:moveTo>
                  <a:pt x="6" y="838"/>
                </a:moveTo>
                <a:cubicBezTo>
                  <a:pt x="6" y="838"/>
                  <a:pt x="4" y="840"/>
                  <a:pt x="5" y="840"/>
                </a:cubicBezTo>
                <a:cubicBezTo>
                  <a:pt x="6" y="840"/>
                  <a:pt x="7" y="839"/>
                  <a:pt x="8" y="838"/>
                </a:cubicBezTo>
                <a:cubicBezTo>
                  <a:pt x="8" y="837"/>
                  <a:pt x="9" y="837"/>
                  <a:pt x="8" y="837"/>
                </a:cubicBezTo>
                <a:cubicBezTo>
                  <a:pt x="7" y="837"/>
                  <a:pt x="7" y="837"/>
                  <a:pt x="6" y="838"/>
                </a:cubicBezTo>
                <a:close/>
                <a:moveTo>
                  <a:pt x="302" y="637"/>
                </a:moveTo>
                <a:cubicBezTo>
                  <a:pt x="303" y="637"/>
                  <a:pt x="303" y="638"/>
                  <a:pt x="304" y="638"/>
                </a:cubicBezTo>
                <a:cubicBezTo>
                  <a:pt x="305" y="638"/>
                  <a:pt x="305" y="637"/>
                  <a:pt x="306" y="637"/>
                </a:cubicBezTo>
                <a:cubicBezTo>
                  <a:pt x="307" y="637"/>
                  <a:pt x="307" y="636"/>
                  <a:pt x="308" y="636"/>
                </a:cubicBezTo>
                <a:cubicBezTo>
                  <a:pt x="309" y="636"/>
                  <a:pt x="309" y="636"/>
                  <a:pt x="310" y="635"/>
                </a:cubicBezTo>
                <a:cubicBezTo>
                  <a:pt x="312" y="635"/>
                  <a:pt x="313" y="635"/>
                  <a:pt x="315" y="634"/>
                </a:cubicBezTo>
                <a:cubicBezTo>
                  <a:pt x="317" y="634"/>
                  <a:pt x="317" y="632"/>
                  <a:pt x="315" y="631"/>
                </a:cubicBezTo>
                <a:cubicBezTo>
                  <a:pt x="314" y="631"/>
                  <a:pt x="313" y="631"/>
                  <a:pt x="311" y="631"/>
                </a:cubicBezTo>
                <a:cubicBezTo>
                  <a:pt x="310" y="631"/>
                  <a:pt x="310" y="631"/>
                  <a:pt x="309" y="631"/>
                </a:cubicBezTo>
                <a:cubicBezTo>
                  <a:pt x="308" y="631"/>
                  <a:pt x="307" y="632"/>
                  <a:pt x="307" y="632"/>
                </a:cubicBezTo>
                <a:cubicBezTo>
                  <a:pt x="306" y="633"/>
                  <a:pt x="305" y="634"/>
                  <a:pt x="305" y="634"/>
                </a:cubicBezTo>
                <a:cubicBezTo>
                  <a:pt x="304" y="634"/>
                  <a:pt x="304" y="635"/>
                  <a:pt x="303" y="635"/>
                </a:cubicBezTo>
                <a:cubicBezTo>
                  <a:pt x="302" y="635"/>
                  <a:pt x="302" y="635"/>
                  <a:pt x="302" y="635"/>
                </a:cubicBezTo>
                <a:cubicBezTo>
                  <a:pt x="301" y="635"/>
                  <a:pt x="300" y="635"/>
                  <a:pt x="300" y="636"/>
                </a:cubicBezTo>
                <a:cubicBezTo>
                  <a:pt x="301" y="637"/>
                  <a:pt x="301" y="637"/>
                  <a:pt x="302" y="637"/>
                </a:cubicBezTo>
                <a:close/>
                <a:moveTo>
                  <a:pt x="2617" y="1896"/>
                </a:moveTo>
                <a:cubicBezTo>
                  <a:pt x="2617" y="1897"/>
                  <a:pt x="2619" y="1898"/>
                  <a:pt x="2619" y="1898"/>
                </a:cubicBezTo>
                <a:cubicBezTo>
                  <a:pt x="2620" y="1899"/>
                  <a:pt x="2621" y="1898"/>
                  <a:pt x="2621" y="1898"/>
                </a:cubicBezTo>
                <a:cubicBezTo>
                  <a:pt x="2622" y="1897"/>
                  <a:pt x="2620" y="1897"/>
                  <a:pt x="2620" y="1896"/>
                </a:cubicBezTo>
                <a:cubicBezTo>
                  <a:pt x="2620" y="1896"/>
                  <a:pt x="2620" y="1896"/>
                  <a:pt x="2620" y="1895"/>
                </a:cubicBezTo>
                <a:cubicBezTo>
                  <a:pt x="2620" y="1895"/>
                  <a:pt x="2620" y="1895"/>
                  <a:pt x="2620" y="1894"/>
                </a:cubicBezTo>
                <a:cubicBezTo>
                  <a:pt x="2620" y="1894"/>
                  <a:pt x="2620" y="1893"/>
                  <a:pt x="2620" y="1893"/>
                </a:cubicBezTo>
                <a:cubicBezTo>
                  <a:pt x="2619" y="1892"/>
                  <a:pt x="2619" y="1893"/>
                  <a:pt x="2619" y="1893"/>
                </a:cubicBezTo>
                <a:cubicBezTo>
                  <a:pt x="2619" y="1894"/>
                  <a:pt x="2619" y="1894"/>
                  <a:pt x="2618" y="1895"/>
                </a:cubicBezTo>
                <a:cubicBezTo>
                  <a:pt x="2618" y="1895"/>
                  <a:pt x="2618" y="1895"/>
                  <a:pt x="2618" y="1895"/>
                </a:cubicBezTo>
                <a:cubicBezTo>
                  <a:pt x="2617" y="1895"/>
                  <a:pt x="2618" y="1896"/>
                  <a:pt x="2618" y="1896"/>
                </a:cubicBezTo>
                <a:cubicBezTo>
                  <a:pt x="2618" y="1896"/>
                  <a:pt x="2618" y="1896"/>
                  <a:pt x="2617" y="1896"/>
                </a:cubicBezTo>
                <a:close/>
                <a:moveTo>
                  <a:pt x="47" y="931"/>
                </a:moveTo>
                <a:cubicBezTo>
                  <a:pt x="48" y="931"/>
                  <a:pt x="48" y="931"/>
                  <a:pt x="48" y="932"/>
                </a:cubicBezTo>
                <a:cubicBezTo>
                  <a:pt x="49" y="932"/>
                  <a:pt x="48" y="933"/>
                  <a:pt x="49" y="933"/>
                </a:cubicBezTo>
                <a:cubicBezTo>
                  <a:pt x="50" y="934"/>
                  <a:pt x="51" y="932"/>
                  <a:pt x="52" y="932"/>
                </a:cubicBezTo>
                <a:cubicBezTo>
                  <a:pt x="53" y="931"/>
                  <a:pt x="54" y="931"/>
                  <a:pt x="55" y="930"/>
                </a:cubicBezTo>
                <a:cubicBezTo>
                  <a:pt x="56" y="929"/>
                  <a:pt x="55" y="928"/>
                  <a:pt x="53" y="929"/>
                </a:cubicBezTo>
                <a:cubicBezTo>
                  <a:pt x="52" y="929"/>
                  <a:pt x="52" y="928"/>
                  <a:pt x="51" y="927"/>
                </a:cubicBezTo>
                <a:cubicBezTo>
                  <a:pt x="50" y="925"/>
                  <a:pt x="49" y="925"/>
                  <a:pt x="48" y="925"/>
                </a:cubicBezTo>
                <a:cubicBezTo>
                  <a:pt x="48" y="926"/>
                  <a:pt x="47" y="926"/>
                  <a:pt x="46" y="926"/>
                </a:cubicBezTo>
                <a:cubicBezTo>
                  <a:pt x="45" y="926"/>
                  <a:pt x="46" y="927"/>
                  <a:pt x="46" y="927"/>
                </a:cubicBezTo>
                <a:cubicBezTo>
                  <a:pt x="47" y="929"/>
                  <a:pt x="46" y="930"/>
                  <a:pt x="47" y="931"/>
                </a:cubicBezTo>
                <a:close/>
                <a:moveTo>
                  <a:pt x="12" y="865"/>
                </a:moveTo>
                <a:cubicBezTo>
                  <a:pt x="12" y="866"/>
                  <a:pt x="11" y="866"/>
                  <a:pt x="12" y="867"/>
                </a:cubicBezTo>
                <a:cubicBezTo>
                  <a:pt x="12" y="869"/>
                  <a:pt x="14" y="866"/>
                  <a:pt x="15" y="866"/>
                </a:cubicBezTo>
                <a:cubicBezTo>
                  <a:pt x="15" y="865"/>
                  <a:pt x="17" y="865"/>
                  <a:pt x="17" y="863"/>
                </a:cubicBezTo>
                <a:cubicBezTo>
                  <a:pt x="17" y="862"/>
                  <a:pt x="16" y="862"/>
                  <a:pt x="16" y="861"/>
                </a:cubicBezTo>
                <a:cubicBezTo>
                  <a:pt x="16" y="861"/>
                  <a:pt x="16" y="860"/>
                  <a:pt x="15" y="860"/>
                </a:cubicBezTo>
                <a:cubicBezTo>
                  <a:pt x="15" y="859"/>
                  <a:pt x="15" y="857"/>
                  <a:pt x="14" y="858"/>
                </a:cubicBezTo>
                <a:cubicBezTo>
                  <a:pt x="13" y="858"/>
                  <a:pt x="13" y="859"/>
                  <a:pt x="12" y="859"/>
                </a:cubicBezTo>
                <a:cubicBezTo>
                  <a:pt x="12" y="859"/>
                  <a:pt x="12" y="859"/>
                  <a:pt x="11" y="858"/>
                </a:cubicBezTo>
                <a:cubicBezTo>
                  <a:pt x="11" y="858"/>
                  <a:pt x="10" y="859"/>
                  <a:pt x="10" y="859"/>
                </a:cubicBezTo>
                <a:cubicBezTo>
                  <a:pt x="10" y="859"/>
                  <a:pt x="8" y="862"/>
                  <a:pt x="9" y="862"/>
                </a:cubicBezTo>
                <a:cubicBezTo>
                  <a:pt x="9" y="862"/>
                  <a:pt x="9" y="862"/>
                  <a:pt x="9" y="862"/>
                </a:cubicBezTo>
                <a:cubicBezTo>
                  <a:pt x="10" y="862"/>
                  <a:pt x="10" y="862"/>
                  <a:pt x="11" y="862"/>
                </a:cubicBezTo>
                <a:cubicBezTo>
                  <a:pt x="11" y="862"/>
                  <a:pt x="11" y="862"/>
                  <a:pt x="12" y="862"/>
                </a:cubicBezTo>
                <a:cubicBezTo>
                  <a:pt x="12" y="862"/>
                  <a:pt x="12" y="862"/>
                  <a:pt x="12" y="862"/>
                </a:cubicBezTo>
                <a:cubicBezTo>
                  <a:pt x="13" y="862"/>
                  <a:pt x="13" y="863"/>
                  <a:pt x="13" y="863"/>
                </a:cubicBezTo>
                <a:cubicBezTo>
                  <a:pt x="13" y="864"/>
                  <a:pt x="13" y="865"/>
                  <a:pt x="12" y="865"/>
                </a:cubicBezTo>
                <a:close/>
                <a:moveTo>
                  <a:pt x="3067" y="1128"/>
                </a:moveTo>
                <a:cubicBezTo>
                  <a:pt x="3066" y="1128"/>
                  <a:pt x="3066" y="1129"/>
                  <a:pt x="3066" y="1129"/>
                </a:cubicBezTo>
                <a:cubicBezTo>
                  <a:pt x="3065" y="1130"/>
                  <a:pt x="3065" y="1130"/>
                  <a:pt x="3064" y="1131"/>
                </a:cubicBezTo>
                <a:cubicBezTo>
                  <a:pt x="3062" y="1131"/>
                  <a:pt x="3061" y="1132"/>
                  <a:pt x="3060" y="1133"/>
                </a:cubicBezTo>
                <a:cubicBezTo>
                  <a:pt x="3059" y="1133"/>
                  <a:pt x="3058" y="1134"/>
                  <a:pt x="3058" y="1134"/>
                </a:cubicBezTo>
                <a:cubicBezTo>
                  <a:pt x="3057" y="1134"/>
                  <a:pt x="3057" y="1135"/>
                  <a:pt x="3056" y="1135"/>
                </a:cubicBezTo>
                <a:cubicBezTo>
                  <a:pt x="3055" y="1135"/>
                  <a:pt x="3054" y="1136"/>
                  <a:pt x="3053" y="1135"/>
                </a:cubicBezTo>
                <a:cubicBezTo>
                  <a:pt x="3053" y="1135"/>
                  <a:pt x="3053" y="1134"/>
                  <a:pt x="3052" y="1134"/>
                </a:cubicBezTo>
                <a:cubicBezTo>
                  <a:pt x="3052" y="1133"/>
                  <a:pt x="3051" y="1133"/>
                  <a:pt x="3051" y="1132"/>
                </a:cubicBezTo>
                <a:cubicBezTo>
                  <a:pt x="3051" y="1132"/>
                  <a:pt x="3051" y="1131"/>
                  <a:pt x="3050" y="1131"/>
                </a:cubicBezTo>
                <a:cubicBezTo>
                  <a:pt x="3049" y="1131"/>
                  <a:pt x="3049" y="1132"/>
                  <a:pt x="3049" y="1132"/>
                </a:cubicBezTo>
                <a:cubicBezTo>
                  <a:pt x="3049" y="1133"/>
                  <a:pt x="3048" y="1134"/>
                  <a:pt x="3048" y="1134"/>
                </a:cubicBezTo>
                <a:cubicBezTo>
                  <a:pt x="3047" y="1136"/>
                  <a:pt x="3045" y="1137"/>
                  <a:pt x="3044" y="1138"/>
                </a:cubicBezTo>
                <a:cubicBezTo>
                  <a:pt x="3043" y="1139"/>
                  <a:pt x="3041" y="1140"/>
                  <a:pt x="3039" y="1141"/>
                </a:cubicBezTo>
                <a:cubicBezTo>
                  <a:pt x="3038" y="1142"/>
                  <a:pt x="3036" y="1143"/>
                  <a:pt x="3035" y="1145"/>
                </a:cubicBezTo>
                <a:cubicBezTo>
                  <a:pt x="3034" y="1147"/>
                  <a:pt x="3034" y="1149"/>
                  <a:pt x="3032" y="1150"/>
                </a:cubicBezTo>
                <a:cubicBezTo>
                  <a:pt x="3032" y="1150"/>
                  <a:pt x="3031" y="1150"/>
                  <a:pt x="3030" y="1150"/>
                </a:cubicBezTo>
                <a:cubicBezTo>
                  <a:pt x="3029" y="1151"/>
                  <a:pt x="3029" y="1153"/>
                  <a:pt x="3029" y="1154"/>
                </a:cubicBezTo>
                <a:cubicBezTo>
                  <a:pt x="3029" y="1154"/>
                  <a:pt x="3030" y="1156"/>
                  <a:pt x="3030" y="1156"/>
                </a:cubicBezTo>
                <a:cubicBezTo>
                  <a:pt x="3031" y="1156"/>
                  <a:pt x="3031" y="1155"/>
                  <a:pt x="3032" y="1155"/>
                </a:cubicBezTo>
                <a:cubicBezTo>
                  <a:pt x="3032" y="1154"/>
                  <a:pt x="3033" y="1152"/>
                  <a:pt x="3034" y="1152"/>
                </a:cubicBezTo>
                <a:cubicBezTo>
                  <a:pt x="3035" y="1152"/>
                  <a:pt x="3037" y="1152"/>
                  <a:pt x="3038" y="1150"/>
                </a:cubicBezTo>
                <a:cubicBezTo>
                  <a:pt x="3038" y="1149"/>
                  <a:pt x="3038" y="1149"/>
                  <a:pt x="3038" y="1148"/>
                </a:cubicBezTo>
                <a:cubicBezTo>
                  <a:pt x="3039" y="1148"/>
                  <a:pt x="3040" y="1147"/>
                  <a:pt x="3040" y="1147"/>
                </a:cubicBezTo>
                <a:cubicBezTo>
                  <a:pt x="3041" y="1146"/>
                  <a:pt x="3043" y="1146"/>
                  <a:pt x="3044" y="1145"/>
                </a:cubicBezTo>
                <a:cubicBezTo>
                  <a:pt x="3044" y="1144"/>
                  <a:pt x="3043" y="1143"/>
                  <a:pt x="3044" y="1142"/>
                </a:cubicBezTo>
                <a:cubicBezTo>
                  <a:pt x="3044" y="1142"/>
                  <a:pt x="3045" y="1141"/>
                  <a:pt x="3046" y="1141"/>
                </a:cubicBezTo>
                <a:cubicBezTo>
                  <a:pt x="3046" y="1141"/>
                  <a:pt x="3047" y="1141"/>
                  <a:pt x="3048" y="1141"/>
                </a:cubicBezTo>
                <a:cubicBezTo>
                  <a:pt x="3048" y="1141"/>
                  <a:pt x="3049" y="1142"/>
                  <a:pt x="3050" y="1142"/>
                </a:cubicBezTo>
                <a:cubicBezTo>
                  <a:pt x="3051" y="1141"/>
                  <a:pt x="3052" y="1140"/>
                  <a:pt x="3052" y="1139"/>
                </a:cubicBezTo>
                <a:cubicBezTo>
                  <a:pt x="3054" y="1136"/>
                  <a:pt x="3057" y="1136"/>
                  <a:pt x="3060" y="1135"/>
                </a:cubicBezTo>
                <a:cubicBezTo>
                  <a:pt x="3061" y="1134"/>
                  <a:pt x="3063" y="1134"/>
                  <a:pt x="3065" y="1134"/>
                </a:cubicBezTo>
                <a:cubicBezTo>
                  <a:pt x="3066" y="1134"/>
                  <a:pt x="3068" y="1134"/>
                  <a:pt x="3067" y="1132"/>
                </a:cubicBezTo>
                <a:cubicBezTo>
                  <a:pt x="3067" y="1131"/>
                  <a:pt x="3068" y="1128"/>
                  <a:pt x="3067" y="1128"/>
                </a:cubicBezTo>
                <a:close/>
                <a:moveTo>
                  <a:pt x="658" y="1281"/>
                </a:moveTo>
                <a:cubicBezTo>
                  <a:pt x="658" y="1281"/>
                  <a:pt x="659" y="1283"/>
                  <a:pt x="660" y="1282"/>
                </a:cubicBezTo>
                <a:cubicBezTo>
                  <a:pt x="661" y="1282"/>
                  <a:pt x="659" y="1280"/>
                  <a:pt x="659" y="1279"/>
                </a:cubicBezTo>
                <a:cubicBezTo>
                  <a:pt x="658" y="1279"/>
                  <a:pt x="658" y="1278"/>
                  <a:pt x="658" y="1278"/>
                </a:cubicBezTo>
                <a:cubicBezTo>
                  <a:pt x="657" y="1277"/>
                  <a:pt x="657" y="1278"/>
                  <a:pt x="656" y="1277"/>
                </a:cubicBezTo>
                <a:cubicBezTo>
                  <a:pt x="655" y="1277"/>
                  <a:pt x="656" y="1275"/>
                  <a:pt x="654" y="1274"/>
                </a:cubicBezTo>
                <a:cubicBezTo>
                  <a:pt x="653" y="1274"/>
                  <a:pt x="652" y="1274"/>
                  <a:pt x="651" y="1275"/>
                </a:cubicBezTo>
                <a:cubicBezTo>
                  <a:pt x="650" y="1275"/>
                  <a:pt x="649" y="1275"/>
                  <a:pt x="649" y="1276"/>
                </a:cubicBezTo>
                <a:cubicBezTo>
                  <a:pt x="647" y="1276"/>
                  <a:pt x="647" y="1276"/>
                  <a:pt x="646" y="1276"/>
                </a:cubicBezTo>
                <a:cubicBezTo>
                  <a:pt x="645" y="1276"/>
                  <a:pt x="645" y="1277"/>
                  <a:pt x="645" y="1277"/>
                </a:cubicBezTo>
                <a:cubicBezTo>
                  <a:pt x="646" y="1278"/>
                  <a:pt x="647" y="1278"/>
                  <a:pt x="647" y="1278"/>
                </a:cubicBezTo>
                <a:cubicBezTo>
                  <a:pt x="648" y="1278"/>
                  <a:pt x="650" y="1278"/>
                  <a:pt x="651" y="1279"/>
                </a:cubicBezTo>
                <a:cubicBezTo>
                  <a:pt x="653" y="1280"/>
                  <a:pt x="649" y="1280"/>
                  <a:pt x="651" y="1281"/>
                </a:cubicBezTo>
                <a:cubicBezTo>
                  <a:pt x="651" y="1282"/>
                  <a:pt x="651" y="1281"/>
                  <a:pt x="652" y="1282"/>
                </a:cubicBezTo>
                <a:cubicBezTo>
                  <a:pt x="652" y="1282"/>
                  <a:pt x="652" y="1282"/>
                  <a:pt x="652" y="1282"/>
                </a:cubicBezTo>
                <a:cubicBezTo>
                  <a:pt x="653" y="1283"/>
                  <a:pt x="653" y="1283"/>
                  <a:pt x="654" y="1283"/>
                </a:cubicBezTo>
                <a:cubicBezTo>
                  <a:pt x="655" y="1283"/>
                  <a:pt x="655" y="1284"/>
                  <a:pt x="656" y="1284"/>
                </a:cubicBezTo>
                <a:cubicBezTo>
                  <a:pt x="656" y="1284"/>
                  <a:pt x="657" y="1284"/>
                  <a:pt x="658" y="1284"/>
                </a:cubicBezTo>
                <a:cubicBezTo>
                  <a:pt x="660" y="1283"/>
                  <a:pt x="657" y="1282"/>
                  <a:pt x="657" y="1281"/>
                </a:cubicBezTo>
                <a:cubicBezTo>
                  <a:pt x="657" y="1280"/>
                  <a:pt x="658" y="1281"/>
                  <a:pt x="658" y="1281"/>
                </a:cubicBezTo>
                <a:close/>
                <a:moveTo>
                  <a:pt x="646" y="1300"/>
                </a:moveTo>
                <a:cubicBezTo>
                  <a:pt x="646" y="1300"/>
                  <a:pt x="646" y="1300"/>
                  <a:pt x="647" y="1301"/>
                </a:cubicBezTo>
                <a:cubicBezTo>
                  <a:pt x="647" y="1302"/>
                  <a:pt x="647" y="1303"/>
                  <a:pt x="648" y="1303"/>
                </a:cubicBezTo>
                <a:cubicBezTo>
                  <a:pt x="650" y="1302"/>
                  <a:pt x="649" y="1300"/>
                  <a:pt x="650" y="1299"/>
                </a:cubicBezTo>
                <a:cubicBezTo>
                  <a:pt x="651" y="1298"/>
                  <a:pt x="651" y="1298"/>
                  <a:pt x="651" y="1297"/>
                </a:cubicBezTo>
                <a:cubicBezTo>
                  <a:pt x="651" y="1295"/>
                  <a:pt x="650" y="1295"/>
                  <a:pt x="650" y="1294"/>
                </a:cubicBezTo>
                <a:cubicBezTo>
                  <a:pt x="650" y="1294"/>
                  <a:pt x="650" y="1293"/>
                  <a:pt x="650" y="1292"/>
                </a:cubicBezTo>
                <a:cubicBezTo>
                  <a:pt x="650" y="1292"/>
                  <a:pt x="648" y="1291"/>
                  <a:pt x="647" y="1291"/>
                </a:cubicBezTo>
                <a:cubicBezTo>
                  <a:pt x="645" y="1292"/>
                  <a:pt x="645" y="1294"/>
                  <a:pt x="645" y="1296"/>
                </a:cubicBezTo>
                <a:cubicBezTo>
                  <a:pt x="646" y="1297"/>
                  <a:pt x="645" y="1299"/>
                  <a:pt x="646" y="1300"/>
                </a:cubicBezTo>
                <a:close/>
                <a:moveTo>
                  <a:pt x="464" y="1195"/>
                </a:moveTo>
                <a:cubicBezTo>
                  <a:pt x="464" y="1195"/>
                  <a:pt x="465" y="1195"/>
                  <a:pt x="465" y="1195"/>
                </a:cubicBezTo>
                <a:cubicBezTo>
                  <a:pt x="466" y="1195"/>
                  <a:pt x="466" y="1195"/>
                  <a:pt x="466" y="1195"/>
                </a:cubicBezTo>
                <a:cubicBezTo>
                  <a:pt x="468" y="1194"/>
                  <a:pt x="466" y="1194"/>
                  <a:pt x="466" y="1194"/>
                </a:cubicBezTo>
                <a:cubicBezTo>
                  <a:pt x="465" y="1194"/>
                  <a:pt x="464" y="1194"/>
                  <a:pt x="464" y="1195"/>
                </a:cubicBezTo>
                <a:close/>
                <a:moveTo>
                  <a:pt x="651" y="1316"/>
                </a:moveTo>
                <a:cubicBezTo>
                  <a:pt x="652" y="1315"/>
                  <a:pt x="654" y="1316"/>
                  <a:pt x="654" y="1315"/>
                </a:cubicBezTo>
                <a:cubicBezTo>
                  <a:pt x="656" y="1313"/>
                  <a:pt x="653" y="1314"/>
                  <a:pt x="652" y="1314"/>
                </a:cubicBezTo>
                <a:cubicBezTo>
                  <a:pt x="652" y="1315"/>
                  <a:pt x="651" y="1315"/>
                  <a:pt x="651" y="1315"/>
                </a:cubicBezTo>
                <a:cubicBezTo>
                  <a:pt x="650" y="1315"/>
                  <a:pt x="649" y="1316"/>
                  <a:pt x="649" y="1316"/>
                </a:cubicBezTo>
                <a:cubicBezTo>
                  <a:pt x="648" y="1316"/>
                  <a:pt x="647" y="1318"/>
                  <a:pt x="648" y="1318"/>
                </a:cubicBezTo>
                <a:cubicBezTo>
                  <a:pt x="649" y="1318"/>
                  <a:pt x="650" y="1317"/>
                  <a:pt x="651" y="1316"/>
                </a:cubicBezTo>
                <a:close/>
                <a:moveTo>
                  <a:pt x="643" y="1257"/>
                </a:moveTo>
                <a:cubicBezTo>
                  <a:pt x="644" y="1257"/>
                  <a:pt x="645" y="1257"/>
                  <a:pt x="646" y="1257"/>
                </a:cubicBezTo>
                <a:cubicBezTo>
                  <a:pt x="646" y="1257"/>
                  <a:pt x="647" y="1257"/>
                  <a:pt x="647" y="1256"/>
                </a:cubicBezTo>
                <a:cubicBezTo>
                  <a:pt x="647" y="1255"/>
                  <a:pt x="643" y="1255"/>
                  <a:pt x="643" y="1257"/>
                </a:cubicBezTo>
                <a:close/>
                <a:moveTo>
                  <a:pt x="618" y="1284"/>
                </a:moveTo>
                <a:cubicBezTo>
                  <a:pt x="617" y="1285"/>
                  <a:pt x="619" y="1286"/>
                  <a:pt x="619" y="1287"/>
                </a:cubicBezTo>
                <a:cubicBezTo>
                  <a:pt x="620" y="1287"/>
                  <a:pt x="620" y="1288"/>
                  <a:pt x="620" y="1288"/>
                </a:cubicBezTo>
                <a:cubicBezTo>
                  <a:pt x="620" y="1288"/>
                  <a:pt x="622" y="1289"/>
                  <a:pt x="622" y="1288"/>
                </a:cubicBezTo>
                <a:cubicBezTo>
                  <a:pt x="622" y="1288"/>
                  <a:pt x="620" y="1286"/>
                  <a:pt x="620" y="1286"/>
                </a:cubicBezTo>
                <a:cubicBezTo>
                  <a:pt x="620" y="1285"/>
                  <a:pt x="620" y="1283"/>
                  <a:pt x="618" y="1284"/>
                </a:cubicBezTo>
                <a:close/>
                <a:moveTo>
                  <a:pt x="627" y="1320"/>
                </a:moveTo>
                <a:cubicBezTo>
                  <a:pt x="628" y="1319"/>
                  <a:pt x="627" y="1318"/>
                  <a:pt x="626" y="1318"/>
                </a:cubicBezTo>
                <a:cubicBezTo>
                  <a:pt x="626" y="1318"/>
                  <a:pt x="626" y="1320"/>
                  <a:pt x="627" y="1320"/>
                </a:cubicBezTo>
                <a:close/>
                <a:moveTo>
                  <a:pt x="623" y="1242"/>
                </a:moveTo>
                <a:cubicBezTo>
                  <a:pt x="622" y="1241"/>
                  <a:pt x="622" y="1241"/>
                  <a:pt x="621" y="1241"/>
                </a:cubicBezTo>
                <a:cubicBezTo>
                  <a:pt x="621" y="1241"/>
                  <a:pt x="621" y="1241"/>
                  <a:pt x="621" y="1241"/>
                </a:cubicBezTo>
                <a:cubicBezTo>
                  <a:pt x="620" y="1242"/>
                  <a:pt x="620" y="1242"/>
                  <a:pt x="619" y="1242"/>
                </a:cubicBezTo>
                <a:cubicBezTo>
                  <a:pt x="619" y="1242"/>
                  <a:pt x="619" y="1243"/>
                  <a:pt x="619" y="1244"/>
                </a:cubicBezTo>
                <a:cubicBezTo>
                  <a:pt x="620" y="1244"/>
                  <a:pt x="620" y="1244"/>
                  <a:pt x="621" y="1245"/>
                </a:cubicBezTo>
                <a:cubicBezTo>
                  <a:pt x="621" y="1246"/>
                  <a:pt x="620" y="1247"/>
                  <a:pt x="621" y="1247"/>
                </a:cubicBezTo>
                <a:cubicBezTo>
                  <a:pt x="621" y="1248"/>
                  <a:pt x="622" y="1246"/>
                  <a:pt x="622" y="1246"/>
                </a:cubicBezTo>
                <a:cubicBezTo>
                  <a:pt x="622" y="1245"/>
                  <a:pt x="623" y="1245"/>
                  <a:pt x="623" y="1245"/>
                </a:cubicBezTo>
                <a:cubicBezTo>
                  <a:pt x="624" y="1245"/>
                  <a:pt x="625" y="1244"/>
                  <a:pt x="624" y="1243"/>
                </a:cubicBezTo>
                <a:cubicBezTo>
                  <a:pt x="624" y="1242"/>
                  <a:pt x="623" y="1243"/>
                  <a:pt x="623" y="1242"/>
                </a:cubicBezTo>
                <a:close/>
                <a:moveTo>
                  <a:pt x="634" y="1261"/>
                </a:moveTo>
                <a:cubicBezTo>
                  <a:pt x="633" y="1261"/>
                  <a:pt x="633" y="1260"/>
                  <a:pt x="633" y="1260"/>
                </a:cubicBezTo>
                <a:cubicBezTo>
                  <a:pt x="632" y="1260"/>
                  <a:pt x="632" y="1260"/>
                  <a:pt x="631" y="1260"/>
                </a:cubicBezTo>
                <a:cubicBezTo>
                  <a:pt x="631" y="1260"/>
                  <a:pt x="630" y="1260"/>
                  <a:pt x="630" y="1260"/>
                </a:cubicBezTo>
                <a:cubicBezTo>
                  <a:pt x="628" y="1261"/>
                  <a:pt x="629" y="1264"/>
                  <a:pt x="631" y="1263"/>
                </a:cubicBezTo>
                <a:cubicBezTo>
                  <a:pt x="632" y="1263"/>
                  <a:pt x="631" y="1263"/>
                  <a:pt x="632" y="1262"/>
                </a:cubicBezTo>
                <a:cubicBezTo>
                  <a:pt x="633" y="1261"/>
                  <a:pt x="634" y="1264"/>
                  <a:pt x="634" y="1264"/>
                </a:cubicBezTo>
                <a:cubicBezTo>
                  <a:pt x="635" y="1265"/>
                  <a:pt x="635" y="1264"/>
                  <a:pt x="635" y="1263"/>
                </a:cubicBezTo>
                <a:cubicBezTo>
                  <a:pt x="635" y="1262"/>
                  <a:pt x="636" y="1261"/>
                  <a:pt x="637" y="1261"/>
                </a:cubicBezTo>
                <a:cubicBezTo>
                  <a:pt x="637" y="1260"/>
                  <a:pt x="637" y="1260"/>
                  <a:pt x="636" y="1259"/>
                </a:cubicBezTo>
                <a:cubicBezTo>
                  <a:pt x="635" y="1259"/>
                  <a:pt x="635" y="1261"/>
                  <a:pt x="634" y="1261"/>
                </a:cubicBezTo>
                <a:close/>
                <a:moveTo>
                  <a:pt x="622" y="1327"/>
                </a:moveTo>
                <a:cubicBezTo>
                  <a:pt x="622" y="1327"/>
                  <a:pt x="621" y="1328"/>
                  <a:pt x="621" y="1328"/>
                </a:cubicBezTo>
                <a:cubicBezTo>
                  <a:pt x="622" y="1329"/>
                  <a:pt x="622" y="1330"/>
                  <a:pt x="622" y="1330"/>
                </a:cubicBezTo>
                <a:cubicBezTo>
                  <a:pt x="622" y="1330"/>
                  <a:pt x="622" y="1331"/>
                  <a:pt x="623" y="1331"/>
                </a:cubicBezTo>
                <a:cubicBezTo>
                  <a:pt x="624" y="1330"/>
                  <a:pt x="623" y="1329"/>
                  <a:pt x="623" y="1329"/>
                </a:cubicBezTo>
                <a:cubicBezTo>
                  <a:pt x="623" y="1328"/>
                  <a:pt x="623" y="1327"/>
                  <a:pt x="622" y="1327"/>
                </a:cubicBezTo>
                <a:close/>
                <a:moveTo>
                  <a:pt x="665" y="1311"/>
                </a:moveTo>
                <a:cubicBezTo>
                  <a:pt x="665" y="1310"/>
                  <a:pt x="664" y="1310"/>
                  <a:pt x="663" y="1310"/>
                </a:cubicBezTo>
                <a:cubicBezTo>
                  <a:pt x="662" y="1310"/>
                  <a:pt x="662" y="1311"/>
                  <a:pt x="661" y="1311"/>
                </a:cubicBezTo>
                <a:cubicBezTo>
                  <a:pt x="661" y="1311"/>
                  <a:pt x="660" y="1311"/>
                  <a:pt x="660" y="1311"/>
                </a:cubicBezTo>
                <a:cubicBezTo>
                  <a:pt x="659" y="1311"/>
                  <a:pt x="660" y="1313"/>
                  <a:pt x="661" y="1313"/>
                </a:cubicBezTo>
                <a:cubicBezTo>
                  <a:pt x="662" y="1313"/>
                  <a:pt x="662" y="1313"/>
                  <a:pt x="663" y="1313"/>
                </a:cubicBezTo>
                <a:cubicBezTo>
                  <a:pt x="663" y="1314"/>
                  <a:pt x="663" y="1314"/>
                  <a:pt x="663" y="1314"/>
                </a:cubicBezTo>
                <a:cubicBezTo>
                  <a:pt x="663" y="1314"/>
                  <a:pt x="664" y="1314"/>
                  <a:pt x="664" y="1314"/>
                </a:cubicBezTo>
                <a:cubicBezTo>
                  <a:pt x="665" y="1314"/>
                  <a:pt x="666" y="1314"/>
                  <a:pt x="666" y="1313"/>
                </a:cubicBezTo>
                <a:cubicBezTo>
                  <a:pt x="667" y="1313"/>
                  <a:pt x="667" y="1313"/>
                  <a:pt x="667" y="1313"/>
                </a:cubicBezTo>
                <a:cubicBezTo>
                  <a:pt x="667" y="1312"/>
                  <a:pt x="668" y="1312"/>
                  <a:pt x="668" y="1312"/>
                </a:cubicBezTo>
                <a:cubicBezTo>
                  <a:pt x="670" y="1311"/>
                  <a:pt x="666" y="1311"/>
                  <a:pt x="665" y="1311"/>
                </a:cubicBezTo>
                <a:close/>
                <a:moveTo>
                  <a:pt x="602" y="1278"/>
                </a:moveTo>
                <a:cubicBezTo>
                  <a:pt x="601" y="1278"/>
                  <a:pt x="601" y="1277"/>
                  <a:pt x="601" y="1278"/>
                </a:cubicBezTo>
                <a:cubicBezTo>
                  <a:pt x="601" y="1279"/>
                  <a:pt x="602" y="1280"/>
                  <a:pt x="603" y="1280"/>
                </a:cubicBezTo>
                <a:cubicBezTo>
                  <a:pt x="603" y="1279"/>
                  <a:pt x="602" y="1279"/>
                  <a:pt x="602" y="1278"/>
                </a:cubicBezTo>
                <a:close/>
                <a:moveTo>
                  <a:pt x="478" y="1190"/>
                </a:moveTo>
                <a:cubicBezTo>
                  <a:pt x="477" y="1190"/>
                  <a:pt x="476" y="1188"/>
                  <a:pt x="474" y="1188"/>
                </a:cubicBezTo>
                <a:cubicBezTo>
                  <a:pt x="474" y="1188"/>
                  <a:pt x="474" y="1188"/>
                  <a:pt x="474" y="1188"/>
                </a:cubicBezTo>
                <a:cubicBezTo>
                  <a:pt x="473" y="1188"/>
                  <a:pt x="472" y="1189"/>
                  <a:pt x="470" y="1188"/>
                </a:cubicBezTo>
                <a:cubicBezTo>
                  <a:pt x="470" y="1188"/>
                  <a:pt x="470" y="1187"/>
                  <a:pt x="469" y="1187"/>
                </a:cubicBezTo>
                <a:cubicBezTo>
                  <a:pt x="469" y="1187"/>
                  <a:pt x="469" y="1188"/>
                  <a:pt x="469" y="1188"/>
                </a:cubicBezTo>
                <a:cubicBezTo>
                  <a:pt x="469" y="1189"/>
                  <a:pt x="471" y="1189"/>
                  <a:pt x="471" y="1189"/>
                </a:cubicBezTo>
                <a:cubicBezTo>
                  <a:pt x="473" y="1189"/>
                  <a:pt x="475" y="1189"/>
                  <a:pt x="476" y="1190"/>
                </a:cubicBezTo>
                <a:cubicBezTo>
                  <a:pt x="477" y="1191"/>
                  <a:pt x="478" y="1191"/>
                  <a:pt x="480" y="1192"/>
                </a:cubicBezTo>
                <a:cubicBezTo>
                  <a:pt x="481" y="1192"/>
                  <a:pt x="482" y="1194"/>
                  <a:pt x="483" y="1193"/>
                </a:cubicBezTo>
                <a:cubicBezTo>
                  <a:pt x="483" y="1191"/>
                  <a:pt x="479" y="1191"/>
                  <a:pt x="478" y="1190"/>
                </a:cubicBezTo>
                <a:close/>
                <a:moveTo>
                  <a:pt x="471" y="1190"/>
                </a:moveTo>
                <a:cubicBezTo>
                  <a:pt x="471" y="1189"/>
                  <a:pt x="468" y="1190"/>
                  <a:pt x="467" y="1190"/>
                </a:cubicBezTo>
                <a:cubicBezTo>
                  <a:pt x="466" y="1190"/>
                  <a:pt x="465" y="1190"/>
                  <a:pt x="464" y="1189"/>
                </a:cubicBezTo>
                <a:cubicBezTo>
                  <a:pt x="464" y="1189"/>
                  <a:pt x="463" y="1189"/>
                  <a:pt x="463" y="1188"/>
                </a:cubicBezTo>
                <a:cubicBezTo>
                  <a:pt x="462" y="1188"/>
                  <a:pt x="461" y="1189"/>
                  <a:pt x="461" y="1189"/>
                </a:cubicBezTo>
                <a:cubicBezTo>
                  <a:pt x="462" y="1189"/>
                  <a:pt x="462" y="1189"/>
                  <a:pt x="462" y="1189"/>
                </a:cubicBezTo>
                <a:cubicBezTo>
                  <a:pt x="462" y="1190"/>
                  <a:pt x="461" y="1189"/>
                  <a:pt x="461" y="1190"/>
                </a:cubicBezTo>
                <a:cubicBezTo>
                  <a:pt x="463" y="1190"/>
                  <a:pt x="464" y="1191"/>
                  <a:pt x="466" y="1191"/>
                </a:cubicBezTo>
                <a:cubicBezTo>
                  <a:pt x="467" y="1190"/>
                  <a:pt x="468" y="1190"/>
                  <a:pt x="469" y="1190"/>
                </a:cubicBezTo>
                <a:cubicBezTo>
                  <a:pt x="470" y="1190"/>
                  <a:pt x="470" y="1191"/>
                  <a:pt x="471" y="1190"/>
                </a:cubicBezTo>
                <a:close/>
                <a:moveTo>
                  <a:pt x="477" y="1194"/>
                </a:moveTo>
                <a:cubicBezTo>
                  <a:pt x="477" y="1194"/>
                  <a:pt x="474" y="1193"/>
                  <a:pt x="475" y="1194"/>
                </a:cubicBezTo>
                <a:cubicBezTo>
                  <a:pt x="476" y="1195"/>
                  <a:pt x="478" y="1195"/>
                  <a:pt x="479" y="1195"/>
                </a:cubicBezTo>
                <a:cubicBezTo>
                  <a:pt x="480" y="1195"/>
                  <a:pt x="482" y="1196"/>
                  <a:pt x="483" y="1196"/>
                </a:cubicBezTo>
                <a:cubicBezTo>
                  <a:pt x="483" y="1195"/>
                  <a:pt x="480" y="1194"/>
                  <a:pt x="479" y="1194"/>
                </a:cubicBezTo>
                <a:cubicBezTo>
                  <a:pt x="479" y="1194"/>
                  <a:pt x="478" y="1194"/>
                  <a:pt x="477" y="1194"/>
                </a:cubicBezTo>
                <a:close/>
                <a:moveTo>
                  <a:pt x="673" y="1331"/>
                </a:moveTo>
                <a:cubicBezTo>
                  <a:pt x="671" y="1330"/>
                  <a:pt x="670" y="1332"/>
                  <a:pt x="668" y="1333"/>
                </a:cubicBezTo>
                <a:cubicBezTo>
                  <a:pt x="668" y="1334"/>
                  <a:pt x="667" y="1335"/>
                  <a:pt x="667" y="1336"/>
                </a:cubicBezTo>
                <a:cubicBezTo>
                  <a:pt x="668" y="1336"/>
                  <a:pt x="669" y="1334"/>
                  <a:pt x="670" y="1334"/>
                </a:cubicBezTo>
                <a:cubicBezTo>
                  <a:pt x="671" y="1333"/>
                  <a:pt x="672" y="1333"/>
                  <a:pt x="673" y="1333"/>
                </a:cubicBezTo>
                <a:cubicBezTo>
                  <a:pt x="674" y="1333"/>
                  <a:pt x="675" y="1331"/>
                  <a:pt x="673" y="1331"/>
                </a:cubicBezTo>
                <a:close/>
                <a:moveTo>
                  <a:pt x="780" y="1368"/>
                </a:moveTo>
                <a:cubicBezTo>
                  <a:pt x="780" y="1369"/>
                  <a:pt x="780" y="1369"/>
                  <a:pt x="779" y="1369"/>
                </a:cubicBezTo>
                <a:cubicBezTo>
                  <a:pt x="779" y="1369"/>
                  <a:pt x="779" y="1369"/>
                  <a:pt x="778" y="1369"/>
                </a:cubicBezTo>
                <a:cubicBezTo>
                  <a:pt x="777" y="1369"/>
                  <a:pt x="777" y="1370"/>
                  <a:pt x="776" y="1370"/>
                </a:cubicBezTo>
                <a:cubicBezTo>
                  <a:pt x="775" y="1371"/>
                  <a:pt x="774" y="1373"/>
                  <a:pt x="773" y="1372"/>
                </a:cubicBezTo>
                <a:cubicBezTo>
                  <a:pt x="772" y="1372"/>
                  <a:pt x="772" y="1371"/>
                  <a:pt x="772" y="1371"/>
                </a:cubicBezTo>
                <a:cubicBezTo>
                  <a:pt x="771" y="1371"/>
                  <a:pt x="771" y="1373"/>
                  <a:pt x="772" y="1373"/>
                </a:cubicBezTo>
                <a:cubicBezTo>
                  <a:pt x="772" y="1374"/>
                  <a:pt x="772" y="1375"/>
                  <a:pt x="772" y="1376"/>
                </a:cubicBezTo>
                <a:cubicBezTo>
                  <a:pt x="772" y="1376"/>
                  <a:pt x="773" y="1376"/>
                  <a:pt x="773" y="1377"/>
                </a:cubicBezTo>
                <a:cubicBezTo>
                  <a:pt x="774" y="1378"/>
                  <a:pt x="774" y="1379"/>
                  <a:pt x="775" y="1380"/>
                </a:cubicBezTo>
                <a:cubicBezTo>
                  <a:pt x="777" y="1381"/>
                  <a:pt x="778" y="1381"/>
                  <a:pt x="780" y="1381"/>
                </a:cubicBezTo>
                <a:cubicBezTo>
                  <a:pt x="781" y="1381"/>
                  <a:pt x="782" y="1382"/>
                  <a:pt x="784" y="1382"/>
                </a:cubicBezTo>
                <a:cubicBezTo>
                  <a:pt x="785" y="1382"/>
                  <a:pt x="786" y="1381"/>
                  <a:pt x="788" y="1381"/>
                </a:cubicBezTo>
                <a:cubicBezTo>
                  <a:pt x="788" y="1381"/>
                  <a:pt x="789" y="1381"/>
                  <a:pt x="790" y="1381"/>
                </a:cubicBezTo>
                <a:cubicBezTo>
                  <a:pt x="791" y="1381"/>
                  <a:pt x="791" y="1380"/>
                  <a:pt x="792" y="1380"/>
                </a:cubicBezTo>
                <a:cubicBezTo>
                  <a:pt x="793" y="1379"/>
                  <a:pt x="793" y="1379"/>
                  <a:pt x="794" y="1379"/>
                </a:cubicBezTo>
                <a:cubicBezTo>
                  <a:pt x="795" y="1379"/>
                  <a:pt x="796" y="1378"/>
                  <a:pt x="796" y="1378"/>
                </a:cubicBezTo>
                <a:cubicBezTo>
                  <a:pt x="797" y="1378"/>
                  <a:pt x="798" y="1377"/>
                  <a:pt x="798" y="1377"/>
                </a:cubicBezTo>
                <a:cubicBezTo>
                  <a:pt x="799" y="1376"/>
                  <a:pt x="799" y="1374"/>
                  <a:pt x="800" y="1374"/>
                </a:cubicBezTo>
                <a:cubicBezTo>
                  <a:pt x="800" y="1374"/>
                  <a:pt x="801" y="1374"/>
                  <a:pt x="802" y="1374"/>
                </a:cubicBezTo>
                <a:cubicBezTo>
                  <a:pt x="803" y="1374"/>
                  <a:pt x="804" y="1374"/>
                  <a:pt x="805" y="1374"/>
                </a:cubicBezTo>
                <a:cubicBezTo>
                  <a:pt x="806" y="1374"/>
                  <a:pt x="808" y="1375"/>
                  <a:pt x="807" y="1373"/>
                </a:cubicBezTo>
                <a:cubicBezTo>
                  <a:pt x="806" y="1372"/>
                  <a:pt x="805" y="1371"/>
                  <a:pt x="805" y="1370"/>
                </a:cubicBezTo>
                <a:cubicBezTo>
                  <a:pt x="804" y="1369"/>
                  <a:pt x="803" y="1367"/>
                  <a:pt x="805" y="1367"/>
                </a:cubicBezTo>
                <a:cubicBezTo>
                  <a:pt x="806" y="1366"/>
                  <a:pt x="806" y="1366"/>
                  <a:pt x="807" y="1366"/>
                </a:cubicBezTo>
                <a:cubicBezTo>
                  <a:pt x="807" y="1366"/>
                  <a:pt x="808" y="1365"/>
                  <a:pt x="808" y="1365"/>
                </a:cubicBezTo>
                <a:cubicBezTo>
                  <a:pt x="809" y="1364"/>
                  <a:pt x="811" y="1364"/>
                  <a:pt x="812" y="1363"/>
                </a:cubicBezTo>
                <a:cubicBezTo>
                  <a:pt x="812" y="1362"/>
                  <a:pt x="813" y="1362"/>
                  <a:pt x="813" y="1361"/>
                </a:cubicBezTo>
                <a:cubicBezTo>
                  <a:pt x="814" y="1361"/>
                  <a:pt x="814" y="1360"/>
                  <a:pt x="815" y="1360"/>
                </a:cubicBezTo>
                <a:cubicBezTo>
                  <a:pt x="816" y="1360"/>
                  <a:pt x="818" y="1358"/>
                  <a:pt x="817" y="1358"/>
                </a:cubicBezTo>
                <a:cubicBezTo>
                  <a:pt x="816" y="1358"/>
                  <a:pt x="815" y="1358"/>
                  <a:pt x="815" y="1358"/>
                </a:cubicBezTo>
                <a:cubicBezTo>
                  <a:pt x="814" y="1359"/>
                  <a:pt x="814" y="1359"/>
                  <a:pt x="813" y="1359"/>
                </a:cubicBezTo>
                <a:cubicBezTo>
                  <a:pt x="812" y="1360"/>
                  <a:pt x="811" y="1360"/>
                  <a:pt x="809" y="1361"/>
                </a:cubicBezTo>
                <a:cubicBezTo>
                  <a:pt x="808" y="1362"/>
                  <a:pt x="807" y="1362"/>
                  <a:pt x="805" y="1363"/>
                </a:cubicBezTo>
                <a:cubicBezTo>
                  <a:pt x="804" y="1363"/>
                  <a:pt x="803" y="1363"/>
                  <a:pt x="801" y="1364"/>
                </a:cubicBezTo>
                <a:cubicBezTo>
                  <a:pt x="800" y="1365"/>
                  <a:pt x="799" y="1366"/>
                  <a:pt x="797" y="1366"/>
                </a:cubicBezTo>
                <a:cubicBezTo>
                  <a:pt x="796" y="1366"/>
                  <a:pt x="794" y="1366"/>
                  <a:pt x="793" y="1366"/>
                </a:cubicBezTo>
                <a:cubicBezTo>
                  <a:pt x="791" y="1366"/>
                  <a:pt x="790" y="1366"/>
                  <a:pt x="788" y="1366"/>
                </a:cubicBezTo>
                <a:cubicBezTo>
                  <a:pt x="788" y="1366"/>
                  <a:pt x="787" y="1366"/>
                  <a:pt x="787" y="1365"/>
                </a:cubicBezTo>
                <a:cubicBezTo>
                  <a:pt x="786" y="1365"/>
                  <a:pt x="786" y="1364"/>
                  <a:pt x="785" y="1364"/>
                </a:cubicBezTo>
                <a:cubicBezTo>
                  <a:pt x="784" y="1364"/>
                  <a:pt x="785" y="1365"/>
                  <a:pt x="785" y="1366"/>
                </a:cubicBezTo>
                <a:cubicBezTo>
                  <a:pt x="784" y="1366"/>
                  <a:pt x="784" y="1367"/>
                  <a:pt x="784" y="1367"/>
                </a:cubicBezTo>
                <a:cubicBezTo>
                  <a:pt x="783" y="1368"/>
                  <a:pt x="781" y="1367"/>
                  <a:pt x="780" y="1368"/>
                </a:cubicBezTo>
                <a:close/>
                <a:moveTo>
                  <a:pt x="636" y="1318"/>
                </a:moveTo>
                <a:cubicBezTo>
                  <a:pt x="636" y="1318"/>
                  <a:pt x="635" y="1319"/>
                  <a:pt x="637" y="1319"/>
                </a:cubicBezTo>
                <a:cubicBezTo>
                  <a:pt x="638" y="1319"/>
                  <a:pt x="638" y="1317"/>
                  <a:pt x="636" y="1318"/>
                </a:cubicBezTo>
                <a:close/>
                <a:moveTo>
                  <a:pt x="667" y="1327"/>
                </a:moveTo>
                <a:cubicBezTo>
                  <a:pt x="667" y="1327"/>
                  <a:pt x="666" y="1327"/>
                  <a:pt x="666" y="1328"/>
                </a:cubicBezTo>
                <a:cubicBezTo>
                  <a:pt x="666" y="1328"/>
                  <a:pt x="666" y="1329"/>
                  <a:pt x="667" y="1329"/>
                </a:cubicBezTo>
                <a:cubicBezTo>
                  <a:pt x="667" y="1330"/>
                  <a:pt x="667" y="1331"/>
                  <a:pt x="668" y="1330"/>
                </a:cubicBezTo>
                <a:cubicBezTo>
                  <a:pt x="668" y="1329"/>
                  <a:pt x="667" y="1328"/>
                  <a:pt x="667" y="1328"/>
                </a:cubicBezTo>
                <a:cubicBezTo>
                  <a:pt x="667" y="1328"/>
                  <a:pt x="667" y="1327"/>
                  <a:pt x="667" y="1327"/>
                </a:cubicBezTo>
                <a:close/>
                <a:moveTo>
                  <a:pt x="684" y="1339"/>
                </a:moveTo>
                <a:cubicBezTo>
                  <a:pt x="684" y="1339"/>
                  <a:pt x="685" y="1339"/>
                  <a:pt x="685" y="1339"/>
                </a:cubicBezTo>
                <a:cubicBezTo>
                  <a:pt x="685" y="1338"/>
                  <a:pt x="684" y="1338"/>
                  <a:pt x="684" y="1338"/>
                </a:cubicBezTo>
                <a:cubicBezTo>
                  <a:pt x="683" y="1338"/>
                  <a:pt x="684" y="1339"/>
                  <a:pt x="684" y="1339"/>
                </a:cubicBezTo>
                <a:close/>
                <a:moveTo>
                  <a:pt x="681" y="1349"/>
                </a:moveTo>
                <a:cubicBezTo>
                  <a:pt x="681" y="1350"/>
                  <a:pt x="682" y="1350"/>
                  <a:pt x="682" y="1350"/>
                </a:cubicBezTo>
                <a:cubicBezTo>
                  <a:pt x="683" y="1351"/>
                  <a:pt x="682" y="1352"/>
                  <a:pt x="682" y="1353"/>
                </a:cubicBezTo>
                <a:cubicBezTo>
                  <a:pt x="682" y="1354"/>
                  <a:pt x="683" y="1353"/>
                  <a:pt x="684" y="1353"/>
                </a:cubicBezTo>
                <a:cubicBezTo>
                  <a:pt x="685" y="1352"/>
                  <a:pt x="685" y="1350"/>
                  <a:pt x="687" y="1350"/>
                </a:cubicBezTo>
                <a:cubicBezTo>
                  <a:pt x="687" y="1350"/>
                  <a:pt x="688" y="1350"/>
                  <a:pt x="689" y="1350"/>
                </a:cubicBezTo>
                <a:cubicBezTo>
                  <a:pt x="689" y="1349"/>
                  <a:pt x="689" y="1349"/>
                  <a:pt x="689" y="1348"/>
                </a:cubicBezTo>
                <a:cubicBezTo>
                  <a:pt x="689" y="1347"/>
                  <a:pt x="689" y="1347"/>
                  <a:pt x="690" y="1346"/>
                </a:cubicBezTo>
                <a:cubicBezTo>
                  <a:pt x="690" y="1346"/>
                  <a:pt x="690" y="1345"/>
                  <a:pt x="690" y="1345"/>
                </a:cubicBezTo>
                <a:cubicBezTo>
                  <a:pt x="691" y="1345"/>
                  <a:pt x="690" y="1344"/>
                  <a:pt x="691" y="1344"/>
                </a:cubicBezTo>
                <a:cubicBezTo>
                  <a:pt x="691" y="1343"/>
                  <a:pt x="692" y="1343"/>
                  <a:pt x="692" y="1342"/>
                </a:cubicBezTo>
                <a:cubicBezTo>
                  <a:pt x="692" y="1342"/>
                  <a:pt x="692" y="1341"/>
                  <a:pt x="691" y="1341"/>
                </a:cubicBezTo>
                <a:cubicBezTo>
                  <a:pt x="690" y="1341"/>
                  <a:pt x="689" y="1343"/>
                  <a:pt x="687" y="1343"/>
                </a:cubicBezTo>
                <a:cubicBezTo>
                  <a:pt x="686" y="1344"/>
                  <a:pt x="685" y="1343"/>
                  <a:pt x="684" y="1344"/>
                </a:cubicBezTo>
                <a:cubicBezTo>
                  <a:pt x="683" y="1345"/>
                  <a:pt x="683" y="1346"/>
                  <a:pt x="682" y="1347"/>
                </a:cubicBezTo>
                <a:cubicBezTo>
                  <a:pt x="682" y="1348"/>
                  <a:pt x="681" y="1348"/>
                  <a:pt x="681" y="1349"/>
                </a:cubicBezTo>
                <a:close/>
                <a:moveTo>
                  <a:pt x="672" y="1355"/>
                </a:moveTo>
                <a:cubicBezTo>
                  <a:pt x="671" y="1355"/>
                  <a:pt x="670" y="1357"/>
                  <a:pt x="670" y="1358"/>
                </a:cubicBezTo>
                <a:cubicBezTo>
                  <a:pt x="670" y="1359"/>
                  <a:pt x="669" y="1360"/>
                  <a:pt x="669" y="1360"/>
                </a:cubicBezTo>
                <a:cubicBezTo>
                  <a:pt x="669" y="1361"/>
                  <a:pt x="670" y="1364"/>
                  <a:pt x="671" y="1364"/>
                </a:cubicBezTo>
                <a:cubicBezTo>
                  <a:pt x="672" y="1364"/>
                  <a:pt x="671" y="1361"/>
                  <a:pt x="671" y="1360"/>
                </a:cubicBezTo>
                <a:cubicBezTo>
                  <a:pt x="671" y="1358"/>
                  <a:pt x="671" y="1358"/>
                  <a:pt x="672" y="1357"/>
                </a:cubicBezTo>
                <a:cubicBezTo>
                  <a:pt x="673" y="1356"/>
                  <a:pt x="673" y="1355"/>
                  <a:pt x="672" y="1355"/>
                </a:cubicBezTo>
                <a:close/>
                <a:moveTo>
                  <a:pt x="436" y="1311"/>
                </a:moveTo>
                <a:cubicBezTo>
                  <a:pt x="437" y="1310"/>
                  <a:pt x="437" y="1310"/>
                  <a:pt x="437" y="1309"/>
                </a:cubicBezTo>
                <a:cubicBezTo>
                  <a:pt x="438" y="1308"/>
                  <a:pt x="438" y="1307"/>
                  <a:pt x="439" y="1306"/>
                </a:cubicBezTo>
                <a:cubicBezTo>
                  <a:pt x="441" y="1305"/>
                  <a:pt x="441" y="1304"/>
                  <a:pt x="441" y="1303"/>
                </a:cubicBezTo>
                <a:cubicBezTo>
                  <a:pt x="441" y="1302"/>
                  <a:pt x="442" y="1301"/>
                  <a:pt x="442" y="1301"/>
                </a:cubicBezTo>
                <a:cubicBezTo>
                  <a:pt x="443" y="1301"/>
                  <a:pt x="444" y="1301"/>
                  <a:pt x="444" y="1300"/>
                </a:cubicBezTo>
                <a:cubicBezTo>
                  <a:pt x="442" y="1300"/>
                  <a:pt x="441" y="1300"/>
                  <a:pt x="440" y="1300"/>
                </a:cubicBezTo>
                <a:cubicBezTo>
                  <a:pt x="439" y="1300"/>
                  <a:pt x="438" y="1302"/>
                  <a:pt x="436" y="1302"/>
                </a:cubicBezTo>
                <a:cubicBezTo>
                  <a:pt x="435" y="1302"/>
                  <a:pt x="434" y="1301"/>
                  <a:pt x="432" y="1302"/>
                </a:cubicBezTo>
                <a:cubicBezTo>
                  <a:pt x="431" y="1303"/>
                  <a:pt x="431" y="1304"/>
                  <a:pt x="429" y="1304"/>
                </a:cubicBezTo>
                <a:cubicBezTo>
                  <a:pt x="427" y="1304"/>
                  <a:pt x="426" y="1303"/>
                  <a:pt x="425" y="1303"/>
                </a:cubicBezTo>
                <a:cubicBezTo>
                  <a:pt x="424" y="1303"/>
                  <a:pt x="423" y="1304"/>
                  <a:pt x="423" y="1304"/>
                </a:cubicBezTo>
                <a:cubicBezTo>
                  <a:pt x="422" y="1305"/>
                  <a:pt x="421" y="1305"/>
                  <a:pt x="420" y="1305"/>
                </a:cubicBezTo>
                <a:cubicBezTo>
                  <a:pt x="419" y="1306"/>
                  <a:pt x="417" y="1306"/>
                  <a:pt x="415" y="1306"/>
                </a:cubicBezTo>
                <a:cubicBezTo>
                  <a:pt x="414" y="1305"/>
                  <a:pt x="413" y="1305"/>
                  <a:pt x="411" y="1305"/>
                </a:cubicBezTo>
                <a:cubicBezTo>
                  <a:pt x="410" y="1305"/>
                  <a:pt x="410" y="1305"/>
                  <a:pt x="409" y="1305"/>
                </a:cubicBezTo>
                <a:cubicBezTo>
                  <a:pt x="408" y="1304"/>
                  <a:pt x="407" y="1304"/>
                  <a:pt x="407" y="1304"/>
                </a:cubicBezTo>
                <a:cubicBezTo>
                  <a:pt x="405" y="1303"/>
                  <a:pt x="404" y="1303"/>
                  <a:pt x="402" y="1303"/>
                </a:cubicBezTo>
                <a:cubicBezTo>
                  <a:pt x="402" y="1303"/>
                  <a:pt x="401" y="1303"/>
                  <a:pt x="400" y="1303"/>
                </a:cubicBezTo>
                <a:cubicBezTo>
                  <a:pt x="399" y="1303"/>
                  <a:pt x="400" y="1302"/>
                  <a:pt x="399" y="1301"/>
                </a:cubicBezTo>
                <a:cubicBezTo>
                  <a:pt x="399" y="1301"/>
                  <a:pt x="398" y="1301"/>
                  <a:pt x="397" y="1301"/>
                </a:cubicBezTo>
                <a:cubicBezTo>
                  <a:pt x="397" y="1301"/>
                  <a:pt x="396" y="1302"/>
                  <a:pt x="395" y="1302"/>
                </a:cubicBezTo>
                <a:cubicBezTo>
                  <a:pt x="394" y="1302"/>
                  <a:pt x="393" y="1304"/>
                  <a:pt x="392" y="1304"/>
                </a:cubicBezTo>
                <a:cubicBezTo>
                  <a:pt x="391" y="1305"/>
                  <a:pt x="389" y="1304"/>
                  <a:pt x="388" y="1303"/>
                </a:cubicBezTo>
                <a:cubicBezTo>
                  <a:pt x="388" y="1303"/>
                  <a:pt x="388" y="1302"/>
                  <a:pt x="387" y="1302"/>
                </a:cubicBezTo>
                <a:cubicBezTo>
                  <a:pt x="386" y="1302"/>
                  <a:pt x="385" y="1303"/>
                  <a:pt x="385" y="1303"/>
                </a:cubicBezTo>
                <a:cubicBezTo>
                  <a:pt x="384" y="1304"/>
                  <a:pt x="384" y="1305"/>
                  <a:pt x="383" y="1306"/>
                </a:cubicBezTo>
                <a:cubicBezTo>
                  <a:pt x="382" y="1307"/>
                  <a:pt x="381" y="1308"/>
                  <a:pt x="380" y="1309"/>
                </a:cubicBezTo>
                <a:cubicBezTo>
                  <a:pt x="379" y="1311"/>
                  <a:pt x="381" y="1311"/>
                  <a:pt x="382" y="1312"/>
                </a:cubicBezTo>
                <a:cubicBezTo>
                  <a:pt x="383" y="1312"/>
                  <a:pt x="383" y="1313"/>
                  <a:pt x="383" y="1314"/>
                </a:cubicBezTo>
                <a:cubicBezTo>
                  <a:pt x="384" y="1314"/>
                  <a:pt x="384" y="1315"/>
                  <a:pt x="384" y="1315"/>
                </a:cubicBezTo>
                <a:cubicBezTo>
                  <a:pt x="385" y="1316"/>
                  <a:pt x="385" y="1317"/>
                  <a:pt x="385" y="1317"/>
                </a:cubicBezTo>
                <a:cubicBezTo>
                  <a:pt x="386" y="1318"/>
                  <a:pt x="388" y="1315"/>
                  <a:pt x="389" y="1315"/>
                </a:cubicBezTo>
                <a:cubicBezTo>
                  <a:pt x="390" y="1315"/>
                  <a:pt x="390" y="1315"/>
                  <a:pt x="391" y="1315"/>
                </a:cubicBezTo>
                <a:cubicBezTo>
                  <a:pt x="391" y="1316"/>
                  <a:pt x="392" y="1316"/>
                  <a:pt x="392" y="1316"/>
                </a:cubicBezTo>
                <a:cubicBezTo>
                  <a:pt x="393" y="1317"/>
                  <a:pt x="393" y="1317"/>
                  <a:pt x="394" y="1317"/>
                </a:cubicBezTo>
                <a:cubicBezTo>
                  <a:pt x="395" y="1317"/>
                  <a:pt x="396" y="1319"/>
                  <a:pt x="397" y="1319"/>
                </a:cubicBezTo>
                <a:cubicBezTo>
                  <a:pt x="398" y="1320"/>
                  <a:pt x="400" y="1320"/>
                  <a:pt x="401" y="1321"/>
                </a:cubicBezTo>
                <a:cubicBezTo>
                  <a:pt x="403" y="1321"/>
                  <a:pt x="403" y="1323"/>
                  <a:pt x="405" y="1323"/>
                </a:cubicBezTo>
                <a:cubicBezTo>
                  <a:pt x="406" y="1323"/>
                  <a:pt x="407" y="1323"/>
                  <a:pt x="409" y="1324"/>
                </a:cubicBezTo>
                <a:cubicBezTo>
                  <a:pt x="409" y="1324"/>
                  <a:pt x="409" y="1325"/>
                  <a:pt x="410" y="1326"/>
                </a:cubicBezTo>
                <a:cubicBezTo>
                  <a:pt x="410" y="1326"/>
                  <a:pt x="410" y="1326"/>
                  <a:pt x="411" y="1326"/>
                </a:cubicBezTo>
                <a:cubicBezTo>
                  <a:pt x="414" y="1327"/>
                  <a:pt x="416" y="1327"/>
                  <a:pt x="418" y="1329"/>
                </a:cubicBezTo>
                <a:cubicBezTo>
                  <a:pt x="419" y="1330"/>
                  <a:pt x="419" y="1331"/>
                  <a:pt x="420" y="1332"/>
                </a:cubicBezTo>
                <a:cubicBezTo>
                  <a:pt x="421" y="1332"/>
                  <a:pt x="421" y="1333"/>
                  <a:pt x="421" y="1333"/>
                </a:cubicBezTo>
                <a:cubicBezTo>
                  <a:pt x="421" y="1334"/>
                  <a:pt x="422" y="1334"/>
                  <a:pt x="422" y="1335"/>
                </a:cubicBezTo>
                <a:cubicBezTo>
                  <a:pt x="424" y="1335"/>
                  <a:pt x="425" y="1334"/>
                  <a:pt x="427" y="1335"/>
                </a:cubicBezTo>
                <a:cubicBezTo>
                  <a:pt x="428" y="1335"/>
                  <a:pt x="428" y="1335"/>
                  <a:pt x="429" y="1336"/>
                </a:cubicBezTo>
                <a:cubicBezTo>
                  <a:pt x="430" y="1336"/>
                  <a:pt x="432" y="1335"/>
                  <a:pt x="433" y="1336"/>
                </a:cubicBezTo>
                <a:cubicBezTo>
                  <a:pt x="433" y="1336"/>
                  <a:pt x="433" y="1337"/>
                  <a:pt x="434" y="1336"/>
                </a:cubicBezTo>
                <a:cubicBezTo>
                  <a:pt x="434" y="1336"/>
                  <a:pt x="434" y="1335"/>
                  <a:pt x="434" y="1335"/>
                </a:cubicBezTo>
                <a:cubicBezTo>
                  <a:pt x="434" y="1334"/>
                  <a:pt x="433" y="1332"/>
                  <a:pt x="434" y="1332"/>
                </a:cubicBezTo>
                <a:cubicBezTo>
                  <a:pt x="435" y="1332"/>
                  <a:pt x="435" y="1333"/>
                  <a:pt x="435" y="1332"/>
                </a:cubicBezTo>
                <a:cubicBezTo>
                  <a:pt x="435" y="1331"/>
                  <a:pt x="433" y="1329"/>
                  <a:pt x="436" y="1329"/>
                </a:cubicBezTo>
                <a:cubicBezTo>
                  <a:pt x="436" y="1329"/>
                  <a:pt x="437" y="1329"/>
                  <a:pt x="437" y="1329"/>
                </a:cubicBezTo>
                <a:cubicBezTo>
                  <a:pt x="437" y="1328"/>
                  <a:pt x="437" y="1328"/>
                  <a:pt x="437" y="1327"/>
                </a:cubicBezTo>
                <a:cubicBezTo>
                  <a:pt x="437" y="1327"/>
                  <a:pt x="436" y="1326"/>
                  <a:pt x="436" y="1326"/>
                </a:cubicBezTo>
                <a:cubicBezTo>
                  <a:pt x="436" y="1325"/>
                  <a:pt x="436" y="1325"/>
                  <a:pt x="435" y="1324"/>
                </a:cubicBezTo>
                <a:cubicBezTo>
                  <a:pt x="435" y="1324"/>
                  <a:pt x="435" y="1323"/>
                  <a:pt x="434" y="1323"/>
                </a:cubicBezTo>
                <a:cubicBezTo>
                  <a:pt x="434" y="1322"/>
                  <a:pt x="433" y="1322"/>
                  <a:pt x="433" y="1322"/>
                </a:cubicBezTo>
                <a:cubicBezTo>
                  <a:pt x="433" y="1321"/>
                  <a:pt x="433" y="1320"/>
                  <a:pt x="433" y="1319"/>
                </a:cubicBezTo>
                <a:cubicBezTo>
                  <a:pt x="433" y="1319"/>
                  <a:pt x="433" y="1318"/>
                  <a:pt x="433" y="1317"/>
                </a:cubicBezTo>
                <a:cubicBezTo>
                  <a:pt x="434" y="1317"/>
                  <a:pt x="434" y="1317"/>
                  <a:pt x="435" y="1316"/>
                </a:cubicBezTo>
                <a:cubicBezTo>
                  <a:pt x="435" y="1315"/>
                  <a:pt x="435" y="1314"/>
                  <a:pt x="435" y="1313"/>
                </a:cubicBezTo>
                <a:cubicBezTo>
                  <a:pt x="435" y="1312"/>
                  <a:pt x="436" y="1312"/>
                  <a:pt x="436" y="1311"/>
                </a:cubicBezTo>
                <a:close/>
                <a:moveTo>
                  <a:pt x="589" y="1343"/>
                </a:moveTo>
                <a:cubicBezTo>
                  <a:pt x="588" y="1342"/>
                  <a:pt x="587" y="1346"/>
                  <a:pt x="587" y="1347"/>
                </a:cubicBezTo>
                <a:cubicBezTo>
                  <a:pt x="588" y="1347"/>
                  <a:pt x="588" y="1348"/>
                  <a:pt x="589" y="1348"/>
                </a:cubicBezTo>
                <a:cubicBezTo>
                  <a:pt x="589" y="1349"/>
                  <a:pt x="589" y="1349"/>
                  <a:pt x="590" y="1349"/>
                </a:cubicBezTo>
                <a:cubicBezTo>
                  <a:pt x="590" y="1349"/>
                  <a:pt x="590" y="1348"/>
                  <a:pt x="590" y="1348"/>
                </a:cubicBezTo>
                <a:cubicBezTo>
                  <a:pt x="589" y="1347"/>
                  <a:pt x="589" y="1347"/>
                  <a:pt x="589" y="1346"/>
                </a:cubicBezTo>
                <a:cubicBezTo>
                  <a:pt x="589" y="1345"/>
                  <a:pt x="589" y="1344"/>
                  <a:pt x="589" y="1343"/>
                </a:cubicBezTo>
                <a:close/>
                <a:moveTo>
                  <a:pt x="523" y="1264"/>
                </a:moveTo>
                <a:cubicBezTo>
                  <a:pt x="523" y="1264"/>
                  <a:pt x="522" y="1264"/>
                  <a:pt x="522" y="1264"/>
                </a:cubicBezTo>
                <a:cubicBezTo>
                  <a:pt x="522" y="1264"/>
                  <a:pt x="522" y="1264"/>
                  <a:pt x="522" y="1264"/>
                </a:cubicBezTo>
                <a:cubicBezTo>
                  <a:pt x="522" y="1264"/>
                  <a:pt x="522" y="1265"/>
                  <a:pt x="523" y="1264"/>
                </a:cubicBezTo>
                <a:close/>
                <a:moveTo>
                  <a:pt x="544" y="1301"/>
                </a:moveTo>
                <a:cubicBezTo>
                  <a:pt x="544" y="1300"/>
                  <a:pt x="544" y="1299"/>
                  <a:pt x="544" y="1299"/>
                </a:cubicBezTo>
                <a:cubicBezTo>
                  <a:pt x="543" y="1298"/>
                  <a:pt x="542" y="1298"/>
                  <a:pt x="542" y="1297"/>
                </a:cubicBezTo>
                <a:cubicBezTo>
                  <a:pt x="542" y="1296"/>
                  <a:pt x="542" y="1296"/>
                  <a:pt x="542" y="1295"/>
                </a:cubicBezTo>
                <a:cubicBezTo>
                  <a:pt x="541" y="1295"/>
                  <a:pt x="541" y="1295"/>
                  <a:pt x="540" y="1296"/>
                </a:cubicBezTo>
                <a:cubicBezTo>
                  <a:pt x="540" y="1296"/>
                  <a:pt x="540" y="1297"/>
                  <a:pt x="539" y="1297"/>
                </a:cubicBezTo>
                <a:cubicBezTo>
                  <a:pt x="539" y="1298"/>
                  <a:pt x="539" y="1299"/>
                  <a:pt x="538" y="1299"/>
                </a:cubicBezTo>
                <a:cubicBezTo>
                  <a:pt x="538" y="1300"/>
                  <a:pt x="535" y="1300"/>
                  <a:pt x="536" y="1301"/>
                </a:cubicBezTo>
                <a:cubicBezTo>
                  <a:pt x="537" y="1302"/>
                  <a:pt x="538" y="1300"/>
                  <a:pt x="539" y="1302"/>
                </a:cubicBezTo>
                <a:cubicBezTo>
                  <a:pt x="540" y="1302"/>
                  <a:pt x="539" y="1303"/>
                  <a:pt x="540" y="1303"/>
                </a:cubicBezTo>
                <a:cubicBezTo>
                  <a:pt x="541" y="1303"/>
                  <a:pt x="541" y="1303"/>
                  <a:pt x="542" y="1303"/>
                </a:cubicBezTo>
                <a:cubicBezTo>
                  <a:pt x="543" y="1303"/>
                  <a:pt x="543" y="1303"/>
                  <a:pt x="544" y="1304"/>
                </a:cubicBezTo>
                <a:cubicBezTo>
                  <a:pt x="544" y="1304"/>
                  <a:pt x="545" y="1305"/>
                  <a:pt x="545" y="1304"/>
                </a:cubicBezTo>
                <a:cubicBezTo>
                  <a:pt x="546" y="1304"/>
                  <a:pt x="545" y="1303"/>
                  <a:pt x="544" y="1303"/>
                </a:cubicBezTo>
                <a:cubicBezTo>
                  <a:pt x="544" y="1302"/>
                  <a:pt x="544" y="1302"/>
                  <a:pt x="544" y="1301"/>
                </a:cubicBezTo>
                <a:close/>
                <a:moveTo>
                  <a:pt x="544" y="1308"/>
                </a:moveTo>
                <a:cubicBezTo>
                  <a:pt x="543" y="1308"/>
                  <a:pt x="543" y="1307"/>
                  <a:pt x="542" y="1307"/>
                </a:cubicBezTo>
                <a:cubicBezTo>
                  <a:pt x="542" y="1307"/>
                  <a:pt x="544" y="1311"/>
                  <a:pt x="545" y="1312"/>
                </a:cubicBezTo>
                <a:cubicBezTo>
                  <a:pt x="545" y="1312"/>
                  <a:pt x="545" y="1313"/>
                  <a:pt x="545" y="1313"/>
                </a:cubicBezTo>
                <a:cubicBezTo>
                  <a:pt x="546" y="1314"/>
                  <a:pt x="546" y="1314"/>
                  <a:pt x="546" y="1313"/>
                </a:cubicBezTo>
                <a:cubicBezTo>
                  <a:pt x="547" y="1313"/>
                  <a:pt x="547" y="1313"/>
                  <a:pt x="548" y="1312"/>
                </a:cubicBezTo>
                <a:cubicBezTo>
                  <a:pt x="549" y="1312"/>
                  <a:pt x="549" y="1312"/>
                  <a:pt x="548" y="1311"/>
                </a:cubicBezTo>
                <a:cubicBezTo>
                  <a:pt x="548" y="1311"/>
                  <a:pt x="547" y="1311"/>
                  <a:pt x="546" y="1311"/>
                </a:cubicBezTo>
                <a:cubicBezTo>
                  <a:pt x="546" y="1311"/>
                  <a:pt x="546" y="1310"/>
                  <a:pt x="545" y="1309"/>
                </a:cubicBezTo>
                <a:cubicBezTo>
                  <a:pt x="545" y="1309"/>
                  <a:pt x="544" y="1309"/>
                  <a:pt x="544" y="1308"/>
                </a:cubicBezTo>
                <a:close/>
                <a:moveTo>
                  <a:pt x="527" y="1266"/>
                </a:moveTo>
                <a:cubicBezTo>
                  <a:pt x="527" y="1266"/>
                  <a:pt x="528" y="1266"/>
                  <a:pt x="528" y="1266"/>
                </a:cubicBezTo>
                <a:cubicBezTo>
                  <a:pt x="530" y="1263"/>
                  <a:pt x="525" y="1265"/>
                  <a:pt x="524" y="1265"/>
                </a:cubicBezTo>
                <a:cubicBezTo>
                  <a:pt x="523" y="1265"/>
                  <a:pt x="522" y="1266"/>
                  <a:pt x="523" y="1266"/>
                </a:cubicBezTo>
                <a:cubicBezTo>
                  <a:pt x="524" y="1267"/>
                  <a:pt x="524" y="1266"/>
                  <a:pt x="525" y="1267"/>
                </a:cubicBezTo>
                <a:cubicBezTo>
                  <a:pt x="525" y="1268"/>
                  <a:pt x="525" y="1268"/>
                  <a:pt x="525" y="1269"/>
                </a:cubicBezTo>
                <a:cubicBezTo>
                  <a:pt x="526" y="1269"/>
                  <a:pt x="526" y="1269"/>
                  <a:pt x="527" y="1270"/>
                </a:cubicBezTo>
                <a:cubicBezTo>
                  <a:pt x="527" y="1270"/>
                  <a:pt x="527" y="1271"/>
                  <a:pt x="528" y="1271"/>
                </a:cubicBezTo>
                <a:cubicBezTo>
                  <a:pt x="529" y="1272"/>
                  <a:pt x="528" y="1271"/>
                  <a:pt x="528" y="1270"/>
                </a:cubicBezTo>
                <a:cubicBezTo>
                  <a:pt x="528" y="1270"/>
                  <a:pt x="528" y="1269"/>
                  <a:pt x="527" y="1268"/>
                </a:cubicBezTo>
                <a:cubicBezTo>
                  <a:pt x="527" y="1268"/>
                  <a:pt x="526" y="1268"/>
                  <a:pt x="526" y="1267"/>
                </a:cubicBezTo>
                <a:cubicBezTo>
                  <a:pt x="526" y="1267"/>
                  <a:pt x="527" y="1267"/>
                  <a:pt x="527" y="1266"/>
                </a:cubicBezTo>
                <a:close/>
                <a:moveTo>
                  <a:pt x="295" y="1245"/>
                </a:moveTo>
                <a:cubicBezTo>
                  <a:pt x="296" y="1247"/>
                  <a:pt x="297" y="1246"/>
                  <a:pt x="298" y="1246"/>
                </a:cubicBezTo>
                <a:cubicBezTo>
                  <a:pt x="299" y="1246"/>
                  <a:pt x="299" y="1246"/>
                  <a:pt x="300" y="1247"/>
                </a:cubicBezTo>
                <a:cubicBezTo>
                  <a:pt x="300" y="1248"/>
                  <a:pt x="300" y="1249"/>
                  <a:pt x="301" y="1250"/>
                </a:cubicBezTo>
                <a:cubicBezTo>
                  <a:pt x="301" y="1251"/>
                  <a:pt x="302" y="1251"/>
                  <a:pt x="302" y="1252"/>
                </a:cubicBezTo>
                <a:cubicBezTo>
                  <a:pt x="303" y="1254"/>
                  <a:pt x="301" y="1256"/>
                  <a:pt x="301" y="1257"/>
                </a:cubicBezTo>
                <a:cubicBezTo>
                  <a:pt x="300" y="1259"/>
                  <a:pt x="301" y="1260"/>
                  <a:pt x="301" y="1261"/>
                </a:cubicBezTo>
                <a:cubicBezTo>
                  <a:pt x="302" y="1262"/>
                  <a:pt x="301" y="1263"/>
                  <a:pt x="301" y="1263"/>
                </a:cubicBezTo>
                <a:cubicBezTo>
                  <a:pt x="302" y="1264"/>
                  <a:pt x="302" y="1264"/>
                  <a:pt x="303" y="1265"/>
                </a:cubicBezTo>
                <a:cubicBezTo>
                  <a:pt x="304" y="1267"/>
                  <a:pt x="303" y="1268"/>
                  <a:pt x="302" y="1271"/>
                </a:cubicBezTo>
                <a:cubicBezTo>
                  <a:pt x="301" y="1272"/>
                  <a:pt x="300" y="1272"/>
                  <a:pt x="300" y="1273"/>
                </a:cubicBezTo>
                <a:cubicBezTo>
                  <a:pt x="300" y="1274"/>
                  <a:pt x="301" y="1275"/>
                  <a:pt x="301" y="1276"/>
                </a:cubicBezTo>
                <a:cubicBezTo>
                  <a:pt x="301" y="1278"/>
                  <a:pt x="299" y="1280"/>
                  <a:pt x="301" y="1281"/>
                </a:cubicBezTo>
                <a:cubicBezTo>
                  <a:pt x="302" y="1282"/>
                  <a:pt x="303" y="1282"/>
                  <a:pt x="303" y="1282"/>
                </a:cubicBezTo>
                <a:cubicBezTo>
                  <a:pt x="304" y="1283"/>
                  <a:pt x="305" y="1284"/>
                  <a:pt x="305" y="1285"/>
                </a:cubicBezTo>
                <a:cubicBezTo>
                  <a:pt x="308" y="1288"/>
                  <a:pt x="311" y="1285"/>
                  <a:pt x="313" y="1282"/>
                </a:cubicBezTo>
                <a:cubicBezTo>
                  <a:pt x="313" y="1281"/>
                  <a:pt x="313" y="1280"/>
                  <a:pt x="313" y="1279"/>
                </a:cubicBezTo>
                <a:cubicBezTo>
                  <a:pt x="314" y="1277"/>
                  <a:pt x="317" y="1278"/>
                  <a:pt x="319" y="1278"/>
                </a:cubicBezTo>
                <a:cubicBezTo>
                  <a:pt x="320" y="1279"/>
                  <a:pt x="320" y="1279"/>
                  <a:pt x="321" y="1280"/>
                </a:cubicBezTo>
                <a:cubicBezTo>
                  <a:pt x="322" y="1281"/>
                  <a:pt x="322" y="1281"/>
                  <a:pt x="323" y="1280"/>
                </a:cubicBezTo>
                <a:cubicBezTo>
                  <a:pt x="323" y="1279"/>
                  <a:pt x="323" y="1277"/>
                  <a:pt x="323" y="1277"/>
                </a:cubicBezTo>
                <a:cubicBezTo>
                  <a:pt x="324" y="1276"/>
                  <a:pt x="324" y="1274"/>
                  <a:pt x="324" y="1273"/>
                </a:cubicBezTo>
                <a:cubicBezTo>
                  <a:pt x="324" y="1271"/>
                  <a:pt x="325" y="1270"/>
                  <a:pt x="325" y="1268"/>
                </a:cubicBezTo>
                <a:cubicBezTo>
                  <a:pt x="326" y="1267"/>
                  <a:pt x="326" y="1266"/>
                  <a:pt x="327" y="1265"/>
                </a:cubicBezTo>
                <a:cubicBezTo>
                  <a:pt x="327" y="1264"/>
                  <a:pt x="327" y="1263"/>
                  <a:pt x="327" y="1262"/>
                </a:cubicBezTo>
                <a:cubicBezTo>
                  <a:pt x="327" y="1261"/>
                  <a:pt x="327" y="1260"/>
                  <a:pt x="327" y="1259"/>
                </a:cubicBezTo>
                <a:cubicBezTo>
                  <a:pt x="327" y="1258"/>
                  <a:pt x="328" y="1257"/>
                  <a:pt x="328" y="1256"/>
                </a:cubicBezTo>
                <a:cubicBezTo>
                  <a:pt x="328" y="1254"/>
                  <a:pt x="328" y="1253"/>
                  <a:pt x="329" y="1252"/>
                </a:cubicBezTo>
                <a:cubicBezTo>
                  <a:pt x="329" y="1251"/>
                  <a:pt x="329" y="1250"/>
                  <a:pt x="329" y="1249"/>
                </a:cubicBezTo>
                <a:cubicBezTo>
                  <a:pt x="330" y="1247"/>
                  <a:pt x="328" y="1246"/>
                  <a:pt x="328" y="1244"/>
                </a:cubicBezTo>
                <a:cubicBezTo>
                  <a:pt x="327" y="1242"/>
                  <a:pt x="327" y="1240"/>
                  <a:pt x="325" y="1239"/>
                </a:cubicBezTo>
                <a:cubicBezTo>
                  <a:pt x="324" y="1239"/>
                  <a:pt x="323" y="1239"/>
                  <a:pt x="323" y="1238"/>
                </a:cubicBezTo>
                <a:cubicBezTo>
                  <a:pt x="322" y="1237"/>
                  <a:pt x="323" y="1236"/>
                  <a:pt x="324" y="1235"/>
                </a:cubicBezTo>
                <a:cubicBezTo>
                  <a:pt x="324" y="1232"/>
                  <a:pt x="321" y="1233"/>
                  <a:pt x="319" y="1232"/>
                </a:cubicBezTo>
                <a:cubicBezTo>
                  <a:pt x="318" y="1231"/>
                  <a:pt x="319" y="1230"/>
                  <a:pt x="317" y="1231"/>
                </a:cubicBezTo>
                <a:cubicBezTo>
                  <a:pt x="317" y="1231"/>
                  <a:pt x="316" y="1232"/>
                  <a:pt x="315" y="1232"/>
                </a:cubicBezTo>
                <a:cubicBezTo>
                  <a:pt x="314" y="1234"/>
                  <a:pt x="312" y="1234"/>
                  <a:pt x="311" y="1236"/>
                </a:cubicBezTo>
                <a:cubicBezTo>
                  <a:pt x="309" y="1237"/>
                  <a:pt x="308" y="1239"/>
                  <a:pt x="306" y="1240"/>
                </a:cubicBezTo>
                <a:cubicBezTo>
                  <a:pt x="305" y="1241"/>
                  <a:pt x="304" y="1240"/>
                  <a:pt x="303" y="1240"/>
                </a:cubicBezTo>
                <a:cubicBezTo>
                  <a:pt x="302" y="1239"/>
                  <a:pt x="301" y="1240"/>
                  <a:pt x="300" y="1239"/>
                </a:cubicBezTo>
                <a:cubicBezTo>
                  <a:pt x="299" y="1239"/>
                  <a:pt x="299" y="1238"/>
                  <a:pt x="298" y="1238"/>
                </a:cubicBezTo>
                <a:cubicBezTo>
                  <a:pt x="297" y="1237"/>
                  <a:pt x="297" y="1239"/>
                  <a:pt x="297" y="1240"/>
                </a:cubicBezTo>
                <a:cubicBezTo>
                  <a:pt x="297" y="1241"/>
                  <a:pt x="297" y="1242"/>
                  <a:pt x="296" y="1243"/>
                </a:cubicBezTo>
                <a:cubicBezTo>
                  <a:pt x="296" y="1244"/>
                  <a:pt x="295" y="1244"/>
                  <a:pt x="295" y="1245"/>
                </a:cubicBezTo>
                <a:close/>
                <a:moveTo>
                  <a:pt x="316" y="1196"/>
                </a:moveTo>
                <a:cubicBezTo>
                  <a:pt x="315" y="1196"/>
                  <a:pt x="313" y="1196"/>
                  <a:pt x="312" y="1197"/>
                </a:cubicBezTo>
                <a:cubicBezTo>
                  <a:pt x="311" y="1198"/>
                  <a:pt x="310" y="1199"/>
                  <a:pt x="309" y="1200"/>
                </a:cubicBezTo>
                <a:cubicBezTo>
                  <a:pt x="308" y="1201"/>
                  <a:pt x="307" y="1201"/>
                  <a:pt x="306" y="1202"/>
                </a:cubicBezTo>
                <a:cubicBezTo>
                  <a:pt x="305" y="1203"/>
                  <a:pt x="304" y="1204"/>
                  <a:pt x="304" y="1205"/>
                </a:cubicBezTo>
                <a:cubicBezTo>
                  <a:pt x="304" y="1206"/>
                  <a:pt x="304" y="1208"/>
                  <a:pt x="305" y="1209"/>
                </a:cubicBezTo>
                <a:cubicBezTo>
                  <a:pt x="305" y="1210"/>
                  <a:pt x="305" y="1212"/>
                  <a:pt x="305" y="1213"/>
                </a:cubicBezTo>
                <a:cubicBezTo>
                  <a:pt x="305" y="1215"/>
                  <a:pt x="307" y="1214"/>
                  <a:pt x="308" y="1215"/>
                </a:cubicBezTo>
                <a:cubicBezTo>
                  <a:pt x="309" y="1217"/>
                  <a:pt x="307" y="1217"/>
                  <a:pt x="306" y="1218"/>
                </a:cubicBezTo>
                <a:cubicBezTo>
                  <a:pt x="306" y="1220"/>
                  <a:pt x="307" y="1219"/>
                  <a:pt x="308" y="1220"/>
                </a:cubicBezTo>
                <a:cubicBezTo>
                  <a:pt x="309" y="1220"/>
                  <a:pt x="309" y="1221"/>
                  <a:pt x="309" y="1222"/>
                </a:cubicBezTo>
                <a:cubicBezTo>
                  <a:pt x="309" y="1223"/>
                  <a:pt x="309" y="1223"/>
                  <a:pt x="310" y="1223"/>
                </a:cubicBezTo>
                <a:cubicBezTo>
                  <a:pt x="310" y="1224"/>
                  <a:pt x="311" y="1225"/>
                  <a:pt x="312" y="1226"/>
                </a:cubicBezTo>
                <a:cubicBezTo>
                  <a:pt x="313" y="1226"/>
                  <a:pt x="313" y="1226"/>
                  <a:pt x="314" y="1227"/>
                </a:cubicBezTo>
                <a:cubicBezTo>
                  <a:pt x="314" y="1227"/>
                  <a:pt x="315" y="1227"/>
                  <a:pt x="315" y="1227"/>
                </a:cubicBezTo>
                <a:cubicBezTo>
                  <a:pt x="316" y="1227"/>
                  <a:pt x="316" y="1228"/>
                  <a:pt x="317" y="1228"/>
                </a:cubicBezTo>
                <a:cubicBezTo>
                  <a:pt x="317" y="1229"/>
                  <a:pt x="317" y="1227"/>
                  <a:pt x="318" y="1227"/>
                </a:cubicBezTo>
                <a:cubicBezTo>
                  <a:pt x="318" y="1226"/>
                  <a:pt x="318" y="1224"/>
                  <a:pt x="318" y="1223"/>
                </a:cubicBezTo>
                <a:cubicBezTo>
                  <a:pt x="319" y="1222"/>
                  <a:pt x="319" y="1221"/>
                  <a:pt x="320" y="1220"/>
                </a:cubicBezTo>
                <a:cubicBezTo>
                  <a:pt x="320" y="1218"/>
                  <a:pt x="320" y="1217"/>
                  <a:pt x="321" y="1216"/>
                </a:cubicBezTo>
                <a:cubicBezTo>
                  <a:pt x="321" y="1215"/>
                  <a:pt x="321" y="1214"/>
                  <a:pt x="322" y="1214"/>
                </a:cubicBezTo>
                <a:cubicBezTo>
                  <a:pt x="322" y="1213"/>
                  <a:pt x="322" y="1212"/>
                  <a:pt x="322" y="1212"/>
                </a:cubicBezTo>
                <a:cubicBezTo>
                  <a:pt x="322" y="1211"/>
                  <a:pt x="322" y="1209"/>
                  <a:pt x="323" y="1208"/>
                </a:cubicBezTo>
                <a:cubicBezTo>
                  <a:pt x="324" y="1208"/>
                  <a:pt x="325" y="1207"/>
                  <a:pt x="325" y="1205"/>
                </a:cubicBezTo>
                <a:cubicBezTo>
                  <a:pt x="325" y="1204"/>
                  <a:pt x="325" y="1202"/>
                  <a:pt x="324" y="1201"/>
                </a:cubicBezTo>
                <a:cubicBezTo>
                  <a:pt x="323" y="1200"/>
                  <a:pt x="323" y="1199"/>
                  <a:pt x="323" y="1197"/>
                </a:cubicBezTo>
                <a:cubicBezTo>
                  <a:pt x="323" y="1196"/>
                  <a:pt x="323" y="1196"/>
                  <a:pt x="323" y="1195"/>
                </a:cubicBezTo>
                <a:cubicBezTo>
                  <a:pt x="323" y="1194"/>
                  <a:pt x="323" y="1194"/>
                  <a:pt x="323" y="1193"/>
                </a:cubicBezTo>
                <a:cubicBezTo>
                  <a:pt x="322" y="1192"/>
                  <a:pt x="323" y="1190"/>
                  <a:pt x="321" y="1189"/>
                </a:cubicBezTo>
                <a:cubicBezTo>
                  <a:pt x="321" y="1189"/>
                  <a:pt x="321" y="1189"/>
                  <a:pt x="321" y="1189"/>
                </a:cubicBezTo>
                <a:cubicBezTo>
                  <a:pt x="320" y="1188"/>
                  <a:pt x="321" y="1188"/>
                  <a:pt x="320" y="1188"/>
                </a:cubicBezTo>
                <a:cubicBezTo>
                  <a:pt x="319" y="1188"/>
                  <a:pt x="320" y="1190"/>
                  <a:pt x="320" y="1190"/>
                </a:cubicBezTo>
                <a:cubicBezTo>
                  <a:pt x="320" y="1191"/>
                  <a:pt x="320" y="1193"/>
                  <a:pt x="319" y="1195"/>
                </a:cubicBezTo>
                <a:cubicBezTo>
                  <a:pt x="319" y="1196"/>
                  <a:pt x="317" y="1196"/>
                  <a:pt x="316" y="1196"/>
                </a:cubicBezTo>
                <a:close/>
                <a:moveTo>
                  <a:pt x="372" y="1333"/>
                </a:moveTo>
                <a:cubicBezTo>
                  <a:pt x="372" y="1333"/>
                  <a:pt x="371" y="1332"/>
                  <a:pt x="371" y="1332"/>
                </a:cubicBezTo>
                <a:cubicBezTo>
                  <a:pt x="371" y="1332"/>
                  <a:pt x="371" y="1333"/>
                  <a:pt x="371" y="1333"/>
                </a:cubicBezTo>
                <a:cubicBezTo>
                  <a:pt x="371" y="1333"/>
                  <a:pt x="371" y="1333"/>
                  <a:pt x="371" y="1333"/>
                </a:cubicBezTo>
                <a:cubicBezTo>
                  <a:pt x="371" y="1334"/>
                  <a:pt x="372" y="1334"/>
                  <a:pt x="372" y="1333"/>
                </a:cubicBezTo>
                <a:close/>
                <a:moveTo>
                  <a:pt x="641" y="1249"/>
                </a:moveTo>
                <a:cubicBezTo>
                  <a:pt x="640" y="1249"/>
                  <a:pt x="639" y="1249"/>
                  <a:pt x="639" y="1249"/>
                </a:cubicBezTo>
                <a:cubicBezTo>
                  <a:pt x="639" y="1249"/>
                  <a:pt x="638" y="1248"/>
                  <a:pt x="638" y="1248"/>
                </a:cubicBezTo>
                <a:cubicBezTo>
                  <a:pt x="637" y="1248"/>
                  <a:pt x="637" y="1249"/>
                  <a:pt x="638" y="1249"/>
                </a:cubicBezTo>
                <a:cubicBezTo>
                  <a:pt x="638" y="1250"/>
                  <a:pt x="640" y="1250"/>
                  <a:pt x="641" y="1250"/>
                </a:cubicBezTo>
                <a:cubicBezTo>
                  <a:pt x="642" y="1250"/>
                  <a:pt x="641" y="1249"/>
                  <a:pt x="641" y="1249"/>
                </a:cubicBezTo>
                <a:close/>
                <a:moveTo>
                  <a:pt x="335" y="1194"/>
                </a:moveTo>
                <a:cubicBezTo>
                  <a:pt x="336" y="1195"/>
                  <a:pt x="337" y="1195"/>
                  <a:pt x="337" y="1195"/>
                </a:cubicBezTo>
                <a:cubicBezTo>
                  <a:pt x="338" y="1196"/>
                  <a:pt x="339" y="1195"/>
                  <a:pt x="339" y="1196"/>
                </a:cubicBezTo>
                <a:cubicBezTo>
                  <a:pt x="340" y="1196"/>
                  <a:pt x="340" y="1197"/>
                  <a:pt x="341" y="1196"/>
                </a:cubicBezTo>
                <a:cubicBezTo>
                  <a:pt x="341" y="1196"/>
                  <a:pt x="341" y="1195"/>
                  <a:pt x="341" y="1194"/>
                </a:cubicBezTo>
                <a:cubicBezTo>
                  <a:pt x="341" y="1194"/>
                  <a:pt x="342" y="1193"/>
                  <a:pt x="341" y="1193"/>
                </a:cubicBezTo>
                <a:cubicBezTo>
                  <a:pt x="340" y="1192"/>
                  <a:pt x="340" y="1193"/>
                  <a:pt x="340" y="1193"/>
                </a:cubicBezTo>
                <a:cubicBezTo>
                  <a:pt x="338" y="1195"/>
                  <a:pt x="336" y="1192"/>
                  <a:pt x="335" y="1193"/>
                </a:cubicBezTo>
                <a:cubicBezTo>
                  <a:pt x="334" y="1194"/>
                  <a:pt x="335" y="1194"/>
                  <a:pt x="335" y="1194"/>
                </a:cubicBezTo>
                <a:close/>
                <a:moveTo>
                  <a:pt x="635" y="1339"/>
                </a:moveTo>
                <a:cubicBezTo>
                  <a:pt x="635" y="1339"/>
                  <a:pt x="635" y="1341"/>
                  <a:pt x="635" y="1341"/>
                </a:cubicBezTo>
                <a:cubicBezTo>
                  <a:pt x="636" y="1342"/>
                  <a:pt x="636" y="1342"/>
                  <a:pt x="637" y="1342"/>
                </a:cubicBezTo>
                <a:cubicBezTo>
                  <a:pt x="637" y="1343"/>
                  <a:pt x="637" y="1345"/>
                  <a:pt x="638" y="1344"/>
                </a:cubicBezTo>
                <a:cubicBezTo>
                  <a:pt x="638" y="1343"/>
                  <a:pt x="637" y="1342"/>
                  <a:pt x="637" y="1341"/>
                </a:cubicBezTo>
                <a:cubicBezTo>
                  <a:pt x="636" y="1341"/>
                  <a:pt x="636" y="1339"/>
                  <a:pt x="635" y="1339"/>
                </a:cubicBezTo>
                <a:close/>
                <a:moveTo>
                  <a:pt x="636" y="1325"/>
                </a:moveTo>
                <a:cubicBezTo>
                  <a:pt x="636" y="1326"/>
                  <a:pt x="636" y="1327"/>
                  <a:pt x="634" y="1327"/>
                </a:cubicBezTo>
                <a:cubicBezTo>
                  <a:pt x="633" y="1327"/>
                  <a:pt x="633" y="1325"/>
                  <a:pt x="632" y="1326"/>
                </a:cubicBezTo>
                <a:cubicBezTo>
                  <a:pt x="630" y="1326"/>
                  <a:pt x="630" y="1328"/>
                  <a:pt x="632" y="1328"/>
                </a:cubicBezTo>
                <a:cubicBezTo>
                  <a:pt x="633" y="1329"/>
                  <a:pt x="633" y="1328"/>
                  <a:pt x="634" y="1328"/>
                </a:cubicBezTo>
                <a:cubicBezTo>
                  <a:pt x="635" y="1327"/>
                  <a:pt x="635" y="1328"/>
                  <a:pt x="635" y="1328"/>
                </a:cubicBezTo>
                <a:cubicBezTo>
                  <a:pt x="636" y="1329"/>
                  <a:pt x="637" y="1331"/>
                  <a:pt x="638" y="1330"/>
                </a:cubicBezTo>
                <a:cubicBezTo>
                  <a:pt x="639" y="1329"/>
                  <a:pt x="639" y="1329"/>
                  <a:pt x="639" y="1328"/>
                </a:cubicBezTo>
                <a:cubicBezTo>
                  <a:pt x="639" y="1327"/>
                  <a:pt x="639" y="1327"/>
                  <a:pt x="640" y="1327"/>
                </a:cubicBezTo>
                <a:cubicBezTo>
                  <a:pt x="642" y="1324"/>
                  <a:pt x="637" y="1322"/>
                  <a:pt x="636" y="1325"/>
                </a:cubicBezTo>
                <a:close/>
                <a:moveTo>
                  <a:pt x="626" y="1308"/>
                </a:moveTo>
                <a:cubicBezTo>
                  <a:pt x="626" y="1308"/>
                  <a:pt x="625" y="1308"/>
                  <a:pt x="625" y="1307"/>
                </a:cubicBezTo>
                <a:cubicBezTo>
                  <a:pt x="625" y="1306"/>
                  <a:pt x="625" y="1306"/>
                  <a:pt x="624" y="1306"/>
                </a:cubicBezTo>
                <a:cubicBezTo>
                  <a:pt x="623" y="1306"/>
                  <a:pt x="623" y="1306"/>
                  <a:pt x="623" y="1306"/>
                </a:cubicBezTo>
                <a:cubicBezTo>
                  <a:pt x="623" y="1307"/>
                  <a:pt x="624" y="1309"/>
                  <a:pt x="625" y="1309"/>
                </a:cubicBezTo>
                <a:cubicBezTo>
                  <a:pt x="626" y="1310"/>
                  <a:pt x="627" y="1311"/>
                  <a:pt x="627" y="1313"/>
                </a:cubicBezTo>
                <a:cubicBezTo>
                  <a:pt x="628" y="1314"/>
                  <a:pt x="629" y="1314"/>
                  <a:pt x="630" y="1315"/>
                </a:cubicBezTo>
                <a:cubicBezTo>
                  <a:pt x="630" y="1315"/>
                  <a:pt x="631" y="1316"/>
                  <a:pt x="631" y="1316"/>
                </a:cubicBezTo>
                <a:cubicBezTo>
                  <a:pt x="632" y="1317"/>
                  <a:pt x="632" y="1315"/>
                  <a:pt x="632" y="1315"/>
                </a:cubicBezTo>
                <a:cubicBezTo>
                  <a:pt x="632" y="1315"/>
                  <a:pt x="632" y="1315"/>
                  <a:pt x="632" y="1314"/>
                </a:cubicBezTo>
                <a:cubicBezTo>
                  <a:pt x="631" y="1314"/>
                  <a:pt x="631" y="1314"/>
                  <a:pt x="631" y="1314"/>
                </a:cubicBezTo>
                <a:cubicBezTo>
                  <a:pt x="631" y="1313"/>
                  <a:pt x="630" y="1313"/>
                  <a:pt x="630" y="1313"/>
                </a:cubicBezTo>
                <a:cubicBezTo>
                  <a:pt x="629" y="1313"/>
                  <a:pt x="629" y="1313"/>
                  <a:pt x="628" y="1313"/>
                </a:cubicBezTo>
                <a:cubicBezTo>
                  <a:pt x="627" y="1313"/>
                  <a:pt x="628" y="1312"/>
                  <a:pt x="628" y="1311"/>
                </a:cubicBezTo>
                <a:cubicBezTo>
                  <a:pt x="628" y="1310"/>
                  <a:pt x="628" y="1309"/>
                  <a:pt x="626" y="1308"/>
                </a:cubicBezTo>
                <a:close/>
                <a:moveTo>
                  <a:pt x="634" y="1334"/>
                </a:moveTo>
                <a:cubicBezTo>
                  <a:pt x="634" y="1334"/>
                  <a:pt x="634" y="1335"/>
                  <a:pt x="634" y="1336"/>
                </a:cubicBezTo>
                <a:cubicBezTo>
                  <a:pt x="635" y="1336"/>
                  <a:pt x="635" y="1336"/>
                  <a:pt x="635" y="1335"/>
                </a:cubicBezTo>
                <a:cubicBezTo>
                  <a:pt x="635" y="1335"/>
                  <a:pt x="635" y="1334"/>
                  <a:pt x="635" y="1334"/>
                </a:cubicBezTo>
                <a:cubicBezTo>
                  <a:pt x="635" y="1333"/>
                  <a:pt x="635" y="1333"/>
                  <a:pt x="634" y="1334"/>
                </a:cubicBezTo>
                <a:close/>
                <a:moveTo>
                  <a:pt x="600" y="1311"/>
                </a:moveTo>
                <a:cubicBezTo>
                  <a:pt x="599" y="1311"/>
                  <a:pt x="599" y="1311"/>
                  <a:pt x="598" y="1311"/>
                </a:cubicBezTo>
                <a:cubicBezTo>
                  <a:pt x="598" y="1310"/>
                  <a:pt x="597" y="1311"/>
                  <a:pt x="597" y="1312"/>
                </a:cubicBezTo>
                <a:cubicBezTo>
                  <a:pt x="597" y="1312"/>
                  <a:pt x="598" y="1313"/>
                  <a:pt x="599" y="1313"/>
                </a:cubicBezTo>
                <a:cubicBezTo>
                  <a:pt x="599" y="1313"/>
                  <a:pt x="599" y="1313"/>
                  <a:pt x="599" y="1313"/>
                </a:cubicBezTo>
                <a:cubicBezTo>
                  <a:pt x="600" y="1313"/>
                  <a:pt x="600" y="1311"/>
                  <a:pt x="600" y="1311"/>
                </a:cubicBezTo>
                <a:close/>
                <a:moveTo>
                  <a:pt x="603" y="1367"/>
                </a:moveTo>
                <a:cubicBezTo>
                  <a:pt x="605" y="1367"/>
                  <a:pt x="606" y="1369"/>
                  <a:pt x="608" y="1368"/>
                </a:cubicBezTo>
                <a:cubicBezTo>
                  <a:pt x="609" y="1368"/>
                  <a:pt x="611" y="1368"/>
                  <a:pt x="613" y="1369"/>
                </a:cubicBezTo>
                <a:cubicBezTo>
                  <a:pt x="614" y="1369"/>
                  <a:pt x="615" y="1370"/>
                  <a:pt x="617" y="1370"/>
                </a:cubicBezTo>
                <a:cubicBezTo>
                  <a:pt x="618" y="1370"/>
                  <a:pt x="620" y="1370"/>
                  <a:pt x="621" y="1371"/>
                </a:cubicBezTo>
                <a:cubicBezTo>
                  <a:pt x="622" y="1372"/>
                  <a:pt x="622" y="1372"/>
                  <a:pt x="623" y="1372"/>
                </a:cubicBezTo>
                <a:cubicBezTo>
                  <a:pt x="624" y="1372"/>
                  <a:pt x="624" y="1373"/>
                  <a:pt x="624" y="1373"/>
                </a:cubicBezTo>
                <a:cubicBezTo>
                  <a:pt x="624" y="1374"/>
                  <a:pt x="623" y="1374"/>
                  <a:pt x="623" y="1375"/>
                </a:cubicBezTo>
                <a:cubicBezTo>
                  <a:pt x="623" y="1376"/>
                  <a:pt x="624" y="1375"/>
                  <a:pt x="624" y="1375"/>
                </a:cubicBezTo>
                <a:cubicBezTo>
                  <a:pt x="626" y="1374"/>
                  <a:pt x="628" y="1374"/>
                  <a:pt x="630" y="1374"/>
                </a:cubicBezTo>
                <a:cubicBezTo>
                  <a:pt x="631" y="1374"/>
                  <a:pt x="632" y="1375"/>
                  <a:pt x="633" y="1374"/>
                </a:cubicBezTo>
                <a:cubicBezTo>
                  <a:pt x="634" y="1374"/>
                  <a:pt x="634" y="1374"/>
                  <a:pt x="635" y="1373"/>
                </a:cubicBezTo>
                <a:cubicBezTo>
                  <a:pt x="636" y="1373"/>
                  <a:pt x="638" y="1373"/>
                  <a:pt x="640" y="1373"/>
                </a:cubicBezTo>
                <a:cubicBezTo>
                  <a:pt x="642" y="1373"/>
                  <a:pt x="644" y="1373"/>
                  <a:pt x="645" y="1373"/>
                </a:cubicBezTo>
                <a:cubicBezTo>
                  <a:pt x="647" y="1373"/>
                  <a:pt x="649" y="1373"/>
                  <a:pt x="650" y="1373"/>
                </a:cubicBezTo>
                <a:cubicBezTo>
                  <a:pt x="651" y="1372"/>
                  <a:pt x="652" y="1372"/>
                  <a:pt x="652" y="1372"/>
                </a:cubicBezTo>
                <a:cubicBezTo>
                  <a:pt x="653" y="1371"/>
                  <a:pt x="653" y="1371"/>
                  <a:pt x="653" y="1370"/>
                </a:cubicBezTo>
                <a:cubicBezTo>
                  <a:pt x="653" y="1369"/>
                  <a:pt x="656" y="1367"/>
                  <a:pt x="654" y="1366"/>
                </a:cubicBezTo>
                <a:cubicBezTo>
                  <a:pt x="654" y="1367"/>
                  <a:pt x="654" y="1367"/>
                  <a:pt x="654" y="1367"/>
                </a:cubicBezTo>
                <a:cubicBezTo>
                  <a:pt x="654" y="1367"/>
                  <a:pt x="652" y="1368"/>
                  <a:pt x="652" y="1368"/>
                </a:cubicBezTo>
                <a:cubicBezTo>
                  <a:pt x="652" y="1368"/>
                  <a:pt x="651" y="1368"/>
                  <a:pt x="650" y="1368"/>
                </a:cubicBezTo>
                <a:cubicBezTo>
                  <a:pt x="650" y="1369"/>
                  <a:pt x="649" y="1369"/>
                  <a:pt x="648" y="1369"/>
                </a:cubicBezTo>
                <a:cubicBezTo>
                  <a:pt x="647" y="1369"/>
                  <a:pt x="647" y="1370"/>
                  <a:pt x="646" y="1370"/>
                </a:cubicBezTo>
                <a:cubicBezTo>
                  <a:pt x="645" y="1370"/>
                  <a:pt x="642" y="1370"/>
                  <a:pt x="643" y="1368"/>
                </a:cubicBezTo>
                <a:cubicBezTo>
                  <a:pt x="643" y="1368"/>
                  <a:pt x="644" y="1367"/>
                  <a:pt x="643" y="1366"/>
                </a:cubicBezTo>
                <a:cubicBezTo>
                  <a:pt x="643" y="1366"/>
                  <a:pt x="642" y="1366"/>
                  <a:pt x="641" y="1366"/>
                </a:cubicBezTo>
                <a:cubicBezTo>
                  <a:pt x="640" y="1366"/>
                  <a:pt x="640" y="1367"/>
                  <a:pt x="639" y="1367"/>
                </a:cubicBezTo>
                <a:cubicBezTo>
                  <a:pt x="638" y="1367"/>
                  <a:pt x="638" y="1367"/>
                  <a:pt x="637" y="1367"/>
                </a:cubicBezTo>
                <a:cubicBezTo>
                  <a:pt x="636" y="1366"/>
                  <a:pt x="635" y="1366"/>
                  <a:pt x="633" y="1366"/>
                </a:cubicBezTo>
                <a:cubicBezTo>
                  <a:pt x="632" y="1365"/>
                  <a:pt x="630" y="1365"/>
                  <a:pt x="628" y="1365"/>
                </a:cubicBezTo>
                <a:cubicBezTo>
                  <a:pt x="625" y="1365"/>
                  <a:pt x="623" y="1366"/>
                  <a:pt x="620" y="1366"/>
                </a:cubicBezTo>
                <a:cubicBezTo>
                  <a:pt x="618" y="1366"/>
                  <a:pt x="617" y="1366"/>
                  <a:pt x="615" y="1365"/>
                </a:cubicBezTo>
                <a:cubicBezTo>
                  <a:pt x="614" y="1365"/>
                  <a:pt x="614" y="1363"/>
                  <a:pt x="613" y="1363"/>
                </a:cubicBezTo>
                <a:cubicBezTo>
                  <a:pt x="612" y="1363"/>
                  <a:pt x="611" y="1363"/>
                  <a:pt x="611" y="1362"/>
                </a:cubicBezTo>
                <a:cubicBezTo>
                  <a:pt x="611" y="1361"/>
                  <a:pt x="612" y="1362"/>
                  <a:pt x="613" y="1361"/>
                </a:cubicBezTo>
                <a:cubicBezTo>
                  <a:pt x="613" y="1361"/>
                  <a:pt x="611" y="1360"/>
                  <a:pt x="611" y="1360"/>
                </a:cubicBezTo>
                <a:cubicBezTo>
                  <a:pt x="609" y="1359"/>
                  <a:pt x="608" y="1361"/>
                  <a:pt x="607" y="1361"/>
                </a:cubicBezTo>
                <a:cubicBezTo>
                  <a:pt x="606" y="1361"/>
                  <a:pt x="605" y="1361"/>
                  <a:pt x="605" y="1361"/>
                </a:cubicBezTo>
                <a:cubicBezTo>
                  <a:pt x="604" y="1360"/>
                  <a:pt x="605" y="1360"/>
                  <a:pt x="604" y="1359"/>
                </a:cubicBezTo>
                <a:cubicBezTo>
                  <a:pt x="603" y="1358"/>
                  <a:pt x="603" y="1359"/>
                  <a:pt x="603" y="1360"/>
                </a:cubicBezTo>
                <a:cubicBezTo>
                  <a:pt x="602" y="1361"/>
                  <a:pt x="601" y="1362"/>
                  <a:pt x="600" y="1363"/>
                </a:cubicBezTo>
                <a:cubicBezTo>
                  <a:pt x="600" y="1364"/>
                  <a:pt x="598" y="1366"/>
                  <a:pt x="598" y="1367"/>
                </a:cubicBezTo>
                <a:cubicBezTo>
                  <a:pt x="599" y="1367"/>
                  <a:pt x="602" y="1366"/>
                  <a:pt x="603" y="1367"/>
                </a:cubicBezTo>
                <a:close/>
                <a:moveTo>
                  <a:pt x="616" y="1319"/>
                </a:moveTo>
                <a:cubicBezTo>
                  <a:pt x="616" y="1320"/>
                  <a:pt x="616" y="1321"/>
                  <a:pt x="617" y="1320"/>
                </a:cubicBezTo>
                <a:cubicBezTo>
                  <a:pt x="617" y="1320"/>
                  <a:pt x="617" y="1318"/>
                  <a:pt x="616" y="1319"/>
                </a:cubicBezTo>
                <a:close/>
                <a:moveTo>
                  <a:pt x="616" y="1313"/>
                </a:moveTo>
                <a:cubicBezTo>
                  <a:pt x="615" y="1313"/>
                  <a:pt x="616" y="1314"/>
                  <a:pt x="615" y="1314"/>
                </a:cubicBezTo>
                <a:cubicBezTo>
                  <a:pt x="615" y="1315"/>
                  <a:pt x="614" y="1316"/>
                  <a:pt x="614" y="1316"/>
                </a:cubicBezTo>
                <a:cubicBezTo>
                  <a:pt x="615" y="1317"/>
                  <a:pt x="616" y="1315"/>
                  <a:pt x="616" y="1315"/>
                </a:cubicBezTo>
                <a:cubicBezTo>
                  <a:pt x="616" y="1314"/>
                  <a:pt x="618" y="1313"/>
                  <a:pt x="616" y="1313"/>
                </a:cubicBezTo>
                <a:close/>
                <a:moveTo>
                  <a:pt x="615" y="1337"/>
                </a:moveTo>
                <a:cubicBezTo>
                  <a:pt x="615" y="1337"/>
                  <a:pt x="617" y="1336"/>
                  <a:pt x="617" y="1336"/>
                </a:cubicBezTo>
                <a:cubicBezTo>
                  <a:pt x="618" y="1336"/>
                  <a:pt x="619" y="1336"/>
                  <a:pt x="619" y="1335"/>
                </a:cubicBezTo>
                <a:cubicBezTo>
                  <a:pt x="619" y="1335"/>
                  <a:pt x="619" y="1334"/>
                  <a:pt x="619" y="1334"/>
                </a:cubicBezTo>
                <a:cubicBezTo>
                  <a:pt x="618" y="1334"/>
                  <a:pt x="617" y="1335"/>
                  <a:pt x="616" y="1335"/>
                </a:cubicBezTo>
                <a:cubicBezTo>
                  <a:pt x="616" y="1335"/>
                  <a:pt x="614" y="1336"/>
                  <a:pt x="615" y="1337"/>
                </a:cubicBezTo>
                <a:close/>
                <a:moveTo>
                  <a:pt x="343" y="861"/>
                </a:moveTo>
                <a:cubicBezTo>
                  <a:pt x="343" y="863"/>
                  <a:pt x="344" y="860"/>
                  <a:pt x="345" y="860"/>
                </a:cubicBezTo>
                <a:cubicBezTo>
                  <a:pt x="345" y="859"/>
                  <a:pt x="346" y="860"/>
                  <a:pt x="346" y="859"/>
                </a:cubicBezTo>
                <a:cubicBezTo>
                  <a:pt x="346" y="858"/>
                  <a:pt x="345" y="858"/>
                  <a:pt x="345" y="857"/>
                </a:cubicBezTo>
                <a:cubicBezTo>
                  <a:pt x="344" y="857"/>
                  <a:pt x="344" y="856"/>
                  <a:pt x="344" y="856"/>
                </a:cubicBezTo>
                <a:cubicBezTo>
                  <a:pt x="342" y="854"/>
                  <a:pt x="343" y="858"/>
                  <a:pt x="343" y="859"/>
                </a:cubicBezTo>
                <a:cubicBezTo>
                  <a:pt x="343" y="859"/>
                  <a:pt x="343" y="860"/>
                  <a:pt x="343" y="861"/>
                </a:cubicBezTo>
                <a:close/>
                <a:moveTo>
                  <a:pt x="427" y="881"/>
                </a:moveTo>
                <a:cubicBezTo>
                  <a:pt x="427" y="881"/>
                  <a:pt x="428" y="881"/>
                  <a:pt x="429" y="882"/>
                </a:cubicBezTo>
                <a:cubicBezTo>
                  <a:pt x="430" y="882"/>
                  <a:pt x="430" y="883"/>
                  <a:pt x="431" y="884"/>
                </a:cubicBezTo>
                <a:cubicBezTo>
                  <a:pt x="433" y="884"/>
                  <a:pt x="432" y="881"/>
                  <a:pt x="432" y="881"/>
                </a:cubicBezTo>
                <a:cubicBezTo>
                  <a:pt x="433" y="879"/>
                  <a:pt x="433" y="878"/>
                  <a:pt x="431" y="878"/>
                </a:cubicBezTo>
                <a:cubicBezTo>
                  <a:pt x="430" y="877"/>
                  <a:pt x="429" y="877"/>
                  <a:pt x="428" y="876"/>
                </a:cubicBezTo>
                <a:cubicBezTo>
                  <a:pt x="427" y="876"/>
                  <a:pt x="427" y="875"/>
                  <a:pt x="426" y="875"/>
                </a:cubicBezTo>
                <a:cubicBezTo>
                  <a:pt x="425" y="875"/>
                  <a:pt x="426" y="876"/>
                  <a:pt x="426" y="877"/>
                </a:cubicBezTo>
                <a:cubicBezTo>
                  <a:pt x="426" y="878"/>
                  <a:pt x="425" y="880"/>
                  <a:pt x="427" y="881"/>
                </a:cubicBezTo>
                <a:close/>
                <a:moveTo>
                  <a:pt x="461" y="848"/>
                </a:moveTo>
                <a:cubicBezTo>
                  <a:pt x="462" y="848"/>
                  <a:pt x="463" y="845"/>
                  <a:pt x="463" y="844"/>
                </a:cubicBezTo>
                <a:cubicBezTo>
                  <a:pt x="463" y="843"/>
                  <a:pt x="464" y="841"/>
                  <a:pt x="465" y="840"/>
                </a:cubicBezTo>
                <a:cubicBezTo>
                  <a:pt x="465" y="839"/>
                  <a:pt x="465" y="837"/>
                  <a:pt x="466" y="836"/>
                </a:cubicBezTo>
                <a:cubicBezTo>
                  <a:pt x="466" y="835"/>
                  <a:pt x="467" y="835"/>
                  <a:pt x="467" y="834"/>
                </a:cubicBezTo>
                <a:cubicBezTo>
                  <a:pt x="468" y="833"/>
                  <a:pt x="468" y="832"/>
                  <a:pt x="468" y="832"/>
                </a:cubicBezTo>
                <a:cubicBezTo>
                  <a:pt x="469" y="830"/>
                  <a:pt x="470" y="828"/>
                  <a:pt x="471" y="826"/>
                </a:cubicBezTo>
                <a:cubicBezTo>
                  <a:pt x="471" y="824"/>
                  <a:pt x="471" y="822"/>
                  <a:pt x="472" y="821"/>
                </a:cubicBezTo>
                <a:cubicBezTo>
                  <a:pt x="472" y="820"/>
                  <a:pt x="473" y="818"/>
                  <a:pt x="472" y="817"/>
                </a:cubicBezTo>
                <a:cubicBezTo>
                  <a:pt x="471" y="816"/>
                  <a:pt x="469" y="822"/>
                  <a:pt x="468" y="823"/>
                </a:cubicBezTo>
                <a:cubicBezTo>
                  <a:pt x="468" y="826"/>
                  <a:pt x="465" y="828"/>
                  <a:pt x="464" y="830"/>
                </a:cubicBezTo>
                <a:cubicBezTo>
                  <a:pt x="464" y="832"/>
                  <a:pt x="463" y="832"/>
                  <a:pt x="462" y="833"/>
                </a:cubicBezTo>
                <a:cubicBezTo>
                  <a:pt x="460" y="834"/>
                  <a:pt x="460" y="835"/>
                  <a:pt x="460" y="836"/>
                </a:cubicBezTo>
                <a:cubicBezTo>
                  <a:pt x="459" y="838"/>
                  <a:pt x="459" y="839"/>
                  <a:pt x="459" y="841"/>
                </a:cubicBezTo>
                <a:cubicBezTo>
                  <a:pt x="459" y="842"/>
                  <a:pt x="459" y="843"/>
                  <a:pt x="460" y="845"/>
                </a:cubicBezTo>
                <a:cubicBezTo>
                  <a:pt x="460" y="846"/>
                  <a:pt x="460" y="849"/>
                  <a:pt x="461" y="848"/>
                </a:cubicBezTo>
                <a:close/>
                <a:moveTo>
                  <a:pt x="510" y="806"/>
                </a:moveTo>
                <a:cubicBezTo>
                  <a:pt x="510" y="805"/>
                  <a:pt x="510" y="805"/>
                  <a:pt x="511" y="805"/>
                </a:cubicBezTo>
                <a:cubicBezTo>
                  <a:pt x="512" y="804"/>
                  <a:pt x="512" y="804"/>
                  <a:pt x="512" y="804"/>
                </a:cubicBezTo>
                <a:cubicBezTo>
                  <a:pt x="512" y="803"/>
                  <a:pt x="511" y="803"/>
                  <a:pt x="511" y="803"/>
                </a:cubicBezTo>
                <a:cubicBezTo>
                  <a:pt x="511" y="803"/>
                  <a:pt x="511" y="802"/>
                  <a:pt x="510" y="802"/>
                </a:cubicBezTo>
                <a:cubicBezTo>
                  <a:pt x="510" y="801"/>
                  <a:pt x="509" y="801"/>
                  <a:pt x="508" y="801"/>
                </a:cubicBezTo>
                <a:cubicBezTo>
                  <a:pt x="508" y="801"/>
                  <a:pt x="507" y="802"/>
                  <a:pt x="506" y="802"/>
                </a:cubicBezTo>
                <a:cubicBezTo>
                  <a:pt x="506" y="802"/>
                  <a:pt x="505" y="802"/>
                  <a:pt x="504" y="802"/>
                </a:cubicBezTo>
                <a:cubicBezTo>
                  <a:pt x="504" y="802"/>
                  <a:pt x="503" y="802"/>
                  <a:pt x="502" y="802"/>
                </a:cubicBezTo>
                <a:cubicBezTo>
                  <a:pt x="502" y="802"/>
                  <a:pt x="501" y="803"/>
                  <a:pt x="501" y="803"/>
                </a:cubicBezTo>
                <a:cubicBezTo>
                  <a:pt x="500" y="804"/>
                  <a:pt x="499" y="804"/>
                  <a:pt x="498" y="806"/>
                </a:cubicBezTo>
                <a:cubicBezTo>
                  <a:pt x="498" y="807"/>
                  <a:pt x="497" y="808"/>
                  <a:pt x="496" y="809"/>
                </a:cubicBezTo>
                <a:cubicBezTo>
                  <a:pt x="495" y="810"/>
                  <a:pt x="494" y="810"/>
                  <a:pt x="493" y="811"/>
                </a:cubicBezTo>
                <a:cubicBezTo>
                  <a:pt x="493" y="812"/>
                  <a:pt x="492" y="813"/>
                  <a:pt x="492" y="815"/>
                </a:cubicBezTo>
                <a:cubicBezTo>
                  <a:pt x="492" y="817"/>
                  <a:pt x="491" y="819"/>
                  <a:pt x="492" y="821"/>
                </a:cubicBezTo>
                <a:cubicBezTo>
                  <a:pt x="493" y="822"/>
                  <a:pt x="493" y="822"/>
                  <a:pt x="493" y="823"/>
                </a:cubicBezTo>
                <a:cubicBezTo>
                  <a:pt x="493" y="824"/>
                  <a:pt x="493" y="825"/>
                  <a:pt x="493" y="825"/>
                </a:cubicBezTo>
                <a:cubicBezTo>
                  <a:pt x="494" y="826"/>
                  <a:pt x="494" y="826"/>
                  <a:pt x="494" y="827"/>
                </a:cubicBezTo>
                <a:cubicBezTo>
                  <a:pt x="494" y="828"/>
                  <a:pt x="493" y="828"/>
                  <a:pt x="493" y="829"/>
                </a:cubicBezTo>
                <a:cubicBezTo>
                  <a:pt x="492" y="831"/>
                  <a:pt x="496" y="828"/>
                  <a:pt x="496" y="828"/>
                </a:cubicBezTo>
                <a:cubicBezTo>
                  <a:pt x="497" y="827"/>
                  <a:pt x="498" y="826"/>
                  <a:pt x="499" y="825"/>
                </a:cubicBezTo>
                <a:cubicBezTo>
                  <a:pt x="500" y="823"/>
                  <a:pt x="500" y="822"/>
                  <a:pt x="502" y="822"/>
                </a:cubicBezTo>
                <a:cubicBezTo>
                  <a:pt x="503" y="821"/>
                  <a:pt x="505" y="822"/>
                  <a:pt x="505" y="820"/>
                </a:cubicBezTo>
                <a:cubicBezTo>
                  <a:pt x="506" y="819"/>
                  <a:pt x="505" y="818"/>
                  <a:pt x="505" y="818"/>
                </a:cubicBezTo>
                <a:cubicBezTo>
                  <a:pt x="506" y="817"/>
                  <a:pt x="507" y="817"/>
                  <a:pt x="507" y="817"/>
                </a:cubicBezTo>
                <a:cubicBezTo>
                  <a:pt x="508" y="817"/>
                  <a:pt x="509" y="817"/>
                  <a:pt x="508" y="816"/>
                </a:cubicBezTo>
                <a:cubicBezTo>
                  <a:pt x="508" y="815"/>
                  <a:pt x="508" y="815"/>
                  <a:pt x="507" y="815"/>
                </a:cubicBezTo>
                <a:cubicBezTo>
                  <a:pt x="506" y="814"/>
                  <a:pt x="506" y="814"/>
                  <a:pt x="506" y="813"/>
                </a:cubicBezTo>
                <a:cubicBezTo>
                  <a:pt x="505" y="812"/>
                  <a:pt x="506" y="812"/>
                  <a:pt x="506" y="811"/>
                </a:cubicBezTo>
                <a:cubicBezTo>
                  <a:pt x="507" y="810"/>
                  <a:pt x="505" y="809"/>
                  <a:pt x="506" y="808"/>
                </a:cubicBezTo>
                <a:cubicBezTo>
                  <a:pt x="507" y="806"/>
                  <a:pt x="509" y="807"/>
                  <a:pt x="510" y="806"/>
                </a:cubicBezTo>
                <a:close/>
                <a:moveTo>
                  <a:pt x="562" y="738"/>
                </a:moveTo>
                <a:cubicBezTo>
                  <a:pt x="562" y="738"/>
                  <a:pt x="561" y="738"/>
                  <a:pt x="561" y="738"/>
                </a:cubicBezTo>
                <a:cubicBezTo>
                  <a:pt x="560" y="738"/>
                  <a:pt x="560" y="738"/>
                  <a:pt x="560" y="738"/>
                </a:cubicBezTo>
                <a:cubicBezTo>
                  <a:pt x="560" y="738"/>
                  <a:pt x="560" y="739"/>
                  <a:pt x="561" y="739"/>
                </a:cubicBezTo>
                <a:cubicBezTo>
                  <a:pt x="561" y="739"/>
                  <a:pt x="562" y="739"/>
                  <a:pt x="562" y="738"/>
                </a:cubicBezTo>
                <a:close/>
                <a:moveTo>
                  <a:pt x="534" y="732"/>
                </a:moveTo>
                <a:cubicBezTo>
                  <a:pt x="534" y="732"/>
                  <a:pt x="533" y="731"/>
                  <a:pt x="533" y="730"/>
                </a:cubicBezTo>
                <a:cubicBezTo>
                  <a:pt x="532" y="730"/>
                  <a:pt x="530" y="731"/>
                  <a:pt x="529" y="729"/>
                </a:cubicBezTo>
                <a:cubicBezTo>
                  <a:pt x="528" y="729"/>
                  <a:pt x="528" y="728"/>
                  <a:pt x="527" y="728"/>
                </a:cubicBezTo>
                <a:cubicBezTo>
                  <a:pt x="527" y="728"/>
                  <a:pt x="526" y="729"/>
                  <a:pt x="526" y="730"/>
                </a:cubicBezTo>
                <a:cubicBezTo>
                  <a:pt x="526" y="731"/>
                  <a:pt x="526" y="733"/>
                  <a:pt x="524" y="732"/>
                </a:cubicBezTo>
                <a:cubicBezTo>
                  <a:pt x="523" y="732"/>
                  <a:pt x="523" y="732"/>
                  <a:pt x="522" y="732"/>
                </a:cubicBezTo>
                <a:cubicBezTo>
                  <a:pt x="522" y="733"/>
                  <a:pt x="521" y="734"/>
                  <a:pt x="522" y="734"/>
                </a:cubicBezTo>
                <a:cubicBezTo>
                  <a:pt x="522" y="735"/>
                  <a:pt x="522" y="737"/>
                  <a:pt x="524" y="737"/>
                </a:cubicBezTo>
                <a:cubicBezTo>
                  <a:pt x="525" y="736"/>
                  <a:pt x="523" y="734"/>
                  <a:pt x="524" y="733"/>
                </a:cubicBezTo>
                <a:cubicBezTo>
                  <a:pt x="524" y="734"/>
                  <a:pt x="525" y="734"/>
                  <a:pt x="525" y="734"/>
                </a:cubicBezTo>
                <a:cubicBezTo>
                  <a:pt x="526" y="735"/>
                  <a:pt x="526" y="736"/>
                  <a:pt x="527" y="736"/>
                </a:cubicBezTo>
                <a:cubicBezTo>
                  <a:pt x="527" y="737"/>
                  <a:pt x="528" y="737"/>
                  <a:pt x="528" y="738"/>
                </a:cubicBezTo>
                <a:cubicBezTo>
                  <a:pt x="529" y="739"/>
                  <a:pt x="529" y="739"/>
                  <a:pt x="530" y="740"/>
                </a:cubicBezTo>
                <a:cubicBezTo>
                  <a:pt x="531" y="740"/>
                  <a:pt x="532" y="740"/>
                  <a:pt x="532" y="740"/>
                </a:cubicBezTo>
                <a:cubicBezTo>
                  <a:pt x="533" y="741"/>
                  <a:pt x="532" y="742"/>
                  <a:pt x="533" y="742"/>
                </a:cubicBezTo>
                <a:cubicBezTo>
                  <a:pt x="534" y="742"/>
                  <a:pt x="534" y="740"/>
                  <a:pt x="534" y="739"/>
                </a:cubicBezTo>
                <a:cubicBezTo>
                  <a:pt x="534" y="738"/>
                  <a:pt x="532" y="739"/>
                  <a:pt x="531" y="738"/>
                </a:cubicBezTo>
                <a:cubicBezTo>
                  <a:pt x="531" y="738"/>
                  <a:pt x="531" y="737"/>
                  <a:pt x="531" y="737"/>
                </a:cubicBezTo>
                <a:cubicBezTo>
                  <a:pt x="531" y="736"/>
                  <a:pt x="529" y="734"/>
                  <a:pt x="531" y="733"/>
                </a:cubicBezTo>
                <a:cubicBezTo>
                  <a:pt x="531" y="732"/>
                  <a:pt x="532" y="735"/>
                  <a:pt x="533" y="736"/>
                </a:cubicBezTo>
                <a:cubicBezTo>
                  <a:pt x="533" y="736"/>
                  <a:pt x="534" y="736"/>
                  <a:pt x="534" y="737"/>
                </a:cubicBezTo>
                <a:cubicBezTo>
                  <a:pt x="534" y="738"/>
                  <a:pt x="535" y="739"/>
                  <a:pt x="535" y="739"/>
                </a:cubicBezTo>
                <a:cubicBezTo>
                  <a:pt x="535" y="738"/>
                  <a:pt x="535" y="737"/>
                  <a:pt x="535" y="736"/>
                </a:cubicBezTo>
                <a:cubicBezTo>
                  <a:pt x="534" y="735"/>
                  <a:pt x="535" y="735"/>
                  <a:pt x="535" y="734"/>
                </a:cubicBezTo>
                <a:cubicBezTo>
                  <a:pt x="535" y="733"/>
                  <a:pt x="535" y="733"/>
                  <a:pt x="534" y="732"/>
                </a:cubicBezTo>
                <a:close/>
                <a:moveTo>
                  <a:pt x="346" y="890"/>
                </a:moveTo>
                <a:cubicBezTo>
                  <a:pt x="346" y="890"/>
                  <a:pt x="346" y="892"/>
                  <a:pt x="347" y="892"/>
                </a:cubicBezTo>
                <a:cubicBezTo>
                  <a:pt x="348" y="891"/>
                  <a:pt x="347" y="890"/>
                  <a:pt x="347" y="889"/>
                </a:cubicBezTo>
                <a:cubicBezTo>
                  <a:pt x="348" y="888"/>
                  <a:pt x="348" y="888"/>
                  <a:pt x="348" y="887"/>
                </a:cubicBezTo>
                <a:cubicBezTo>
                  <a:pt x="348" y="886"/>
                  <a:pt x="349" y="886"/>
                  <a:pt x="350" y="885"/>
                </a:cubicBezTo>
                <a:cubicBezTo>
                  <a:pt x="350" y="884"/>
                  <a:pt x="350" y="883"/>
                  <a:pt x="350" y="882"/>
                </a:cubicBezTo>
                <a:cubicBezTo>
                  <a:pt x="351" y="881"/>
                  <a:pt x="352" y="879"/>
                  <a:pt x="351" y="879"/>
                </a:cubicBezTo>
                <a:cubicBezTo>
                  <a:pt x="350" y="878"/>
                  <a:pt x="350" y="881"/>
                  <a:pt x="350" y="881"/>
                </a:cubicBezTo>
                <a:cubicBezTo>
                  <a:pt x="349" y="882"/>
                  <a:pt x="348" y="884"/>
                  <a:pt x="347" y="885"/>
                </a:cubicBezTo>
                <a:cubicBezTo>
                  <a:pt x="347" y="885"/>
                  <a:pt x="347" y="886"/>
                  <a:pt x="346" y="887"/>
                </a:cubicBezTo>
                <a:cubicBezTo>
                  <a:pt x="346" y="887"/>
                  <a:pt x="345" y="888"/>
                  <a:pt x="345" y="888"/>
                </a:cubicBezTo>
                <a:cubicBezTo>
                  <a:pt x="345" y="889"/>
                  <a:pt x="346" y="889"/>
                  <a:pt x="346" y="890"/>
                </a:cubicBezTo>
                <a:close/>
                <a:moveTo>
                  <a:pt x="364" y="892"/>
                </a:moveTo>
                <a:cubicBezTo>
                  <a:pt x="365" y="892"/>
                  <a:pt x="365" y="891"/>
                  <a:pt x="366" y="891"/>
                </a:cubicBezTo>
                <a:cubicBezTo>
                  <a:pt x="367" y="891"/>
                  <a:pt x="367" y="892"/>
                  <a:pt x="368" y="892"/>
                </a:cubicBezTo>
                <a:cubicBezTo>
                  <a:pt x="369" y="891"/>
                  <a:pt x="368" y="889"/>
                  <a:pt x="367" y="888"/>
                </a:cubicBezTo>
                <a:cubicBezTo>
                  <a:pt x="366" y="888"/>
                  <a:pt x="364" y="888"/>
                  <a:pt x="363" y="888"/>
                </a:cubicBezTo>
                <a:cubicBezTo>
                  <a:pt x="362" y="888"/>
                  <a:pt x="362" y="888"/>
                  <a:pt x="361" y="887"/>
                </a:cubicBezTo>
                <a:cubicBezTo>
                  <a:pt x="360" y="887"/>
                  <a:pt x="360" y="886"/>
                  <a:pt x="359" y="886"/>
                </a:cubicBezTo>
                <a:cubicBezTo>
                  <a:pt x="358" y="886"/>
                  <a:pt x="358" y="887"/>
                  <a:pt x="357" y="887"/>
                </a:cubicBezTo>
                <a:cubicBezTo>
                  <a:pt x="356" y="887"/>
                  <a:pt x="353" y="886"/>
                  <a:pt x="353" y="888"/>
                </a:cubicBezTo>
                <a:cubicBezTo>
                  <a:pt x="353" y="889"/>
                  <a:pt x="353" y="890"/>
                  <a:pt x="354" y="890"/>
                </a:cubicBezTo>
                <a:cubicBezTo>
                  <a:pt x="354" y="891"/>
                  <a:pt x="355" y="891"/>
                  <a:pt x="356" y="891"/>
                </a:cubicBezTo>
                <a:cubicBezTo>
                  <a:pt x="357" y="891"/>
                  <a:pt x="358" y="892"/>
                  <a:pt x="360" y="893"/>
                </a:cubicBezTo>
                <a:cubicBezTo>
                  <a:pt x="361" y="894"/>
                  <a:pt x="363" y="893"/>
                  <a:pt x="364" y="892"/>
                </a:cubicBezTo>
                <a:close/>
                <a:moveTo>
                  <a:pt x="353" y="896"/>
                </a:moveTo>
                <a:cubicBezTo>
                  <a:pt x="353" y="897"/>
                  <a:pt x="354" y="898"/>
                  <a:pt x="354" y="898"/>
                </a:cubicBezTo>
                <a:cubicBezTo>
                  <a:pt x="355" y="898"/>
                  <a:pt x="355" y="898"/>
                  <a:pt x="355" y="899"/>
                </a:cubicBezTo>
                <a:cubicBezTo>
                  <a:pt x="356" y="899"/>
                  <a:pt x="356" y="900"/>
                  <a:pt x="357" y="900"/>
                </a:cubicBezTo>
                <a:cubicBezTo>
                  <a:pt x="358" y="899"/>
                  <a:pt x="356" y="897"/>
                  <a:pt x="356" y="897"/>
                </a:cubicBezTo>
                <a:cubicBezTo>
                  <a:pt x="356" y="897"/>
                  <a:pt x="356" y="896"/>
                  <a:pt x="355" y="896"/>
                </a:cubicBezTo>
                <a:cubicBezTo>
                  <a:pt x="355" y="895"/>
                  <a:pt x="353" y="896"/>
                  <a:pt x="353" y="896"/>
                </a:cubicBezTo>
                <a:close/>
                <a:moveTo>
                  <a:pt x="214" y="1262"/>
                </a:moveTo>
                <a:cubicBezTo>
                  <a:pt x="215" y="1262"/>
                  <a:pt x="215" y="1262"/>
                  <a:pt x="216" y="1262"/>
                </a:cubicBezTo>
                <a:cubicBezTo>
                  <a:pt x="217" y="1262"/>
                  <a:pt x="218" y="1263"/>
                  <a:pt x="218" y="1264"/>
                </a:cubicBezTo>
                <a:cubicBezTo>
                  <a:pt x="219" y="1265"/>
                  <a:pt x="220" y="1264"/>
                  <a:pt x="220" y="1263"/>
                </a:cubicBezTo>
                <a:cubicBezTo>
                  <a:pt x="220" y="1262"/>
                  <a:pt x="220" y="1261"/>
                  <a:pt x="220" y="1261"/>
                </a:cubicBezTo>
                <a:cubicBezTo>
                  <a:pt x="220" y="1260"/>
                  <a:pt x="219" y="1260"/>
                  <a:pt x="219" y="1259"/>
                </a:cubicBezTo>
                <a:cubicBezTo>
                  <a:pt x="219" y="1259"/>
                  <a:pt x="219" y="1258"/>
                  <a:pt x="218" y="1258"/>
                </a:cubicBezTo>
                <a:cubicBezTo>
                  <a:pt x="218" y="1258"/>
                  <a:pt x="217" y="1258"/>
                  <a:pt x="216" y="1258"/>
                </a:cubicBezTo>
                <a:cubicBezTo>
                  <a:pt x="215" y="1258"/>
                  <a:pt x="214" y="1258"/>
                  <a:pt x="212" y="1258"/>
                </a:cubicBezTo>
                <a:cubicBezTo>
                  <a:pt x="212" y="1257"/>
                  <a:pt x="210" y="1258"/>
                  <a:pt x="210" y="1259"/>
                </a:cubicBezTo>
                <a:cubicBezTo>
                  <a:pt x="211" y="1260"/>
                  <a:pt x="212" y="1260"/>
                  <a:pt x="213" y="1260"/>
                </a:cubicBezTo>
                <a:cubicBezTo>
                  <a:pt x="213" y="1261"/>
                  <a:pt x="214" y="1261"/>
                  <a:pt x="214" y="1262"/>
                </a:cubicBezTo>
                <a:close/>
                <a:moveTo>
                  <a:pt x="342" y="869"/>
                </a:moveTo>
                <a:cubicBezTo>
                  <a:pt x="343" y="868"/>
                  <a:pt x="342" y="868"/>
                  <a:pt x="341" y="868"/>
                </a:cubicBezTo>
                <a:cubicBezTo>
                  <a:pt x="340" y="867"/>
                  <a:pt x="339" y="867"/>
                  <a:pt x="337" y="867"/>
                </a:cubicBezTo>
                <a:cubicBezTo>
                  <a:pt x="336" y="867"/>
                  <a:pt x="334" y="868"/>
                  <a:pt x="333" y="868"/>
                </a:cubicBezTo>
                <a:cubicBezTo>
                  <a:pt x="332" y="869"/>
                  <a:pt x="331" y="869"/>
                  <a:pt x="329" y="869"/>
                </a:cubicBezTo>
                <a:cubicBezTo>
                  <a:pt x="329" y="869"/>
                  <a:pt x="327" y="868"/>
                  <a:pt x="326" y="869"/>
                </a:cubicBezTo>
                <a:cubicBezTo>
                  <a:pt x="326" y="870"/>
                  <a:pt x="327" y="871"/>
                  <a:pt x="328" y="871"/>
                </a:cubicBezTo>
                <a:cubicBezTo>
                  <a:pt x="329" y="872"/>
                  <a:pt x="330" y="873"/>
                  <a:pt x="330" y="874"/>
                </a:cubicBezTo>
                <a:cubicBezTo>
                  <a:pt x="331" y="875"/>
                  <a:pt x="331" y="876"/>
                  <a:pt x="332" y="878"/>
                </a:cubicBezTo>
                <a:cubicBezTo>
                  <a:pt x="333" y="879"/>
                  <a:pt x="334" y="878"/>
                  <a:pt x="336" y="879"/>
                </a:cubicBezTo>
                <a:cubicBezTo>
                  <a:pt x="337" y="879"/>
                  <a:pt x="338" y="880"/>
                  <a:pt x="339" y="881"/>
                </a:cubicBezTo>
                <a:cubicBezTo>
                  <a:pt x="340" y="882"/>
                  <a:pt x="341" y="883"/>
                  <a:pt x="342" y="882"/>
                </a:cubicBezTo>
                <a:cubicBezTo>
                  <a:pt x="344" y="882"/>
                  <a:pt x="345" y="882"/>
                  <a:pt x="347" y="881"/>
                </a:cubicBezTo>
                <a:cubicBezTo>
                  <a:pt x="348" y="880"/>
                  <a:pt x="348" y="879"/>
                  <a:pt x="348" y="878"/>
                </a:cubicBezTo>
                <a:cubicBezTo>
                  <a:pt x="348" y="876"/>
                  <a:pt x="348" y="875"/>
                  <a:pt x="348" y="873"/>
                </a:cubicBezTo>
                <a:cubicBezTo>
                  <a:pt x="347" y="872"/>
                  <a:pt x="345" y="871"/>
                  <a:pt x="347" y="870"/>
                </a:cubicBezTo>
                <a:cubicBezTo>
                  <a:pt x="347" y="870"/>
                  <a:pt x="348" y="870"/>
                  <a:pt x="348" y="870"/>
                </a:cubicBezTo>
                <a:cubicBezTo>
                  <a:pt x="347" y="869"/>
                  <a:pt x="347" y="869"/>
                  <a:pt x="347" y="869"/>
                </a:cubicBezTo>
                <a:cubicBezTo>
                  <a:pt x="346" y="869"/>
                  <a:pt x="346" y="869"/>
                  <a:pt x="345" y="868"/>
                </a:cubicBezTo>
                <a:cubicBezTo>
                  <a:pt x="345" y="867"/>
                  <a:pt x="345" y="866"/>
                  <a:pt x="344" y="866"/>
                </a:cubicBezTo>
                <a:cubicBezTo>
                  <a:pt x="344" y="867"/>
                  <a:pt x="344" y="867"/>
                  <a:pt x="344" y="868"/>
                </a:cubicBezTo>
                <a:cubicBezTo>
                  <a:pt x="344" y="869"/>
                  <a:pt x="343" y="872"/>
                  <a:pt x="342" y="871"/>
                </a:cubicBezTo>
                <a:cubicBezTo>
                  <a:pt x="341" y="870"/>
                  <a:pt x="341" y="870"/>
                  <a:pt x="341" y="869"/>
                </a:cubicBezTo>
                <a:cubicBezTo>
                  <a:pt x="342" y="869"/>
                  <a:pt x="342" y="869"/>
                  <a:pt x="342" y="869"/>
                </a:cubicBezTo>
                <a:close/>
                <a:moveTo>
                  <a:pt x="570" y="736"/>
                </a:moveTo>
                <a:cubicBezTo>
                  <a:pt x="569" y="736"/>
                  <a:pt x="569" y="736"/>
                  <a:pt x="569" y="737"/>
                </a:cubicBezTo>
                <a:cubicBezTo>
                  <a:pt x="569" y="737"/>
                  <a:pt x="570" y="737"/>
                  <a:pt x="570" y="737"/>
                </a:cubicBezTo>
                <a:cubicBezTo>
                  <a:pt x="571" y="736"/>
                  <a:pt x="572" y="736"/>
                  <a:pt x="572" y="736"/>
                </a:cubicBezTo>
                <a:cubicBezTo>
                  <a:pt x="571" y="735"/>
                  <a:pt x="571" y="735"/>
                  <a:pt x="570" y="736"/>
                </a:cubicBezTo>
                <a:close/>
                <a:moveTo>
                  <a:pt x="242" y="743"/>
                </a:moveTo>
                <a:cubicBezTo>
                  <a:pt x="242" y="743"/>
                  <a:pt x="241" y="742"/>
                  <a:pt x="241" y="742"/>
                </a:cubicBezTo>
                <a:cubicBezTo>
                  <a:pt x="240" y="742"/>
                  <a:pt x="240" y="743"/>
                  <a:pt x="241" y="744"/>
                </a:cubicBezTo>
                <a:cubicBezTo>
                  <a:pt x="241" y="745"/>
                  <a:pt x="241" y="746"/>
                  <a:pt x="243" y="747"/>
                </a:cubicBezTo>
                <a:cubicBezTo>
                  <a:pt x="243" y="747"/>
                  <a:pt x="244" y="747"/>
                  <a:pt x="245" y="747"/>
                </a:cubicBezTo>
                <a:cubicBezTo>
                  <a:pt x="246" y="746"/>
                  <a:pt x="245" y="746"/>
                  <a:pt x="244" y="746"/>
                </a:cubicBezTo>
                <a:cubicBezTo>
                  <a:pt x="244" y="745"/>
                  <a:pt x="245" y="744"/>
                  <a:pt x="245" y="744"/>
                </a:cubicBezTo>
                <a:cubicBezTo>
                  <a:pt x="246" y="744"/>
                  <a:pt x="247" y="744"/>
                  <a:pt x="247" y="744"/>
                </a:cubicBezTo>
                <a:cubicBezTo>
                  <a:pt x="248" y="743"/>
                  <a:pt x="248" y="743"/>
                  <a:pt x="248" y="742"/>
                </a:cubicBezTo>
                <a:cubicBezTo>
                  <a:pt x="248" y="741"/>
                  <a:pt x="248" y="740"/>
                  <a:pt x="248" y="740"/>
                </a:cubicBezTo>
                <a:cubicBezTo>
                  <a:pt x="248" y="739"/>
                  <a:pt x="248" y="739"/>
                  <a:pt x="247" y="739"/>
                </a:cubicBezTo>
                <a:cubicBezTo>
                  <a:pt x="246" y="739"/>
                  <a:pt x="243" y="740"/>
                  <a:pt x="243" y="742"/>
                </a:cubicBezTo>
                <a:cubicBezTo>
                  <a:pt x="243" y="742"/>
                  <a:pt x="244" y="742"/>
                  <a:pt x="243" y="743"/>
                </a:cubicBezTo>
                <a:cubicBezTo>
                  <a:pt x="243" y="743"/>
                  <a:pt x="242" y="743"/>
                  <a:pt x="242" y="743"/>
                </a:cubicBezTo>
                <a:close/>
                <a:moveTo>
                  <a:pt x="458" y="1181"/>
                </a:moveTo>
                <a:cubicBezTo>
                  <a:pt x="459" y="1181"/>
                  <a:pt x="460" y="1181"/>
                  <a:pt x="460" y="1181"/>
                </a:cubicBezTo>
                <a:cubicBezTo>
                  <a:pt x="461" y="1182"/>
                  <a:pt x="462" y="1182"/>
                  <a:pt x="462" y="1182"/>
                </a:cubicBezTo>
                <a:cubicBezTo>
                  <a:pt x="463" y="1182"/>
                  <a:pt x="466" y="1182"/>
                  <a:pt x="466" y="1181"/>
                </a:cubicBezTo>
                <a:cubicBezTo>
                  <a:pt x="466" y="1180"/>
                  <a:pt x="463" y="1179"/>
                  <a:pt x="462" y="1180"/>
                </a:cubicBezTo>
                <a:cubicBezTo>
                  <a:pt x="461" y="1180"/>
                  <a:pt x="460" y="1180"/>
                  <a:pt x="459" y="1180"/>
                </a:cubicBezTo>
                <a:cubicBezTo>
                  <a:pt x="459" y="1179"/>
                  <a:pt x="458" y="1178"/>
                  <a:pt x="457" y="1179"/>
                </a:cubicBezTo>
                <a:cubicBezTo>
                  <a:pt x="457" y="1179"/>
                  <a:pt x="458" y="1180"/>
                  <a:pt x="458" y="1180"/>
                </a:cubicBezTo>
                <a:cubicBezTo>
                  <a:pt x="458" y="1180"/>
                  <a:pt x="457" y="1180"/>
                  <a:pt x="457" y="1180"/>
                </a:cubicBezTo>
                <a:cubicBezTo>
                  <a:pt x="457" y="1181"/>
                  <a:pt x="458" y="1181"/>
                  <a:pt x="458" y="1181"/>
                </a:cubicBezTo>
                <a:close/>
                <a:moveTo>
                  <a:pt x="570" y="772"/>
                </a:moveTo>
                <a:cubicBezTo>
                  <a:pt x="570" y="773"/>
                  <a:pt x="571" y="773"/>
                  <a:pt x="572" y="773"/>
                </a:cubicBezTo>
                <a:cubicBezTo>
                  <a:pt x="573" y="773"/>
                  <a:pt x="573" y="773"/>
                  <a:pt x="574" y="773"/>
                </a:cubicBezTo>
                <a:cubicBezTo>
                  <a:pt x="575" y="774"/>
                  <a:pt x="575" y="774"/>
                  <a:pt x="576" y="775"/>
                </a:cubicBezTo>
                <a:cubicBezTo>
                  <a:pt x="578" y="775"/>
                  <a:pt x="579" y="775"/>
                  <a:pt x="579" y="777"/>
                </a:cubicBezTo>
                <a:cubicBezTo>
                  <a:pt x="579" y="778"/>
                  <a:pt x="578" y="779"/>
                  <a:pt x="579" y="779"/>
                </a:cubicBezTo>
                <a:cubicBezTo>
                  <a:pt x="580" y="780"/>
                  <a:pt x="580" y="779"/>
                  <a:pt x="581" y="778"/>
                </a:cubicBezTo>
                <a:cubicBezTo>
                  <a:pt x="582" y="777"/>
                  <a:pt x="583" y="776"/>
                  <a:pt x="585" y="776"/>
                </a:cubicBezTo>
                <a:cubicBezTo>
                  <a:pt x="586" y="776"/>
                  <a:pt x="589" y="776"/>
                  <a:pt x="587" y="774"/>
                </a:cubicBezTo>
                <a:cubicBezTo>
                  <a:pt x="587" y="774"/>
                  <a:pt x="587" y="773"/>
                  <a:pt x="586" y="773"/>
                </a:cubicBezTo>
                <a:cubicBezTo>
                  <a:pt x="586" y="772"/>
                  <a:pt x="585" y="772"/>
                  <a:pt x="584" y="772"/>
                </a:cubicBezTo>
                <a:cubicBezTo>
                  <a:pt x="583" y="771"/>
                  <a:pt x="583" y="769"/>
                  <a:pt x="582" y="769"/>
                </a:cubicBezTo>
                <a:cubicBezTo>
                  <a:pt x="581" y="768"/>
                  <a:pt x="579" y="770"/>
                  <a:pt x="579" y="770"/>
                </a:cubicBezTo>
                <a:cubicBezTo>
                  <a:pt x="577" y="771"/>
                  <a:pt x="576" y="771"/>
                  <a:pt x="575" y="772"/>
                </a:cubicBezTo>
                <a:cubicBezTo>
                  <a:pt x="575" y="772"/>
                  <a:pt x="574" y="772"/>
                  <a:pt x="574" y="772"/>
                </a:cubicBezTo>
                <a:cubicBezTo>
                  <a:pt x="573" y="772"/>
                  <a:pt x="573" y="772"/>
                  <a:pt x="572" y="772"/>
                </a:cubicBezTo>
                <a:cubicBezTo>
                  <a:pt x="572" y="772"/>
                  <a:pt x="570" y="771"/>
                  <a:pt x="570" y="772"/>
                </a:cubicBezTo>
                <a:close/>
                <a:moveTo>
                  <a:pt x="565" y="737"/>
                </a:moveTo>
                <a:cubicBezTo>
                  <a:pt x="564" y="737"/>
                  <a:pt x="564" y="737"/>
                  <a:pt x="564" y="737"/>
                </a:cubicBezTo>
                <a:cubicBezTo>
                  <a:pt x="564" y="738"/>
                  <a:pt x="564" y="738"/>
                  <a:pt x="565" y="738"/>
                </a:cubicBezTo>
                <a:cubicBezTo>
                  <a:pt x="565" y="738"/>
                  <a:pt x="566" y="738"/>
                  <a:pt x="566" y="737"/>
                </a:cubicBezTo>
                <a:cubicBezTo>
                  <a:pt x="566" y="737"/>
                  <a:pt x="565" y="737"/>
                  <a:pt x="565" y="737"/>
                </a:cubicBezTo>
                <a:close/>
                <a:moveTo>
                  <a:pt x="2367" y="254"/>
                </a:moveTo>
                <a:cubicBezTo>
                  <a:pt x="2366" y="254"/>
                  <a:pt x="2366" y="254"/>
                  <a:pt x="2365" y="253"/>
                </a:cubicBezTo>
                <a:cubicBezTo>
                  <a:pt x="2365" y="253"/>
                  <a:pt x="2364" y="253"/>
                  <a:pt x="2363" y="253"/>
                </a:cubicBezTo>
                <a:cubicBezTo>
                  <a:pt x="2362" y="253"/>
                  <a:pt x="2360" y="253"/>
                  <a:pt x="2359" y="253"/>
                </a:cubicBezTo>
                <a:cubicBezTo>
                  <a:pt x="2357" y="253"/>
                  <a:pt x="2356" y="253"/>
                  <a:pt x="2355" y="253"/>
                </a:cubicBezTo>
                <a:cubicBezTo>
                  <a:pt x="2353" y="253"/>
                  <a:pt x="2352" y="253"/>
                  <a:pt x="2350" y="252"/>
                </a:cubicBezTo>
                <a:cubicBezTo>
                  <a:pt x="2349" y="252"/>
                  <a:pt x="2348" y="252"/>
                  <a:pt x="2346" y="252"/>
                </a:cubicBezTo>
                <a:cubicBezTo>
                  <a:pt x="2345" y="252"/>
                  <a:pt x="2343" y="251"/>
                  <a:pt x="2342" y="253"/>
                </a:cubicBezTo>
                <a:cubicBezTo>
                  <a:pt x="2342" y="254"/>
                  <a:pt x="2342" y="256"/>
                  <a:pt x="2342" y="257"/>
                </a:cubicBezTo>
                <a:cubicBezTo>
                  <a:pt x="2341" y="259"/>
                  <a:pt x="2339" y="260"/>
                  <a:pt x="2337" y="260"/>
                </a:cubicBezTo>
                <a:cubicBezTo>
                  <a:pt x="2336" y="260"/>
                  <a:pt x="2335" y="260"/>
                  <a:pt x="2334" y="260"/>
                </a:cubicBezTo>
                <a:cubicBezTo>
                  <a:pt x="2333" y="260"/>
                  <a:pt x="2332" y="259"/>
                  <a:pt x="2331" y="260"/>
                </a:cubicBezTo>
                <a:cubicBezTo>
                  <a:pt x="2330" y="261"/>
                  <a:pt x="2331" y="262"/>
                  <a:pt x="2332" y="262"/>
                </a:cubicBezTo>
                <a:cubicBezTo>
                  <a:pt x="2333" y="264"/>
                  <a:pt x="2335" y="263"/>
                  <a:pt x="2336" y="263"/>
                </a:cubicBezTo>
                <a:cubicBezTo>
                  <a:pt x="2337" y="264"/>
                  <a:pt x="2337" y="264"/>
                  <a:pt x="2338" y="264"/>
                </a:cubicBezTo>
                <a:cubicBezTo>
                  <a:pt x="2339" y="264"/>
                  <a:pt x="2339" y="264"/>
                  <a:pt x="2340" y="265"/>
                </a:cubicBezTo>
                <a:cubicBezTo>
                  <a:pt x="2341" y="265"/>
                  <a:pt x="2342" y="265"/>
                  <a:pt x="2342" y="266"/>
                </a:cubicBezTo>
                <a:cubicBezTo>
                  <a:pt x="2344" y="267"/>
                  <a:pt x="2345" y="268"/>
                  <a:pt x="2346" y="268"/>
                </a:cubicBezTo>
                <a:cubicBezTo>
                  <a:pt x="2348" y="268"/>
                  <a:pt x="2349" y="268"/>
                  <a:pt x="2351" y="269"/>
                </a:cubicBezTo>
                <a:cubicBezTo>
                  <a:pt x="2352" y="269"/>
                  <a:pt x="2353" y="269"/>
                  <a:pt x="2355" y="269"/>
                </a:cubicBezTo>
                <a:cubicBezTo>
                  <a:pt x="2357" y="270"/>
                  <a:pt x="2359" y="269"/>
                  <a:pt x="2360" y="267"/>
                </a:cubicBezTo>
                <a:cubicBezTo>
                  <a:pt x="2361" y="267"/>
                  <a:pt x="2362" y="266"/>
                  <a:pt x="2363" y="265"/>
                </a:cubicBezTo>
                <a:cubicBezTo>
                  <a:pt x="2364" y="264"/>
                  <a:pt x="2365" y="264"/>
                  <a:pt x="2366" y="263"/>
                </a:cubicBezTo>
                <a:cubicBezTo>
                  <a:pt x="2366" y="262"/>
                  <a:pt x="2367" y="262"/>
                  <a:pt x="2367" y="261"/>
                </a:cubicBezTo>
                <a:cubicBezTo>
                  <a:pt x="2368" y="261"/>
                  <a:pt x="2368" y="260"/>
                  <a:pt x="2369" y="260"/>
                </a:cubicBezTo>
                <a:cubicBezTo>
                  <a:pt x="2370" y="259"/>
                  <a:pt x="2371" y="257"/>
                  <a:pt x="2370" y="256"/>
                </a:cubicBezTo>
                <a:cubicBezTo>
                  <a:pt x="2370" y="255"/>
                  <a:pt x="2368" y="255"/>
                  <a:pt x="2367" y="254"/>
                </a:cubicBezTo>
                <a:close/>
                <a:moveTo>
                  <a:pt x="595" y="772"/>
                </a:moveTo>
                <a:cubicBezTo>
                  <a:pt x="595" y="772"/>
                  <a:pt x="596" y="772"/>
                  <a:pt x="596" y="772"/>
                </a:cubicBezTo>
                <a:cubicBezTo>
                  <a:pt x="596" y="771"/>
                  <a:pt x="595" y="771"/>
                  <a:pt x="595" y="771"/>
                </a:cubicBezTo>
                <a:cubicBezTo>
                  <a:pt x="595" y="770"/>
                  <a:pt x="595" y="769"/>
                  <a:pt x="594" y="769"/>
                </a:cubicBezTo>
                <a:cubicBezTo>
                  <a:pt x="593" y="769"/>
                  <a:pt x="592" y="770"/>
                  <a:pt x="593" y="770"/>
                </a:cubicBezTo>
                <a:cubicBezTo>
                  <a:pt x="594" y="771"/>
                  <a:pt x="594" y="771"/>
                  <a:pt x="594" y="771"/>
                </a:cubicBezTo>
                <a:cubicBezTo>
                  <a:pt x="594" y="771"/>
                  <a:pt x="594" y="772"/>
                  <a:pt x="595" y="772"/>
                </a:cubicBezTo>
                <a:close/>
                <a:moveTo>
                  <a:pt x="575" y="733"/>
                </a:moveTo>
                <a:cubicBezTo>
                  <a:pt x="575" y="733"/>
                  <a:pt x="575" y="732"/>
                  <a:pt x="574" y="732"/>
                </a:cubicBezTo>
                <a:cubicBezTo>
                  <a:pt x="573" y="732"/>
                  <a:pt x="572" y="732"/>
                  <a:pt x="572" y="733"/>
                </a:cubicBezTo>
                <a:cubicBezTo>
                  <a:pt x="572" y="733"/>
                  <a:pt x="573" y="733"/>
                  <a:pt x="574" y="733"/>
                </a:cubicBezTo>
                <a:cubicBezTo>
                  <a:pt x="574" y="734"/>
                  <a:pt x="575" y="733"/>
                  <a:pt x="575" y="733"/>
                </a:cubicBezTo>
                <a:close/>
                <a:moveTo>
                  <a:pt x="379" y="882"/>
                </a:moveTo>
                <a:cubicBezTo>
                  <a:pt x="378" y="882"/>
                  <a:pt x="378" y="881"/>
                  <a:pt x="377" y="881"/>
                </a:cubicBezTo>
                <a:cubicBezTo>
                  <a:pt x="377" y="881"/>
                  <a:pt x="377" y="883"/>
                  <a:pt x="376" y="884"/>
                </a:cubicBezTo>
                <a:cubicBezTo>
                  <a:pt x="376" y="885"/>
                  <a:pt x="376" y="886"/>
                  <a:pt x="376" y="886"/>
                </a:cubicBezTo>
                <a:cubicBezTo>
                  <a:pt x="378" y="887"/>
                  <a:pt x="378" y="885"/>
                  <a:pt x="378" y="884"/>
                </a:cubicBezTo>
                <a:cubicBezTo>
                  <a:pt x="379" y="883"/>
                  <a:pt x="380" y="884"/>
                  <a:pt x="380" y="884"/>
                </a:cubicBezTo>
                <a:cubicBezTo>
                  <a:pt x="381" y="885"/>
                  <a:pt x="381" y="885"/>
                  <a:pt x="382" y="885"/>
                </a:cubicBezTo>
                <a:cubicBezTo>
                  <a:pt x="382" y="884"/>
                  <a:pt x="382" y="884"/>
                  <a:pt x="381" y="883"/>
                </a:cubicBezTo>
                <a:cubicBezTo>
                  <a:pt x="380" y="883"/>
                  <a:pt x="379" y="883"/>
                  <a:pt x="379" y="882"/>
                </a:cubicBezTo>
                <a:close/>
                <a:moveTo>
                  <a:pt x="565" y="785"/>
                </a:moveTo>
                <a:cubicBezTo>
                  <a:pt x="565" y="786"/>
                  <a:pt x="568" y="786"/>
                  <a:pt x="568" y="787"/>
                </a:cubicBezTo>
                <a:cubicBezTo>
                  <a:pt x="569" y="789"/>
                  <a:pt x="567" y="789"/>
                  <a:pt x="566" y="790"/>
                </a:cubicBezTo>
                <a:cubicBezTo>
                  <a:pt x="565" y="792"/>
                  <a:pt x="568" y="792"/>
                  <a:pt x="569" y="792"/>
                </a:cubicBezTo>
                <a:cubicBezTo>
                  <a:pt x="569" y="793"/>
                  <a:pt x="569" y="793"/>
                  <a:pt x="570" y="793"/>
                </a:cubicBezTo>
                <a:cubicBezTo>
                  <a:pt x="571" y="794"/>
                  <a:pt x="571" y="794"/>
                  <a:pt x="572" y="794"/>
                </a:cubicBezTo>
                <a:cubicBezTo>
                  <a:pt x="573" y="796"/>
                  <a:pt x="571" y="797"/>
                  <a:pt x="570" y="798"/>
                </a:cubicBezTo>
                <a:cubicBezTo>
                  <a:pt x="570" y="799"/>
                  <a:pt x="569" y="799"/>
                  <a:pt x="569" y="800"/>
                </a:cubicBezTo>
                <a:cubicBezTo>
                  <a:pt x="569" y="801"/>
                  <a:pt x="570" y="801"/>
                  <a:pt x="570" y="802"/>
                </a:cubicBezTo>
                <a:cubicBezTo>
                  <a:pt x="571" y="803"/>
                  <a:pt x="571" y="802"/>
                  <a:pt x="571" y="801"/>
                </a:cubicBezTo>
                <a:cubicBezTo>
                  <a:pt x="572" y="800"/>
                  <a:pt x="573" y="799"/>
                  <a:pt x="573" y="798"/>
                </a:cubicBezTo>
                <a:cubicBezTo>
                  <a:pt x="575" y="796"/>
                  <a:pt x="575" y="794"/>
                  <a:pt x="578" y="793"/>
                </a:cubicBezTo>
                <a:cubicBezTo>
                  <a:pt x="579" y="792"/>
                  <a:pt x="580" y="792"/>
                  <a:pt x="582" y="792"/>
                </a:cubicBezTo>
                <a:cubicBezTo>
                  <a:pt x="583" y="791"/>
                  <a:pt x="585" y="791"/>
                  <a:pt x="586" y="790"/>
                </a:cubicBezTo>
                <a:cubicBezTo>
                  <a:pt x="587" y="790"/>
                  <a:pt x="588" y="788"/>
                  <a:pt x="589" y="788"/>
                </a:cubicBezTo>
                <a:cubicBezTo>
                  <a:pt x="590" y="787"/>
                  <a:pt x="591" y="787"/>
                  <a:pt x="592" y="786"/>
                </a:cubicBezTo>
                <a:cubicBezTo>
                  <a:pt x="593" y="786"/>
                  <a:pt x="595" y="787"/>
                  <a:pt x="595" y="785"/>
                </a:cubicBezTo>
                <a:cubicBezTo>
                  <a:pt x="594" y="785"/>
                  <a:pt x="594" y="784"/>
                  <a:pt x="593" y="784"/>
                </a:cubicBezTo>
                <a:cubicBezTo>
                  <a:pt x="593" y="784"/>
                  <a:pt x="591" y="783"/>
                  <a:pt x="592" y="783"/>
                </a:cubicBezTo>
                <a:cubicBezTo>
                  <a:pt x="593" y="783"/>
                  <a:pt x="596" y="785"/>
                  <a:pt x="596" y="783"/>
                </a:cubicBezTo>
                <a:cubicBezTo>
                  <a:pt x="595" y="781"/>
                  <a:pt x="594" y="780"/>
                  <a:pt x="593" y="780"/>
                </a:cubicBezTo>
                <a:cubicBezTo>
                  <a:pt x="592" y="780"/>
                  <a:pt x="591" y="780"/>
                  <a:pt x="591" y="781"/>
                </a:cubicBezTo>
                <a:cubicBezTo>
                  <a:pt x="591" y="781"/>
                  <a:pt x="591" y="782"/>
                  <a:pt x="591" y="783"/>
                </a:cubicBezTo>
                <a:cubicBezTo>
                  <a:pt x="589" y="784"/>
                  <a:pt x="588" y="782"/>
                  <a:pt x="587" y="782"/>
                </a:cubicBezTo>
                <a:cubicBezTo>
                  <a:pt x="586" y="782"/>
                  <a:pt x="584" y="781"/>
                  <a:pt x="583" y="782"/>
                </a:cubicBezTo>
                <a:cubicBezTo>
                  <a:pt x="580" y="782"/>
                  <a:pt x="577" y="783"/>
                  <a:pt x="574" y="784"/>
                </a:cubicBezTo>
                <a:cubicBezTo>
                  <a:pt x="573" y="784"/>
                  <a:pt x="571" y="786"/>
                  <a:pt x="570" y="786"/>
                </a:cubicBezTo>
                <a:cubicBezTo>
                  <a:pt x="568" y="786"/>
                  <a:pt x="567" y="784"/>
                  <a:pt x="565" y="785"/>
                </a:cubicBezTo>
                <a:close/>
                <a:moveTo>
                  <a:pt x="578" y="731"/>
                </a:moveTo>
                <a:cubicBezTo>
                  <a:pt x="578" y="731"/>
                  <a:pt x="577" y="730"/>
                  <a:pt x="577" y="731"/>
                </a:cubicBezTo>
                <a:cubicBezTo>
                  <a:pt x="577" y="731"/>
                  <a:pt x="576" y="731"/>
                  <a:pt x="576" y="731"/>
                </a:cubicBezTo>
                <a:cubicBezTo>
                  <a:pt x="576" y="731"/>
                  <a:pt x="577" y="731"/>
                  <a:pt x="577" y="731"/>
                </a:cubicBezTo>
                <a:cubicBezTo>
                  <a:pt x="578" y="731"/>
                  <a:pt x="578" y="731"/>
                  <a:pt x="578" y="731"/>
                </a:cubicBezTo>
                <a:close/>
                <a:moveTo>
                  <a:pt x="425" y="1144"/>
                </a:moveTo>
                <a:cubicBezTo>
                  <a:pt x="425" y="1145"/>
                  <a:pt x="425" y="1145"/>
                  <a:pt x="425" y="1145"/>
                </a:cubicBezTo>
                <a:cubicBezTo>
                  <a:pt x="425" y="1145"/>
                  <a:pt x="425" y="1145"/>
                  <a:pt x="425" y="1145"/>
                </a:cubicBezTo>
                <a:cubicBezTo>
                  <a:pt x="425" y="1147"/>
                  <a:pt x="426" y="1144"/>
                  <a:pt x="425" y="1144"/>
                </a:cubicBezTo>
                <a:close/>
                <a:moveTo>
                  <a:pt x="423" y="1151"/>
                </a:moveTo>
                <a:cubicBezTo>
                  <a:pt x="422" y="1150"/>
                  <a:pt x="422" y="1152"/>
                  <a:pt x="422" y="1152"/>
                </a:cubicBezTo>
                <a:cubicBezTo>
                  <a:pt x="423" y="1152"/>
                  <a:pt x="423" y="1153"/>
                  <a:pt x="423" y="1154"/>
                </a:cubicBezTo>
                <a:cubicBezTo>
                  <a:pt x="424" y="1153"/>
                  <a:pt x="423" y="1151"/>
                  <a:pt x="423" y="1151"/>
                </a:cubicBezTo>
                <a:close/>
                <a:moveTo>
                  <a:pt x="420" y="1140"/>
                </a:moveTo>
                <a:cubicBezTo>
                  <a:pt x="419" y="1139"/>
                  <a:pt x="419" y="1138"/>
                  <a:pt x="419" y="1137"/>
                </a:cubicBezTo>
                <a:cubicBezTo>
                  <a:pt x="419" y="1137"/>
                  <a:pt x="419" y="1135"/>
                  <a:pt x="418" y="1136"/>
                </a:cubicBezTo>
                <a:cubicBezTo>
                  <a:pt x="417" y="1136"/>
                  <a:pt x="418" y="1138"/>
                  <a:pt x="418" y="1138"/>
                </a:cubicBezTo>
                <a:cubicBezTo>
                  <a:pt x="418" y="1139"/>
                  <a:pt x="418" y="1139"/>
                  <a:pt x="418" y="1140"/>
                </a:cubicBezTo>
                <a:cubicBezTo>
                  <a:pt x="418" y="1140"/>
                  <a:pt x="417" y="1140"/>
                  <a:pt x="417" y="1141"/>
                </a:cubicBezTo>
                <a:cubicBezTo>
                  <a:pt x="417" y="1142"/>
                  <a:pt x="418" y="1142"/>
                  <a:pt x="418" y="1142"/>
                </a:cubicBezTo>
                <a:cubicBezTo>
                  <a:pt x="419" y="1143"/>
                  <a:pt x="419" y="1144"/>
                  <a:pt x="419" y="1144"/>
                </a:cubicBezTo>
                <a:cubicBezTo>
                  <a:pt x="419" y="1145"/>
                  <a:pt x="419" y="1146"/>
                  <a:pt x="420" y="1147"/>
                </a:cubicBezTo>
                <a:cubicBezTo>
                  <a:pt x="420" y="1148"/>
                  <a:pt x="420" y="1148"/>
                  <a:pt x="420" y="1149"/>
                </a:cubicBezTo>
                <a:cubicBezTo>
                  <a:pt x="421" y="1150"/>
                  <a:pt x="420" y="1150"/>
                  <a:pt x="421" y="1151"/>
                </a:cubicBezTo>
                <a:cubicBezTo>
                  <a:pt x="421" y="1150"/>
                  <a:pt x="421" y="1148"/>
                  <a:pt x="421" y="1147"/>
                </a:cubicBezTo>
                <a:cubicBezTo>
                  <a:pt x="421" y="1146"/>
                  <a:pt x="421" y="1144"/>
                  <a:pt x="421" y="1143"/>
                </a:cubicBezTo>
                <a:cubicBezTo>
                  <a:pt x="421" y="1141"/>
                  <a:pt x="420" y="1141"/>
                  <a:pt x="420" y="1140"/>
                </a:cubicBezTo>
                <a:close/>
                <a:moveTo>
                  <a:pt x="425" y="1156"/>
                </a:moveTo>
                <a:cubicBezTo>
                  <a:pt x="425" y="1155"/>
                  <a:pt x="424" y="1154"/>
                  <a:pt x="423" y="1154"/>
                </a:cubicBezTo>
                <a:cubicBezTo>
                  <a:pt x="423" y="1155"/>
                  <a:pt x="425" y="1157"/>
                  <a:pt x="425" y="1156"/>
                </a:cubicBezTo>
                <a:close/>
                <a:moveTo>
                  <a:pt x="426" y="1141"/>
                </a:moveTo>
                <a:cubicBezTo>
                  <a:pt x="426" y="1140"/>
                  <a:pt x="425" y="1140"/>
                  <a:pt x="425" y="1140"/>
                </a:cubicBezTo>
                <a:cubicBezTo>
                  <a:pt x="425" y="1140"/>
                  <a:pt x="425" y="1139"/>
                  <a:pt x="425" y="1139"/>
                </a:cubicBezTo>
                <a:cubicBezTo>
                  <a:pt x="425" y="1138"/>
                  <a:pt x="424" y="1138"/>
                  <a:pt x="424" y="1138"/>
                </a:cubicBezTo>
                <a:cubicBezTo>
                  <a:pt x="423" y="1137"/>
                  <a:pt x="423" y="1136"/>
                  <a:pt x="422" y="1136"/>
                </a:cubicBezTo>
                <a:cubicBezTo>
                  <a:pt x="421" y="1136"/>
                  <a:pt x="422" y="1136"/>
                  <a:pt x="422" y="1137"/>
                </a:cubicBezTo>
                <a:cubicBezTo>
                  <a:pt x="421" y="1137"/>
                  <a:pt x="421" y="1137"/>
                  <a:pt x="420" y="1138"/>
                </a:cubicBezTo>
                <a:cubicBezTo>
                  <a:pt x="420" y="1139"/>
                  <a:pt x="421" y="1139"/>
                  <a:pt x="421" y="1139"/>
                </a:cubicBezTo>
                <a:cubicBezTo>
                  <a:pt x="422" y="1139"/>
                  <a:pt x="422" y="1140"/>
                  <a:pt x="422" y="1140"/>
                </a:cubicBezTo>
                <a:cubicBezTo>
                  <a:pt x="423" y="1141"/>
                  <a:pt x="423" y="1141"/>
                  <a:pt x="424" y="1141"/>
                </a:cubicBezTo>
                <a:cubicBezTo>
                  <a:pt x="424" y="1141"/>
                  <a:pt x="425" y="1142"/>
                  <a:pt x="425" y="1142"/>
                </a:cubicBezTo>
                <a:cubicBezTo>
                  <a:pt x="426" y="1142"/>
                  <a:pt x="426" y="1141"/>
                  <a:pt x="426" y="1141"/>
                </a:cubicBezTo>
                <a:close/>
                <a:moveTo>
                  <a:pt x="442" y="1171"/>
                </a:moveTo>
                <a:cubicBezTo>
                  <a:pt x="442" y="1172"/>
                  <a:pt x="444" y="1173"/>
                  <a:pt x="444" y="1172"/>
                </a:cubicBezTo>
                <a:cubicBezTo>
                  <a:pt x="444" y="1172"/>
                  <a:pt x="444" y="1172"/>
                  <a:pt x="443" y="1171"/>
                </a:cubicBezTo>
                <a:cubicBezTo>
                  <a:pt x="443" y="1171"/>
                  <a:pt x="442" y="1171"/>
                  <a:pt x="442" y="1171"/>
                </a:cubicBezTo>
                <a:close/>
                <a:moveTo>
                  <a:pt x="427" y="1158"/>
                </a:moveTo>
                <a:cubicBezTo>
                  <a:pt x="428" y="1157"/>
                  <a:pt x="427" y="1156"/>
                  <a:pt x="427" y="1155"/>
                </a:cubicBezTo>
                <a:cubicBezTo>
                  <a:pt x="427" y="1155"/>
                  <a:pt x="427" y="1154"/>
                  <a:pt x="426" y="1154"/>
                </a:cubicBezTo>
                <a:cubicBezTo>
                  <a:pt x="425" y="1154"/>
                  <a:pt x="426" y="1155"/>
                  <a:pt x="426" y="1155"/>
                </a:cubicBezTo>
                <a:cubicBezTo>
                  <a:pt x="426" y="1156"/>
                  <a:pt x="426" y="1159"/>
                  <a:pt x="427" y="1158"/>
                </a:cubicBezTo>
                <a:close/>
                <a:moveTo>
                  <a:pt x="2632" y="1408"/>
                </a:moveTo>
                <a:cubicBezTo>
                  <a:pt x="2632" y="1408"/>
                  <a:pt x="2631" y="1408"/>
                  <a:pt x="2630" y="1407"/>
                </a:cubicBezTo>
                <a:cubicBezTo>
                  <a:pt x="2630" y="1407"/>
                  <a:pt x="2630" y="1406"/>
                  <a:pt x="2629" y="1406"/>
                </a:cubicBezTo>
                <a:cubicBezTo>
                  <a:pt x="2627" y="1406"/>
                  <a:pt x="2627" y="1407"/>
                  <a:pt x="2626" y="1408"/>
                </a:cubicBezTo>
                <a:cubicBezTo>
                  <a:pt x="2625" y="1410"/>
                  <a:pt x="2624" y="1410"/>
                  <a:pt x="2623" y="1410"/>
                </a:cubicBezTo>
                <a:cubicBezTo>
                  <a:pt x="2622" y="1411"/>
                  <a:pt x="2621" y="1411"/>
                  <a:pt x="2622" y="1412"/>
                </a:cubicBezTo>
                <a:cubicBezTo>
                  <a:pt x="2622" y="1412"/>
                  <a:pt x="2623" y="1412"/>
                  <a:pt x="2623" y="1413"/>
                </a:cubicBezTo>
                <a:cubicBezTo>
                  <a:pt x="2624" y="1413"/>
                  <a:pt x="2624" y="1414"/>
                  <a:pt x="2624" y="1414"/>
                </a:cubicBezTo>
                <a:cubicBezTo>
                  <a:pt x="2625" y="1414"/>
                  <a:pt x="2626" y="1414"/>
                  <a:pt x="2626" y="1414"/>
                </a:cubicBezTo>
                <a:cubicBezTo>
                  <a:pt x="2627" y="1414"/>
                  <a:pt x="2627" y="1414"/>
                  <a:pt x="2628" y="1413"/>
                </a:cubicBezTo>
                <a:cubicBezTo>
                  <a:pt x="2628" y="1412"/>
                  <a:pt x="2629" y="1412"/>
                  <a:pt x="2629" y="1412"/>
                </a:cubicBezTo>
                <a:cubicBezTo>
                  <a:pt x="2630" y="1412"/>
                  <a:pt x="2631" y="1412"/>
                  <a:pt x="2631" y="1411"/>
                </a:cubicBezTo>
                <a:cubicBezTo>
                  <a:pt x="2632" y="1411"/>
                  <a:pt x="2632" y="1410"/>
                  <a:pt x="2633" y="1410"/>
                </a:cubicBezTo>
                <a:cubicBezTo>
                  <a:pt x="2634" y="1409"/>
                  <a:pt x="2637" y="1409"/>
                  <a:pt x="2636" y="1408"/>
                </a:cubicBezTo>
                <a:cubicBezTo>
                  <a:pt x="2636" y="1407"/>
                  <a:pt x="2633" y="1408"/>
                  <a:pt x="2632" y="1408"/>
                </a:cubicBezTo>
                <a:close/>
                <a:moveTo>
                  <a:pt x="455" y="1180"/>
                </a:moveTo>
                <a:cubicBezTo>
                  <a:pt x="456" y="1180"/>
                  <a:pt x="455" y="1179"/>
                  <a:pt x="455" y="1178"/>
                </a:cubicBezTo>
                <a:cubicBezTo>
                  <a:pt x="454" y="1178"/>
                  <a:pt x="453" y="1178"/>
                  <a:pt x="452" y="1178"/>
                </a:cubicBezTo>
                <a:cubicBezTo>
                  <a:pt x="452" y="1178"/>
                  <a:pt x="451" y="1177"/>
                  <a:pt x="451" y="1178"/>
                </a:cubicBezTo>
                <a:cubicBezTo>
                  <a:pt x="452" y="1178"/>
                  <a:pt x="452" y="1179"/>
                  <a:pt x="453" y="1179"/>
                </a:cubicBezTo>
                <a:cubicBezTo>
                  <a:pt x="453" y="1179"/>
                  <a:pt x="454" y="1179"/>
                  <a:pt x="454" y="1179"/>
                </a:cubicBezTo>
                <a:cubicBezTo>
                  <a:pt x="454" y="1179"/>
                  <a:pt x="455" y="1180"/>
                  <a:pt x="455" y="1180"/>
                </a:cubicBezTo>
                <a:close/>
                <a:moveTo>
                  <a:pt x="452" y="1186"/>
                </a:moveTo>
                <a:cubicBezTo>
                  <a:pt x="451" y="1186"/>
                  <a:pt x="451" y="1186"/>
                  <a:pt x="450" y="1186"/>
                </a:cubicBezTo>
                <a:cubicBezTo>
                  <a:pt x="450" y="1187"/>
                  <a:pt x="450" y="1187"/>
                  <a:pt x="450" y="1187"/>
                </a:cubicBezTo>
                <a:cubicBezTo>
                  <a:pt x="450" y="1188"/>
                  <a:pt x="449" y="1188"/>
                  <a:pt x="449" y="1188"/>
                </a:cubicBezTo>
                <a:cubicBezTo>
                  <a:pt x="450" y="1188"/>
                  <a:pt x="450" y="1188"/>
                  <a:pt x="450" y="1188"/>
                </a:cubicBezTo>
                <a:cubicBezTo>
                  <a:pt x="450" y="1187"/>
                  <a:pt x="450" y="1188"/>
                  <a:pt x="451" y="1188"/>
                </a:cubicBezTo>
                <a:cubicBezTo>
                  <a:pt x="451" y="1188"/>
                  <a:pt x="452" y="1188"/>
                  <a:pt x="453" y="1187"/>
                </a:cubicBezTo>
                <a:cubicBezTo>
                  <a:pt x="453" y="1187"/>
                  <a:pt x="454" y="1187"/>
                  <a:pt x="453" y="1186"/>
                </a:cubicBezTo>
                <a:cubicBezTo>
                  <a:pt x="453" y="1186"/>
                  <a:pt x="452" y="1187"/>
                  <a:pt x="452" y="1186"/>
                </a:cubicBezTo>
                <a:close/>
                <a:moveTo>
                  <a:pt x="436" y="1164"/>
                </a:moveTo>
                <a:cubicBezTo>
                  <a:pt x="436" y="1165"/>
                  <a:pt x="437" y="1166"/>
                  <a:pt x="438" y="1166"/>
                </a:cubicBezTo>
                <a:cubicBezTo>
                  <a:pt x="438" y="1165"/>
                  <a:pt x="436" y="1164"/>
                  <a:pt x="436" y="1164"/>
                </a:cubicBezTo>
                <a:cubicBezTo>
                  <a:pt x="435" y="1163"/>
                  <a:pt x="434" y="1162"/>
                  <a:pt x="433" y="1161"/>
                </a:cubicBezTo>
                <a:cubicBezTo>
                  <a:pt x="433" y="1161"/>
                  <a:pt x="432" y="1160"/>
                  <a:pt x="432" y="1160"/>
                </a:cubicBezTo>
                <a:cubicBezTo>
                  <a:pt x="432" y="1160"/>
                  <a:pt x="432" y="1161"/>
                  <a:pt x="432" y="1161"/>
                </a:cubicBezTo>
                <a:cubicBezTo>
                  <a:pt x="431" y="1161"/>
                  <a:pt x="432" y="1161"/>
                  <a:pt x="431" y="1161"/>
                </a:cubicBezTo>
                <a:cubicBezTo>
                  <a:pt x="431" y="1161"/>
                  <a:pt x="431" y="1161"/>
                  <a:pt x="431" y="1160"/>
                </a:cubicBezTo>
                <a:cubicBezTo>
                  <a:pt x="430" y="1160"/>
                  <a:pt x="430" y="1158"/>
                  <a:pt x="429" y="1159"/>
                </a:cubicBezTo>
                <a:cubicBezTo>
                  <a:pt x="429" y="1159"/>
                  <a:pt x="430" y="1160"/>
                  <a:pt x="431" y="1161"/>
                </a:cubicBezTo>
                <a:cubicBezTo>
                  <a:pt x="431" y="1162"/>
                  <a:pt x="432" y="1163"/>
                  <a:pt x="433" y="1163"/>
                </a:cubicBezTo>
                <a:cubicBezTo>
                  <a:pt x="433" y="1162"/>
                  <a:pt x="432" y="1162"/>
                  <a:pt x="432" y="1161"/>
                </a:cubicBezTo>
                <a:cubicBezTo>
                  <a:pt x="433" y="1161"/>
                  <a:pt x="435" y="1163"/>
                  <a:pt x="436" y="1164"/>
                </a:cubicBezTo>
                <a:close/>
                <a:moveTo>
                  <a:pt x="350" y="863"/>
                </a:moveTo>
                <a:cubicBezTo>
                  <a:pt x="350" y="864"/>
                  <a:pt x="351" y="864"/>
                  <a:pt x="352" y="864"/>
                </a:cubicBezTo>
                <a:cubicBezTo>
                  <a:pt x="353" y="864"/>
                  <a:pt x="353" y="866"/>
                  <a:pt x="354" y="867"/>
                </a:cubicBezTo>
                <a:cubicBezTo>
                  <a:pt x="355" y="868"/>
                  <a:pt x="355" y="868"/>
                  <a:pt x="355" y="869"/>
                </a:cubicBezTo>
                <a:cubicBezTo>
                  <a:pt x="355" y="869"/>
                  <a:pt x="355" y="870"/>
                  <a:pt x="356" y="871"/>
                </a:cubicBezTo>
                <a:cubicBezTo>
                  <a:pt x="356" y="871"/>
                  <a:pt x="357" y="872"/>
                  <a:pt x="356" y="872"/>
                </a:cubicBezTo>
                <a:cubicBezTo>
                  <a:pt x="356" y="873"/>
                  <a:pt x="355" y="872"/>
                  <a:pt x="355" y="874"/>
                </a:cubicBezTo>
                <a:cubicBezTo>
                  <a:pt x="355" y="875"/>
                  <a:pt x="357" y="875"/>
                  <a:pt x="358" y="876"/>
                </a:cubicBezTo>
                <a:cubicBezTo>
                  <a:pt x="360" y="876"/>
                  <a:pt x="361" y="877"/>
                  <a:pt x="362" y="877"/>
                </a:cubicBezTo>
                <a:cubicBezTo>
                  <a:pt x="363" y="878"/>
                  <a:pt x="364" y="878"/>
                  <a:pt x="366" y="878"/>
                </a:cubicBezTo>
                <a:cubicBezTo>
                  <a:pt x="366" y="878"/>
                  <a:pt x="367" y="878"/>
                  <a:pt x="368" y="878"/>
                </a:cubicBezTo>
                <a:cubicBezTo>
                  <a:pt x="368" y="879"/>
                  <a:pt x="368" y="879"/>
                  <a:pt x="368" y="880"/>
                </a:cubicBezTo>
                <a:cubicBezTo>
                  <a:pt x="367" y="880"/>
                  <a:pt x="364" y="881"/>
                  <a:pt x="366" y="881"/>
                </a:cubicBezTo>
                <a:cubicBezTo>
                  <a:pt x="367" y="882"/>
                  <a:pt x="367" y="881"/>
                  <a:pt x="368" y="882"/>
                </a:cubicBezTo>
                <a:cubicBezTo>
                  <a:pt x="368" y="883"/>
                  <a:pt x="369" y="883"/>
                  <a:pt x="368" y="884"/>
                </a:cubicBezTo>
                <a:cubicBezTo>
                  <a:pt x="367" y="884"/>
                  <a:pt x="366" y="884"/>
                  <a:pt x="366" y="885"/>
                </a:cubicBezTo>
                <a:cubicBezTo>
                  <a:pt x="366" y="886"/>
                  <a:pt x="367" y="886"/>
                  <a:pt x="368" y="887"/>
                </a:cubicBezTo>
                <a:cubicBezTo>
                  <a:pt x="368" y="887"/>
                  <a:pt x="368" y="888"/>
                  <a:pt x="369" y="889"/>
                </a:cubicBezTo>
                <a:cubicBezTo>
                  <a:pt x="369" y="889"/>
                  <a:pt x="369" y="890"/>
                  <a:pt x="369" y="890"/>
                </a:cubicBezTo>
                <a:cubicBezTo>
                  <a:pt x="370" y="891"/>
                  <a:pt x="369" y="892"/>
                  <a:pt x="369" y="893"/>
                </a:cubicBezTo>
                <a:cubicBezTo>
                  <a:pt x="370" y="893"/>
                  <a:pt x="370" y="894"/>
                  <a:pt x="371" y="894"/>
                </a:cubicBezTo>
                <a:cubicBezTo>
                  <a:pt x="371" y="895"/>
                  <a:pt x="371" y="896"/>
                  <a:pt x="372" y="896"/>
                </a:cubicBezTo>
                <a:cubicBezTo>
                  <a:pt x="372" y="895"/>
                  <a:pt x="372" y="894"/>
                  <a:pt x="372" y="893"/>
                </a:cubicBezTo>
                <a:cubicBezTo>
                  <a:pt x="372" y="892"/>
                  <a:pt x="372" y="890"/>
                  <a:pt x="374" y="889"/>
                </a:cubicBezTo>
                <a:cubicBezTo>
                  <a:pt x="375" y="888"/>
                  <a:pt x="377" y="887"/>
                  <a:pt x="374" y="887"/>
                </a:cubicBezTo>
                <a:cubicBezTo>
                  <a:pt x="373" y="886"/>
                  <a:pt x="370" y="886"/>
                  <a:pt x="371" y="885"/>
                </a:cubicBezTo>
                <a:cubicBezTo>
                  <a:pt x="371" y="883"/>
                  <a:pt x="373" y="884"/>
                  <a:pt x="374" y="882"/>
                </a:cubicBezTo>
                <a:cubicBezTo>
                  <a:pt x="374" y="881"/>
                  <a:pt x="372" y="880"/>
                  <a:pt x="374" y="879"/>
                </a:cubicBezTo>
                <a:cubicBezTo>
                  <a:pt x="374" y="878"/>
                  <a:pt x="375" y="878"/>
                  <a:pt x="375" y="878"/>
                </a:cubicBezTo>
                <a:cubicBezTo>
                  <a:pt x="376" y="877"/>
                  <a:pt x="377" y="877"/>
                  <a:pt x="378" y="877"/>
                </a:cubicBezTo>
                <a:cubicBezTo>
                  <a:pt x="379" y="877"/>
                  <a:pt x="381" y="877"/>
                  <a:pt x="381" y="875"/>
                </a:cubicBezTo>
                <a:cubicBezTo>
                  <a:pt x="381" y="874"/>
                  <a:pt x="378" y="872"/>
                  <a:pt x="377" y="872"/>
                </a:cubicBezTo>
                <a:cubicBezTo>
                  <a:pt x="376" y="871"/>
                  <a:pt x="375" y="871"/>
                  <a:pt x="376" y="870"/>
                </a:cubicBezTo>
                <a:cubicBezTo>
                  <a:pt x="377" y="868"/>
                  <a:pt x="378" y="868"/>
                  <a:pt x="379" y="867"/>
                </a:cubicBezTo>
                <a:cubicBezTo>
                  <a:pt x="380" y="866"/>
                  <a:pt x="380" y="866"/>
                  <a:pt x="381" y="866"/>
                </a:cubicBezTo>
                <a:cubicBezTo>
                  <a:pt x="382" y="866"/>
                  <a:pt x="383" y="865"/>
                  <a:pt x="383" y="864"/>
                </a:cubicBezTo>
                <a:cubicBezTo>
                  <a:pt x="383" y="863"/>
                  <a:pt x="383" y="863"/>
                  <a:pt x="383" y="863"/>
                </a:cubicBezTo>
                <a:cubicBezTo>
                  <a:pt x="383" y="862"/>
                  <a:pt x="383" y="861"/>
                  <a:pt x="383" y="861"/>
                </a:cubicBezTo>
                <a:cubicBezTo>
                  <a:pt x="383" y="860"/>
                  <a:pt x="383" y="859"/>
                  <a:pt x="383" y="859"/>
                </a:cubicBezTo>
                <a:cubicBezTo>
                  <a:pt x="383" y="857"/>
                  <a:pt x="383" y="856"/>
                  <a:pt x="382" y="855"/>
                </a:cubicBezTo>
                <a:cubicBezTo>
                  <a:pt x="381" y="853"/>
                  <a:pt x="380" y="853"/>
                  <a:pt x="378" y="853"/>
                </a:cubicBezTo>
                <a:cubicBezTo>
                  <a:pt x="377" y="853"/>
                  <a:pt x="375" y="853"/>
                  <a:pt x="374" y="853"/>
                </a:cubicBezTo>
                <a:cubicBezTo>
                  <a:pt x="374" y="853"/>
                  <a:pt x="373" y="854"/>
                  <a:pt x="372" y="854"/>
                </a:cubicBezTo>
                <a:cubicBezTo>
                  <a:pt x="372" y="854"/>
                  <a:pt x="371" y="854"/>
                  <a:pt x="371" y="855"/>
                </a:cubicBezTo>
                <a:cubicBezTo>
                  <a:pt x="370" y="856"/>
                  <a:pt x="371" y="856"/>
                  <a:pt x="371" y="857"/>
                </a:cubicBezTo>
                <a:cubicBezTo>
                  <a:pt x="372" y="857"/>
                  <a:pt x="372" y="858"/>
                  <a:pt x="372" y="858"/>
                </a:cubicBezTo>
                <a:cubicBezTo>
                  <a:pt x="372" y="859"/>
                  <a:pt x="373" y="859"/>
                  <a:pt x="373" y="860"/>
                </a:cubicBezTo>
                <a:cubicBezTo>
                  <a:pt x="373" y="861"/>
                  <a:pt x="373" y="861"/>
                  <a:pt x="373" y="862"/>
                </a:cubicBezTo>
                <a:cubicBezTo>
                  <a:pt x="373" y="863"/>
                  <a:pt x="372" y="866"/>
                  <a:pt x="371" y="864"/>
                </a:cubicBezTo>
                <a:cubicBezTo>
                  <a:pt x="371" y="863"/>
                  <a:pt x="371" y="863"/>
                  <a:pt x="372" y="862"/>
                </a:cubicBezTo>
                <a:cubicBezTo>
                  <a:pt x="372" y="862"/>
                  <a:pt x="372" y="861"/>
                  <a:pt x="372" y="860"/>
                </a:cubicBezTo>
                <a:cubicBezTo>
                  <a:pt x="372" y="859"/>
                  <a:pt x="371" y="856"/>
                  <a:pt x="370" y="858"/>
                </a:cubicBezTo>
                <a:cubicBezTo>
                  <a:pt x="369" y="858"/>
                  <a:pt x="370" y="859"/>
                  <a:pt x="370" y="860"/>
                </a:cubicBezTo>
                <a:cubicBezTo>
                  <a:pt x="370" y="861"/>
                  <a:pt x="370" y="861"/>
                  <a:pt x="370" y="861"/>
                </a:cubicBezTo>
                <a:cubicBezTo>
                  <a:pt x="369" y="862"/>
                  <a:pt x="369" y="862"/>
                  <a:pt x="369" y="863"/>
                </a:cubicBezTo>
                <a:cubicBezTo>
                  <a:pt x="368" y="864"/>
                  <a:pt x="368" y="864"/>
                  <a:pt x="368" y="865"/>
                </a:cubicBezTo>
                <a:cubicBezTo>
                  <a:pt x="367" y="865"/>
                  <a:pt x="367" y="865"/>
                  <a:pt x="367" y="865"/>
                </a:cubicBezTo>
                <a:cubicBezTo>
                  <a:pt x="367" y="864"/>
                  <a:pt x="366" y="863"/>
                  <a:pt x="366" y="863"/>
                </a:cubicBezTo>
                <a:cubicBezTo>
                  <a:pt x="366" y="862"/>
                  <a:pt x="365" y="862"/>
                  <a:pt x="365" y="861"/>
                </a:cubicBezTo>
                <a:cubicBezTo>
                  <a:pt x="365" y="860"/>
                  <a:pt x="365" y="860"/>
                  <a:pt x="366" y="859"/>
                </a:cubicBezTo>
                <a:cubicBezTo>
                  <a:pt x="366" y="858"/>
                  <a:pt x="366" y="858"/>
                  <a:pt x="367" y="857"/>
                </a:cubicBezTo>
                <a:cubicBezTo>
                  <a:pt x="367" y="857"/>
                  <a:pt x="368" y="856"/>
                  <a:pt x="367" y="856"/>
                </a:cubicBezTo>
                <a:cubicBezTo>
                  <a:pt x="366" y="856"/>
                  <a:pt x="365" y="857"/>
                  <a:pt x="364" y="857"/>
                </a:cubicBezTo>
                <a:cubicBezTo>
                  <a:pt x="363" y="857"/>
                  <a:pt x="362" y="856"/>
                  <a:pt x="360" y="856"/>
                </a:cubicBezTo>
                <a:cubicBezTo>
                  <a:pt x="360" y="856"/>
                  <a:pt x="359" y="855"/>
                  <a:pt x="358" y="856"/>
                </a:cubicBezTo>
                <a:cubicBezTo>
                  <a:pt x="359" y="857"/>
                  <a:pt x="360" y="857"/>
                  <a:pt x="360" y="857"/>
                </a:cubicBezTo>
                <a:cubicBezTo>
                  <a:pt x="361" y="858"/>
                  <a:pt x="361" y="858"/>
                  <a:pt x="361" y="859"/>
                </a:cubicBezTo>
                <a:cubicBezTo>
                  <a:pt x="362" y="860"/>
                  <a:pt x="359" y="862"/>
                  <a:pt x="358" y="863"/>
                </a:cubicBezTo>
                <a:cubicBezTo>
                  <a:pt x="358" y="863"/>
                  <a:pt x="357" y="863"/>
                  <a:pt x="356" y="863"/>
                </a:cubicBezTo>
                <a:cubicBezTo>
                  <a:pt x="355" y="864"/>
                  <a:pt x="354" y="864"/>
                  <a:pt x="352" y="863"/>
                </a:cubicBezTo>
                <a:cubicBezTo>
                  <a:pt x="352" y="863"/>
                  <a:pt x="351" y="862"/>
                  <a:pt x="350" y="863"/>
                </a:cubicBezTo>
                <a:close/>
                <a:moveTo>
                  <a:pt x="240" y="750"/>
                </a:moveTo>
                <a:cubicBezTo>
                  <a:pt x="240" y="749"/>
                  <a:pt x="240" y="749"/>
                  <a:pt x="239" y="749"/>
                </a:cubicBezTo>
                <a:cubicBezTo>
                  <a:pt x="238" y="748"/>
                  <a:pt x="238" y="746"/>
                  <a:pt x="237" y="747"/>
                </a:cubicBezTo>
                <a:cubicBezTo>
                  <a:pt x="235" y="747"/>
                  <a:pt x="238" y="749"/>
                  <a:pt x="238" y="750"/>
                </a:cubicBezTo>
                <a:cubicBezTo>
                  <a:pt x="238" y="751"/>
                  <a:pt x="238" y="752"/>
                  <a:pt x="238" y="752"/>
                </a:cubicBezTo>
                <a:cubicBezTo>
                  <a:pt x="238" y="753"/>
                  <a:pt x="238" y="754"/>
                  <a:pt x="239" y="753"/>
                </a:cubicBezTo>
                <a:cubicBezTo>
                  <a:pt x="239" y="753"/>
                  <a:pt x="239" y="752"/>
                  <a:pt x="239" y="751"/>
                </a:cubicBezTo>
                <a:cubicBezTo>
                  <a:pt x="240" y="751"/>
                  <a:pt x="240" y="751"/>
                  <a:pt x="240" y="750"/>
                </a:cubicBezTo>
                <a:close/>
                <a:moveTo>
                  <a:pt x="240" y="766"/>
                </a:moveTo>
                <a:cubicBezTo>
                  <a:pt x="240" y="766"/>
                  <a:pt x="240" y="765"/>
                  <a:pt x="240" y="764"/>
                </a:cubicBezTo>
                <a:cubicBezTo>
                  <a:pt x="240" y="764"/>
                  <a:pt x="241" y="763"/>
                  <a:pt x="241" y="763"/>
                </a:cubicBezTo>
                <a:cubicBezTo>
                  <a:pt x="242" y="762"/>
                  <a:pt x="241" y="762"/>
                  <a:pt x="240" y="761"/>
                </a:cubicBezTo>
                <a:cubicBezTo>
                  <a:pt x="240" y="761"/>
                  <a:pt x="240" y="759"/>
                  <a:pt x="239" y="759"/>
                </a:cubicBezTo>
                <a:cubicBezTo>
                  <a:pt x="239" y="759"/>
                  <a:pt x="238" y="761"/>
                  <a:pt x="238" y="761"/>
                </a:cubicBezTo>
                <a:cubicBezTo>
                  <a:pt x="238" y="762"/>
                  <a:pt x="238" y="762"/>
                  <a:pt x="238" y="763"/>
                </a:cubicBezTo>
                <a:cubicBezTo>
                  <a:pt x="238" y="764"/>
                  <a:pt x="238" y="767"/>
                  <a:pt x="240" y="766"/>
                </a:cubicBezTo>
                <a:close/>
                <a:moveTo>
                  <a:pt x="353" y="820"/>
                </a:moveTo>
                <a:cubicBezTo>
                  <a:pt x="352" y="820"/>
                  <a:pt x="352" y="821"/>
                  <a:pt x="353" y="821"/>
                </a:cubicBezTo>
                <a:cubicBezTo>
                  <a:pt x="353" y="821"/>
                  <a:pt x="354" y="820"/>
                  <a:pt x="353" y="820"/>
                </a:cubicBezTo>
                <a:close/>
                <a:moveTo>
                  <a:pt x="364" y="800"/>
                </a:moveTo>
                <a:cubicBezTo>
                  <a:pt x="364" y="800"/>
                  <a:pt x="364" y="800"/>
                  <a:pt x="364" y="800"/>
                </a:cubicBezTo>
                <a:cubicBezTo>
                  <a:pt x="364" y="800"/>
                  <a:pt x="364" y="800"/>
                  <a:pt x="364" y="800"/>
                </a:cubicBezTo>
                <a:cubicBezTo>
                  <a:pt x="366" y="801"/>
                  <a:pt x="366" y="801"/>
                  <a:pt x="367" y="800"/>
                </a:cubicBezTo>
                <a:cubicBezTo>
                  <a:pt x="367" y="799"/>
                  <a:pt x="368" y="798"/>
                  <a:pt x="367" y="797"/>
                </a:cubicBezTo>
                <a:cubicBezTo>
                  <a:pt x="367" y="797"/>
                  <a:pt x="365" y="797"/>
                  <a:pt x="365" y="797"/>
                </a:cubicBezTo>
                <a:cubicBezTo>
                  <a:pt x="364" y="797"/>
                  <a:pt x="364" y="797"/>
                  <a:pt x="364" y="798"/>
                </a:cubicBezTo>
                <a:cubicBezTo>
                  <a:pt x="364" y="798"/>
                  <a:pt x="363" y="798"/>
                  <a:pt x="363" y="799"/>
                </a:cubicBezTo>
                <a:cubicBezTo>
                  <a:pt x="363" y="799"/>
                  <a:pt x="363" y="800"/>
                  <a:pt x="363" y="800"/>
                </a:cubicBezTo>
                <a:cubicBezTo>
                  <a:pt x="363" y="800"/>
                  <a:pt x="364" y="800"/>
                  <a:pt x="364" y="800"/>
                </a:cubicBezTo>
                <a:close/>
                <a:moveTo>
                  <a:pt x="432" y="1155"/>
                </a:moveTo>
                <a:cubicBezTo>
                  <a:pt x="432" y="1155"/>
                  <a:pt x="432" y="1155"/>
                  <a:pt x="432" y="1156"/>
                </a:cubicBezTo>
                <a:cubicBezTo>
                  <a:pt x="432" y="1156"/>
                  <a:pt x="432" y="1157"/>
                  <a:pt x="433" y="1157"/>
                </a:cubicBezTo>
                <a:cubicBezTo>
                  <a:pt x="433" y="1158"/>
                  <a:pt x="434" y="1157"/>
                  <a:pt x="434" y="1157"/>
                </a:cubicBezTo>
                <a:cubicBezTo>
                  <a:pt x="434" y="1156"/>
                  <a:pt x="434" y="1155"/>
                  <a:pt x="433" y="1155"/>
                </a:cubicBezTo>
                <a:cubicBezTo>
                  <a:pt x="432" y="1154"/>
                  <a:pt x="432" y="1153"/>
                  <a:pt x="431" y="1153"/>
                </a:cubicBezTo>
                <a:cubicBezTo>
                  <a:pt x="430" y="1152"/>
                  <a:pt x="429" y="1151"/>
                  <a:pt x="429" y="1150"/>
                </a:cubicBezTo>
                <a:cubicBezTo>
                  <a:pt x="428" y="1150"/>
                  <a:pt x="426" y="1147"/>
                  <a:pt x="426" y="1147"/>
                </a:cubicBezTo>
                <a:cubicBezTo>
                  <a:pt x="425" y="1148"/>
                  <a:pt x="427" y="1150"/>
                  <a:pt x="427" y="1150"/>
                </a:cubicBezTo>
                <a:cubicBezTo>
                  <a:pt x="428" y="1151"/>
                  <a:pt x="429" y="1151"/>
                  <a:pt x="430" y="1152"/>
                </a:cubicBezTo>
                <a:cubicBezTo>
                  <a:pt x="430" y="1153"/>
                  <a:pt x="431" y="1154"/>
                  <a:pt x="432" y="1155"/>
                </a:cubicBezTo>
                <a:close/>
                <a:moveTo>
                  <a:pt x="427" y="1145"/>
                </a:moveTo>
                <a:cubicBezTo>
                  <a:pt x="427" y="1144"/>
                  <a:pt x="427" y="1143"/>
                  <a:pt x="426" y="1143"/>
                </a:cubicBezTo>
                <a:cubicBezTo>
                  <a:pt x="426" y="1144"/>
                  <a:pt x="426" y="1145"/>
                  <a:pt x="427" y="1146"/>
                </a:cubicBezTo>
                <a:cubicBezTo>
                  <a:pt x="427" y="1146"/>
                  <a:pt x="427" y="1146"/>
                  <a:pt x="427" y="1145"/>
                </a:cubicBezTo>
                <a:close/>
                <a:moveTo>
                  <a:pt x="433" y="1166"/>
                </a:moveTo>
                <a:cubicBezTo>
                  <a:pt x="433" y="1167"/>
                  <a:pt x="439" y="1171"/>
                  <a:pt x="440" y="1171"/>
                </a:cubicBezTo>
                <a:cubicBezTo>
                  <a:pt x="440" y="1171"/>
                  <a:pt x="435" y="1168"/>
                  <a:pt x="434" y="1167"/>
                </a:cubicBezTo>
                <a:cubicBezTo>
                  <a:pt x="433" y="1167"/>
                  <a:pt x="433" y="1166"/>
                  <a:pt x="432" y="1165"/>
                </a:cubicBezTo>
                <a:cubicBezTo>
                  <a:pt x="432" y="1164"/>
                  <a:pt x="429" y="1161"/>
                  <a:pt x="429" y="1161"/>
                </a:cubicBezTo>
                <a:cubicBezTo>
                  <a:pt x="428" y="1162"/>
                  <a:pt x="429" y="1163"/>
                  <a:pt x="429" y="1163"/>
                </a:cubicBezTo>
                <a:cubicBezTo>
                  <a:pt x="430" y="1164"/>
                  <a:pt x="432" y="1165"/>
                  <a:pt x="433" y="1166"/>
                </a:cubicBezTo>
                <a:close/>
                <a:moveTo>
                  <a:pt x="415" y="1147"/>
                </a:moveTo>
                <a:cubicBezTo>
                  <a:pt x="415" y="1148"/>
                  <a:pt x="416" y="1148"/>
                  <a:pt x="416" y="1148"/>
                </a:cubicBezTo>
                <a:cubicBezTo>
                  <a:pt x="416" y="1149"/>
                  <a:pt x="416" y="1147"/>
                  <a:pt x="416" y="1147"/>
                </a:cubicBezTo>
                <a:cubicBezTo>
                  <a:pt x="416" y="1147"/>
                  <a:pt x="415" y="1147"/>
                  <a:pt x="416" y="1146"/>
                </a:cubicBezTo>
                <a:cubicBezTo>
                  <a:pt x="415" y="1146"/>
                  <a:pt x="414" y="1147"/>
                  <a:pt x="415" y="1147"/>
                </a:cubicBezTo>
                <a:close/>
                <a:moveTo>
                  <a:pt x="457" y="1183"/>
                </a:moveTo>
                <a:cubicBezTo>
                  <a:pt x="456" y="1185"/>
                  <a:pt x="459" y="1185"/>
                  <a:pt x="460" y="1185"/>
                </a:cubicBezTo>
                <a:cubicBezTo>
                  <a:pt x="460" y="1185"/>
                  <a:pt x="461" y="1185"/>
                  <a:pt x="461" y="1185"/>
                </a:cubicBezTo>
                <a:cubicBezTo>
                  <a:pt x="462" y="1185"/>
                  <a:pt x="462" y="1185"/>
                  <a:pt x="463" y="1185"/>
                </a:cubicBezTo>
                <a:cubicBezTo>
                  <a:pt x="464" y="1185"/>
                  <a:pt x="465" y="1185"/>
                  <a:pt x="466" y="1185"/>
                </a:cubicBezTo>
                <a:cubicBezTo>
                  <a:pt x="468" y="1185"/>
                  <a:pt x="469" y="1186"/>
                  <a:pt x="470" y="1186"/>
                </a:cubicBezTo>
                <a:cubicBezTo>
                  <a:pt x="470" y="1186"/>
                  <a:pt x="472" y="1186"/>
                  <a:pt x="471" y="1185"/>
                </a:cubicBezTo>
                <a:cubicBezTo>
                  <a:pt x="470" y="1185"/>
                  <a:pt x="469" y="1185"/>
                  <a:pt x="469" y="1185"/>
                </a:cubicBezTo>
                <a:cubicBezTo>
                  <a:pt x="468" y="1185"/>
                  <a:pt x="466" y="1185"/>
                  <a:pt x="465" y="1184"/>
                </a:cubicBezTo>
                <a:cubicBezTo>
                  <a:pt x="464" y="1184"/>
                  <a:pt x="463" y="1184"/>
                  <a:pt x="463" y="1184"/>
                </a:cubicBezTo>
                <a:cubicBezTo>
                  <a:pt x="462" y="1184"/>
                  <a:pt x="462" y="1183"/>
                  <a:pt x="461" y="1183"/>
                </a:cubicBezTo>
                <a:cubicBezTo>
                  <a:pt x="460" y="1183"/>
                  <a:pt x="460" y="1184"/>
                  <a:pt x="460" y="1184"/>
                </a:cubicBezTo>
                <a:cubicBezTo>
                  <a:pt x="459" y="1184"/>
                  <a:pt x="457" y="1182"/>
                  <a:pt x="457" y="1183"/>
                </a:cubicBezTo>
                <a:close/>
                <a:moveTo>
                  <a:pt x="2884" y="1208"/>
                </a:moveTo>
                <a:cubicBezTo>
                  <a:pt x="2883" y="1208"/>
                  <a:pt x="2883" y="1209"/>
                  <a:pt x="2883" y="1210"/>
                </a:cubicBezTo>
                <a:cubicBezTo>
                  <a:pt x="2883" y="1211"/>
                  <a:pt x="2883" y="1213"/>
                  <a:pt x="2884" y="1212"/>
                </a:cubicBezTo>
                <a:cubicBezTo>
                  <a:pt x="2884" y="1212"/>
                  <a:pt x="2884" y="1211"/>
                  <a:pt x="2884" y="1210"/>
                </a:cubicBezTo>
                <a:cubicBezTo>
                  <a:pt x="2884" y="1210"/>
                  <a:pt x="2886" y="1208"/>
                  <a:pt x="2884" y="1208"/>
                </a:cubicBezTo>
                <a:close/>
                <a:moveTo>
                  <a:pt x="198" y="1260"/>
                </a:moveTo>
                <a:cubicBezTo>
                  <a:pt x="198" y="1260"/>
                  <a:pt x="197" y="1260"/>
                  <a:pt x="197" y="1260"/>
                </a:cubicBezTo>
                <a:cubicBezTo>
                  <a:pt x="195" y="1261"/>
                  <a:pt x="194" y="1261"/>
                  <a:pt x="193" y="1262"/>
                </a:cubicBezTo>
                <a:cubicBezTo>
                  <a:pt x="191" y="1262"/>
                  <a:pt x="190" y="1264"/>
                  <a:pt x="189" y="1265"/>
                </a:cubicBezTo>
                <a:cubicBezTo>
                  <a:pt x="187" y="1266"/>
                  <a:pt x="185" y="1266"/>
                  <a:pt x="184" y="1267"/>
                </a:cubicBezTo>
                <a:cubicBezTo>
                  <a:pt x="182" y="1268"/>
                  <a:pt x="181" y="1270"/>
                  <a:pt x="183" y="1270"/>
                </a:cubicBezTo>
                <a:cubicBezTo>
                  <a:pt x="185" y="1271"/>
                  <a:pt x="187" y="1270"/>
                  <a:pt x="188" y="1271"/>
                </a:cubicBezTo>
                <a:cubicBezTo>
                  <a:pt x="189" y="1271"/>
                  <a:pt x="188" y="1273"/>
                  <a:pt x="190" y="1274"/>
                </a:cubicBezTo>
                <a:cubicBezTo>
                  <a:pt x="190" y="1275"/>
                  <a:pt x="191" y="1274"/>
                  <a:pt x="192" y="1275"/>
                </a:cubicBezTo>
                <a:cubicBezTo>
                  <a:pt x="192" y="1275"/>
                  <a:pt x="192" y="1276"/>
                  <a:pt x="193" y="1276"/>
                </a:cubicBezTo>
                <a:cubicBezTo>
                  <a:pt x="194" y="1277"/>
                  <a:pt x="196" y="1276"/>
                  <a:pt x="197" y="1276"/>
                </a:cubicBezTo>
                <a:cubicBezTo>
                  <a:pt x="199" y="1275"/>
                  <a:pt x="200" y="1274"/>
                  <a:pt x="200" y="1273"/>
                </a:cubicBezTo>
                <a:cubicBezTo>
                  <a:pt x="201" y="1271"/>
                  <a:pt x="201" y="1270"/>
                  <a:pt x="203" y="1269"/>
                </a:cubicBezTo>
                <a:cubicBezTo>
                  <a:pt x="204" y="1268"/>
                  <a:pt x="205" y="1267"/>
                  <a:pt x="204" y="1265"/>
                </a:cubicBezTo>
                <a:cubicBezTo>
                  <a:pt x="203" y="1264"/>
                  <a:pt x="201" y="1265"/>
                  <a:pt x="200" y="1265"/>
                </a:cubicBezTo>
                <a:cubicBezTo>
                  <a:pt x="199" y="1265"/>
                  <a:pt x="198" y="1265"/>
                  <a:pt x="198" y="1264"/>
                </a:cubicBezTo>
                <a:cubicBezTo>
                  <a:pt x="198" y="1264"/>
                  <a:pt x="198" y="1263"/>
                  <a:pt x="198" y="1262"/>
                </a:cubicBezTo>
                <a:cubicBezTo>
                  <a:pt x="198" y="1262"/>
                  <a:pt x="199" y="1261"/>
                  <a:pt x="198" y="1260"/>
                </a:cubicBezTo>
                <a:close/>
                <a:moveTo>
                  <a:pt x="3003" y="1182"/>
                </a:moveTo>
                <a:cubicBezTo>
                  <a:pt x="3002" y="1183"/>
                  <a:pt x="2998" y="1183"/>
                  <a:pt x="2998" y="1180"/>
                </a:cubicBezTo>
                <a:cubicBezTo>
                  <a:pt x="2998" y="1179"/>
                  <a:pt x="2999" y="1178"/>
                  <a:pt x="2998" y="1178"/>
                </a:cubicBezTo>
                <a:cubicBezTo>
                  <a:pt x="2997" y="1177"/>
                  <a:pt x="2996" y="1176"/>
                  <a:pt x="2997" y="1176"/>
                </a:cubicBezTo>
                <a:cubicBezTo>
                  <a:pt x="2998" y="1175"/>
                  <a:pt x="2999" y="1176"/>
                  <a:pt x="2999" y="1175"/>
                </a:cubicBezTo>
                <a:cubicBezTo>
                  <a:pt x="2999" y="1174"/>
                  <a:pt x="2998" y="1174"/>
                  <a:pt x="2997" y="1173"/>
                </a:cubicBezTo>
                <a:cubicBezTo>
                  <a:pt x="2996" y="1172"/>
                  <a:pt x="2993" y="1171"/>
                  <a:pt x="2994" y="1170"/>
                </a:cubicBezTo>
                <a:cubicBezTo>
                  <a:pt x="2995" y="1169"/>
                  <a:pt x="2995" y="1169"/>
                  <a:pt x="2995" y="1168"/>
                </a:cubicBezTo>
                <a:cubicBezTo>
                  <a:pt x="2996" y="1167"/>
                  <a:pt x="2995" y="1167"/>
                  <a:pt x="2996" y="1166"/>
                </a:cubicBezTo>
                <a:cubicBezTo>
                  <a:pt x="2996" y="1165"/>
                  <a:pt x="2997" y="1164"/>
                  <a:pt x="2998" y="1163"/>
                </a:cubicBezTo>
                <a:cubicBezTo>
                  <a:pt x="2999" y="1161"/>
                  <a:pt x="2999" y="1160"/>
                  <a:pt x="3000" y="1159"/>
                </a:cubicBezTo>
                <a:cubicBezTo>
                  <a:pt x="3000" y="1158"/>
                  <a:pt x="3000" y="1157"/>
                  <a:pt x="3000" y="1157"/>
                </a:cubicBezTo>
                <a:cubicBezTo>
                  <a:pt x="2999" y="1156"/>
                  <a:pt x="2999" y="1157"/>
                  <a:pt x="2998" y="1157"/>
                </a:cubicBezTo>
                <a:cubicBezTo>
                  <a:pt x="2996" y="1159"/>
                  <a:pt x="2995" y="1161"/>
                  <a:pt x="2993" y="1163"/>
                </a:cubicBezTo>
                <a:cubicBezTo>
                  <a:pt x="2992" y="1164"/>
                  <a:pt x="2991" y="1165"/>
                  <a:pt x="2990" y="1166"/>
                </a:cubicBezTo>
                <a:cubicBezTo>
                  <a:pt x="2989" y="1167"/>
                  <a:pt x="2987" y="1167"/>
                  <a:pt x="2986" y="1167"/>
                </a:cubicBezTo>
                <a:cubicBezTo>
                  <a:pt x="2984" y="1167"/>
                  <a:pt x="2983" y="1166"/>
                  <a:pt x="2982" y="1166"/>
                </a:cubicBezTo>
                <a:cubicBezTo>
                  <a:pt x="2981" y="1166"/>
                  <a:pt x="2980" y="1166"/>
                  <a:pt x="2980" y="1166"/>
                </a:cubicBezTo>
                <a:cubicBezTo>
                  <a:pt x="2979" y="1165"/>
                  <a:pt x="2978" y="1166"/>
                  <a:pt x="2978" y="1165"/>
                </a:cubicBezTo>
                <a:cubicBezTo>
                  <a:pt x="2976" y="1165"/>
                  <a:pt x="2977" y="1163"/>
                  <a:pt x="2975" y="1162"/>
                </a:cubicBezTo>
                <a:cubicBezTo>
                  <a:pt x="2975" y="1162"/>
                  <a:pt x="2973" y="1163"/>
                  <a:pt x="2972" y="1163"/>
                </a:cubicBezTo>
                <a:cubicBezTo>
                  <a:pt x="2970" y="1163"/>
                  <a:pt x="2969" y="1163"/>
                  <a:pt x="2968" y="1162"/>
                </a:cubicBezTo>
                <a:cubicBezTo>
                  <a:pt x="2965" y="1160"/>
                  <a:pt x="2963" y="1159"/>
                  <a:pt x="2961" y="1157"/>
                </a:cubicBezTo>
                <a:cubicBezTo>
                  <a:pt x="2959" y="1154"/>
                  <a:pt x="2955" y="1154"/>
                  <a:pt x="2952" y="1151"/>
                </a:cubicBezTo>
                <a:cubicBezTo>
                  <a:pt x="2952" y="1150"/>
                  <a:pt x="2951" y="1148"/>
                  <a:pt x="2950" y="1147"/>
                </a:cubicBezTo>
                <a:cubicBezTo>
                  <a:pt x="2948" y="1146"/>
                  <a:pt x="2947" y="1145"/>
                  <a:pt x="2946" y="1144"/>
                </a:cubicBezTo>
                <a:cubicBezTo>
                  <a:pt x="2944" y="1143"/>
                  <a:pt x="2944" y="1141"/>
                  <a:pt x="2943" y="1140"/>
                </a:cubicBezTo>
                <a:cubicBezTo>
                  <a:pt x="2943" y="1139"/>
                  <a:pt x="2942" y="1139"/>
                  <a:pt x="2942" y="1138"/>
                </a:cubicBezTo>
                <a:cubicBezTo>
                  <a:pt x="2940" y="1138"/>
                  <a:pt x="2940" y="1137"/>
                  <a:pt x="2939" y="1137"/>
                </a:cubicBezTo>
                <a:cubicBezTo>
                  <a:pt x="2938" y="1136"/>
                  <a:pt x="2938" y="1136"/>
                  <a:pt x="2938" y="1135"/>
                </a:cubicBezTo>
                <a:cubicBezTo>
                  <a:pt x="2938" y="1134"/>
                  <a:pt x="2938" y="1133"/>
                  <a:pt x="2936" y="1132"/>
                </a:cubicBezTo>
                <a:cubicBezTo>
                  <a:pt x="2935" y="1131"/>
                  <a:pt x="2934" y="1131"/>
                  <a:pt x="2934" y="1129"/>
                </a:cubicBezTo>
                <a:cubicBezTo>
                  <a:pt x="2933" y="1129"/>
                  <a:pt x="2933" y="1128"/>
                  <a:pt x="2932" y="1128"/>
                </a:cubicBezTo>
                <a:cubicBezTo>
                  <a:pt x="2931" y="1128"/>
                  <a:pt x="2931" y="1129"/>
                  <a:pt x="2931" y="1129"/>
                </a:cubicBezTo>
                <a:cubicBezTo>
                  <a:pt x="2931" y="1130"/>
                  <a:pt x="2930" y="1130"/>
                  <a:pt x="2930" y="1131"/>
                </a:cubicBezTo>
                <a:cubicBezTo>
                  <a:pt x="2929" y="1131"/>
                  <a:pt x="2929" y="1131"/>
                  <a:pt x="2928" y="1130"/>
                </a:cubicBezTo>
                <a:cubicBezTo>
                  <a:pt x="2927" y="1129"/>
                  <a:pt x="2927" y="1130"/>
                  <a:pt x="2927" y="1131"/>
                </a:cubicBezTo>
                <a:cubicBezTo>
                  <a:pt x="2926" y="1132"/>
                  <a:pt x="2926" y="1132"/>
                  <a:pt x="2926" y="1133"/>
                </a:cubicBezTo>
                <a:cubicBezTo>
                  <a:pt x="2926" y="1134"/>
                  <a:pt x="2926" y="1136"/>
                  <a:pt x="2926" y="1138"/>
                </a:cubicBezTo>
                <a:cubicBezTo>
                  <a:pt x="2926" y="1138"/>
                  <a:pt x="2926" y="1139"/>
                  <a:pt x="2927" y="1139"/>
                </a:cubicBezTo>
                <a:cubicBezTo>
                  <a:pt x="2927" y="1140"/>
                  <a:pt x="2927" y="1141"/>
                  <a:pt x="2927" y="1141"/>
                </a:cubicBezTo>
                <a:cubicBezTo>
                  <a:pt x="2927" y="1143"/>
                  <a:pt x="2929" y="1144"/>
                  <a:pt x="2929" y="1145"/>
                </a:cubicBezTo>
                <a:cubicBezTo>
                  <a:pt x="2929" y="1147"/>
                  <a:pt x="2929" y="1148"/>
                  <a:pt x="2929" y="1150"/>
                </a:cubicBezTo>
                <a:cubicBezTo>
                  <a:pt x="2929" y="1154"/>
                  <a:pt x="2929" y="1158"/>
                  <a:pt x="2928" y="1161"/>
                </a:cubicBezTo>
                <a:cubicBezTo>
                  <a:pt x="2927" y="1164"/>
                  <a:pt x="2926" y="1167"/>
                  <a:pt x="2923" y="1168"/>
                </a:cubicBezTo>
                <a:cubicBezTo>
                  <a:pt x="2922" y="1169"/>
                  <a:pt x="2921" y="1170"/>
                  <a:pt x="2921" y="1171"/>
                </a:cubicBezTo>
                <a:cubicBezTo>
                  <a:pt x="2920" y="1172"/>
                  <a:pt x="2921" y="1173"/>
                  <a:pt x="2921" y="1174"/>
                </a:cubicBezTo>
                <a:cubicBezTo>
                  <a:pt x="2921" y="1175"/>
                  <a:pt x="2922" y="1176"/>
                  <a:pt x="2922" y="1176"/>
                </a:cubicBezTo>
                <a:cubicBezTo>
                  <a:pt x="2922" y="1177"/>
                  <a:pt x="2921" y="1178"/>
                  <a:pt x="2922" y="1179"/>
                </a:cubicBezTo>
                <a:cubicBezTo>
                  <a:pt x="2922" y="1180"/>
                  <a:pt x="2922" y="1180"/>
                  <a:pt x="2922" y="1181"/>
                </a:cubicBezTo>
                <a:cubicBezTo>
                  <a:pt x="2922" y="1182"/>
                  <a:pt x="2921" y="1182"/>
                  <a:pt x="2921" y="1182"/>
                </a:cubicBezTo>
                <a:cubicBezTo>
                  <a:pt x="2920" y="1183"/>
                  <a:pt x="2920" y="1183"/>
                  <a:pt x="2919" y="1184"/>
                </a:cubicBezTo>
                <a:cubicBezTo>
                  <a:pt x="2919" y="1184"/>
                  <a:pt x="2919" y="1185"/>
                  <a:pt x="2918" y="1185"/>
                </a:cubicBezTo>
                <a:cubicBezTo>
                  <a:pt x="2917" y="1186"/>
                  <a:pt x="2917" y="1185"/>
                  <a:pt x="2916" y="1185"/>
                </a:cubicBezTo>
                <a:cubicBezTo>
                  <a:pt x="2916" y="1185"/>
                  <a:pt x="2915" y="1185"/>
                  <a:pt x="2915" y="1184"/>
                </a:cubicBezTo>
                <a:cubicBezTo>
                  <a:pt x="2914" y="1184"/>
                  <a:pt x="2914" y="1184"/>
                  <a:pt x="2913" y="1184"/>
                </a:cubicBezTo>
                <a:cubicBezTo>
                  <a:pt x="2912" y="1184"/>
                  <a:pt x="2912" y="1184"/>
                  <a:pt x="2911" y="1184"/>
                </a:cubicBezTo>
                <a:cubicBezTo>
                  <a:pt x="2910" y="1185"/>
                  <a:pt x="2910" y="1184"/>
                  <a:pt x="2909" y="1184"/>
                </a:cubicBezTo>
                <a:cubicBezTo>
                  <a:pt x="2909" y="1184"/>
                  <a:pt x="2908" y="1184"/>
                  <a:pt x="2908" y="1183"/>
                </a:cubicBezTo>
                <a:cubicBezTo>
                  <a:pt x="2907" y="1183"/>
                  <a:pt x="2907" y="1182"/>
                  <a:pt x="2906" y="1182"/>
                </a:cubicBezTo>
                <a:cubicBezTo>
                  <a:pt x="2906" y="1182"/>
                  <a:pt x="2906" y="1182"/>
                  <a:pt x="2905" y="1181"/>
                </a:cubicBezTo>
                <a:cubicBezTo>
                  <a:pt x="2905" y="1180"/>
                  <a:pt x="2904" y="1180"/>
                  <a:pt x="2903" y="1181"/>
                </a:cubicBezTo>
                <a:cubicBezTo>
                  <a:pt x="2903" y="1181"/>
                  <a:pt x="2902" y="1181"/>
                  <a:pt x="2901" y="1181"/>
                </a:cubicBezTo>
                <a:cubicBezTo>
                  <a:pt x="2899" y="1182"/>
                  <a:pt x="2901" y="1183"/>
                  <a:pt x="2901" y="1184"/>
                </a:cubicBezTo>
                <a:cubicBezTo>
                  <a:pt x="2902" y="1185"/>
                  <a:pt x="2901" y="1186"/>
                  <a:pt x="2902" y="1186"/>
                </a:cubicBezTo>
                <a:cubicBezTo>
                  <a:pt x="2902" y="1187"/>
                  <a:pt x="2903" y="1186"/>
                  <a:pt x="2904" y="1187"/>
                </a:cubicBezTo>
                <a:cubicBezTo>
                  <a:pt x="2904" y="1189"/>
                  <a:pt x="2903" y="1190"/>
                  <a:pt x="2902" y="1191"/>
                </a:cubicBezTo>
                <a:cubicBezTo>
                  <a:pt x="2901" y="1192"/>
                  <a:pt x="2900" y="1193"/>
                  <a:pt x="2899" y="1194"/>
                </a:cubicBezTo>
                <a:cubicBezTo>
                  <a:pt x="2898" y="1194"/>
                  <a:pt x="2898" y="1194"/>
                  <a:pt x="2897" y="1194"/>
                </a:cubicBezTo>
                <a:cubicBezTo>
                  <a:pt x="2896" y="1195"/>
                  <a:pt x="2896" y="1195"/>
                  <a:pt x="2896" y="1196"/>
                </a:cubicBezTo>
                <a:cubicBezTo>
                  <a:pt x="2895" y="1197"/>
                  <a:pt x="2893" y="1196"/>
                  <a:pt x="2892" y="1197"/>
                </a:cubicBezTo>
                <a:cubicBezTo>
                  <a:pt x="2890" y="1197"/>
                  <a:pt x="2891" y="1199"/>
                  <a:pt x="2890" y="1200"/>
                </a:cubicBezTo>
                <a:cubicBezTo>
                  <a:pt x="2890" y="1202"/>
                  <a:pt x="2889" y="1203"/>
                  <a:pt x="2889" y="1204"/>
                </a:cubicBezTo>
                <a:cubicBezTo>
                  <a:pt x="2889" y="1205"/>
                  <a:pt x="2890" y="1207"/>
                  <a:pt x="2891" y="1208"/>
                </a:cubicBezTo>
                <a:cubicBezTo>
                  <a:pt x="2891" y="1208"/>
                  <a:pt x="2892" y="1209"/>
                  <a:pt x="2893" y="1209"/>
                </a:cubicBezTo>
                <a:cubicBezTo>
                  <a:pt x="2893" y="1210"/>
                  <a:pt x="2894" y="1210"/>
                  <a:pt x="2894" y="1211"/>
                </a:cubicBezTo>
                <a:cubicBezTo>
                  <a:pt x="2895" y="1212"/>
                  <a:pt x="2896" y="1213"/>
                  <a:pt x="2896" y="1215"/>
                </a:cubicBezTo>
                <a:cubicBezTo>
                  <a:pt x="2896" y="1215"/>
                  <a:pt x="2896" y="1216"/>
                  <a:pt x="2895" y="1216"/>
                </a:cubicBezTo>
                <a:cubicBezTo>
                  <a:pt x="2895" y="1217"/>
                  <a:pt x="2895" y="1218"/>
                  <a:pt x="2895" y="1218"/>
                </a:cubicBezTo>
                <a:cubicBezTo>
                  <a:pt x="2895" y="1219"/>
                  <a:pt x="2895" y="1220"/>
                  <a:pt x="2894" y="1220"/>
                </a:cubicBezTo>
                <a:cubicBezTo>
                  <a:pt x="2894" y="1221"/>
                  <a:pt x="2893" y="1221"/>
                  <a:pt x="2893" y="1222"/>
                </a:cubicBezTo>
                <a:cubicBezTo>
                  <a:pt x="2893" y="1224"/>
                  <a:pt x="2894" y="1224"/>
                  <a:pt x="2895" y="1225"/>
                </a:cubicBezTo>
                <a:cubicBezTo>
                  <a:pt x="2896" y="1225"/>
                  <a:pt x="2896" y="1226"/>
                  <a:pt x="2897" y="1226"/>
                </a:cubicBezTo>
                <a:cubicBezTo>
                  <a:pt x="2897" y="1227"/>
                  <a:pt x="2897" y="1228"/>
                  <a:pt x="2898" y="1227"/>
                </a:cubicBezTo>
                <a:cubicBezTo>
                  <a:pt x="2899" y="1227"/>
                  <a:pt x="2899" y="1225"/>
                  <a:pt x="2900" y="1224"/>
                </a:cubicBezTo>
                <a:cubicBezTo>
                  <a:pt x="2901" y="1224"/>
                  <a:pt x="2901" y="1223"/>
                  <a:pt x="2902" y="1223"/>
                </a:cubicBezTo>
                <a:cubicBezTo>
                  <a:pt x="2902" y="1222"/>
                  <a:pt x="2903" y="1222"/>
                  <a:pt x="2903" y="1221"/>
                </a:cubicBezTo>
                <a:cubicBezTo>
                  <a:pt x="2903" y="1220"/>
                  <a:pt x="2904" y="1220"/>
                  <a:pt x="2905" y="1219"/>
                </a:cubicBezTo>
                <a:cubicBezTo>
                  <a:pt x="2905" y="1219"/>
                  <a:pt x="2906" y="1218"/>
                  <a:pt x="2907" y="1218"/>
                </a:cubicBezTo>
                <a:cubicBezTo>
                  <a:pt x="2907" y="1218"/>
                  <a:pt x="2907" y="1217"/>
                  <a:pt x="2908" y="1217"/>
                </a:cubicBezTo>
                <a:cubicBezTo>
                  <a:pt x="2909" y="1217"/>
                  <a:pt x="2909" y="1218"/>
                  <a:pt x="2909" y="1218"/>
                </a:cubicBezTo>
                <a:cubicBezTo>
                  <a:pt x="2910" y="1219"/>
                  <a:pt x="2911" y="1218"/>
                  <a:pt x="2911" y="1219"/>
                </a:cubicBezTo>
                <a:cubicBezTo>
                  <a:pt x="2912" y="1219"/>
                  <a:pt x="2912" y="1220"/>
                  <a:pt x="2912" y="1220"/>
                </a:cubicBezTo>
                <a:cubicBezTo>
                  <a:pt x="2913" y="1221"/>
                  <a:pt x="2913" y="1220"/>
                  <a:pt x="2914" y="1220"/>
                </a:cubicBezTo>
                <a:cubicBezTo>
                  <a:pt x="2914" y="1219"/>
                  <a:pt x="2915" y="1218"/>
                  <a:pt x="2915" y="1218"/>
                </a:cubicBezTo>
                <a:cubicBezTo>
                  <a:pt x="2915" y="1217"/>
                  <a:pt x="2916" y="1217"/>
                  <a:pt x="2916" y="1217"/>
                </a:cubicBezTo>
                <a:cubicBezTo>
                  <a:pt x="2916" y="1215"/>
                  <a:pt x="2914" y="1216"/>
                  <a:pt x="2913" y="1215"/>
                </a:cubicBezTo>
                <a:cubicBezTo>
                  <a:pt x="2912" y="1214"/>
                  <a:pt x="2912" y="1213"/>
                  <a:pt x="2911" y="1212"/>
                </a:cubicBezTo>
                <a:cubicBezTo>
                  <a:pt x="2910" y="1212"/>
                  <a:pt x="2910" y="1211"/>
                  <a:pt x="2909" y="1211"/>
                </a:cubicBezTo>
                <a:cubicBezTo>
                  <a:pt x="2909" y="1210"/>
                  <a:pt x="2909" y="1210"/>
                  <a:pt x="2908" y="1210"/>
                </a:cubicBezTo>
                <a:cubicBezTo>
                  <a:pt x="2906" y="1210"/>
                  <a:pt x="2906" y="1211"/>
                  <a:pt x="2904" y="1209"/>
                </a:cubicBezTo>
                <a:cubicBezTo>
                  <a:pt x="2903" y="1208"/>
                  <a:pt x="2902" y="1208"/>
                  <a:pt x="2901" y="1207"/>
                </a:cubicBezTo>
                <a:cubicBezTo>
                  <a:pt x="2900" y="1207"/>
                  <a:pt x="2899" y="1205"/>
                  <a:pt x="2899" y="1204"/>
                </a:cubicBezTo>
                <a:cubicBezTo>
                  <a:pt x="2900" y="1204"/>
                  <a:pt x="2901" y="1203"/>
                  <a:pt x="2901" y="1202"/>
                </a:cubicBezTo>
                <a:cubicBezTo>
                  <a:pt x="2901" y="1201"/>
                  <a:pt x="2902" y="1202"/>
                  <a:pt x="2902" y="1201"/>
                </a:cubicBezTo>
                <a:cubicBezTo>
                  <a:pt x="2903" y="1201"/>
                  <a:pt x="2903" y="1200"/>
                  <a:pt x="2903" y="1200"/>
                </a:cubicBezTo>
                <a:cubicBezTo>
                  <a:pt x="2904" y="1199"/>
                  <a:pt x="2905" y="1199"/>
                  <a:pt x="2906" y="1199"/>
                </a:cubicBezTo>
                <a:cubicBezTo>
                  <a:pt x="2907" y="1199"/>
                  <a:pt x="2908" y="1200"/>
                  <a:pt x="2909" y="1200"/>
                </a:cubicBezTo>
                <a:cubicBezTo>
                  <a:pt x="2909" y="1201"/>
                  <a:pt x="2909" y="1201"/>
                  <a:pt x="2910" y="1202"/>
                </a:cubicBezTo>
                <a:cubicBezTo>
                  <a:pt x="2910" y="1202"/>
                  <a:pt x="2911" y="1202"/>
                  <a:pt x="2912" y="1203"/>
                </a:cubicBezTo>
                <a:cubicBezTo>
                  <a:pt x="2912" y="1203"/>
                  <a:pt x="2913" y="1203"/>
                  <a:pt x="2913" y="1204"/>
                </a:cubicBezTo>
                <a:cubicBezTo>
                  <a:pt x="2913" y="1205"/>
                  <a:pt x="2912" y="1205"/>
                  <a:pt x="2913" y="1206"/>
                </a:cubicBezTo>
                <a:cubicBezTo>
                  <a:pt x="2914" y="1206"/>
                  <a:pt x="2914" y="1205"/>
                  <a:pt x="2915" y="1205"/>
                </a:cubicBezTo>
                <a:cubicBezTo>
                  <a:pt x="2916" y="1204"/>
                  <a:pt x="2916" y="1205"/>
                  <a:pt x="2917" y="1204"/>
                </a:cubicBezTo>
                <a:cubicBezTo>
                  <a:pt x="2918" y="1202"/>
                  <a:pt x="2920" y="1201"/>
                  <a:pt x="2922" y="1200"/>
                </a:cubicBezTo>
                <a:cubicBezTo>
                  <a:pt x="2923" y="1199"/>
                  <a:pt x="2924" y="1199"/>
                  <a:pt x="2925" y="1199"/>
                </a:cubicBezTo>
                <a:cubicBezTo>
                  <a:pt x="2926" y="1199"/>
                  <a:pt x="2927" y="1198"/>
                  <a:pt x="2928" y="1199"/>
                </a:cubicBezTo>
                <a:cubicBezTo>
                  <a:pt x="2929" y="1199"/>
                  <a:pt x="2929" y="1200"/>
                  <a:pt x="2930" y="1200"/>
                </a:cubicBezTo>
                <a:cubicBezTo>
                  <a:pt x="2931" y="1200"/>
                  <a:pt x="2932" y="1200"/>
                  <a:pt x="2934" y="1201"/>
                </a:cubicBezTo>
                <a:cubicBezTo>
                  <a:pt x="2935" y="1202"/>
                  <a:pt x="2936" y="1202"/>
                  <a:pt x="2937" y="1203"/>
                </a:cubicBezTo>
                <a:cubicBezTo>
                  <a:pt x="2938" y="1203"/>
                  <a:pt x="2938" y="1204"/>
                  <a:pt x="2938" y="1204"/>
                </a:cubicBezTo>
                <a:cubicBezTo>
                  <a:pt x="2939" y="1205"/>
                  <a:pt x="2939" y="1205"/>
                  <a:pt x="2940" y="1205"/>
                </a:cubicBezTo>
                <a:cubicBezTo>
                  <a:pt x="2941" y="1205"/>
                  <a:pt x="2942" y="1206"/>
                  <a:pt x="2943" y="1207"/>
                </a:cubicBezTo>
                <a:cubicBezTo>
                  <a:pt x="2944" y="1207"/>
                  <a:pt x="2946" y="1208"/>
                  <a:pt x="2947" y="1208"/>
                </a:cubicBezTo>
                <a:cubicBezTo>
                  <a:pt x="2948" y="1209"/>
                  <a:pt x="2950" y="1209"/>
                  <a:pt x="2951" y="1210"/>
                </a:cubicBezTo>
                <a:cubicBezTo>
                  <a:pt x="2952" y="1210"/>
                  <a:pt x="2953" y="1211"/>
                  <a:pt x="2954" y="1212"/>
                </a:cubicBezTo>
                <a:cubicBezTo>
                  <a:pt x="2955" y="1212"/>
                  <a:pt x="2955" y="1213"/>
                  <a:pt x="2956" y="1213"/>
                </a:cubicBezTo>
                <a:cubicBezTo>
                  <a:pt x="2956" y="1213"/>
                  <a:pt x="2956" y="1214"/>
                  <a:pt x="2957" y="1214"/>
                </a:cubicBezTo>
                <a:cubicBezTo>
                  <a:pt x="2959" y="1215"/>
                  <a:pt x="2960" y="1210"/>
                  <a:pt x="2960" y="1209"/>
                </a:cubicBezTo>
                <a:cubicBezTo>
                  <a:pt x="2960" y="1207"/>
                  <a:pt x="2960" y="1205"/>
                  <a:pt x="2961" y="1204"/>
                </a:cubicBezTo>
                <a:cubicBezTo>
                  <a:pt x="2962" y="1203"/>
                  <a:pt x="2962" y="1202"/>
                  <a:pt x="2963" y="1201"/>
                </a:cubicBezTo>
                <a:cubicBezTo>
                  <a:pt x="2963" y="1199"/>
                  <a:pt x="2964" y="1198"/>
                  <a:pt x="2966" y="1197"/>
                </a:cubicBezTo>
                <a:cubicBezTo>
                  <a:pt x="2967" y="1196"/>
                  <a:pt x="2968" y="1195"/>
                  <a:pt x="2969" y="1194"/>
                </a:cubicBezTo>
                <a:cubicBezTo>
                  <a:pt x="2971" y="1192"/>
                  <a:pt x="2974" y="1190"/>
                  <a:pt x="2977" y="1191"/>
                </a:cubicBezTo>
                <a:cubicBezTo>
                  <a:pt x="2979" y="1191"/>
                  <a:pt x="2980" y="1191"/>
                  <a:pt x="2982" y="1191"/>
                </a:cubicBezTo>
                <a:cubicBezTo>
                  <a:pt x="2983" y="1191"/>
                  <a:pt x="2984" y="1191"/>
                  <a:pt x="2984" y="1191"/>
                </a:cubicBezTo>
                <a:cubicBezTo>
                  <a:pt x="2985" y="1191"/>
                  <a:pt x="2986" y="1191"/>
                  <a:pt x="2986" y="1191"/>
                </a:cubicBezTo>
                <a:cubicBezTo>
                  <a:pt x="2987" y="1191"/>
                  <a:pt x="2987" y="1191"/>
                  <a:pt x="2988" y="1191"/>
                </a:cubicBezTo>
                <a:cubicBezTo>
                  <a:pt x="2989" y="1190"/>
                  <a:pt x="2988" y="1190"/>
                  <a:pt x="2989" y="1189"/>
                </a:cubicBezTo>
                <a:cubicBezTo>
                  <a:pt x="2990" y="1188"/>
                  <a:pt x="2991" y="1190"/>
                  <a:pt x="2992" y="1190"/>
                </a:cubicBezTo>
                <a:cubicBezTo>
                  <a:pt x="2993" y="1190"/>
                  <a:pt x="2994" y="1189"/>
                  <a:pt x="2995" y="1188"/>
                </a:cubicBezTo>
                <a:cubicBezTo>
                  <a:pt x="2995" y="1187"/>
                  <a:pt x="2996" y="1187"/>
                  <a:pt x="2996" y="1187"/>
                </a:cubicBezTo>
                <a:cubicBezTo>
                  <a:pt x="2998" y="1187"/>
                  <a:pt x="2999" y="1186"/>
                  <a:pt x="3000" y="1186"/>
                </a:cubicBezTo>
                <a:cubicBezTo>
                  <a:pt x="3001" y="1185"/>
                  <a:pt x="3002" y="1184"/>
                  <a:pt x="3003" y="1183"/>
                </a:cubicBezTo>
                <a:cubicBezTo>
                  <a:pt x="3004" y="1183"/>
                  <a:pt x="3005" y="1182"/>
                  <a:pt x="3005" y="1182"/>
                </a:cubicBezTo>
                <a:cubicBezTo>
                  <a:pt x="3006" y="1182"/>
                  <a:pt x="3007" y="1182"/>
                  <a:pt x="3007" y="1181"/>
                </a:cubicBezTo>
                <a:cubicBezTo>
                  <a:pt x="3007" y="1180"/>
                  <a:pt x="3004" y="1181"/>
                  <a:pt x="3003" y="1182"/>
                </a:cubicBezTo>
                <a:close/>
                <a:moveTo>
                  <a:pt x="2914" y="1129"/>
                </a:moveTo>
                <a:cubicBezTo>
                  <a:pt x="2914" y="1129"/>
                  <a:pt x="2913" y="1130"/>
                  <a:pt x="2913" y="1130"/>
                </a:cubicBezTo>
                <a:cubicBezTo>
                  <a:pt x="2913" y="1131"/>
                  <a:pt x="2913" y="1131"/>
                  <a:pt x="2914" y="1132"/>
                </a:cubicBezTo>
                <a:cubicBezTo>
                  <a:pt x="2914" y="1132"/>
                  <a:pt x="2914" y="1133"/>
                  <a:pt x="2914" y="1133"/>
                </a:cubicBezTo>
                <a:cubicBezTo>
                  <a:pt x="2914" y="1134"/>
                  <a:pt x="2915" y="1133"/>
                  <a:pt x="2915" y="1133"/>
                </a:cubicBezTo>
                <a:cubicBezTo>
                  <a:pt x="2915" y="1132"/>
                  <a:pt x="2914" y="1131"/>
                  <a:pt x="2914" y="1131"/>
                </a:cubicBezTo>
                <a:cubicBezTo>
                  <a:pt x="2914" y="1130"/>
                  <a:pt x="2914" y="1129"/>
                  <a:pt x="2914" y="1129"/>
                </a:cubicBezTo>
                <a:close/>
                <a:moveTo>
                  <a:pt x="2762" y="1347"/>
                </a:moveTo>
                <a:cubicBezTo>
                  <a:pt x="2763" y="1346"/>
                  <a:pt x="2762" y="1344"/>
                  <a:pt x="2761" y="1345"/>
                </a:cubicBezTo>
                <a:cubicBezTo>
                  <a:pt x="2760" y="1345"/>
                  <a:pt x="2761" y="1347"/>
                  <a:pt x="2762" y="1347"/>
                </a:cubicBezTo>
                <a:close/>
                <a:moveTo>
                  <a:pt x="2859" y="1311"/>
                </a:moveTo>
                <a:cubicBezTo>
                  <a:pt x="2860" y="1311"/>
                  <a:pt x="2861" y="1311"/>
                  <a:pt x="2861" y="1311"/>
                </a:cubicBezTo>
                <a:cubicBezTo>
                  <a:pt x="2862" y="1311"/>
                  <a:pt x="2861" y="1310"/>
                  <a:pt x="2862" y="1310"/>
                </a:cubicBezTo>
                <a:cubicBezTo>
                  <a:pt x="2862" y="1309"/>
                  <a:pt x="2864" y="1309"/>
                  <a:pt x="2864" y="1308"/>
                </a:cubicBezTo>
                <a:cubicBezTo>
                  <a:pt x="2865" y="1307"/>
                  <a:pt x="2864" y="1306"/>
                  <a:pt x="2864" y="1305"/>
                </a:cubicBezTo>
                <a:cubicBezTo>
                  <a:pt x="2864" y="1304"/>
                  <a:pt x="2865" y="1302"/>
                  <a:pt x="2865" y="1300"/>
                </a:cubicBezTo>
                <a:cubicBezTo>
                  <a:pt x="2864" y="1298"/>
                  <a:pt x="2862" y="1301"/>
                  <a:pt x="2861" y="1302"/>
                </a:cubicBezTo>
                <a:cubicBezTo>
                  <a:pt x="2861" y="1302"/>
                  <a:pt x="2860" y="1302"/>
                  <a:pt x="2860" y="1303"/>
                </a:cubicBezTo>
                <a:cubicBezTo>
                  <a:pt x="2859" y="1304"/>
                  <a:pt x="2859" y="1305"/>
                  <a:pt x="2859" y="1305"/>
                </a:cubicBezTo>
                <a:cubicBezTo>
                  <a:pt x="2859" y="1306"/>
                  <a:pt x="2859" y="1307"/>
                  <a:pt x="2860" y="1307"/>
                </a:cubicBezTo>
                <a:cubicBezTo>
                  <a:pt x="2860" y="1308"/>
                  <a:pt x="2860" y="1308"/>
                  <a:pt x="2860" y="1309"/>
                </a:cubicBezTo>
                <a:cubicBezTo>
                  <a:pt x="2859" y="1309"/>
                  <a:pt x="2858" y="1310"/>
                  <a:pt x="2859" y="1311"/>
                </a:cubicBezTo>
                <a:close/>
                <a:moveTo>
                  <a:pt x="2882" y="1380"/>
                </a:moveTo>
                <a:cubicBezTo>
                  <a:pt x="2882" y="1380"/>
                  <a:pt x="2882" y="1381"/>
                  <a:pt x="2882" y="1381"/>
                </a:cubicBezTo>
                <a:cubicBezTo>
                  <a:pt x="2882" y="1381"/>
                  <a:pt x="2882" y="1382"/>
                  <a:pt x="2883" y="1382"/>
                </a:cubicBezTo>
                <a:cubicBezTo>
                  <a:pt x="2883" y="1382"/>
                  <a:pt x="2883" y="1381"/>
                  <a:pt x="2883" y="1381"/>
                </a:cubicBezTo>
                <a:cubicBezTo>
                  <a:pt x="2883" y="1380"/>
                  <a:pt x="2883" y="1380"/>
                  <a:pt x="2882" y="1380"/>
                </a:cubicBezTo>
                <a:close/>
                <a:moveTo>
                  <a:pt x="2878" y="1394"/>
                </a:moveTo>
                <a:cubicBezTo>
                  <a:pt x="2877" y="1394"/>
                  <a:pt x="2877" y="1395"/>
                  <a:pt x="2877" y="1395"/>
                </a:cubicBezTo>
                <a:cubicBezTo>
                  <a:pt x="2877" y="1395"/>
                  <a:pt x="2878" y="1395"/>
                  <a:pt x="2878" y="1395"/>
                </a:cubicBezTo>
                <a:cubicBezTo>
                  <a:pt x="2880" y="1395"/>
                  <a:pt x="2878" y="1394"/>
                  <a:pt x="2878" y="1394"/>
                </a:cubicBezTo>
                <a:close/>
                <a:moveTo>
                  <a:pt x="2885" y="1396"/>
                </a:moveTo>
                <a:cubicBezTo>
                  <a:pt x="2884" y="1397"/>
                  <a:pt x="2884" y="1397"/>
                  <a:pt x="2885" y="1398"/>
                </a:cubicBezTo>
                <a:cubicBezTo>
                  <a:pt x="2886" y="1398"/>
                  <a:pt x="2887" y="1397"/>
                  <a:pt x="2887" y="1396"/>
                </a:cubicBezTo>
                <a:cubicBezTo>
                  <a:pt x="2887" y="1395"/>
                  <a:pt x="2885" y="1396"/>
                  <a:pt x="2885" y="1396"/>
                </a:cubicBezTo>
                <a:close/>
                <a:moveTo>
                  <a:pt x="3186" y="1025"/>
                </a:moveTo>
                <a:cubicBezTo>
                  <a:pt x="3186" y="1025"/>
                  <a:pt x="3186" y="1025"/>
                  <a:pt x="3186" y="1025"/>
                </a:cubicBezTo>
                <a:cubicBezTo>
                  <a:pt x="3185" y="1025"/>
                  <a:pt x="3184" y="1026"/>
                  <a:pt x="3184" y="1027"/>
                </a:cubicBezTo>
                <a:cubicBezTo>
                  <a:pt x="3184" y="1028"/>
                  <a:pt x="3184" y="1029"/>
                  <a:pt x="3184" y="1030"/>
                </a:cubicBezTo>
                <a:cubicBezTo>
                  <a:pt x="3183" y="1031"/>
                  <a:pt x="3181" y="1032"/>
                  <a:pt x="3181" y="1034"/>
                </a:cubicBezTo>
                <a:cubicBezTo>
                  <a:pt x="3182" y="1034"/>
                  <a:pt x="3183" y="1034"/>
                  <a:pt x="3183" y="1034"/>
                </a:cubicBezTo>
                <a:cubicBezTo>
                  <a:pt x="3183" y="1033"/>
                  <a:pt x="3184" y="1033"/>
                  <a:pt x="3184" y="1033"/>
                </a:cubicBezTo>
                <a:cubicBezTo>
                  <a:pt x="3184" y="1033"/>
                  <a:pt x="3185" y="1033"/>
                  <a:pt x="3185" y="1033"/>
                </a:cubicBezTo>
                <a:cubicBezTo>
                  <a:pt x="3187" y="1033"/>
                  <a:pt x="3186" y="1031"/>
                  <a:pt x="3186" y="1029"/>
                </a:cubicBezTo>
                <a:cubicBezTo>
                  <a:pt x="3186" y="1028"/>
                  <a:pt x="3188" y="1028"/>
                  <a:pt x="3188" y="1027"/>
                </a:cubicBezTo>
                <a:cubicBezTo>
                  <a:pt x="3188" y="1026"/>
                  <a:pt x="3188" y="1025"/>
                  <a:pt x="3186" y="1025"/>
                </a:cubicBezTo>
                <a:close/>
                <a:moveTo>
                  <a:pt x="3021" y="1155"/>
                </a:moveTo>
                <a:cubicBezTo>
                  <a:pt x="3020" y="1155"/>
                  <a:pt x="3020" y="1154"/>
                  <a:pt x="3019" y="1154"/>
                </a:cubicBezTo>
                <a:cubicBezTo>
                  <a:pt x="3018" y="1154"/>
                  <a:pt x="3018" y="1154"/>
                  <a:pt x="3017" y="1154"/>
                </a:cubicBezTo>
                <a:cubicBezTo>
                  <a:pt x="3016" y="1153"/>
                  <a:pt x="3017" y="1152"/>
                  <a:pt x="3016" y="1152"/>
                </a:cubicBezTo>
                <a:cubicBezTo>
                  <a:pt x="3015" y="1152"/>
                  <a:pt x="3015" y="1153"/>
                  <a:pt x="3015" y="1153"/>
                </a:cubicBezTo>
                <a:cubicBezTo>
                  <a:pt x="3014" y="1155"/>
                  <a:pt x="3013" y="1156"/>
                  <a:pt x="3012" y="1157"/>
                </a:cubicBezTo>
                <a:cubicBezTo>
                  <a:pt x="3011" y="1158"/>
                  <a:pt x="3010" y="1159"/>
                  <a:pt x="3009" y="1160"/>
                </a:cubicBezTo>
                <a:cubicBezTo>
                  <a:pt x="3008" y="1161"/>
                  <a:pt x="3007" y="1162"/>
                  <a:pt x="3006" y="1163"/>
                </a:cubicBezTo>
                <a:cubicBezTo>
                  <a:pt x="3005" y="1164"/>
                  <a:pt x="3004" y="1166"/>
                  <a:pt x="3003" y="1167"/>
                </a:cubicBezTo>
                <a:cubicBezTo>
                  <a:pt x="3002" y="1167"/>
                  <a:pt x="3002" y="1168"/>
                  <a:pt x="3001" y="1168"/>
                </a:cubicBezTo>
                <a:cubicBezTo>
                  <a:pt x="3001" y="1169"/>
                  <a:pt x="3001" y="1173"/>
                  <a:pt x="3003" y="1173"/>
                </a:cubicBezTo>
                <a:cubicBezTo>
                  <a:pt x="3004" y="1173"/>
                  <a:pt x="3004" y="1172"/>
                  <a:pt x="3004" y="1171"/>
                </a:cubicBezTo>
                <a:cubicBezTo>
                  <a:pt x="3004" y="1170"/>
                  <a:pt x="3004" y="1169"/>
                  <a:pt x="3005" y="1168"/>
                </a:cubicBezTo>
                <a:cubicBezTo>
                  <a:pt x="3006" y="1168"/>
                  <a:pt x="3007" y="1168"/>
                  <a:pt x="3008" y="1167"/>
                </a:cubicBezTo>
                <a:cubicBezTo>
                  <a:pt x="3008" y="1167"/>
                  <a:pt x="3009" y="1166"/>
                  <a:pt x="3009" y="1165"/>
                </a:cubicBezTo>
                <a:cubicBezTo>
                  <a:pt x="3009" y="1165"/>
                  <a:pt x="3010" y="1164"/>
                  <a:pt x="3010" y="1163"/>
                </a:cubicBezTo>
                <a:cubicBezTo>
                  <a:pt x="3011" y="1162"/>
                  <a:pt x="3012" y="1161"/>
                  <a:pt x="3014" y="1160"/>
                </a:cubicBezTo>
                <a:cubicBezTo>
                  <a:pt x="3015" y="1159"/>
                  <a:pt x="3017" y="1159"/>
                  <a:pt x="3018" y="1158"/>
                </a:cubicBezTo>
                <a:cubicBezTo>
                  <a:pt x="3019" y="1157"/>
                  <a:pt x="3021" y="1157"/>
                  <a:pt x="3022" y="1156"/>
                </a:cubicBezTo>
                <a:cubicBezTo>
                  <a:pt x="3023" y="1156"/>
                  <a:pt x="3023" y="1155"/>
                  <a:pt x="3023" y="1155"/>
                </a:cubicBezTo>
                <a:cubicBezTo>
                  <a:pt x="3022" y="1154"/>
                  <a:pt x="3021" y="1155"/>
                  <a:pt x="3021" y="1155"/>
                </a:cubicBezTo>
                <a:close/>
                <a:moveTo>
                  <a:pt x="3151" y="1072"/>
                </a:moveTo>
                <a:cubicBezTo>
                  <a:pt x="3150" y="1072"/>
                  <a:pt x="3150" y="1073"/>
                  <a:pt x="3151" y="1073"/>
                </a:cubicBezTo>
                <a:cubicBezTo>
                  <a:pt x="3152" y="1073"/>
                  <a:pt x="3152" y="1071"/>
                  <a:pt x="3151" y="1072"/>
                </a:cubicBezTo>
                <a:close/>
                <a:moveTo>
                  <a:pt x="3139" y="1084"/>
                </a:moveTo>
                <a:cubicBezTo>
                  <a:pt x="3140" y="1084"/>
                  <a:pt x="3141" y="1083"/>
                  <a:pt x="3141" y="1083"/>
                </a:cubicBezTo>
                <a:cubicBezTo>
                  <a:pt x="3140" y="1082"/>
                  <a:pt x="3138" y="1083"/>
                  <a:pt x="3139" y="1084"/>
                </a:cubicBezTo>
                <a:close/>
                <a:moveTo>
                  <a:pt x="3174" y="1043"/>
                </a:moveTo>
                <a:cubicBezTo>
                  <a:pt x="3173" y="1043"/>
                  <a:pt x="3171" y="1045"/>
                  <a:pt x="3171" y="1045"/>
                </a:cubicBezTo>
                <a:cubicBezTo>
                  <a:pt x="3171" y="1045"/>
                  <a:pt x="3170" y="1047"/>
                  <a:pt x="3170" y="1047"/>
                </a:cubicBezTo>
                <a:cubicBezTo>
                  <a:pt x="3171" y="1047"/>
                  <a:pt x="3172" y="1046"/>
                  <a:pt x="3173" y="1045"/>
                </a:cubicBezTo>
                <a:cubicBezTo>
                  <a:pt x="3173" y="1045"/>
                  <a:pt x="3175" y="1043"/>
                  <a:pt x="3174" y="1043"/>
                </a:cubicBezTo>
                <a:close/>
                <a:moveTo>
                  <a:pt x="3131" y="1091"/>
                </a:moveTo>
                <a:cubicBezTo>
                  <a:pt x="3130" y="1092"/>
                  <a:pt x="3130" y="1093"/>
                  <a:pt x="3128" y="1093"/>
                </a:cubicBezTo>
                <a:cubicBezTo>
                  <a:pt x="3127" y="1094"/>
                  <a:pt x="3125" y="1095"/>
                  <a:pt x="3125" y="1097"/>
                </a:cubicBezTo>
                <a:cubicBezTo>
                  <a:pt x="3128" y="1097"/>
                  <a:pt x="3129" y="1094"/>
                  <a:pt x="3131" y="1093"/>
                </a:cubicBezTo>
                <a:cubicBezTo>
                  <a:pt x="3131" y="1092"/>
                  <a:pt x="3132" y="1092"/>
                  <a:pt x="3133" y="1091"/>
                </a:cubicBezTo>
                <a:cubicBezTo>
                  <a:pt x="3134" y="1090"/>
                  <a:pt x="3135" y="1090"/>
                  <a:pt x="3135" y="1089"/>
                </a:cubicBezTo>
                <a:cubicBezTo>
                  <a:pt x="3134" y="1088"/>
                  <a:pt x="3131" y="1091"/>
                  <a:pt x="3131" y="1091"/>
                </a:cubicBezTo>
                <a:close/>
                <a:moveTo>
                  <a:pt x="3154" y="1064"/>
                </a:moveTo>
                <a:cubicBezTo>
                  <a:pt x="3153" y="1065"/>
                  <a:pt x="3154" y="1065"/>
                  <a:pt x="3154" y="1065"/>
                </a:cubicBezTo>
                <a:cubicBezTo>
                  <a:pt x="3155" y="1065"/>
                  <a:pt x="3155" y="1063"/>
                  <a:pt x="3154" y="1064"/>
                </a:cubicBezTo>
                <a:close/>
                <a:moveTo>
                  <a:pt x="3122" y="2150"/>
                </a:moveTo>
                <a:cubicBezTo>
                  <a:pt x="3121" y="2149"/>
                  <a:pt x="3119" y="2149"/>
                  <a:pt x="3118" y="2149"/>
                </a:cubicBezTo>
                <a:cubicBezTo>
                  <a:pt x="3117" y="2149"/>
                  <a:pt x="3116" y="2148"/>
                  <a:pt x="3115" y="2148"/>
                </a:cubicBezTo>
                <a:cubicBezTo>
                  <a:pt x="3114" y="2147"/>
                  <a:pt x="3113" y="2146"/>
                  <a:pt x="3112" y="2146"/>
                </a:cubicBezTo>
                <a:cubicBezTo>
                  <a:pt x="3111" y="2146"/>
                  <a:pt x="3110" y="2145"/>
                  <a:pt x="3109" y="2144"/>
                </a:cubicBezTo>
                <a:cubicBezTo>
                  <a:pt x="3109" y="2144"/>
                  <a:pt x="3108" y="2142"/>
                  <a:pt x="3107" y="2143"/>
                </a:cubicBezTo>
                <a:cubicBezTo>
                  <a:pt x="3107" y="2144"/>
                  <a:pt x="3107" y="2144"/>
                  <a:pt x="3108" y="2144"/>
                </a:cubicBezTo>
                <a:cubicBezTo>
                  <a:pt x="3108" y="2145"/>
                  <a:pt x="3109" y="2146"/>
                  <a:pt x="3108" y="2146"/>
                </a:cubicBezTo>
                <a:cubicBezTo>
                  <a:pt x="3107" y="2146"/>
                  <a:pt x="3106" y="2145"/>
                  <a:pt x="3106" y="2147"/>
                </a:cubicBezTo>
                <a:cubicBezTo>
                  <a:pt x="3107" y="2147"/>
                  <a:pt x="3108" y="2147"/>
                  <a:pt x="3109" y="2147"/>
                </a:cubicBezTo>
                <a:cubicBezTo>
                  <a:pt x="3112" y="2148"/>
                  <a:pt x="3114" y="2151"/>
                  <a:pt x="3117" y="2152"/>
                </a:cubicBezTo>
                <a:cubicBezTo>
                  <a:pt x="3117" y="2152"/>
                  <a:pt x="3118" y="2153"/>
                  <a:pt x="3118" y="2153"/>
                </a:cubicBezTo>
                <a:cubicBezTo>
                  <a:pt x="3124" y="2153"/>
                  <a:pt x="3124" y="2153"/>
                  <a:pt x="3124" y="2153"/>
                </a:cubicBezTo>
                <a:cubicBezTo>
                  <a:pt x="3124" y="2153"/>
                  <a:pt x="3124" y="2153"/>
                  <a:pt x="3124" y="2152"/>
                </a:cubicBezTo>
                <a:cubicBezTo>
                  <a:pt x="3123" y="2152"/>
                  <a:pt x="3123" y="2151"/>
                  <a:pt x="3122" y="2150"/>
                </a:cubicBezTo>
                <a:close/>
                <a:moveTo>
                  <a:pt x="2829" y="2127"/>
                </a:moveTo>
                <a:cubicBezTo>
                  <a:pt x="2828" y="2127"/>
                  <a:pt x="2826" y="2127"/>
                  <a:pt x="2825" y="2126"/>
                </a:cubicBezTo>
                <a:cubicBezTo>
                  <a:pt x="2823" y="2126"/>
                  <a:pt x="2822" y="2126"/>
                  <a:pt x="2821" y="2126"/>
                </a:cubicBezTo>
                <a:cubicBezTo>
                  <a:pt x="2820" y="2125"/>
                  <a:pt x="2819" y="2125"/>
                  <a:pt x="2819" y="2125"/>
                </a:cubicBezTo>
                <a:cubicBezTo>
                  <a:pt x="2818" y="2125"/>
                  <a:pt x="2817" y="2125"/>
                  <a:pt x="2816" y="2125"/>
                </a:cubicBezTo>
                <a:cubicBezTo>
                  <a:pt x="2815" y="2125"/>
                  <a:pt x="2814" y="2125"/>
                  <a:pt x="2814" y="2125"/>
                </a:cubicBezTo>
                <a:cubicBezTo>
                  <a:pt x="2813" y="2125"/>
                  <a:pt x="2812" y="2125"/>
                  <a:pt x="2811" y="2125"/>
                </a:cubicBezTo>
                <a:cubicBezTo>
                  <a:pt x="2810" y="2124"/>
                  <a:pt x="2808" y="2123"/>
                  <a:pt x="2806" y="2124"/>
                </a:cubicBezTo>
                <a:cubicBezTo>
                  <a:pt x="2804" y="2124"/>
                  <a:pt x="2807" y="2125"/>
                  <a:pt x="2808" y="2125"/>
                </a:cubicBezTo>
                <a:cubicBezTo>
                  <a:pt x="2808" y="2126"/>
                  <a:pt x="2809" y="2126"/>
                  <a:pt x="2810" y="2126"/>
                </a:cubicBezTo>
                <a:cubicBezTo>
                  <a:pt x="2810" y="2126"/>
                  <a:pt x="2811" y="2126"/>
                  <a:pt x="2811" y="2127"/>
                </a:cubicBezTo>
                <a:cubicBezTo>
                  <a:pt x="2813" y="2127"/>
                  <a:pt x="2814" y="2127"/>
                  <a:pt x="2815" y="2128"/>
                </a:cubicBezTo>
                <a:cubicBezTo>
                  <a:pt x="2816" y="2129"/>
                  <a:pt x="2818" y="2128"/>
                  <a:pt x="2819" y="2129"/>
                </a:cubicBezTo>
                <a:cubicBezTo>
                  <a:pt x="2820" y="2129"/>
                  <a:pt x="2820" y="2130"/>
                  <a:pt x="2821" y="2130"/>
                </a:cubicBezTo>
                <a:cubicBezTo>
                  <a:pt x="2822" y="2131"/>
                  <a:pt x="2823" y="2131"/>
                  <a:pt x="2823" y="2131"/>
                </a:cubicBezTo>
                <a:cubicBezTo>
                  <a:pt x="2825" y="2130"/>
                  <a:pt x="2826" y="2130"/>
                  <a:pt x="2828" y="2129"/>
                </a:cubicBezTo>
                <a:cubicBezTo>
                  <a:pt x="2828" y="2129"/>
                  <a:pt x="2829" y="2128"/>
                  <a:pt x="2830" y="2129"/>
                </a:cubicBezTo>
                <a:cubicBezTo>
                  <a:pt x="2831" y="2129"/>
                  <a:pt x="2832" y="2129"/>
                  <a:pt x="2832" y="2128"/>
                </a:cubicBezTo>
                <a:cubicBezTo>
                  <a:pt x="2834" y="2126"/>
                  <a:pt x="2830" y="2126"/>
                  <a:pt x="2829" y="2127"/>
                </a:cubicBezTo>
                <a:close/>
                <a:moveTo>
                  <a:pt x="3029" y="1168"/>
                </a:moveTo>
                <a:cubicBezTo>
                  <a:pt x="3028" y="1168"/>
                  <a:pt x="3028" y="1168"/>
                  <a:pt x="3028" y="1168"/>
                </a:cubicBezTo>
                <a:cubicBezTo>
                  <a:pt x="3026" y="1169"/>
                  <a:pt x="3024" y="1169"/>
                  <a:pt x="3024" y="1171"/>
                </a:cubicBezTo>
                <a:cubicBezTo>
                  <a:pt x="3025" y="1171"/>
                  <a:pt x="3026" y="1170"/>
                  <a:pt x="3026" y="1170"/>
                </a:cubicBezTo>
                <a:cubicBezTo>
                  <a:pt x="3027" y="1169"/>
                  <a:pt x="3028" y="1170"/>
                  <a:pt x="3029" y="1169"/>
                </a:cubicBezTo>
                <a:cubicBezTo>
                  <a:pt x="3029" y="1168"/>
                  <a:pt x="3029" y="1168"/>
                  <a:pt x="3029" y="1168"/>
                </a:cubicBezTo>
                <a:close/>
                <a:moveTo>
                  <a:pt x="3100" y="1111"/>
                </a:moveTo>
                <a:cubicBezTo>
                  <a:pt x="3099" y="1112"/>
                  <a:pt x="3097" y="1111"/>
                  <a:pt x="3096" y="1112"/>
                </a:cubicBezTo>
                <a:cubicBezTo>
                  <a:pt x="3095" y="1112"/>
                  <a:pt x="3094" y="1114"/>
                  <a:pt x="3092" y="1115"/>
                </a:cubicBezTo>
                <a:cubicBezTo>
                  <a:pt x="3092" y="1115"/>
                  <a:pt x="3091" y="1115"/>
                  <a:pt x="3090" y="1116"/>
                </a:cubicBezTo>
                <a:cubicBezTo>
                  <a:pt x="3089" y="1116"/>
                  <a:pt x="3089" y="1117"/>
                  <a:pt x="3088" y="1118"/>
                </a:cubicBezTo>
                <a:cubicBezTo>
                  <a:pt x="3087" y="1119"/>
                  <a:pt x="3086" y="1120"/>
                  <a:pt x="3086" y="1120"/>
                </a:cubicBezTo>
                <a:cubicBezTo>
                  <a:pt x="3085" y="1121"/>
                  <a:pt x="3084" y="1123"/>
                  <a:pt x="3083" y="1124"/>
                </a:cubicBezTo>
                <a:cubicBezTo>
                  <a:pt x="3082" y="1125"/>
                  <a:pt x="3081" y="1126"/>
                  <a:pt x="3081" y="1127"/>
                </a:cubicBezTo>
                <a:cubicBezTo>
                  <a:pt x="3081" y="1128"/>
                  <a:pt x="3082" y="1127"/>
                  <a:pt x="3083" y="1127"/>
                </a:cubicBezTo>
                <a:cubicBezTo>
                  <a:pt x="3084" y="1126"/>
                  <a:pt x="3085" y="1125"/>
                  <a:pt x="3087" y="1124"/>
                </a:cubicBezTo>
                <a:cubicBezTo>
                  <a:pt x="3088" y="1123"/>
                  <a:pt x="3090" y="1122"/>
                  <a:pt x="3091" y="1121"/>
                </a:cubicBezTo>
                <a:cubicBezTo>
                  <a:pt x="3093" y="1120"/>
                  <a:pt x="3094" y="1118"/>
                  <a:pt x="3096" y="1117"/>
                </a:cubicBezTo>
                <a:cubicBezTo>
                  <a:pt x="3097" y="1115"/>
                  <a:pt x="3099" y="1114"/>
                  <a:pt x="3101" y="1113"/>
                </a:cubicBezTo>
                <a:cubicBezTo>
                  <a:pt x="3102" y="1113"/>
                  <a:pt x="3103" y="1111"/>
                  <a:pt x="3100" y="1111"/>
                </a:cubicBezTo>
                <a:close/>
                <a:moveTo>
                  <a:pt x="2930" y="949"/>
                </a:moveTo>
                <a:cubicBezTo>
                  <a:pt x="2929" y="950"/>
                  <a:pt x="2929" y="951"/>
                  <a:pt x="2929" y="952"/>
                </a:cubicBezTo>
                <a:cubicBezTo>
                  <a:pt x="2929" y="953"/>
                  <a:pt x="2928" y="955"/>
                  <a:pt x="2928" y="957"/>
                </a:cubicBezTo>
                <a:cubicBezTo>
                  <a:pt x="2928" y="958"/>
                  <a:pt x="2927" y="959"/>
                  <a:pt x="2927" y="960"/>
                </a:cubicBezTo>
                <a:cubicBezTo>
                  <a:pt x="2926" y="961"/>
                  <a:pt x="2926" y="963"/>
                  <a:pt x="2926" y="964"/>
                </a:cubicBezTo>
                <a:cubicBezTo>
                  <a:pt x="2927" y="966"/>
                  <a:pt x="2927" y="968"/>
                  <a:pt x="2927" y="969"/>
                </a:cubicBezTo>
                <a:cubicBezTo>
                  <a:pt x="2928" y="970"/>
                  <a:pt x="2929" y="970"/>
                  <a:pt x="2930" y="972"/>
                </a:cubicBezTo>
                <a:cubicBezTo>
                  <a:pt x="2931" y="973"/>
                  <a:pt x="2930" y="975"/>
                  <a:pt x="2931" y="976"/>
                </a:cubicBezTo>
                <a:cubicBezTo>
                  <a:pt x="2932" y="976"/>
                  <a:pt x="2933" y="977"/>
                  <a:pt x="2933" y="977"/>
                </a:cubicBezTo>
                <a:cubicBezTo>
                  <a:pt x="2934" y="978"/>
                  <a:pt x="2934" y="978"/>
                  <a:pt x="2934" y="979"/>
                </a:cubicBezTo>
                <a:cubicBezTo>
                  <a:pt x="2935" y="980"/>
                  <a:pt x="2935" y="981"/>
                  <a:pt x="2935" y="982"/>
                </a:cubicBezTo>
                <a:cubicBezTo>
                  <a:pt x="2935" y="983"/>
                  <a:pt x="2936" y="983"/>
                  <a:pt x="2937" y="984"/>
                </a:cubicBezTo>
                <a:cubicBezTo>
                  <a:pt x="2938" y="985"/>
                  <a:pt x="2938" y="986"/>
                  <a:pt x="2938" y="987"/>
                </a:cubicBezTo>
                <a:cubicBezTo>
                  <a:pt x="2939" y="989"/>
                  <a:pt x="2938" y="990"/>
                  <a:pt x="2937" y="992"/>
                </a:cubicBezTo>
                <a:cubicBezTo>
                  <a:pt x="2936" y="993"/>
                  <a:pt x="2936" y="995"/>
                  <a:pt x="2935" y="996"/>
                </a:cubicBezTo>
                <a:cubicBezTo>
                  <a:pt x="2934" y="1000"/>
                  <a:pt x="2937" y="1004"/>
                  <a:pt x="2936" y="1007"/>
                </a:cubicBezTo>
                <a:cubicBezTo>
                  <a:pt x="2936" y="1010"/>
                  <a:pt x="2936" y="1013"/>
                  <a:pt x="2936" y="1016"/>
                </a:cubicBezTo>
                <a:cubicBezTo>
                  <a:pt x="2936" y="1017"/>
                  <a:pt x="2937" y="1018"/>
                  <a:pt x="2937" y="1019"/>
                </a:cubicBezTo>
                <a:cubicBezTo>
                  <a:pt x="2937" y="1019"/>
                  <a:pt x="2936" y="1020"/>
                  <a:pt x="2936" y="1021"/>
                </a:cubicBezTo>
                <a:cubicBezTo>
                  <a:pt x="2936" y="1024"/>
                  <a:pt x="2935" y="1026"/>
                  <a:pt x="2935" y="1029"/>
                </a:cubicBezTo>
                <a:cubicBezTo>
                  <a:pt x="2934" y="1031"/>
                  <a:pt x="2933" y="1034"/>
                  <a:pt x="2932" y="1036"/>
                </a:cubicBezTo>
                <a:cubicBezTo>
                  <a:pt x="2931" y="1040"/>
                  <a:pt x="2931" y="1043"/>
                  <a:pt x="2931" y="1046"/>
                </a:cubicBezTo>
                <a:cubicBezTo>
                  <a:pt x="2931" y="1048"/>
                  <a:pt x="2931" y="1049"/>
                  <a:pt x="2932" y="1051"/>
                </a:cubicBezTo>
                <a:cubicBezTo>
                  <a:pt x="2932" y="1052"/>
                  <a:pt x="2934" y="1054"/>
                  <a:pt x="2934" y="1055"/>
                </a:cubicBezTo>
                <a:cubicBezTo>
                  <a:pt x="2934" y="1056"/>
                  <a:pt x="2935" y="1057"/>
                  <a:pt x="2936" y="1057"/>
                </a:cubicBezTo>
                <a:cubicBezTo>
                  <a:pt x="2937" y="1059"/>
                  <a:pt x="2936" y="1060"/>
                  <a:pt x="2936" y="1062"/>
                </a:cubicBezTo>
                <a:cubicBezTo>
                  <a:pt x="2936" y="1063"/>
                  <a:pt x="2937" y="1064"/>
                  <a:pt x="2937" y="1066"/>
                </a:cubicBezTo>
                <a:cubicBezTo>
                  <a:pt x="2937" y="1067"/>
                  <a:pt x="2936" y="1068"/>
                  <a:pt x="2936" y="1069"/>
                </a:cubicBezTo>
                <a:cubicBezTo>
                  <a:pt x="2936" y="1069"/>
                  <a:pt x="2936" y="1070"/>
                  <a:pt x="2935" y="1071"/>
                </a:cubicBezTo>
                <a:cubicBezTo>
                  <a:pt x="2934" y="1072"/>
                  <a:pt x="2933" y="1073"/>
                  <a:pt x="2933" y="1074"/>
                </a:cubicBezTo>
                <a:cubicBezTo>
                  <a:pt x="2933" y="1076"/>
                  <a:pt x="2933" y="1077"/>
                  <a:pt x="2933" y="1079"/>
                </a:cubicBezTo>
                <a:cubicBezTo>
                  <a:pt x="2933" y="1080"/>
                  <a:pt x="2933" y="1081"/>
                  <a:pt x="2934" y="1083"/>
                </a:cubicBezTo>
                <a:cubicBezTo>
                  <a:pt x="2935" y="1084"/>
                  <a:pt x="2934" y="1086"/>
                  <a:pt x="2934" y="1087"/>
                </a:cubicBezTo>
                <a:cubicBezTo>
                  <a:pt x="2934" y="1088"/>
                  <a:pt x="2934" y="1090"/>
                  <a:pt x="2934" y="1092"/>
                </a:cubicBezTo>
                <a:cubicBezTo>
                  <a:pt x="2934" y="1093"/>
                  <a:pt x="2933" y="1094"/>
                  <a:pt x="2933" y="1095"/>
                </a:cubicBezTo>
                <a:cubicBezTo>
                  <a:pt x="2932" y="1097"/>
                  <a:pt x="2932" y="1098"/>
                  <a:pt x="2931" y="1099"/>
                </a:cubicBezTo>
                <a:cubicBezTo>
                  <a:pt x="2931" y="1101"/>
                  <a:pt x="2930" y="1102"/>
                  <a:pt x="2930" y="1103"/>
                </a:cubicBezTo>
                <a:cubicBezTo>
                  <a:pt x="2930" y="1105"/>
                  <a:pt x="2931" y="1106"/>
                  <a:pt x="2931" y="1108"/>
                </a:cubicBezTo>
                <a:cubicBezTo>
                  <a:pt x="2931" y="1109"/>
                  <a:pt x="2932" y="1111"/>
                  <a:pt x="2932" y="1112"/>
                </a:cubicBezTo>
                <a:cubicBezTo>
                  <a:pt x="2932" y="1114"/>
                  <a:pt x="2932" y="1115"/>
                  <a:pt x="2933" y="1116"/>
                </a:cubicBezTo>
                <a:cubicBezTo>
                  <a:pt x="2934" y="1116"/>
                  <a:pt x="2934" y="1118"/>
                  <a:pt x="2935" y="1119"/>
                </a:cubicBezTo>
                <a:cubicBezTo>
                  <a:pt x="2937" y="1118"/>
                  <a:pt x="2936" y="1117"/>
                  <a:pt x="2937" y="1116"/>
                </a:cubicBezTo>
                <a:cubicBezTo>
                  <a:pt x="2937" y="1114"/>
                  <a:pt x="2937" y="1113"/>
                  <a:pt x="2938" y="1111"/>
                </a:cubicBezTo>
                <a:cubicBezTo>
                  <a:pt x="2938" y="1110"/>
                  <a:pt x="2939" y="1109"/>
                  <a:pt x="2940" y="1108"/>
                </a:cubicBezTo>
                <a:cubicBezTo>
                  <a:pt x="2942" y="1105"/>
                  <a:pt x="2940" y="1102"/>
                  <a:pt x="2943" y="1100"/>
                </a:cubicBezTo>
                <a:cubicBezTo>
                  <a:pt x="2944" y="1100"/>
                  <a:pt x="2945" y="1099"/>
                  <a:pt x="2945" y="1099"/>
                </a:cubicBezTo>
                <a:cubicBezTo>
                  <a:pt x="2946" y="1099"/>
                  <a:pt x="2946" y="1098"/>
                  <a:pt x="2947" y="1098"/>
                </a:cubicBezTo>
                <a:cubicBezTo>
                  <a:pt x="2948" y="1099"/>
                  <a:pt x="2948" y="1099"/>
                  <a:pt x="2948" y="1100"/>
                </a:cubicBezTo>
                <a:cubicBezTo>
                  <a:pt x="2948" y="1101"/>
                  <a:pt x="2949" y="1101"/>
                  <a:pt x="2949" y="1101"/>
                </a:cubicBezTo>
                <a:cubicBezTo>
                  <a:pt x="2951" y="1102"/>
                  <a:pt x="2953" y="1102"/>
                  <a:pt x="2954" y="1102"/>
                </a:cubicBezTo>
                <a:cubicBezTo>
                  <a:pt x="2955" y="1102"/>
                  <a:pt x="2956" y="1102"/>
                  <a:pt x="2957" y="1102"/>
                </a:cubicBezTo>
                <a:cubicBezTo>
                  <a:pt x="2958" y="1103"/>
                  <a:pt x="2958" y="1102"/>
                  <a:pt x="2959" y="1103"/>
                </a:cubicBezTo>
                <a:cubicBezTo>
                  <a:pt x="2960" y="1103"/>
                  <a:pt x="2961" y="1103"/>
                  <a:pt x="2960" y="1104"/>
                </a:cubicBezTo>
                <a:cubicBezTo>
                  <a:pt x="2960" y="1104"/>
                  <a:pt x="2960" y="1105"/>
                  <a:pt x="2960" y="1105"/>
                </a:cubicBezTo>
                <a:cubicBezTo>
                  <a:pt x="2960" y="1106"/>
                  <a:pt x="2960" y="1107"/>
                  <a:pt x="2960" y="1107"/>
                </a:cubicBezTo>
                <a:cubicBezTo>
                  <a:pt x="2961" y="1108"/>
                  <a:pt x="2960" y="1109"/>
                  <a:pt x="2961" y="1109"/>
                </a:cubicBezTo>
                <a:cubicBezTo>
                  <a:pt x="2961" y="1110"/>
                  <a:pt x="2961" y="1111"/>
                  <a:pt x="2962" y="1111"/>
                </a:cubicBezTo>
                <a:cubicBezTo>
                  <a:pt x="2962" y="1112"/>
                  <a:pt x="2962" y="1115"/>
                  <a:pt x="2963" y="1115"/>
                </a:cubicBezTo>
                <a:cubicBezTo>
                  <a:pt x="2963" y="1114"/>
                  <a:pt x="2963" y="1113"/>
                  <a:pt x="2963" y="1113"/>
                </a:cubicBezTo>
                <a:cubicBezTo>
                  <a:pt x="2963" y="1112"/>
                  <a:pt x="2963" y="1111"/>
                  <a:pt x="2964" y="1111"/>
                </a:cubicBezTo>
                <a:cubicBezTo>
                  <a:pt x="2964" y="1110"/>
                  <a:pt x="2966" y="1108"/>
                  <a:pt x="2966" y="1107"/>
                </a:cubicBezTo>
                <a:cubicBezTo>
                  <a:pt x="2966" y="1106"/>
                  <a:pt x="2965" y="1107"/>
                  <a:pt x="2964" y="1106"/>
                </a:cubicBezTo>
                <a:cubicBezTo>
                  <a:pt x="2964" y="1105"/>
                  <a:pt x="2964" y="1104"/>
                  <a:pt x="2964" y="1104"/>
                </a:cubicBezTo>
                <a:cubicBezTo>
                  <a:pt x="2964" y="1102"/>
                  <a:pt x="2963" y="1102"/>
                  <a:pt x="2963" y="1100"/>
                </a:cubicBezTo>
                <a:cubicBezTo>
                  <a:pt x="2963" y="1099"/>
                  <a:pt x="2964" y="1097"/>
                  <a:pt x="2963" y="1096"/>
                </a:cubicBezTo>
                <a:cubicBezTo>
                  <a:pt x="2962" y="1095"/>
                  <a:pt x="2960" y="1096"/>
                  <a:pt x="2959" y="1095"/>
                </a:cubicBezTo>
                <a:cubicBezTo>
                  <a:pt x="2958" y="1095"/>
                  <a:pt x="2957" y="1095"/>
                  <a:pt x="2957" y="1095"/>
                </a:cubicBezTo>
                <a:cubicBezTo>
                  <a:pt x="2956" y="1095"/>
                  <a:pt x="2957" y="1096"/>
                  <a:pt x="2957" y="1096"/>
                </a:cubicBezTo>
                <a:cubicBezTo>
                  <a:pt x="2958" y="1097"/>
                  <a:pt x="2958" y="1097"/>
                  <a:pt x="2958" y="1098"/>
                </a:cubicBezTo>
                <a:cubicBezTo>
                  <a:pt x="2959" y="1098"/>
                  <a:pt x="2960" y="1098"/>
                  <a:pt x="2960" y="1099"/>
                </a:cubicBezTo>
                <a:cubicBezTo>
                  <a:pt x="2959" y="1099"/>
                  <a:pt x="2958" y="1099"/>
                  <a:pt x="2957" y="1099"/>
                </a:cubicBezTo>
                <a:cubicBezTo>
                  <a:pt x="2957" y="1098"/>
                  <a:pt x="2957" y="1097"/>
                  <a:pt x="2956" y="1097"/>
                </a:cubicBezTo>
                <a:cubicBezTo>
                  <a:pt x="2956" y="1096"/>
                  <a:pt x="2955" y="1094"/>
                  <a:pt x="2955" y="1093"/>
                </a:cubicBezTo>
                <a:cubicBezTo>
                  <a:pt x="2955" y="1090"/>
                  <a:pt x="2955" y="1087"/>
                  <a:pt x="2952" y="1085"/>
                </a:cubicBezTo>
                <a:cubicBezTo>
                  <a:pt x="2951" y="1084"/>
                  <a:pt x="2950" y="1084"/>
                  <a:pt x="2949" y="1082"/>
                </a:cubicBezTo>
                <a:cubicBezTo>
                  <a:pt x="2949" y="1082"/>
                  <a:pt x="2948" y="1081"/>
                  <a:pt x="2948" y="1080"/>
                </a:cubicBezTo>
                <a:cubicBezTo>
                  <a:pt x="2947" y="1080"/>
                  <a:pt x="2947" y="1079"/>
                  <a:pt x="2947" y="1078"/>
                </a:cubicBezTo>
                <a:cubicBezTo>
                  <a:pt x="2946" y="1077"/>
                  <a:pt x="2945" y="1076"/>
                  <a:pt x="2945" y="1074"/>
                </a:cubicBezTo>
                <a:cubicBezTo>
                  <a:pt x="2943" y="1072"/>
                  <a:pt x="2944" y="1067"/>
                  <a:pt x="2945" y="1065"/>
                </a:cubicBezTo>
                <a:cubicBezTo>
                  <a:pt x="2946" y="1063"/>
                  <a:pt x="2946" y="1062"/>
                  <a:pt x="2947" y="1061"/>
                </a:cubicBezTo>
                <a:cubicBezTo>
                  <a:pt x="2947" y="1060"/>
                  <a:pt x="2948" y="1058"/>
                  <a:pt x="2948" y="1057"/>
                </a:cubicBezTo>
                <a:cubicBezTo>
                  <a:pt x="2948" y="1056"/>
                  <a:pt x="2949" y="1054"/>
                  <a:pt x="2949" y="1053"/>
                </a:cubicBezTo>
                <a:cubicBezTo>
                  <a:pt x="2950" y="1051"/>
                  <a:pt x="2951" y="1050"/>
                  <a:pt x="2951" y="1049"/>
                </a:cubicBezTo>
                <a:cubicBezTo>
                  <a:pt x="2952" y="1047"/>
                  <a:pt x="2952" y="1046"/>
                  <a:pt x="2952" y="1044"/>
                </a:cubicBezTo>
                <a:cubicBezTo>
                  <a:pt x="2952" y="1043"/>
                  <a:pt x="2953" y="1041"/>
                  <a:pt x="2954" y="1040"/>
                </a:cubicBezTo>
                <a:cubicBezTo>
                  <a:pt x="2955" y="1038"/>
                  <a:pt x="2955" y="1036"/>
                  <a:pt x="2957" y="1035"/>
                </a:cubicBezTo>
                <a:cubicBezTo>
                  <a:pt x="2959" y="1033"/>
                  <a:pt x="2961" y="1035"/>
                  <a:pt x="2964" y="1034"/>
                </a:cubicBezTo>
                <a:cubicBezTo>
                  <a:pt x="2965" y="1034"/>
                  <a:pt x="2966" y="1032"/>
                  <a:pt x="2967" y="1033"/>
                </a:cubicBezTo>
                <a:cubicBezTo>
                  <a:pt x="2968" y="1033"/>
                  <a:pt x="2968" y="1034"/>
                  <a:pt x="2969" y="1034"/>
                </a:cubicBezTo>
                <a:cubicBezTo>
                  <a:pt x="2969" y="1034"/>
                  <a:pt x="2970" y="1034"/>
                  <a:pt x="2971" y="1034"/>
                </a:cubicBezTo>
                <a:cubicBezTo>
                  <a:pt x="2972" y="1034"/>
                  <a:pt x="2973" y="1035"/>
                  <a:pt x="2974" y="1036"/>
                </a:cubicBezTo>
                <a:cubicBezTo>
                  <a:pt x="2976" y="1037"/>
                  <a:pt x="2977" y="1037"/>
                  <a:pt x="2977" y="1038"/>
                </a:cubicBezTo>
                <a:cubicBezTo>
                  <a:pt x="2978" y="1040"/>
                  <a:pt x="2979" y="1040"/>
                  <a:pt x="2980" y="1041"/>
                </a:cubicBezTo>
                <a:cubicBezTo>
                  <a:pt x="2981" y="1042"/>
                  <a:pt x="2982" y="1042"/>
                  <a:pt x="2983" y="1044"/>
                </a:cubicBezTo>
                <a:cubicBezTo>
                  <a:pt x="2983" y="1045"/>
                  <a:pt x="2984" y="1045"/>
                  <a:pt x="2985" y="1046"/>
                </a:cubicBezTo>
                <a:cubicBezTo>
                  <a:pt x="2985" y="1047"/>
                  <a:pt x="2987" y="1050"/>
                  <a:pt x="2987" y="1047"/>
                </a:cubicBezTo>
                <a:cubicBezTo>
                  <a:pt x="2988" y="1045"/>
                  <a:pt x="2984" y="1043"/>
                  <a:pt x="2983" y="1041"/>
                </a:cubicBezTo>
                <a:cubicBezTo>
                  <a:pt x="2982" y="1040"/>
                  <a:pt x="2981" y="1039"/>
                  <a:pt x="2980" y="1038"/>
                </a:cubicBezTo>
                <a:cubicBezTo>
                  <a:pt x="2979" y="1037"/>
                  <a:pt x="2978" y="1034"/>
                  <a:pt x="2978" y="1033"/>
                </a:cubicBezTo>
                <a:cubicBezTo>
                  <a:pt x="2978" y="1031"/>
                  <a:pt x="2978" y="1030"/>
                  <a:pt x="2977" y="1029"/>
                </a:cubicBezTo>
                <a:cubicBezTo>
                  <a:pt x="2977" y="1027"/>
                  <a:pt x="2976" y="1027"/>
                  <a:pt x="2976" y="1025"/>
                </a:cubicBezTo>
                <a:cubicBezTo>
                  <a:pt x="2975" y="1024"/>
                  <a:pt x="2975" y="1023"/>
                  <a:pt x="2975" y="1021"/>
                </a:cubicBezTo>
                <a:cubicBezTo>
                  <a:pt x="2974" y="1018"/>
                  <a:pt x="2972" y="1015"/>
                  <a:pt x="2971" y="1012"/>
                </a:cubicBezTo>
                <a:cubicBezTo>
                  <a:pt x="2971" y="1010"/>
                  <a:pt x="2970" y="1008"/>
                  <a:pt x="2970" y="1007"/>
                </a:cubicBezTo>
                <a:cubicBezTo>
                  <a:pt x="2970" y="1005"/>
                  <a:pt x="2969" y="1003"/>
                  <a:pt x="2969" y="1002"/>
                </a:cubicBezTo>
                <a:cubicBezTo>
                  <a:pt x="2968" y="1000"/>
                  <a:pt x="2968" y="999"/>
                  <a:pt x="2967" y="997"/>
                </a:cubicBezTo>
                <a:cubicBezTo>
                  <a:pt x="2966" y="995"/>
                  <a:pt x="2966" y="992"/>
                  <a:pt x="2965" y="990"/>
                </a:cubicBezTo>
                <a:cubicBezTo>
                  <a:pt x="2965" y="989"/>
                  <a:pt x="2965" y="989"/>
                  <a:pt x="2965" y="988"/>
                </a:cubicBezTo>
                <a:cubicBezTo>
                  <a:pt x="2965" y="987"/>
                  <a:pt x="2964" y="987"/>
                  <a:pt x="2964" y="986"/>
                </a:cubicBezTo>
                <a:cubicBezTo>
                  <a:pt x="2964" y="985"/>
                  <a:pt x="2964" y="983"/>
                  <a:pt x="2963" y="982"/>
                </a:cubicBezTo>
                <a:cubicBezTo>
                  <a:pt x="2962" y="982"/>
                  <a:pt x="2962" y="982"/>
                  <a:pt x="2961" y="982"/>
                </a:cubicBezTo>
                <a:cubicBezTo>
                  <a:pt x="2961" y="981"/>
                  <a:pt x="2961" y="980"/>
                  <a:pt x="2961" y="980"/>
                </a:cubicBezTo>
                <a:cubicBezTo>
                  <a:pt x="2961" y="978"/>
                  <a:pt x="2962" y="978"/>
                  <a:pt x="2961" y="976"/>
                </a:cubicBezTo>
                <a:cubicBezTo>
                  <a:pt x="2961" y="975"/>
                  <a:pt x="2961" y="975"/>
                  <a:pt x="2961" y="974"/>
                </a:cubicBezTo>
                <a:cubicBezTo>
                  <a:pt x="2961" y="974"/>
                  <a:pt x="2961" y="972"/>
                  <a:pt x="2960" y="973"/>
                </a:cubicBezTo>
                <a:cubicBezTo>
                  <a:pt x="2959" y="974"/>
                  <a:pt x="2960" y="977"/>
                  <a:pt x="2958" y="976"/>
                </a:cubicBezTo>
                <a:cubicBezTo>
                  <a:pt x="2957" y="976"/>
                  <a:pt x="2957" y="973"/>
                  <a:pt x="2957" y="972"/>
                </a:cubicBezTo>
                <a:cubicBezTo>
                  <a:pt x="2957" y="971"/>
                  <a:pt x="2957" y="970"/>
                  <a:pt x="2956" y="968"/>
                </a:cubicBezTo>
                <a:cubicBezTo>
                  <a:pt x="2955" y="967"/>
                  <a:pt x="2955" y="966"/>
                  <a:pt x="2955" y="964"/>
                </a:cubicBezTo>
                <a:cubicBezTo>
                  <a:pt x="2955" y="963"/>
                  <a:pt x="2956" y="962"/>
                  <a:pt x="2956" y="960"/>
                </a:cubicBezTo>
                <a:cubicBezTo>
                  <a:pt x="2957" y="959"/>
                  <a:pt x="2956" y="957"/>
                  <a:pt x="2956" y="956"/>
                </a:cubicBezTo>
                <a:cubicBezTo>
                  <a:pt x="2956" y="954"/>
                  <a:pt x="2957" y="952"/>
                  <a:pt x="2957" y="950"/>
                </a:cubicBezTo>
                <a:cubicBezTo>
                  <a:pt x="2958" y="948"/>
                  <a:pt x="2959" y="946"/>
                  <a:pt x="2958" y="945"/>
                </a:cubicBezTo>
                <a:cubicBezTo>
                  <a:pt x="2958" y="943"/>
                  <a:pt x="2958" y="942"/>
                  <a:pt x="2958" y="940"/>
                </a:cubicBezTo>
                <a:cubicBezTo>
                  <a:pt x="2958" y="939"/>
                  <a:pt x="2958" y="937"/>
                  <a:pt x="2957" y="936"/>
                </a:cubicBezTo>
                <a:cubicBezTo>
                  <a:pt x="2957" y="935"/>
                  <a:pt x="2957" y="935"/>
                  <a:pt x="2956" y="935"/>
                </a:cubicBezTo>
                <a:cubicBezTo>
                  <a:pt x="2956" y="934"/>
                  <a:pt x="2956" y="934"/>
                  <a:pt x="2956" y="933"/>
                </a:cubicBezTo>
                <a:cubicBezTo>
                  <a:pt x="2956" y="931"/>
                  <a:pt x="2955" y="930"/>
                  <a:pt x="2955" y="929"/>
                </a:cubicBezTo>
                <a:cubicBezTo>
                  <a:pt x="2955" y="928"/>
                  <a:pt x="2956" y="927"/>
                  <a:pt x="2956" y="928"/>
                </a:cubicBezTo>
                <a:cubicBezTo>
                  <a:pt x="2956" y="929"/>
                  <a:pt x="2956" y="930"/>
                  <a:pt x="2956" y="931"/>
                </a:cubicBezTo>
                <a:cubicBezTo>
                  <a:pt x="2957" y="931"/>
                  <a:pt x="2957" y="932"/>
                  <a:pt x="2958" y="932"/>
                </a:cubicBezTo>
                <a:cubicBezTo>
                  <a:pt x="2958" y="933"/>
                  <a:pt x="2958" y="934"/>
                  <a:pt x="2958" y="934"/>
                </a:cubicBezTo>
                <a:cubicBezTo>
                  <a:pt x="2958" y="935"/>
                  <a:pt x="2959" y="938"/>
                  <a:pt x="2959" y="938"/>
                </a:cubicBezTo>
                <a:cubicBezTo>
                  <a:pt x="2960" y="937"/>
                  <a:pt x="2959" y="935"/>
                  <a:pt x="2959" y="934"/>
                </a:cubicBezTo>
                <a:cubicBezTo>
                  <a:pt x="2959" y="933"/>
                  <a:pt x="2959" y="931"/>
                  <a:pt x="2958" y="930"/>
                </a:cubicBezTo>
                <a:cubicBezTo>
                  <a:pt x="2958" y="929"/>
                  <a:pt x="2957" y="928"/>
                  <a:pt x="2957" y="927"/>
                </a:cubicBezTo>
                <a:cubicBezTo>
                  <a:pt x="2956" y="925"/>
                  <a:pt x="2956" y="924"/>
                  <a:pt x="2955" y="923"/>
                </a:cubicBezTo>
                <a:cubicBezTo>
                  <a:pt x="2955" y="921"/>
                  <a:pt x="2954" y="920"/>
                  <a:pt x="2954" y="919"/>
                </a:cubicBezTo>
                <a:cubicBezTo>
                  <a:pt x="2953" y="918"/>
                  <a:pt x="2952" y="917"/>
                  <a:pt x="2952" y="916"/>
                </a:cubicBezTo>
                <a:cubicBezTo>
                  <a:pt x="2951" y="915"/>
                  <a:pt x="2951" y="913"/>
                  <a:pt x="2952" y="912"/>
                </a:cubicBezTo>
                <a:cubicBezTo>
                  <a:pt x="2952" y="911"/>
                  <a:pt x="2952" y="911"/>
                  <a:pt x="2952" y="911"/>
                </a:cubicBezTo>
                <a:cubicBezTo>
                  <a:pt x="2953" y="911"/>
                  <a:pt x="2953" y="910"/>
                  <a:pt x="2953" y="910"/>
                </a:cubicBezTo>
                <a:cubicBezTo>
                  <a:pt x="2953" y="909"/>
                  <a:pt x="2953" y="908"/>
                  <a:pt x="2953" y="908"/>
                </a:cubicBezTo>
                <a:cubicBezTo>
                  <a:pt x="2953" y="906"/>
                  <a:pt x="2953" y="905"/>
                  <a:pt x="2952" y="904"/>
                </a:cubicBezTo>
                <a:cubicBezTo>
                  <a:pt x="2951" y="903"/>
                  <a:pt x="2950" y="903"/>
                  <a:pt x="2950" y="901"/>
                </a:cubicBezTo>
                <a:cubicBezTo>
                  <a:pt x="2949" y="901"/>
                  <a:pt x="2948" y="899"/>
                  <a:pt x="2948" y="899"/>
                </a:cubicBezTo>
                <a:cubicBezTo>
                  <a:pt x="2946" y="899"/>
                  <a:pt x="2947" y="901"/>
                  <a:pt x="2946" y="902"/>
                </a:cubicBezTo>
                <a:cubicBezTo>
                  <a:pt x="2946" y="902"/>
                  <a:pt x="2945" y="902"/>
                  <a:pt x="2944" y="902"/>
                </a:cubicBezTo>
                <a:cubicBezTo>
                  <a:pt x="2944" y="902"/>
                  <a:pt x="2943" y="903"/>
                  <a:pt x="2942" y="903"/>
                </a:cubicBezTo>
                <a:cubicBezTo>
                  <a:pt x="2941" y="903"/>
                  <a:pt x="2940" y="902"/>
                  <a:pt x="2939" y="902"/>
                </a:cubicBezTo>
                <a:cubicBezTo>
                  <a:pt x="2939" y="903"/>
                  <a:pt x="2941" y="904"/>
                  <a:pt x="2942" y="905"/>
                </a:cubicBezTo>
                <a:cubicBezTo>
                  <a:pt x="2943" y="906"/>
                  <a:pt x="2945" y="908"/>
                  <a:pt x="2946" y="909"/>
                </a:cubicBezTo>
                <a:cubicBezTo>
                  <a:pt x="2946" y="910"/>
                  <a:pt x="2946" y="910"/>
                  <a:pt x="2946" y="910"/>
                </a:cubicBezTo>
                <a:cubicBezTo>
                  <a:pt x="2947" y="911"/>
                  <a:pt x="2948" y="911"/>
                  <a:pt x="2948" y="912"/>
                </a:cubicBezTo>
                <a:cubicBezTo>
                  <a:pt x="2948" y="913"/>
                  <a:pt x="2947" y="914"/>
                  <a:pt x="2947" y="914"/>
                </a:cubicBezTo>
                <a:cubicBezTo>
                  <a:pt x="2947" y="915"/>
                  <a:pt x="2947" y="915"/>
                  <a:pt x="2946" y="916"/>
                </a:cubicBezTo>
                <a:cubicBezTo>
                  <a:pt x="2946" y="916"/>
                  <a:pt x="2945" y="916"/>
                  <a:pt x="2945" y="916"/>
                </a:cubicBezTo>
                <a:cubicBezTo>
                  <a:pt x="2944" y="917"/>
                  <a:pt x="2947" y="918"/>
                  <a:pt x="2947" y="919"/>
                </a:cubicBezTo>
                <a:cubicBezTo>
                  <a:pt x="2948" y="919"/>
                  <a:pt x="2948" y="920"/>
                  <a:pt x="2947" y="920"/>
                </a:cubicBezTo>
                <a:cubicBezTo>
                  <a:pt x="2946" y="919"/>
                  <a:pt x="2946" y="918"/>
                  <a:pt x="2945" y="919"/>
                </a:cubicBezTo>
                <a:cubicBezTo>
                  <a:pt x="2945" y="920"/>
                  <a:pt x="2945" y="920"/>
                  <a:pt x="2944" y="921"/>
                </a:cubicBezTo>
                <a:cubicBezTo>
                  <a:pt x="2944" y="921"/>
                  <a:pt x="2943" y="922"/>
                  <a:pt x="2943" y="922"/>
                </a:cubicBezTo>
                <a:cubicBezTo>
                  <a:pt x="2942" y="924"/>
                  <a:pt x="2945" y="923"/>
                  <a:pt x="2946" y="923"/>
                </a:cubicBezTo>
                <a:cubicBezTo>
                  <a:pt x="2946" y="924"/>
                  <a:pt x="2945" y="924"/>
                  <a:pt x="2945" y="925"/>
                </a:cubicBezTo>
                <a:cubicBezTo>
                  <a:pt x="2944" y="925"/>
                  <a:pt x="2943" y="927"/>
                  <a:pt x="2942" y="927"/>
                </a:cubicBezTo>
                <a:cubicBezTo>
                  <a:pt x="2940" y="927"/>
                  <a:pt x="2939" y="927"/>
                  <a:pt x="2939" y="926"/>
                </a:cubicBezTo>
                <a:cubicBezTo>
                  <a:pt x="2938" y="924"/>
                  <a:pt x="2938" y="923"/>
                  <a:pt x="2936" y="923"/>
                </a:cubicBezTo>
                <a:cubicBezTo>
                  <a:pt x="2935" y="923"/>
                  <a:pt x="2935" y="924"/>
                  <a:pt x="2934" y="924"/>
                </a:cubicBezTo>
                <a:cubicBezTo>
                  <a:pt x="2933" y="925"/>
                  <a:pt x="2933" y="925"/>
                  <a:pt x="2932" y="925"/>
                </a:cubicBezTo>
                <a:cubicBezTo>
                  <a:pt x="2931" y="926"/>
                  <a:pt x="2929" y="926"/>
                  <a:pt x="2929" y="928"/>
                </a:cubicBezTo>
                <a:cubicBezTo>
                  <a:pt x="2929" y="929"/>
                  <a:pt x="2929" y="930"/>
                  <a:pt x="2930" y="932"/>
                </a:cubicBezTo>
                <a:cubicBezTo>
                  <a:pt x="2932" y="935"/>
                  <a:pt x="2930" y="939"/>
                  <a:pt x="2931" y="942"/>
                </a:cubicBezTo>
                <a:cubicBezTo>
                  <a:pt x="2931" y="943"/>
                  <a:pt x="2931" y="945"/>
                  <a:pt x="2931" y="946"/>
                </a:cubicBezTo>
                <a:cubicBezTo>
                  <a:pt x="2931" y="947"/>
                  <a:pt x="2930" y="947"/>
                  <a:pt x="2930" y="949"/>
                </a:cubicBezTo>
                <a:close/>
                <a:moveTo>
                  <a:pt x="2932" y="1261"/>
                </a:moveTo>
                <a:cubicBezTo>
                  <a:pt x="2931" y="1259"/>
                  <a:pt x="2931" y="1259"/>
                  <a:pt x="2930" y="1257"/>
                </a:cubicBezTo>
                <a:cubicBezTo>
                  <a:pt x="2929" y="1254"/>
                  <a:pt x="2927" y="1252"/>
                  <a:pt x="2926" y="1249"/>
                </a:cubicBezTo>
                <a:cubicBezTo>
                  <a:pt x="2926" y="1248"/>
                  <a:pt x="2925" y="1247"/>
                  <a:pt x="2924" y="1246"/>
                </a:cubicBezTo>
                <a:cubicBezTo>
                  <a:pt x="2923" y="1245"/>
                  <a:pt x="2923" y="1244"/>
                  <a:pt x="2922" y="1242"/>
                </a:cubicBezTo>
                <a:cubicBezTo>
                  <a:pt x="2922" y="1241"/>
                  <a:pt x="2921" y="1240"/>
                  <a:pt x="2921" y="1238"/>
                </a:cubicBezTo>
                <a:cubicBezTo>
                  <a:pt x="2921" y="1237"/>
                  <a:pt x="2922" y="1235"/>
                  <a:pt x="2922" y="1234"/>
                </a:cubicBezTo>
                <a:cubicBezTo>
                  <a:pt x="2922" y="1232"/>
                  <a:pt x="2921" y="1231"/>
                  <a:pt x="2922" y="1229"/>
                </a:cubicBezTo>
                <a:cubicBezTo>
                  <a:pt x="2923" y="1229"/>
                  <a:pt x="2923" y="1229"/>
                  <a:pt x="2923" y="1228"/>
                </a:cubicBezTo>
                <a:cubicBezTo>
                  <a:pt x="2924" y="1227"/>
                  <a:pt x="2923" y="1226"/>
                  <a:pt x="2922" y="1226"/>
                </a:cubicBezTo>
                <a:cubicBezTo>
                  <a:pt x="2921" y="1226"/>
                  <a:pt x="2920" y="1227"/>
                  <a:pt x="2918" y="1226"/>
                </a:cubicBezTo>
                <a:cubicBezTo>
                  <a:pt x="2918" y="1226"/>
                  <a:pt x="2918" y="1225"/>
                  <a:pt x="2917" y="1225"/>
                </a:cubicBezTo>
                <a:cubicBezTo>
                  <a:pt x="2916" y="1225"/>
                  <a:pt x="2915" y="1225"/>
                  <a:pt x="2915" y="1225"/>
                </a:cubicBezTo>
                <a:cubicBezTo>
                  <a:pt x="2914" y="1224"/>
                  <a:pt x="2912" y="1224"/>
                  <a:pt x="2912" y="1226"/>
                </a:cubicBezTo>
                <a:cubicBezTo>
                  <a:pt x="2911" y="1226"/>
                  <a:pt x="2912" y="1227"/>
                  <a:pt x="2911" y="1227"/>
                </a:cubicBezTo>
                <a:cubicBezTo>
                  <a:pt x="2911" y="1228"/>
                  <a:pt x="2910" y="1228"/>
                  <a:pt x="2910" y="1229"/>
                </a:cubicBezTo>
                <a:cubicBezTo>
                  <a:pt x="2910" y="1230"/>
                  <a:pt x="2910" y="1230"/>
                  <a:pt x="2910" y="1231"/>
                </a:cubicBezTo>
                <a:cubicBezTo>
                  <a:pt x="2910" y="1232"/>
                  <a:pt x="2909" y="1233"/>
                  <a:pt x="2909" y="1233"/>
                </a:cubicBezTo>
                <a:cubicBezTo>
                  <a:pt x="2910" y="1234"/>
                  <a:pt x="2910" y="1234"/>
                  <a:pt x="2911" y="1234"/>
                </a:cubicBezTo>
                <a:cubicBezTo>
                  <a:pt x="2912" y="1234"/>
                  <a:pt x="2912" y="1233"/>
                  <a:pt x="2912" y="1232"/>
                </a:cubicBezTo>
                <a:cubicBezTo>
                  <a:pt x="2913" y="1231"/>
                  <a:pt x="2915" y="1232"/>
                  <a:pt x="2916" y="1231"/>
                </a:cubicBezTo>
                <a:cubicBezTo>
                  <a:pt x="2917" y="1231"/>
                  <a:pt x="2917" y="1230"/>
                  <a:pt x="2918" y="1231"/>
                </a:cubicBezTo>
                <a:cubicBezTo>
                  <a:pt x="2922" y="1232"/>
                  <a:pt x="2918" y="1235"/>
                  <a:pt x="2918" y="1237"/>
                </a:cubicBezTo>
                <a:cubicBezTo>
                  <a:pt x="2918" y="1238"/>
                  <a:pt x="2917" y="1240"/>
                  <a:pt x="2915" y="1240"/>
                </a:cubicBezTo>
                <a:cubicBezTo>
                  <a:pt x="2915" y="1240"/>
                  <a:pt x="2914" y="1240"/>
                  <a:pt x="2913" y="1239"/>
                </a:cubicBezTo>
                <a:cubicBezTo>
                  <a:pt x="2913" y="1239"/>
                  <a:pt x="2912" y="1239"/>
                  <a:pt x="2911" y="1239"/>
                </a:cubicBezTo>
                <a:cubicBezTo>
                  <a:pt x="2910" y="1240"/>
                  <a:pt x="2910" y="1240"/>
                  <a:pt x="2909" y="1240"/>
                </a:cubicBezTo>
                <a:cubicBezTo>
                  <a:pt x="2908" y="1239"/>
                  <a:pt x="2908" y="1239"/>
                  <a:pt x="2908" y="1238"/>
                </a:cubicBezTo>
                <a:cubicBezTo>
                  <a:pt x="2908" y="1237"/>
                  <a:pt x="2906" y="1236"/>
                  <a:pt x="2906" y="1235"/>
                </a:cubicBezTo>
                <a:cubicBezTo>
                  <a:pt x="2907" y="1233"/>
                  <a:pt x="2907" y="1232"/>
                  <a:pt x="2905" y="1232"/>
                </a:cubicBezTo>
                <a:cubicBezTo>
                  <a:pt x="2904" y="1232"/>
                  <a:pt x="2903" y="1232"/>
                  <a:pt x="2903" y="1231"/>
                </a:cubicBezTo>
                <a:cubicBezTo>
                  <a:pt x="2902" y="1231"/>
                  <a:pt x="2902" y="1230"/>
                  <a:pt x="2901" y="1230"/>
                </a:cubicBezTo>
                <a:cubicBezTo>
                  <a:pt x="2900" y="1231"/>
                  <a:pt x="2902" y="1233"/>
                  <a:pt x="2902" y="1234"/>
                </a:cubicBezTo>
                <a:cubicBezTo>
                  <a:pt x="2902" y="1236"/>
                  <a:pt x="2901" y="1237"/>
                  <a:pt x="2900" y="1238"/>
                </a:cubicBezTo>
                <a:cubicBezTo>
                  <a:pt x="2899" y="1239"/>
                  <a:pt x="2897" y="1240"/>
                  <a:pt x="2896" y="1241"/>
                </a:cubicBezTo>
                <a:cubicBezTo>
                  <a:pt x="2894" y="1243"/>
                  <a:pt x="2890" y="1245"/>
                  <a:pt x="2892" y="1248"/>
                </a:cubicBezTo>
                <a:cubicBezTo>
                  <a:pt x="2893" y="1249"/>
                  <a:pt x="2894" y="1250"/>
                  <a:pt x="2893" y="1252"/>
                </a:cubicBezTo>
                <a:cubicBezTo>
                  <a:pt x="2893" y="1253"/>
                  <a:pt x="2892" y="1254"/>
                  <a:pt x="2892" y="1255"/>
                </a:cubicBezTo>
                <a:cubicBezTo>
                  <a:pt x="2891" y="1256"/>
                  <a:pt x="2892" y="1257"/>
                  <a:pt x="2891" y="1259"/>
                </a:cubicBezTo>
                <a:cubicBezTo>
                  <a:pt x="2891" y="1260"/>
                  <a:pt x="2890" y="1260"/>
                  <a:pt x="2889" y="1260"/>
                </a:cubicBezTo>
                <a:cubicBezTo>
                  <a:pt x="2889" y="1259"/>
                  <a:pt x="2888" y="1259"/>
                  <a:pt x="2888" y="1259"/>
                </a:cubicBezTo>
                <a:cubicBezTo>
                  <a:pt x="2888" y="1260"/>
                  <a:pt x="2889" y="1260"/>
                  <a:pt x="2889" y="1260"/>
                </a:cubicBezTo>
                <a:cubicBezTo>
                  <a:pt x="2889" y="1261"/>
                  <a:pt x="2890" y="1261"/>
                  <a:pt x="2890" y="1262"/>
                </a:cubicBezTo>
                <a:cubicBezTo>
                  <a:pt x="2890" y="1262"/>
                  <a:pt x="2890" y="1263"/>
                  <a:pt x="2890" y="1264"/>
                </a:cubicBezTo>
                <a:cubicBezTo>
                  <a:pt x="2892" y="1264"/>
                  <a:pt x="2891" y="1262"/>
                  <a:pt x="2893" y="1262"/>
                </a:cubicBezTo>
                <a:cubicBezTo>
                  <a:pt x="2894" y="1263"/>
                  <a:pt x="2894" y="1264"/>
                  <a:pt x="2894" y="1265"/>
                </a:cubicBezTo>
                <a:cubicBezTo>
                  <a:pt x="2895" y="1267"/>
                  <a:pt x="2895" y="1270"/>
                  <a:pt x="2894" y="1272"/>
                </a:cubicBezTo>
                <a:cubicBezTo>
                  <a:pt x="2892" y="1275"/>
                  <a:pt x="2891" y="1278"/>
                  <a:pt x="2890" y="1281"/>
                </a:cubicBezTo>
                <a:cubicBezTo>
                  <a:pt x="2890" y="1283"/>
                  <a:pt x="2889" y="1284"/>
                  <a:pt x="2889" y="1286"/>
                </a:cubicBezTo>
                <a:cubicBezTo>
                  <a:pt x="2888" y="1289"/>
                  <a:pt x="2886" y="1291"/>
                  <a:pt x="2885" y="1294"/>
                </a:cubicBezTo>
                <a:cubicBezTo>
                  <a:pt x="2884" y="1295"/>
                  <a:pt x="2884" y="1297"/>
                  <a:pt x="2884" y="1298"/>
                </a:cubicBezTo>
                <a:cubicBezTo>
                  <a:pt x="2883" y="1301"/>
                  <a:pt x="2882" y="1303"/>
                  <a:pt x="2880" y="1305"/>
                </a:cubicBezTo>
                <a:cubicBezTo>
                  <a:pt x="2879" y="1306"/>
                  <a:pt x="2877" y="1307"/>
                  <a:pt x="2876" y="1308"/>
                </a:cubicBezTo>
                <a:cubicBezTo>
                  <a:pt x="2875" y="1310"/>
                  <a:pt x="2874" y="1311"/>
                  <a:pt x="2872" y="1312"/>
                </a:cubicBezTo>
                <a:cubicBezTo>
                  <a:pt x="2871" y="1313"/>
                  <a:pt x="2870" y="1315"/>
                  <a:pt x="2868" y="1316"/>
                </a:cubicBezTo>
                <a:cubicBezTo>
                  <a:pt x="2867" y="1317"/>
                  <a:pt x="2866" y="1320"/>
                  <a:pt x="2864" y="1321"/>
                </a:cubicBezTo>
                <a:cubicBezTo>
                  <a:pt x="2863" y="1322"/>
                  <a:pt x="2861" y="1323"/>
                  <a:pt x="2859" y="1324"/>
                </a:cubicBezTo>
                <a:cubicBezTo>
                  <a:pt x="2858" y="1324"/>
                  <a:pt x="2858" y="1325"/>
                  <a:pt x="2857" y="1325"/>
                </a:cubicBezTo>
                <a:cubicBezTo>
                  <a:pt x="2855" y="1325"/>
                  <a:pt x="2854" y="1326"/>
                  <a:pt x="2853" y="1326"/>
                </a:cubicBezTo>
                <a:cubicBezTo>
                  <a:pt x="2852" y="1327"/>
                  <a:pt x="2850" y="1328"/>
                  <a:pt x="2849" y="1329"/>
                </a:cubicBezTo>
                <a:cubicBezTo>
                  <a:pt x="2847" y="1329"/>
                  <a:pt x="2846" y="1331"/>
                  <a:pt x="2845" y="1332"/>
                </a:cubicBezTo>
                <a:cubicBezTo>
                  <a:pt x="2844" y="1333"/>
                  <a:pt x="2842" y="1334"/>
                  <a:pt x="2840" y="1334"/>
                </a:cubicBezTo>
                <a:cubicBezTo>
                  <a:pt x="2840" y="1334"/>
                  <a:pt x="2839" y="1334"/>
                  <a:pt x="2838" y="1334"/>
                </a:cubicBezTo>
                <a:cubicBezTo>
                  <a:pt x="2838" y="1334"/>
                  <a:pt x="2837" y="1333"/>
                  <a:pt x="2837" y="1333"/>
                </a:cubicBezTo>
                <a:cubicBezTo>
                  <a:pt x="2836" y="1332"/>
                  <a:pt x="2836" y="1332"/>
                  <a:pt x="2836" y="1331"/>
                </a:cubicBezTo>
                <a:cubicBezTo>
                  <a:pt x="2836" y="1330"/>
                  <a:pt x="2836" y="1329"/>
                  <a:pt x="2836" y="1329"/>
                </a:cubicBezTo>
                <a:cubicBezTo>
                  <a:pt x="2836" y="1328"/>
                  <a:pt x="2836" y="1327"/>
                  <a:pt x="2836" y="1327"/>
                </a:cubicBezTo>
                <a:cubicBezTo>
                  <a:pt x="2835" y="1326"/>
                  <a:pt x="2834" y="1326"/>
                  <a:pt x="2833" y="1326"/>
                </a:cubicBezTo>
                <a:cubicBezTo>
                  <a:pt x="2833" y="1326"/>
                  <a:pt x="2832" y="1326"/>
                  <a:pt x="2832" y="1325"/>
                </a:cubicBezTo>
                <a:cubicBezTo>
                  <a:pt x="2832" y="1324"/>
                  <a:pt x="2833" y="1324"/>
                  <a:pt x="2834" y="1324"/>
                </a:cubicBezTo>
                <a:cubicBezTo>
                  <a:pt x="2835" y="1325"/>
                  <a:pt x="2835" y="1325"/>
                  <a:pt x="2836" y="1324"/>
                </a:cubicBezTo>
                <a:cubicBezTo>
                  <a:pt x="2837" y="1323"/>
                  <a:pt x="2837" y="1323"/>
                  <a:pt x="2838" y="1323"/>
                </a:cubicBezTo>
                <a:cubicBezTo>
                  <a:pt x="2839" y="1323"/>
                  <a:pt x="2839" y="1323"/>
                  <a:pt x="2840" y="1322"/>
                </a:cubicBezTo>
                <a:cubicBezTo>
                  <a:pt x="2840" y="1321"/>
                  <a:pt x="2840" y="1320"/>
                  <a:pt x="2840" y="1320"/>
                </a:cubicBezTo>
                <a:cubicBezTo>
                  <a:pt x="2840" y="1319"/>
                  <a:pt x="2841" y="1319"/>
                  <a:pt x="2841" y="1318"/>
                </a:cubicBezTo>
                <a:cubicBezTo>
                  <a:pt x="2841" y="1317"/>
                  <a:pt x="2841" y="1316"/>
                  <a:pt x="2840" y="1316"/>
                </a:cubicBezTo>
                <a:cubicBezTo>
                  <a:pt x="2839" y="1316"/>
                  <a:pt x="2838" y="1317"/>
                  <a:pt x="2838" y="1317"/>
                </a:cubicBezTo>
                <a:cubicBezTo>
                  <a:pt x="2837" y="1318"/>
                  <a:pt x="2836" y="1318"/>
                  <a:pt x="2836" y="1318"/>
                </a:cubicBezTo>
                <a:cubicBezTo>
                  <a:pt x="2835" y="1318"/>
                  <a:pt x="2834" y="1320"/>
                  <a:pt x="2833" y="1320"/>
                </a:cubicBezTo>
                <a:cubicBezTo>
                  <a:pt x="2832" y="1320"/>
                  <a:pt x="2831" y="1320"/>
                  <a:pt x="2830" y="1321"/>
                </a:cubicBezTo>
                <a:cubicBezTo>
                  <a:pt x="2830" y="1321"/>
                  <a:pt x="2830" y="1322"/>
                  <a:pt x="2830" y="1322"/>
                </a:cubicBezTo>
                <a:cubicBezTo>
                  <a:pt x="2830" y="1323"/>
                  <a:pt x="2829" y="1325"/>
                  <a:pt x="2829" y="1326"/>
                </a:cubicBezTo>
                <a:cubicBezTo>
                  <a:pt x="2830" y="1327"/>
                  <a:pt x="2831" y="1328"/>
                  <a:pt x="2831" y="1329"/>
                </a:cubicBezTo>
                <a:cubicBezTo>
                  <a:pt x="2831" y="1330"/>
                  <a:pt x="2830" y="1332"/>
                  <a:pt x="2830" y="1333"/>
                </a:cubicBezTo>
                <a:cubicBezTo>
                  <a:pt x="2829" y="1334"/>
                  <a:pt x="2828" y="1335"/>
                  <a:pt x="2827" y="1336"/>
                </a:cubicBezTo>
                <a:cubicBezTo>
                  <a:pt x="2827" y="1336"/>
                  <a:pt x="2826" y="1337"/>
                  <a:pt x="2826" y="1337"/>
                </a:cubicBezTo>
                <a:cubicBezTo>
                  <a:pt x="2825" y="1338"/>
                  <a:pt x="2825" y="1338"/>
                  <a:pt x="2824" y="1339"/>
                </a:cubicBezTo>
                <a:cubicBezTo>
                  <a:pt x="2824" y="1341"/>
                  <a:pt x="2823" y="1341"/>
                  <a:pt x="2822" y="1342"/>
                </a:cubicBezTo>
                <a:cubicBezTo>
                  <a:pt x="2821" y="1343"/>
                  <a:pt x="2820" y="1344"/>
                  <a:pt x="2820" y="1344"/>
                </a:cubicBezTo>
                <a:cubicBezTo>
                  <a:pt x="2819" y="1345"/>
                  <a:pt x="2819" y="1346"/>
                  <a:pt x="2818" y="1347"/>
                </a:cubicBezTo>
                <a:cubicBezTo>
                  <a:pt x="2817" y="1348"/>
                  <a:pt x="2816" y="1349"/>
                  <a:pt x="2816" y="1350"/>
                </a:cubicBezTo>
                <a:cubicBezTo>
                  <a:pt x="2816" y="1351"/>
                  <a:pt x="2816" y="1352"/>
                  <a:pt x="2816" y="1353"/>
                </a:cubicBezTo>
                <a:cubicBezTo>
                  <a:pt x="2816" y="1354"/>
                  <a:pt x="2816" y="1355"/>
                  <a:pt x="2816" y="1355"/>
                </a:cubicBezTo>
                <a:cubicBezTo>
                  <a:pt x="2816" y="1356"/>
                  <a:pt x="2817" y="1356"/>
                  <a:pt x="2817" y="1357"/>
                </a:cubicBezTo>
                <a:cubicBezTo>
                  <a:pt x="2817" y="1359"/>
                  <a:pt x="2815" y="1358"/>
                  <a:pt x="2814" y="1359"/>
                </a:cubicBezTo>
                <a:cubicBezTo>
                  <a:pt x="2812" y="1360"/>
                  <a:pt x="2812" y="1362"/>
                  <a:pt x="2811" y="1362"/>
                </a:cubicBezTo>
                <a:cubicBezTo>
                  <a:pt x="2810" y="1363"/>
                  <a:pt x="2809" y="1363"/>
                  <a:pt x="2808" y="1363"/>
                </a:cubicBezTo>
                <a:cubicBezTo>
                  <a:pt x="2807" y="1363"/>
                  <a:pt x="2807" y="1363"/>
                  <a:pt x="2807" y="1362"/>
                </a:cubicBezTo>
                <a:cubicBezTo>
                  <a:pt x="2806" y="1362"/>
                  <a:pt x="2805" y="1362"/>
                  <a:pt x="2804" y="1362"/>
                </a:cubicBezTo>
                <a:cubicBezTo>
                  <a:pt x="2804" y="1362"/>
                  <a:pt x="2804" y="1363"/>
                  <a:pt x="2803" y="1363"/>
                </a:cubicBezTo>
                <a:cubicBezTo>
                  <a:pt x="2802" y="1363"/>
                  <a:pt x="2802" y="1363"/>
                  <a:pt x="2801" y="1362"/>
                </a:cubicBezTo>
                <a:cubicBezTo>
                  <a:pt x="2801" y="1361"/>
                  <a:pt x="2800" y="1361"/>
                  <a:pt x="2800" y="1360"/>
                </a:cubicBezTo>
                <a:cubicBezTo>
                  <a:pt x="2800" y="1359"/>
                  <a:pt x="2803" y="1358"/>
                  <a:pt x="2802" y="1357"/>
                </a:cubicBezTo>
                <a:cubicBezTo>
                  <a:pt x="2801" y="1356"/>
                  <a:pt x="2798" y="1356"/>
                  <a:pt x="2797" y="1357"/>
                </a:cubicBezTo>
                <a:cubicBezTo>
                  <a:pt x="2796" y="1358"/>
                  <a:pt x="2796" y="1359"/>
                  <a:pt x="2794" y="1360"/>
                </a:cubicBezTo>
                <a:cubicBezTo>
                  <a:pt x="2792" y="1360"/>
                  <a:pt x="2791" y="1359"/>
                  <a:pt x="2789" y="1359"/>
                </a:cubicBezTo>
                <a:cubicBezTo>
                  <a:pt x="2788" y="1360"/>
                  <a:pt x="2787" y="1361"/>
                  <a:pt x="2785" y="1361"/>
                </a:cubicBezTo>
                <a:cubicBezTo>
                  <a:pt x="2783" y="1360"/>
                  <a:pt x="2781" y="1360"/>
                  <a:pt x="2779" y="1360"/>
                </a:cubicBezTo>
                <a:cubicBezTo>
                  <a:pt x="2776" y="1360"/>
                  <a:pt x="2773" y="1361"/>
                  <a:pt x="2769" y="1361"/>
                </a:cubicBezTo>
                <a:cubicBezTo>
                  <a:pt x="2768" y="1361"/>
                  <a:pt x="2766" y="1360"/>
                  <a:pt x="2765" y="1361"/>
                </a:cubicBezTo>
                <a:cubicBezTo>
                  <a:pt x="2762" y="1362"/>
                  <a:pt x="2760" y="1362"/>
                  <a:pt x="2757" y="1362"/>
                </a:cubicBezTo>
                <a:cubicBezTo>
                  <a:pt x="2756" y="1362"/>
                  <a:pt x="2755" y="1364"/>
                  <a:pt x="2753" y="1364"/>
                </a:cubicBezTo>
                <a:cubicBezTo>
                  <a:pt x="2752" y="1364"/>
                  <a:pt x="2750" y="1363"/>
                  <a:pt x="2750" y="1364"/>
                </a:cubicBezTo>
                <a:cubicBezTo>
                  <a:pt x="2749" y="1366"/>
                  <a:pt x="2750" y="1367"/>
                  <a:pt x="2749" y="1368"/>
                </a:cubicBezTo>
                <a:cubicBezTo>
                  <a:pt x="2747" y="1369"/>
                  <a:pt x="2746" y="1369"/>
                  <a:pt x="2744" y="1370"/>
                </a:cubicBezTo>
                <a:cubicBezTo>
                  <a:pt x="2743" y="1371"/>
                  <a:pt x="2742" y="1373"/>
                  <a:pt x="2741" y="1374"/>
                </a:cubicBezTo>
                <a:cubicBezTo>
                  <a:pt x="2739" y="1374"/>
                  <a:pt x="2738" y="1375"/>
                  <a:pt x="2736" y="1376"/>
                </a:cubicBezTo>
                <a:cubicBezTo>
                  <a:pt x="2735" y="1377"/>
                  <a:pt x="2734" y="1378"/>
                  <a:pt x="2732" y="1379"/>
                </a:cubicBezTo>
                <a:cubicBezTo>
                  <a:pt x="2731" y="1380"/>
                  <a:pt x="2730" y="1381"/>
                  <a:pt x="2728" y="1382"/>
                </a:cubicBezTo>
                <a:cubicBezTo>
                  <a:pt x="2727" y="1382"/>
                  <a:pt x="2725" y="1384"/>
                  <a:pt x="2725" y="1385"/>
                </a:cubicBezTo>
                <a:cubicBezTo>
                  <a:pt x="2724" y="1387"/>
                  <a:pt x="2723" y="1387"/>
                  <a:pt x="2721" y="1387"/>
                </a:cubicBezTo>
                <a:cubicBezTo>
                  <a:pt x="2720" y="1387"/>
                  <a:pt x="2720" y="1388"/>
                  <a:pt x="2719" y="1387"/>
                </a:cubicBezTo>
                <a:cubicBezTo>
                  <a:pt x="2718" y="1387"/>
                  <a:pt x="2718" y="1386"/>
                  <a:pt x="2718" y="1386"/>
                </a:cubicBezTo>
                <a:cubicBezTo>
                  <a:pt x="2716" y="1385"/>
                  <a:pt x="2715" y="1387"/>
                  <a:pt x="2715" y="1388"/>
                </a:cubicBezTo>
                <a:cubicBezTo>
                  <a:pt x="2713" y="1390"/>
                  <a:pt x="2716" y="1390"/>
                  <a:pt x="2715" y="1391"/>
                </a:cubicBezTo>
                <a:cubicBezTo>
                  <a:pt x="2715" y="1392"/>
                  <a:pt x="2714" y="1392"/>
                  <a:pt x="2714" y="1393"/>
                </a:cubicBezTo>
                <a:cubicBezTo>
                  <a:pt x="2714" y="1394"/>
                  <a:pt x="2714" y="1394"/>
                  <a:pt x="2715" y="1395"/>
                </a:cubicBezTo>
                <a:cubicBezTo>
                  <a:pt x="2715" y="1396"/>
                  <a:pt x="2714" y="1398"/>
                  <a:pt x="2716" y="1398"/>
                </a:cubicBezTo>
                <a:cubicBezTo>
                  <a:pt x="2717" y="1397"/>
                  <a:pt x="2718" y="1397"/>
                  <a:pt x="2720" y="1397"/>
                </a:cubicBezTo>
                <a:cubicBezTo>
                  <a:pt x="2721" y="1397"/>
                  <a:pt x="2723" y="1396"/>
                  <a:pt x="2724" y="1396"/>
                </a:cubicBezTo>
                <a:cubicBezTo>
                  <a:pt x="2726" y="1397"/>
                  <a:pt x="2727" y="1398"/>
                  <a:pt x="2728" y="1397"/>
                </a:cubicBezTo>
                <a:cubicBezTo>
                  <a:pt x="2729" y="1396"/>
                  <a:pt x="2730" y="1396"/>
                  <a:pt x="2730" y="1396"/>
                </a:cubicBezTo>
                <a:cubicBezTo>
                  <a:pt x="2731" y="1396"/>
                  <a:pt x="2732" y="1396"/>
                  <a:pt x="2732" y="1396"/>
                </a:cubicBezTo>
                <a:cubicBezTo>
                  <a:pt x="2733" y="1397"/>
                  <a:pt x="2734" y="1397"/>
                  <a:pt x="2735" y="1397"/>
                </a:cubicBezTo>
                <a:cubicBezTo>
                  <a:pt x="2736" y="1397"/>
                  <a:pt x="2736" y="1398"/>
                  <a:pt x="2737" y="1398"/>
                </a:cubicBezTo>
                <a:cubicBezTo>
                  <a:pt x="2737" y="1398"/>
                  <a:pt x="2737" y="1399"/>
                  <a:pt x="2738" y="1399"/>
                </a:cubicBezTo>
                <a:cubicBezTo>
                  <a:pt x="2739" y="1399"/>
                  <a:pt x="2739" y="1397"/>
                  <a:pt x="2739" y="1396"/>
                </a:cubicBezTo>
                <a:cubicBezTo>
                  <a:pt x="2739" y="1396"/>
                  <a:pt x="2740" y="1395"/>
                  <a:pt x="2740" y="1395"/>
                </a:cubicBezTo>
                <a:cubicBezTo>
                  <a:pt x="2740" y="1394"/>
                  <a:pt x="2740" y="1393"/>
                  <a:pt x="2740" y="1393"/>
                </a:cubicBezTo>
                <a:cubicBezTo>
                  <a:pt x="2740" y="1392"/>
                  <a:pt x="2741" y="1392"/>
                  <a:pt x="2741" y="1391"/>
                </a:cubicBezTo>
                <a:cubicBezTo>
                  <a:pt x="2742" y="1390"/>
                  <a:pt x="2742" y="1390"/>
                  <a:pt x="2742" y="1389"/>
                </a:cubicBezTo>
                <a:cubicBezTo>
                  <a:pt x="2742" y="1388"/>
                  <a:pt x="2745" y="1388"/>
                  <a:pt x="2746" y="1389"/>
                </a:cubicBezTo>
                <a:cubicBezTo>
                  <a:pt x="2746" y="1389"/>
                  <a:pt x="2746" y="1390"/>
                  <a:pt x="2747" y="1390"/>
                </a:cubicBezTo>
                <a:cubicBezTo>
                  <a:pt x="2748" y="1391"/>
                  <a:pt x="2748" y="1391"/>
                  <a:pt x="2749" y="1391"/>
                </a:cubicBezTo>
                <a:cubicBezTo>
                  <a:pt x="2749" y="1392"/>
                  <a:pt x="2750" y="1392"/>
                  <a:pt x="2751" y="1392"/>
                </a:cubicBezTo>
                <a:cubicBezTo>
                  <a:pt x="2752" y="1392"/>
                  <a:pt x="2752" y="1391"/>
                  <a:pt x="2753" y="1391"/>
                </a:cubicBezTo>
                <a:cubicBezTo>
                  <a:pt x="2754" y="1391"/>
                  <a:pt x="2754" y="1391"/>
                  <a:pt x="2755" y="1391"/>
                </a:cubicBezTo>
                <a:cubicBezTo>
                  <a:pt x="2757" y="1391"/>
                  <a:pt x="2757" y="1390"/>
                  <a:pt x="2758" y="1389"/>
                </a:cubicBezTo>
                <a:cubicBezTo>
                  <a:pt x="2760" y="1389"/>
                  <a:pt x="2761" y="1388"/>
                  <a:pt x="2762" y="1387"/>
                </a:cubicBezTo>
                <a:cubicBezTo>
                  <a:pt x="2763" y="1387"/>
                  <a:pt x="2764" y="1385"/>
                  <a:pt x="2765" y="1385"/>
                </a:cubicBezTo>
                <a:cubicBezTo>
                  <a:pt x="2767" y="1385"/>
                  <a:pt x="2768" y="1386"/>
                  <a:pt x="2769" y="1386"/>
                </a:cubicBezTo>
                <a:cubicBezTo>
                  <a:pt x="2771" y="1386"/>
                  <a:pt x="2772" y="1387"/>
                  <a:pt x="2773" y="1386"/>
                </a:cubicBezTo>
                <a:cubicBezTo>
                  <a:pt x="2774" y="1386"/>
                  <a:pt x="2774" y="1385"/>
                  <a:pt x="2774" y="1384"/>
                </a:cubicBezTo>
                <a:cubicBezTo>
                  <a:pt x="2774" y="1384"/>
                  <a:pt x="2775" y="1383"/>
                  <a:pt x="2775" y="1383"/>
                </a:cubicBezTo>
                <a:cubicBezTo>
                  <a:pt x="2776" y="1383"/>
                  <a:pt x="2776" y="1382"/>
                  <a:pt x="2777" y="1382"/>
                </a:cubicBezTo>
                <a:cubicBezTo>
                  <a:pt x="2777" y="1381"/>
                  <a:pt x="2778" y="1381"/>
                  <a:pt x="2779" y="1380"/>
                </a:cubicBezTo>
                <a:cubicBezTo>
                  <a:pt x="2780" y="1380"/>
                  <a:pt x="2782" y="1380"/>
                  <a:pt x="2783" y="1380"/>
                </a:cubicBezTo>
                <a:cubicBezTo>
                  <a:pt x="2785" y="1381"/>
                  <a:pt x="2786" y="1381"/>
                  <a:pt x="2788" y="1380"/>
                </a:cubicBezTo>
                <a:cubicBezTo>
                  <a:pt x="2791" y="1380"/>
                  <a:pt x="2794" y="1380"/>
                  <a:pt x="2797" y="1380"/>
                </a:cubicBezTo>
                <a:cubicBezTo>
                  <a:pt x="2798" y="1380"/>
                  <a:pt x="2800" y="1381"/>
                  <a:pt x="2801" y="1381"/>
                </a:cubicBezTo>
                <a:cubicBezTo>
                  <a:pt x="2802" y="1381"/>
                  <a:pt x="2803" y="1381"/>
                  <a:pt x="2803" y="1381"/>
                </a:cubicBezTo>
                <a:cubicBezTo>
                  <a:pt x="2804" y="1380"/>
                  <a:pt x="2805" y="1380"/>
                  <a:pt x="2805" y="1381"/>
                </a:cubicBezTo>
                <a:cubicBezTo>
                  <a:pt x="2805" y="1382"/>
                  <a:pt x="2804" y="1382"/>
                  <a:pt x="2804" y="1383"/>
                </a:cubicBezTo>
                <a:cubicBezTo>
                  <a:pt x="2804" y="1384"/>
                  <a:pt x="2803" y="1384"/>
                  <a:pt x="2803" y="1385"/>
                </a:cubicBezTo>
                <a:cubicBezTo>
                  <a:pt x="2802" y="1385"/>
                  <a:pt x="2801" y="1386"/>
                  <a:pt x="2800" y="1387"/>
                </a:cubicBezTo>
                <a:cubicBezTo>
                  <a:pt x="2799" y="1388"/>
                  <a:pt x="2798" y="1388"/>
                  <a:pt x="2798" y="1389"/>
                </a:cubicBezTo>
                <a:cubicBezTo>
                  <a:pt x="2798" y="1390"/>
                  <a:pt x="2798" y="1391"/>
                  <a:pt x="2798" y="1392"/>
                </a:cubicBezTo>
                <a:cubicBezTo>
                  <a:pt x="2798" y="1392"/>
                  <a:pt x="2798" y="1392"/>
                  <a:pt x="2798" y="1393"/>
                </a:cubicBezTo>
                <a:cubicBezTo>
                  <a:pt x="2798" y="1393"/>
                  <a:pt x="2798" y="1394"/>
                  <a:pt x="2798" y="1394"/>
                </a:cubicBezTo>
                <a:cubicBezTo>
                  <a:pt x="2798" y="1395"/>
                  <a:pt x="2796" y="1397"/>
                  <a:pt x="2798" y="1398"/>
                </a:cubicBezTo>
                <a:cubicBezTo>
                  <a:pt x="2798" y="1399"/>
                  <a:pt x="2799" y="1399"/>
                  <a:pt x="2799" y="1399"/>
                </a:cubicBezTo>
                <a:cubicBezTo>
                  <a:pt x="2800" y="1400"/>
                  <a:pt x="2800" y="1400"/>
                  <a:pt x="2801" y="1401"/>
                </a:cubicBezTo>
                <a:cubicBezTo>
                  <a:pt x="2801" y="1401"/>
                  <a:pt x="2804" y="1402"/>
                  <a:pt x="2802" y="1403"/>
                </a:cubicBezTo>
                <a:cubicBezTo>
                  <a:pt x="2802" y="1405"/>
                  <a:pt x="2805" y="1406"/>
                  <a:pt x="2806" y="1406"/>
                </a:cubicBezTo>
                <a:cubicBezTo>
                  <a:pt x="2807" y="1406"/>
                  <a:pt x="2808" y="1406"/>
                  <a:pt x="2808" y="1407"/>
                </a:cubicBezTo>
                <a:cubicBezTo>
                  <a:pt x="2809" y="1408"/>
                  <a:pt x="2809" y="1409"/>
                  <a:pt x="2811" y="1408"/>
                </a:cubicBezTo>
                <a:cubicBezTo>
                  <a:pt x="2812" y="1408"/>
                  <a:pt x="2812" y="1406"/>
                  <a:pt x="2813" y="1405"/>
                </a:cubicBezTo>
                <a:cubicBezTo>
                  <a:pt x="2815" y="1404"/>
                  <a:pt x="2817" y="1403"/>
                  <a:pt x="2818" y="1400"/>
                </a:cubicBezTo>
                <a:cubicBezTo>
                  <a:pt x="2818" y="1399"/>
                  <a:pt x="2819" y="1398"/>
                  <a:pt x="2820" y="1397"/>
                </a:cubicBezTo>
                <a:cubicBezTo>
                  <a:pt x="2821" y="1396"/>
                  <a:pt x="2822" y="1395"/>
                  <a:pt x="2823" y="1393"/>
                </a:cubicBezTo>
                <a:cubicBezTo>
                  <a:pt x="2824" y="1391"/>
                  <a:pt x="2827" y="1389"/>
                  <a:pt x="2830" y="1389"/>
                </a:cubicBezTo>
                <a:cubicBezTo>
                  <a:pt x="2831" y="1389"/>
                  <a:pt x="2831" y="1390"/>
                  <a:pt x="2832" y="1390"/>
                </a:cubicBezTo>
                <a:cubicBezTo>
                  <a:pt x="2833" y="1390"/>
                  <a:pt x="2833" y="1390"/>
                  <a:pt x="2833" y="1389"/>
                </a:cubicBezTo>
                <a:cubicBezTo>
                  <a:pt x="2832" y="1388"/>
                  <a:pt x="2831" y="1387"/>
                  <a:pt x="2830" y="1386"/>
                </a:cubicBezTo>
                <a:cubicBezTo>
                  <a:pt x="2829" y="1384"/>
                  <a:pt x="2829" y="1383"/>
                  <a:pt x="2828" y="1382"/>
                </a:cubicBezTo>
                <a:cubicBezTo>
                  <a:pt x="2826" y="1381"/>
                  <a:pt x="2826" y="1380"/>
                  <a:pt x="2827" y="1379"/>
                </a:cubicBezTo>
                <a:cubicBezTo>
                  <a:pt x="2827" y="1378"/>
                  <a:pt x="2828" y="1378"/>
                  <a:pt x="2828" y="1377"/>
                </a:cubicBezTo>
                <a:cubicBezTo>
                  <a:pt x="2829" y="1376"/>
                  <a:pt x="2828" y="1375"/>
                  <a:pt x="2829" y="1374"/>
                </a:cubicBezTo>
                <a:cubicBezTo>
                  <a:pt x="2829" y="1374"/>
                  <a:pt x="2832" y="1372"/>
                  <a:pt x="2832" y="1372"/>
                </a:cubicBezTo>
                <a:cubicBezTo>
                  <a:pt x="2833" y="1373"/>
                  <a:pt x="2832" y="1374"/>
                  <a:pt x="2832" y="1374"/>
                </a:cubicBezTo>
                <a:cubicBezTo>
                  <a:pt x="2831" y="1375"/>
                  <a:pt x="2831" y="1375"/>
                  <a:pt x="2831" y="1376"/>
                </a:cubicBezTo>
                <a:cubicBezTo>
                  <a:pt x="2832" y="1377"/>
                  <a:pt x="2832" y="1377"/>
                  <a:pt x="2832" y="1378"/>
                </a:cubicBezTo>
                <a:cubicBezTo>
                  <a:pt x="2832" y="1379"/>
                  <a:pt x="2832" y="1380"/>
                  <a:pt x="2833" y="1380"/>
                </a:cubicBezTo>
                <a:cubicBezTo>
                  <a:pt x="2833" y="1379"/>
                  <a:pt x="2833" y="1379"/>
                  <a:pt x="2833" y="1379"/>
                </a:cubicBezTo>
                <a:cubicBezTo>
                  <a:pt x="2833" y="1379"/>
                  <a:pt x="2833" y="1377"/>
                  <a:pt x="2833" y="1377"/>
                </a:cubicBezTo>
                <a:cubicBezTo>
                  <a:pt x="2834" y="1376"/>
                  <a:pt x="2834" y="1377"/>
                  <a:pt x="2835" y="1377"/>
                </a:cubicBezTo>
                <a:cubicBezTo>
                  <a:pt x="2835" y="1378"/>
                  <a:pt x="2835" y="1379"/>
                  <a:pt x="2836" y="1379"/>
                </a:cubicBezTo>
                <a:cubicBezTo>
                  <a:pt x="2836" y="1379"/>
                  <a:pt x="2837" y="1379"/>
                  <a:pt x="2837" y="1380"/>
                </a:cubicBezTo>
                <a:cubicBezTo>
                  <a:pt x="2838" y="1380"/>
                  <a:pt x="2838" y="1381"/>
                  <a:pt x="2837" y="1382"/>
                </a:cubicBezTo>
                <a:cubicBezTo>
                  <a:pt x="2837" y="1382"/>
                  <a:pt x="2835" y="1381"/>
                  <a:pt x="2835" y="1382"/>
                </a:cubicBezTo>
                <a:cubicBezTo>
                  <a:pt x="2834" y="1383"/>
                  <a:pt x="2838" y="1383"/>
                  <a:pt x="2839" y="1383"/>
                </a:cubicBezTo>
                <a:cubicBezTo>
                  <a:pt x="2839" y="1383"/>
                  <a:pt x="2840" y="1382"/>
                  <a:pt x="2840" y="1382"/>
                </a:cubicBezTo>
                <a:cubicBezTo>
                  <a:pt x="2841" y="1382"/>
                  <a:pt x="2842" y="1382"/>
                  <a:pt x="2843" y="1382"/>
                </a:cubicBezTo>
                <a:cubicBezTo>
                  <a:pt x="2844" y="1381"/>
                  <a:pt x="2844" y="1382"/>
                  <a:pt x="2845" y="1382"/>
                </a:cubicBezTo>
                <a:cubicBezTo>
                  <a:pt x="2846" y="1381"/>
                  <a:pt x="2846" y="1381"/>
                  <a:pt x="2847" y="1381"/>
                </a:cubicBezTo>
                <a:cubicBezTo>
                  <a:pt x="2848" y="1381"/>
                  <a:pt x="2850" y="1381"/>
                  <a:pt x="2852" y="1380"/>
                </a:cubicBezTo>
                <a:cubicBezTo>
                  <a:pt x="2854" y="1380"/>
                  <a:pt x="2856" y="1381"/>
                  <a:pt x="2858" y="1380"/>
                </a:cubicBezTo>
                <a:cubicBezTo>
                  <a:pt x="2859" y="1379"/>
                  <a:pt x="2859" y="1379"/>
                  <a:pt x="2861" y="1379"/>
                </a:cubicBezTo>
                <a:cubicBezTo>
                  <a:pt x="2862" y="1379"/>
                  <a:pt x="2862" y="1377"/>
                  <a:pt x="2863" y="1376"/>
                </a:cubicBezTo>
                <a:cubicBezTo>
                  <a:pt x="2863" y="1375"/>
                  <a:pt x="2865" y="1375"/>
                  <a:pt x="2865" y="1373"/>
                </a:cubicBezTo>
                <a:cubicBezTo>
                  <a:pt x="2866" y="1371"/>
                  <a:pt x="2867" y="1371"/>
                  <a:pt x="2868" y="1371"/>
                </a:cubicBezTo>
                <a:cubicBezTo>
                  <a:pt x="2869" y="1371"/>
                  <a:pt x="2870" y="1371"/>
                  <a:pt x="2871" y="1371"/>
                </a:cubicBezTo>
                <a:cubicBezTo>
                  <a:pt x="2871" y="1371"/>
                  <a:pt x="2871" y="1372"/>
                  <a:pt x="2871" y="1372"/>
                </a:cubicBezTo>
                <a:cubicBezTo>
                  <a:pt x="2871" y="1372"/>
                  <a:pt x="2871" y="1372"/>
                  <a:pt x="2872" y="1373"/>
                </a:cubicBezTo>
                <a:cubicBezTo>
                  <a:pt x="2872" y="1373"/>
                  <a:pt x="2873" y="1373"/>
                  <a:pt x="2872" y="1374"/>
                </a:cubicBezTo>
                <a:cubicBezTo>
                  <a:pt x="2872" y="1374"/>
                  <a:pt x="2871" y="1374"/>
                  <a:pt x="2871" y="1375"/>
                </a:cubicBezTo>
                <a:cubicBezTo>
                  <a:pt x="2870" y="1376"/>
                  <a:pt x="2870" y="1376"/>
                  <a:pt x="2870" y="1377"/>
                </a:cubicBezTo>
                <a:cubicBezTo>
                  <a:pt x="2870" y="1378"/>
                  <a:pt x="2870" y="1379"/>
                  <a:pt x="2870" y="1379"/>
                </a:cubicBezTo>
                <a:cubicBezTo>
                  <a:pt x="2870" y="1380"/>
                  <a:pt x="2869" y="1380"/>
                  <a:pt x="2869" y="1381"/>
                </a:cubicBezTo>
                <a:cubicBezTo>
                  <a:pt x="2869" y="1382"/>
                  <a:pt x="2870" y="1382"/>
                  <a:pt x="2871" y="1382"/>
                </a:cubicBezTo>
                <a:cubicBezTo>
                  <a:pt x="2871" y="1383"/>
                  <a:pt x="2871" y="1384"/>
                  <a:pt x="2871" y="1384"/>
                </a:cubicBezTo>
                <a:cubicBezTo>
                  <a:pt x="2872" y="1385"/>
                  <a:pt x="2874" y="1383"/>
                  <a:pt x="2874" y="1382"/>
                </a:cubicBezTo>
                <a:cubicBezTo>
                  <a:pt x="2875" y="1381"/>
                  <a:pt x="2875" y="1380"/>
                  <a:pt x="2876" y="1379"/>
                </a:cubicBezTo>
                <a:cubicBezTo>
                  <a:pt x="2876" y="1379"/>
                  <a:pt x="2877" y="1378"/>
                  <a:pt x="2877" y="1377"/>
                </a:cubicBezTo>
                <a:cubicBezTo>
                  <a:pt x="2877" y="1377"/>
                  <a:pt x="2877" y="1376"/>
                  <a:pt x="2877" y="1375"/>
                </a:cubicBezTo>
                <a:cubicBezTo>
                  <a:pt x="2877" y="1375"/>
                  <a:pt x="2876" y="1374"/>
                  <a:pt x="2876" y="1373"/>
                </a:cubicBezTo>
                <a:cubicBezTo>
                  <a:pt x="2876" y="1372"/>
                  <a:pt x="2877" y="1372"/>
                  <a:pt x="2877" y="1372"/>
                </a:cubicBezTo>
                <a:cubicBezTo>
                  <a:pt x="2878" y="1371"/>
                  <a:pt x="2877" y="1369"/>
                  <a:pt x="2879" y="1368"/>
                </a:cubicBezTo>
                <a:cubicBezTo>
                  <a:pt x="2880" y="1367"/>
                  <a:pt x="2881" y="1367"/>
                  <a:pt x="2883" y="1367"/>
                </a:cubicBezTo>
                <a:cubicBezTo>
                  <a:pt x="2884" y="1367"/>
                  <a:pt x="2885" y="1367"/>
                  <a:pt x="2886" y="1368"/>
                </a:cubicBezTo>
                <a:cubicBezTo>
                  <a:pt x="2886" y="1369"/>
                  <a:pt x="2887" y="1371"/>
                  <a:pt x="2887" y="1370"/>
                </a:cubicBezTo>
                <a:cubicBezTo>
                  <a:pt x="2887" y="1370"/>
                  <a:pt x="2887" y="1369"/>
                  <a:pt x="2887" y="1369"/>
                </a:cubicBezTo>
                <a:cubicBezTo>
                  <a:pt x="2887" y="1369"/>
                  <a:pt x="2888" y="1368"/>
                  <a:pt x="2888" y="1368"/>
                </a:cubicBezTo>
                <a:cubicBezTo>
                  <a:pt x="2888" y="1367"/>
                  <a:pt x="2888" y="1367"/>
                  <a:pt x="2887" y="1366"/>
                </a:cubicBezTo>
                <a:cubicBezTo>
                  <a:pt x="2887" y="1366"/>
                  <a:pt x="2886" y="1365"/>
                  <a:pt x="2887" y="1364"/>
                </a:cubicBezTo>
                <a:cubicBezTo>
                  <a:pt x="2887" y="1364"/>
                  <a:pt x="2888" y="1363"/>
                  <a:pt x="2889" y="1363"/>
                </a:cubicBezTo>
                <a:cubicBezTo>
                  <a:pt x="2889" y="1363"/>
                  <a:pt x="2890" y="1363"/>
                  <a:pt x="2890" y="1362"/>
                </a:cubicBezTo>
                <a:cubicBezTo>
                  <a:pt x="2891" y="1361"/>
                  <a:pt x="2890" y="1361"/>
                  <a:pt x="2891" y="1360"/>
                </a:cubicBezTo>
                <a:cubicBezTo>
                  <a:pt x="2891" y="1360"/>
                  <a:pt x="2892" y="1360"/>
                  <a:pt x="2893" y="1360"/>
                </a:cubicBezTo>
                <a:cubicBezTo>
                  <a:pt x="2894" y="1361"/>
                  <a:pt x="2894" y="1361"/>
                  <a:pt x="2895" y="1361"/>
                </a:cubicBezTo>
                <a:cubicBezTo>
                  <a:pt x="2896" y="1361"/>
                  <a:pt x="2896" y="1362"/>
                  <a:pt x="2894" y="1363"/>
                </a:cubicBezTo>
                <a:cubicBezTo>
                  <a:pt x="2894" y="1363"/>
                  <a:pt x="2893" y="1363"/>
                  <a:pt x="2893" y="1363"/>
                </a:cubicBezTo>
                <a:cubicBezTo>
                  <a:pt x="2892" y="1364"/>
                  <a:pt x="2893" y="1365"/>
                  <a:pt x="2892" y="1365"/>
                </a:cubicBezTo>
                <a:cubicBezTo>
                  <a:pt x="2891" y="1366"/>
                  <a:pt x="2891" y="1365"/>
                  <a:pt x="2890" y="1366"/>
                </a:cubicBezTo>
                <a:cubicBezTo>
                  <a:pt x="2890" y="1366"/>
                  <a:pt x="2891" y="1367"/>
                  <a:pt x="2891" y="1367"/>
                </a:cubicBezTo>
                <a:cubicBezTo>
                  <a:pt x="2892" y="1368"/>
                  <a:pt x="2891" y="1368"/>
                  <a:pt x="2891" y="1369"/>
                </a:cubicBezTo>
                <a:cubicBezTo>
                  <a:pt x="2891" y="1370"/>
                  <a:pt x="2891" y="1370"/>
                  <a:pt x="2891" y="1371"/>
                </a:cubicBezTo>
                <a:cubicBezTo>
                  <a:pt x="2891" y="1371"/>
                  <a:pt x="2891" y="1372"/>
                  <a:pt x="2891" y="1373"/>
                </a:cubicBezTo>
                <a:cubicBezTo>
                  <a:pt x="2891" y="1374"/>
                  <a:pt x="2891" y="1374"/>
                  <a:pt x="2892" y="1374"/>
                </a:cubicBezTo>
                <a:cubicBezTo>
                  <a:pt x="2892" y="1375"/>
                  <a:pt x="2892" y="1376"/>
                  <a:pt x="2893" y="1376"/>
                </a:cubicBezTo>
                <a:cubicBezTo>
                  <a:pt x="2893" y="1376"/>
                  <a:pt x="2894" y="1375"/>
                  <a:pt x="2895" y="1375"/>
                </a:cubicBezTo>
                <a:cubicBezTo>
                  <a:pt x="2896" y="1374"/>
                  <a:pt x="2896" y="1373"/>
                  <a:pt x="2898" y="1372"/>
                </a:cubicBezTo>
                <a:cubicBezTo>
                  <a:pt x="2899" y="1372"/>
                  <a:pt x="2900" y="1371"/>
                  <a:pt x="2900" y="1370"/>
                </a:cubicBezTo>
                <a:cubicBezTo>
                  <a:pt x="2901" y="1369"/>
                  <a:pt x="2901" y="1369"/>
                  <a:pt x="2901" y="1368"/>
                </a:cubicBezTo>
                <a:cubicBezTo>
                  <a:pt x="2902" y="1367"/>
                  <a:pt x="2902" y="1365"/>
                  <a:pt x="2903" y="1363"/>
                </a:cubicBezTo>
                <a:cubicBezTo>
                  <a:pt x="2903" y="1363"/>
                  <a:pt x="2904" y="1362"/>
                  <a:pt x="2904" y="1362"/>
                </a:cubicBezTo>
                <a:cubicBezTo>
                  <a:pt x="2904" y="1360"/>
                  <a:pt x="2905" y="1360"/>
                  <a:pt x="2907" y="1360"/>
                </a:cubicBezTo>
                <a:cubicBezTo>
                  <a:pt x="2908" y="1360"/>
                  <a:pt x="2908" y="1359"/>
                  <a:pt x="2910" y="1358"/>
                </a:cubicBezTo>
                <a:cubicBezTo>
                  <a:pt x="2910" y="1358"/>
                  <a:pt x="2911" y="1358"/>
                  <a:pt x="2912" y="1358"/>
                </a:cubicBezTo>
                <a:cubicBezTo>
                  <a:pt x="2912" y="1357"/>
                  <a:pt x="2911" y="1356"/>
                  <a:pt x="2911" y="1356"/>
                </a:cubicBezTo>
                <a:cubicBezTo>
                  <a:pt x="2910" y="1356"/>
                  <a:pt x="2909" y="1355"/>
                  <a:pt x="2908" y="1354"/>
                </a:cubicBezTo>
                <a:cubicBezTo>
                  <a:pt x="2908" y="1353"/>
                  <a:pt x="2908" y="1352"/>
                  <a:pt x="2907" y="1352"/>
                </a:cubicBezTo>
                <a:cubicBezTo>
                  <a:pt x="2907" y="1351"/>
                  <a:pt x="2906" y="1351"/>
                  <a:pt x="2906" y="1351"/>
                </a:cubicBezTo>
                <a:cubicBezTo>
                  <a:pt x="2905" y="1350"/>
                  <a:pt x="2905" y="1348"/>
                  <a:pt x="2905" y="1347"/>
                </a:cubicBezTo>
                <a:cubicBezTo>
                  <a:pt x="2906" y="1345"/>
                  <a:pt x="2906" y="1344"/>
                  <a:pt x="2907" y="1343"/>
                </a:cubicBezTo>
                <a:cubicBezTo>
                  <a:pt x="2908" y="1342"/>
                  <a:pt x="2907" y="1340"/>
                  <a:pt x="2908" y="1339"/>
                </a:cubicBezTo>
                <a:cubicBezTo>
                  <a:pt x="2908" y="1338"/>
                  <a:pt x="2909" y="1337"/>
                  <a:pt x="2909" y="1335"/>
                </a:cubicBezTo>
                <a:cubicBezTo>
                  <a:pt x="2909" y="1334"/>
                  <a:pt x="2909" y="1332"/>
                  <a:pt x="2910" y="1331"/>
                </a:cubicBezTo>
                <a:cubicBezTo>
                  <a:pt x="2911" y="1331"/>
                  <a:pt x="2911" y="1331"/>
                  <a:pt x="2912" y="1330"/>
                </a:cubicBezTo>
                <a:cubicBezTo>
                  <a:pt x="2913" y="1330"/>
                  <a:pt x="2913" y="1329"/>
                  <a:pt x="2914" y="1328"/>
                </a:cubicBezTo>
                <a:cubicBezTo>
                  <a:pt x="2914" y="1326"/>
                  <a:pt x="2914" y="1324"/>
                  <a:pt x="2914" y="1323"/>
                </a:cubicBezTo>
                <a:cubicBezTo>
                  <a:pt x="2914" y="1322"/>
                  <a:pt x="2913" y="1321"/>
                  <a:pt x="2913" y="1319"/>
                </a:cubicBezTo>
                <a:cubicBezTo>
                  <a:pt x="2912" y="1316"/>
                  <a:pt x="2913" y="1314"/>
                  <a:pt x="2912" y="1311"/>
                </a:cubicBezTo>
                <a:cubicBezTo>
                  <a:pt x="2912" y="1309"/>
                  <a:pt x="2912" y="1308"/>
                  <a:pt x="2912" y="1307"/>
                </a:cubicBezTo>
                <a:cubicBezTo>
                  <a:pt x="2912" y="1305"/>
                  <a:pt x="2912" y="1304"/>
                  <a:pt x="2913" y="1302"/>
                </a:cubicBezTo>
                <a:cubicBezTo>
                  <a:pt x="2913" y="1302"/>
                  <a:pt x="2913" y="1301"/>
                  <a:pt x="2914" y="1301"/>
                </a:cubicBezTo>
                <a:cubicBezTo>
                  <a:pt x="2914" y="1300"/>
                  <a:pt x="2914" y="1300"/>
                  <a:pt x="2915" y="1299"/>
                </a:cubicBezTo>
                <a:cubicBezTo>
                  <a:pt x="2915" y="1298"/>
                  <a:pt x="2916" y="1299"/>
                  <a:pt x="2918" y="1298"/>
                </a:cubicBezTo>
                <a:cubicBezTo>
                  <a:pt x="2919" y="1298"/>
                  <a:pt x="2919" y="1296"/>
                  <a:pt x="2920" y="1297"/>
                </a:cubicBezTo>
                <a:cubicBezTo>
                  <a:pt x="2921" y="1297"/>
                  <a:pt x="2922" y="1297"/>
                  <a:pt x="2922" y="1298"/>
                </a:cubicBezTo>
                <a:cubicBezTo>
                  <a:pt x="2923" y="1299"/>
                  <a:pt x="2924" y="1300"/>
                  <a:pt x="2924" y="1299"/>
                </a:cubicBezTo>
                <a:cubicBezTo>
                  <a:pt x="2924" y="1298"/>
                  <a:pt x="2923" y="1297"/>
                  <a:pt x="2923" y="1296"/>
                </a:cubicBezTo>
                <a:cubicBezTo>
                  <a:pt x="2923" y="1294"/>
                  <a:pt x="2924" y="1293"/>
                  <a:pt x="2924" y="1291"/>
                </a:cubicBezTo>
                <a:cubicBezTo>
                  <a:pt x="2923" y="1289"/>
                  <a:pt x="2924" y="1288"/>
                  <a:pt x="2924" y="1286"/>
                </a:cubicBezTo>
                <a:cubicBezTo>
                  <a:pt x="2925" y="1285"/>
                  <a:pt x="2927" y="1284"/>
                  <a:pt x="2928" y="1283"/>
                </a:cubicBezTo>
                <a:cubicBezTo>
                  <a:pt x="2929" y="1282"/>
                  <a:pt x="2930" y="1281"/>
                  <a:pt x="2931" y="1280"/>
                </a:cubicBezTo>
                <a:cubicBezTo>
                  <a:pt x="2933" y="1279"/>
                  <a:pt x="2933" y="1277"/>
                  <a:pt x="2933" y="1276"/>
                </a:cubicBezTo>
                <a:cubicBezTo>
                  <a:pt x="2934" y="1274"/>
                  <a:pt x="2934" y="1273"/>
                  <a:pt x="2934" y="1272"/>
                </a:cubicBezTo>
                <a:cubicBezTo>
                  <a:pt x="2935" y="1270"/>
                  <a:pt x="2934" y="1269"/>
                  <a:pt x="2934" y="1267"/>
                </a:cubicBezTo>
                <a:cubicBezTo>
                  <a:pt x="2933" y="1265"/>
                  <a:pt x="2933" y="1263"/>
                  <a:pt x="2932" y="1261"/>
                </a:cubicBezTo>
                <a:close/>
                <a:moveTo>
                  <a:pt x="2665" y="2043"/>
                </a:moveTo>
                <a:cubicBezTo>
                  <a:pt x="2664" y="2044"/>
                  <a:pt x="2664" y="2045"/>
                  <a:pt x="2663" y="2046"/>
                </a:cubicBezTo>
                <a:cubicBezTo>
                  <a:pt x="2662" y="2047"/>
                  <a:pt x="2661" y="2048"/>
                  <a:pt x="2662" y="2049"/>
                </a:cubicBezTo>
                <a:cubicBezTo>
                  <a:pt x="2663" y="2050"/>
                  <a:pt x="2663" y="2050"/>
                  <a:pt x="2663" y="2051"/>
                </a:cubicBezTo>
                <a:cubicBezTo>
                  <a:pt x="2664" y="2051"/>
                  <a:pt x="2663" y="2052"/>
                  <a:pt x="2663" y="2053"/>
                </a:cubicBezTo>
                <a:cubicBezTo>
                  <a:pt x="2664" y="2055"/>
                  <a:pt x="2666" y="2052"/>
                  <a:pt x="2666" y="2052"/>
                </a:cubicBezTo>
                <a:cubicBezTo>
                  <a:pt x="2667" y="2051"/>
                  <a:pt x="2669" y="2051"/>
                  <a:pt x="2669" y="2050"/>
                </a:cubicBezTo>
                <a:cubicBezTo>
                  <a:pt x="2670" y="2048"/>
                  <a:pt x="2670" y="2047"/>
                  <a:pt x="2670" y="2045"/>
                </a:cubicBezTo>
                <a:cubicBezTo>
                  <a:pt x="2670" y="2044"/>
                  <a:pt x="2670" y="2042"/>
                  <a:pt x="2669" y="2041"/>
                </a:cubicBezTo>
                <a:cubicBezTo>
                  <a:pt x="2669" y="2039"/>
                  <a:pt x="2667" y="2041"/>
                  <a:pt x="2666" y="2042"/>
                </a:cubicBezTo>
                <a:cubicBezTo>
                  <a:pt x="2666" y="2042"/>
                  <a:pt x="2665" y="2043"/>
                  <a:pt x="2665" y="2043"/>
                </a:cubicBezTo>
                <a:close/>
                <a:moveTo>
                  <a:pt x="2660" y="2124"/>
                </a:moveTo>
                <a:cubicBezTo>
                  <a:pt x="2660" y="2124"/>
                  <a:pt x="2659" y="2124"/>
                  <a:pt x="2658" y="2124"/>
                </a:cubicBezTo>
                <a:cubicBezTo>
                  <a:pt x="2658" y="2123"/>
                  <a:pt x="2657" y="2123"/>
                  <a:pt x="2656" y="2122"/>
                </a:cubicBezTo>
                <a:cubicBezTo>
                  <a:pt x="2655" y="2121"/>
                  <a:pt x="2655" y="2120"/>
                  <a:pt x="2653" y="2120"/>
                </a:cubicBezTo>
                <a:cubicBezTo>
                  <a:pt x="2652" y="2119"/>
                  <a:pt x="2650" y="2120"/>
                  <a:pt x="2649" y="2120"/>
                </a:cubicBezTo>
                <a:cubicBezTo>
                  <a:pt x="2648" y="2120"/>
                  <a:pt x="2647" y="2120"/>
                  <a:pt x="2647" y="2121"/>
                </a:cubicBezTo>
                <a:cubicBezTo>
                  <a:pt x="2646" y="2122"/>
                  <a:pt x="2646" y="2123"/>
                  <a:pt x="2646" y="2124"/>
                </a:cubicBezTo>
                <a:cubicBezTo>
                  <a:pt x="2646" y="2125"/>
                  <a:pt x="2645" y="2126"/>
                  <a:pt x="2646" y="2126"/>
                </a:cubicBezTo>
                <a:cubicBezTo>
                  <a:pt x="2647" y="2127"/>
                  <a:pt x="2648" y="2127"/>
                  <a:pt x="2648" y="2126"/>
                </a:cubicBezTo>
                <a:cubicBezTo>
                  <a:pt x="2650" y="2126"/>
                  <a:pt x="2651" y="2126"/>
                  <a:pt x="2653" y="2126"/>
                </a:cubicBezTo>
                <a:cubicBezTo>
                  <a:pt x="2653" y="2126"/>
                  <a:pt x="2654" y="2126"/>
                  <a:pt x="2655" y="2126"/>
                </a:cubicBezTo>
                <a:cubicBezTo>
                  <a:pt x="2655" y="2126"/>
                  <a:pt x="2656" y="2125"/>
                  <a:pt x="2657" y="2125"/>
                </a:cubicBezTo>
                <a:cubicBezTo>
                  <a:pt x="2658" y="2125"/>
                  <a:pt x="2661" y="2126"/>
                  <a:pt x="2660" y="2124"/>
                </a:cubicBezTo>
                <a:close/>
                <a:moveTo>
                  <a:pt x="2684" y="1387"/>
                </a:moveTo>
                <a:cubicBezTo>
                  <a:pt x="2685" y="1387"/>
                  <a:pt x="2684" y="1386"/>
                  <a:pt x="2685" y="1386"/>
                </a:cubicBezTo>
                <a:cubicBezTo>
                  <a:pt x="2685" y="1385"/>
                  <a:pt x="2685" y="1384"/>
                  <a:pt x="2686" y="1383"/>
                </a:cubicBezTo>
                <a:cubicBezTo>
                  <a:pt x="2686" y="1382"/>
                  <a:pt x="2687" y="1381"/>
                  <a:pt x="2686" y="1381"/>
                </a:cubicBezTo>
                <a:cubicBezTo>
                  <a:pt x="2685" y="1379"/>
                  <a:pt x="2684" y="1383"/>
                  <a:pt x="2683" y="1384"/>
                </a:cubicBezTo>
                <a:cubicBezTo>
                  <a:pt x="2683" y="1385"/>
                  <a:pt x="2683" y="1385"/>
                  <a:pt x="2682" y="1386"/>
                </a:cubicBezTo>
                <a:cubicBezTo>
                  <a:pt x="2682" y="1386"/>
                  <a:pt x="2681" y="1387"/>
                  <a:pt x="2682" y="1388"/>
                </a:cubicBezTo>
                <a:cubicBezTo>
                  <a:pt x="2682" y="1388"/>
                  <a:pt x="2683" y="1387"/>
                  <a:pt x="2684" y="1387"/>
                </a:cubicBezTo>
                <a:close/>
                <a:moveTo>
                  <a:pt x="2681" y="1393"/>
                </a:moveTo>
                <a:cubicBezTo>
                  <a:pt x="2682" y="1393"/>
                  <a:pt x="2682" y="1392"/>
                  <a:pt x="2683" y="1391"/>
                </a:cubicBezTo>
                <a:cubicBezTo>
                  <a:pt x="2683" y="1391"/>
                  <a:pt x="2683" y="1392"/>
                  <a:pt x="2684" y="1391"/>
                </a:cubicBezTo>
                <a:cubicBezTo>
                  <a:pt x="2684" y="1391"/>
                  <a:pt x="2683" y="1390"/>
                  <a:pt x="2683" y="1390"/>
                </a:cubicBezTo>
                <a:cubicBezTo>
                  <a:pt x="2682" y="1389"/>
                  <a:pt x="2682" y="1389"/>
                  <a:pt x="2682" y="1388"/>
                </a:cubicBezTo>
                <a:cubicBezTo>
                  <a:pt x="2682" y="1388"/>
                  <a:pt x="2681" y="1389"/>
                  <a:pt x="2681" y="1389"/>
                </a:cubicBezTo>
                <a:cubicBezTo>
                  <a:pt x="2681" y="1389"/>
                  <a:pt x="2681" y="1390"/>
                  <a:pt x="2681" y="1390"/>
                </a:cubicBezTo>
                <a:cubicBezTo>
                  <a:pt x="2681" y="1391"/>
                  <a:pt x="2680" y="1393"/>
                  <a:pt x="2681" y="1393"/>
                </a:cubicBezTo>
                <a:close/>
                <a:moveTo>
                  <a:pt x="2680" y="1417"/>
                </a:moveTo>
                <a:cubicBezTo>
                  <a:pt x="2680" y="1416"/>
                  <a:pt x="2679" y="1416"/>
                  <a:pt x="2679" y="1416"/>
                </a:cubicBezTo>
                <a:cubicBezTo>
                  <a:pt x="2678" y="1417"/>
                  <a:pt x="2677" y="1419"/>
                  <a:pt x="2678" y="1420"/>
                </a:cubicBezTo>
                <a:cubicBezTo>
                  <a:pt x="2678" y="1420"/>
                  <a:pt x="2678" y="1420"/>
                  <a:pt x="2678" y="1420"/>
                </a:cubicBezTo>
                <a:cubicBezTo>
                  <a:pt x="2678" y="1420"/>
                  <a:pt x="2678" y="1421"/>
                  <a:pt x="2678" y="1421"/>
                </a:cubicBezTo>
                <a:cubicBezTo>
                  <a:pt x="2678" y="1422"/>
                  <a:pt x="2679" y="1423"/>
                  <a:pt x="2679" y="1422"/>
                </a:cubicBezTo>
                <a:cubicBezTo>
                  <a:pt x="2680" y="1422"/>
                  <a:pt x="2680" y="1421"/>
                  <a:pt x="2679" y="1420"/>
                </a:cubicBezTo>
                <a:cubicBezTo>
                  <a:pt x="2679" y="1420"/>
                  <a:pt x="2679" y="1419"/>
                  <a:pt x="2679" y="1419"/>
                </a:cubicBezTo>
                <a:cubicBezTo>
                  <a:pt x="2679" y="1418"/>
                  <a:pt x="2680" y="1418"/>
                  <a:pt x="2680" y="1417"/>
                </a:cubicBezTo>
                <a:close/>
                <a:moveTo>
                  <a:pt x="2704" y="2151"/>
                </a:moveTo>
                <a:cubicBezTo>
                  <a:pt x="2703" y="2151"/>
                  <a:pt x="2702" y="2151"/>
                  <a:pt x="2701" y="2151"/>
                </a:cubicBezTo>
                <a:cubicBezTo>
                  <a:pt x="2700" y="2151"/>
                  <a:pt x="2699" y="2151"/>
                  <a:pt x="2697" y="2151"/>
                </a:cubicBezTo>
                <a:cubicBezTo>
                  <a:pt x="2696" y="2151"/>
                  <a:pt x="2695" y="2150"/>
                  <a:pt x="2693" y="2150"/>
                </a:cubicBezTo>
                <a:cubicBezTo>
                  <a:pt x="2692" y="2149"/>
                  <a:pt x="2691" y="2148"/>
                  <a:pt x="2690" y="2148"/>
                </a:cubicBezTo>
                <a:cubicBezTo>
                  <a:pt x="2689" y="2147"/>
                  <a:pt x="2687" y="2147"/>
                  <a:pt x="2685" y="2147"/>
                </a:cubicBezTo>
                <a:cubicBezTo>
                  <a:pt x="2685" y="2148"/>
                  <a:pt x="2684" y="2149"/>
                  <a:pt x="2684" y="2149"/>
                </a:cubicBezTo>
                <a:cubicBezTo>
                  <a:pt x="2683" y="2150"/>
                  <a:pt x="2682" y="2150"/>
                  <a:pt x="2681" y="2150"/>
                </a:cubicBezTo>
                <a:cubicBezTo>
                  <a:pt x="2681" y="2150"/>
                  <a:pt x="2679" y="2150"/>
                  <a:pt x="2679" y="2150"/>
                </a:cubicBezTo>
                <a:cubicBezTo>
                  <a:pt x="2678" y="2149"/>
                  <a:pt x="2679" y="2148"/>
                  <a:pt x="2679" y="2148"/>
                </a:cubicBezTo>
                <a:cubicBezTo>
                  <a:pt x="2678" y="2146"/>
                  <a:pt x="2676" y="2148"/>
                  <a:pt x="2675" y="2148"/>
                </a:cubicBezTo>
                <a:cubicBezTo>
                  <a:pt x="2672" y="2150"/>
                  <a:pt x="2669" y="2148"/>
                  <a:pt x="2667" y="2148"/>
                </a:cubicBezTo>
                <a:cubicBezTo>
                  <a:pt x="2666" y="2149"/>
                  <a:pt x="2665" y="2149"/>
                  <a:pt x="2664" y="2149"/>
                </a:cubicBezTo>
                <a:cubicBezTo>
                  <a:pt x="2664" y="2149"/>
                  <a:pt x="2663" y="2148"/>
                  <a:pt x="2662" y="2148"/>
                </a:cubicBezTo>
                <a:cubicBezTo>
                  <a:pt x="2661" y="2148"/>
                  <a:pt x="2660" y="2148"/>
                  <a:pt x="2660" y="2149"/>
                </a:cubicBezTo>
                <a:cubicBezTo>
                  <a:pt x="2659" y="2150"/>
                  <a:pt x="2659" y="2151"/>
                  <a:pt x="2659" y="2151"/>
                </a:cubicBezTo>
                <a:cubicBezTo>
                  <a:pt x="2658" y="2152"/>
                  <a:pt x="2658" y="2152"/>
                  <a:pt x="2657" y="2153"/>
                </a:cubicBezTo>
                <a:cubicBezTo>
                  <a:pt x="2707" y="2153"/>
                  <a:pt x="2707" y="2153"/>
                  <a:pt x="2707" y="2153"/>
                </a:cubicBezTo>
                <a:cubicBezTo>
                  <a:pt x="2706" y="2152"/>
                  <a:pt x="2706" y="2152"/>
                  <a:pt x="2706" y="2152"/>
                </a:cubicBezTo>
                <a:cubicBezTo>
                  <a:pt x="2705" y="2151"/>
                  <a:pt x="2704" y="2151"/>
                  <a:pt x="2704" y="2151"/>
                </a:cubicBezTo>
                <a:close/>
                <a:moveTo>
                  <a:pt x="2650" y="2057"/>
                </a:moveTo>
                <a:cubicBezTo>
                  <a:pt x="2649" y="2059"/>
                  <a:pt x="2648" y="2061"/>
                  <a:pt x="2647" y="2062"/>
                </a:cubicBezTo>
                <a:cubicBezTo>
                  <a:pt x="2647" y="2063"/>
                  <a:pt x="2647" y="2064"/>
                  <a:pt x="2647" y="2064"/>
                </a:cubicBezTo>
                <a:cubicBezTo>
                  <a:pt x="2647" y="2065"/>
                  <a:pt x="2647" y="2067"/>
                  <a:pt x="2647" y="2067"/>
                </a:cubicBezTo>
                <a:cubicBezTo>
                  <a:pt x="2646" y="2069"/>
                  <a:pt x="2645" y="2070"/>
                  <a:pt x="2646" y="2071"/>
                </a:cubicBezTo>
                <a:cubicBezTo>
                  <a:pt x="2646" y="2072"/>
                  <a:pt x="2647" y="2073"/>
                  <a:pt x="2648" y="2074"/>
                </a:cubicBezTo>
                <a:cubicBezTo>
                  <a:pt x="2650" y="2075"/>
                  <a:pt x="2649" y="2076"/>
                  <a:pt x="2649" y="2078"/>
                </a:cubicBezTo>
                <a:cubicBezTo>
                  <a:pt x="2648" y="2079"/>
                  <a:pt x="2649" y="2081"/>
                  <a:pt x="2649" y="2082"/>
                </a:cubicBezTo>
                <a:cubicBezTo>
                  <a:pt x="2649" y="2084"/>
                  <a:pt x="2651" y="2084"/>
                  <a:pt x="2651" y="2086"/>
                </a:cubicBezTo>
                <a:cubicBezTo>
                  <a:pt x="2652" y="2087"/>
                  <a:pt x="2651" y="2088"/>
                  <a:pt x="2651" y="2090"/>
                </a:cubicBezTo>
                <a:cubicBezTo>
                  <a:pt x="2651" y="2090"/>
                  <a:pt x="2651" y="2091"/>
                  <a:pt x="2651" y="2092"/>
                </a:cubicBezTo>
                <a:cubicBezTo>
                  <a:pt x="2651" y="2093"/>
                  <a:pt x="2651" y="2093"/>
                  <a:pt x="2651" y="2094"/>
                </a:cubicBezTo>
                <a:cubicBezTo>
                  <a:pt x="2651" y="2095"/>
                  <a:pt x="2650" y="2097"/>
                  <a:pt x="2651" y="2098"/>
                </a:cubicBezTo>
                <a:cubicBezTo>
                  <a:pt x="2651" y="2100"/>
                  <a:pt x="2653" y="2100"/>
                  <a:pt x="2654" y="2101"/>
                </a:cubicBezTo>
                <a:cubicBezTo>
                  <a:pt x="2656" y="2102"/>
                  <a:pt x="2656" y="2103"/>
                  <a:pt x="2657" y="2104"/>
                </a:cubicBezTo>
                <a:cubicBezTo>
                  <a:pt x="2657" y="2106"/>
                  <a:pt x="2659" y="2106"/>
                  <a:pt x="2660" y="2107"/>
                </a:cubicBezTo>
                <a:cubicBezTo>
                  <a:pt x="2661" y="2107"/>
                  <a:pt x="2661" y="2108"/>
                  <a:pt x="2661" y="2108"/>
                </a:cubicBezTo>
                <a:cubicBezTo>
                  <a:pt x="2662" y="2108"/>
                  <a:pt x="2663" y="2108"/>
                  <a:pt x="2663" y="2108"/>
                </a:cubicBezTo>
                <a:cubicBezTo>
                  <a:pt x="2664" y="2109"/>
                  <a:pt x="2664" y="2109"/>
                  <a:pt x="2664" y="2110"/>
                </a:cubicBezTo>
                <a:cubicBezTo>
                  <a:pt x="2665" y="2110"/>
                  <a:pt x="2666" y="2111"/>
                  <a:pt x="2666" y="2110"/>
                </a:cubicBezTo>
                <a:cubicBezTo>
                  <a:pt x="2666" y="2108"/>
                  <a:pt x="2664" y="2107"/>
                  <a:pt x="2664" y="2106"/>
                </a:cubicBezTo>
                <a:cubicBezTo>
                  <a:pt x="2663" y="2106"/>
                  <a:pt x="2663" y="2105"/>
                  <a:pt x="2663" y="2104"/>
                </a:cubicBezTo>
                <a:cubicBezTo>
                  <a:pt x="2662" y="2103"/>
                  <a:pt x="2662" y="2103"/>
                  <a:pt x="2661" y="2102"/>
                </a:cubicBezTo>
                <a:cubicBezTo>
                  <a:pt x="2660" y="2101"/>
                  <a:pt x="2660" y="2099"/>
                  <a:pt x="2659" y="2098"/>
                </a:cubicBezTo>
                <a:cubicBezTo>
                  <a:pt x="2658" y="2096"/>
                  <a:pt x="2657" y="2095"/>
                  <a:pt x="2656" y="2094"/>
                </a:cubicBezTo>
                <a:cubicBezTo>
                  <a:pt x="2656" y="2093"/>
                  <a:pt x="2656" y="2093"/>
                  <a:pt x="2656" y="2092"/>
                </a:cubicBezTo>
                <a:cubicBezTo>
                  <a:pt x="2656" y="2091"/>
                  <a:pt x="2656" y="2091"/>
                  <a:pt x="2656" y="2090"/>
                </a:cubicBezTo>
                <a:cubicBezTo>
                  <a:pt x="2657" y="2088"/>
                  <a:pt x="2655" y="2087"/>
                  <a:pt x="2656" y="2085"/>
                </a:cubicBezTo>
                <a:cubicBezTo>
                  <a:pt x="2656" y="2084"/>
                  <a:pt x="2657" y="2083"/>
                  <a:pt x="2658" y="2084"/>
                </a:cubicBezTo>
                <a:cubicBezTo>
                  <a:pt x="2660" y="2084"/>
                  <a:pt x="2661" y="2084"/>
                  <a:pt x="2662" y="2084"/>
                </a:cubicBezTo>
                <a:cubicBezTo>
                  <a:pt x="2664" y="2085"/>
                  <a:pt x="2666" y="2084"/>
                  <a:pt x="2668" y="2086"/>
                </a:cubicBezTo>
                <a:cubicBezTo>
                  <a:pt x="2668" y="2086"/>
                  <a:pt x="2668" y="2086"/>
                  <a:pt x="2669" y="2087"/>
                </a:cubicBezTo>
                <a:cubicBezTo>
                  <a:pt x="2670" y="2087"/>
                  <a:pt x="2671" y="2087"/>
                  <a:pt x="2671" y="2087"/>
                </a:cubicBezTo>
                <a:cubicBezTo>
                  <a:pt x="2672" y="2087"/>
                  <a:pt x="2675" y="2089"/>
                  <a:pt x="2675" y="2088"/>
                </a:cubicBezTo>
                <a:cubicBezTo>
                  <a:pt x="2676" y="2087"/>
                  <a:pt x="2674" y="2085"/>
                  <a:pt x="2673" y="2085"/>
                </a:cubicBezTo>
                <a:cubicBezTo>
                  <a:pt x="2672" y="2084"/>
                  <a:pt x="2671" y="2083"/>
                  <a:pt x="2670" y="2082"/>
                </a:cubicBezTo>
                <a:cubicBezTo>
                  <a:pt x="2669" y="2081"/>
                  <a:pt x="2667" y="2080"/>
                  <a:pt x="2666" y="2080"/>
                </a:cubicBezTo>
                <a:cubicBezTo>
                  <a:pt x="2665" y="2079"/>
                  <a:pt x="2663" y="2079"/>
                  <a:pt x="2663" y="2078"/>
                </a:cubicBezTo>
                <a:cubicBezTo>
                  <a:pt x="2663" y="2077"/>
                  <a:pt x="2664" y="2075"/>
                  <a:pt x="2665" y="2074"/>
                </a:cubicBezTo>
                <a:cubicBezTo>
                  <a:pt x="2666" y="2073"/>
                  <a:pt x="2668" y="2073"/>
                  <a:pt x="2669" y="2073"/>
                </a:cubicBezTo>
                <a:cubicBezTo>
                  <a:pt x="2671" y="2072"/>
                  <a:pt x="2671" y="2070"/>
                  <a:pt x="2672" y="2069"/>
                </a:cubicBezTo>
                <a:cubicBezTo>
                  <a:pt x="2672" y="2067"/>
                  <a:pt x="2673" y="2066"/>
                  <a:pt x="2672" y="2064"/>
                </a:cubicBezTo>
                <a:cubicBezTo>
                  <a:pt x="2672" y="2064"/>
                  <a:pt x="2672" y="2064"/>
                  <a:pt x="2672" y="2064"/>
                </a:cubicBezTo>
                <a:cubicBezTo>
                  <a:pt x="2672" y="2063"/>
                  <a:pt x="2672" y="2063"/>
                  <a:pt x="2672" y="2062"/>
                </a:cubicBezTo>
                <a:cubicBezTo>
                  <a:pt x="2672" y="2062"/>
                  <a:pt x="2670" y="2062"/>
                  <a:pt x="2670" y="2062"/>
                </a:cubicBezTo>
                <a:cubicBezTo>
                  <a:pt x="2669" y="2062"/>
                  <a:pt x="2668" y="2062"/>
                  <a:pt x="2668" y="2062"/>
                </a:cubicBezTo>
                <a:cubicBezTo>
                  <a:pt x="2667" y="2063"/>
                  <a:pt x="2666" y="2063"/>
                  <a:pt x="2666" y="2063"/>
                </a:cubicBezTo>
                <a:cubicBezTo>
                  <a:pt x="2664" y="2063"/>
                  <a:pt x="2663" y="2065"/>
                  <a:pt x="2662" y="2065"/>
                </a:cubicBezTo>
                <a:cubicBezTo>
                  <a:pt x="2661" y="2066"/>
                  <a:pt x="2661" y="2066"/>
                  <a:pt x="2660" y="2066"/>
                </a:cubicBezTo>
                <a:cubicBezTo>
                  <a:pt x="2659" y="2066"/>
                  <a:pt x="2658" y="2067"/>
                  <a:pt x="2659" y="2068"/>
                </a:cubicBezTo>
                <a:cubicBezTo>
                  <a:pt x="2659" y="2068"/>
                  <a:pt x="2660" y="2068"/>
                  <a:pt x="2661" y="2069"/>
                </a:cubicBezTo>
                <a:cubicBezTo>
                  <a:pt x="2661" y="2070"/>
                  <a:pt x="2661" y="2070"/>
                  <a:pt x="2660" y="2070"/>
                </a:cubicBezTo>
                <a:cubicBezTo>
                  <a:pt x="2659" y="2071"/>
                  <a:pt x="2657" y="2070"/>
                  <a:pt x="2656" y="2072"/>
                </a:cubicBezTo>
                <a:cubicBezTo>
                  <a:pt x="2656" y="2073"/>
                  <a:pt x="2656" y="2073"/>
                  <a:pt x="2656" y="2074"/>
                </a:cubicBezTo>
                <a:cubicBezTo>
                  <a:pt x="2656" y="2075"/>
                  <a:pt x="2655" y="2076"/>
                  <a:pt x="2655" y="2076"/>
                </a:cubicBezTo>
                <a:cubicBezTo>
                  <a:pt x="2653" y="2077"/>
                  <a:pt x="2652" y="2076"/>
                  <a:pt x="2652" y="2075"/>
                </a:cubicBezTo>
                <a:cubicBezTo>
                  <a:pt x="2652" y="2073"/>
                  <a:pt x="2652" y="2072"/>
                  <a:pt x="2653" y="2071"/>
                </a:cubicBezTo>
                <a:cubicBezTo>
                  <a:pt x="2655" y="2070"/>
                  <a:pt x="2657" y="2069"/>
                  <a:pt x="2657" y="2067"/>
                </a:cubicBezTo>
                <a:cubicBezTo>
                  <a:pt x="2658" y="2066"/>
                  <a:pt x="2658" y="2064"/>
                  <a:pt x="2658" y="2063"/>
                </a:cubicBezTo>
                <a:cubicBezTo>
                  <a:pt x="2658" y="2062"/>
                  <a:pt x="2658" y="2061"/>
                  <a:pt x="2657" y="2060"/>
                </a:cubicBezTo>
                <a:cubicBezTo>
                  <a:pt x="2657" y="2059"/>
                  <a:pt x="2657" y="2059"/>
                  <a:pt x="2657" y="2058"/>
                </a:cubicBezTo>
                <a:cubicBezTo>
                  <a:pt x="2657" y="2057"/>
                  <a:pt x="2655" y="2056"/>
                  <a:pt x="2655" y="2055"/>
                </a:cubicBezTo>
                <a:cubicBezTo>
                  <a:pt x="2656" y="2054"/>
                  <a:pt x="2656" y="2053"/>
                  <a:pt x="2656" y="2053"/>
                </a:cubicBezTo>
                <a:cubicBezTo>
                  <a:pt x="2657" y="2052"/>
                  <a:pt x="2658" y="2052"/>
                  <a:pt x="2658" y="2051"/>
                </a:cubicBezTo>
                <a:cubicBezTo>
                  <a:pt x="2659" y="2051"/>
                  <a:pt x="2659" y="2049"/>
                  <a:pt x="2658" y="2049"/>
                </a:cubicBezTo>
                <a:cubicBezTo>
                  <a:pt x="2657" y="2049"/>
                  <a:pt x="2657" y="2050"/>
                  <a:pt x="2656" y="2051"/>
                </a:cubicBezTo>
                <a:cubicBezTo>
                  <a:pt x="2654" y="2053"/>
                  <a:pt x="2651" y="2055"/>
                  <a:pt x="2650" y="2057"/>
                </a:cubicBezTo>
                <a:close/>
                <a:moveTo>
                  <a:pt x="2670" y="1425"/>
                </a:moveTo>
                <a:cubicBezTo>
                  <a:pt x="2670" y="1427"/>
                  <a:pt x="2672" y="1427"/>
                  <a:pt x="2672" y="1426"/>
                </a:cubicBezTo>
                <a:cubicBezTo>
                  <a:pt x="2673" y="1426"/>
                  <a:pt x="2673" y="1426"/>
                  <a:pt x="2674" y="1426"/>
                </a:cubicBezTo>
                <a:cubicBezTo>
                  <a:pt x="2675" y="1426"/>
                  <a:pt x="2675" y="1426"/>
                  <a:pt x="2675" y="1425"/>
                </a:cubicBezTo>
                <a:cubicBezTo>
                  <a:pt x="2674" y="1425"/>
                  <a:pt x="2674" y="1425"/>
                  <a:pt x="2674" y="1424"/>
                </a:cubicBezTo>
                <a:cubicBezTo>
                  <a:pt x="2673" y="1424"/>
                  <a:pt x="2674" y="1422"/>
                  <a:pt x="2673" y="1422"/>
                </a:cubicBezTo>
                <a:cubicBezTo>
                  <a:pt x="2672" y="1423"/>
                  <a:pt x="2670" y="1425"/>
                  <a:pt x="2670" y="1425"/>
                </a:cubicBezTo>
                <a:close/>
                <a:moveTo>
                  <a:pt x="2655" y="1379"/>
                </a:moveTo>
                <a:cubicBezTo>
                  <a:pt x="2655" y="1380"/>
                  <a:pt x="2656" y="1380"/>
                  <a:pt x="2656" y="1380"/>
                </a:cubicBezTo>
                <a:cubicBezTo>
                  <a:pt x="2657" y="1380"/>
                  <a:pt x="2657" y="1382"/>
                  <a:pt x="2658" y="1381"/>
                </a:cubicBezTo>
                <a:cubicBezTo>
                  <a:pt x="2659" y="1381"/>
                  <a:pt x="2658" y="1379"/>
                  <a:pt x="2658" y="1378"/>
                </a:cubicBezTo>
                <a:cubicBezTo>
                  <a:pt x="2658" y="1378"/>
                  <a:pt x="2658" y="1377"/>
                  <a:pt x="2657" y="1377"/>
                </a:cubicBezTo>
                <a:cubicBezTo>
                  <a:pt x="2657" y="1377"/>
                  <a:pt x="2657" y="1377"/>
                  <a:pt x="2656" y="1376"/>
                </a:cubicBezTo>
                <a:cubicBezTo>
                  <a:pt x="2656" y="1376"/>
                  <a:pt x="2656" y="1375"/>
                  <a:pt x="2655" y="1375"/>
                </a:cubicBezTo>
                <a:cubicBezTo>
                  <a:pt x="2654" y="1376"/>
                  <a:pt x="2655" y="1376"/>
                  <a:pt x="2655" y="1377"/>
                </a:cubicBezTo>
                <a:cubicBezTo>
                  <a:pt x="2655" y="1377"/>
                  <a:pt x="2654" y="1379"/>
                  <a:pt x="2655" y="1379"/>
                </a:cubicBezTo>
                <a:close/>
                <a:moveTo>
                  <a:pt x="2671" y="1375"/>
                </a:moveTo>
                <a:cubicBezTo>
                  <a:pt x="2671" y="1375"/>
                  <a:pt x="2671" y="1375"/>
                  <a:pt x="2670" y="1375"/>
                </a:cubicBezTo>
                <a:cubicBezTo>
                  <a:pt x="2670" y="1375"/>
                  <a:pt x="2669" y="1375"/>
                  <a:pt x="2669" y="1375"/>
                </a:cubicBezTo>
                <a:cubicBezTo>
                  <a:pt x="2668" y="1375"/>
                  <a:pt x="2669" y="1376"/>
                  <a:pt x="2668" y="1376"/>
                </a:cubicBezTo>
                <a:cubicBezTo>
                  <a:pt x="2668" y="1377"/>
                  <a:pt x="2667" y="1376"/>
                  <a:pt x="2667" y="1377"/>
                </a:cubicBezTo>
                <a:cubicBezTo>
                  <a:pt x="2667" y="1378"/>
                  <a:pt x="2667" y="1378"/>
                  <a:pt x="2668" y="1379"/>
                </a:cubicBezTo>
                <a:cubicBezTo>
                  <a:pt x="2668" y="1379"/>
                  <a:pt x="2668" y="1379"/>
                  <a:pt x="2668" y="1379"/>
                </a:cubicBezTo>
                <a:cubicBezTo>
                  <a:pt x="2669" y="1379"/>
                  <a:pt x="2669" y="1380"/>
                  <a:pt x="2669" y="1380"/>
                </a:cubicBezTo>
                <a:cubicBezTo>
                  <a:pt x="2670" y="1380"/>
                  <a:pt x="2670" y="1380"/>
                  <a:pt x="2670" y="1380"/>
                </a:cubicBezTo>
                <a:cubicBezTo>
                  <a:pt x="2670" y="1379"/>
                  <a:pt x="2670" y="1378"/>
                  <a:pt x="2670" y="1378"/>
                </a:cubicBezTo>
                <a:cubicBezTo>
                  <a:pt x="2671" y="1377"/>
                  <a:pt x="2672" y="1377"/>
                  <a:pt x="2672" y="1376"/>
                </a:cubicBezTo>
                <a:cubicBezTo>
                  <a:pt x="2672" y="1375"/>
                  <a:pt x="2672" y="1374"/>
                  <a:pt x="2671" y="1375"/>
                </a:cubicBezTo>
                <a:close/>
                <a:moveTo>
                  <a:pt x="2693" y="1400"/>
                </a:moveTo>
                <a:cubicBezTo>
                  <a:pt x="2692" y="1399"/>
                  <a:pt x="2691" y="1400"/>
                  <a:pt x="2691" y="1401"/>
                </a:cubicBezTo>
                <a:cubicBezTo>
                  <a:pt x="2691" y="1401"/>
                  <a:pt x="2693" y="1401"/>
                  <a:pt x="2693" y="1400"/>
                </a:cubicBezTo>
                <a:close/>
                <a:moveTo>
                  <a:pt x="2698" y="1435"/>
                </a:moveTo>
                <a:cubicBezTo>
                  <a:pt x="2699" y="1435"/>
                  <a:pt x="2699" y="1434"/>
                  <a:pt x="2699" y="1433"/>
                </a:cubicBezTo>
                <a:cubicBezTo>
                  <a:pt x="2700" y="1433"/>
                  <a:pt x="2700" y="1433"/>
                  <a:pt x="2701" y="1432"/>
                </a:cubicBezTo>
                <a:cubicBezTo>
                  <a:pt x="2701" y="1432"/>
                  <a:pt x="2701" y="1431"/>
                  <a:pt x="2701" y="1430"/>
                </a:cubicBezTo>
                <a:cubicBezTo>
                  <a:pt x="2700" y="1429"/>
                  <a:pt x="2701" y="1429"/>
                  <a:pt x="2700" y="1428"/>
                </a:cubicBezTo>
                <a:cubicBezTo>
                  <a:pt x="2699" y="1428"/>
                  <a:pt x="2697" y="1428"/>
                  <a:pt x="2697" y="1430"/>
                </a:cubicBezTo>
                <a:cubicBezTo>
                  <a:pt x="2697" y="1430"/>
                  <a:pt x="2698" y="1431"/>
                  <a:pt x="2698" y="1432"/>
                </a:cubicBezTo>
                <a:cubicBezTo>
                  <a:pt x="2698" y="1432"/>
                  <a:pt x="2697" y="1436"/>
                  <a:pt x="2698" y="1435"/>
                </a:cubicBezTo>
                <a:close/>
                <a:moveTo>
                  <a:pt x="2788" y="1397"/>
                </a:moveTo>
                <a:cubicBezTo>
                  <a:pt x="2788" y="1396"/>
                  <a:pt x="2787" y="1394"/>
                  <a:pt x="2788" y="1393"/>
                </a:cubicBezTo>
                <a:cubicBezTo>
                  <a:pt x="2788" y="1392"/>
                  <a:pt x="2789" y="1392"/>
                  <a:pt x="2789" y="1391"/>
                </a:cubicBezTo>
                <a:cubicBezTo>
                  <a:pt x="2789" y="1390"/>
                  <a:pt x="2788" y="1390"/>
                  <a:pt x="2787" y="1391"/>
                </a:cubicBezTo>
                <a:cubicBezTo>
                  <a:pt x="2787" y="1391"/>
                  <a:pt x="2787" y="1391"/>
                  <a:pt x="2786" y="1392"/>
                </a:cubicBezTo>
                <a:cubicBezTo>
                  <a:pt x="2785" y="1392"/>
                  <a:pt x="2784" y="1391"/>
                  <a:pt x="2784" y="1391"/>
                </a:cubicBezTo>
                <a:cubicBezTo>
                  <a:pt x="2782" y="1390"/>
                  <a:pt x="2781" y="1390"/>
                  <a:pt x="2779" y="1390"/>
                </a:cubicBezTo>
                <a:cubicBezTo>
                  <a:pt x="2778" y="1389"/>
                  <a:pt x="2776" y="1387"/>
                  <a:pt x="2774" y="1388"/>
                </a:cubicBezTo>
                <a:cubicBezTo>
                  <a:pt x="2773" y="1388"/>
                  <a:pt x="2772" y="1390"/>
                  <a:pt x="2770" y="1390"/>
                </a:cubicBezTo>
                <a:cubicBezTo>
                  <a:pt x="2769" y="1390"/>
                  <a:pt x="2769" y="1389"/>
                  <a:pt x="2768" y="1390"/>
                </a:cubicBezTo>
                <a:cubicBezTo>
                  <a:pt x="2767" y="1390"/>
                  <a:pt x="2768" y="1391"/>
                  <a:pt x="2768" y="1391"/>
                </a:cubicBezTo>
                <a:cubicBezTo>
                  <a:pt x="2769" y="1392"/>
                  <a:pt x="2770" y="1392"/>
                  <a:pt x="2770" y="1393"/>
                </a:cubicBezTo>
                <a:cubicBezTo>
                  <a:pt x="2769" y="1394"/>
                  <a:pt x="2768" y="1393"/>
                  <a:pt x="2768" y="1394"/>
                </a:cubicBezTo>
                <a:cubicBezTo>
                  <a:pt x="2767" y="1395"/>
                  <a:pt x="2766" y="1396"/>
                  <a:pt x="2765" y="1396"/>
                </a:cubicBezTo>
                <a:cubicBezTo>
                  <a:pt x="2764" y="1396"/>
                  <a:pt x="2763" y="1396"/>
                  <a:pt x="2763" y="1397"/>
                </a:cubicBezTo>
                <a:cubicBezTo>
                  <a:pt x="2762" y="1397"/>
                  <a:pt x="2761" y="1398"/>
                  <a:pt x="2760" y="1398"/>
                </a:cubicBezTo>
                <a:cubicBezTo>
                  <a:pt x="2759" y="1398"/>
                  <a:pt x="2759" y="1397"/>
                  <a:pt x="2758" y="1397"/>
                </a:cubicBezTo>
                <a:cubicBezTo>
                  <a:pt x="2757" y="1396"/>
                  <a:pt x="2757" y="1397"/>
                  <a:pt x="2756" y="1396"/>
                </a:cubicBezTo>
                <a:cubicBezTo>
                  <a:pt x="2756" y="1395"/>
                  <a:pt x="2756" y="1395"/>
                  <a:pt x="2756" y="1394"/>
                </a:cubicBezTo>
                <a:cubicBezTo>
                  <a:pt x="2754" y="1392"/>
                  <a:pt x="2754" y="1394"/>
                  <a:pt x="2753" y="1395"/>
                </a:cubicBezTo>
                <a:cubicBezTo>
                  <a:pt x="2753" y="1396"/>
                  <a:pt x="2752" y="1396"/>
                  <a:pt x="2751" y="1397"/>
                </a:cubicBezTo>
                <a:cubicBezTo>
                  <a:pt x="2751" y="1397"/>
                  <a:pt x="2751" y="1398"/>
                  <a:pt x="2751" y="1399"/>
                </a:cubicBezTo>
                <a:cubicBezTo>
                  <a:pt x="2751" y="1401"/>
                  <a:pt x="2749" y="1401"/>
                  <a:pt x="2748" y="1402"/>
                </a:cubicBezTo>
                <a:cubicBezTo>
                  <a:pt x="2747" y="1403"/>
                  <a:pt x="2745" y="1404"/>
                  <a:pt x="2744" y="1405"/>
                </a:cubicBezTo>
                <a:cubicBezTo>
                  <a:pt x="2743" y="1406"/>
                  <a:pt x="2742" y="1407"/>
                  <a:pt x="2741" y="1408"/>
                </a:cubicBezTo>
                <a:cubicBezTo>
                  <a:pt x="2740" y="1409"/>
                  <a:pt x="2738" y="1409"/>
                  <a:pt x="2738" y="1411"/>
                </a:cubicBezTo>
                <a:cubicBezTo>
                  <a:pt x="2740" y="1411"/>
                  <a:pt x="2742" y="1406"/>
                  <a:pt x="2744" y="1408"/>
                </a:cubicBezTo>
                <a:cubicBezTo>
                  <a:pt x="2744" y="1409"/>
                  <a:pt x="2744" y="1410"/>
                  <a:pt x="2744" y="1410"/>
                </a:cubicBezTo>
                <a:cubicBezTo>
                  <a:pt x="2744" y="1411"/>
                  <a:pt x="2745" y="1411"/>
                  <a:pt x="2745" y="1412"/>
                </a:cubicBezTo>
                <a:cubicBezTo>
                  <a:pt x="2745" y="1412"/>
                  <a:pt x="2745" y="1413"/>
                  <a:pt x="2745" y="1413"/>
                </a:cubicBezTo>
                <a:cubicBezTo>
                  <a:pt x="2745" y="1413"/>
                  <a:pt x="2745" y="1414"/>
                  <a:pt x="2745" y="1414"/>
                </a:cubicBezTo>
                <a:cubicBezTo>
                  <a:pt x="2746" y="1415"/>
                  <a:pt x="2745" y="1416"/>
                  <a:pt x="2745" y="1416"/>
                </a:cubicBezTo>
                <a:cubicBezTo>
                  <a:pt x="2745" y="1417"/>
                  <a:pt x="2746" y="1417"/>
                  <a:pt x="2746" y="1418"/>
                </a:cubicBezTo>
                <a:cubicBezTo>
                  <a:pt x="2746" y="1419"/>
                  <a:pt x="2746" y="1420"/>
                  <a:pt x="2746" y="1420"/>
                </a:cubicBezTo>
                <a:cubicBezTo>
                  <a:pt x="2747" y="1421"/>
                  <a:pt x="2747" y="1420"/>
                  <a:pt x="2748" y="1420"/>
                </a:cubicBezTo>
                <a:cubicBezTo>
                  <a:pt x="2749" y="1420"/>
                  <a:pt x="2749" y="1421"/>
                  <a:pt x="2750" y="1422"/>
                </a:cubicBezTo>
                <a:cubicBezTo>
                  <a:pt x="2750" y="1424"/>
                  <a:pt x="2752" y="1422"/>
                  <a:pt x="2753" y="1423"/>
                </a:cubicBezTo>
                <a:cubicBezTo>
                  <a:pt x="2754" y="1424"/>
                  <a:pt x="2754" y="1424"/>
                  <a:pt x="2755" y="1425"/>
                </a:cubicBezTo>
                <a:cubicBezTo>
                  <a:pt x="2756" y="1425"/>
                  <a:pt x="2756" y="1424"/>
                  <a:pt x="2756" y="1424"/>
                </a:cubicBezTo>
                <a:cubicBezTo>
                  <a:pt x="2756" y="1423"/>
                  <a:pt x="2756" y="1422"/>
                  <a:pt x="2756" y="1421"/>
                </a:cubicBezTo>
                <a:cubicBezTo>
                  <a:pt x="2756" y="1420"/>
                  <a:pt x="2756" y="1420"/>
                  <a:pt x="2756" y="1419"/>
                </a:cubicBezTo>
                <a:cubicBezTo>
                  <a:pt x="2757" y="1418"/>
                  <a:pt x="2758" y="1416"/>
                  <a:pt x="2759" y="1415"/>
                </a:cubicBezTo>
                <a:cubicBezTo>
                  <a:pt x="2760" y="1414"/>
                  <a:pt x="2762" y="1413"/>
                  <a:pt x="2763" y="1412"/>
                </a:cubicBezTo>
                <a:cubicBezTo>
                  <a:pt x="2764" y="1412"/>
                  <a:pt x="2765" y="1411"/>
                  <a:pt x="2765" y="1411"/>
                </a:cubicBezTo>
                <a:cubicBezTo>
                  <a:pt x="2766" y="1410"/>
                  <a:pt x="2766" y="1409"/>
                  <a:pt x="2766" y="1409"/>
                </a:cubicBezTo>
                <a:cubicBezTo>
                  <a:pt x="2768" y="1407"/>
                  <a:pt x="2770" y="1406"/>
                  <a:pt x="2772" y="1407"/>
                </a:cubicBezTo>
                <a:cubicBezTo>
                  <a:pt x="2774" y="1407"/>
                  <a:pt x="2774" y="1408"/>
                  <a:pt x="2775" y="1409"/>
                </a:cubicBezTo>
                <a:cubicBezTo>
                  <a:pt x="2776" y="1409"/>
                  <a:pt x="2777" y="1409"/>
                  <a:pt x="2777" y="1410"/>
                </a:cubicBezTo>
                <a:cubicBezTo>
                  <a:pt x="2778" y="1410"/>
                  <a:pt x="2778" y="1411"/>
                  <a:pt x="2778" y="1412"/>
                </a:cubicBezTo>
                <a:cubicBezTo>
                  <a:pt x="2778" y="1413"/>
                  <a:pt x="2779" y="1413"/>
                  <a:pt x="2780" y="1412"/>
                </a:cubicBezTo>
                <a:cubicBezTo>
                  <a:pt x="2780" y="1412"/>
                  <a:pt x="2780" y="1411"/>
                  <a:pt x="2780" y="1410"/>
                </a:cubicBezTo>
                <a:cubicBezTo>
                  <a:pt x="2780" y="1408"/>
                  <a:pt x="2781" y="1408"/>
                  <a:pt x="2782" y="1406"/>
                </a:cubicBezTo>
                <a:cubicBezTo>
                  <a:pt x="2783" y="1405"/>
                  <a:pt x="2785" y="1404"/>
                  <a:pt x="2786" y="1403"/>
                </a:cubicBezTo>
                <a:cubicBezTo>
                  <a:pt x="2786" y="1402"/>
                  <a:pt x="2788" y="1401"/>
                  <a:pt x="2789" y="1400"/>
                </a:cubicBezTo>
                <a:cubicBezTo>
                  <a:pt x="2790" y="1400"/>
                  <a:pt x="2790" y="1399"/>
                  <a:pt x="2790" y="1399"/>
                </a:cubicBezTo>
                <a:cubicBezTo>
                  <a:pt x="2790" y="1397"/>
                  <a:pt x="2789" y="1398"/>
                  <a:pt x="2788" y="1397"/>
                </a:cubicBezTo>
                <a:close/>
                <a:moveTo>
                  <a:pt x="2736" y="1418"/>
                </a:moveTo>
                <a:cubicBezTo>
                  <a:pt x="2736" y="1418"/>
                  <a:pt x="2736" y="1417"/>
                  <a:pt x="2736" y="1416"/>
                </a:cubicBezTo>
                <a:cubicBezTo>
                  <a:pt x="2736" y="1414"/>
                  <a:pt x="2735" y="1413"/>
                  <a:pt x="2734" y="1413"/>
                </a:cubicBezTo>
                <a:cubicBezTo>
                  <a:pt x="2733" y="1413"/>
                  <a:pt x="2732" y="1413"/>
                  <a:pt x="2731" y="1413"/>
                </a:cubicBezTo>
                <a:cubicBezTo>
                  <a:pt x="2730" y="1413"/>
                  <a:pt x="2730" y="1412"/>
                  <a:pt x="2729" y="1412"/>
                </a:cubicBezTo>
                <a:cubicBezTo>
                  <a:pt x="2729" y="1411"/>
                  <a:pt x="2728" y="1412"/>
                  <a:pt x="2728" y="1411"/>
                </a:cubicBezTo>
                <a:cubicBezTo>
                  <a:pt x="2728" y="1409"/>
                  <a:pt x="2729" y="1410"/>
                  <a:pt x="2729" y="1409"/>
                </a:cubicBezTo>
                <a:cubicBezTo>
                  <a:pt x="2730" y="1409"/>
                  <a:pt x="2730" y="1408"/>
                  <a:pt x="2730" y="1408"/>
                </a:cubicBezTo>
                <a:cubicBezTo>
                  <a:pt x="2730" y="1407"/>
                  <a:pt x="2730" y="1406"/>
                  <a:pt x="2730" y="1405"/>
                </a:cubicBezTo>
                <a:cubicBezTo>
                  <a:pt x="2730" y="1404"/>
                  <a:pt x="2730" y="1402"/>
                  <a:pt x="2728" y="1403"/>
                </a:cubicBezTo>
                <a:cubicBezTo>
                  <a:pt x="2726" y="1403"/>
                  <a:pt x="2726" y="1405"/>
                  <a:pt x="2725" y="1405"/>
                </a:cubicBezTo>
                <a:cubicBezTo>
                  <a:pt x="2724" y="1406"/>
                  <a:pt x="2722" y="1406"/>
                  <a:pt x="2721" y="1405"/>
                </a:cubicBezTo>
                <a:cubicBezTo>
                  <a:pt x="2720" y="1404"/>
                  <a:pt x="2720" y="1403"/>
                  <a:pt x="2720" y="1403"/>
                </a:cubicBezTo>
                <a:cubicBezTo>
                  <a:pt x="2719" y="1402"/>
                  <a:pt x="2718" y="1403"/>
                  <a:pt x="2718" y="1402"/>
                </a:cubicBezTo>
                <a:cubicBezTo>
                  <a:pt x="2716" y="1401"/>
                  <a:pt x="2717" y="1399"/>
                  <a:pt x="2716" y="1398"/>
                </a:cubicBezTo>
                <a:cubicBezTo>
                  <a:pt x="2716" y="1398"/>
                  <a:pt x="2715" y="1398"/>
                  <a:pt x="2714" y="1398"/>
                </a:cubicBezTo>
                <a:cubicBezTo>
                  <a:pt x="2713" y="1398"/>
                  <a:pt x="2713" y="1398"/>
                  <a:pt x="2712" y="1398"/>
                </a:cubicBezTo>
                <a:cubicBezTo>
                  <a:pt x="2711" y="1398"/>
                  <a:pt x="2711" y="1398"/>
                  <a:pt x="2710" y="1398"/>
                </a:cubicBezTo>
                <a:cubicBezTo>
                  <a:pt x="2709" y="1398"/>
                  <a:pt x="2708" y="1399"/>
                  <a:pt x="2707" y="1399"/>
                </a:cubicBezTo>
                <a:cubicBezTo>
                  <a:pt x="2706" y="1400"/>
                  <a:pt x="2707" y="1400"/>
                  <a:pt x="2706" y="1401"/>
                </a:cubicBezTo>
                <a:cubicBezTo>
                  <a:pt x="2706" y="1402"/>
                  <a:pt x="2705" y="1402"/>
                  <a:pt x="2705" y="1402"/>
                </a:cubicBezTo>
                <a:cubicBezTo>
                  <a:pt x="2704" y="1402"/>
                  <a:pt x="2703" y="1403"/>
                  <a:pt x="2703" y="1403"/>
                </a:cubicBezTo>
                <a:cubicBezTo>
                  <a:pt x="2702" y="1403"/>
                  <a:pt x="2701" y="1403"/>
                  <a:pt x="2700" y="1404"/>
                </a:cubicBezTo>
                <a:cubicBezTo>
                  <a:pt x="2699" y="1404"/>
                  <a:pt x="2699" y="1406"/>
                  <a:pt x="2698" y="1407"/>
                </a:cubicBezTo>
                <a:cubicBezTo>
                  <a:pt x="2697" y="1407"/>
                  <a:pt x="2696" y="1407"/>
                  <a:pt x="2696" y="1407"/>
                </a:cubicBezTo>
                <a:cubicBezTo>
                  <a:pt x="2695" y="1406"/>
                  <a:pt x="2695" y="1405"/>
                  <a:pt x="2694" y="1406"/>
                </a:cubicBezTo>
                <a:cubicBezTo>
                  <a:pt x="2693" y="1406"/>
                  <a:pt x="2694" y="1409"/>
                  <a:pt x="2693" y="1410"/>
                </a:cubicBezTo>
                <a:cubicBezTo>
                  <a:pt x="2693" y="1411"/>
                  <a:pt x="2692" y="1411"/>
                  <a:pt x="2692" y="1411"/>
                </a:cubicBezTo>
                <a:cubicBezTo>
                  <a:pt x="2691" y="1411"/>
                  <a:pt x="2691" y="1410"/>
                  <a:pt x="2690" y="1410"/>
                </a:cubicBezTo>
                <a:cubicBezTo>
                  <a:pt x="2688" y="1408"/>
                  <a:pt x="2689" y="1411"/>
                  <a:pt x="2689" y="1412"/>
                </a:cubicBezTo>
                <a:cubicBezTo>
                  <a:pt x="2689" y="1413"/>
                  <a:pt x="2689" y="1414"/>
                  <a:pt x="2690" y="1414"/>
                </a:cubicBezTo>
                <a:cubicBezTo>
                  <a:pt x="2690" y="1415"/>
                  <a:pt x="2691" y="1415"/>
                  <a:pt x="2691" y="1416"/>
                </a:cubicBezTo>
                <a:cubicBezTo>
                  <a:pt x="2691" y="1417"/>
                  <a:pt x="2690" y="1417"/>
                  <a:pt x="2690" y="1418"/>
                </a:cubicBezTo>
                <a:cubicBezTo>
                  <a:pt x="2690" y="1418"/>
                  <a:pt x="2690" y="1419"/>
                  <a:pt x="2690" y="1420"/>
                </a:cubicBezTo>
                <a:cubicBezTo>
                  <a:pt x="2691" y="1420"/>
                  <a:pt x="2691" y="1420"/>
                  <a:pt x="2691" y="1421"/>
                </a:cubicBezTo>
                <a:cubicBezTo>
                  <a:pt x="2692" y="1422"/>
                  <a:pt x="2692" y="1423"/>
                  <a:pt x="2693" y="1423"/>
                </a:cubicBezTo>
                <a:cubicBezTo>
                  <a:pt x="2693" y="1424"/>
                  <a:pt x="2694" y="1424"/>
                  <a:pt x="2694" y="1424"/>
                </a:cubicBezTo>
                <a:cubicBezTo>
                  <a:pt x="2694" y="1425"/>
                  <a:pt x="2693" y="1426"/>
                  <a:pt x="2693" y="1427"/>
                </a:cubicBezTo>
                <a:cubicBezTo>
                  <a:pt x="2694" y="1427"/>
                  <a:pt x="2694" y="1425"/>
                  <a:pt x="2695" y="1425"/>
                </a:cubicBezTo>
                <a:cubicBezTo>
                  <a:pt x="2696" y="1425"/>
                  <a:pt x="2696" y="1425"/>
                  <a:pt x="2697" y="1425"/>
                </a:cubicBezTo>
                <a:cubicBezTo>
                  <a:pt x="2698" y="1425"/>
                  <a:pt x="2698" y="1424"/>
                  <a:pt x="2699" y="1424"/>
                </a:cubicBezTo>
                <a:cubicBezTo>
                  <a:pt x="2699" y="1424"/>
                  <a:pt x="2702" y="1423"/>
                  <a:pt x="2701" y="1425"/>
                </a:cubicBezTo>
                <a:cubicBezTo>
                  <a:pt x="2701" y="1425"/>
                  <a:pt x="2700" y="1425"/>
                  <a:pt x="2700" y="1426"/>
                </a:cubicBezTo>
                <a:cubicBezTo>
                  <a:pt x="2699" y="1426"/>
                  <a:pt x="2700" y="1427"/>
                  <a:pt x="2700" y="1427"/>
                </a:cubicBezTo>
                <a:cubicBezTo>
                  <a:pt x="2701" y="1425"/>
                  <a:pt x="2703" y="1427"/>
                  <a:pt x="2703" y="1425"/>
                </a:cubicBezTo>
                <a:cubicBezTo>
                  <a:pt x="2703" y="1424"/>
                  <a:pt x="2703" y="1423"/>
                  <a:pt x="2702" y="1423"/>
                </a:cubicBezTo>
                <a:cubicBezTo>
                  <a:pt x="2702" y="1422"/>
                  <a:pt x="2701" y="1423"/>
                  <a:pt x="2700" y="1422"/>
                </a:cubicBezTo>
                <a:cubicBezTo>
                  <a:pt x="2699" y="1421"/>
                  <a:pt x="2702" y="1420"/>
                  <a:pt x="2701" y="1419"/>
                </a:cubicBezTo>
                <a:cubicBezTo>
                  <a:pt x="2701" y="1418"/>
                  <a:pt x="2700" y="1418"/>
                  <a:pt x="2700" y="1417"/>
                </a:cubicBezTo>
                <a:cubicBezTo>
                  <a:pt x="2700" y="1417"/>
                  <a:pt x="2701" y="1417"/>
                  <a:pt x="2701" y="1416"/>
                </a:cubicBezTo>
                <a:cubicBezTo>
                  <a:pt x="2701" y="1416"/>
                  <a:pt x="2701" y="1416"/>
                  <a:pt x="2701" y="1415"/>
                </a:cubicBezTo>
                <a:cubicBezTo>
                  <a:pt x="2701" y="1415"/>
                  <a:pt x="2701" y="1414"/>
                  <a:pt x="2702" y="1414"/>
                </a:cubicBezTo>
                <a:cubicBezTo>
                  <a:pt x="2703" y="1414"/>
                  <a:pt x="2703" y="1415"/>
                  <a:pt x="2704" y="1415"/>
                </a:cubicBezTo>
                <a:cubicBezTo>
                  <a:pt x="2704" y="1416"/>
                  <a:pt x="2704" y="1416"/>
                  <a:pt x="2704" y="1416"/>
                </a:cubicBezTo>
                <a:cubicBezTo>
                  <a:pt x="2704" y="1416"/>
                  <a:pt x="2705" y="1416"/>
                  <a:pt x="2705" y="1417"/>
                </a:cubicBezTo>
                <a:cubicBezTo>
                  <a:pt x="2705" y="1417"/>
                  <a:pt x="2706" y="1418"/>
                  <a:pt x="2706" y="1418"/>
                </a:cubicBezTo>
                <a:cubicBezTo>
                  <a:pt x="2706" y="1419"/>
                  <a:pt x="2706" y="1419"/>
                  <a:pt x="2707" y="1420"/>
                </a:cubicBezTo>
                <a:cubicBezTo>
                  <a:pt x="2707" y="1421"/>
                  <a:pt x="2707" y="1421"/>
                  <a:pt x="2707" y="1422"/>
                </a:cubicBezTo>
                <a:cubicBezTo>
                  <a:pt x="2708" y="1422"/>
                  <a:pt x="2709" y="1423"/>
                  <a:pt x="2708" y="1424"/>
                </a:cubicBezTo>
                <a:cubicBezTo>
                  <a:pt x="2707" y="1425"/>
                  <a:pt x="2706" y="1426"/>
                  <a:pt x="2708" y="1426"/>
                </a:cubicBezTo>
                <a:cubicBezTo>
                  <a:pt x="2710" y="1426"/>
                  <a:pt x="2710" y="1426"/>
                  <a:pt x="2709" y="1428"/>
                </a:cubicBezTo>
                <a:cubicBezTo>
                  <a:pt x="2708" y="1428"/>
                  <a:pt x="2708" y="1429"/>
                  <a:pt x="2708" y="1429"/>
                </a:cubicBezTo>
                <a:cubicBezTo>
                  <a:pt x="2708" y="1430"/>
                  <a:pt x="2708" y="1431"/>
                  <a:pt x="2707" y="1431"/>
                </a:cubicBezTo>
                <a:cubicBezTo>
                  <a:pt x="2707" y="1432"/>
                  <a:pt x="2706" y="1432"/>
                  <a:pt x="2706" y="1433"/>
                </a:cubicBezTo>
                <a:cubicBezTo>
                  <a:pt x="2705" y="1433"/>
                  <a:pt x="2705" y="1434"/>
                  <a:pt x="2705" y="1434"/>
                </a:cubicBezTo>
                <a:cubicBezTo>
                  <a:pt x="2704" y="1436"/>
                  <a:pt x="2704" y="1437"/>
                  <a:pt x="2702" y="1437"/>
                </a:cubicBezTo>
                <a:cubicBezTo>
                  <a:pt x="2700" y="1439"/>
                  <a:pt x="2700" y="1441"/>
                  <a:pt x="2700" y="1444"/>
                </a:cubicBezTo>
                <a:cubicBezTo>
                  <a:pt x="2700" y="1445"/>
                  <a:pt x="2701" y="1445"/>
                  <a:pt x="2701" y="1446"/>
                </a:cubicBezTo>
                <a:cubicBezTo>
                  <a:pt x="2702" y="1447"/>
                  <a:pt x="2702" y="1448"/>
                  <a:pt x="2702" y="1449"/>
                </a:cubicBezTo>
                <a:cubicBezTo>
                  <a:pt x="2702" y="1450"/>
                  <a:pt x="2703" y="1451"/>
                  <a:pt x="2703" y="1452"/>
                </a:cubicBezTo>
                <a:cubicBezTo>
                  <a:pt x="2702" y="1455"/>
                  <a:pt x="2701" y="1451"/>
                  <a:pt x="2700" y="1452"/>
                </a:cubicBezTo>
                <a:cubicBezTo>
                  <a:pt x="2699" y="1454"/>
                  <a:pt x="2701" y="1455"/>
                  <a:pt x="2702" y="1455"/>
                </a:cubicBezTo>
                <a:cubicBezTo>
                  <a:pt x="2703" y="1456"/>
                  <a:pt x="2704" y="1456"/>
                  <a:pt x="2704" y="1456"/>
                </a:cubicBezTo>
                <a:cubicBezTo>
                  <a:pt x="2705" y="1457"/>
                  <a:pt x="2706" y="1456"/>
                  <a:pt x="2706" y="1457"/>
                </a:cubicBezTo>
                <a:cubicBezTo>
                  <a:pt x="2707" y="1457"/>
                  <a:pt x="2707" y="1458"/>
                  <a:pt x="2708" y="1458"/>
                </a:cubicBezTo>
                <a:cubicBezTo>
                  <a:pt x="2709" y="1460"/>
                  <a:pt x="2710" y="1456"/>
                  <a:pt x="2710" y="1455"/>
                </a:cubicBezTo>
                <a:cubicBezTo>
                  <a:pt x="2709" y="1454"/>
                  <a:pt x="2709" y="1454"/>
                  <a:pt x="2708" y="1454"/>
                </a:cubicBezTo>
                <a:cubicBezTo>
                  <a:pt x="2708" y="1453"/>
                  <a:pt x="2708" y="1453"/>
                  <a:pt x="2708" y="1452"/>
                </a:cubicBezTo>
                <a:cubicBezTo>
                  <a:pt x="2707" y="1451"/>
                  <a:pt x="2708" y="1449"/>
                  <a:pt x="2709" y="1448"/>
                </a:cubicBezTo>
                <a:cubicBezTo>
                  <a:pt x="2709" y="1448"/>
                  <a:pt x="2710" y="1448"/>
                  <a:pt x="2710" y="1447"/>
                </a:cubicBezTo>
                <a:cubicBezTo>
                  <a:pt x="2711" y="1447"/>
                  <a:pt x="2710" y="1446"/>
                  <a:pt x="2711" y="1446"/>
                </a:cubicBezTo>
                <a:cubicBezTo>
                  <a:pt x="2712" y="1445"/>
                  <a:pt x="2713" y="1448"/>
                  <a:pt x="2712" y="1449"/>
                </a:cubicBezTo>
                <a:cubicBezTo>
                  <a:pt x="2712" y="1449"/>
                  <a:pt x="2711" y="1449"/>
                  <a:pt x="2711" y="1450"/>
                </a:cubicBezTo>
                <a:cubicBezTo>
                  <a:pt x="2711" y="1451"/>
                  <a:pt x="2712" y="1452"/>
                  <a:pt x="2712" y="1452"/>
                </a:cubicBezTo>
                <a:cubicBezTo>
                  <a:pt x="2712" y="1454"/>
                  <a:pt x="2712" y="1456"/>
                  <a:pt x="2712" y="1457"/>
                </a:cubicBezTo>
                <a:cubicBezTo>
                  <a:pt x="2712" y="1458"/>
                  <a:pt x="2712" y="1459"/>
                  <a:pt x="2711" y="1459"/>
                </a:cubicBezTo>
                <a:cubicBezTo>
                  <a:pt x="2711" y="1460"/>
                  <a:pt x="2710" y="1460"/>
                  <a:pt x="2711" y="1461"/>
                </a:cubicBezTo>
                <a:cubicBezTo>
                  <a:pt x="2712" y="1461"/>
                  <a:pt x="2712" y="1460"/>
                  <a:pt x="2713" y="1459"/>
                </a:cubicBezTo>
                <a:cubicBezTo>
                  <a:pt x="2713" y="1459"/>
                  <a:pt x="2714" y="1459"/>
                  <a:pt x="2715" y="1458"/>
                </a:cubicBezTo>
                <a:cubicBezTo>
                  <a:pt x="2716" y="1458"/>
                  <a:pt x="2717" y="1457"/>
                  <a:pt x="2718" y="1457"/>
                </a:cubicBezTo>
                <a:cubicBezTo>
                  <a:pt x="2720" y="1456"/>
                  <a:pt x="2719" y="1455"/>
                  <a:pt x="2719" y="1454"/>
                </a:cubicBezTo>
                <a:cubicBezTo>
                  <a:pt x="2719" y="1451"/>
                  <a:pt x="2720" y="1452"/>
                  <a:pt x="2722" y="1452"/>
                </a:cubicBezTo>
                <a:cubicBezTo>
                  <a:pt x="2723" y="1452"/>
                  <a:pt x="2724" y="1453"/>
                  <a:pt x="2724" y="1452"/>
                </a:cubicBezTo>
                <a:cubicBezTo>
                  <a:pt x="2725" y="1450"/>
                  <a:pt x="2726" y="1448"/>
                  <a:pt x="2726" y="1447"/>
                </a:cubicBezTo>
                <a:cubicBezTo>
                  <a:pt x="2726" y="1445"/>
                  <a:pt x="2727" y="1444"/>
                  <a:pt x="2727" y="1442"/>
                </a:cubicBezTo>
                <a:cubicBezTo>
                  <a:pt x="2728" y="1441"/>
                  <a:pt x="2729" y="1439"/>
                  <a:pt x="2729" y="1438"/>
                </a:cubicBezTo>
                <a:cubicBezTo>
                  <a:pt x="2729" y="1436"/>
                  <a:pt x="2729" y="1434"/>
                  <a:pt x="2730" y="1433"/>
                </a:cubicBezTo>
                <a:cubicBezTo>
                  <a:pt x="2730" y="1432"/>
                  <a:pt x="2731" y="1432"/>
                  <a:pt x="2731" y="1431"/>
                </a:cubicBezTo>
                <a:cubicBezTo>
                  <a:pt x="2731" y="1431"/>
                  <a:pt x="2731" y="1430"/>
                  <a:pt x="2731" y="1430"/>
                </a:cubicBezTo>
                <a:cubicBezTo>
                  <a:pt x="2732" y="1428"/>
                  <a:pt x="2733" y="1426"/>
                  <a:pt x="2734" y="1425"/>
                </a:cubicBezTo>
                <a:cubicBezTo>
                  <a:pt x="2734" y="1424"/>
                  <a:pt x="2734" y="1423"/>
                  <a:pt x="2735" y="1423"/>
                </a:cubicBezTo>
                <a:cubicBezTo>
                  <a:pt x="2735" y="1422"/>
                  <a:pt x="2737" y="1421"/>
                  <a:pt x="2737" y="1419"/>
                </a:cubicBezTo>
                <a:cubicBezTo>
                  <a:pt x="2737" y="1419"/>
                  <a:pt x="2737" y="1419"/>
                  <a:pt x="2736" y="1418"/>
                </a:cubicBezTo>
                <a:close/>
                <a:moveTo>
                  <a:pt x="2694" y="1420"/>
                </a:moveTo>
                <a:cubicBezTo>
                  <a:pt x="2694" y="1419"/>
                  <a:pt x="2694" y="1419"/>
                  <a:pt x="2694" y="1419"/>
                </a:cubicBezTo>
                <a:cubicBezTo>
                  <a:pt x="2695" y="1419"/>
                  <a:pt x="2695" y="1419"/>
                  <a:pt x="2695" y="1419"/>
                </a:cubicBezTo>
                <a:cubicBezTo>
                  <a:pt x="2695" y="1419"/>
                  <a:pt x="2695" y="1420"/>
                  <a:pt x="2695" y="1420"/>
                </a:cubicBezTo>
                <a:cubicBezTo>
                  <a:pt x="2695" y="1420"/>
                  <a:pt x="2696" y="1420"/>
                  <a:pt x="2696" y="1421"/>
                </a:cubicBezTo>
                <a:cubicBezTo>
                  <a:pt x="2695" y="1421"/>
                  <a:pt x="2694" y="1420"/>
                  <a:pt x="2694" y="1420"/>
                </a:cubicBezTo>
                <a:close/>
                <a:moveTo>
                  <a:pt x="2792" y="1387"/>
                </a:moveTo>
                <a:cubicBezTo>
                  <a:pt x="2791" y="1388"/>
                  <a:pt x="2789" y="1389"/>
                  <a:pt x="2790" y="1390"/>
                </a:cubicBezTo>
                <a:cubicBezTo>
                  <a:pt x="2790" y="1391"/>
                  <a:pt x="2791" y="1391"/>
                  <a:pt x="2791" y="1392"/>
                </a:cubicBezTo>
                <a:cubicBezTo>
                  <a:pt x="2791" y="1392"/>
                  <a:pt x="2791" y="1393"/>
                  <a:pt x="2791" y="1392"/>
                </a:cubicBezTo>
                <a:cubicBezTo>
                  <a:pt x="2792" y="1392"/>
                  <a:pt x="2792" y="1392"/>
                  <a:pt x="2792" y="1391"/>
                </a:cubicBezTo>
                <a:cubicBezTo>
                  <a:pt x="2793" y="1391"/>
                  <a:pt x="2793" y="1391"/>
                  <a:pt x="2793" y="1390"/>
                </a:cubicBezTo>
                <a:cubicBezTo>
                  <a:pt x="2795" y="1389"/>
                  <a:pt x="2793" y="1389"/>
                  <a:pt x="2793" y="1388"/>
                </a:cubicBezTo>
                <a:cubicBezTo>
                  <a:pt x="2793" y="1387"/>
                  <a:pt x="2795" y="1386"/>
                  <a:pt x="2795" y="1385"/>
                </a:cubicBezTo>
                <a:cubicBezTo>
                  <a:pt x="2794" y="1385"/>
                  <a:pt x="2793" y="1387"/>
                  <a:pt x="2792" y="1387"/>
                </a:cubicBezTo>
                <a:close/>
                <a:moveTo>
                  <a:pt x="2808" y="2109"/>
                </a:moveTo>
                <a:cubicBezTo>
                  <a:pt x="2809" y="2109"/>
                  <a:pt x="2809" y="2110"/>
                  <a:pt x="2810" y="2109"/>
                </a:cubicBezTo>
                <a:cubicBezTo>
                  <a:pt x="2810" y="2109"/>
                  <a:pt x="2811" y="2107"/>
                  <a:pt x="2811" y="2108"/>
                </a:cubicBezTo>
                <a:cubicBezTo>
                  <a:pt x="2812" y="2108"/>
                  <a:pt x="2812" y="2110"/>
                  <a:pt x="2812" y="2110"/>
                </a:cubicBezTo>
                <a:cubicBezTo>
                  <a:pt x="2812" y="2111"/>
                  <a:pt x="2811" y="2113"/>
                  <a:pt x="2812" y="2114"/>
                </a:cubicBezTo>
                <a:cubicBezTo>
                  <a:pt x="2812" y="2115"/>
                  <a:pt x="2813" y="2115"/>
                  <a:pt x="2813" y="2115"/>
                </a:cubicBezTo>
                <a:cubicBezTo>
                  <a:pt x="2813" y="2116"/>
                  <a:pt x="2813" y="2116"/>
                  <a:pt x="2814" y="2117"/>
                </a:cubicBezTo>
                <a:cubicBezTo>
                  <a:pt x="2815" y="2117"/>
                  <a:pt x="2816" y="2117"/>
                  <a:pt x="2817" y="2116"/>
                </a:cubicBezTo>
                <a:cubicBezTo>
                  <a:pt x="2818" y="2116"/>
                  <a:pt x="2819" y="2116"/>
                  <a:pt x="2821" y="2116"/>
                </a:cubicBezTo>
                <a:cubicBezTo>
                  <a:pt x="2822" y="2116"/>
                  <a:pt x="2823" y="2115"/>
                  <a:pt x="2823" y="2114"/>
                </a:cubicBezTo>
                <a:cubicBezTo>
                  <a:pt x="2822" y="2114"/>
                  <a:pt x="2821" y="2114"/>
                  <a:pt x="2821" y="2114"/>
                </a:cubicBezTo>
                <a:cubicBezTo>
                  <a:pt x="2820" y="2114"/>
                  <a:pt x="2820" y="2113"/>
                  <a:pt x="2819" y="2113"/>
                </a:cubicBezTo>
                <a:cubicBezTo>
                  <a:pt x="2818" y="2113"/>
                  <a:pt x="2818" y="2113"/>
                  <a:pt x="2817" y="2112"/>
                </a:cubicBezTo>
                <a:cubicBezTo>
                  <a:pt x="2817" y="2111"/>
                  <a:pt x="2817" y="2110"/>
                  <a:pt x="2816" y="2110"/>
                </a:cubicBezTo>
                <a:cubicBezTo>
                  <a:pt x="2816" y="2109"/>
                  <a:pt x="2814" y="2107"/>
                  <a:pt x="2813" y="2107"/>
                </a:cubicBezTo>
                <a:cubicBezTo>
                  <a:pt x="2812" y="2106"/>
                  <a:pt x="2810" y="2107"/>
                  <a:pt x="2809" y="2106"/>
                </a:cubicBezTo>
                <a:cubicBezTo>
                  <a:pt x="2808" y="2106"/>
                  <a:pt x="2808" y="2105"/>
                  <a:pt x="2807" y="2105"/>
                </a:cubicBezTo>
                <a:cubicBezTo>
                  <a:pt x="2806" y="2105"/>
                  <a:pt x="2806" y="2105"/>
                  <a:pt x="2805" y="2105"/>
                </a:cubicBezTo>
                <a:cubicBezTo>
                  <a:pt x="2804" y="2105"/>
                  <a:pt x="2803" y="2105"/>
                  <a:pt x="2804" y="2106"/>
                </a:cubicBezTo>
                <a:cubicBezTo>
                  <a:pt x="2804" y="2107"/>
                  <a:pt x="2805" y="2108"/>
                  <a:pt x="2806" y="2108"/>
                </a:cubicBezTo>
                <a:cubicBezTo>
                  <a:pt x="2807" y="2108"/>
                  <a:pt x="2808" y="2108"/>
                  <a:pt x="2808" y="2109"/>
                </a:cubicBezTo>
                <a:close/>
                <a:moveTo>
                  <a:pt x="2721" y="2095"/>
                </a:moveTo>
                <a:cubicBezTo>
                  <a:pt x="2721" y="2094"/>
                  <a:pt x="2720" y="2094"/>
                  <a:pt x="2719" y="2094"/>
                </a:cubicBezTo>
                <a:cubicBezTo>
                  <a:pt x="2718" y="2094"/>
                  <a:pt x="2717" y="2093"/>
                  <a:pt x="2715" y="2093"/>
                </a:cubicBezTo>
                <a:cubicBezTo>
                  <a:pt x="2715" y="2092"/>
                  <a:pt x="2714" y="2092"/>
                  <a:pt x="2713" y="2092"/>
                </a:cubicBezTo>
                <a:cubicBezTo>
                  <a:pt x="2712" y="2093"/>
                  <a:pt x="2712" y="2093"/>
                  <a:pt x="2711" y="2093"/>
                </a:cubicBezTo>
                <a:cubicBezTo>
                  <a:pt x="2711" y="2093"/>
                  <a:pt x="2710" y="2092"/>
                  <a:pt x="2710" y="2093"/>
                </a:cubicBezTo>
                <a:cubicBezTo>
                  <a:pt x="2710" y="2094"/>
                  <a:pt x="2711" y="2094"/>
                  <a:pt x="2711" y="2095"/>
                </a:cubicBezTo>
                <a:cubicBezTo>
                  <a:pt x="2711" y="2095"/>
                  <a:pt x="2711" y="2095"/>
                  <a:pt x="2711" y="2096"/>
                </a:cubicBezTo>
                <a:cubicBezTo>
                  <a:pt x="2712" y="2096"/>
                  <a:pt x="2712" y="2096"/>
                  <a:pt x="2712" y="2096"/>
                </a:cubicBezTo>
                <a:cubicBezTo>
                  <a:pt x="2713" y="2096"/>
                  <a:pt x="2713" y="2097"/>
                  <a:pt x="2713" y="2098"/>
                </a:cubicBezTo>
                <a:cubicBezTo>
                  <a:pt x="2712" y="2098"/>
                  <a:pt x="2712" y="2098"/>
                  <a:pt x="2711" y="2097"/>
                </a:cubicBezTo>
                <a:cubicBezTo>
                  <a:pt x="2711" y="2097"/>
                  <a:pt x="2711" y="2097"/>
                  <a:pt x="2711" y="2096"/>
                </a:cubicBezTo>
                <a:cubicBezTo>
                  <a:pt x="2710" y="2096"/>
                  <a:pt x="2710" y="2096"/>
                  <a:pt x="2710" y="2096"/>
                </a:cubicBezTo>
                <a:cubicBezTo>
                  <a:pt x="2709" y="2096"/>
                  <a:pt x="2710" y="2095"/>
                  <a:pt x="2709" y="2094"/>
                </a:cubicBezTo>
                <a:cubicBezTo>
                  <a:pt x="2708" y="2094"/>
                  <a:pt x="2708" y="2094"/>
                  <a:pt x="2707" y="2094"/>
                </a:cubicBezTo>
                <a:cubicBezTo>
                  <a:pt x="2706" y="2095"/>
                  <a:pt x="2705" y="2096"/>
                  <a:pt x="2704" y="2096"/>
                </a:cubicBezTo>
                <a:cubicBezTo>
                  <a:pt x="2703" y="2096"/>
                  <a:pt x="2702" y="2095"/>
                  <a:pt x="2702" y="2096"/>
                </a:cubicBezTo>
                <a:cubicBezTo>
                  <a:pt x="2701" y="2096"/>
                  <a:pt x="2701" y="2096"/>
                  <a:pt x="2702" y="2097"/>
                </a:cubicBezTo>
                <a:cubicBezTo>
                  <a:pt x="2703" y="2097"/>
                  <a:pt x="2703" y="2098"/>
                  <a:pt x="2704" y="2098"/>
                </a:cubicBezTo>
                <a:cubicBezTo>
                  <a:pt x="2706" y="2098"/>
                  <a:pt x="2707" y="2097"/>
                  <a:pt x="2708" y="2099"/>
                </a:cubicBezTo>
                <a:cubicBezTo>
                  <a:pt x="2708" y="2100"/>
                  <a:pt x="2708" y="2101"/>
                  <a:pt x="2708" y="2101"/>
                </a:cubicBezTo>
                <a:cubicBezTo>
                  <a:pt x="2707" y="2102"/>
                  <a:pt x="2706" y="2102"/>
                  <a:pt x="2706" y="2103"/>
                </a:cubicBezTo>
                <a:cubicBezTo>
                  <a:pt x="2706" y="2103"/>
                  <a:pt x="2707" y="2103"/>
                  <a:pt x="2707" y="2102"/>
                </a:cubicBezTo>
                <a:cubicBezTo>
                  <a:pt x="2708" y="2102"/>
                  <a:pt x="2709" y="2102"/>
                  <a:pt x="2709" y="2102"/>
                </a:cubicBezTo>
                <a:cubicBezTo>
                  <a:pt x="2710" y="2101"/>
                  <a:pt x="2709" y="2100"/>
                  <a:pt x="2709" y="2100"/>
                </a:cubicBezTo>
                <a:cubicBezTo>
                  <a:pt x="2708" y="2099"/>
                  <a:pt x="2709" y="2099"/>
                  <a:pt x="2709" y="2098"/>
                </a:cubicBezTo>
                <a:cubicBezTo>
                  <a:pt x="2710" y="2098"/>
                  <a:pt x="2710" y="2099"/>
                  <a:pt x="2711" y="2100"/>
                </a:cubicBezTo>
                <a:cubicBezTo>
                  <a:pt x="2711" y="2100"/>
                  <a:pt x="2711" y="2100"/>
                  <a:pt x="2712" y="2101"/>
                </a:cubicBezTo>
                <a:cubicBezTo>
                  <a:pt x="2712" y="2101"/>
                  <a:pt x="2712" y="2102"/>
                  <a:pt x="2713" y="2102"/>
                </a:cubicBezTo>
                <a:cubicBezTo>
                  <a:pt x="2713" y="2102"/>
                  <a:pt x="2714" y="2102"/>
                  <a:pt x="2714" y="2102"/>
                </a:cubicBezTo>
                <a:cubicBezTo>
                  <a:pt x="2715" y="2101"/>
                  <a:pt x="2714" y="2100"/>
                  <a:pt x="2715" y="2100"/>
                </a:cubicBezTo>
                <a:cubicBezTo>
                  <a:pt x="2715" y="2099"/>
                  <a:pt x="2716" y="2099"/>
                  <a:pt x="2717" y="2100"/>
                </a:cubicBezTo>
                <a:cubicBezTo>
                  <a:pt x="2718" y="2100"/>
                  <a:pt x="2718" y="2100"/>
                  <a:pt x="2719" y="2099"/>
                </a:cubicBezTo>
                <a:cubicBezTo>
                  <a:pt x="2719" y="2099"/>
                  <a:pt x="2720" y="2099"/>
                  <a:pt x="2721" y="2099"/>
                </a:cubicBezTo>
                <a:cubicBezTo>
                  <a:pt x="2722" y="2100"/>
                  <a:pt x="2722" y="2100"/>
                  <a:pt x="2723" y="2100"/>
                </a:cubicBezTo>
                <a:cubicBezTo>
                  <a:pt x="2724" y="2100"/>
                  <a:pt x="2723" y="2097"/>
                  <a:pt x="2723" y="2096"/>
                </a:cubicBezTo>
                <a:cubicBezTo>
                  <a:pt x="2722" y="2096"/>
                  <a:pt x="2722" y="2095"/>
                  <a:pt x="2721" y="2095"/>
                </a:cubicBezTo>
                <a:close/>
                <a:moveTo>
                  <a:pt x="2691" y="2130"/>
                </a:moveTo>
                <a:cubicBezTo>
                  <a:pt x="2691" y="2130"/>
                  <a:pt x="2693" y="2130"/>
                  <a:pt x="2693" y="2130"/>
                </a:cubicBezTo>
                <a:cubicBezTo>
                  <a:pt x="2694" y="2130"/>
                  <a:pt x="2694" y="2131"/>
                  <a:pt x="2695" y="2131"/>
                </a:cubicBezTo>
                <a:cubicBezTo>
                  <a:pt x="2696" y="2132"/>
                  <a:pt x="2696" y="2132"/>
                  <a:pt x="2697" y="2132"/>
                </a:cubicBezTo>
                <a:cubicBezTo>
                  <a:pt x="2698" y="2132"/>
                  <a:pt x="2698" y="2133"/>
                  <a:pt x="2699" y="2133"/>
                </a:cubicBezTo>
                <a:cubicBezTo>
                  <a:pt x="2699" y="2134"/>
                  <a:pt x="2700" y="2134"/>
                  <a:pt x="2700" y="2134"/>
                </a:cubicBezTo>
                <a:cubicBezTo>
                  <a:pt x="2701" y="2134"/>
                  <a:pt x="2701" y="2133"/>
                  <a:pt x="2702" y="2132"/>
                </a:cubicBezTo>
                <a:cubicBezTo>
                  <a:pt x="2702" y="2132"/>
                  <a:pt x="2703" y="2132"/>
                  <a:pt x="2704" y="2132"/>
                </a:cubicBezTo>
                <a:cubicBezTo>
                  <a:pt x="2705" y="2132"/>
                  <a:pt x="2705" y="2131"/>
                  <a:pt x="2705" y="2130"/>
                </a:cubicBezTo>
                <a:cubicBezTo>
                  <a:pt x="2705" y="2130"/>
                  <a:pt x="2705" y="2130"/>
                  <a:pt x="2705" y="2129"/>
                </a:cubicBezTo>
                <a:cubicBezTo>
                  <a:pt x="2705" y="2129"/>
                  <a:pt x="2705" y="2129"/>
                  <a:pt x="2705" y="2129"/>
                </a:cubicBezTo>
                <a:cubicBezTo>
                  <a:pt x="2706" y="2128"/>
                  <a:pt x="2706" y="2128"/>
                  <a:pt x="2705" y="2127"/>
                </a:cubicBezTo>
                <a:cubicBezTo>
                  <a:pt x="2703" y="2126"/>
                  <a:pt x="2703" y="2123"/>
                  <a:pt x="2700" y="2125"/>
                </a:cubicBezTo>
                <a:cubicBezTo>
                  <a:pt x="2699" y="2126"/>
                  <a:pt x="2699" y="2127"/>
                  <a:pt x="2698" y="2127"/>
                </a:cubicBezTo>
                <a:cubicBezTo>
                  <a:pt x="2696" y="2128"/>
                  <a:pt x="2695" y="2128"/>
                  <a:pt x="2693" y="2129"/>
                </a:cubicBezTo>
                <a:cubicBezTo>
                  <a:pt x="2693" y="2129"/>
                  <a:pt x="2691" y="2129"/>
                  <a:pt x="2691" y="2130"/>
                </a:cubicBezTo>
                <a:close/>
                <a:moveTo>
                  <a:pt x="2717" y="1469"/>
                </a:moveTo>
                <a:cubicBezTo>
                  <a:pt x="2717" y="1469"/>
                  <a:pt x="2717" y="1468"/>
                  <a:pt x="2717" y="1468"/>
                </a:cubicBezTo>
                <a:cubicBezTo>
                  <a:pt x="2718" y="1467"/>
                  <a:pt x="2720" y="1465"/>
                  <a:pt x="2717" y="1466"/>
                </a:cubicBezTo>
                <a:cubicBezTo>
                  <a:pt x="2716" y="1466"/>
                  <a:pt x="2717" y="1468"/>
                  <a:pt x="2716" y="1469"/>
                </a:cubicBezTo>
                <a:cubicBezTo>
                  <a:pt x="2716" y="1470"/>
                  <a:pt x="2715" y="1470"/>
                  <a:pt x="2715" y="1471"/>
                </a:cubicBezTo>
                <a:cubicBezTo>
                  <a:pt x="2715" y="1472"/>
                  <a:pt x="2715" y="1473"/>
                  <a:pt x="2715" y="1473"/>
                </a:cubicBezTo>
                <a:cubicBezTo>
                  <a:pt x="2715" y="1474"/>
                  <a:pt x="2714" y="1475"/>
                  <a:pt x="2715" y="1475"/>
                </a:cubicBezTo>
                <a:cubicBezTo>
                  <a:pt x="2716" y="1475"/>
                  <a:pt x="2716" y="1474"/>
                  <a:pt x="2716" y="1473"/>
                </a:cubicBezTo>
                <a:cubicBezTo>
                  <a:pt x="2716" y="1472"/>
                  <a:pt x="2716" y="1472"/>
                  <a:pt x="2716" y="1471"/>
                </a:cubicBezTo>
                <a:cubicBezTo>
                  <a:pt x="2716" y="1470"/>
                  <a:pt x="2717" y="1470"/>
                  <a:pt x="2717" y="1469"/>
                </a:cubicBezTo>
                <a:close/>
                <a:moveTo>
                  <a:pt x="2709" y="1476"/>
                </a:moveTo>
                <a:cubicBezTo>
                  <a:pt x="2710" y="1475"/>
                  <a:pt x="2708" y="1474"/>
                  <a:pt x="2707" y="1474"/>
                </a:cubicBezTo>
                <a:cubicBezTo>
                  <a:pt x="2706" y="1474"/>
                  <a:pt x="2704" y="1475"/>
                  <a:pt x="2705" y="1476"/>
                </a:cubicBezTo>
                <a:cubicBezTo>
                  <a:pt x="2705" y="1477"/>
                  <a:pt x="2706" y="1476"/>
                  <a:pt x="2706" y="1477"/>
                </a:cubicBezTo>
                <a:cubicBezTo>
                  <a:pt x="2707" y="1477"/>
                  <a:pt x="2707" y="1478"/>
                  <a:pt x="2707" y="1478"/>
                </a:cubicBezTo>
                <a:cubicBezTo>
                  <a:pt x="2708" y="1479"/>
                  <a:pt x="2708" y="1479"/>
                  <a:pt x="2708" y="1478"/>
                </a:cubicBezTo>
                <a:cubicBezTo>
                  <a:pt x="2709" y="1477"/>
                  <a:pt x="2708" y="1477"/>
                  <a:pt x="2708" y="1477"/>
                </a:cubicBezTo>
                <a:cubicBezTo>
                  <a:pt x="2708" y="1476"/>
                  <a:pt x="2709" y="1476"/>
                  <a:pt x="2709" y="1476"/>
                </a:cubicBezTo>
                <a:close/>
                <a:moveTo>
                  <a:pt x="2919" y="1139"/>
                </a:moveTo>
                <a:cubicBezTo>
                  <a:pt x="2919" y="1139"/>
                  <a:pt x="2920" y="1138"/>
                  <a:pt x="2920" y="1138"/>
                </a:cubicBezTo>
                <a:cubicBezTo>
                  <a:pt x="2920" y="1137"/>
                  <a:pt x="2919" y="1136"/>
                  <a:pt x="2919" y="1136"/>
                </a:cubicBezTo>
                <a:cubicBezTo>
                  <a:pt x="2918" y="1135"/>
                  <a:pt x="2918" y="1135"/>
                  <a:pt x="2917" y="1136"/>
                </a:cubicBezTo>
                <a:cubicBezTo>
                  <a:pt x="2917" y="1137"/>
                  <a:pt x="2919" y="1140"/>
                  <a:pt x="2919" y="1139"/>
                </a:cubicBezTo>
                <a:close/>
                <a:moveTo>
                  <a:pt x="3756" y="973"/>
                </a:moveTo>
                <a:cubicBezTo>
                  <a:pt x="3754" y="974"/>
                  <a:pt x="3756" y="974"/>
                  <a:pt x="3757" y="973"/>
                </a:cubicBezTo>
                <a:cubicBezTo>
                  <a:pt x="3758" y="972"/>
                  <a:pt x="3756" y="973"/>
                  <a:pt x="3756" y="973"/>
                </a:cubicBezTo>
                <a:close/>
                <a:moveTo>
                  <a:pt x="3753" y="975"/>
                </a:moveTo>
                <a:cubicBezTo>
                  <a:pt x="3753" y="975"/>
                  <a:pt x="3753" y="974"/>
                  <a:pt x="3752" y="975"/>
                </a:cubicBezTo>
                <a:cubicBezTo>
                  <a:pt x="3751" y="976"/>
                  <a:pt x="3753" y="977"/>
                  <a:pt x="3753" y="976"/>
                </a:cubicBezTo>
                <a:cubicBezTo>
                  <a:pt x="3753" y="976"/>
                  <a:pt x="3755" y="976"/>
                  <a:pt x="3755" y="975"/>
                </a:cubicBezTo>
                <a:cubicBezTo>
                  <a:pt x="3756" y="974"/>
                  <a:pt x="3753" y="975"/>
                  <a:pt x="3753" y="975"/>
                </a:cubicBezTo>
                <a:close/>
                <a:moveTo>
                  <a:pt x="3752" y="974"/>
                </a:moveTo>
                <a:cubicBezTo>
                  <a:pt x="3753" y="974"/>
                  <a:pt x="3754" y="973"/>
                  <a:pt x="3755" y="972"/>
                </a:cubicBezTo>
                <a:cubicBezTo>
                  <a:pt x="3756" y="971"/>
                  <a:pt x="3754" y="971"/>
                  <a:pt x="3754" y="970"/>
                </a:cubicBezTo>
                <a:cubicBezTo>
                  <a:pt x="3753" y="969"/>
                  <a:pt x="3751" y="970"/>
                  <a:pt x="3750" y="971"/>
                </a:cubicBezTo>
                <a:cubicBezTo>
                  <a:pt x="3749" y="971"/>
                  <a:pt x="3750" y="971"/>
                  <a:pt x="3750" y="973"/>
                </a:cubicBezTo>
                <a:cubicBezTo>
                  <a:pt x="3751" y="974"/>
                  <a:pt x="3751" y="974"/>
                  <a:pt x="3752" y="974"/>
                </a:cubicBezTo>
                <a:close/>
                <a:moveTo>
                  <a:pt x="3733" y="975"/>
                </a:moveTo>
                <a:cubicBezTo>
                  <a:pt x="3732" y="975"/>
                  <a:pt x="3731" y="975"/>
                  <a:pt x="3731" y="975"/>
                </a:cubicBezTo>
                <a:cubicBezTo>
                  <a:pt x="3730" y="974"/>
                  <a:pt x="3729" y="976"/>
                  <a:pt x="3729" y="977"/>
                </a:cubicBezTo>
                <a:cubicBezTo>
                  <a:pt x="3730" y="977"/>
                  <a:pt x="3729" y="978"/>
                  <a:pt x="3729" y="979"/>
                </a:cubicBezTo>
                <a:cubicBezTo>
                  <a:pt x="3728" y="979"/>
                  <a:pt x="3725" y="980"/>
                  <a:pt x="3724" y="980"/>
                </a:cubicBezTo>
                <a:cubicBezTo>
                  <a:pt x="3723" y="980"/>
                  <a:pt x="3721" y="980"/>
                  <a:pt x="3721" y="981"/>
                </a:cubicBezTo>
                <a:cubicBezTo>
                  <a:pt x="3720" y="981"/>
                  <a:pt x="3719" y="982"/>
                  <a:pt x="3719" y="983"/>
                </a:cubicBezTo>
                <a:cubicBezTo>
                  <a:pt x="3719" y="984"/>
                  <a:pt x="3721" y="983"/>
                  <a:pt x="3722" y="982"/>
                </a:cubicBezTo>
                <a:cubicBezTo>
                  <a:pt x="3723" y="981"/>
                  <a:pt x="3724" y="981"/>
                  <a:pt x="3725" y="982"/>
                </a:cubicBezTo>
                <a:cubicBezTo>
                  <a:pt x="3726" y="982"/>
                  <a:pt x="3727" y="982"/>
                  <a:pt x="3727" y="982"/>
                </a:cubicBezTo>
                <a:cubicBezTo>
                  <a:pt x="3728" y="982"/>
                  <a:pt x="3729" y="982"/>
                  <a:pt x="3730" y="982"/>
                </a:cubicBezTo>
                <a:cubicBezTo>
                  <a:pt x="3731" y="981"/>
                  <a:pt x="3731" y="980"/>
                  <a:pt x="3731" y="978"/>
                </a:cubicBezTo>
                <a:cubicBezTo>
                  <a:pt x="3731" y="977"/>
                  <a:pt x="3733" y="977"/>
                  <a:pt x="3733" y="976"/>
                </a:cubicBezTo>
                <a:cubicBezTo>
                  <a:pt x="3734" y="976"/>
                  <a:pt x="3733" y="975"/>
                  <a:pt x="3733" y="975"/>
                </a:cubicBezTo>
                <a:close/>
                <a:moveTo>
                  <a:pt x="3760" y="973"/>
                </a:moveTo>
                <a:cubicBezTo>
                  <a:pt x="3759" y="974"/>
                  <a:pt x="3761" y="974"/>
                  <a:pt x="3762" y="974"/>
                </a:cubicBezTo>
                <a:cubicBezTo>
                  <a:pt x="3763" y="974"/>
                  <a:pt x="3763" y="974"/>
                  <a:pt x="3763" y="973"/>
                </a:cubicBezTo>
                <a:cubicBezTo>
                  <a:pt x="3762" y="972"/>
                  <a:pt x="3760" y="973"/>
                  <a:pt x="3760" y="973"/>
                </a:cubicBezTo>
                <a:close/>
                <a:moveTo>
                  <a:pt x="3727" y="975"/>
                </a:moveTo>
                <a:cubicBezTo>
                  <a:pt x="3727" y="975"/>
                  <a:pt x="3725" y="975"/>
                  <a:pt x="3725" y="976"/>
                </a:cubicBezTo>
                <a:cubicBezTo>
                  <a:pt x="3725" y="976"/>
                  <a:pt x="3724" y="978"/>
                  <a:pt x="3725" y="977"/>
                </a:cubicBezTo>
                <a:cubicBezTo>
                  <a:pt x="3726" y="977"/>
                  <a:pt x="3727" y="976"/>
                  <a:pt x="3727" y="975"/>
                </a:cubicBezTo>
                <a:close/>
                <a:moveTo>
                  <a:pt x="3742" y="977"/>
                </a:moveTo>
                <a:cubicBezTo>
                  <a:pt x="3741" y="977"/>
                  <a:pt x="3742" y="976"/>
                  <a:pt x="3742" y="976"/>
                </a:cubicBezTo>
                <a:cubicBezTo>
                  <a:pt x="3744" y="976"/>
                  <a:pt x="3743" y="974"/>
                  <a:pt x="3742" y="973"/>
                </a:cubicBezTo>
                <a:cubicBezTo>
                  <a:pt x="3741" y="973"/>
                  <a:pt x="3740" y="974"/>
                  <a:pt x="3739" y="975"/>
                </a:cubicBezTo>
                <a:cubicBezTo>
                  <a:pt x="3738" y="975"/>
                  <a:pt x="3739" y="976"/>
                  <a:pt x="3738" y="977"/>
                </a:cubicBezTo>
                <a:cubicBezTo>
                  <a:pt x="3738" y="978"/>
                  <a:pt x="3739" y="978"/>
                  <a:pt x="3738" y="979"/>
                </a:cubicBezTo>
                <a:cubicBezTo>
                  <a:pt x="3738" y="979"/>
                  <a:pt x="3737" y="978"/>
                  <a:pt x="3736" y="978"/>
                </a:cubicBezTo>
                <a:cubicBezTo>
                  <a:pt x="3735" y="978"/>
                  <a:pt x="3735" y="979"/>
                  <a:pt x="3736" y="980"/>
                </a:cubicBezTo>
                <a:cubicBezTo>
                  <a:pt x="3736" y="980"/>
                  <a:pt x="3736" y="981"/>
                  <a:pt x="3734" y="983"/>
                </a:cubicBezTo>
                <a:cubicBezTo>
                  <a:pt x="3733" y="984"/>
                  <a:pt x="3733" y="984"/>
                  <a:pt x="3734" y="985"/>
                </a:cubicBezTo>
                <a:cubicBezTo>
                  <a:pt x="3735" y="985"/>
                  <a:pt x="3736" y="984"/>
                  <a:pt x="3736" y="983"/>
                </a:cubicBezTo>
                <a:cubicBezTo>
                  <a:pt x="3737" y="982"/>
                  <a:pt x="3738" y="983"/>
                  <a:pt x="3738" y="984"/>
                </a:cubicBezTo>
                <a:cubicBezTo>
                  <a:pt x="3738" y="985"/>
                  <a:pt x="3739" y="984"/>
                  <a:pt x="3739" y="983"/>
                </a:cubicBezTo>
                <a:cubicBezTo>
                  <a:pt x="3740" y="982"/>
                  <a:pt x="3741" y="982"/>
                  <a:pt x="3742" y="982"/>
                </a:cubicBezTo>
                <a:cubicBezTo>
                  <a:pt x="3743" y="982"/>
                  <a:pt x="3743" y="981"/>
                  <a:pt x="3743" y="980"/>
                </a:cubicBezTo>
                <a:cubicBezTo>
                  <a:pt x="3743" y="980"/>
                  <a:pt x="3744" y="980"/>
                  <a:pt x="3745" y="980"/>
                </a:cubicBezTo>
                <a:cubicBezTo>
                  <a:pt x="3746" y="980"/>
                  <a:pt x="3745" y="978"/>
                  <a:pt x="3745" y="978"/>
                </a:cubicBezTo>
                <a:cubicBezTo>
                  <a:pt x="3744" y="977"/>
                  <a:pt x="3743" y="977"/>
                  <a:pt x="3742" y="977"/>
                </a:cubicBezTo>
                <a:close/>
                <a:moveTo>
                  <a:pt x="3752" y="978"/>
                </a:moveTo>
                <a:cubicBezTo>
                  <a:pt x="3751" y="978"/>
                  <a:pt x="3751" y="977"/>
                  <a:pt x="3750" y="976"/>
                </a:cubicBezTo>
                <a:cubicBezTo>
                  <a:pt x="3750" y="976"/>
                  <a:pt x="3749" y="978"/>
                  <a:pt x="3750" y="978"/>
                </a:cubicBezTo>
                <a:cubicBezTo>
                  <a:pt x="3750" y="978"/>
                  <a:pt x="3750" y="979"/>
                  <a:pt x="3751" y="980"/>
                </a:cubicBezTo>
                <a:cubicBezTo>
                  <a:pt x="3751" y="981"/>
                  <a:pt x="3752" y="979"/>
                  <a:pt x="3753" y="978"/>
                </a:cubicBezTo>
                <a:cubicBezTo>
                  <a:pt x="3754" y="978"/>
                  <a:pt x="3753" y="978"/>
                  <a:pt x="3752" y="978"/>
                </a:cubicBezTo>
                <a:close/>
                <a:moveTo>
                  <a:pt x="3766" y="968"/>
                </a:moveTo>
                <a:cubicBezTo>
                  <a:pt x="3766" y="967"/>
                  <a:pt x="3765" y="967"/>
                  <a:pt x="3765" y="967"/>
                </a:cubicBezTo>
                <a:cubicBezTo>
                  <a:pt x="3765" y="967"/>
                  <a:pt x="3764" y="968"/>
                  <a:pt x="3765" y="968"/>
                </a:cubicBezTo>
                <a:cubicBezTo>
                  <a:pt x="3765" y="968"/>
                  <a:pt x="3766" y="968"/>
                  <a:pt x="3766" y="968"/>
                </a:cubicBezTo>
                <a:close/>
                <a:moveTo>
                  <a:pt x="3748" y="977"/>
                </a:moveTo>
                <a:cubicBezTo>
                  <a:pt x="3748" y="976"/>
                  <a:pt x="3746" y="976"/>
                  <a:pt x="3746" y="977"/>
                </a:cubicBezTo>
                <a:cubicBezTo>
                  <a:pt x="3745" y="978"/>
                  <a:pt x="3746" y="979"/>
                  <a:pt x="3746" y="980"/>
                </a:cubicBezTo>
                <a:cubicBezTo>
                  <a:pt x="3746" y="981"/>
                  <a:pt x="3747" y="981"/>
                  <a:pt x="3748" y="981"/>
                </a:cubicBezTo>
                <a:cubicBezTo>
                  <a:pt x="3749" y="980"/>
                  <a:pt x="3748" y="980"/>
                  <a:pt x="3748" y="979"/>
                </a:cubicBezTo>
                <a:cubicBezTo>
                  <a:pt x="3748" y="979"/>
                  <a:pt x="3747" y="978"/>
                  <a:pt x="3748" y="978"/>
                </a:cubicBezTo>
                <a:cubicBezTo>
                  <a:pt x="3749" y="977"/>
                  <a:pt x="3748" y="977"/>
                  <a:pt x="3748" y="977"/>
                </a:cubicBezTo>
                <a:close/>
                <a:moveTo>
                  <a:pt x="3758" y="974"/>
                </a:moveTo>
                <a:cubicBezTo>
                  <a:pt x="3757" y="974"/>
                  <a:pt x="3757" y="974"/>
                  <a:pt x="3758" y="975"/>
                </a:cubicBezTo>
                <a:cubicBezTo>
                  <a:pt x="3758" y="976"/>
                  <a:pt x="3759" y="975"/>
                  <a:pt x="3759" y="975"/>
                </a:cubicBezTo>
                <a:cubicBezTo>
                  <a:pt x="3759" y="974"/>
                  <a:pt x="3758" y="974"/>
                  <a:pt x="3758" y="974"/>
                </a:cubicBezTo>
                <a:close/>
                <a:moveTo>
                  <a:pt x="3828" y="566"/>
                </a:moveTo>
                <a:cubicBezTo>
                  <a:pt x="3829" y="566"/>
                  <a:pt x="3829" y="565"/>
                  <a:pt x="3829" y="565"/>
                </a:cubicBezTo>
                <a:cubicBezTo>
                  <a:pt x="3830" y="566"/>
                  <a:pt x="3830" y="566"/>
                  <a:pt x="3831" y="567"/>
                </a:cubicBezTo>
                <a:cubicBezTo>
                  <a:pt x="3831" y="567"/>
                  <a:pt x="3832" y="567"/>
                  <a:pt x="3833" y="567"/>
                </a:cubicBezTo>
                <a:cubicBezTo>
                  <a:pt x="3834" y="568"/>
                  <a:pt x="3834" y="570"/>
                  <a:pt x="3835" y="570"/>
                </a:cubicBezTo>
                <a:cubicBezTo>
                  <a:pt x="3837" y="570"/>
                  <a:pt x="3838" y="570"/>
                  <a:pt x="3840" y="570"/>
                </a:cubicBezTo>
                <a:cubicBezTo>
                  <a:pt x="3842" y="524"/>
                  <a:pt x="3842" y="524"/>
                  <a:pt x="3842" y="524"/>
                </a:cubicBezTo>
                <a:cubicBezTo>
                  <a:pt x="3841" y="523"/>
                  <a:pt x="3839" y="523"/>
                  <a:pt x="3838" y="523"/>
                </a:cubicBezTo>
                <a:cubicBezTo>
                  <a:pt x="3837" y="523"/>
                  <a:pt x="3835" y="524"/>
                  <a:pt x="3834" y="523"/>
                </a:cubicBezTo>
                <a:cubicBezTo>
                  <a:pt x="3832" y="523"/>
                  <a:pt x="3831" y="523"/>
                  <a:pt x="3829" y="522"/>
                </a:cubicBezTo>
                <a:cubicBezTo>
                  <a:pt x="3828" y="522"/>
                  <a:pt x="3828" y="522"/>
                  <a:pt x="3827" y="522"/>
                </a:cubicBezTo>
                <a:cubicBezTo>
                  <a:pt x="3826" y="521"/>
                  <a:pt x="3826" y="522"/>
                  <a:pt x="3825" y="522"/>
                </a:cubicBezTo>
                <a:cubicBezTo>
                  <a:pt x="3824" y="521"/>
                  <a:pt x="3823" y="520"/>
                  <a:pt x="3821" y="520"/>
                </a:cubicBezTo>
                <a:cubicBezTo>
                  <a:pt x="3820" y="521"/>
                  <a:pt x="3821" y="521"/>
                  <a:pt x="3822" y="521"/>
                </a:cubicBezTo>
                <a:cubicBezTo>
                  <a:pt x="3822" y="522"/>
                  <a:pt x="3823" y="521"/>
                  <a:pt x="3824" y="522"/>
                </a:cubicBezTo>
                <a:cubicBezTo>
                  <a:pt x="3825" y="522"/>
                  <a:pt x="3826" y="523"/>
                  <a:pt x="3827" y="523"/>
                </a:cubicBezTo>
                <a:cubicBezTo>
                  <a:pt x="3828" y="523"/>
                  <a:pt x="3831" y="525"/>
                  <a:pt x="3829" y="525"/>
                </a:cubicBezTo>
                <a:cubicBezTo>
                  <a:pt x="3828" y="525"/>
                  <a:pt x="3827" y="525"/>
                  <a:pt x="3827" y="525"/>
                </a:cubicBezTo>
                <a:cubicBezTo>
                  <a:pt x="3826" y="525"/>
                  <a:pt x="3826" y="525"/>
                  <a:pt x="3825" y="524"/>
                </a:cubicBezTo>
                <a:cubicBezTo>
                  <a:pt x="3824" y="524"/>
                  <a:pt x="3824" y="524"/>
                  <a:pt x="3823" y="524"/>
                </a:cubicBezTo>
                <a:cubicBezTo>
                  <a:pt x="3822" y="523"/>
                  <a:pt x="3822" y="523"/>
                  <a:pt x="3821" y="523"/>
                </a:cubicBezTo>
                <a:cubicBezTo>
                  <a:pt x="3820" y="522"/>
                  <a:pt x="3817" y="522"/>
                  <a:pt x="3816" y="523"/>
                </a:cubicBezTo>
                <a:cubicBezTo>
                  <a:pt x="3815" y="524"/>
                  <a:pt x="3815" y="526"/>
                  <a:pt x="3814" y="527"/>
                </a:cubicBezTo>
                <a:cubicBezTo>
                  <a:pt x="3814" y="526"/>
                  <a:pt x="3814" y="526"/>
                  <a:pt x="3814" y="525"/>
                </a:cubicBezTo>
                <a:cubicBezTo>
                  <a:pt x="3814" y="525"/>
                  <a:pt x="3814" y="524"/>
                  <a:pt x="3814" y="524"/>
                </a:cubicBezTo>
                <a:cubicBezTo>
                  <a:pt x="3814" y="522"/>
                  <a:pt x="3814" y="522"/>
                  <a:pt x="3816" y="521"/>
                </a:cubicBezTo>
                <a:cubicBezTo>
                  <a:pt x="3816" y="521"/>
                  <a:pt x="3817" y="521"/>
                  <a:pt x="3817" y="521"/>
                </a:cubicBezTo>
                <a:cubicBezTo>
                  <a:pt x="3817" y="520"/>
                  <a:pt x="3816" y="520"/>
                  <a:pt x="3816" y="519"/>
                </a:cubicBezTo>
                <a:cubicBezTo>
                  <a:pt x="3815" y="519"/>
                  <a:pt x="3814" y="519"/>
                  <a:pt x="3813" y="519"/>
                </a:cubicBezTo>
                <a:cubicBezTo>
                  <a:pt x="3811" y="519"/>
                  <a:pt x="3810" y="519"/>
                  <a:pt x="3809" y="518"/>
                </a:cubicBezTo>
                <a:cubicBezTo>
                  <a:pt x="3808" y="518"/>
                  <a:pt x="3806" y="519"/>
                  <a:pt x="3805" y="519"/>
                </a:cubicBezTo>
                <a:cubicBezTo>
                  <a:pt x="3804" y="519"/>
                  <a:pt x="3802" y="519"/>
                  <a:pt x="3801" y="519"/>
                </a:cubicBezTo>
                <a:cubicBezTo>
                  <a:pt x="3799" y="519"/>
                  <a:pt x="3798" y="519"/>
                  <a:pt x="3797" y="519"/>
                </a:cubicBezTo>
                <a:cubicBezTo>
                  <a:pt x="3795" y="518"/>
                  <a:pt x="3787" y="518"/>
                  <a:pt x="3788" y="520"/>
                </a:cubicBezTo>
                <a:cubicBezTo>
                  <a:pt x="3788" y="521"/>
                  <a:pt x="3789" y="520"/>
                  <a:pt x="3789" y="521"/>
                </a:cubicBezTo>
                <a:cubicBezTo>
                  <a:pt x="3790" y="521"/>
                  <a:pt x="3790" y="521"/>
                  <a:pt x="3791" y="521"/>
                </a:cubicBezTo>
                <a:cubicBezTo>
                  <a:pt x="3792" y="520"/>
                  <a:pt x="3794" y="520"/>
                  <a:pt x="3795" y="521"/>
                </a:cubicBezTo>
                <a:cubicBezTo>
                  <a:pt x="3796" y="522"/>
                  <a:pt x="3793" y="523"/>
                  <a:pt x="3794" y="524"/>
                </a:cubicBezTo>
                <a:cubicBezTo>
                  <a:pt x="3795" y="524"/>
                  <a:pt x="3796" y="523"/>
                  <a:pt x="3796" y="523"/>
                </a:cubicBezTo>
                <a:cubicBezTo>
                  <a:pt x="3797" y="523"/>
                  <a:pt x="3797" y="523"/>
                  <a:pt x="3798" y="523"/>
                </a:cubicBezTo>
                <a:cubicBezTo>
                  <a:pt x="3798" y="524"/>
                  <a:pt x="3798" y="525"/>
                  <a:pt x="3799" y="526"/>
                </a:cubicBezTo>
                <a:cubicBezTo>
                  <a:pt x="3799" y="527"/>
                  <a:pt x="3800" y="527"/>
                  <a:pt x="3800" y="528"/>
                </a:cubicBezTo>
                <a:cubicBezTo>
                  <a:pt x="3800" y="529"/>
                  <a:pt x="3800" y="530"/>
                  <a:pt x="3800" y="531"/>
                </a:cubicBezTo>
                <a:cubicBezTo>
                  <a:pt x="3800" y="532"/>
                  <a:pt x="3800" y="532"/>
                  <a:pt x="3800" y="533"/>
                </a:cubicBezTo>
                <a:cubicBezTo>
                  <a:pt x="3800" y="534"/>
                  <a:pt x="3797" y="535"/>
                  <a:pt x="3796" y="535"/>
                </a:cubicBezTo>
                <a:cubicBezTo>
                  <a:pt x="3796" y="535"/>
                  <a:pt x="3795" y="535"/>
                  <a:pt x="3795" y="536"/>
                </a:cubicBezTo>
                <a:cubicBezTo>
                  <a:pt x="3794" y="537"/>
                  <a:pt x="3795" y="537"/>
                  <a:pt x="3796" y="537"/>
                </a:cubicBezTo>
                <a:cubicBezTo>
                  <a:pt x="3797" y="537"/>
                  <a:pt x="3797" y="537"/>
                  <a:pt x="3798" y="538"/>
                </a:cubicBezTo>
                <a:cubicBezTo>
                  <a:pt x="3799" y="538"/>
                  <a:pt x="3799" y="538"/>
                  <a:pt x="3800" y="539"/>
                </a:cubicBezTo>
                <a:cubicBezTo>
                  <a:pt x="3801" y="539"/>
                  <a:pt x="3801" y="539"/>
                  <a:pt x="3802" y="539"/>
                </a:cubicBezTo>
                <a:cubicBezTo>
                  <a:pt x="3802" y="540"/>
                  <a:pt x="3803" y="540"/>
                  <a:pt x="3803" y="540"/>
                </a:cubicBezTo>
                <a:cubicBezTo>
                  <a:pt x="3804" y="541"/>
                  <a:pt x="3804" y="541"/>
                  <a:pt x="3805" y="542"/>
                </a:cubicBezTo>
                <a:cubicBezTo>
                  <a:pt x="3805" y="543"/>
                  <a:pt x="3803" y="543"/>
                  <a:pt x="3802" y="544"/>
                </a:cubicBezTo>
                <a:cubicBezTo>
                  <a:pt x="3800" y="546"/>
                  <a:pt x="3801" y="544"/>
                  <a:pt x="3801" y="542"/>
                </a:cubicBezTo>
                <a:cubicBezTo>
                  <a:pt x="3801" y="541"/>
                  <a:pt x="3800" y="540"/>
                  <a:pt x="3799" y="540"/>
                </a:cubicBezTo>
                <a:cubicBezTo>
                  <a:pt x="3799" y="539"/>
                  <a:pt x="3796" y="539"/>
                  <a:pt x="3796" y="540"/>
                </a:cubicBezTo>
                <a:cubicBezTo>
                  <a:pt x="3795" y="540"/>
                  <a:pt x="3795" y="541"/>
                  <a:pt x="3795" y="542"/>
                </a:cubicBezTo>
                <a:cubicBezTo>
                  <a:pt x="3795" y="542"/>
                  <a:pt x="3794" y="542"/>
                  <a:pt x="3794" y="543"/>
                </a:cubicBezTo>
                <a:cubicBezTo>
                  <a:pt x="3793" y="543"/>
                  <a:pt x="3792" y="547"/>
                  <a:pt x="3791" y="544"/>
                </a:cubicBezTo>
                <a:cubicBezTo>
                  <a:pt x="3791" y="544"/>
                  <a:pt x="3792" y="543"/>
                  <a:pt x="3791" y="542"/>
                </a:cubicBezTo>
                <a:cubicBezTo>
                  <a:pt x="3791" y="541"/>
                  <a:pt x="3791" y="541"/>
                  <a:pt x="3791" y="540"/>
                </a:cubicBezTo>
                <a:cubicBezTo>
                  <a:pt x="3790" y="540"/>
                  <a:pt x="3790" y="539"/>
                  <a:pt x="3790" y="538"/>
                </a:cubicBezTo>
                <a:cubicBezTo>
                  <a:pt x="3790" y="537"/>
                  <a:pt x="3789" y="536"/>
                  <a:pt x="3788" y="536"/>
                </a:cubicBezTo>
                <a:cubicBezTo>
                  <a:pt x="3787" y="536"/>
                  <a:pt x="3787" y="536"/>
                  <a:pt x="3786" y="536"/>
                </a:cubicBezTo>
                <a:cubicBezTo>
                  <a:pt x="3786" y="535"/>
                  <a:pt x="3785" y="535"/>
                  <a:pt x="3785" y="535"/>
                </a:cubicBezTo>
                <a:cubicBezTo>
                  <a:pt x="3784" y="534"/>
                  <a:pt x="3783" y="535"/>
                  <a:pt x="3782" y="534"/>
                </a:cubicBezTo>
                <a:cubicBezTo>
                  <a:pt x="3781" y="533"/>
                  <a:pt x="3783" y="532"/>
                  <a:pt x="3784" y="532"/>
                </a:cubicBezTo>
                <a:cubicBezTo>
                  <a:pt x="3785" y="531"/>
                  <a:pt x="3786" y="530"/>
                  <a:pt x="3786" y="528"/>
                </a:cubicBezTo>
                <a:cubicBezTo>
                  <a:pt x="3786" y="527"/>
                  <a:pt x="3784" y="526"/>
                  <a:pt x="3784" y="524"/>
                </a:cubicBezTo>
                <a:cubicBezTo>
                  <a:pt x="3784" y="523"/>
                  <a:pt x="3783" y="522"/>
                  <a:pt x="3782" y="521"/>
                </a:cubicBezTo>
                <a:cubicBezTo>
                  <a:pt x="3782" y="519"/>
                  <a:pt x="3782" y="518"/>
                  <a:pt x="3782" y="516"/>
                </a:cubicBezTo>
                <a:cubicBezTo>
                  <a:pt x="3783" y="515"/>
                  <a:pt x="3784" y="514"/>
                  <a:pt x="3784" y="513"/>
                </a:cubicBezTo>
                <a:cubicBezTo>
                  <a:pt x="3784" y="511"/>
                  <a:pt x="3783" y="509"/>
                  <a:pt x="3782" y="508"/>
                </a:cubicBezTo>
                <a:cubicBezTo>
                  <a:pt x="3781" y="508"/>
                  <a:pt x="3779" y="505"/>
                  <a:pt x="3779" y="507"/>
                </a:cubicBezTo>
                <a:cubicBezTo>
                  <a:pt x="3779" y="507"/>
                  <a:pt x="3780" y="507"/>
                  <a:pt x="3780" y="508"/>
                </a:cubicBezTo>
                <a:cubicBezTo>
                  <a:pt x="3780" y="509"/>
                  <a:pt x="3779" y="509"/>
                  <a:pt x="3779" y="510"/>
                </a:cubicBezTo>
                <a:cubicBezTo>
                  <a:pt x="3777" y="510"/>
                  <a:pt x="3776" y="511"/>
                  <a:pt x="3775" y="511"/>
                </a:cubicBezTo>
                <a:cubicBezTo>
                  <a:pt x="3773" y="511"/>
                  <a:pt x="3774" y="510"/>
                  <a:pt x="3774" y="509"/>
                </a:cubicBezTo>
                <a:cubicBezTo>
                  <a:pt x="3775" y="508"/>
                  <a:pt x="3775" y="508"/>
                  <a:pt x="3775" y="507"/>
                </a:cubicBezTo>
                <a:cubicBezTo>
                  <a:pt x="3775" y="507"/>
                  <a:pt x="3775" y="506"/>
                  <a:pt x="3775" y="506"/>
                </a:cubicBezTo>
                <a:cubicBezTo>
                  <a:pt x="3775" y="505"/>
                  <a:pt x="3776" y="504"/>
                  <a:pt x="3776" y="503"/>
                </a:cubicBezTo>
                <a:cubicBezTo>
                  <a:pt x="3775" y="500"/>
                  <a:pt x="3773" y="500"/>
                  <a:pt x="3771" y="498"/>
                </a:cubicBezTo>
                <a:cubicBezTo>
                  <a:pt x="3770" y="497"/>
                  <a:pt x="3768" y="497"/>
                  <a:pt x="3767" y="496"/>
                </a:cubicBezTo>
                <a:cubicBezTo>
                  <a:pt x="3765" y="496"/>
                  <a:pt x="3763" y="495"/>
                  <a:pt x="3762" y="494"/>
                </a:cubicBezTo>
                <a:cubicBezTo>
                  <a:pt x="3761" y="493"/>
                  <a:pt x="3759" y="492"/>
                  <a:pt x="3758" y="491"/>
                </a:cubicBezTo>
                <a:cubicBezTo>
                  <a:pt x="3755" y="490"/>
                  <a:pt x="3752" y="490"/>
                  <a:pt x="3749" y="488"/>
                </a:cubicBezTo>
                <a:cubicBezTo>
                  <a:pt x="3746" y="486"/>
                  <a:pt x="3744" y="485"/>
                  <a:pt x="3741" y="483"/>
                </a:cubicBezTo>
                <a:cubicBezTo>
                  <a:pt x="3740" y="483"/>
                  <a:pt x="3739" y="482"/>
                  <a:pt x="3737" y="481"/>
                </a:cubicBezTo>
                <a:cubicBezTo>
                  <a:pt x="3736" y="481"/>
                  <a:pt x="3735" y="481"/>
                  <a:pt x="3733" y="481"/>
                </a:cubicBezTo>
                <a:cubicBezTo>
                  <a:pt x="3731" y="481"/>
                  <a:pt x="3731" y="480"/>
                  <a:pt x="3730" y="479"/>
                </a:cubicBezTo>
                <a:cubicBezTo>
                  <a:pt x="3729" y="478"/>
                  <a:pt x="3727" y="477"/>
                  <a:pt x="3726" y="476"/>
                </a:cubicBezTo>
                <a:cubicBezTo>
                  <a:pt x="3725" y="475"/>
                  <a:pt x="3723" y="474"/>
                  <a:pt x="3722" y="473"/>
                </a:cubicBezTo>
                <a:cubicBezTo>
                  <a:pt x="3721" y="473"/>
                  <a:pt x="3720" y="473"/>
                  <a:pt x="3718" y="472"/>
                </a:cubicBezTo>
                <a:cubicBezTo>
                  <a:pt x="3717" y="472"/>
                  <a:pt x="3716" y="471"/>
                  <a:pt x="3715" y="471"/>
                </a:cubicBezTo>
                <a:cubicBezTo>
                  <a:pt x="3715" y="471"/>
                  <a:pt x="3718" y="472"/>
                  <a:pt x="3718" y="473"/>
                </a:cubicBezTo>
                <a:cubicBezTo>
                  <a:pt x="3719" y="473"/>
                  <a:pt x="3721" y="474"/>
                  <a:pt x="3721" y="475"/>
                </a:cubicBezTo>
                <a:cubicBezTo>
                  <a:pt x="3720" y="475"/>
                  <a:pt x="3719" y="474"/>
                  <a:pt x="3718" y="474"/>
                </a:cubicBezTo>
                <a:cubicBezTo>
                  <a:pt x="3716" y="473"/>
                  <a:pt x="3715" y="473"/>
                  <a:pt x="3714" y="472"/>
                </a:cubicBezTo>
                <a:cubicBezTo>
                  <a:pt x="3712" y="470"/>
                  <a:pt x="3709" y="471"/>
                  <a:pt x="3707" y="469"/>
                </a:cubicBezTo>
                <a:cubicBezTo>
                  <a:pt x="3706" y="469"/>
                  <a:pt x="3705" y="467"/>
                  <a:pt x="3705" y="466"/>
                </a:cubicBezTo>
                <a:cubicBezTo>
                  <a:pt x="3704" y="465"/>
                  <a:pt x="3703" y="464"/>
                  <a:pt x="3702" y="463"/>
                </a:cubicBezTo>
                <a:cubicBezTo>
                  <a:pt x="3702" y="463"/>
                  <a:pt x="3701" y="463"/>
                  <a:pt x="3700" y="462"/>
                </a:cubicBezTo>
                <a:cubicBezTo>
                  <a:pt x="3699" y="461"/>
                  <a:pt x="3698" y="460"/>
                  <a:pt x="3696" y="459"/>
                </a:cubicBezTo>
                <a:cubicBezTo>
                  <a:pt x="3694" y="457"/>
                  <a:pt x="3691" y="456"/>
                  <a:pt x="3688" y="455"/>
                </a:cubicBezTo>
                <a:cubicBezTo>
                  <a:pt x="3687" y="455"/>
                  <a:pt x="3685" y="455"/>
                  <a:pt x="3684" y="455"/>
                </a:cubicBezTo>
                <a:cubicBezTo>
                  <a:pt x="3682" y="455"/>
                  <a:pt x="3681" y="454"/>
                  <a:pt x="3679" y="454"/>
                </a:cubicBezTo>
                <a:cubicBezTo>
                  <a:pt x="3676" y="452"/>
                  <a:pt x="3673" y="451"/>
                  <a:pt x="3669" y="449"/>
                </a:cubicBezTo>
                <a:cubicBezTo>
                  <a:pt x="3668" y="448"/>
                  <a:pt x="3668" y="448"/>
                  <a:pt x="3667" y="447"/>
                </a:cubicBezTo>
                <a:cubicBezTo>
                  <a:pt x="3665" y="447"/>
                  <a:pt x="3664" y="446"/>
                  <a:pt x="3663" y="446"/>
                </a:cubicBezTo>
                <a:cubicBezTo>
                  <a:pt x="3662" y="445"/>
                  <a:pt x="3662" y="445"/>
                  <a:pt x="3661" y="445"/>
                </a:cubicBezTo>
                <a:cubicBezTo>
                  <a:pt x="3659" y="444"/>
                  <a:pt x="3657" y="443"/>
                  <a:pt x="3655" y="441"/>
                </a:cubicBezTo>
                <a:cubicBezTo>
                  <a:pt x="3652" y="440"/>
                  <a:pt x="3648" y="438"/>
                  <a:pt x="3645" y="437"/>
                </a:cubicBezTo>
                <a:cubicBezTo>
                  <a:pt x="3642" y="436"/>
                  <a:pt x="3639" y="436"/>
                  <a:pt x="3635" y="435"/>
                </a:cubicBezTo>
                <a:cubicBezTo>
                  <a:pt x="3632" y="434"/>
                  <a:pt x="3628" y="434"/>
                  <a:pt x="3624" y="433"/>
                </a:cubicBezTo>
                <a:cubicBezTo>
                  <a:pt x="3623" y="433"/>
                  <a:pt x="3621" y="433"/>
                  <a:pt x="3620" y="432"/>
                </a:cubicBezTo>
                <a:cubicBezTo>
                  <a:pt x="3618" y="432"/>
                  <a:pt x="3617" y="431"/>
                  <a:pt x="3616" y="430"/>
                </a:cubicBezTo>
                <a:cubicBezTo>
                  <a:pt x="3614" y="430"/>
                  <a:pt x="3614" y="429"/>
                  <a:pt x="3613" y="428"/>
                </a:cubicBezTo>
                <a:cubicBezTo>
                  <a:pt x="3611" y="427"/>
                  <a:pt x="3610" y="426"/>
                  <a:pt x="3609" y="425"/>
                </a:cubicBezTo>
                <a:cubicBezTo>
                  <a:pt x="3608" y="425"/>
                  <a:pt x="3606" y="424"/>
                  <a:pt x="3605" y="424"/>
                </a:cubicBezTo>
                <a:cubicBezTo>
                  <a:pt x="3604" y="423"/>
                  <a:pt x="3603" y="423"/>
                  <a:pt x="3602" y="423"/>
                </a:cubicBezTo>
                <a:cubicBezTo>
                  <a:pt x="3601" y="423"/>
                  <a:pt x="3600" y="423"/>
                  <a:pt x="3599" y="423"/>
                </a:cubicBezTo>
                <a:cubicBezTo>
                  <a:pt x="3598" y="423"/>
                  <a:pt x="3596" y="423"/>
                  <a:pt x="3594" y="423"/>
                </a:cubicBezTo>
                <a:cubicBezTo>
                  <a:pt x="3592" y="423"/>
                  <a:pt x="3591" y="424"/>
                  <a:pt x="3589" y="424"/>
                </a:cubicBezTo>
                <a:cubicBezTo>
                  <a:pt x="3587" y="424"/>
                  <a:pt x="3585" y="424"/>
                  <a:pt x="3583" y="424"/>
                </a:cubicBezTo>
                <a:cubicBezTo>
                  <a:pt x="3581" y="424"/>
                  <a:pt x="3578" y="424"/>
                  <a:pt x="3576" y="424"/>
                </a:cubicBezTo>
                <a:cubicBezTo>
                  <a:pt x="3574" y="424"/>
                  <a:pt x="3572" y="423"/>
                  <a:pt x="3569" y="423"/>
                </a:cubicBezTo>
                <a:cubicBezTo>
                  <a:pt x="3566" y="423"/>
                  <a:pt x="3563" y="422"/>
                  <a:pt x="3559" y="422"/>
                </a:cubicBezTo>
                <a:cubicBezTo>
                  <a:pt x="3557" y="421"/>
                  <a:pt x="3555" y="422"/>
                  <a:pt x="3553" y="422"/>
                </a:cubicBezTo>
                <a:cubicBezTo>
                  <a:pt x="3552" y="422"/>
                  <a:pt x="3549" y="421"/>
                  <a:pt x="3548" y="422"/>
                </a:cubicBezTo>
                <a:cubicBezTo>
                  <a:pt x="3549" y="423"/>
                  <a:pt x="3549" y="423"/>
                  <a:pt x="3550" y="423"/>
                </a:cubicBezTo>
                <a:cubicBezTo>
                  <a:pt x="3551" y="423"/>
                  <a:pt x="3551" y="423"/>
                  <a:pt x="3551" y="424"/>
                </a:cubicBezTo>
                <a:cubicBezTo>
                  <a:pt x="3552" y="426"/>
                  <a:pt x="3550" y="425"/>
                  <a:pt x="3549" y="426"/>
                </a:cubicBezTo>
                <a:cubicBezTo>
                  <a:pt x="3549" y="427"/>
                  <a:pt x="3549" y="428"/>
                  <a:pt x="3548" y="427"/>
                </a:cubicBezTo>
                <a:cubicBezTo>
                  <a:pt x="3547" y="427"/>
                  <a:pt x="3547" y="426"/>
                  <a:pt x="3547" y="426"/>
                </a:cubicBezTo>
                <a:cubicBezTo>
                  <a:pt x="3546" y="425"/>
                  <a:pt x="3545" y="424"/>
                  <a:pt x="3544" y="424"/>
                </a:cubicBezTo>
                <a:cubicBezTo>
                  <a:pt x="3543" y="423"/>
                  <a:pt x="3542" y="422"/>
                  <a:pt x="3541" y="421"/>
                </a:cubicBezTo>
                <a:cubicBezTo>
                  <a:pt x="3540" y="421"/>
                  <a:pt x="3538" y="421"/>
                  <a:pt x="3537" y="421"/>
                </a:cubicBezTo>
                <a:cubicBezTo>
                  <a:pt x="3536" y="421"/>
                  <a:pt x="3534" y="420"/>
                  <a:pt x="3533" y="420"/>
                </a:cubicBezTo>
                <a:cubicBezTo>
                  <a:pt x="3531" y="420"/>
                  <a:pt x="3529" y="420"/>
                  <a:pt x="3527" y="420"/>
                </a:cubicBezTo>
                <a:cubicBezTo>
                  <a:pt x="3526" y="420"/>
                  <a:pt x="3525" y="419"/>
                  <a:pt x="3524" y="419"/>
                </a:cubicBezTo>
                <a:cubicBezTo>
                  <a:pt x="3522" y="419"/>
                  <a:pt x="3520" y="419"/>
                  <a:pt x="3517" y="419"/>
                </a:cubicBezTo>
                <a:cubicBezTo>
                  <a:pt x="3515" y="418"/>
                  <a:pt x="3513" y="418"/>
                  <a:pt x="3510" y="417"/>
                </a:cubicBezTo>
                <a:cubicBezTo>
                  <a:pt x="3509" y="417"/>
                  <a:pt x="3507" y="417"/>
                  <a:pt x="3506" y="417"/>
                </a:cubicBezTo>
                <a:cubicBezTo>
                  <a:pt x="3503" y="417"/>
                  <a:pt x="3500" y="416"/>
                  <a:pt x="3497" y="416"/>
                </a:cubicBezTo>
                <a:cubicBezTo>
                  <a:pt x="3496" y="416"/>
                  <a:pt x="3496" y="416"/>
                  <a:pt x="3495" y="416"/>
                </a:cubicBezTo>
                <a:cubicBezTo>
                  <a:pt x="3495" y="415"/>
                  <a:pt x="3494" y="415"/>
                  <a:pt x="3493" y="415"/>
                </a:cubicBezTo>
                <a:cubicBezTo>
                  <a:pt x="3492" y="415"/>
                  <a:pt x="3493" y="416"/>
                  <a:pt x="3494" y="416"/>
                </a:cubicBezTo>
                <a:cubicBezTo>
                  <a:pt x="3494" y="416"/>
                  <a:pt x="3495" y="416"/>
                  <a:pt x="3495" y="417"/>
                </a:cubicBezTo>
                <a:cubicBezTo>
                  <a:pt x="3496" y="418"/>
                  <a:pt x="3496" y="418"/>
                  <a:pt x="3496" y="420"/>
                </a:cubicBezTo>
                <a:cubicBezTo>
                  <a:pt x="3495" y="421"/>
                  <a:pt x="3495" y="422"/>
                  <a:pt x="3495" y="423"/>
                </a:cubicBezTo>
                <a:cubicBezTo>
                  <a:pt x="3496" y="424"/>
                  <a:pt x="3496" y="425"/>
                  <a:pt x="3495" y="426"/>
                </a:cubicBezTo>
                <a:cubicBezTo>
                  <a:pt x="3494" y="427"/>
                  <a:pt x="3486" y="432"/>
                  <a:pt x="3488" y="434"/>
                </a:cubicBezTo>
                <a:cubicBezTo>
                  <a:pt x="3488" y="434"/>
                  <a:pt x="3488" y="434"/>
                  <a:pt x="3489" y="434"/>
                </a:cubicBezTo>
                <a:cubicBezTo>
                  <a:pt x="3489" y="434"/>
                  <a:pt x="3489" y="434"/>
                  <a:pt x="3490" y="434"/>
                </a:cubicBezTo>
                <a:cubicBezTo>
                  <a:pt x="3490" y="435"/>
                  <a:pt x="3491" y="435"/>
                  <a:pt x="3492" y="435"/>
                </a:cubicBezTo>
                <a:cubicBezTo>
                  <a:pt x="3492" y="435"/>
                  <a:pt x="3493" y="434"/>
                  <a:pt x="3493" y="434"/>
                </a:cubicBezTo>
                <a:cubicBezTo>
                  <a:pt x="3494" y="433"/>
                  <a:pt x="3495" y="433"/>
                  <a:pt x="3495" y="433"/>
                </a:cubicBezTo>
                <a:cubicBezTo>
                  <a:pt x="3497" y="434"/>
                  <a:pt x="3497" y="435"/>
                  <a:pt x="3497" y="436"/>
                </a:cubicBezTo>
                <a:cubicBezTo>
                  <a:pt x="3498" y="438"/>
                  <a:pt x="3499" y="439"/>
                  <a:pt x="3500" y="440"/>
                </a:cubicBezTo>
                <a:cubicBezTo>
                  <a:pt x="3500" y="441"/>
                  <a:pt x="3500" y="442"/>
                  <a:pt x="3501" y="442"/>
                </a:cubicBezTo>
                <a:cubicBezTo>
                  <a:pt x="3501" y="443"/>
                  <a:pt x="3502" y="443"/>
                  <a:pt x="3502" y="444"/>
                </a:cubicBezTo>
                <a:cubicBezTo>
                  <a:pt x="3504" y="445"/>
                  <a:pt x="3503" y="446"/>
                  <a:pt x="3503" y="448"/>
                </a:cubicBezTo>
                <a:cubicBezTo>
                  <a:pt x="3502" y="449"/>
                  <a:pt x="3503" y="449"/>
                  <a:pt x="3504" y="450"/>
                </a:cubicBezTo>
                <a:cubicBezTo>
                  <a:pt x="3504" y="451"/>
                  <a:pt x="3504" y="453"/>
                  <a:pt x="3504" y="453"/>
                </a:cubicBezTo>
                <a:cubicBezTo>
                  <a:pt x="3503" y="454"/>
                  <a:pt x="3502" y="454"/>
                  <a:pt x="3501" y="455"/>
                </a:cubicBezTo>
                <a:cubicBezTo>
                  <a:pt x="3500" y="455"/>
                  <a:pt x="3499" y="457"/>
                  <a:pt x="3499" y="458"/>
                </a:cubicBezTo>
                <a:cubicBezTo>
                  <a:pt x="3499" y="458"/>
                  <a:pt x="3499" y="460"/>
                  <a:pt x="3498" y="461"/>
                </a:cubicBezTo>
                <a:cubicBezTo>
                  <a:pt x="3497" y="461"/>
                  <a:pt x="3497" y="460"/>
                  <a:pt x="3497" y="460"/>
                </a:cubicBezTo>
                <a:cubicBezTo>
                  <a:pt x="3496" y="459"/>
                  <a:pt x="3495" y="459"/>
                  <a:pt x="3495" y="459"/>
                </a:cubicBezTo>
                <a:cubicBezTo>
                  <a:pt x="3495" y="459"/>
                  <a:pt x="3494" y="460"/>
                  <a:pt x="3494" y="460"/>
                </a:cubicBezTo>
                <a:cubicBezTo>
                  <a:pt x="3494" y="460"/>
                  <a:pt x="3494" y="460"/>
                  <a:pt x="3494" y="461"/>
                </a:cubicBezTo>
                <a:cubicBezTo>
                  <a:pt x="3495" y="461"/>
                  <a:pt x="3495" y="461"/>
                  <a:pt x="3495" y="461"/>
                </a:cubicBezTo>
                <a:cubicBezTo>
                  <a:pt x="3495" y="462"/>
                  <a:pt x="3494" y="462"/>
                  <a:pt x="3494" y="462"/>
                </a:cubicBezTo>
                <a:cubicBezTo>
                  <a:pt x="3493" y="462"/>
                  <a:pt x="3493" y="461"/>
                  <a:pt x="3492" y="461"/>
                </a:cubicBezTo>
                <a:cubicBezTo>
                  <a:pt x="3491" y="461"/>
                  <a:pt x="3491" y="461"/>
                  <a:pt x="3490" y="461"/>
                </a:cubicBezTo>
                <a:cubicBezTo>
                  <a:pt x="3489" y="462"/>
                  <a:pt x="3488" y="461"/>
                  <a:pt x="3487" y="461"/>
                </a:cubicBezTo>
                <a:cubicBezTo>
                  <a:pt x="3486" y="461"/>
                  <a:pt x="3485" y="462"/>
                  <a:pt x="3484" y="462"/>
                </a:cubicBezTo>
                <a:cubicBezTo>
                  <a:pt x="3483" y="462"/>
                  <a:pt x="3481" y="462"/>
                  <a:pt x="3479" y="462"/>
                </a:cubicBezTo>
                <a:cubicBezTo>
                  <a:pt x="3478" y="462"/>
                  <a:pt x="3477" y="462"/>
                  <a:pt x="3475" y="461"/>
                </a:cubicBezTo>
                <a:cubicBezTo>
                  <a:pt x="3474" y="460"/>
                  <a:pt x="3474" y="458"/>
                  <a:pt x="3474" y="457"/>
                </a:cubicBezTo>
                <a:cubicBezTo>
                  <a:pt x="3473" y="456"/>
                  <a:pt x="3474" y="454"/>
                  <a:pt x="3473" y="453"/>
                </a:cubicBezTo>
                <a:cubicBezTo>
                  <a:pt x="3472" y="451"/>
                  <a:pt x="3471" y="451"/>
                  <a:pt x="3469" y="451"/>
                </a:cubicBezTo>
                <a:cubicBezTo>
                  <a:pt x="3468" y="450"/>
                  <a:pt x="3466" y="450"/>
                  <a:pt x="3465" y="449"/>
                </a:cubicBezTo>
                <a:cubicBezTo>
                  <a:pt x="3464" y="449"/>
                  <a:pt x="3463" y="448"/>
                  <a:pt x="3461" y="447"/>
                </a:cubicBezTo>
                <a:cubicBezTo>
                  <a:pt x="3459" y="447"/>
                  <a:pt x="3455" y="448"/>
                  <a:pt x="3453" y="446"/>
                </a:cubicBezTo>
                <a:cubicBezTo>
                  <a:pt x="3452" y="446"/>
                  <a:pt x="3451" y="445"/>
                  <a:pt x="3450" y="444"/>
                </a:cubicBezTo>
                <a:cubicBezTo>
                  <a:pt x="3450" y="443"/>
                  <a:pt x="3450" y="441"/>
                  <a:pt x="3450" y="440"/>
                </a:cubicBezTo>
                <a:cubicBezTo>
                  <a:pt x="3450" y="439"/>
                  <a:pt x="3451" y="438"/>
                  <a:pt x="3450" y="436"/>
                </a:cubicBezTo>
                <a:cubicBezTo>
                  <a:pt x="3450" y="435"/>
                  <a:pt x="3449" y="434"/>
                  <a:pt x="3447" y="434"/>
                </a:cubicBezTo>
                <a:cubicBezTo>
                  <a:pt x="3446" y="433"/>
                  <a:pt x="3445" y="433"/>
                  <a:pt x="3445" y="431"/>
                </a:cubicBezTo>
                <a:cubicBezTo>
                  <a:pt x="3445" y="431"/>
                  <a:pt x="3445" y="430"/>
                  <a:pt x="3444" y="429"/>
                </a:cubicBezTo>
                <a:cubicBezTo>
                  <a:pt x="3444" y="429"/>
                  <a:pt x="3443" y="429"/>
                  <a:pt x="3442" y="429"/>
                </a:cubicBezTo>
                <a:cubicBezTo>
                  <a:pt x="3441" y="428"/>
                  <a:pt x="3439" y="428"/>
                  <a:pt x="3438" y="429"/>
                </a:cubicBezTo>
                <a:cubicBezTo>
                  <a:pt x="3437" y="429"/>
                  <a:pt x="3436" y="430"/>
                  <a:pt x="3435" y="431"/>
                </a:cubicBezTo>
                <a:cubicBezTo>
                  <a:pt x="3435" y="431"/>
                  <a:pt x="3434" y="431"/>
                  <a:pt x="3434" y="431"/>
                </a:cubicBezTo>
                <a:cubicBezTo>
                  <a:pt x="3433" y="432"/>
                  <a:pt x="3433" y="432"/>
                  <a:pt x="3432" y="433"/>
                </a:cubicBezTo>
                <a:cubicBezTo>
                  <a:pt x="3432" y="433"/>
                  <a:pt x="3431" y="434"/>
                  <a:pt x="3431" y="434"/>
                </a:cubicBezTo>
                <a:cubicBezTo>
                  <a:pt x="3430" y="435"/>
                  <a:pt x="3428" y="435"/>
                  <a:pt x="3427" y="435"/>
                </a:cubicBezTo>
                <a:cubicBezTo>
                  <a:pt x="3426" y="435"/>
                  <a:pt x="3425" y="435"/>
                  <a:pt x="3424" y="435"/>
                </a:cubicBezTo>
                <a:cubicBezTo>
                  <a:pt x="3422" y="435"/>
                  <a:pt x="3420" y="435"/>
                  <a:pt x="3418" y="435"/>
                </a:cubicBezTo>
                <a:cubicBezTo>
                  <a:pt x="3415" y="435"/>
                  <a:pt x="3413" y="435"/>
                  <a:pt x="3410" y="435"/>
                </a:cubicBezTo>
                <a:cubicBezTo>
                  <a:pt x="3407" y="435"/>
                  <a:pt x="3405" y="435"/>
                  <a:pt x="3402" y="434"/>
                </a:cubicBezTo>
                <a:cubicBezTo>
                  <a:pt x="3398" y="434"/>
                  <a:pt x="3395" y="435"/>
                  <a:pt x="3391" y="434"/>
                </a:cubicBezTo>
                <a:cubicBezTo>
                  <a:pt x="3389" y="433"/>
                  <a:pt x="3388" y="433"/>
                  <a:pt x="3386" y="432"/>
                </a:cubicBezTo>
                <a:cubicBezTo>
                  <a:pt x="3384" y="432"/>
                  <a:pt x="3383" y="432"/>
                  <a:pt x="3381" y="431"/>
                </a:cubicBezTo>
                <a:cubicBezTo>
                  <a:pt x="3379" y="431"/>
                  <a:pt x="3377" y="431"/>
                  <a:pt x="3376" y="430"/>
                </a:cubicBezTo>
                <a:cubicBezTo>
                  <a:pt x="3375" y="430"/>
                  <a:pt x="3374" y="430"/>
                  <a:pt x="3373" y="429"/>
                </a:cubicBezTo>
                <a:cubicBezTo>
                  <a:pt x="3373" y="429"/>
                  <a:pt x="3372" y="430"/>
                  <a:pt x="3371" y="430"/>
                </a:cubicBezTo>
                <a:cubicBezTo>
                  <a:pt x="3370" y="429"/>
                  <a:pt x="3369" y="429"/>
                  <a:pt x="3369" y="428"/>
                </a:cubicBezTo>
                <a:cubicBezTo>
                  <a:pt x="3368" y="428"/>
                  <a:pt x="3367" y="428"/>
                  <a:pt x="3366" y="428"/>
                </a:cubicBezTo>
                <a:cubicBezTo>
                  <a:pt x="3366" y="429"/>
                  <a:pt x="3365" y="429"/>
                  <a:pt x="3365" y="429"/>
                </a:cubicBezTo>
                <a:cubicBezTo>
                  <a:pt x="3363" y="430"/>
                  <a:pt x="3362" y="429"/>
                  <a:pt x="3361" y="430"/>
                </a:cubicBezTo>
                <a:cubicBezTo>
                  <a:pt x="3360" y="430"/>
                  <a:pt x="3359" y="430"/>
                  <a:pt x="3358" y="430"/>
                </a:cubicBezTo>
                <a:cubicBezTo>
                  <a:pt x="3357" y="430"/>
                  <a:pt x="3356" y="430"/>
                  <a:pt x="3355" y="430"/>
                </a:cubicBezTo>
                <a:cubicBezTo>
                  <a:pt x="3353" y="431"/>
                  <a:pt x="3351" y="431"/>
                  <a:pt x="3348" y="431"/>
                </a:cubicBezTo>
                <a:cubicBezTo>
                  <a:pt x="3346" y="431"/>
                  <a:pt x="3343" y="430"/>
                  <a:pt x="3340" y="431"/>
                </a:cubicBezTo>
                <a:cubicBezTo>
                  <a:pt x="3338" y="431"/>
                  <a:pt x="3335" y="432"/>
                  <a:pt x="3333" y="432"/>
                </a:cubicBezTo>
                <a:cubicBezTo>
                  <a:pt x="3331" y="433"/>
                  <a:pt x="3329" y="433"/>
                  <a:pt x="3327" y="433"/>
                </a:cubicBezTo>
                <a:cubicBezTo>
                  <a:pt x="3325" y="433"/>
                  <a:pt x="3323" y="433"/>
                  <a:pt x="3321" y="433"/>
                </a:cubicBezTo>
                <a:cubicBezTo>
                  <a:pt x="3320" y="433"/>
                  <a:pt x="3318" y="434"/>
                  <a:pt x="3316" y="434"/>
                </a:cubicBezTo>
                <a:cubicBezTo>
                  <a:pt x="3314" y="434"/>
                  <a:pt x="3311" y="435"/>
                  <a:pt x="3308" y="435"/>
                </a:cubicBezTo>
                <a:cubicBezTo>
                  <a:pt x="3306" y="435"/>
                  <a:pt x="3304" y="435"/>
                  <a:pt x="3302" y="434"/>
                </a:cubicBezTo>
                <a:cubicBezTo>
                  <a:pt x="3299" y="433"/>
                  <a:pt x="3296" y="431"/>
                  <a:pt x="3293" y="431"/>
                </a:cubicBezTo>
                <a:cubicBezTo>
                  <a:pt x="3291" y="430"/>
                  <a:pt x="3290" y="430"/>
                  <a:pt x="3288" y="430"/>
                </a:cubicBezTo>
                <a:cubicBezTo>
                  <a:pt x="3287" y="430"/>
                  <a:pt x="3285" y="430"/>
                  <a:pt x="3284" y="428"/>
                </a:cubicBezTo>
                <a:cubicBezTo>
                  <a:pt x="3284" y="428"/>
                  <a:pt x="3284" y="427"/>
                  <a:pt x="3284" y="426"/>
                </a:cubicBezTo>
                <a:cubicBezTo>
                  <a:pt x="3284" y="425"/>
                  <a:pt x="3283" y="425"/>
                  <a:pt x="3283" y="425"/>
                </a:cubicBezTo>
                <a:cubicBezTo>
                  <a:pt x="3281" y="423"/>
                  <a:pt x="3283" y="423"/>
                  <a:pt x="3284" y="422"/>
                </a:cubicBezTo>
                <a:cubicBezTo>
                  <a:pt x="3285" y="420"/>
                  <a:pt x="3284" y="419"/>
                  <a:pt x="3284" y="418"/>
                </a:cubicBezTo>
                <a:cubicBezTo>
                  <a:pt x="3283" y="417"/>
                  <a:pt x="3283" y="415"/>
                  <a:pt x="3285" y="415"/>
                </a:cubicBezTo>
                <a:cubicBezTo>
                  <a:pt x="3286" y="415"/>
                  <a:pt x="3288" y="416"/>
                  <a:pt x="3288" y="414"/>
                </a:cubicBezTo>
                <a:cubicBezTo>
                  <a:pt x="3288" y="413"/>
                  <a:pt x="3288" y="413"/>
                  <a:pt x="3288" y="413"/>
                </a:cubicBezTo>
                <a:cubicBezTo>
                  <a:pt x="3288" y="412"/>
                  <a:pt x="3289" y="412"/>
                  <a:pt x="3289" y="412"/>
                </a:cubicBezTo>
                <a:cubicBezTo>
                  <a:pt x="3289" y="410"/>
                  <a:pt x="3288" y="409"/>
                  <a:pt x="3288" y="408"/>
                </a:cubicBezTo>
                <a:cubicBezTo>
                  <a:pt x="3288" y="407"/>
                  <a:pt x="3287" y="407"/>
                  <a:pt x="3287" y="406"/>
                </a:cubicBezTo>
                <a:cubicBezTo>
                  <a:pt x="3287" y="406"/>
                  <a:pt x="3287" y="405"/>
                  <a:pt x="3287" y="404"/>
                </a:cubicBezTo>
                <a:cubicBezTo>
                  <a:pt x="3286" y="401"/>
                  <a:pt x="3285" y="397"/>
                  <a:pt x="3282" y="395"/>
                </a:cubicBezTo>
                <a:cubicBezTo>
                  <a:pt x="3280" y="394"/>
                  <a:pt x="3279" y="393"/>
                  <a:pt x="3277" y="392"/>
                </a:cubicBezTo>
                <a:cubicBezTo>
                  <a:pt x="3274" y="390"/>
                  <a:pt x="3271" y="389"/>
                  <a:pt x="3267" y="388"/>
                </a:cubicBezTo>
                <a:cubicBezTo>
                  <a:pt x="3266" y="387"/>
                  <a:pt x="3264" y="387"/>
                  <a:pt x="3263" y="386"/>
                </a:cubicBezTo>
                <a:cubicBezTo>
                  <a:pt x="3262" y="386"/>
                  <a:pt x="3261" y="385"/>
                  <a:pt x="3260" y="385"/>
                </a:cubicBezTo>
                <a:cubicBezTo>
                  <a:pt x="3260" y="385"/>
                  <a:pt x="3259" y="385"/>
                  <a:pt x="3258" y="385"/>
                </a:cubicBezTo>
                <a:cubicBezTo>
                  <a:pt x="3256" y="384"/>
                  <a:pt x="3254" y="384"/>
                  <a:pt x="3252" y="384"/>
                </a:cubicBezTo>
                <a:cubicBezTo>
                  <a:pt x="3251" y="384"/>
                  <a:pt x="3249" y="383"/>
                  <a:pt x="3247" y="383"/>
                </a:cubicBezTo>
                <a:cubicBezTo>
                  <a:pt x="3244" y="382"/>
                  <a:pt x="3241" y="382"/>
                  <a:pt x="3237" y="382"/>
                </a:cubicBezTo>
                <a:cubicBezTo>
                  <a:pt x="3234" y="381"/>
                  <a:pt x="3231" y="382"/>
                  <a:pt x="3228" y="381"/>
                </a:cubicBezTo>
                <a:cubicBezTo>
                  <a:pt x="3225" y="381"/>
                  <a:pt x="3223" y="381"/>
                  <a:pt x="3220" y="381"/>
                </a:cubicBezTo>
                <a:cubicBezTo>
                  <a:pt x="3215" y="381"/>
                  <a:pt x="3209" y="381"/>
                  <a:pt x="3203" y="381"/>
                </a:cubicBezTo>
                <a:cubicBezTo>
                  <a:pt x="3201" y="381"/>
                  <a:pt x="3199" y="382"/>
                  <a:pt x="3196" y="382"/>
                </a:cubicBezTo>
                <a:cubicBezTo>
                  <a:pt x="3194" y="382"/>
                  <a:pt x="3192" y="383"/>
                  <a:pt x="3190" y="383"/>
                </a:cubicBezTo>
                <a:cubicBezTo>
                  <a:pt x="3185" y="384"/>
                  <a:pt x="3180" y="385"/>
                  <a:pt x="3175" y="386"/>
                </a:cubicBezTo>
                <a:cubicBezTo>
                  <a:pt x="3171" y="387"/>
                  <a:pt x="3166" y="389"/>
                  <a:pt x="3161" y="389"/>
                </a:cubicBezTo>
                <a:cubicBezTo>
                  <a:pt x="3159" y="389"/>
                  <a:pt x="3157" y="390"/>
                  <a:pt x="3154" y="390"/>
                </a:cubicBezTo>
                <a:cubicBezTo>
                  <a:pt x="3153" y="390"/>
                  <a:pt x="3152" y="390"/>
                  <a:pt x="3150" y="390"/>
                </a:cubicBezTo>
                <a:cubicBezTo>
                  <a:pt x="3149" y="390"/>
                  <a:pt x="3148" y="390"/>
                  <a:pt x="3146" y="391"/>
                </a:cubicBezTo>
                <a:cubicBezTo>
                  <a:pt x="3145" y="391"/>
                  <a:pt x="3144" y="392"/>
                  <a:pt x="3142" y="391"/>
                </a:cubicBezTo>
                <a:cubicBezTo>
                  <a:pt x="3141" y="391"/>
                  <a:pt x="3139" y="391"/>
                  <a:pt x="3137" y="391"/>
                </a:cubicBezTo>
                <a:cubicBezTo>
                  <a:pt x="3137" y="390"/>
                  <a:pt x="3136" y="390"/>
                  <a:pt x="3135" y="389"/>
                </a:cubicBezTo>
                <a:cubicBezTo>
                  <a:pt x="3134" y="389"/>
                  <a:pt x="3133" y="389"/>
                  <a:pt x="3132" y="389"/>
                </a:cubicBezTo>
                <a:cubicBezTo>
                  <a:pt x="3131" y="388"/>
                  <a:pt x="3130" y="388"/>
                  <a:pt x="3129" y="387"/>
                </a:cubicBezTo>
                <a:cubicBezTo>
                  <a:pt x="3128" y="387"/>
                  <a:pt x="3127" y="386"/>
                  <a:pt x="3127" y="385"/>
                </a:cubicBezTo>
                <a:cubicBezTo>
                  <a:pt x="3128" y="385"/>
                  <a:pt x="3129" y="386"/>
                  <a:pt x="3129" y="385"/>
                </a:cubicBezTo>
                <a:cubicBezTo>
                  <a:pt x="3129" y="385"/>
                  <a:pt x="3128" y="384"/>
                  <a:pt x="3128" y="383"/>
                </a:cubicBezTo>
                <a:cubicBezTo>
                  <a:pt x="3128" y="383"/>
                  <a:pt x="3127" y="382"/>
                  <a:pt x="3127" y="381"/>
                </a:cubicBezTo>
                <a:cubicBezTo>
                  <a:pt x="3126" y="381"/>
                  <a:pt x="3126" y="380"/>
                  <a:pt x="3126" y="380"/>
                </a:cubicBezTo>
                <a:cubicBezTo>
                  <a:pt x="3125" y="379"/>
                  <a:pt x="3124" y="378"/>
                  <a:pt x="3124" y="377"/>
                </a:cubicBezTo>
                <a:cubicBezTo>
                  <a:pt x="3123" y="377"/>
                  <a:pt x="3123" y="377"/>
                  <a:pt x="3122" y="376"/>
                </a:cubicBezTo>
                <a:cubicBezTo>
                  <a:pt x="3121" y="375"/>
                  <a:pt x="3121" y="374"/>
                  <a:pt x="3120" y="373"/>
                </a:cubicBezTo>
                <a:cubicBezTo>
                  <a:pt x="3118" y="371"/>
                  <a:pt x="3115" y="370"/>
                  <a:pt x="3112" y="370"/>
                </a:cubicBezTo>
                <a:cubicBezTo>
                  <a:pt x="3111" y="370"/>
                  <a:pt x="3109" y="371"/>
                  <a:pt x="3108" y="371"/>
                </a:cubicBezTo>
                <a:cubicBezTo>
                  <a:pt x="3107" y="372"/>
                  <a:pt x="3105" y="374"/>
                  <a:pt x="3104" y="373"/>
                </a:cubicBezTo>
                <a:cubicBezTo>
                  <a:pt x="3103" y="373"/>
                  <a:pt x="3106" y="370"/>
                  <a:pt x="3104" y="370"/>
                </a:cubicBezTo>
                <a:cubicBezTo>
                  <a:pt x="3102" y="370"/>
                  <a:pt x="3102" y="372"/>
                  <a:pt x="3101" y="373"/>
                </a:cubicBezTo>
                <a:cubicBezTo>
                  <a:pt x="3100" y="373"/>
                  <a:pt x="3093" y="377"/>
                  <a:pt x="3093" y="376"/>
                </a:cubicBezTo>
                <a:cubicBezTo>
                  <a:pt x="3093" y="374"/>
                  <a:pt x="3096" y="375"/>
                  <a:pt x="3096" y="374"/>
                </a:cubicBezTo>
                <a:cubicBezTo>
                  <a:pt x="3098" y="373"/>
                  <a:pt x="3098" y="372"/>
                  <a:pt x="3099" y="371"/>
                </a:cubicBezTo>
                <a:cubicBezTo>
                  <a:pt x="3099" y="370"/>
                  <a:pt x="3100" y="370"/>
                  <a:pt x="3100" y="370"/>
                </a:cubicBezTo>
                <a:cubicBezTo>
                  <a:pt x="3101" y="370"/>
                  <a:pt x="3101" y="369"/>
                  <a:pt x="3101" y="369"/>
                </a:cubicBezTo>
                <a:cubicBezTo>
                  <a:pt x="3102" y="368"/>
                  <a:pt x="3103" y="367"/>
                  <a:pt x="3103" y="366"/>
                </a:cubicBezTo>
                <a:cubicBezTo>
                  <a:pt x="3103" y="365"/>
                  <a:pt x="3101" y="366"/>
                  <a:pt x="3100" y="366"/>
                </a:cubicBezTo>
                <a:cubicBezTo>
                  <a:pt x="3099" y="365"/>
                  <a:pt x="3098" y="366"/>
                  <a:pt x="3098" y="366"/>
                </a:cubicBezTo>
                <a:cubicBezTo>
                  <a:pt x="3096" y="366"/>
                  <a:pt x="3095" y="365"/>
                  <a:pt x="3094" y="365"/>
                </a:cubicBezTo>
                <a:cubicBezTo>
                  <a:pt x="3093" y="365"/>
                  <a:pt x="3092" y="366"/>
                  <a:pt x="3091" y="367"/>
                </a:cubicBezTo>
                <a:cubicBezTo>
                  <a:pt x="3089" y="367"/>
                  <a:pt x="3088" y="366"/>
                  <a:pt x="3089" y="365"/>
                </a:cubicBezTo>
                <a:cubicBezTo>
                  <a:pt x="3090" y="363"/>
                  <a:pt x="3091" y="363"/>
                  <a:pt x="3092" y="363"/>
                </a:cubicBezTo>
                <a:cubicBezTo>
                  <a:pt x="3093" y="362"/>
                  <a:pt x="3093" y="361"/>
                  <a:pt x="3092" y="361"/>
                </a:cubicBezTo>
                <a:cubicBezTo>
                  <a:pt x="3091" y="361"/>
                  <a:pt x="3090" y="361"/>
                  <a:pt x="3089" y="361"/>
                </a:cubicBezTo>
                <a:cubicBezTo>
                  <a:pt x="3089" y="360"/>
                  <a:pt x="3088" y="360"/>
                  <a:pt x="3087" y="360"/>
                </a:cubicBezTo>
                <a:cubicBezTo>
                  <a:pt x="3085" y="360"/>
                  <a:pt x="3082" y="362"/>
                  <a:pt x="3080" y="360"/>
                </a:cubicBezTo>
                <a:cubicBezTo>
                  <a:pt x="3079" y="360"/>
                  <a:pt x="3079" y="360"/>
                  <a:pt x="3078" y="359"/>
                </a:cubicBezTo>
                <a:cubicBezTo>
                  <a:pt x="3078" y="359"/>
                  <a:pt x="3077" y="359"/>
                  <a:pt x="3076" y="359"/>
                </a:cubicBezTo>
                <a:cubicBezTo>
                  <a:pt x="3076" y="359"/>
                  <a:pt x="3076" y="358"/>
                  <a:pt x="3075" y="359"/>
                </a:cubicBezTo>
                <a:cubicBezTo>
                  <a:pt x="3074" y="359"/>
                  <a:pt x="3074" y="359"/>
                  <a:pt x="3073" y="359"/>
                </a:cubicBezTo>
                <a:cubicBezTo>
                  <a:pt x="3072" y="359"/>
                  <a:pt x="3071" y="359"/>
                  <a:pt x="3070" y="359"/>
                </a:cubicBezTo>
                <a:cubicBezTo>
                  <a:pt x="3069" y="359"/>
                  <a:pt x="3068" y="356"/>
                  <a:pt x="3069" y="355"/>
                </a:cubicBezTo>
                <a:cubicBezTo>
                  <a:pt x="3069" y="355"/>
                  <a:pt x="3070" y="356"/>
                  <a:pt x="3070" y="356"/>
                </a:cubicBezTo>
                <a:cubicBezTo>
                  <a:pt x="3071" y="356"/>
                  <a:pt x="3072" y="356"/>
                  <a:pt x="3072" y="356"/>
                </a:cubicBezTo>
                <a:cubicBezTo>
                  <a:pt x="3073" y="357"/>
                  <a:pt x="3073" y="357"/>
                  <a:pt x="3074" y="357"/>
                </a:cubicBezTo>
                <a:cubicBezTo>
                  <a:pt x="3075" y="357"/>
                  <a:pt x="3075" y="356"/>
                  <a:pt x="3075" y="356"/>
                </a:cubicBezTo>
                <a:cubicBezTo>
                  <a:pt x="3075" y="355"/>
                  <a:pt x="3075" y="354"/>
                  <a:pt x="3076" y="354"/>
                </a:cubicBezTo>
                <a:cubicBezTo>
                  <a:pt x="3077" y="353"/>
                  <a:pt x="3077" y="353"/>
                  <a:pt x="3078" y="353"/>
                </a:cubicBezTo>
                <a:cubicBezTo>
                  <a:pt x="3078" y="352"/>
                  <a:pt x="3079" y="352"/>
                  <a:pt x="3080" y="352"/>
                </a:cubicBezTo>
                <a:cubicBezTo>
                  <a:pt x="3080" y="352"/>
                  <a:pt x="3081" y="353"/>
                  <a:pt x="3081" y="353"/>
                </a:cubicBezTo>
                <a:cubicBezTo>
                  <a:pt x="3081" y="354"/>
                  <a:pt x="3082" y="354"/>
                  <a:pt x="3083" y="355"/>
                </a:cubicBezTo>
                <a:cubicBezTo>
                  <a:pt x="3083" y="355"/>
                  <a:pt x="3084" y="355"/>
                  <a:pt x="3084" y="356"/>
                </a:cubicBezTo>
                <a:cubicBezTo>
                  <a:pt x="3085" y="358"/>
                  <a:pt x="3086" y="358"/>
                  <a:pt x="3087" y="356"/>
                </a:cubicBezTo>
                <a:cubicBezTo>
                  <a:pt x="3088" y="356"/>
                  <a:pt x="3088" y="355"/>
                  <a:pt x="3089" y="354"/>
                </a:cubicBezTo>
                <a:cubicBezTo>
                  <a:pt x="3090" y="354"/>
                  <a:pt x="3090" y="354"/>
                  <a:pt x="3091" y="354"/>
                </a:cubicBezTo>
                <a:cubicBezTo>
                  <a:pt x="3092" y="353"/>
                  <a:pt x="3092" y="351"/>
                  <a:pt x="3092" y="350"/>
                </a:cubicBezTo>
                <a:cubicBezTo>
                  <a:pt x="3092" y="349"/>
                  <a:pt x="3091" y="349"/>
                  <a:pt x="3091" y="348"/>
                </a:cubicBezTo>
                <a:cubicBezTo>
                  <a:pt x="3090" y="348"/>
                  <a:pt x="3089" y="347"/>
                  <a:pt x="3088" y="347"/>
                </a:cubicBezTo>
                <a:cubicBezTo>
                  <a:pt x="3088" y="346"/>
                  <a:pt x="3087" y="346"/>
                  <a:pt x="3087" y="345"/>
                </a:cubicBezTo>
                <a:cubicBezTo>
                  <a:pt x="3086" y="344"/>
                  <a:pt x="3085" y="343"/>
                  <a:pt x="3084" y="343"/>
                </a:cubicBezTo>
                <a:cubicBezTo>
                  <a:pt x="3082" y="342"/>
                  <a:pt x="3080" y="342"/>
                  <a:pt x="3079" y="341"/>
                </a:cubicBezTo>
                <a:cubicBezTo>
                  <a:pt x="3077" y="341"/>
                  <a:pt x="3075" y="340"/>
                  <a:pt x="3074" y="340"/>
                </a:cubicBezTo>
                <a:cubicBezTo>
                  <a:pt x="3070" y="339"/>
                  <a:pt x="3067" y="339"/>
                  <a:pt x="3064" y="337"/>
                </a:cubicBezTo>
                <a:cubicBezTo>
                  <a:pt x="3061" y="336"/>
                  <a:pt x="3057" y="335"/>
                  <a:pt x="3054" y="335"/>
                </a:cubicBezTo>
                <a:cubicBezTo>
                  <a:pt x="3051" y="335"/>
                  <a:pt x="3048" y="335"/>
                  <a:pt x="3045" y="335"/>
                </a:cubicBezTo>
                <a:cubicBezTo>
                  <a:pt x="3043" y="335"/>
                  <a:pt x="3041" y="335"/>
                  <a:pt x="3039" y="335"/>
                </a:cubicBezTo>
                <a:cubicBezTo>
                  <a:pt x="3036" y="335"/>
                  <a:pt x="3034" y="336"/>
                  <a:pt x="3031" y="338"/>
                </a:cubicBezTo>
                <a:cubicBezTo>
                  <a:pt x="3030" y="339"/>
                  <a:pt x="3029" y="340"/>
                  <a:pt x="3028" y="342"/>
                </a:cubicBezTo>
                <a:cubicBezTo>
                  <a:pt x="3028" y="343"/>
                  <a:pt x="3027" y="344"/>
                  <a:pt x="3025" y="345"/>
                </a:cubicBezTo>
                <a:cubicBezTo>
                  <a:pt x="3024" y="346"/>
                  <a:pt x="3023" y="346"/>
                  <a:pt x="3022" y="348"/>
                </a:cubicBezTo>
                <a:cubicBezTo>
                  <a:pt x="3020" y="351"/>
                  <a:pt x="3018" y="354"/>
                  <a:pt x="3014" y="356"/>
                </a:cubicBezTo>
                <a:cubicBezTo>
                  <a:pt x="3011" y="357"/>
                  <a:pt x="3007" y="357"/>
                  <a:pt x="3003" y="357"/>
                </a:cubicBezTo>
                <a:cubicBezTo>
                  <a:pt x="3001" y="357"/>
                  <a:pt x="2999" y="358"/>
                  <a:pt x="2997" y="359"/>
                </a:cubicBezTo>
                <a:cubicBezTo>
                  <a:pt x="2996" y="359"/>
                  <a:pt x="2995" y="359"/>
                  <a:pt x="2994" y="359"/>
                </a:cubicBezTo>
                <a:cubicBezTo>
                  <a:pt x="2993" y="359"/>
                  <a:pt x="2991" y="360"/>
                  <a:pt x="2991" y="359"/>
                </a:cubicBezTo>
                <a:cubicBezTo>
                  <a:pt x="2990" y="359"/>
                  <a:pt x="2991" y="358"/>
                  <a:pt x="2991" y="358"/>
                </a:cubicBezTo>
                <a:cubicBezTo>
                  <a:pt x="2992" y="357"/>
                  <a:pt x="2991" y="357"/>
                  <a:pt x="2992" y="356"/>
                </a:cubicBezTo>
                <a:cubicBezTo>
                  <a:pt x="2993" y="356"/>
                  <a:pt x="2993" y="356"/>
                  <a:pt x="2994" y="356"/>
                </a:cubicBezTo>
                <a:cubicBezTo>
                  <a:pt x="2995" y="356"/>
                  <a:pt x="2997" y="355"/>
                  <a:pt x="2996" y="354"/>
                </a:cubicBezTo>
                <a:cubicBezTo>
                  <a:pt x="2996" y="353"/>
                  <a:pt x="2995" y="353"/>
                  <a:pt x="2994" y="353"/>
                </a:cubicBezTo>
                <a:cubicBezTo>
                  <a:pt x="2994" y="353"/>
                  <a:pt x="2993" y="352"/>
                  <a:pt x="2993" y="352"/>
                </a:cubicBezTo>
                <a:cubicBezTo>
                  <a:pt x="2993" y="351"/>
                  <a:pt x="2992" y="350"/>
                  <a:pt x="2993" y="350"/>
                </a:cubicBezTo>
                <a:cubicBezTo>
                  <a:pt x="2994" y="350"/>
                  <a:pt x="2994" y="351"/>
                  <a:pt x="2995" y="351"/>
                </a:cubicBezTo>
                <a:cubicBezTo>
                  <a:pt x="2996" y="352"/>
                  <a:pt x="2998" y="352"/>
                  <a:pt x="2999" y="353"/>
                </a:cubicBezTo>
                <a:cubicBezTo>
                  <a:pt x="3000" y="353"/>
                  <a:pt x="3001" y="352"/>
                  <a:pt x="3003" y="352"/>
                </a:cubicBezTo>
                <a:cubicBezTo>
                  <a:pt x="3004" y="351"/>
                  <a:pt x="3006" y="352"/>
                  <a:pt x="3007" y="351"/>
                </a:cubicBezTo>
                <a:cubicBezTo>
                  <a:pt x="3009" y="351"/>
                  <a:pt x="3010" y="350"/>
                  <a:pt x="3008" y="349"/>
                </a:cubicBezTo>
                <a:cubicBezTo>
                  <a:pt x="3007" y="348"/>
                  <a:pt x="3006" y="347"/>
                  <a:pt x="3005" y="346"/>
                </a:cubicBezTo>
                <a:cubicBezTo>
                  <a:pt x="3005" y="345"/>
                  <a:pt x="3005" y="344"/>
                  <a:pt x="3005" y="344"/>
                </a:cubicBezTo>
                <a:cubicBezTo>
                  <a:pt x="3005" y="343"/>
                  <a:pt x="3006" y="342"/>
                  <a:pt x="3006" y="342"/>
                </a:cubicBezTo>
                <a:cubicBezTo>
                  <a:pt x="3007" y="341"/>
                  <a:pt x="3007" y="339"/>
                  <a:pt x="3009" y="340"/>
                </a:cubicBezTo>
                <a:cubicBezTo>
                  <a:pt x="3010" y="340"/>
                  <a:pt x="3010" y="341"/>
                  <a:pt x="3010" y="342"/>
                </a:cubicBezTo>
                <a:cubicBezTo>
                  <a:pt x="3010" y="343"/>
                  <a:pt x="3010" y="343"/>
                  <a:pt x="3010" y="344"/>
                </a:cubicBezTo>
                <a:cubicBezTo>
                  <a:pt x="3011" y="344"/>
                  <a:pt x="3012" y="347"/>
                  <a:pt x="3013" y="345"/>
                </a:cubicBezTo>
                <a:cubicBezTo>
                  <a:pt x="3013" y="345"/>
                  <a:pt x="3013" y="344"/>
                  <a:pt x="3013" y="343"/>
                </a:cubicBezTo>
                <a:cubicBezTo>
                  <a:pt x="3014" y="343"/>
                  <a:pt x="3014" y="343"/>
                  <a:pt x="3015" y="343"/>
                </a:cubicBezTo>
                <a:cubicBezTo>
                  <a:pt x="3016" y="342"/>
                  <a:pt x="3018" y="342"/>
                  <a:pt x="3017" y="344"/>
                </a:cubicBezTo>
                <a:cubicBezTo>
                  <a:pt x="3016" y="345"/>
                  <a:pt x="3015" y="345"/>
                  <a:pt x="3014" y="346"/>
                </a:cubicBezTo>
                <a:cubicBezTo>
                  <a:pt x="3014" y="346"/>
                  <a:pt x="3014" y="346"/>
                  <a:pt x="3014" y="347"/>
                </a:cubicBezTo>
                <a:cubicBezTo>
                  <a:pt x="3013" y="347"/>
                  <a:pt x="3013" y="347"/>
                  <a:pt x="3012" y="347"/>
                </a:cubicBezTo>
                <a:cubicBezTo>
                  <a:pt x="3011" y="348"/>
                  <a:pt x="3012" y="349"/>
                  <a:pt x="3012" y="350"/>
                </a:cubicBezTo>
                <a:cubicBezTo>
                  <a:pt x="3012" y="350"/>
                  <a:pt x="3012" y="351"/>
                  <a:pt x="3011" y="351"/>
                </a:cubicBezTo>
                <a:cubicBezTo>
                  <a:pt x="3011" y="352"/>
                  <a:pt x="3011" y="352"/>
                  <a:pt x="3011" y="353"/>
                </a:cubicBezTo>
                <a:cubicBezTo>
                  <a:pt x="3012" y="353"/>
                  <a:pt x="3012" y="353"/>
                  <a:pt x="3012" y="354"/>
                </a:cubicBezTo>
                <a:cubicBezTo>
                  <a:pt x="3013" y="355"/>
                  <a:pt x="3013" y="354"/>
                  <a:pt x="3014" y="353"/>
                </a:cubicBezTo>
                <a:cubicBezTo>
                  <a:pt x="3014" y="352"/>
                  <a:pt x="3015" y="351"/>
                  <a:pt x="3016" y="350"/>
                </a:cubicBezTo>
                <a:cubicBezTo>
                  <a:pt x="3018" y="349"/>
                  <a:pt x="3021" y="348"/>
                  <a:pt x="3022" y="346"/>
                </a:cubicBezTo>
                <a:cubicBezTo>
                  <a:pt x="3023" y="345"/>
                  <a:pt x="3023" y="345"/>
                  <a:pt x="3024" y="344"/>
                </a:cubicBezTo>
                <a:cubicBezTo>
                  <a:pt x="3024" y="343"/>
                  <a:pt x="3025" y="343"/>
                  <a:pt x="3026" y="343"/>
                </a:cubicBezTo>
                <a:cubicBezTo>
                  <a:pt x="3026" y="342"/>
                  <a:pt x="3027" y="341"/>
                  <a:pt x="3027" y="341"/>
                </a:cubicBezTo>
                <a:cubicBezTo>
                  <a:pt x="3028" y="340"/>
                  <a:pt x="3029" y="340"/>
                  <a:pt x="3029" y="338"/>
                </a:cubicBezTo>
                <a:cubicBezTo>
                  <a:pt x="3030" y="338"/>
                  <a:pt x="3030" y="337"/>
                  <a:pt x="3029" y="336"/>
                </a:cubicBezTo>
                <a:cubicBezTo>
                  <a:pt x="3028" y="336"/>
                  <a:pt x="3027" y="337"/>
                  <a:pt x="3027" y="337"/>
                </a:cubicBezTo>
                <a:cubicBezTo>
                  <a:pt x="3026" y="337"/>
                  <a:pt x="3025" y="337"/>
                  <a:pt x="3025" y="337"/>
                </a:cubicBezTo>
                <a:cubicBezTo>
                  <a:pt x="3021" y="336"/>
                  <a:pt x="3018" y="336"/>
                  <a:pt x="3015" y="336"/>
                </a:cubicBezTo>
                <a:cubicBezTo>
                  <a:pt x="3014" y="337"/>
                  <a:pt x="3014" y="337"/>
                  <a:pt x="3013" y="337"/>
                </a:cubicBezTo>
                <a:cubicBezTo>
                  <a:pt x="3012" y="337"/>
                  <a:pt x="3011" y="337"/>
                  <a:pt x="3010" y="337"/>
                </a:cubicBezTo>
                <a:cubicBezTo>
                  <a:pt x="3008" y="337"/>
                  <a:pt x="3006" y="337"/>
                  <a:pt x="3004" y="337"/>
                </a:cubicBezTo>
                <a:cubicBezTo>
                  <a:pt x="3001" y="337"/>
                  <a:pt x="2998" y="338"/>
                  <a:pt x="2995" y="338"/>
                </a:cubicBezTo>
                <a:cubicBezTo>
                  <a:pt x="2993" y="338"/>
                  <a:pt x="2992" y="338"/>
                  <a:pt x="2990" y="338"/>
                </a:cubicBezTo>
                <a:cubicBezTo>
                  <a:pt x="2989" y="338"/>
                  <a:pt x="2988" y="339"/>
                  <a:pt x="2986" y="339"/>
                </a:cubicBezTo>
                <a:cubicBezTo>
                  <a:pt x="2985" y="339"/>
                  <a:pt x="2983" y="339"/>
                  <a:pt x="2982" y="339"/>
                </a:cubicBezTo>
                <a:cubicBezTo>
                  <a:pt x="2981" y="339"/>
                  <a:pt x="2980" y="339"/>
                  <a:pt x="2980" y="339"/>
                </a:cubicBezTo>
                <a:cubicBezTo>
                  <a:pt x="2979" y="339"/>
                  <a:pt x="2979" y="339"/>
                  <a:pt x="2980" y="339"/>
                </a:cubicBezTo>
                <a:cubicBezTo>
                  <a:pt x="2980" y="338"/>
                  <a:pt x="2981" y="338"/>
                  <a:pt x="2982" y="338"/>
                </a:cubicBezTo>
                <a:cubicBezTo>
                  <a:pt x="2982" y="338"/>
                  <a:pt x="2983" y="337"/>
                  <a:pt x="2984" y="337"/>
                </a:cubicBezTo>
                <a:cubicBezTo>
                  <a:pt x="2985" y="336"/>
                  <a:pt x="2986" y="335"/>
                  <a:pt x="2987" y="334"/>
                </a:cubicBezTo>
                <a:cubicBezTo>
                  <a:pt x="2990" y="333"/>
                  <a:pt x="2993" y="332"/>
                  <a:pt x="2996" y="333"/>
                </a:cubicBezTo>
                <a:cubicBezTo>
                  <a:pt x="2997" y="334"/>
                  <a:pt x="2998" y="335"/>
                  <a:pt x="3000" y="335"/>
                </a:cubicBezTo>
                <a:cubicBezTo>
                  <a:pt x="3001" y="335"/>
                  <a:pt x="3003" y="335"/>
                  <a:pt x="3005" y="335"/>
                </a:cubicBezTo>
                <a:cubicBezTo>
                  <a:pt x="3008" y="335"/>
                  <a:pt x="3011" y="334"/>
                  <a:pt x="3014" y="335"/>
                </a:cubicBezTo>
                <a:cubicBezTo>
                  <a:pt x="3017" y="335"/>
                  <a:pt x="3019" y="335"/>
                  <a:pt x="3022" y="335"/>
                </a:cubicBezTo>
                <a:cubicBezTo>
                  <a:pt x="3023" y="335"/>
                  <a:pt x="3024" y="335"/>
                  <a:pt x="3026" y="335"/>
                </a:cubicBezTo>
                <a:cubicBezTo>
                  <a:pt x="3027" y="335"/>
                  <a:pt x="3028" y="335"/>
                  <a:pt x="3029" y="335"/>
                </a:cubicBezTo>
                <a:cubicBezTo>
                  <a:pt x="3029" y="334"/>
                  <a:pt x="3026" y="334"/>
                  <a:pt x="3025" y="334"/>
                </a:cubicBezTo>
                <a:cubicBezTo>
                  <a:pt x="3024" y="333"/>
                  <a:pt x="3023" y="333"/>
                  <a:pt x="3021" y="333"/>
                </a:cubicBezTo>
                <a:cubicBezTo>
                  <a:pt x="3018" y="331"/>
                  <a:pt x="3015" y="330"/>
                  <a:pt x="3012" y="330"/>
                </a:cubicBezTo>
                <a:cubicBezTo>
                  <a:pt x="3008" y="329"/>
                  <a:pt x="3005" y="328"/>
                  <a:pt x="3001" y="327"/>
                </a:cubicBezTo>
                <a:cubicBezTo>
                  <a:pt x="2997" y="327"/>
                  <a:pt x="2993" y="326"/>
                  <a:pt x="2989" y="325"/>
                </a:cubicBezTo>
                <a:cubicBezTo>
                  <a:pt x="2985" y="324"/>
                  <a:pt x="2981" y="324"/>
                  <a:pt x="2977" y="324"/>
                </a:cubicBezTo>
                <a:cubicBezTo>
                  <a:pt x="2976" y="323"/>
                  <a:pt x="2975" y="324"/>
                  <a:pt x="2974" y="324"/>
                </a:cubicBezTo>
                <a:cubicBezTo>
                  <a:pt x="2973" y="324"/>
                  <a:pt x="2973" y="324"/>
                  <a:pt x="2972" y="324"/>
                </a:cubicBezTo>
                <a:cubicBezTo>
                  <a:pt x="2971" y="323"/>
                  <a:pt x="2970" y="323"/>
                  <a:pt x="2969" y="323"/>
                </a:cubicBezTo>
                <a:cubicBezTo>
                  <a:pt x="2968" y="323"/>
                  <a:pt x="2967" y="323"/>
                  <a:pt x="2966" y="323"/>
                </a:cubicBezTo>
                <a:cubicBezTo>
                  <a:pt x="2961" y="322"/>
                  <a:pt x="2957" y="322"/>
                  <a:pt x="2952" y="322"/>
                </a:cubicBezTo>
                <a:cubicBezTo>
                  <a:pt x="2951" y="322"/>
                  <a:pt x="2950" y="322"/>
                  <a:pt x="2950" y="322"/>
                </a:cubicBezTo>
                <a:cubicBezTo>
                  <a:pt x="2949" y="322"/>
                  <a:pt x="2948" y="322"/>
                  <a:pt x="2947" y="322"/>
                </a:cubicBezTo>
                <a:cubicBezTo>
                  <a:pt x="2946" y="322"/>
                  <a:pt x="2945" y="321"/>
                  <a:pt x="2945" y="321"/>
                </a:cubicBezTo>
                <a:cubicBezTo>
                  <a:pt x="2944" y="322"/>
                  <a:pt x="2943" y="322"/>
                  <a:pt x="2942" y="322"/>
                </a:cubicBezTo>
                <a:cubicBezTo>
                  <a:pt x="2941" y="322"/>
                  <a:pt x="2939" y="322"/>
                  <a:pt x="2938" y="322"/>
                </a:cubicBezTo>
                <a:cubicBezTo>
                  <a:pt x="2937" y="322"/>
                  <a:pt x="2936" y="322"/>
                  <a:pt x="2935" y="321"/>
                </a:cubicBezTo>
                <a:cubicBezTo>
                  <a:pt x="2933" y="320"/>
                  <a:pt x="2931" y="320"/>
                  <a:pt x="2929" y="319"/>
                </a:cubicBezTo>
                <a:cubicBezTo>
                  <a:pt x="2927" y="319"/>
                  <a:pt x="2924" y="317"/>
                  <a:pt x="2921" y="316"/>
                </a:cubicBezTo>
                <a:cubicBezTo>
                  <a:pt x="2919" y="316"/>
                  <a:pt x="2916" y="315"/>
                  <a:pt x="2913" y="315"/>
                </a:cubicBezTo>
                <a:cubicBezTo>
                  <a:pt x="2911" y="315"/>
                  <a:pt x="2910" y="315"/>
                  <a:pt x="2908" y="315"/>
                </a:cubicBezTo>
                <a:cubicBezTo>
                  <a:pt x="2908" y="315"/>
                  <a:pt x="2905" y="315"/>
                  <a:pt x="2905" y="316"/>
                </a:cubicBezTo>
                <a:cubicBezTo>
                  <a:pt x="2905" y="316"/>
                  <a:pt x="2906" y="316"/>
                  <a:pt x="2906" y="317"/>
                </a:cubicBezTo>
                <a:cubicBezTo>
                  <a:pt x="2907" y="317"/>
                  <a:pt x="2908" y="318"/>
                  <a:pt x="2908" y="318"/>
                </a:cubicBezTo>
                <a:cubicBezTo>
                  <a:pt x="2909" y="319"/>
                  <a:pt x="2909" y="321"/>
                  <a:pt x="2910" y="322"/>
                </a:cubicBezTo>
                <a:cubicBezTo>
                  <a:pt x="2911" y="323"/>
                  <a:pt x="2912" y="323"/>
                  <a:pt x="2913" y="325"/>
                </a:cubicBezTo>
                <a:cubicBezTo>
                  <a:pt x="2915" y="326"/>
                  <a:pt x="2914" y="327"/>
                  <a:pt x="2912" y="327"/>
                </a:cubicBezTo>
                <a:cubicBezTo>
                  <a:pt x="2909" y="327"/>
                  <a:pt x="2907" y="330"/>
                  <a:pt x="2904" y="330"/>
                </a:cubicBezTo>
                <a:cubicBezTo>
                  <a:pt x="2903" y="330"/>
                  <a:pt x="2901" y="330"/>
                  <a:pt x="2899" y="330"/>
                </a:cubicBezTo>
                <a:cubicBezTo>
                  <a:pt x="2897" y="330"/>
                  <a:pt x="2895" y="330"/>
                  <a:pt x="2894" y="330"/>
                </a:cubicBezTo>
                <a:cubicBezTo>
                  <a:pt x="2891" y="331"/>
                  <a:pt x="2890" y="332"/>
                  <a:pt x="2888" y="333"/>
                </a:cubicBezTo>
                <a:cubicBezTo>
                  <a:pt x="2886" y="333"/>
                  <a:pt x="2885" y="334"/>
                  <a:pt x="2884" y="335"/>
                </a:cubicBezTo>
                <a:cubicBezTo>
                  <a:pt x="2883" y="336"/>
                  <a:pt x="2882" y="336"/>
                  <a:pt x="2880" y="337"/>
                </a:cubicBezTo>
                <a:cubicBezTo>
                  <a:pt x="2879" y="338"/>
                  <a:pt x="2877" y="338"/>
                  <a:pt x="2877" y="339"/>
                </a:cubicBezTo>
                <a:cubicBezTo>
                  <a:pt x="2877" y="339"/>
                  <a:pt x="2877" y="340"/>
                  <a:pt x="2877" y="340"/>
                </a:cubicBezTo>
                <a:cubicBezTo>
                  <a:pt x="2878" y="340"/>
                  <a:pt x="2878" y="341"/>
                  <a:pt x="2878" y="341"/>
                </a:cubicBezTo>
                <a:cubicBezTo>
                  <a:pt x="2878" y="342"/>
                  <a:pt x="2878" y="342"/>
                  <a:pt x="2879" y="342"/>
                </a:cubicBezTo>
                <a:cubicBezTo>
                  <a:pt x="2880" y="342"/>
                  <a:pt x="2881" y="342"/>
                  <a:pt x="2881" y="342"/>
                </a:cubicBezTo>
                <a:cubicBezTo>
                  <a:pt x="2882" y="341"/>
                  <a:pt x="2883" y="341"/>
                  <a:pt x="2883" y="341"/>
                </a:cubicBezTo>
                <a:cubicBezTo>
                  <a:pt x="2885" y="341"/>
                  <a:pt x="2885" y="339"/>
                  <a:pt x="2887" y="339"/>
                </a:cubicBezTo>
                <a:cubicBezTo>
                  <a:pt x="2888" y="339"/>
                  <a:pt x="2888" y="340"/>
                  <a:pt x="2889" y="340"/>
                </a:cubicBezTo>
                <a:cubicBezTo>
                  <a:pt x="2890" y="340"/>
                  <a:pt x="2890" y="340"/>
                  <a:pt x="2891" y="340"/>
                </a:cubicBezTo>
                <a:cubicBezTo>
                  <a:pt x="2893" y="340"/>
                  <a:pt x="2894" y="339"/>
                  <a:pt x="2895" y="340"/>
                </a:cubicBezTo>
                <a:cubicBezTo>
                  <a:pt x="2896" y="340"/>
                  <a:pt x="2897" y="341"/>
                  <a:pt x="2896" y="342"/>
                </a:cubicBezTo>
                <a:cubicBezTo>
                  <a:pt x="2896" y="343"/>
                  <a:pt x="2895" y="343"/>
                  <a:pt x="2894" y="343"/>
                </a:cubicBezTo>
                <a:cubicBezTo>
                  <a:pt x="2893" y="343"/>
                  <a:pt x="2891" y="343"/>
                  <a:pt x="2890" y="344"/>
                </a:cubicBezTo>
                <a:cubicBezTo>
                  <a:pt x="2890" y="345"/>
                  <a:pt x="2889" y="346"/>
                  <a:pt x="2889" y="346"/>
                </a:cubicBezTo>
                <a:cubicBezTo>
                  <a:pt x="2889" y="347"/>
                  <a:pt x="2888" y="347"/>
                  <a:pt x="2888" y="348"/>
                </a:cubicBezTo>
                <a:cubicBezTo>
                  <a:pt x="2887" y="349"/>
                  <a:pt x="2886" y="350"/>
                  <a:pt x="2884" y="350"/>
                </a:cubicBezTo>
                <a:cubicBezTo>
                  <a:pt x="2884" y="349"/>
                  <a:pt x="2882" y="349"/>
                  <a:pt x="2882" y="350"/>
                </a:cubicBezTo>
                <a:cubicBezTo>
                  <a:pt x="2882" y="351"/>
                  <a:pt x="2883" y="351"/>
                  <a:pt x="2884" y="350"/>
                </a:cubicBezTo>
                <a:cubicBezTo>
                  <a:pt x="2885" y="350"/>
                  <a:pt x="2886" y="351"/>
                  <a:pt x="2887" y="352"/>
                </a:cubicBezTo>
                <a:cubicBezTo>
                  <a:pt x="2887" y="353"/>
                  <a:pt x="2887" y="354"/>
                  <a:pt x="2887" y="354"/>
                </a:cubicBezTo>
                <a:cubicBezTo>
                  <a:pt x="2887" y="355"/>
                  <a:pt x="2888" y="356"/>
                  <a:pt x="2888" y="357"/>
                </a:cubicBezTo>
                <a:cubicBezTo>
                  <a:pt x="2888" y="358"/>
                  <a:pt x="2888" y="358"/>
                  <a:pt x="2888" y="359"/>
                </a:cubicBezTo>
                <a:cubicBezTo>
                  <a:pt x="2888" y="360"/>
                  <a:pt x="2888" y="361"/>
                  <a:pt x="2889" y="362"/>
                </a:cubicBezTo>
                <a:cubicBezTo>
                  <a:pt x="2890" y="363"/>
                  <a:pt x="2891" y="363"/>
                  <a:pt x="2891" y="364"/>
                </a:cubicBezTo>
                <a:cubicBezTo>
                  <a:pt x="2892" y="364"/>
                  <a:pt x="2892" y="365"/>
                  <a:pt x="2893" y="365"/>
                </a:cubicBezTo>
                <a:cubicBezTo>
                  <a:pt x="2893" y="366"/>
                  <a:pt x="2894" y="366"/>
                  <a:pt x="2894" y="367"/>
                </a:cubicBezTo>
                <a:cubicBezTo>
                  <a:pt x="2893" y="367"/>
                  <a:pt x="2892" y="367"/>
                  <a:pt x="2891" y="367"/>
                </a:cubicBezTo>
                <a:cubicBezTo>
                  <a:pt x="2890" y="368"/>
                  <a:pt x="2890" y="368"/>
                  <a:pt x="2889" y="368"/>
                </a:cubicBezTo>
                <a:cubicBezTo>
                  <a:pt x="2888" y="368"/>
                  <a:pt x="2888" y="367"/>
                  <a:pt x="2887" y="367"/>
                </a:cubicBezTo>
                <a:cubicBezTo>
                  <a:pt x="2886" y="366"/>
                  <a:pt x="2883" y="366"/>
                  <a:pt x="2883" y="367"/>
                </a:cubicBezTo>
                <a:cubicBezTo>
                  <a:pt x="2882" y="368"/>
                  <a:pt x="2882" y="368"/>
                  <a:pt x="2881" y="369"/>
                </a:cubicBezTo>
                <a:cubicBezTo>
                  <a:pt x="2881" y="370"/>
                  <a:pt x="2879" y="370"/>
                  <a:pt x="2878" y="369"/>
                </a:cubicBezTo>
                <a:cubicBezTo>
                  <a:pt x="2877" y="368"/>
                  <a:pt x="2877" y="366"/>
                  <a:pt x="2876" y="364"/>
                </a:cubicBezTo>
                <a:cubicBezTo>
                  <a:pt x="2874" y="363"/>
                  <a:pt x="2873" y="362"/>
                  <a:pt x="2871" y="362"/>
                </a:cubicBezTo>
                <a:cubicBezTo>
                  <a:pt x="2869" y="361"/>
                  <a:pt x="2868" y="362"/>
                  <a:pt x="2867" y="364"/>
                </a:cubicBezTo>
                <a:cubicBezTo>
                  <a:pt x="2866" y="364"/>
                  <a:pt x="2866" y="365"/>
                  <a:pt x="2865" y="365"/>
                </a:cubicBezTo>
                <a:cubicBezTo>
                  <a:pt x="2865" y="365"/>
                  <a:pt x="2863" y="365"/>
                  <a:pt x="2863" y="365"/>
                </a:cubicBezTo>
                <a:cubicBezTo>
                  <a:pt x="2862" y="364"/>
                  <a:pt x="2866" y="364"/>
                  <a:pt x="2864" y="362"/>
                </a:cubicBezTo>
                <a:cubicBezTo>
                  <a:pt x="2864" y="362"/>
                  <a:pt x="2862" y="362"/>
                  <a:pt x="2861" y="362"/>
                </a:cubicBezTo>
                <a:cubicBezTo>
                  <a:pt x="2860" y="363"/>
                  <a:pt x="2859" y="362"/>
                  <a:pt x="2858" y="363"/>
                </a:cubicBezTo>
                <a:cubicBezTo>
                  <a:pt x="2857" y="363"/>
                  <a:pt x="2856" y="364"/>
                  <a:pt x="2855" y="365"/>
                </a:cubicBezTo>
                <a:cubicBezTo>
                  <a:pt x="2854" y="366"/>
                  <a:pt x="2853" y="366"/>
                  <a:pt x="2851" y="366"/>
                </a:cubicBezTo>
                <a:cubicBezTo>
                  <a:pt x="2850" y="366"/>
                  <a:pt x="2850" y="366"/>
                  <a:pt x="2849" y="366"/>
                </a:cubicBezTo>
                <a:cubicBezTo>
                  <a:pt x="2848" y="366"/>
                  <a:pt x="2847" y="366"/>
                  <a:pt x="2846" y="366"/>
                </a:cubicBezTo>
                <a:cubicBezTo>
                  <a:pt x="2843" y="366"/>
                  <a:pt x="2840" y="366"/>
                  <a:pt x="2837" y="366"/>
                </a:cubicBezTo>
                <a:cubicBezTo>
                  <a:pt x="2836" y="366"/>
                  <a:pt x="2835" y="366"/>
                  <a:pt x="2835" y="367"/>
                </a:cubicBezTo>
                <a:cubicBezTo>
                  <a:pt x="2835" y="367"/>
                  <a:pt x="2836" y="367"/>
                  <a:pt x="2837" y="367"/>
                </a:cubicBezTo>
                <a:cubicBezTo>
                  <a:pt x="2837" y="367"/>
                  <a:pt x="2838" y="368"/>
                  <a:pt x="2838" y="368"/>
                </a:cubicBezTo>
                <a:cubicBezTo>
                  <a:pt x="2840" y="368"/>
                  <a:pt x="2841" y="367"/>
                  <a:pt x="2842" y="367"/>
                </a:cubicBezTo>
                <a:cubicBezTo>
                  <a:pt x="2844" y="366"/>
                  <a:pt x="2844" y="368"/>
                  <a:pt x="2846" y="369"/>
                </a:cubicBezTo>
                <a:cubicBezTo>
                  <a:pt x="2846" y="369"/>
                  <a:pt x="2847" y="369"/>
                  <a:pt x="2847" y="369"/>
                </a:cubicBezTo>
                <a:cubicBezTo>
                  <a:pt x="2848" y="369"/>
                  <a:pt x="2848" y="370"/>
                  <a:pt x="2849" y="370"/>
                </a:cubicBezTo>
                <a:cubicBezTo>
                  <a:pt x="2851" y="369"/>
                  <a:pt x="2851" y="367"/>
                  <a:pt x="2852" y="367"/>
                </a:cubicBezTo>
                <a:cubicBezTo>
                  <a:pt x="2853" y="367"/>
                  <a:pt x="2853" y="368"/>
                  <a:pt x="2853" y="369"/>
                </a:cubicBezTo>
                <a:cubicBezTo>
                  <a:pt x="2852" y="369"/>
                  <a:pt x="2851" y="369"/>
                  <a:pt x="2851" y="370"/>
                </a:cubicBezTo>
                <a:cubicBezTo>
                  <a:pt x="2852" y="371"/>
                  <a:pt x="2852" y="371"/>
                  <a:pt x="2853" y="371"/>
                </a:cubicBezTo>
                <a:cubicBezTo>
                  <a:pt x="2854" y="371"/>
                  <a:pt x="2854" y="372"/>
                  <a:pt x="2855" y="372"/>
                </a:cubicBezTo>
                <a:cubicBezTo>
                  <a:pt x="2855" y="372"/>
                  <a:pt x="2857" y="372"/>
                  <a:pt x="2857" y="372"/>
                </a:cubicBezTo>
                <a:cubicBezTo>
                  <a:pt x="2858" y="373"/>
                  <a:pt x="2856" y="373"/>
                  <a:pt x="2856" y="373"/>
                </a:cubicBezTo>
                <a:cubicBezTo>
                  <a:pt x="2855" y="374"/>
                  <a:pt x="2854" y="374"/>
                  <a:pt x="2855" y="374"/>
                </a:cubicBezTo>
                <a:cubicBezTo>
                  <a:pt x="2856" y="375"/>
                  <a:pt x="2856" y="374"/>
                  <a:pt x="2857" y="374"/>
                </a:cubicBezTo>
                <a:cubicBezTo>
                  <a:pt x="2858" y="375"/>
                  <a:pt x="2857" y="376"/>
                  <a:pt x="2857" y="376"/>
                </a:cubicBezTo>
                <a:cubicBezTo>
                  <a:pt x="2856" y="376"/>
                  <a:pt x="2855" y="376"/>
                  <a:pt x="2855" y="376"/>
                </a:cubicBezTo>
                <a:cubicBezTo>
                  <a:pt x="2854" y="376"/>
                  <a:pt x="2850" y="376"/>
                  <a:pt x="2851" y="377"/>
                </a:cubicBezTo>
                <a:cubicBezTo>
                  <a:pt x="2852" y="378"/>
                  <a:pt x="2854" y="377"/>
                  <a:pt x="2854" y="379"/>
                </a:cubicBezTo>
                <a:cubicBezTo>
                  <a:pt x="2854" y="380"/>
                  <a:pt x="2853" y="381"/>
                  <a:pt x="2852" y="381"/>
                </a:cubicBezTo>
                <a:cubicBezTo>
                  <a:pt x="2851" y="381"/>
                  <a:pt x="2851" y="380"/>
                  <a:pt x="2851" y="379"/>
                </a:cubicBezTo>
                <a:cubicBezTo>
                  <a:pt x="2851" y="378"/>
                  <a:pt x="2849" y="379"/>
                  <a:pt x="2848" y="378"/>
                </a:cubicBezTo>
                <a:cubicBezTo>
                  <a:pt x="2847" y="377"/>
                  <a:pt x="2848" y="377"/>
                  <a:pt x="2849" y="377"/>
                </a:cubicBezTo>
                <a:cubicBezTo>
                  <a:pt x="2850" y="376"/>
                  <a:pt x="2850" y="376"/>
                  <a:pt x="2849" y="375"/>
                </a:cubicBezTo>
                <a:cubicBezTo>
                  <a:pt x="2848" y="375"/>
                  <a:pt x="2847" y="375"/>
                  <a:pt x="2847" y="375"/>
                </a:cubicBezTo>
                <a:cubicBezTo>
                  <a:pt x="2845" y="375"/>
                  <a:pt x="2844" y="376"/>
                  <a:pt x="2844" y="373"/>
                </a:cubicBezTo>
                <a:cubicBezTo>
                  <a:pt x="2844" y="371"/>
                  <a:pt x="2843" y="372"/>
                  <a:pt x="2842" y="372"/>
                </a:cubicBezTo>
                <a:cubicBezTo>
                  <a:pt x="2841" y="372"/>
                  <a:pt x="2841" y="371"/>
                  <a:pt x="2840" y="371"/>
                </a:cubicBezTo>
                <a:cubicBezTo>
                  <a:pt x="2839" y="370"/>
                  <a:pt x="2839" y="370"/>
                  <a:pt x="2839" y="370"/>
                </a:cubicBezTo>
                <a:cubicBezTo>
                  <a:pt x="2838" y="369"/>
                  <a:pt x="2838" y="369"/>
                  <a:pt x="2837" y="369"/>
                </a:cubicBezTo>
                <a:cubicBezTo>
                  <a:pt x="2837" y="369"/>
                  <a:pt x="2836" y="369"/>
                  <a:pt x="2835" y="369"/>
                </a:cubicBezTo>
                <a:cubicBezTo>
                  <a:pt x="2835" y="368"/>
                  <a:pt x="2835" y="368"/>
                  <a:pt x="2835" y="368"/>
                </a:cubicBezTo>
                <a:cubicBezTo>
                  <a:pt x="2834" y="368"/>
                  <a:pt x="2834" y="368"/>
                  <a:pt x="2834" y="368"/>
                </a:cubicBezTo>
                <a:cubicBezTo>
                  <a:pt x="2833" y="367"/>
                  <a:pt x="2831" y="367"/>
                  <a:pt x="2830" y="367"/>
                </a:cubicBezTo>
                <a:cubicBezTo>
                  <a:pt x="2829" y="367"/>
                  <a:pt x="2827" y="367"/>
                  <a:pt x="2826" y="367"/>
                </a:cubicBezTo>
                <a:cubicBezTo>
                  <a:pt x="2826" y="365"/>
                  <a:pt x="2826" y="365"/>
                  <a:pt x="2825" y="364"/>
                </a:cubicBezTo>
                <a:cubicBezTo>
                  <a:pt x="2823" y="364"/>
                  <a:pt x="2822" y="364"/>
                  <a:pt x="2821" y="363"/>
                </a:cubicBezTo>
                <a:cubicBezTo>
                  <a:pt x="2818" y="362"/>
                  <a:pt x="2816" y="361"/>
                  <a:pt x="2813" y="361"/>
                </a:cubicBezTo>
                <a:cubicBezTo>
                  <a:pt x="2811" y="361"/>
                  <a:pt x="2809" y="362"/>
                  <a:pt x="2808" y="362"/>
                </a:cubicBezTo>
                <a:cubicBezTo>
                  <a:pt x="2807" y="362"/>
                  <a:pt x="2806" y="363"/>
                  <a:pt x="2805" y="363"/>
                </a:cubicBezTo>
                <a:cubicBezTo>
                  <a:pt x="2804" y="363"/>
                  <a:pt x="2803" y="364"/>
                  <a:pt x="2802" y="364"/>
                </a:cubicBezTo>
                <a:cubicBezTo>
                  <a:pt x="2800" y="365"/>
                  <a:pt x="2799" y="365"/>
                  <a:pt x="2797" y="365"/>
                </a:cubicBezTo>
                <a:cubicBezTo>
                  <a:pt x="2795" y="366"/>
                  <a:pt x="2793" y="366"/>
                  <a:pt x="2792" y="367"/>
                </a:cubicBezTo>
                <a:cubicBezTo>
                  <a:pt x="2791" y="368"/>
                  <a:pt x="2790" y="370"/>
                  <a:pt x="2789" y="370"/>
                </a:cubicBezTo>
                <a:cubicBezTo>
                  <a:pt x="2789" y="370"/>
                  <a:pt x="2788" y="371"/>
                  <a:pt x="2787" y="371"/>
                </a:cubicBezTo>
                <a:cubicBezTo>
                  <a:pt x="2785" y="371"/>
                  <a:pt x="2784" y="371"/>
                  <a:pt x="2782" y="371"/>
                </a:cubicBezTo>
                <a:cubicBezTo>
                  <a:pt x="2780" y="371"/>
                  <a:pt x="2779" y="371"/>
                  <a:pt x="2777" y="370"/>
                </a:cubicBezTo>
                <a:cubicBezTo>
                  <a:pt x="2776" y="370"/>
                  <a:pt x="2775" y="369"/>
                  <a:pt x="2773" y="369"/>
                </a:cubicBezTo>
                <a:cubicBezTo>
                  <a:pt x="2770" y="368"/>
                  <a:pt x="2767" y="368"/>
                  <a:pt x="2764" y="367"/>
                </a:cubicBezTo>
                <a:cubicBezTo>
                  <a:pt x="2761" y="366"/>
                  <a:pt x="2760" y="363"/>
                  <a:pt x="2758" y="361"/>
                </a:cubicBezTo>
                <a:cubicBezTo>
                  <a:pt x="2756" y="359"/>
                  <a:pt x="2755" y="358"/>
                  <a:pt x="2753" y="357"/>
                </a:cubicBezTo>
                <a:cubicBezTo>
                  <a:pt x="2752" y="357"/>
                  <a:pt x="2751" y="357"/>
                  <a:pt x="2751" y="356"/>
                </a:cubicBezTo>
                <a:cubicBezTo>
                  <a:pt x="2750" y="354"/>
                  <a:pt x="2751" y="351"/>
                  <a:pt x="2748" y="351"/>
                </a:cubicBezTo>
                <a:cubicBezTo>
                  <a:pt x="2747" y="352"/>
                  <a:pt x="2745" y="353"/>
                  <a:pt x="2744" y="355"/>
                </a:cubicBezTo>
                <a:cubicBezTo>
                  <a:pt x="2743" y="358"/>
                  <a:pt x="2742" y="360"/>
                  <a:pt x="2740" y="363"/>
                </a:cubicBezTo>
                <a:cubicBezTo>
                  <a:pt x="2739" y="364"/>
                  <a:pt x="2738" y="366"/>
                  <a:pt x="2738" y="367"/>
                </a:cubicBezTo>
                <a:cubicBezTo>
                  <a:pt x="2737" y="368"/>
                  <a:pt x="2737" y="370"/>
                  <a:pt x="2737" y="371"/>
                </a:cubicBezTo>
                <a:cubicBezTo>
                  <a:pt x="2736" y="372"/>
                  <a:pt x="2735" y="373"/>
                  <a:pt x="2735" y="375"/>
                </a:cubicBezTo>
                <a:cubicBezTo>
                  <a:pt x="2734" y="376"/>
                  <a:pt x="2734" y="377"/>
                  <a:pt x="2734" y="378"/>
                </a:cubicBezTo>
                <a:cubicBezTo>
                  <a:pt x="2733" y="379"/>
                  <a:pt x="2733" y="380"/>
                  <a:pt x="2732" y="381"/>
                </a:cubicBezTo>
                <a:cubicBezTo>
                  <a:pt x="2731" y="381"/>
                  <a:pt x="2731" y="382"/>
                  <a:pt x="2730" y="382"/>
                </a:cubicBezTo>
                <a:cubicBezTo>
                  <a:pt x="2729" y="383"/>
                  <a:pt x="2728" y="384"/>
                  <a:pt x="2727" y="385"/>
                </a:cubicBezTo>
                <a:cubicBezTo>
                  <a:pt x="2726" y="387"/>
                  <a:pt x="2725" y="388"/>
                  <a:pt x="2724" y="389"/>
                </a:cubicBezTo>
                <a:cubicBezTo>
                  <a:pt x="2722" y="390"/>
                  <a:pt x="2721" y="393"/>
                  <a:pt x="2719" y="393"/>
                </a:cubicBezTo>
                <a:cubicBezTo>
                  <a:pt x="2718" y="393"/>
                  <a:pt x="2717" y="393"/>
                  <a:pt x="2716" y="393"/>
                </a:cubicBezTo>
                <a:cubicBezTo>
                  <a:pt x="2715" y="393"/>
                  <a:pt x="2715" y="393"/>
                  <a:pt x="2715" y="392"/>
                </a:cubicBezTo>
                <a:cubicBezTo>
                  <a:pt x="2715" y="391"/>
                  <a:pt x="2715" y="389"/>
                  <a:pt x="2713" y="389"/>
                </a:cubicBezTo>
                <a:cubicBezTo>
                  <a:pt x="2713" y="389"/>
                  <a:pt x="2712" y="389"/>
                  <a:pt x="2711" y="389"/>
                </a:cubicBezTo>
                <a:cubicBezTo>
                  <a:pt x="2711" y="389"/>
                  <a:pt x="2710" y="389"/>
                  <a:pt x="2709" y="389"/>
                </a:cubicBezTo>
                <a:cubicBezTo>
                  <a:pt x="2709" y="389"/>
                  <a:pt x="2708" y="389"/>
                  <a:pt x="2708" y="389"/>
                </a:cubicBezTo>
                <a:cubicBezTo>
                  <a:pt x="2708" y="389"/>
                  <a:pt x="2708" y="389"/>
                  <a:pt x="2708" y="388"/>
                </a:cubicBezTo>
                <a:cubicBezTo>
                  <a:pt x="2707" y="388"/>
                  <a:pt x="2707" y="387"/>
                  <a:pt x="2706" y="387"/>
                </a:cubicBezTo>
                <a:cubicBezTo>
                  <a:pt x="2705" y="387"/>
                  <a:pt x="2703" y="388"/>
                  <a:pt x="2702" y="387"/>
                </a:cubicBezTo>
                <a:cubicBezTo>
                  <a:pt x="2701" y="385"/>
                  <a:pt x="2701" y="384"/>
                  <a:pt x="2699" y="383"/>
                </a:cubicBezTo>
                <a:cubicBezTo>
                  <a:pt x="2698" y="383"/>
                  <a:pt x="2696" y="383"/>
                  <a:pt x="2695" y="382"/>
                </a:cubicBezTo>
                <a:cubicBezTo>
                  <a:pt x="2694" y="382"/>
                  <a:pt x="2694" y="382"/>
                  <a:pt x="2693" y="382"/>
                </a:cubicBezTo>
                <a:cubicBezTo>
                  <a:pt x="2693" y="382"/>
                  <a:pt x="2692" y="382"/>
                  <a:pt x="2691" y="381"/>
                </a:cubicBezTo>
                <a:cubicBezTo>
                  <a:pt x="2691" y="380"/>
                  <a:pt x="2692" y="380"/>
                  <a:pt x="2692" y="379"/>
                </a:cubicBezTo>
                <a:cubicBezTo>
                  <a:pt x="2692" y="379"/>
                  <a:pt x="2692" y="378"/>
                  <a:pt x="2692" y="378"/>
                </a:cubicBezTo>
                <a:cubicBezTo>
                  <a:pt x="2691" y="376"/>
                  <a:pt x="2691" y="375"/>
                  <a:pt x="2689" y="375"/>
                </a:cubicBezTo>
                <a:cubicBezTo>
                  <a:pt x="2688" y="374"/>
                  <a:pt x="2686" y="373"/>
                  <a:pt x="2685" y="372"/>
                </a:cubicBezTo>
                <a:cubicBezTo>
                  <a:pt x="2684" y="370"/>
                  <a:pt x="2684" y="368"/>
                  <a:pt x="2683" y="367"/>
                </a:cubicBezTo>
                <a:cubicBezTo>
                  <a:pt x="2682" y="366"/>
                  <a:pt x="2681" y="366"/>
                  <a:pt x="2680" y="365"/>
                </a:cubicBezTo>
                <a:cubicBezTo>
                  <a:pt x="2679" y="365"/>
                  <a:pt x="2679" y="365"/>
                  <a:pt x="2678" y="364"/>
                </a:cubicBezTo>
                <a:cubicBezTo>
                  <a:pt x="2678" y="364"/>
                  <a:pt x="2677" y="364"/>
                  <a:pt x="2676" y="363"/>
                </a:cubicBezTo>
                <a:cubicBezTo>
                  <a:pt x="2675" y="363"/>
                  <a:pt x="2675" y="362"/>
                  <a:pt x="2674" y="360"/>
                </a:cubicBezTo>
                <a:cubicBezTo>
                  <a:pt x="2674" y="358"/>
                  <a:pt x="2676" y="359"/>
                  <a:pt x="2677" y="359"/>
                </a:cubicBezTo>
                <a:cubicBezTo>
                  <a:pt x="2679" y="359"/>
                  <a:pt x="2679" y="359"/>
                  <a:pt x="2681" y="358"/>
                </a:cubicBezTo>
                <a:cubicBezTo>
                  <a:pt x="2682" y="357"/>
                  <a:pt x="2683" y="357"/>
                  <a:pt x="2684" y="357"/>
                </a:cubicBezTo>
                <a:cubicBezTo>
                  <a:pt x="2685" y="358"/>
                  <a:pt x="2686" y="359"/>
                  <a:pt x="2687" y="359"/>
                </a:cubicBezTo>
                <a:cubicBezTo>
                  <a:pt x="2688" y="358"/>
                  <a:pt x="2686" y="358"/>
                  <a:pt x="2686" y="358"/>
                </a:cubicBezTo>
                <a:cubicBezTo>
                  <a:pt x="2685" y="357"/>
                  <a:pt x="2685" y="357"/>
                  <a:pt x="2684" y="356"/>
                </a:cubicBezTo>
                <a:cubicBezTo>
                  <a:pt x="2683" y="355"/>
                  <a:pt x="2683" y="354"/>
                  <a:pt x="2682" y="353"/>
                </a:cubicBezTo>
                <a:cubicBezTo>
                  <a:pt x="2682" y="352"/>
                  <a:pt x="2680" y="351"/>
                  <a:pt x="2680" y="350"/>
                </a:cubicBezTo>
                <a:cubicBezTo>
                  <a:pt x="2679" y="349"/>
                  <a:pt x="2678" y="347"/>
                  <a:pt x="2677" y="347"/>
                </a:cubicBezTo>
                <a:cubicBezTo>
                  <a:pt x="2677" y="348"/>
                  <a:pt x="2677" y="349"/>
                  <a:pt x="2678" y="349"/>
                </a:cubicBezTo>
                <a:cubicBezTo>
                  <a:pt x="2678" y="350"/>
                  <a:pt x="2679" y="350"/>
                  <a:pt x="2679" y="351"/>
                </a:cubicBezTo>
                <a:cubicBezTo>
                  <a:pt x="2679" y="351"/>
                  <a:pt x="2679" y="352"/>
                  <a:pt x="2680" y="353"/>
                </a:cubicBezTo>
                <a:cubicBezTo>
                  <a:pt x="2680" y="353"/>
                  <a:pt x="2681" y="354"/>
                  <a:pt x="2680" y="354"/>
                </a:cubicBezTo>
                <a:cubicBezTo>
                  <a:pt x="2680" y="356"/>
                  <a:pt x="2678" y="355"/>
                  <a:pt x="2677" y="355"/>
                </a:cubicBezTo>
                <a:cubicBezTo>
                  <a:pt x="2676" y="355"/>
                  <a:pt x="2675" y="355"/>
                  <a:pt x="2675" y="355"/>
                </a:cubicBezTo>
                <a:cubicBezTo>
                  <a:pt x="2674" y="356"/>
                  <a:pt x="2673" y="356"/>
                  <a:pt x="2673" y="356"/>
                </a:cubicBezTo>
                <a:cubicBezTo>
                  <a:pt x="2672" y="356"/>
                  <a:pt x="2672" y="355"/>
                  <a:pt x="2671" y="355"/>
                </a:cubicBezTo>
                <a:cubicBezTo>
                  <a:pt x="2671" y="355"/>
                  <a:pt x="2671" y="355"/>
                  <a:pt x="2670" y="355"/>
                </a:cubicBezTo>
                <a:cubicBezTo>
                  <a:pt x="2670" y="354"/>
                  <a:pt x="2670" y="353"/>
                  <a:pt x="2669" y="352"/>
                </a:cubicBezTo>
                <a:cubicBezTo>
                  <a:pt x="2669" y="351"/>
                  <a:pt x="2667" y="351"/>
                  <a:pt x="2666" y="349"/>
                </a:cubicBezTo>
                <a:cubicBezTo>
                  <a:pt x="2666" y="348"/>
                  <a:pt x="2665" y="347"/>
                  <a:pt x="2664" y="346"/>
                </a:cubicBezTo>
                <a:cubicBezTo>
                  <a:pt x="2663" y="345"/>
                  <a:pt x="2662" y="344"/>
                  <a:pt x="2662" y="342"/>
                </a:cubicBezTo>
                <a:cubicBezTo>
                  <a:pt x="2662" y="341"/>
                  <a:pt x="2662" y="338"/>
                  <a:pt x="2663" y="339"/>
                </a:cubicBezTo>
                <a:cubicBezTo>
                  <a:pt x="2664" y="340"/>
                  <a:pt x="2664" y="340"/>
                  <a:pt x="2665" y="340"/>
                </a:cubicBezTo>
                <a:cubicBezTo>
                  <a:pt x="2666" y="341"/>
                  <a:pt x="2667" y="341"/>
                  <a:pt x="2667" y="341"/>
                </a:cubicBezTo>
                <a:cubicBezTo>
                  <a:pt x="2668" y="342"/>
                  <a:pt x="2669" y="343"/>
                  <a:pt x="2669" y="344"/>
                </a:cubicBezTo>
                <a:cubicBezTo>
                  <a:pt x="2670" y="345"/>
                  <a:pt x="2672" y="346"/>
                  <a:pt x="2673" y="346"/>
                </a:cubicBezTo>
                <a:cubicBezTo>
                  <a:pt x="2675" y="346"/>
                  <a:pt x="2676" y="346"/>
                  <a:pt x="2678" y="346"/>
                </a:cubicBezTo>
                <a:cubicBezTo>
                  <a:pt x="2679" y="346"/>
                  <a:pt x="2680" y="345"/>
                  <a:pt x="2682" y="345"/>
                </a:cubicBezTo>
                <a:cubicBezTo>
                  <a:pt x="2683" y="345"/>
                  <a:pt x="2685" y="345"/>
                  <a:pt x="2686" y="344"/>
                </a:cubicBezTo>
                <a:cubicBezTo>
                  <a:pt x="2687" y="343"/>
                  <a:pt x="2688" y="342"/>
                  <a:pt x="2688" y="340"/>
                </a:cubicBezTo>
                <a:cubicBezTo>
                  <a:pt x="2688" y="339"/>
                  <a:pt x="2687" y="338"/>
                  <a:pt x="2687" y="336"/>
                </a:cubicBezTo>
                <a:cubicBezTo>
                  <a:pt x="2687" y="335"/>
                  <a:pt x="2687" y="334"/>
                  <a:pt x="2686" y="334"/>
                </a:cubicBezTo>
                <a:cubicBezTo>
                  <a:pt x="2685" y="333"/>
                  <a:pt x="2684" y="333"/>
                  <a:pt x="2684" y="333"/>
                </a:cubicBezTo>
                <a:cubicBezTo>
                  <a:pt x="2683" y="332"/>
                  <a:pt x="2683" y="332"/>
                  <a:pt x="2682" y="332"/>
                </a:cubicBezTo>
                <a:cubicBezTo>
                  <a:pt x="2680" y="330"/>
                  <a:pt x="2677" y="330"/>
                  <a:pt x="2673" y="330"/>
                </a:cubicBezTo>
                <a:cubicBezTo>
                  <a:pt x="2672" y="329"/>
                  <a:pt x="2671" y="329"/>
                  <a:pt x="2670" y="329"/>
                </a:cubicBezTo>
                <a:cubicBezTo>
                  <a:pt x="2669" y="328"/>
                  <a:pt x="2668" y="329"/>
                  <a:pt x="2667" y="329"/>
                </a:cubicBezTo>
                <a:cubicBezTo>
                  <a:pt x="2667" y="328"/>
                  <a:pt x="2666" y="328"/>
                  <a:pt x="2666" y="328"/>
                </a:cubicBezTo>
                <a:cubicBezTo>
                  <a:pt x="2668" y="328"/>
                  <a:pt x="2669" y="328"/>
                  <a:pt x="2670" y="328"/>
                </a:cubicBezTo>
                <a:cubicBezTo>
                  <a:pt x="2672" y="328"/>
                  <a:pt x="2673" y="328"/>
                  <a:pt x="2674" y="327"/>
                </a:cubicBezTo>
                <a:cubicBezTo>
                  <a:pt x="2675" y="327"/>
                  <a:pt x="2676" y="326"/>
                  <a:pt x="2677" y="325"/>
                </a:cubicBezTo>
                <a:cubicBezTo>
                  <a:pt x="2678" y="324"/>
                  <a:pt x="2678" y="324"/>
                  <a:pt x="2678" y="323"/>
                </a:cubicBezTo>
                <a:cubicBezTo>
                  <a:pt x="2679" y="323"/>
                  <a:pt x="2680" y="324"/>
                  <a:pt x="2681" y="324"/>
                </a:cubicBezTo>
                <a:cubicBezTo>
                  <a:pt x="2681" y="324"/>
                  <a:pt x="2682" y="323"/>
                  <a:pt x="2682" y="323"/>
                </a:cubicBezTo>
                <a:cubicBezTo>
                  <a:pt x="2683" y="323"/>
                  <a:pt x="2684" y="323"/>
                  <a:pt x="2684" y="322"/>
                </a:cubicBezTo>
                <a:cubicBezTo>
                  <a:pt x="2684" y="321"/>
                  <a:pt x="2681" y="321"/>
                  <a:pt x="2681" y="320"/>
                </a:cubicBezTo>
                <a:cubicBezTo>
                  <a:pt x="2679" y="320"/>
                  <a:pt x="2678" y="319"/>
                  <a:pt x="2677" y="319"/>
                </a:cubicBezTo>
                <a:cubicBezTo>
                  <a:pt x="2676" y="318"/>
                  <a:pt x="2675" y="318"/>
                  <a:pt x="2673" y="317"/>
                </a:cubicBezTo>
                <a:cubicBezTo>
                  <a:pt x="2672" y="317"/>
                  <a:pt x="2671" y="316"/>
                  <a:pt x="2670" y="316"/>
                </a:cubicBezTo>
                <a:cubicBezTo>
                  <a:pt x="2669" y="315"/>
                  <a:pt x="2666" y="315"/>
                  <a:pt x="2667" y="314"/>
                </a:cubicBezTo>
                <a:cubicBezTo>
                  <a:pt x="2668" y="312"/>
                  <a:pt x="2670" y="314"/>
                  <a:pt x="2671" y="313"/>
                </a:cubicBezTo>
                <a:cubicBezTo>
                  <a:pt x="2672" y="313"/>
                  <a:pt x="2672" y="313"/>
                  <a:pt x="2672" y="312"/>
                </a:cubicBezTo>
                <a:cubicBezTo>
                  <a:pt x="2673" y="312"/>
                  <a:pt x="2673" y="312"/>
                  <a:pt x="2674" y="312"/>
                </a:cubicBezTo>
                <a:cubicBezTo>
                  <a:pt x="2675" y="311"/>
                  <a:pt x="2676" y="312"/>
                  <a:pt x="2678" y="310"/>
                </a:cubicBezTo>
                <a:cubicBezTo>
                  <a:pt x="2679" y="310"/>
                  <a:pt x="2680" y="308"/>
                  <a:pt x="2680" y="307"/>
                </a:cubicBezTo>
                <a:cubicBezTo>
                  <a:pt x="2680" y="305"/>
                  <a:pt x="2679" y="305"/>
                  <a:pt x="2678" y="305"/>
                </a:cubicBezTo>
                <a:cubicBezTo>
                  <a:pt x="2677" y="304"/>
                  <a:pt x="2676" y="304"/>
                  <a:pt x="2675" y="303"/>
                </a:cubicBezTo>
                <a:cubicBezTo>
                  <a:pt x="2674" y="303"/>
                  <a:pt x="2673" y="302"/>
                  <a:pt x="2672" y="302"/>
                </a:cubicBezTo>
                <a:cubicBezTo>
                  <a:pt x="2671" y="301"/>
                  <a:pt x="2670" y="300"/>
                  <a:pt x="2669" y="299"/>
                </a:cubicBezTo>
                <a:cubicBezTo>
                  <a:pt x="2667" y="298"/>
                  <a:pt x="2665" y="298"/>
                  <a:pt x="2664" y="297"/>
                </a:cubicBezTo>
                <a:cubicBezTo>
                  <a:pt x="2663" y="296"/>
                  <a:pt x="2662" y="295"/>
                  <a:pt x="2660" y="294"/>
                </a:cubicBezTo>
                <a:cubicBezTo>
                  <a:pt x="2659" y="294"/>
                  <a:pt x="2657" y="293"/>
                  <a:pt x="2656" y="293"/>
                </a:cubicBezTo>
                <a:cubicBezTo>
                  <a:pt x="2654" y="292"/>
                  <a:pt x="2653" y="291"/>
                  <a:pt x="2652" y="291"/>
                </a:cubicBezTo>
                <a:cubicBezTo>
                  <a:pt x="2649" y="290"/>
                  <a:pt x="2646" y="291"/>
                  <a:pt x="2643" y="291"/>
                </a:cubicBezTo>
                <a:cubicBezTo>
                  <a:pt x="2641" y="290"/>
                  <a:pt x="2640" y="290"/>
                  <a:pt x="2638" y="290"/>
                </a:cubicBezTo>
                <a:cubicBezTo>
                  <a:pt x="2637" y="290"/>
                  <a:pt x="2637" y="290"/>
                  <a:pt x="2636" y="291"/>
                </a:cubicBezTo>
                <a:cubicBezTo>
                  <a:pt x="2636" y="291"/>
                  <a:pt x="2636" y="292"/>
                  <a:pt x="2636" y="293"/>
                </a:cubicBezTo>
                <a:cubicBezTo>
                  <a:pt x="2635" y="294"/>
                  <a:pt x="2635" y="295"/>
                  <a:pt x="2633" y="296"/>
                </a:cubicBezTo>
                <a:cubicBezTo>
                  <a:pt x="2632" y="296"/>
                  <a:pt x="2630" y="296"/>
                  <a:pt x="2629" y="297"/>
                </a:cubicBezTo>
                <a:cubicBezTo>
                  <a:pt x="2628" y="297"/>
                  <a:pt x="2626" y="297"/>
                  <a:pt x="2625" y="296"/>
                </a:cubicBezTo>
                <a:cubicBezTo>
                  <a:pt x="2624" y="296"/>
                  <a:pt x="2624" y="296"/>
                  <a:pt x="2623" y="295"/>
                </a:cubicBezTo>
                <a:cubicBezTo>
                  <a:pt x="2623" y="295"/>
                  <a:pt x="2622" y="295"/>
                  <a:pt x="2622" y="294"/>
                </a:cubicBezTo>
                <a:cubicBezTo>
                  <a:pt x="2623" y="292"/>
                  <a:pt x="2625" y="294"/>
                  <a:pt x="2626" y="292"/>
                </a:cubicBezTo>
                <a:cubicBezTo>
                  <a:pt x="2626" y="291"/>
                  <a:pt x="2625" y="291"/>
                  <a:pt x="2624" y="291"/>
                </a:cubicBezTo>
                <a:cubicBezTo>
                  <a:pt x="2624" y="291"/>
                  <a:pt x="2624" y="290"/>
                  <a:pt x="2623" y="290"/>
                </a:cubicBezTo>
                <a:cubicBezTo>
                  <a:pt x="2622" y="289"/>
                  <a:pt x="2621" y="290"/>
                  <a:pt x="2619" y="291"/>
                </a:cubicBezTo>
                <a:cubicBezTo>
                  <a:pt x="2618" y="291"/>
                  <a:pt x="2616" y="290"/>
                  <a:pt x="2615" y="290"/>
                </a:cubicBezTo>
                <a:cubicBezTo>
                  <a:pt x="2613" y="290"/>
                  <a:pt x="2611" y="291"/>
                  <a:pt x="2610" y="291"/>
                </a:cubicBezTo>
                <a:cubicBezTo>
                  <a:pt x="2608" y="291"/>
                  <a:pt x="2607" y="290"/>
                  <a:pt x="2605" y="290"/>
                </a:cubicBezTo>
                <a:cubicBezTo>
                  <a:pt x="2604" y="290"/>
                  <a:pt x="2603" y="290"/>
                  <a:pt x="2603" y="289"/>
                </a:cubicBezTo>
                <a:cubicBezTo>
                  <a:pt x="2602" y="288"/>
                  <a:pt x="2602" y="287"/>
                  <a:pt x="2602" y="286"/>
                </a:cubicBezTo>
                <a:cubicBezTo>
                  <a:pt x="2601" y="284"/>
                  <a:pt x="2599" y="284"/>
                  <a:pt x="2597" y="284"/>
                </a:cubicBezTo>
                <a:cubicBezTo>
                  <a:pt x="2595" y="284"/>
                  <a:pt x="2594" y="284"/>
                  <a:pt x="2593" y="283"/>
                </a:cubicBezTo>
                <a:cubicBezTo>
                  <a:pt x="2591" y="282"/>
                  <a:pt x="2590" y="282"/>
                  <a:pt x="2589" y="281"/>
                </a:cubicBezTo>
                <a:cubicBezTo>
                  <a:pt x="2588" y="281"/>
                  <a:pt x="2587" y="281"/>
                  <a:pt x="2587" y="281"/>
                </a:cubicBezTo>
                <a:cubicBezTo>
                  <a:pt x="2586" y="280"/>
                  <a:pt x="2586" y="280"/>
                  <a:pt x="2585" y="280"/>
                </a:cubicBezTo>
                <a:cubicBezTo>
                  <a:pt x="2585" y="280"/>
                  <a:pt x="2585" y="281"/>
                  <a:pt x="2585" y="281"/>
                </a:cubicBezTo>
                <a:cubicBezTo>
                  <a:pt x="2584" y="282"/>
                  <a:pt x="2584" y="282"/>
                  <a:pt x="2583" y="282"/>
                </a:cubicBezTo>
                <a:cubicBezTo>
                  <a:pt x="2582" y="282"/>
                  <a:pt x="2582" y="282"/>
                  <a:pt x="2582" y="283"/>
                </a:cubicBezTo>
                <a:cubicBezTo>
                  <a:pt x="2581" y="283"/>
                  <a:pt x="2581" y="284"/>
                  <a:pt x="2580" y="284"/>
                </a:cubicBezTo>
                <a:cubicBezTo>
                  <a:pt x="2579" y="285"/>
                  <a:pt x="2579" y="283"/>
                  <a:pt x="2579" y="282"/>
                </a:cubicBezTo>
                <a:cubicBezTo>
                  <a:pt x="2578" y="281"/>
                  <a:pt x="2577" y="281"/>
                  <a:pt x="2577" y="282"/>
                </a:cubicBezTo>
                <a:cubicBezTo>
                  <a:pt x="2576" y="283"/>
                  <a:pt x="2577" y="283"/>
                  <a:pt x="2577" y="283"/>
                </a:cubicBezTo>
                <a:cubicBezTo>
                  <a:pt x="2577" y="284"/>
                  <a:pt x="2577" y="285"/>
                  <a:pt x="2578" y="285"/>
                </a:cubicBezTo>
                <a:cubicBezTo>
                  <a:pt x="2578" y="286"/>
                  <a:pt x="2578" y="286"/>
                  <a:pt x="2577" y="286"/>
                </a:cubicBezTo>
                <a:cubicBezTo>
                  <a:pt x="2576" y="286"/>
                  <a:pt x="2576" y="286"/>
                  <a:pt x="2575" y="287"/>
                </a:cubicBezTo>
                <a:cubicBezTo>
                  <a:pt x="2574" y="287"/>
                  <a:pt x="2572" y="288"/>
                  <a:pt x="2571" y="287"/>
                </a:cubicBezTo>
                <a:cubicBezTo>
                  <a:pt x="2571" y="287"/>
                  <a:pt x="2571" y="286"/>
                  <a:pt x="2571" y="286"/>
                </a:cubicBezTo>
                <a:cubicBezTo>
                  <a:pt x="2570" y="286"/>
                  <a:pt x="2570" y="286"/>
                  <a:pt x="2570" y="285"/>
                </a:cubicBezTo>
                <a:cubicBezTo>
                  <a:pt x="2570" y="285"/>
                  <a:pt x="2571" y="284"/>
                  <a:pt x="2570" y="284"/>
                </a:cubicBezTo>
                <a:cubicBezTo>
                  <a:pt x="2570" y="283"/>
                  <a:pt x="2569" y="284"/>
                  <a:pt x="2569" y="284"/>
                </a:cubicBezTo>
                <a:cubicBezTo>
                  <a:pt x="2568" y="285"/>
                  <a:pt x="2568" y="285"/>
                  <a:pt x="2568" y="286"/>
                </a:cubicBezTo>
                <a:cubicBezTo>
                  <a:pt x="2567" y="286"/>
                  <a:pt x="2566" y="286"/>
                  <a:pt x="2566" y="287"/>
                </a:cubicBezTo>
                <a:cubicBezTo>
                  <a:pt x="2566" y="287"/>
                  <a:pt x="2565" y="288"/>
                  <a:pt x="2565" y="288"/>
                </a:cubicBezTo>
                <a:cubicBezTo>
                  <a:pt x="2565" y="289"/>
                  <a:pt x="2564" y="289"/>
                  <a:pt x="2564" y="290"/>
                </a:cubicBezTo>
                <a:cubicBezTo>
                  <a:pt x="2564" y="291"/>
                  <a:pt x="2567" y="291"/>
                  <a:pt x="2566" y="293"/>
                </a:cubicBezTo>
                <a:cubicBezTo>
                  <a:pt x="2566" y="294"/>
                  <a:pt x="2565" y="293"/>
                  <a:pt x="2564" y="294"/>
                </a:cubicBezTo>
                <a:cubicBezTo>
                  <a:pt x="2564" y="294"/>
                  <a:pt x="2563" y="295"/>
                  <a:pt x="2564" y="296"/>
                </a:cubicBezTo>
                <a:cubicBezTo>
                  <a:pt x="2564" y="296"/>
                  <a:pt x="2565" y="295"/>
                  <a:pt x="2566" y="296"/>
                </a:cubicBezTo>
                <a:cubicBezTo>
                  <a:pt x="2566" y="296"/>
                  <a:pt x="2567" y="296"/>
                  <a:pt x="2567" y="297"/>
                </a:cubicBezTo>
                <a:cubicBezTo>
                  <a:pt x="2567" y="297"/>
                  <a:pt x="2567" y="298"/>
                  <a:pt x="2568" y="299"/>
                </a:cubicBezTo>
                <a:cubicBezTo>
                  <a:pt x="2568" y="299"/>
                  <a:pt x="2569" y="299"/>
                  <a:pt x="2569" y="300"/>
                </a:cubicBezTo>
                <a:cubicBezTo>
                  <a:pt x="2570" y="301"/>
                  <a:pt x="2570" y="303"/>
                  <a:pt x="2570" y="304"/>
                </a:cubicBezTo>
                <a:cubicBezTo>
                  <a:pt x="2569" y="304"/>
                  <a:pt x="2569" y="304"/>
                  <a:pt x="2569" y="304"/>
                </a:cubicBezTo>
                <a:cubicBezTo>
                  <a:pt x="2569" y="305"/>
                  <a:pt x="2568" y="304"/>
                  <a:pt x="2567" y="304"/>
                </a:cubicBezTo>
                <a:cubicBezTo>
                  <a:pt x="2565" y="306"/>
                  <a:pt x="2567" y="308"/>
                  <a:pt x="2566" y="310"/>
                </a:cubicBezTo>
                <a:cubicBezTo>
                  <a:pt x="2565" y="310"/>
                  <a:pt x="2565" y="311"/>
                  <a:pt x="2564" y="311"/>
                </a:cubicBezTo>
                <a:cubicBezTo>
                  <a:pt x="2564" y="312"/>
                  <a:pt x="2563" y="312"/>
                  <a:pt x="2563" y="313"/>
                </a:cubicBezTo>
                <a:cubicBezTo>
                  <a:pt x="2563" y="314"/>
                  <a:pt x="2562" y="314"/>
                  <a:pt x="2561" y="314"/>
                </a:cubicBezTo>
                <a:cubicBezTo>
                  <a:pt x="2561" y="314"/>
                  <a:pt x="2560" y="313"/>
                  <a:pt x="2560" y="313"/>
                </a:cubicBezTo>
                <a:cubicBezTo>
                  <a:pt x="2559" y="313"/>
                  <a:pt x="2558" y="313"/>
                  <a:pt x="2557" y="313"/>
                </a:cubicBezTo>
                <a:cubicBezTo>
                  <a:pt x="2557" y="312"/>
                  <a:pt x="2556" y="312"/>
                  <a:pt x="2556" y="312"/>
                </a:cubicBezTo>
                <a:cubicBezTo>
                  <a:pt x="2555" y="312"/>
                  <a:pt x="2555" y="312"/>
                  <a:pt x="2555" y="312"/>
                </a:cubicBezTo>
                <a:cubicBezTo>
                  <a:pt x="2554" y="312"/>
                  <a:pt x="2553" y="312"/>
                  <a:pt x="2552" y="312"/>
                </a:cubicBezTo>
                <a:cubicBezTo>
                  <a:pt x="2550" y="311"/>
                  <a:pt x="2549" y="311"/>
                  <a:pt x="2547" y="311"/>
                </a:cubicBezTo>
                <a:cubicBezTo>
                  <a:pt x="2546" y="311"/>
                  <a:pt x="2546" y="311"/>
                  <a:pt x="2545" y="311"/>
                </a:cubicBezTo>
                <a:cubicBezTo>
                  <a:pt x="2544" y="312"/>
                  <a:pt x="2543" y="312"/>
                  <a:pt x="2543" y="312"/>
                </a:cubicBezTo>
                <a:cubicBezTo>
                  <a:pt x="2541" y="312"/>
                  <a:pt x="2539" y="312"/>
                  <a:pt x="2537" y="312"/>
                </a:cubicBezTo>
                <a:cubicBezTo>
                  <a:pt x="2536" y="313"/>
                  <a:pt x="2534" y="312"/>
                  <a:pt x="2532" y="312"/>
                </a:cubicBezTo>
                <a:cubicBezTo>
                  <a:pt x="2530" y="311"/>
                  <a:pt x="2528" y="312"/>
                  <a:pt x="2526" y="312"/>
                </a:cubicBezTo>
                <a:cubicBezTo>
                  <a:pt x="2522" y="312"/>
                  <a:pt x="2518" y="311"/>
                  <a:pt x="2514" y="311"/>
                </a:cubicBezTo>
                <a:cubicBezTo>
                  <a:pt x="2512" y="311"/>
                  <a:pt x="2510" y="311"/>
                  <a:pt x="2508" y="310"/>
                </a:cubicBezTo>
                <a:cubicBezTo>
                  <a:pt x="2505" y="310"/>
                  <a:pt x="2502" y="310"/>
                  <a:pt x="2499" y="310"/>
                </a:cubicBezTo>
                <a:cubicBezTo>
                  <a:pt x="2497" y="310"/>
                  <a:pt x="2494" y="310"/>
                  <a:pt x="2492" y="310"/>
                </a:cubicBezTo>
                <a:cubicBezTo>
                  <a:pt x="2490" y="310"/>
                  <a:pt x="2488" y="309"/>
                  <a:pt x="2487" y="308"/>
                </a:cubicBezTo>
                <a:cubicBezTo>
                  <a:pt x="2485" y="308"/>
                  <a:pt x="2484" y="307"/>
                  <a:pt x="2482" y="307"/>
                </a:cubicBezTo>
                <a:cubicBezTo>
                  <a:pt x="2481" y="307"/>
                  <a:pt x="2479" y="307"/>
                  <a:pt x="2478" y="306"/>
                </a:cubicBezTo>
                <a:cubicBezTo>
                  <a:pt x="2476" y="305"/>
                  <a:pt x="2475" y="305"/>
                  <a:pt x="2474" y="304"/>
                </a:cubicBezTo>
                <a:cubicBezTo>
                  <a:pt x="2472" y="303"/>
                  <a:pt x="2471" y="303"/>
                  <a:pt x="2470" y="302"/>
                </a:cubicBezTo>
                <a:cubicBezTo>
                  <a:pt x="2468" y="301"/>
                  <a:pt x="2468" y="300"/>
                  <a:pt x="2468" y="299"/>
                </a:cubicBezTo>
                <a:cubicBezTo>
                  <a:pt x="2468" y="297"/>
                  <a:pt x="2468" y="296"/>
                  <a:pt x="2469" y="295"/>
                </a:cubicBezTo>
                <a:cubicBezTo>
                  <a:pt x="2470" y="294"/>
                  <a:pt x="2471" y="293"/>
                  <a:pt x="2473" y="293"/>
                </a:cubicBezTo>
                <a:cubicBezTo>
                  <a:pt x="2474" y="293"/>
                  <a:pt x="2476" y="293"/>
                  <a:pt x="2478" y="293"/>
                </a:cubicBezTo>
                <a:cubicBezTo>
                  <a:pt x="2479" y="293"/>
                  <a:pt x="2481" y="293"/>
                  <a:pt x="2479" y="291"/>
                </a:cubicBezTo>
                <a:cubicBezTo>
                  <a:pt x="2477" y="291"/>
                  <a:pt x="2476" y="290"/>
                  <a:pt x="2475" y="290"/>
                </a:cubicBezTo>
                <a:cubicBezTo>
                  <a:pt x="2473" y="290"/>
                  <a:pt x="2472" y="289"/>
                  <a:pt x="2471" y="289"/>
                </a:cubicBezTo>
                <a:cubicBezTo>
                  <a:pt x="2470" y="289"/>
                  <a:pt x="2468" y="289"/>
                  <a:pt x="2467" y="289"/>
                </a:cubicBezTo>
                <a:cubicBezTo>
                  <a:pt x="2463" y="289"/>
                  <a:pt x="2459" y="288"/>
                  <a:pt x="2455" y="288"/>
                </a:cubicBezTo>
                <a:cubicBezTo>
                  <a:pt x="2451" y="288"/>
                  <a:pt x="2448" y="289"/>
                  <a:pt x="2445" y="288"/>
                </a:cubicBezTo>
                <a:cubicBezTo>
                  <a:pt x="2443" y="288"/>
                  <a:pt x="2441" y="287"/>
                  <a:pt x="2439" y="286"/>
                </a:cubicBezTo>
                <a:cubicBezTo>
                  <a:pt x="2437" y="286"/>
                  <a:pt x="2436" y="286"/>
                  <a:pt x="2435" y="286"/>
                </a:cubicBezTo>
                <a:cubicBezTo>
                  <a:pt x="2432" y="286"/>
                  <a:pt x="2430" y="285"/>
                  <a:pt x="2427" y="285"/>
                </a:cubicBezTo>
                <a:cubicBezTo>
                  <a:pt x="2422" y="284"/>
                  <a:pt x="2416" y="284"/>
                  <a:pt x="2410" y="284"/>
                </a:cubicBezTo>
                <a:cubicBezTo>
                  <a:pt x="2408" y="283"/>
                  <a:pt x="2406" y="284"/>
                  <a:pt x="2403" y="285"/>
                </a:cubicBezTo>
                <a:cubicBezTo>
                  <a:pt x="2401" y="285"/>
                  <a:pt x="2400" y="286"/>
                  <a:pt x="2398" y="287"/>
                </a:cubicBezTo>
                <a:cubicBezTo>
                  <a:pt x="2396" y="288"/>
                  <a:pt x="2393" y="288"/>
                  <a:pt x="2390" y="288"/>
                </a:cubicBezTo>
                <a:cubicBezTo>
                  <a:pt x="2388" y="288"/>
                  <a:pt x="2385" y="288"/>
                  <a:pt x="2383" y="289"/>
                </a:cubicBezTo>
                <a:cubicBezTo>
                  <a:pt x="2381" y="289"/>
                  <a:pt x="2381" y="290"/>
                  <a:pt x="2379" y="290"/>
                </a:cubicBezTo>
                <a:cubicBezTo>
                  <a:pt x="2379" y="291"/>
                  <a:pt x="2378" y="291"/>
                  <a:pt x="2377" y="291"/>
                </a:cubicBezTo>
                <a:cubicBezTo>
                  <a:pt x="2376" y="291"/>
                  <a:pt x="2374" y="291"/>
                  <a:pt x="2373" y="291"/>
                </a:cubicBezTo>
                <a:cubicBezTo>
                  <a:pt x="2372" y="291"/>
                  <a:pt x="2371" y="292"/>
                  <a:pt x="2371" y="293"/>
                </a:cubicBezTo>
                <a:cubicBezTo>
                  <a:pt x="2371" y="293"/>
                  <a:pt x="2372" y="293"/>
                  <a:pt x="2373" y="294"/>
                </a:cubicBezTo>
                <a:cubicBezTo>
                  <a:pt x="2373" y="294"/>
                  <a:pt x="2373" y="295"/>
                  <a:pt x="2374" y="295"/>
                </a:cubicBezTo>
                <a:cubicBezTo>
                  <a:pt x="2374" y="296"/>
                  <a:pt x="2375" y="296"/>
                  <a:pt x="2375" y="296"/>
                </a:cubicBezTo>
                <a:cubicBezTo>
                  <a:pt x="2376" y="298"/>
                  <a:pt x="2375" y="298"/>
                  <a:pt x="2374" y="299"/>
                </a:cubicBezTo>
                <a:cubicBezTo>
                  <a:pt x="2374" y="300"/>
                  <a:pt x="2373" y="302"/>
                  <a:pt x="2372" y="301"/>
                </a:cubicBezTo>
                <a:cubicBezTo>
                  <a:pt x="2371" y="301"/>
                  <a:pt x="2371" y="300"/>
                  <a:pt x="2371" y="299"/>
                </a:cubicBezTo>
                <a:cubicBezTo>
                  <a:pt x="2371" y="299"/>
                  <a:pt x="2371" y="298"/>
                  <a:pt x="2370" y="298"/>
                </a:cubicBezTo>
                <a:cubicBezTo>
                  <a:pt x="2369" y="297"/>
                  <a:pt x="2368" y="296"/>
                  <a:pt x="2367" y="295"/>
                </a:cubicBezTo>
                <a:cubicBezTo>
                  <a:pt x="2367" y="293"/>
                  <a:pt x="2366" y="292"/>
                  <a:pt x="2368" y="291"/>
                </a:cubicBezTo>
                <a:cubicBezTo>
                  <a:pt x="2368" y="290"/>
                  <a:pt x="2370" y="289"/>
                  <a:pt x="2370" y="287"/>
                </a:cubicBezTo>
                <a:cubicBezTo>
                  <a:pt x="2370" y="287"/>
                  <a:pt x="2370" y="286"/>
                  <a:pt x="2370" y="285"/>
                </a:cubicBezTo>
                <a:cubicBezTo>
                  <a:pt x="2369" y="284"/>
                  <a:pt x="2369" y="283"/>
                  <a:pt x="2368" y="282"/>
                </a:cubicBezTo>
                <a:cubicBezTo>
                  <a:pt x="2367" y="281"/>
                  <a:pt x="2367" y="280"/>
                  <a:pt x="2367" y="280"/>
                </a:cubicBezTo>
                <a:cubicBezTo>
                  <a:pt x="2366" y="278"/>
                  <a:pt x="2365" y="277"/>
                  <a:pt x="2363" y="276"/>
                </a:cubicBezTo>
                <a:cubicBezTo>
                  <a:pt x="2362" y="275"/>
                  <a:pt x="2361" y="274"/>
                  <a:pt x="2360" y="273"/>
                </a:cubicBezTo>
                <a:cubicBezTo>
                  <a:pt x="2360" y="273"/>
                  <a:pt x="2359" y="272"/>
                  <a:pt x="2358" y="272"/>
                </a:cubicBezTo>
                <a:cubicBezTo>
                  <a:pt x="2358" y="272"/>
                  <a:pt x="2357" y="273"/>
                  <a:pt x="2357" y="274"/>
                </a:cubicBezTo>
                <a:cubicBezTo>
                  <a:pt x="2358" y="275"/>
                  <a:pt x="2360" y="276"/>
                  <a:pt x="2360" y="278"/>
                </a:cubicBezTo>
                <a:cubicBezTo>
                  <a:pt x="2360" y="279"/>
                  <a:pt x="2360" y="280"/>
                  <a:pt x="2361" y="280"/>
                </a:cubicBezTo>
                <a:cubicBezTo>
                  <a:pt x="2361" y="282"/>
                  <a:pt x="2359" y="283"/>
                  <a:pt x="2358" y="284"/>
                </a:cubicBezTo>
                <a:cubicBezTo>
                  <a:pt x="2357" y="284"/>
                  <a:pt x="2355" y="285"/>
                  <a:pt x="2354" y="284"/>
                </a:cubicBezTo>
                <a:cubicBezTo>
                  <a:pt x="2353" y="284"/>
                  <a:pt x="2352" y="284"/>
                  <a:pt x="2351" y="284"/>
                </a:cubicBezTo>
                <a:cubicBezTo>
                  <a:pt x="2350" y="284"/>
                  <a:pt x="2349" y="284"/>
                  <a:pt x="2348" y="284"/>
                </a:cubicBezTo>
                <a:cubicBezTo>
                  <a:pt x="2345" y="284"/>
                  <a:pt x="2343" y="282"/>
                  <a:pt x="2340" y="281"/>
                </a:cubicBezTo>
                <a:cubicBezTo>
                  <a:pt x="2338" y="280"/>
                  <a:pt x="2336" y="280"/>
                  <a:pt x="2334" y="280"/>
                </a:cubicBezTo>
                <a:cubicBezTo>
                  <a:pt x="2333" y="280"/>
                  <a:pt x="2333" y="279"/>
                  <a:pt x="2332" y="279"/>
                </a:cubicBezTo>
                <a:cubicBezTo>
                  <a:pt x="2331" y="279"/>
                  <a:pt x="2330" y="279"/>
                  <a:pt x="2330" y="278"/>
                </a:cubicBezTo>
                <a:cubicBezTo>
                  <a:pt x="2328" y="277"/>
                  <a:pt x="2330" y="276"/>
                  <a:pt x="2331" y="275"/>
                </a:cubicBezTo>
                <a:cubicBezTo>
                  <a:pt x="2331" y="274"/>
                  <a:pt x="2331" y="274"/>
                  <a:pt x="2331" y="273"/>
                </a:cubicBezTo>
                <a:cubicBezTo>
                  <a:pt x="2332" y="273"/>
                  <a:pt x="2332" y="272"/>
                  <a:pt x="2332" y="272"/>
                </a:cubicBezTo>
                <a:cubicBezTo>
                  <a:pt x="2331" y="270"/>
                  <a:pt x="2329" y="271"/>
                  <a:pt x="2328" y="271"/>
                </a:cubicBezTo>
                <a:cubicBezTo>
                  <a:pt x="2326" y="271"/>
                  <a:pt x="2325" y="271"/>
                  <a:pt x="2324" y="273"/>
                </a:cubicBezTo>
                <a:cubicBezTo>
                  <a:pt x="2321" y="275"/>
                  <a:pt x="2319" y="273"/>
                  <a:pt x="2316" y="273"/>
                </a:cubicBezTo>
                <a:cubicBezTo>
                  <a:pt x="2312" y="273"/>
                  <a:pt x="2309" y="273"/>
                  <a:pt x="2305" y="273"/>
                </a:cubicBezTo>
                <a:cubicBezTo>
                  <a:pt x="2304" y="273"/>
                  <a:pt x="2302" y="273"/>
                  <a:pt x="2301" y="273"/>
                </a:cubicBezTo>
                <a:cubicBezTo>
                  <a:pt x="2300" y="274"/>
                  <a:pt x="2298" y="275"/>
                  <a:pt x="2297" y="276"/>
                </a:cubicBezTo>
                <a:cubicBezTo>
                  <a:pt x="2296" y="278"/>
                  <a:pt x="2292" y="279"/>
                  <a:pt x="2293" y="282"/>
                </a:cubicBezTo>
                <a:cubicBezTo>
                  <a:pt x="2294" y="284"/>
                  <a:pt x="2295" y="284"/>
                  <a:pt x="2296" y="285"/>
                </a:cubicBezTo>
                <a:cubicBezTo>
                  <a:pt x="2297" y="286"/>
                  <a:pt x="2297" y="286"/>
                  <a:pt x="2298" y="285"/>
                </a:cubicBezTo>
                <a:cubicBezTo>
                  <a:pt x="2299" y="285"/>
                  <a:pt x="2300" y="285"/>
                  <a:pt x="2301" y="284"/>
                </a:cubicBezTo>
                <a:cubicBezTo>
                  <a:pt x="2304" y="284"/>
                  <a:pt x="2307" y="284"/>
                  <a:pt x="2309" y="283"/>
                </a:cubicBezTo>
                <a:cubicBezTo>
                  <a:pt x="2311" y="283"/>
                  <a:pt x="2312" y="282"/>
                  <a:pt x="2314" y="283"/>
                </a:cubicBezTo>
                <a:cubicBezTo>
                  <a:pt x="2316" y="283"/>
                  <a:pt x="2317" y="282"/>
                  <a:pt x="2318" y="282"/>
                </a:cubicBezTo>
                <a:cubicBezTo>
                  <a:pt x="2319" y="282"/>
                  <a:pt x="2322" y="283"/>
                  <a:pt x="2320" y="284"/>
                </a:cubicBezTo>
                <a:cubicBezTo>
                  <a:pt x="2319" y="285"/>
                  <a:pt x="2316" y="285"/>
                  <a:pt x="2315" y="286"/>
                </a:cubicBezTo>
                <a:cubicBezTo>
                  <a:pt x="2313" y="287"/>
                  <a:pt x="2311" y="288"/>
                  <a:pt x="2309" y="289"/>
                </a:cubicBezTo>
                <a:cubicBezTo>
                  <a:pt x="2308" y="290"/>
                  <a:pt x="2306" y="291"/>
                  <a:pt x="2304" y="291"/>
                </a:cubicBezTo>
                <a:cubicBezTo>
                  <a:pt x="2302" y="292"/>
                  <a:pt x="2299" y="291"/>
                  <a:pt x="2297" y="291"/>
                </a:cubicBezTo>
                <a:cubicBezTo>
                  <a:pt x="2295" y="291"/>
                  <a:pt x="2294" y="291"/>
                  <a:pt x="2293" y="291"/>
                </a:cubicBezTo>
                <a:cubicBezTo>
                  <a:pt x="2292" y="291"/>
                  <a:pt x="2291" y="291"/>
                  <a:pt x="2290" y="290"/>
                </a:cubicBezTo>
                <a:cubicBezTo>
                  <a:pt x="2289" y="290"/>
                  <a:pt x="2288" y="290"/>
                  <a:pt x="2287" y="291"/>
                </a:cubicBezTo>
                <a:cubicBezTo>
                  <a:pt x="2285" y="291"/>
                  <a:pt x="2285" y="292"/>
                  <a:pt x="2286" y="293"/>
                </a:cubicBezTo>
                <a:cubicBezTo>
                  <a:pt x="2287" y="293"/>
                  <a:pt x="2287" y="293"/>
                  <a:pt x="2287" y="294"/>
                </a:cubicBezTo>
                <a:cubicBezTo>
                  <a:pt x="2287" y="295"/>
                  <a:pt x="2287" y="295"/>
                  <a:pt x="2287" y="296"/>
                </a:cubicBezTo>
                <a:cubicBezTo>
                  <a:pt x="2286" y="296"/>
                  <a:pt x="2285" y="296"/>
                  <a:pt x="2285" y="297"/>
                </a:cubicBezTo>
                <a:cubicBezTo>
                  <a:pt x="2284" y="297"/>
                  <a:pt x="2283" y="297"/>
                  <a:pt x="2281" y="297"/>
                </a:cubicBezTo>
                <a:cubicBezTo>
                  <a:pt x="2281" y="298"/>
                  <a:pt x="2280" y="298"/>
                  <a:pt x="2279" y="298"/>
                </a:cubicBezTo>
                <a:cubicBezTo>
                  <a:pt x="2277" y="298"/>
                  <a:pt x="2275" y="299"/>
                  <a:pt x="2273" y="299"/>
                </a:cubicBezTo>
                <a:cubicBezTo>
                  <a:pt x="2271" y="299"/>
                  <a:pt x="2269" y="300"/>
                  <a:pt x="2267" y="301"/>
                </a:cubicBezTo>
                <a:cubicBezTo>
                  <a:pt x="2265" y="301"/>
                  <a:pt x="2263" y="302"/>
                  <a:pt x="2261" y="302"/>
                </a:cubicBezTo>
                <a:cubicBezTo>
                  <a:pt x="2259" y="302"/>
                  <a:pt x="2258" y="303"/>
                  <a:pt x="2256" y="303"/>
                </a:cubicBezTo>
                <a:cubicBezTo>
                  <a:pt x="2254" y="304"/>
                  <a:pt x="2252" y="304"/>
                  <a:pt x="2250" y="305"/>
                </a:cubicBezTo>
                <a:cubicBezTo>
                  <a:pt x="2247" y="305"/>
                  <a:pt x="2245" y="305"/>
                  <a:pt x="2243" y="305"/>
                </a:cubicBezTo>
                <a:cubicBezTo>
                  <a:pt x="2241" y="305"/>
                  <a:pt x="2239" y="306"/>
                  <a:pt x="2238" y="306"/>
                </a:cubicBezTo>
                <a:cubicBezTo>
                  <a:pt x="2234" y="306"/>
                  <a:pt x="2231" y="307"/>
                  <a:pt x="2228" y="307"/>
                </a:cubicBezTo>
                <a:cubicBezTo>
                  <a:pt x="2227" y="307"/>
                  <a:pt x="2224" y="307"/>
                  <a:pt x="2225" y="309"/>
                </a:cubicBezTo>
                <a:cubicBezTo>
                  <a:pt x="2226" y="310"/>
                  <a:pt x="2228" y="310"/>
                  <a:pt x="2227" y="312"/>
                </a:cubicBezTo>
                <a:cubicBezTo>
                  <a:pt x="2226" y="313"/>
                  <a:pt x="2224" y="313"/>
                  <a:pt x="2223" y="313"/>
                </a:cubicBezTo>
                <a:cubicBezTo>
                  <a:pt x="2222" y="314"/>
                  <a:pt x="2221" y="314"/>
                  <a:pt x="2219" y="315"/>
                </a:cubicBezTo>
                <a:cubicBezTo>
                  <a:pt x="2217" y="315"/>
                  <a:pt x="2214" y="316"/>
                  <a:pt x="2211" y="318"/>
                </a:cubicBezTo>
                <a:cubicBezTo>
                  <a:pt x="2210" y="318"/>
                  <a:pt x="2209" y="319"/>
                  <a:pt x="2207" y="319"/>
                </a:cubicBezTo>
                <a:cubicBezTo>
                  <a:pt x="2208" y="318"/>
                  <a:pt x="2210" y="318"/>
                  <a:pt x="2211" y="317"/>
                </a:cubicBezTo>
                <a:cubicBezTo>
                  <a:pt x="2212" y="316"/>
                  <a:pt x="2214" y="316"/>
                  <a:pt x="2215" y="315"/>
                </a:cubicBezTo>
                <a:cubicBezTo>
                  <a:pt x="2216" y="314"/>
                  <a:pt x="2217" y="313"/>
                  <a:pt x="2218" y="312"/>
                </a:cubicBezTo>
                <a:cubicBezTo>
                  <a:pt x="2219" y="310"/>
                  <a:pt x="2220" y="309"/>
                  <a:pt x="2220" y="308"/>
                </a:cubicBezTo>
                <a:cubicBezTo>
                  <a:pt x="2221" y="305"/>
                  <a:pt x="2223" y="303"/>
                  <a:pt x="2225" y="301"/>
                </a:cubicBezTo>
                <a:cubicBezTo>
                  <a:pt x="2228" y="298"/>
                  <a:pt x="2232" y="299"/>
                  <a:pt x="2235" y="299"/>
                </a:cubicBezTo>
                <a:cubicBezTo>
                  <a:pt x="2239" y="298"/>
                  <a:pt x="2239" y="295"/>
                  <a:pt x="2241" y="293"/>
                </a:cubicBezTo>
                <a:cubicBezTo>
                  <a:pt x="2243" y="291"/>
                  <a:pt x="2244" y="288"/>
                  <a:pt x="2247" y="287"/>
                </a:cubicBezTo>
                <a:cubicBezTo>
                  <a:pt x="2250" y="287"/>
                  <a:pt x="2252" y="288"/>
                  <a:pt x="2254" y="287"/>
                </a:cubicBezTo>
                <a:cubicBezTo>
                  <a:pt x="2257" y="287"/>
                  <a:pt x="2259" y="286"/>
                  <a:pt x="2261" y="285"/>
                </a:cubicBezTo>
                <a:cubicBezTo>
                  <a:pt x="2263" y="284"/>
                  <a:pt x="2266" y="283"/>
                  <a:pt x="2268" y="281"/>
                </a:cubicBezTo>
                <a:cubicBezTo>
                  <a:pt x="2270" y="280"/>
                  <a:pt x="2272" y="279"/>
                  <a:pt x="2275" y="278"/>
                </a:cubicBezTo>
                <a:cubicBezTo>
                  <a:pt x="2277" y="277"/>
                  <a:pt x="2279" y="276"/>
                  <a:pt x="2282" y="275"/>
                </a:cubicBezTo>
                <a:cubicBezTo>
                  <a:pt x="2283" y="274"/>
                  <a:pt x="2285" y="273"/>
                  <a:pt x="2287" y="272"/>
                </a:cubicBezTo>
                <a:cubicBezTo>
                  <a:pt x="2288" y="271"/>
                  <a:pt x="2289" y="271"/>
                  <a:pt x="2291" y="270"/>
                </a:cubicBezTo>
                <a:cubicBezTo>
                  <a:pt x="2293" y="270"/>
                  <a:pt x="2294" y="269"/>
                  <a:pt x="2295" y="268"/>
                </a:cubicBezTo>
                <a:cubicBezTo>
                  <a:pt x="2296" y="267"/>
                  <a:pt x="2297" y="267"/>
                  <a:pt x="2299" y="266"/>
                </a:cubicBezTo>
                <a:cubicBezTo>
                  <a:pt x="2300" y="265"/>
                  <a:pt x="2301" y="264"/>
                  <a:pt x="2302" y="263"/>
                </a:cubicBezTo>
                <a:cubicBezTo>
                  <a:pt x="2302" y="263"/>
                  <a:pt x="2302" y="262"/>
                  <a:pt x="2302" y="261"/>
                </a:cubicBezTo>
                <a:cubicBezTo>
                  <a:pt x="2301" y="261"/>
                  <a:pt x="2299" y="261"/>
                  <a:pt x="2298" y="261"/>
                </a:cubicBezTo>
                <a:cubicBezTo>
                  <a:pt x="2297" y="261"/>
                  <a:pt x="2296" y="261"/>
                  <a:pt x="2296" y="261"/>
                </a:cubicBezTo>
                <a:cubicBezTo>
                  <a:pt x="2296" y="260"/>
                  <a:pt x="2297" y="260"/>
                  <a:pt x="2298" y="260"/>
                </a:cubicBezTo>
                <a:cubicBezTo>
                  <a:pt x="2299" y="259"/>
                  <a:pt x="2301" y="259"/>
                  <a:pt x="2302" y="258"/>
                </a:cubicBezTo>
                <a:cubicBezTo>
                  <a:pt x="2303" y="257"/>
                  <a:pt x="2305" y="256"/>
                  <a:pt x="2306" y="255"/>
                </a:cubicBezTo>
                <a:cubicBezTo>
                  <a:pt x="2307" y="255"/>
                  <a:pt x="2308" y="254"/>
                  <a:pt x="2309" y="254"/>
                </a:cubicBezTo>
                <a:cubicBezTo>
                  <a:pt x="2310" y="254"/>
                  <a:pt x="2310" y="254"/>
                  <a:pt x="2311" y="254"/>
                </a:cubicBezTo>
                <a:cubicBezTo>
                  <a:pt x="2314" y="254"/>
                  <a:pt x="2316" y="253"/>
                  <a:pt x="2319" y="252"/>
                </a:cubicBezTo>
                <a:cubicBezTo>
                  <a:pt x="2321" y="251"/>
                  <a:pt x="2323" y="250"/>
                  <a:pt x="2325" y="249"/>
                </a:cubicBezTo>
                <a:cubicBezTo>
                  <a:pt x="2327" y="248"/>
                  <a:pt x="2329" y="246"/>
                  <a:pt x="2332" y="245"/>
                </a:cubicBezTo>
                <a:cubicBezTo>
                  <a:pt x="2335" y="243"/>
                  <a:pt x="2337" y="242"/>
                  <a:pt x="2340" y="241"/>
                </a:cubicBezTo>
                <a:cubicBezTo>
                  <a:pt x="2342" y="240"/>
                  <a:pt x="2343" y="239"/>
                  <a:pt x="2344" y="239"/>
                </a:cubicBezTo>
                <a:cubicBezTo>
                  <a:pt x="2346" y="238"/>
                  <a:pt x="2347" y="238"/>
                  <a:pt x="2349" y="237"/>
                </a:cubicBezTo>
                <a:cubicBezTo>
                  <a:pt x="2351" y="236"/>
                  <a:pt x="2354" y="234"/>
                  <a:pt x="2357" y="233"/>
                </a:cubicBezTo>
                <a:cubicBezTo>
                  <a:pt x="2359" y="232"/>
                  <a:pt x="2361" y="231"/>
                  <a:pt x="2363" y="230"/>
                </a:cubicBezTo>
                <a:cubicBezTo>
                  <a:pt x="2365" y="229"/>
                  <a:pt x="2367" y="228"/>
                  <a:pt x="2369" y="227"/>
                </a:cubicBezTo>
                <a:cubicBezTo>
                  <a:pt x="2370" y="226"/>
                  <a:pt x="2372" y="225"/>
                  <a:pt x="2373" y="224"/>
                </a:cubicBezTo>
                <a:cubicBezTo>
                  <a:pt x="2374" y="222"/>
                  <a:pt x="2376" y="219"/>
                  <a:pt x="2376" y="216"/>
                </a:cubicBezTo>
                <a:cubicBezTo>
                  <a:pt x="2377" y="213"/>
                  <a:pt x="2372" y="214"/>
                  <a:pt x="2370" y="213"/>
                </a:cubicBezTo>
                <a:cubicBezTo>
                  <a:pt x="2368" y="213"/>
                  <a:pt x="2367" y="212"/>
                  <a:pt x="2367" y="211"/>
                </a:cubicBezTo>
                <a:cubicBezTo>
                  <a:pt x="2367" y="210"/>
                  <a:pt x="2368" y="209"/>
                  <a:pt x="2367" y="209"/>
                </a:cubicBezTo>
                <a:cubicBezTo>
                  <a:pt x="2367" y="208"/>
                  <a:pt x="2366" y="209"/>
                  <a:pt x="2366" y="209"/>
                </a:cubicBezTo>
                <a:cubicBezTo>
                  <a:pt x="2365" y="210"/>
                  <a:pt x="2364" y="211"/>
                  <a:pt x="2363" y="211"/>
                </a:cubicBezTo>
                <a:cubicBezTo>
                  <a:pt x="2361" y="212"/>
                  <a:pt x="2360" y="212"/>
                  <a:pt x="2359" y="212"/>
                </a:cubicBezTo>
                <a:cubicBezTo>
                  <a:pt x="2359" y="212"/>
                  <a:pt x="2358" y="211"/>
                  <a:pt x="2359" y="210"/>
                </a:cubicBezTo>
                <a:cubicBezTo>
                  <a:pt x="2359" y="210"/>
                  <a:pt x="2360" y="209"/>
                  <a:pt x="2359" y="209"/>
                </a:cubicBezTo>
                <a:cubicBezTo>
                  <a:pt x="2359" y="208"/>
                  <a:pt x="2359" y="208"/>
                  <a:pt x="2359" y="208"/>
                </a:cubicBezTo>
                <a:cubicBezTo>
                  <a:pt x="2359" y="208"/>
                  <a:pt x="2359" y="208"/>
                  <a:pt x="2359" y="207"/>
                </a:cubicBezTo>
                <a:cubicBezTo>
                  <a:pt x="2359" y="206"/>
                  <a:pt x="2359" y="206"/>
                  <a:pt x="2359" y="205"/>
                </a:cubicBezTo>
                <a:cubicBezTo>
                  <a:pt x="2358" y="205"/>
                  <a:pt x="2357" y="204"/>
                  <a:pt x="2357" y="204"/>
                </a:cubicBezTo>
                <a:cubicBezTo>
                  <a:pt x="2356" y="204"/>
                  <a:pt x="2356" y="204"/>
                  <a:pt x="2355" y="204"/>
                </a:cubicBezTo>
                <a:cubicBezTo>
                  <a:pt x="2353" y="203"/>
                  <a:pt x="2352" y="204"/>
                  <a:pt x="2351" y="203"/>
                </a:cubicBezTo>
                <a:cubicBezTo>
                  <a:pt x="2350" y="202"/>
                  <a:pt x="2349" y="200"/>
                  <a:pt x="2350" y="199"/>
                </a:cubicBezTo>
                <a:cubicBezTo>
                  <a:pt x="2350" y="199"/>
                  <a:pt x="2351" y="200"/>
                  <a:pt x="2351" y="200"/>
                </a:cubicBezTo>
                <a:cubicBezTo>
                  <a:pt x="2352" y="201"/>
                  <a:pt x="2352" y="201"/>
                  <a:pt x="2353" y="201"/>
                </a:cubicBezTo>
                <a:cubicBezTo>
                  <a:pt x="2354" y="201"/>
                  <a:pt x="2355" y="201"/>
                  <a:pt x="2356" y="201"/>
                </a:cubicBezTo>
                <a:cubicBezTo>
                  <a:pt x="2356" y="201"/>
                  <a:pt x="2356" y="202"/>
                  <a:pt x="2357" y="202"/>
                </a:cubicBezTo>
                <a:cubicBezTo>
                  <a:pt x="2358" y="203"/>
                  <a:pt x="2359" y="204"/>
                  <a:pt x="2360" y="204"/>
                </a:cubicBezTo>
                <a:cubicBezTo>
                  <a:pt x="2361" y="204"/>
                  <a:pt x="2362" y="205"/>
                  <a:pt x="2362" y="205"/>
                </a:cubicBezTo>
                <a:cubicBezTo>
                  <a:pt x="2363" y="205"/>
                  <a:pt x="2364" y="205"/>
                  <a:pt x="2364" y="206"/>
                </a:cubicBezTo>
                <a:cubicBezTo>
                  <a:pt x="2364" y="206"/>
                  <a:pt x="2363" y="206"/>
                  <a:pt x="2364" y="207"/>
                </a:cubicBezTo>
                <a:cubicBezTo>
                  <a:pt x="2364" y="207"/>
                  <a:pt x="2365" y="207"/>
                  <a:pt x="2366" y="207"/>
                </a:cubicBezTo>
                <a:cubicBezTo>
                  <a:pt x="2368" y="207"/>
                  <a:pt x="2369" y="207"/>
                  <a:pt x="2371" y="207"/>
                </a:cubicBezTo>
                <a:cubicBezTo>
                  <a:pt x="2372" y="207"/>
                  <a:pt x="2373" y="209"/>
                  <a:pt x="2373" y="210"/>
                </a:cubicBezTo>
                <a:cubicBezTo>
                  <a:pt x="2374" y="212"/>
                  <a:pt x="2376" y="212"/>
                  <a:pt x="2377" y="210"/>
                </a:cubicBezTo>
                <a:cubicBezTo>
                  <a:pt x="2377" y="209"/>
                  <a:pt x="2376" y="206"/>
                  <a:pt x="2377" y="205"/>
                </a:cubicBezTo>
                <a:cubicBezTo>
                  <a:pt x="2378" y="204"/>
                  <a:pt x="2378" y="204"/>
                  <a:pt x="2379" y="203"/>
                </a:cubicBezTo>
                <a:cubicBezTo>
                  <a:pt x="2380" y="201"/>
                  <a:pt x="2379" y="199"/>
                  <a:pt x="2378" y="198"/>
                </a:cubicBezTo>
                <a:cubicBezTo>
                  <a:pt x="2378" y="197"/>
                  <a:pt x="2378" y="197"/>
                  <a:pt x="2377" y="196"/>
                </a:cubicBezTo>
                <a:cubicBezTo>
                  <a:pt x="2376" y="196"/>
                  <a:pt x="2377" y="197"/>
                  <a:pt x="2376" y="197"/>
                </a:cubicBezTo>
                <a:cubicBezTo>
                  <a:pt x="2376" y="198"/>
                  <a:pt x="2375" y="198"/>
                  <a:pt x="2375" y="198"/>
                </a:cubicBezTo>
                <a:cubicBezTo>
                  <a:pt x="2374" y="199"/>
                  <a:pt x="2375" y="199"/>
                  <a:pt x="2374" y="199"/>
                </a:cubicBezTo>
                <a:cubicBezTo>
                  <a:pt x="2374" y="200"/>
                  <a:pt x="2374" y="200"/>
                  <a:pt x="2373" y="200"/>
                </a:cubicBezTo>
                <a:cubicBezTo>
                  <a:pt x="2372" y="199"/>
                  <a:pt x="2373" y="197"/>
                  <a:pt x="2373" y="196"/>
                </a:cubicBezTo>
                <a:cubicBezTo>
                  <a:pt x="2373" y="195"/>
                  <a:pt x="2373" y="194"/>
                  <a:pt x="2372" y="194"/>
                </a:cubicBezTo>
                <a:cubicBezTo>
                  <a:pt x="2372" y="193"/>
                  <a:pt x="2371" y="193"/>
                  <a:pt x="2371" y="192"/>
                </a:cubicBezTo>
                <a:cubicBezTo>
                  <a:pt x="2370" y="192"/>
                  <a:pt x="2371" y="191"/>
                  <a:pt x="2371" y="190"/>
                </a:cubicBezTo>
                <a:cubicBezTo>
                  <a:pt x="2371" y="189"/>
                  <a:pt x="2371" y="188"/>
                  <a:pt x="2370" y="187"/>
                </a:cubicBezTo>
                <a:cubicBezTo>
                  <a:pt x="2369" y="186"/>
                  <a:pt x="2368" y="186"/>
                  <a:pt x="2367" y="184"/>
                </a:cubicBezTo>
                <a:cubicBezTo>
                  <a:pt x="2367" y="183"/>
                  <a:pt x="2366" y="183"/>
                  <a:pt x="2364" y="183"/>
                </a:cubicBezTo>
                <a:cubicBezTo>
                  <a:pt x="2363" y="183"/>
                  <a:pt x="2362" y="183"/>
                  <a:pt x="2361" y="184"/>
                </a:cubicBezTo>
                <a:cubicBezTo>
                  <a:pt x="2361" y="184"/>
                  <a:pt x="2360" y="184"/>
                  <a:pt x="2360" y="184"/>
                </a:cubicBezTo>
                <a:cubicBezTo>
                  <a:pt x="2360" y="185"/>
                  <a:pt x="2361" y="185"/>
                  <a:pt x="2362" y="185"/>
                </a:cubicBezTo>
                <a:cubicBezTo>
                  <a:pt x="2362" y="185"/>
                  <a:pt x="2362" y="185"/>
                  <a:pt x="2362" y="186"/>
                </a:cubicBezTo>
                <a:cubicBezTo>
                  <a:pt x="2363" y="186"/>
                  <a:pt x="2364" y="186"/>
                  <a:pt x="2365" y="186"/>
                </a:cubicBezTo>
                <a:cubicBezTo>
                  <a:pt x="2366" y="186"/>
                  <a:pt x="2366" y="187"/>
                  <a:pt x="2366" y="188"/>
                </a:cubicBezTo>
                <a:cubicBezTo>
                  <a:pt x="2365" y="188"/>
                  <a:pt x="2363" y="187"/>
                  <a:pt x="2363" y="189"/>
                </a:cubicBezTo>
                <a:cubicBezTo>
                  <a:pt x="2362" y="190"/>
                  <a:pt x="2362" y="191"/>
                  <a:pt x="2361" y="191"/>
                </a:cubicBezTo>
                <a:cubicBezTo>
                  <a:pt x="2358" y="193"/>
                  <a:pt x="2359" y="190"/>
                  <a:pt x="2359" y="189"/>
                </a:cubicBezTo>
                <a:cubicBezTo>
                  <a:pt x="2359" y="187"/>
                  <a:pt x="2358" y="187"/>
                  <a:pt x="2357" y="186"/>
                </a:cubicBezTo>
                <a:cubicBezTo>
                  <a:pt x="2356" y="184"/>
                  <a:pt x="2357" y="181"/>
                  <a:pt x="2356" y="180"/>
                </a:cubicBezTo>
                <a:cubicBezTo>
                  <a:pt x="2354" y="178"/>
                  <a:pt x="2352" y="178"/>
                  <a:pt x="2351" y="177"/>
                </a:cubicBezTo>
                <a:cubicBezTo>
                  <a:pt x="2349" y="176"/>
                  <a:pt x="2347" y="176"/>
                  <a:pt x="2346" y="175"/>
                </a:cubicBezTo>
                <a:cubicBezTo>
                  <a:pt x="2345" y="174"/>
                  <a:pt x="2344" y="173"/>
                  <a:pt x="2342" y="173"/>
                </a:cubicBezTo>
                <a:cubicBezTo>
                  <a:pt x="2341" y="172"/>
                  <a:pt x="2340" y="171"/>
                  <a:pt x="2339" y="170"/>
                </a:cubicBezTo>
                <a:cubicBezTo>
                  <a:pt x="2338" y="169"/>
                  <a:pt x="2336" y="169"/>
                  <a:pt x="2335" y="169"/>
                </a:cubicBezTo>
                <a:cubicBezTo>
                  <a:pt x="2333" y="169"/>
                  <a:pt x="2333" y="167"/>
                  <a:pt x="2332" y="166"/>
                </a:cubicBezTo>
                <a:cubicBezTo>
                  <a:pt x="2331" y="165"/>
                  <a:pt x="2328" y="166"/>
                  <a:pt x="2327" y="165"/>
                </a:cubicBezTo>
                <a:cubicBezTo>
                  <a:pt x="2326" y="165"/>
                  <a:pt x="2326" y="165"/>
                  <a:pt x="2325" y="165"/>
                </a:cubicBezTo>
                <a:cubicBezTo>
                  <a:pt x="2325" y="164"/>
                  <a:pt x="2325" y="164"/>
                  <a:pt x="2324" y="163"/>
                </a:cubicBezTo>
                <a:cubicBezTo>
                  <a:pt x="2323" y="162"/>
                  <a:pt x="2321" y="163"/>
                  <a:pt x="2319" y="164"/>
                </a:cubicBezTo>
                <a:cubicBezTo>
                  <a:pt x="2317" y="165"/>
                  <a:pt x="2315" y="164"/>
                  <a:pt x="2313" y="163"/>
                </a:cubicBezTo>
                <a:cubicBezTo>
                  <a:pt x="2312" y="163"/>
                  <a:pt x="2310" y="163"/>
                  <a:pt x="2309" y="163"/>
                </a:cubicBezTo>
                <a:cubicBezTo>
                  <a:pt x="2307" y="164"/>
                  <a:pt x="2306" y="165"/>
                  <a:pt x="2305" y="166"/>
                </a:cubicBezTo>
                <a:cubicBezTo>
                  <a:pt x="2303" y="166"/>
                  <a:pt x="2302" y="166"/>
                  <a:pt x="2300" y="165"/>
                </a:cubicBezTo>
                <a:cubicBezTo>
                  <a:pt x="2299" y="165"/>
                  <a:pt x="2298" y="164"/>
                  <a:pt x="2296" y="164"/>
                </a:cubicBezTo>
                <a:cubicBezTo>
                  <a:pt x="2295" y="164"/>
                  <a:pt x="2293" y="164"/>
                  <a:pt x="2292" y="163"/>
                </a:cubicBezTo>
                <a:cubicBezTo>
                  <a:pt x="2291" y="163"/>
                  <a:pt x="2289" y="163"/>
                  <a:pt x="2288" y="163"/>
                </a:cubicBezTo>
                <a:cubicBezTo>
                  <a:pt x="2286" y="163"/>
                  <a:pt x="2285" y="164"/>
                  <a:pt x="2284" y="164"/>
                </a:cubicBezTo>
                <a:cubicBezTo>
                  <a:pt x="2280" y="164"/>
                  <a:pt x="2277" y="164"/>
                  <a:pt x="2273" y="164"/>
                </a:cubicBezTo>
                <a:cubicBezTo>
                  <a:pt x="2272" y="165"/>
                  <a:pt x="2271" y="164"/>
                  <a:pt x="2269" y="164"/>
                </a:cubicBezTo>
                <a:cubicBezTo>
                  <a:pt x="2268" y="163"/>
                  <a:pt x="2266" y="164"/>
                  <a:pt x="2265" y="164"/>
                </a:cubicBezTo>
                <a:cubicBezTo>
                  <a:pt x="2264" y="164"/>
                  <a:pt x="2262" y="164"/>
                  <a:pt x="2261" y="165"/>
                </a:cubicBezTo>
                <a:cubicBezTo>
                  <a:pt x="2260" y="165"/>
                  <a:pt x="2261" y="166"/>
                  <a:pt x="2261" y="166"/>
                </a:cubicBezTo>
                <a:cubicBezTo>
                  <a:pt x="2262" y="166"/>
                  <a:pt x="2262" y="167"/>
                  <a:pt x="2262" y="168"/>
                </a:cubicBezTo>
                <a:cubicBezTo>
                  <a:pt x="2262" y="169"/>
                  <a:pt x="2260" y="169"/>
                  <a:pt x="2260" y="171"/>
                </a:cubicBezTo>
                <a:cubicBezTo>
                  <a:pt x="2259" y="172"/>
                  <a:pt x="2258" y="173"/>
                  <a:pt x="2256" y="173"/>
                </a:cubicBezTo>
                <a:cubicBezTo>
                  <a:pt x="2253" y="174"/>
                  <a:pt x="2251" y="172"/>
                  <a:pt x="2248" y="172"/>
                </a:cubicBezTo>
                <a:cubicBezTo>
                  <a:pt x="2246" y="172"/>
                  <a:pt x="2245" y="173"/>
                  <a:pt x="2244" y="173"/>
                </a:cubicBezTo>
                <a:cubicBezTo>
                  <a:pt x="2243" y="173"/>
                  <a:pt x="2241" y="173"/>
                  <a:pt x="2240" y="174"/>
                </a:cubicBezTo>
                <a:cubicBezTo>
                  <a:pt x="2240" y="174"/>
                  <a:pt x="2239" y="175"/>
                  <a:pt x="2238" y="175"/>
                </a:cubicBezTo>
                <a:cubicBezTo>
                  <a:pt x="2236" y="176"/>
                  <a:pt x="2237" y="174"/>
                  <a:pt x="2236" y="173"/>
                </a:cubicBezTo>
                <a:cubicBezTo>
                  <a:pt x="2235" y="173"/>
                  <a:pt x="2234" y="173"/>
                  <a:pt x="2234" y="173"/>
                </a:cubicBezTo>
                <a:cubicBezTo>
                  <a:pt x="2233" y="173"/>
                  <a:pt x="2232" y="173"/>
                  <a:pt x="2232" y="173"/>
                </a:cubicBezTo>
                <a:cubicBezTo>
                  <a:pt x="2231" y="173"/>
                  <a:pt x="2231" y="172"/>
                  <a:pt x="2232" y="171"/>
                </a:cubicBezTo>
                <a:cubicBezTo>
                  <a:pt x="2232" y="171"/>
                  <a:pt x="2233" y="171"/>
                  <a:pt x="2233" y="170"/>
                </a:cubicBezTo>
                <a:cubicBezTo>
                  <a:pt x="2237" y="169"/>
                  <a:pt x="2239" y="166"/>
                  <a:pt x="2242" y="164"/>
                </a:cubicBezTo>
                <a:cubicBezTo>
                  <a:pt x="2243" y="163"/>
                  <a:pt x="2245" y="163"/>
                  <a:pt x="2246" y="161"/>
                </a:cubicBezTo>
                <a:cubicBezTo>
                  <a:pt x="2247" y="160"/>
                  <a:pt x="2248" y="160"/>
                  <a:pt x="2250" y="159"/>
                </a:cubicBezTo>
                <a:cubicBezTo>
                  <a:pt x="2250" y="159"/>
                  <a:pt x="2253" y="158"/>
                  <a:pt x="2253" y="157"/>
                </a:cubicBezTo>
                <a:cubicBezTo>
                  <a:pt x="2253" y="156"/>
                  <a:pt x="2252" y="156"/>
                  <a:pt x="2251" y="156"/>
                </a:cubicBezTo>
                <a:cubicBezTo>
                  <a:pt x="2250" y="156"/>
                  <a:pt x="2250" y="156"/>
                  <a:pt x="2249" y="155"/>
                </a:cubicBezTo>
                <a:cubicBezTo>
                  <a:pt x="2248" y="154"/>
                  <a:pt x="2248" y="153"/>
                  <a:pt x="2246" y="152"/>
                </a:cubicBezTo>
                <a:cubicBezTo>
                  <a:pt x="2244" y="152"/>
                  <a:pt x="2243" y="152"/>
                  <a:pt x="2242" y="152"/>
                </a:cubicBezTo>
                <a:cubicBezTo>
                  <a:pt x="2240" y="151"/>
                  <a:pt x="2239" y="150"/>
                  <a:pt x="2238" y="151"/>
                </a:cubicBezTo>
                <a:cubicBezTo>
                  <a:pt x="2236" y="152"/>
                  <a:pt x="2235" y="153"/>
                  <a:pt x="2234" y="153"/>
                </a:cubicBezTo>
                <a:cubicBezTo>
                  <a:pt x="2232" y="153"/>
                  <a:pt x="2232" y="151"/>
                  <a:pt x="2230" y="151"/>
                </a:cubicBezTo>
                <a:cubicBezTo>
                  <a:pt x="2230" y="150"/>
                  <a:pt x="2229" y="151"/>
                  <a:pt x="2228" y="150"/>
                </a:cubicBezTo>
                <a:cubicBezTo>
                  <a:pt x="2227" y="150"/>
                  <a:pt x="2226" y="150"/>
                  <a:pt x="2226" y="150"/>
                </a:cubicBezTo>
                <a:cubicBezTo>
                  <a:pt x="2224" y="151"/>
                  <a:pt x="2223" y="153"/>
                  <a:pt x="2221" y="153"/>
                </a:cubicBezTo>
                <a:cubicBezTo>
                  <a:pt x="2220" y="154"/>
                  <a:pt x="2219" y="154"/>
                  <a:pt x="2217" y="154"/>
                </a:cubicBezTo>
                <a:cubicBezTo>
                  <a:pt x="2215" y="154"/>
                  <a:pt x="2214" y="154"/>
                  <a:pt x="2212" y="154"/>
                </a:cubicBezTo>
                <a:cubicBezTo>
                  <a:pt x="2212" y="154"/>
                  <a:pt x="2211" y="154"/>
                  <a:pt x="2211" y="153"/>
                </a:cubicBezTo>
                <a:cubicBezTo>
                  <a:pt x="2211" y="152"/>
                  <a:pt x="2212" y="152"/>
                  <a:pt x="2213" y="152"/>
                </a:cubicBezTo>
                <a:cubicBezTo>
                  <a:pt x="2214" y="152"/>
                  <a:pt x="2216" y="152"/>
                  <a:pt x="2217" y="151"/>
                </a:cubicBezTo>
                <a:cubicBezTo>
                  <a:pt x="2218" y="151"/>
                  <a:pt x="2218" y="150"/>
                  <a:pt x="2219" y="150"/>
                </a:cubicBezTo>
                <a:cubicBezTo>
                  <a:pt x="2219" y="149"/>
                  <a:pt x="2220" y="149"/>
                  <a:pt x="2220" y="148"/>
                </a:cubicBezTo>
                <a:cubicBezTo>
                  <a:pt x="2220" y="148"/>
                  <a:pt x="2220" y="147"/>
                  <a:pt x="2219" y="147"/>
                </a:cubicBezTo>
                <a:cubicBezTo>
                  <a:pt x="2219" y="147"/>
                  <a:pt x="2219" y="148"/>
                  <a:pt x="2218" y="148"/>
                </a:cubicBezTo>
                <a:cubicBezTo>
                  <a:pt x="2217" y="149"/>
                  <a:pt x="2215" y="149"/>
                  <a:pt x="2214" y="149"/>
                </a:cubicBezTo>
                <a:cubicBezTo>
                  <a:pt x="2212" y="148"/>
                  <a:pt x="2211" y="149"/>
                  <a:pt x="2210" y="149"/>
                </a:cubicBezTo>
                <a:cubicBezTo>
                  <a:pt x="2208" y="150"/>
                  <a:pt x="2207" y="149"/>
                  <a:pt x="2205" y="149"/>
                </a:cubicBezTo>
                <a:cubicBezTo>
                  <a:pt x="2204" y="148"/>
                  <a:pt x="2203" y="150"/>
                  <a:pt x="2202" y="150"/>
                </a:cubicBezTo>
                <a:cubicBezTo>
                  <a:pt x="2200" y="150"/>
                  <a:pt x="2199" y="149"/>
                  <a:pt x="2198" y="148"/>
                </a:cubicBezTo>
                <a:cubicBezTo>
                  <a:pt x="2197" y="147"/>
                  <a:pt x="2195" y="149"/>
                  <a:pt x="2193" y="149"/>
                </a:cubicBezTo>
                <a:cubicBezTo>
                  <a:pt x="2191" y="149"/>
                  <a:pt x="2190" y="149"/>
                  <a:pt x="2188" y="150"/>
                </a:cubicBezTo>
                <a:cubicBezTo>
                  <a:pt x="2188" y="149"/>
                  <a:pt x="2190" y="148"/>
                  <a:pt x="2191" y="148"/>
                </a:cubicBezTo>
                <a:cubicBezTo>
                  <a:pt x="2192" y="148"/>
                  <a:pt x="2192" y="148"/>
                  <a:pt x="2193" y="148"/>
                </a:cubicBezTo>
                <a:cubicBezTo>
                  <a:pt x="2194" y="147"/>
                  <a:pt x="2194" y="147"/>
                  <a:pt x="2195" y="147"/>
                </a:cubicBezTo>
                <a:cubicBezTo>
                  <a:pt x="2197" y="146"/>
                  <a:pt x="2201" y="147"/>
                  <a:pt x="2204" y="146"/>
                </a:cubicBezTo>
                <a:cubicBezTo>
                  <a:pt x="2206" y="145"/>
                  <a:pt x="2209" y="145"/>
                  <a:pt x="2210" y="143"/>
                </a:cubicBezTo>
                <a:cubicBezTo>
                  <a:pt x="2210" y="142"/>
                  <a:pt x="2211" y="142"/>
                  <a:pt x="2212" y="141"/>
                </a:cubicBezTo>
                <a:cubicBezTo>
                  <a:pt x="2212" y="141"/>
                  <a:pt x="2213" y="141"/>
                  <a:pt x="2214" y="141"/>
                </a:cubicBezTo>
                <a:cubicBezTo>
                  <a:pt x="2215" y="141"/>
                  <a:pt x="2216" y="140"/>
                  <a:pt x="2216" y="139"/>
                </a:cubicBezTo>
                <a:cubicBezTo>
                  <a:pt x="2218" y="137"/>
                  <a:pt x="2218" y="139"/>
                  <a:pt x="2220" y="139"/>
                </a:cubicBezTo>
                <a:cubicBezTo>
                  <a:pt x="2221" y="139"/>
                  <a:pt x="2222" y="138"/>
                  <a:pt x="2224" y="138"/>
                </a:cubicBezTo>
                <a:cubicBezTo>
                  <a:pt x="2224" y="138"/>
                  <a:pt x="2228" y="139"/>
                  <a:pt x="2227" y="137"/>
                </a:cubicBezTo>
                <a:cubicBezTo>
                  <a:pt x="2227" y="137"/>
                  <a:pt x="2227" y="137"/>
                  <a:pt x="2226" y="137"/>
                </a:cubicBezTo>
                <a:cubicBezTo>
                  <a:pt x="2226" y="137"/>
                  <a:pt x="2226" y="136"/>
                  <a:pt x="2226" y="136"/>
                </a:cubicBezTo>
                <a:cubicBezTo>
                  <a:pt x="2225" y="135"/>
                  <a:pt x="2224" y="134"/>
                  <a:pt x="2223" y="133"/>
                </a:cubicBezTo>
                <a:cubicBezTo>
                  <a:pt x="2222" y="132"/>
                  <a:pt x="2221" y="131"/>
                  <a:pt x="2220" y="130"/>
                </a:cubicBezTo>
                <a:cubicBezTo>
                  <a:pt x="2219" y="129"/>
                  <a:pt x="2217" y="128"/>
                  <a:pt x="2216" y="128"/>
                </a:cubicBezTo>
                <a:cubicBezTo>
                  <a:pt x="2214" y="128"/>
                  <a:pt x="2212" y="128"/>
                  <a:pt x="2210" y="127"/>
                </a:cubicBezTo>
                <a:cubicBezTo>
                  <a:pt x="2208" y="126"/>
                  <a:pt x="2207" y="126"/>
                  <a:pt x="2205" y="125"/>
                </a:cubicBezTo>
                <a:cubicBezTo>
                  <a:pt x="2203" y="125"/>
                  <a:pt x="2200" y="125"/>
                  <a:pt x="2198" y="125"/>
                </a:cubicBezTo>
                <a:cubicBezTo>
                  <a:pt x="2196" y="124"/>
                  <a:pt x="2195" y="123"/>
                  <a:pt x="2192" y="123"/>
                </a:cubicBezTo>
                <a:cubicBezTo>
                  <a:pt x="2189" y="123"/>
                  <a:pt x="2187" y="122"/>
                  <a:pt x="2184" y="123"/>
                </a:cubicBezTo>
                <a:cubicBezTo>
                  <a:pt x="2180" y="123"/>
                  <a:pt x="2178" y="124"/>
                  <a:pt x="2174" y="125"/>
                </a:cubicBezTo>
                <a:cubicBezTo>
                  <a:pt x="2170" y="127"/>
                  <a:pt x="2166" y="127"/>
                  <a:pt x="2162" y="127"/>
                </a:cubicBezTo>
                <a:cubicBezTo>
                  <a:pt x="2160" y="128"/>
                  <a:pt x="2157" y="129"/>
                  <a:pt x="2155" y="131"/>
                </a:cubicBezTo>
                <a:cubicBezTo>
                  <a:pt x="2153" y="132"/>
                  <a:pt x="2150" y="133"/>
                  <a:pt x="2147" y="135"/>
                </a:cubicBezTo>
                <a:cubicBezTo>
                  <a:pt x="2145" y="135"/>
                  <a:pt x="2143" y="135"/>
                  <a:pt x="2142" y="136"/>
                </a:cubicBezTo>
                <a:cubicBezTo>
                  <a:pt x="2141" y="137"/>
                  <a:pt x="2139" y="138"/>
                  <a:pt x="2140" y="139"/>
                </a:cubicBezTo>
                <a:cubicBezTo>
                  <a:pt x="2140" y="140"/>
                  <a:pt x="2144" y="139"/>
                  <a:pt x="2143" y="140"/>
                </a:cubicBezTo>
                <a:cubicBezTo>
                  <a:pt x="2143" y="141"/>
                  <a:pt x="2141" y="141"/>
                  <a:pt x="2141" y="141"/>
                </a:cubicBezTo>
                <a:cubicBezTo>
                  <a:pt x="2139" y="142"/>
                  <a:pt x="2138" y="143"/>
                  <a:pt x="2137" y="144"/>
                </a:cubicBezTo>
                <a:cubicBezTo>
                  <a:pt x="2136" y="144"/>
                  <a:pt x="2136" y="145"/>
                  <a:pt x="2135" y="145"/>
                </a:cubicBezTo>
                <a:cubicBezTo>
                  <a:pt x="2134" y="146"/>
                  <a:pt x="2132" y="147"/>
                  <a:pt x="2131" y="148"/>
                </a:cubicBezTo>
                <a:cubicBezTo>
                  <a:pt x="2130" y="149"/>
                  <a:pt x="2130" y="151"/>
                  <a:pt x="2128" y="152"/>
                </a:cubicBezTo>
                <a:cubicBezTo>
                  <a:pt x="2127" y="153"/>
                  <a:pt x="2125" y="153"/>
                  <a:pt x="2124" y="154"/>
                </a:cubicBezTo>
                <a:cubicBezTo>
                  <a:pt x="2124" y="155"/>
                  <a:pt x="2123" y="157"/>
                  <a:pt x="2123" y="158"/>
                </a:cubicBezTo>
                <a:cubicBezTo>
                  <a:pt x="2123" y="160"/>
                  <a:pt x="2124" y="160"/>
                  <a:pt x="2125" y="161"/>
                </a:cubicBezTo>
                <a:cubicBezTo>
                  <a:pt x="2125" y="162"/>
                  <a:pt x="2125" y="162"/>
                  <a:pt x="2126" y="162"/>
                </a:cubicBezTo>
                <a:cubicBezTo>
                  <a:pt x="2127" y="163"/>
                  <a:pt x="2128" y="162"/>
                  <a:pt x="2128" y="162"/>
                </a:cubicBezTo>
                <a:cubicBezTo>
                  <a:pt x="2129" y="163"/>
                  <a:pt x="2129" y="164"/>
                  <a:pt x="2129" y="164"/>
                </a:cubicBezTo>
                <a:cubicBezTo>
                  <a:pt x="2129" y="165"/>
                  <a:pt x="2128" y="165"/>
                  <a:pt x="2128" y="165"/>
                </a:cubicBezTo>
                <a:cubicBezTo>
                  <a:pt x="2128" y="166"/>
                  <a:pt x="2128" y="167"/>
                  <a:pt x="2128" y="168"/>
                </a:cubicBezTo>
                <a:cubicBezTo>
                  <a:pt x="2127" y="169"/>
                  <a:pt x="2127" y="169"/>
                  <a:pt x="2126" y="170"/>
                </a:cubicBezTo>
                <a:cubicBezTo>
                  <a:pt x="2126" y="170"/>
                  <a:pt x="2125" y="170"/>
                  <a:pt x="2125" y="171"/>
                </a:cubicBezTo>
                <a:cubicBezTo>
                  <a:pt x="2124" y="172"/>
                  <a:pt x="2124" y="172"/>
                  <a:pt x="2125" y="172"/>
                </a:cubicBezTo>
                <a:cubicBezTo>
                  <a:pt x="2126" y="172"/>
                  <a:pt x="2126" y="173"/>
                  <a:pt x="2127" y="173"/>
                </a:cubicBezTo>
                <a:cubicBezTo>
                  <a:pt x="2127" y="173"/>
                  <a:pt x="2128" y="173"/>
                  <a:pt x="2129" y="173"/>
                </a:cubicBezTo>
                <a:cubicBezTo>
                  <a:pt x="2130" y="173"/>
                  <a:pt x="2132" y="173"/>
                  <a:pt x="2133" y="173"/>
                </a:cubicBezTo>
                <a:cubicBezTo>
                  <a:pt x="2135" y="173"/>
                  <a:pt x="2135" y="174"/>
                  <a:pt x="2136" y="175"/>
                </a:cubicBezTo>
                <a:cubicBezTo>
                  <a:pt x="2137" y="175"/>
                  <a:pt x="2139" y="175"/>
                  <a:pt x="2140" y="175"/>
                </a:cubicBezTo>
                <a:cubicBezTo>
                  <a:pt x="2141" y="175"/>
                  <a:pt x="2143" y="175"/>
                  <a:pt x="2144" y="176"/>
                </a:cubicBezTo>
                <a:cubicBezTo>
                  <a:pt x="2144" y="177"/>
                  <a:pt x="2145" y="177"/>
                  <a:pt x="2146" y="178"/>
                </a:cubicBezTo>
                <a:cubicBezTo>
                  <a:pt x="2145" y="179"/>
                  <a:pt x="2144" y="178"/>
                  <a:pt x="2143" y="177"/>
                </a:cubicBezTo>
                <a:cubicBezTo>
                  <a:pt x="2142" y="176"/>
                  <a:pt x="2141" y="176"/>
                  <a:pt x="2139" y="176"/>
                </a:cubicBezTo>
                <a:cubicBezTo>
                  <a:pt x="2138" y="176"/>
                  <a:pt x="2137" y="175"/>
                  <a:pt x="2135" y="175"/>
                </a:cubicBezTo>
                <a:cubicBezTo>
                  <a:pt x="2134" y="175"/>
                  <a:pt x="2133" y="174"/>
                  <a:pt x="2131" y="174"/>
                </a:cubicBezTo>
                <a:cubicBezTo>
                  <a:pt x="2130" y="175"/>
                  <a:pt x="2128" y="176"/>
                  <a:pt x="2127" y="174"/>
                </a:cubicBezTo>
                <a:cubicBezTo>
                  <a:pt x="2126" y="174"/>
                  <a:pt x="2126" y="173"/>
                  <a:pt x="2125" y="173"/>
                </a:cubicBezTo>
                <a:cubicBezTo>
                  <a:pt x="2124" y="173"/>
                  <a:pt x="2123" y="173"/>
                  <a:pt x="2123" y="173"/>
                </a:cubicBezTo>
                <a:cubicBezTo>
                  <a:pt x="2122" y="173"/>
                  <a:pt x="2121" y="173"/>
                  <a:pt x="2120" y="173"/>
                </a:cubicBezTo>
                <a:cubicBezTo>
                  <a:pt x="2118" y="173"/>
                  <a:pt x="2116" y="174"/>
                  <a:pt x="2114" y="175"/>
                </a:cubicBezTo>
                <a:cubicBezTo>
                  <a:pt x="2113" y="175"/>
                  <a:pt x="2112" y="175"/>
                  <a:pt x="2112" y="175"/>
                </a:cubicBezTo>
                <a:cubicBezTo>
                  <a:pt x="2111" y="175"/>
                  <a:pt x="2110" y="174"/>
                  <a:pt x="2110" y="174"/>
                </a:cubicBezTo>
                <a:cubicBezTo>
                  <a:pt x="2108" y="174"/>
                  <a:pt x="2107" y="174"/>
                  <a:pt x="2105" y="174"/>
                </a:cubicBezTo>
                <a:cubicBezTo>
                  <a:pt x="2104" y="174"/>
                  <a:pt x="2102" y="174"/>
                  <a:pt x="2100" y="174"/>
                </a:cubicBezTo>
                <a:cubicBezTo>
                  <a:pt x="2099" y="175"/>
                  <a:pt x="2097" y="175"/>
                  <a:pt x="2096" y="175"/>
                </a:cubicBezTo>
                <a:cubicBezTo>
                  <a:pt x="2094" y="175"/>
                  <a:pt x="2093" y="174"/>
                  <a:pt x="2091" y="174"/>
                </a:cubicBezTo>
                <a:cubicBezTo>
                  <a:pt x="2090" y="174"/>
                  <a:pt x="2088" y="174"/>
                  <a:pt x="2087" y="173"/>
                </a:cubicBezTo>
                <a:cubicBezTo>
                  <a:pt x="2085" y="173"/>
                  <a:pt x="2084" y="173"/>
                  <a:pt x="2082" y="173"/>
                </a:cubicBezTo>
                <a:cubicBezTo>
                  <a:pt x="2082" y="174"/>
                  <a:pt x="2084" y="175"/>
                  <a:pt x="2085" y="176"/>
                </a:cubicBezTo>
                <a:cubicBezTo>
                  <a:pt x="2086" y="177"/>
                  <a:pt x="2086" y="179"/>
                  <a:pt x="2087" y="180"/>
                </a:cubicBezTo>
                <a:cubicBezTo>
                  <a:pt x="2089" y="180"/>
                  <a:pt x="2091" y="179"/>
                  <a:pt x="2092" y="180"/>
                </a:cubicBezTo>
                <a:cubicBezTo>
                  <a:pt x="2093" y="181"/>
                  <a:pt x="2094" y="183"/>
                  <a:pt x="2096" y="183"/>
                </a:cubicBezTo>
                <a:cubicBezTo>
                  <a:pt x="2097" y="183"/>
                  <a:pt x="2097" y="183"/>
                  <a:pt x="2098" y="184"/>
                </a:cubicBezTo>
                <a:cubicBezTo>
                  <a:pt x="2098" y="185"/>
                  <a:pt x="2098" y="186"/>
                  <a:pt x="2099" y="187"/>
                </a:cubicBezTo>
                <a:cubicBezTo>
                  <a:pt x="2100" y="187"/>
                  <a:pt x="2102" y="187"/>
                  <a:pt x="2102" y="189"/>
                </a:cubicBezTo>
                <a:cubicBezTo>
                  <a:pt x="2103" y="190"/>
                  <a:pt x="2103" y="193"/>
                  <a:pt x="2101" y="192"/>
                </a:cubicBezTo>
                <a:cubicBezTo>
                  <a:pt x="2101" y="192"/>
                  <a:pt x="2101" y="191"/>
                  <a:pt x="2100" y="191"/>
                </a:cubicBezTo>
                <a:cubicBezTo>
                  <a:pt x="2099" y="190"/>
                  <a:pt x="2098" y="190"/>
                  <a:pt x="2098" y="190"/>
                </a:cubicBezTo>
                <a:cubicBezTo>
                  <a:pt x="2096" y="189"/>
                  <a:pt x="2095" y="189"/>
                  <a:pt x="2094" y="188"/>
                </a:cubicBezTo>
                <a:cubicBezTo>
                  <a:pt x="2093" y="188"/>
                  <a:pt x="2092" y="187"/>
                  <a:pt x="2090" y="187"/>
                </a:cubicBezTo>
                <a:cubicBezTo>
                  <a:pt x="2089" y="186"/>
                  <a:pt x="2088" y="185"/>
                  <a:pt x="2087" y="185"/>
                </a:cubicBezTo>
                <a:cubicBezTo>
                  <a:pt x="2086" y="184"/>
                  <a:pt x="2085" y="184"/>
                  <a:pt x="2085" y="184"/>
                </a:cubicBezTo>
                <a:cubicBezTo>
                  <a:pt x="2084" y="184"/>
                  <a:pt x="2083" y="184"/>
                  <a:pt x="2083" y="183"/>
                </a:cubicBezTo>
                <a:cubicBezTo>
                  <a:pt x="2081" y="183"/>
                  <a:pt x="2081" y="183"/>
                  <a:pt x="2079" y="184"/>
                </a:cubicBezTo>
                <a:cubicBezTo>
                  <a:pt x="2078" y="184"/>
                  <a:pt x="2078" y="185"/>
                  <a:pt x="2076" y="186"/>
                </a:cubicBezTo>
                <a:cubicBezTo>
                  <a:pt x="2073" y="188"/>
                  <a:pt x="2070" y="186"/>
                  <a:pt x="2067" y="187"/>
                </a:cubicBezTo>
                <a:cubicBezTo>
                  <a:pt x="2065" y="188"/>
                  <a:pt x="2064" y="189"/>
                  <a:pt x="2062" y="190"/>
                </a:cubicBezTo>
                <a:cubicBezTo>
                  <a:pt x="2061" y="190"/>
                  <a:pt x="2059" y="190"/>
                  <a:pt x="2058" y="191"/>
                </a:cubicBezTo>
                <a:cubicBezTo>
                  <a:pt x="2057" y="192"/>
                  <a:pt x="2055" y="194"/>
                  <a:pt x="2054" y="195"/>
                </a:cubicBezTo>
                <a:cubicBezTo>
                  <a:pt x="2054" y="195"/>
                  <a:pt x="2052" y="196"/>
                  <a:pt x="2052" y="195"/>
                </a:cubicBezTo>
                <a:cubicBezTo>
                  <a:pt x="2052" y="194"/>
                  <a:pt x="2053" y="194"/>
                  <a:pt x="2053" y="193"/>
                </a:cubicBezTo>
                <a:cubicBezTo>
                  <a:pt x="2054" y="191"/>
                  <a:pt x="2051" y="193"/>
                  <a:pt x="2050" y="193"/>
                </a:cubicBezTo>
                <a:cubicBezTo>
                  <a:pt x="2049" y="194"/>
                  <a:pt x="2048" y="194"/>
                  <a:pt x="2048" y="194"/>
                </a:cubicBezTo>
                <a:cubicBezTo>
                  <a:pt x="2047" y="195"/>
                  <a:pt x="2046" y="194"/>
                  <a:pt x="2045" y="195"/>
                </a:cubicBezTo>
                <a:cubicBezTo>
                  <a:pt x="2044" y="195"/>
                  <a:pt x="2042" y="196"/>
                  <a:pt x="2041" y="197"/>
                </a:cubicBezTo>
                <a:cubicBezTo>
                  <a:pt x="2040" y="198"/>
                  <a:pt x="2038" y="199"/>
                  <a:pt x="2037" y="199"/>
                </a:cubicBezTo>
                <a:cubicBezTo>
                  <a:pt x="2037" y="198"/>
                  <a:pt x="2038" y="196"/>
                  <a:pt x="2037" y="195"/>
                </a:cubicBezTo>
                <a:cubicBezTo>
                  <a:pt x="2037" y="193"/>
                  <a:pt x="2035" y="194"/>
                  <a:pt x="2034" y="194"/>
                </a:cubicBezTo>
                <a:cubicBezTo>
                  <a:pt x="2033" y="195"/>
                  <a:pt x="2031" y="195"/>
                  <a:pt x="2030" y="195"/>
                </a:cubicBezTo>
                <a:cubicBezTo>
                  <a:pt x="2028" y="196"/>
                  <a:pt x="2027" y="197"/>
                  <a:pt x="2025" y="198"/>
                </a:cubicBezTo>
                <a:cubicBezTo>
                  <a:pt x="2024" y="199"/>
                  <a:pt x="2022" y="200"/>
                  <a:pt x="2021" y="200"/>
                </a:cubicBezTo>
                <a:cubicBezTo>
                  <a:pt x="2019" y="199"/>
                  <a:pt x="2022" y="198"/>
                  <a:pt x="2022" y="197"/>
                </a:cubicBezTo>
                <a:cubicBezTo>
                  <a:pt x="2023" y="197"/>
                  <a:pt x="2025" y="195"/>
                  <a:pt x="2024" y="194"/>
                </a:cubicBezTo>
                <a:cubicBezTo>
                  <a:pt x="2024" y="194"/>
                  <a:pt x="2022" y="194"/>
                  <a:pt x="2022" y="194"/>
                </a:cubicBezTo>
                <a:cubicBezTo>
                  <a:pt x="2021" y="195"/>
                  <a:pt x="2020" y="195"/>
                  <a:pt x="2019" y="195"/>
                </a:cubicBezTo>
                <a:cubicBezTo>
                  <a:pt x="2016" y="195"/>
                  <a:pt x="2013" y="193"/>
                  <a:pt x="2009" y="193"/>
                </a:cubicBezTo>
                <a:cubicBezTo>
                  <a:pt x="2007" y="193"/>
                  <a:pt x="2006" y="193"/>
                  <a:pt x="2004" y="193"/>
                </a:cubicBezTo>
                <a:cubicBezTo>
                  <a:pt x="2002" y="192"/>
                  <a:pt x="2001" y="192"/>
                  <a:pt x="1999" y="192"/>
                </a:cubicBezTo>
                <a:cubicBezTo>
                  <a:pt x="1997" y="192"/>
                  <a:pt x="1995" y="193"/>
                  <a:pt x="1993" y="192"/>
                </a:cubicBezTo>
                <a:cubicBezTo>
                  <a:pt x="1991" y="192"/>
                  <a:pt x="1990" y="192"/>
                  <a:pt x="1988" y="191"/>
                </a:cubicBezTo>
                <a:cubicBezTo>
                  <a:pt x="1987" y="191"/>
                  <a:pt x="1985" y="191"/>
                  <a:pt x="1984" y="191"/>
                </a:cubicBezTo>
                <a:cubicBezTo>
                  <a:pt x="1982" y="191"/>
                  <a:pt x="1981" y="191"/>
                  <a:pt x="1979" y="191"/>
                </a:cubicBezTo>
                <a:cubicBezTo>
                  <a:pt x="1976" y="190"/>
                  <a:pt x="1973" y="189"/>
                  <a:pt x="1970" y="190"/>
                </a:cubicBezTo>
                <a:cubicBezTo>
                  <a:pt x="1969" y="190"/>
                  <a:pt x="1968" y="191"/>
                  <a:pt x="1966" y="192"/>
                </a:cubicBezTo>
                <a:cubicBezTo>
                  <a:pt x="1966" y="193"/>
                  <a:pt x="1965" y="193"/>
                  <a:pt x="1964" y="194"/>
                </a:cubicBezTo>
                <a:cubicBezTo>
                  <a:pt x="1964" y="196"/>
                  <a:pt x="1965" y="196"/>
                  <a:pt x="1966" y="196"/>
                </a:cubicBezTo>
                <a:cubicBezTo>
                  <a:pt x="1967" y="196"/>
                  <a:pt x="1968" y="195"/>
                  <a:pt x="1968" y="195"/>
                </a:cubicBezTo>
                <a:cubicBezTo>
                  <a:pt x="1970" y="195"/>
                  <a:pt x="1971" y="196"/>
                  <a:pt x="1973" y="196"/>
                </a:cubicBezTo>
                <a:cubicBezTo>
                  <a:pt x="1974" y="196"/>
                  <a:pt x="1976" y="196"/>
                  <a:pt x="1977" y="196"/>
                </a:cubicBezTo>
                <a:cubicBezTo>
                  <a:pt x="1978" y="196"/>
                  <a:pt x="1979" y="197"/>
                  <a:pt x="1981" y="197"/>
                </a:cubicBezTo>
                <a:cubicBezTo>
                  <a:pt x="1982" y="197"/>
                  <a:pt x="1984" y="197"/>
                  <a:pt x="1986" y="196"/>
                </a:cubicBezTo>
                <a:cubicBezTo>
                  <a:pt x="1987" y="196"/>
                  <a:pt x="1989" y="196"/>
                  <a:pt x="1990" y="197"/>
                </a:cubicBezTo>
                <a:cubicBezTo>
                  <a:pt x="1989" y="198"/>
                  <a:pt x="1986" y="198"/>
                  <a:pt x="1985" y="198"/>
                </a:cubicBezTo>
                <a:cubicBezTo>
                  <a:pt x="1983" y="198"/>
                  <a:pt x="1981" y="198"/>
                  <a:pt x="1979" y="199"/>
                </a:cubicBezTo>
                <a:cubicBezTo>
                  <a:pt x="1976" y="200"/>
                  <a:pt x="1974" y="200"/>
                  <a:pt x="1971" y="200"/>
                </a:cubicBezTo>
                <a:cubicBezTo>
                  <a:pt x="1968" y="201"/>
                  <a:pt x="1966" y="201"/>
                  <a:pt x="1963" y="201"/>
                </a:cubicBezTo>
                <a:cubicBezTo>
                  <a:pt x="1961" y="202"/>
                  <a:pt x="1959" y="202"/>
                  <a:pt x="1956" y="202"/>
                </a:cubicBezTo>
                <a:cubicBezTo>
                  <a:pt x="1954" y="202"/>
                  <a:pt x="1952" y="203"/>
                  <a:pt x="1951" y="203"/>
                </a:cubicBezTo>
                <a:cubicBezTo>
                  <a:pt x="1947" y="203"/>
                  <a:pt x="1943" y="204"/>
                  <a:pt x="1940" y="205"/>
                </a:cubicBezTo>
                <a:cubicBezTo>
                  <a:pt x="1938" y="205"/>
                  <a:pt x="1936" y="205"/>
                  <a:pt x="1935" y="205"/>
                </a:cubicBezTo>
                <a:cubicBezTo>
                  <a:pt x="1931" y="206"/>
                  <a:pt x="1928" y="206"/>
                  <a:pt x="1924" y="207"/>
                </a:cubicBezTo>
                <a:cubicBezTo>
                  <a:pt x="1921" y="208"/>
                  <a:pt x="1918" y="209"/>
                  <a:pt x="1916" y="209"/>
                </a:cubicBezTo>
                <a:cubicBezTo>
                  <a:pt x="1912" y="210"/>
                  <a:pt x="1909" y="211"/>
                  <a:pt x="1906" y="211"/>
                </a:cubicBezTo>
                <a:cubicBezTo>
                  <a:pt x="1900" y="212"/>
                  <a:pt x="1895" y="213"/>
                  <a:pt x="1891" y="216"/>
                </a:cubicBezTo>
                <a:cubicBezTo>
                  <a:pt x="1888" y="217"/>
                  <a:pt x="1886" y="218"/>
                  <a:pt x="1884" y="220"/>
                </a:cubicBezTo>
                <a:cubicBezTo>
                  <a:pt x="1882" y="221"/>
                  <a:pt x="1879" y="222"/>
                  <a:pt x="1877" y="224"/>
                </a:cubicBezTo>
                <a:cubicBezTo>
                  <a:pt x="1874" y="225"/>
                  <a:pt x="1873" y="227"/>
                  <a:pt x="1871" y="228"/>
                </a:cubicBezTo>
                <a:cubicBezTo>
                  <a:pt x="1870" y="229"/>
                  <a:pt x="1869" y="230"/>
                  <a:pt x="1868" y="230"/>
                </a:cubicBezTo>
                <a:cubicBezTo>
                  <a:pt x="1866" y="230"/>
                  <a:pt x="1863" y="230"/>
                  <a:pt x="1861" y="229"/>
                </a:cubicBezTo>
                <a:cubicBezTo>
                  <a:pt x="1861" y="229"/>
                  <a:pt x="1860" y="229"/>
                  <a:pt x="1859" y="229"/>
                </a:cubicBezTo>
                <a:cubicBezTo>
                  <a:pt x="1857" y="229"/>
                  <a:pt x="1856" y="229"/>
                  <a:pt x="1854" y="228"/>
                </a:cubicBezTo>
                <a:cubicBezTo>
                  <a:pt x="1853" y="228"/>
                  <a:pt x="1851" y="228"/>
                  <a:pt x="1850" y="229"/>
                </a:cubicBezTo>
                <a:cubicBezTo>
                  <a:pt x="1849" y="229"/>
                  <a:pt x="1848" y="229"/>
                  <a:pt x="1848" y="229"/>
                </a:cubicBezTo>
                <a:cubicBezTo>
                  <a:pt x="1847" y="230"/>
                  <a:pt x="1848" y="230"/>
                  <a:pt x="1849" y="230"/>
                </a:cubicBezTo>
                <a:cubicBezTo>
                  <a:pt x="1849" y="230"/>
                  <a:pt x="1850" y="230"/>
                  <a:pt x="1851" y="230"/>
                </a:cubicBezTo>
                <a:cubicBezTo>
                  <a:pt x="1851" y="231"/>
                  <a:pt x="1852" y="231"/>
                  <a:pt x="1852" y="231"/>
                </a:cubicBezTo>
                <a:cubicBezTo>
                  <a:pt x="1854" y="232"/>
                  <a:pt x="1855" y="231"/>
                  <a:pt x="1857" y="232"/>
                </a:cubicBezTo>
                <a:cubicBezTo>
                  <a:pt x="1857" y="232"/>
                  <a:pt x="1858" y="232"/>
                  <a:pt x="1858" y="232"/>
                </a:cubicBezTo>
                <a:cubicBezTo>
                  <a:pt x="1859" y="233"/>
                  <a:pt x="1858" y="233"/>
                  <a:pt x="1857" y="233"/>
                </a:cubicBezTo>
                <a:cubicBezTo>
                  <a:pt x="1856" y="233"/>
                  <a:pt x="1854" y="232"/>
                  <a:pt x="1854" y="234"/>
                </a:cubicBezTo>
                <a:cubicBezTo>
                  <a:pt x="1853" y="236"/>
                  <a:pt x="1856" y="234"/>
                  <a:pt x="1856" y="236"/>
                </a:cubicBezTo>
                <a:cubicBezTo>
                  <a:pt x="1857" y="237"/>
                  <a:pt x="1854" y="237"/>
                  <a:pt x="1854" y="238"/>
                </a:cubicBezTo>
                <a:cubicBezTo>
                  <a:pt x="1853" y="238"/>
                  <a:pt x="1853" y="238"/>
                  <a:pt x="1853" y="239"/>
                </a:cubicBezTo>
                <a:cubicBezTo>
                  <a:pt x="1852" y="239"/>
                  <a:pt x="1851" y="239"/>
                  <a:pt x="1851" y="240"/>
                </a:cubicBezTo>
                <a:cubicBezTo>
                  <a:pt x="1850" y="240"/>
                  <a:pt x="1851" y="243"/>
                  <a:pt x="1849" y="243"/>
                </a:cubicBezTo>
                <a:cubicBezTo>
                  <a:pt x="1848" y="244"/>
                  <a:pt x="1847" y="245"/>
                  <a:pt x="1846" y="245"/>
                </a:cubicBezTo>
                <a:cubicBezTo>
                  <a:pt x="1844" y="247"/>
                  <a:pt x="1846" y="247"/>
                  <a:pt x="1847" y="248"/>
                </a:cubicBezTo>
                <a:cubicBezTo>
                  <a:pt x="1847" y="249"/>
                  <a:pt x="1846" y="250"/>
                  <a:pt x="1846" y="250"/>
                </a:cubicBezTo>
                <a:cubicBezTo>
                  <a:pt x="1844" y="250"/>
                  <a:pt x="1845" y="249"/>
                  <a:pt x="1844" y="248"/>
                </a:cubicBezTo>
                <a:cubicBezTo>
                  <a:pt x="1844" y="248"/>
                  <a:pt x="1843" y="248"/>
                  <a:pt x="1843" y="247"/>
                </a:cubicBezTo>
                <a:cubicBezTo>
                  <a:pt x="1843" y="247"/>
                  <a:pt x="1843" y="247"/>
                  <a:pt x="1843" y="246"/>
                </a:cubicBezTo>
                <a:cubicBezTo>
                  <a:pt x="1842" y="245"/>
                  <a:pt x="1841" y="245"/>
                  <a:pt x="1840" y="245"/>
                </a:cubicBezTo>
                <a:cubicBezTo>
                  <a:pt x="1839" y="245"/>
                  <a:pt x="1837" y="245"/>
                  <a:pt x="1836" y="245"/>
                </a:cubicBezTo>
                <a:cubicBezTo>
                  <a:pt x="1835" y="244"/>
                  <a:pt x="1835" y="244"/>
                  <a:pt x="1835" y="244"/>
                </a:cubicBezTo>
                <a:cubicBezTo>
                  <a:pt x="1834" y="243"/>
                  <a:pt x="1834" y="243"/>
                  <a:pt x="1833" y="242"/>
                </a:cubicBezTo>
                <a:cubicBezTo>
                  <a:pt x="1833" y="242"/>
                  <a:pt x="1833" y="242"/>
                  <a:pt x="1832" y="241"/>
                </a:cubicBezTo>
                <a:cubicBezTo>
                  <a:pt x="1832" y="241"/>
                  <a:pt x="1830" y="241"/>
                  <a:pt x="1831" y="242"/>
                </a:cubicBezTo>
                <a:cubicBezTo>
                  <a:pt x="1831" y="242"/>
                  <a:pt x="1832" y="242"/>
                  <a:pt x="1832" y="243"/>
                </a:cubicBezTo>
                <a:cubicBezTo>
                  <a:pt x="1831" y="244"/>
                  <a:pt x="1830" y="244"/>
                  <a:pt x="1830" y="244"/>
                </a:cubicBezTo>
                <a:cubicBezTo>
                  <a:pt x="1829" y="244"/>
                  <a:pt x="1828" y="244"/>
                  <a:pt x="1827" y="246"/>
                </a:cubicBezTo>
                <a:cubicBezTo>
                  <a:pt x="1826" y="246"/>
                  <a:pt x="1825" y="248"/>
                  <a:pt x="1825" y="249"/>
                </a:cubicBezTo>
                <a:cubicBezTo>
                  <a:pt x="1826" y="249"/>
                  <a:pt x="1826" y="249"/>
                  <a:pt x="1827" y="249"/>
                </a:cubicBezTo>
                <a:cubicBezTo>
                  <a:pt x="1828" y="249"/>
                  <a:pt x="1828" y="249"/>
                  <a:pt x="1829" y="249"/>
                </a:cubicBezTo>
                <a:cubicBezTo>
                  <a:pt x="1830" y="249"/>
                  <a:pt x="1830" y="249"/>
                  <a:pt x="1831" y="248"/>
                </a:cubicBezTo>
                <a:cubicBezTo>
                  <a:pt x="1832" y="248"/>
                  <a:pt x="1832" y="248"/>
                  <a:pt x="1832" y="249"/>
                </a:cubicBezTo>
                <a:cubicBezTo>
                  <a:pt x="1833" y="249"/>
                  <a:pt x="1834" y="249"/>
                  <a:pt x="1834" y="249"/>
                </a:cubicBezTo>
                <a:cubicBezTo>
                  <a:pt x="1835" y="249"/>
                  <a:pt x="1836" y="249"/>
                  <a:pt x="1836" y="249"/>
                </a:cubicBezTo>
                <a:cubicBezTo>
                  <a:pt x="1837" y="249"/>
                  <a:pt x="1837" y="250"/>
                  <a:pt x="1838" y="250"/>
                </a:cubicBezTo>
                <a:cubicBezTo>
                  <a:pt x="1838" y="251"/>
                  <a:pt x="1839" y="250"/>
                  <a:pt x="1840" y="251"/>
                </a:cubicBezTo>
                <a:cubicBezTo>
                  <a:pt x="1840" y="251"/>
                  <a:pt x="1841" y="251"/>
                  <a:pt x="1841" y="251"/>
                </a:cubicBezTo>
                <a:cubicBezTo>
                  <a:pt x="1842" y="252"/>
                  <a:pt x="1843" y="251"/>
                  <a:pt x="1843" y="252"/>
                </a:cubicBezTo>
                <a:cubicBezTo>
                  <a:pt x="1842" y="252"/>
                  <a:pt x="1839" y="253"/>
                  <a:pt x="1841" y="254"/>
                </a:cubicBezTo>
                <a:cubicBezTo>
                  <a:pt x="1841" y="254"/>
                  <a:pt x="1842" y="253"/>
                  <a:pt x="1843" y="254"/>
                </a:cubicBezTo>
                <a:cubicBezTo>
                  <a:pt x="1843" y="254"/>
                  <a:pt x="1843" y="255"/>
                  <a:pt x="1844" y="255"/>
                </a:cubicBezTo>
                <a:cubicBezTo>
                  <a:pt x="1844" y="255"/>
                  <a:pt x="1845" y="255"/>
                  <a:pt x="1845" y="256"/>
                </a:cubicBezTo>
                <a:cubicBezTo>
                  <a:pt x="1845" y="256"/>
                  <a:pt x="1845" y="257"/>
                  <a:pt x="1846" y="257"/>
                </a:cubicBezTo>
                <a:cubicBezTo>
                  <a:pt x="1848" y="257"/>
                  <a:pt x="1848" y="256"/>
                  <a:pt x="1849" y="256"/>
                </a:cubicBezTo>
                <a:cubicBezTo>
                  <a:pt x="1850" y="256"/>
                  <a:pt x="1851" y="255"/>
                  <a:pt x="1851" y="256"/>
                </a:cubicBezTo>
                <a:cubicBezTo>
                  <a:pt x="1851" y="257"/>
                  <a:pt x="1850" y="257"/>
                  <a:pt x="1850" y="258"/>
                </a:cubicBezTo>
                <a:cubicBezTo>
                  <a:pt x="1850" y="258"/>
                  <a:pt x="1851" y="258"/>
                  <a:pt x="1851" y="259"/>
                </a:cubicBezTo>
                <a:cubicBezTo>
                  <a:pt x="1851" y="259"/>
                  <a:pt x="1851" y="259"/>
                  <a:pt x="1851" y="260"/>
                </a:cubicBezTo>
                <a:cubicBezTo>
                  <a:pt x="1850" y="260"/>
                  <a:pt x="1850" y="261"/>
                  <a:pt x="1849" y="261"/>
                </a:cubicBezTo>
                <a:cubicBezTo>
                  <a:pt x="1849" y="261"/>
                  <a:pt x="1848" y="260"/>
                  <a:pt x="1847" y="261"/>
                </a:cubicBezTo>
                <a:cubicBezTo>
                  <a:pt x="1847" y="261"/>
                  <a:pt x="1846" y="261"/>
                  <a:pt x="1846" y="261"/>
                </a:cubicBezTo>
                <a:cubicBezTo>
                  <a:pt x="1844" y="261"/>
                  <a:pt x="1845" y="261"/>
                  <a:pt x="1846" y="260"/>
                </a:cubicBezTo>
                <a:cubicBezTo>
                  <a:pt x="1847" y="260"/>
                  <a:pt x="1847" y="260"/>
                  <a:pt x="1847" y="259"/>
                </a:cubicBezTo>
                <a:cubicBezTo>
                  <a:pt x="1848" y="259"/>
                  <a:pt x="1848" y="259"/>
                  <a:pt x="1849" y="259"/>
                </a:cubicBezTo>
                <a:cubicBezTo>
                  <a:pt x="1850" y="258"/>
                  <a:pt x="1847" y="258"/>
                  <a:pt x="1847" y="258"/>
                </a:cubicBezTo>
                <a:cubicBezTo>
                  <a:pt x="1846" y="258"/>
                  <a:pt x="1845" y="257"/>
                  <a:pt x="1844" y="257"/>
                </a:cubicBezTo>
                <a:cubicBezTo>
                  <a:pt x="1841" y="257"/>
                  <a:pt x="1839" y="257"/>
                  <a:pt x="1837" y="257"/>
                </a:cubicBezTo>
                <a:cubicBezTo>
                  <a:pt x="1836" y="257"/>
                  <a:pt x="1836" y="257"/>
                  <a:pt x="1835" y="257"/>
                </a:cubicBezTo>
                <a:cubicBezTo>
                  <a:pt x="1835" y="257"/>
                  <a:pt x="1834" y="257"/>
                  <a:pt x="1834" y="257"/>
                </a:cubicBezTo>
                <a:cubicBezTo>
                  <a:pt x="1833" y="257"/>
                  <a:pt x="1832" y="257"/>
                  <a:pt x="1831" y="257"/>
                </a:cubicBezTo>
                <a:cubicBezTo>
                  <a:pt x="1830" y="258"/>
                  <a:pt x="1828" y="259"/>
                  <a:pt x="1828" y="260"/>
                </a:cubicBezTo>
                <a:cubicBezTo>
                  <a:pt x="1829" y="261"/>
                  <a:pt x="1829" y="261"/>
                  <a:pt x="1830" y="262"/>
                </a:cubicBezTo>
                <a:cubicBezTo>
                  <a:pt x="1830" y="262"/>
                  <a:pt x="1830" y="263"/>
                  <a:pt x="1831" y="263"/>
                </a:cubicBezTo>
                <a:cubicBezTo>
                  <a:pt x="1832" y="264"/>
                  <a:pt x="1834" y="263"/>
                  <a:pt x="1836" y="263"/>
                </a:cubicBezTo>
                <a:cubicBezTo>
                  <a:pt x="1837" y="263"/>
                  <a:pt x="1838" y="263"/>
                  <a:pt x="1840" y="263"/>
                </a:cubicBezTo>
                <a:cubicBezTo>
                  <a:pt x="1842" y="263"/>
                  <a:pt x="1842" y="263"/>
                  <a:pt x="1844" y="264"/>
                </a:cubicBezTo>
                <a:cubicBezTo>
                  <a:pt x="1844" y="265"/>
                  <a:pt x="1845" y="265"/>
                  <a:pt x="1845" y="266"/>
                </a:cubicBezTo>
                <a:cubicBezTo>
                  <a:pt x="1845" y="266"/>
                  <a:pt x="1844" y="267"/>
                  <a:pt x="1844" y="267"/>
                </a:cubicBezTo>
                <a:cubicBezTo>
                  <a:pt x="1844" y="269"/>
                  <a:pt x="1846" y="268"/>
                  <a:pt x="1846" y="268"/>
                </a:cubicBezTo>
                <a:cubicBezTo>
                  <a:pt x="1847" y="269"/>
                  <a:pt x="1847" y="270"/>
                  <a:pt x="1848" y="271"/>
                </a:cubicBezTo>
                <a:cubicBezTo>
                  <a:pt x="1849" y="271"/>
                  <a:pt x="1851" y="271"/>
                  <a:pt x="1852" y="271"/>
                </a:cubicBezTo>
                <a:cubicBezTo>
                  <a:pt x="1852" y="270"/>
                  <a:pt x="1853" y="270"/>
                  <a:pt x="1853" y="271"/>
                </a:cubicBezTo>
                <a:cubicBezTo>
                  <a:pt x="1854" y="272"/>
                  <a:pt x="1853" y="272"/>
                  <a:pt x="1852" y="272"/>
                </a:cubicBezTo>
                <a:cubicBezTo>
                  <a:pt x="1851" y="272"/>
                  <a:pt x="1849" y="271"/>
                  <a:pt x="1848" y="272"/>
                </a:cubicBezTo>
                <a:cubicBezTo>
                  <a:pt x="1848" y="273"/>
                  <a:pt x="1850" y="273"/>
                  <a:pt x="1850" y="273"/>
                </a:cubicBezTo>
                <a:cubicBezTo>
                  <a:pt x="1851" y="274"/>
                  <a:pt x="1851" y="275"/>
                  <a:pt x="1851" y="275"/>
                </a:cubicBezTo>
                <a:cubicBezTo>
                  <a:pt x="1852" y="276"/>
                  <a:pt x="1853" y="277"/>
                  <a:pt x="1852" y="277"/>
                </a:cubicBezTo>
                <a:cubicBezTo>
                  <a:pt x="1851" y="277"/>
                  <a:pt x="1850" y="277"/>
                  <a:pt x="1850" y="278"/>
                </a:cubicBezTo>
                <a:cubicBezTo>
                  <a:pt x="1849" y="278"/>
                  <a:pt x="1848" y="278"/>
                  <a:pt x="1847" y="278"/>
                </a:cubicBezTo>
                <a:cubicBezTo>
                  <a:pt x="1846" y="278"/>
                  <a:pt x="1844" y="278"/>
                  <a:pt x="1843" y="278"/>
                </a:cubicBezTo>
                <a:cubicBezTo>
                  <a:pt x="1840" y="279"/>
                  <a:pt x="1836" y="279"/>
                  <a:pt x="1833" y="279"/>
                </a:cubicBezTo>
                <a:cubicBezTo>
                  <a:pt x="1830" y="279"/>
                  <a:pt x="1828" y="279"/>
                  <a:pt x="1826" y="280"/>
                </a:cubicBezTo>
                <a:cubicBezTo>
                  <a:pt x="1823" y="280"/>
                  <a:pt x="1821" y="280"/>
                  <a:pt x="1818" y="280"/>
                </a:cubicBezTo>
                <a:cubicBezTo>
                  <a:pt x="1816" y="281"/>
                  <a:pt x="1814" y="281"/>
                  <a:pt x="1811" y="281"/>
                </a:cubicBezTo>
                <a:cubicBezTo>
                  <a:pt x="1809" y="282"/>
                  <a:pt x="1807" y="282"/>
                  <a:pt x="1805" y="282"/>
                </a:cubicBezTo>
                <a:cubicBezTo>
                  <a:pt x="1796" y="283"/>
                  <a:pt x="1787" y="283"/>
                  <a:pt x="1778" y="284"/>
                </a:cubicBezTo>
                <a:cubicBezTo>
                  <a:pt x="1775" y="284"/>
                  <a:pt x="1772" y="284"/>
                  <a:pt x="1769" y="285"/>
                </a:cubicBezTo>
                <a:cubicBezTo>
                  <a:pt x="1764" y="285"/>
                  <a:pt x="1760" y="286"/>
                  <a:pt x="1756" y="286"/>
                </a:cubicBezTo>
                <a:cubicBezTo>
                  <a:pt x="1753" y="287"/>
                  <a:pt x="1750" y="287"/>
                  <a:pt x="1747" y="287"/>
                </a:cubicBezTo>
                <a:cubicBezTo>
                  <a:pt x="1743" y="287"/>
                  <a:pt x="1739" y="287"/>
                  <a:pt x="1734" y="288"/>
                </a:cubicBezTo>
                <a:cubicBezTo>
                  <a:pt x="1731" y="289"/>
                  <a:pt x="1728" y="288"/>
                  <a:pt x="1725" y="288"/>
                </a:cubicBezTo>
                <a:cubicBezTo>
                  <a:pt x="1724" y="288"/>
                  <a:pt x="1724" y="288"/>
                  <a:pt x="1723" y="289"/>
                </a:cubicBezTo>
                <a:cubicBezTo>
                  <a:pt x="1723" y="289"/>
                  <a:pt x="1723" y="289"/>
                  <a:pt x="1722" y="290"/>
                </a:cubicBezTo>
                <a:cubicBezTo>
                  <a:pt x="1722" y="290"/>
                  <a:pt x="1722" y="291"/>
                  <a:pt x="1722" y="291"/>
                </a:cubicBezTo>
                <a:cubicBezTo>
                  <a:pt x="1722" y="292"/>
                  <a:pt x="1723" y="292"/>
                  <a:pt x="1724" y="292"/>
                </a:cubicBezTo>
                <a:cubicBezTo>
                  <a:pt x="1725" y="294"/>
                  <a:pt x="1722" y="294"/>
                  <a:pt x="1721" y="295"/>
                </a:cubicBezTo>
                <a:cubicBezTo>
                  <a:pt x="1721" y="295"/>
                  <a:pt x="1721" y="296"/>
                  <a:pt x="1720" y="296"/>
                </a:cubicBezTo>
                <a:cubicBezTo>
                  <a:pt x="1719" y="296"/>
                  <a:pt x="1719" y="297"/>
                  <a:pt x="1718" y="297"/>
                </a:cubicBezTo>
                <a:cubicBezTo>
                  <a:pt x="1718" y="297"/>
                  <a:pt x="1717" y="297"/>
                  <a:pt x="1716" y="298"/>
                </a:cubicBezTo>
                <a:cubicBezTo>
                  <a:pt x="1716" y="299"/>
                  <a:pt x="1717" y="299"/>
                  <a:pt x="1717" y="299"/>
                </a:cubicBezTo>
                <a:cubicBezTo>
                  <a:pt x="1718" y="299"/>
                  <a:pt x="1718" y="300"/>
                  <a:pt x="1719" y="300"/>
                </a:cubicBezTo>
                <a:cubicBezTo>
                  <a:pt x="1719" y="300"/>
                  <a:pt x="1720" y="300"/>
                  <a:pt x="1721" y="300"/>
                </a:cubicBezTo>
                <a:cubicBezTo>
                  <a:pt x="1723" y="301"/>
                  <a:pt x="1716" y="304"/>
                  <a:pt x="1716" y="304"/>
                </a:cubicBezTo>
                <a:cubicBezTo>
                  <a:pt x="1717" y="305"/>
                  <a:pt x="1720" y="304"/>
                  <a:pt x="1720" y="305"/>
                </a:cubicBezTo>
                <a:cubicBezTo>
                  <a:pt x="1721" y="305"/>
                  <a:pt x="1722" y="305"/>
                  <a:pt x="1722" y="306"/>
                </a:cubicBezTo>
                <a:cubicBezTo>
                  <a:pt x="1722" y="307"/>
                  <a:pt x="1720" y="307"/>
                  <a:pt x="1721" y="307"/>
                </a:cubicBezTo>
                <a:cubicBezTo>
                  <a:pt x="1721" y="308"/>
                  <a:pt x="1722" y="308"/>
                  <a:pt x="1722" y="308"/>
                </a:cubicBezTo>
                <a:cubicBezTo>
                  <a:pt x="1723" y="308"/>
                  <a:pt x="1723" y="308"/>
                  <a:pt x="1723" y="309"/>
                </a:cubicBezTo>
                <a:cubicBezTo>
                  <a:pt x="1725" y="309"/>
                  <a:pt x="1726" y="308"/>
                  <a:pt x="1727" y="309"/>
                </a:cubicBezTo>
                <a:cubicBezTo>
                  <a:pt x="1728" y="310"/>
                  <a:pt x="1727" y="312"/>
                  <a:pt x="1728" y="312"/>
                </a:cubicBezTo>
                <a:cubicBezTo>
                  <a:pt x="1728" y="313"/>
                  <a:pt x="1728" y="313"/>
                  <a:pt x="1728" y="314"/>
                </a:cubicBezTo>
                <a:cubicBezTo>
                  <a:pt x="1729" y="315"/>
                  <a:pt x="1727" y="316"/>
                  <a:pt x="1727" y="317"/>
                </a:cubicBezTo>
                <a:cubicBezTo>
                  <a:pt x="1726" y="318"/>
                  <a:pt x="1726" y="319"/>
                  <a:pt x="1725" y="320"/>
                </a:cubicBezTo>
                <a:cubicBezTo>
                  <a:pt x="1724" y="320"/>
                  <a:pt x="1723" y="322"/>
                  <a:pt x="1724" y="323"/>
                </a:cubicBezTo>
                <a:cubicBezTo>
                  <a:pt x="1724" y="323"/>
                  <a:pt x="1725" y="324"/>
                  <a:pt x="1725" y="324"/>
                </a:cubicBezTo>
                <a:cubicBezTo>
                  <a:pt x="1725" y="324"/>
                  <a:pt x="1725" y="324"/>
                  <a:pt x="1725" y="324"/>
                </a:cubicBezTo>
                <a:cubicBezTo>
                  <a:pt x="1726" y="325"/>
                  <a:pt x="1727" y="324"/>
                  <a:pt x="1727" y="325"/>
                </a:cubicBezTo>
                <a:cubicBezTo>
                  <a:pt x="1728" y="326"/>
                  <a:pt x="1725" y="327"/>
                  <a:pt x="1726" y="328"/>
                </a:cubicBezTo>
                <a:cubicBezTo>
                  <a:pt x="1726" y="329"/>
                  <a:pt x="1728" y="330"/>
                  <a:pt x="1729" y="331"/>
                </a:cubicBezTo>
                <a:cubicBezTo>
                  <a:pt x="1730" y="332"/>
                  <a:pt x="1731" y="332"/>
                  <a:pt x="1733" y="333"/>
                </a:cubicBezTo>
                <a:cubicBezTo>
                  <a:pt x="1734" y="333"/>
                  <a:pt x="1736" y="333"/>
                  <a:pt x="1737" y="333"/>
                </a:cubicBezTo>
                <a:cubicBezTo>
                  <a:pt x="1738" y="334"/>
                  <a:pt x="1739" y="334"/>
                  <a:pt x="1739" y="335"/>
                </a:cubicBezTo>
                <a:cubicBezTo>
                  <a:pt x="1741" y="336"/>
                  <a:pt x="1744" y="335"/>
                  <a:pt x="1746" y="336"/>
                </a:cubicBezTo>
                <a:cubicBezTo>
                  <a:pt x="1748" y="336"/>
                  <a:pt x="1749" y="337"/>
                  <a:pt x="1751" y="337"/>
                </a:cubicBezTo>
                <a:cubicBezTo>
                  <a:pt x="1753" y="338"/>
                  <a:pt x="1754" y="337"/>
                  <a:pt x="1754" y="339"/>
                </a:cubicBezTo>
                <a:cubicBezTo>
                  <a:pt x="1755" y="340"/>
                  <a:pt x="1755" y="342"/>
                  <a:pt x="1755" y="343"/>
                </a:cubicBezTo>
                <a:cubicBezTo>
                  <a:pt x="1755" y="345"/>
                  <a:pt x="1756" y="345"/>
                  <a:pt x="1757" y="346"/>
                </a:cubicBezTo>
                <a:cubicBezTo>
                  <a:pt x="1758" y="347"/>
                  <a:pt x="1759" y="348"/>
                  <a:pt x="1760" y="349"/>
                </a:cubicBezTo>
                <a:cubicBezTo>
                  <a:pt x="1761" y="350"/>
                  <a:pt x="1763" y="351"/>
                  <a:pt x="1763" y="352"/>
                </a:cubicBezTo>
                <a:cubicBezTo>
                  <a:pt x="1764" y="353"/>
                  <a:pt x="1765" y="355"/>
                  <a:pt x="1763" y="356"/>
                </a:cubicBezTo>
                <a:cubicBezTo>
                  <a:pt x="1762" y="357"/>
                  <a:pt x="1760" y="357"/>
                  <a:pt x="1759" y="357"/>
                </a:cubicBezTo>
                <a:cubicBezTo>
                  <a:pt x="1758" y="357"/>
                  <a:pt x="1757" y="357"/>
                  <a:pt x="1757" y="357"/>
                </a:cubicBezTo>
                <a:cubicBezTo>
                  <a:pt x="1756" y="358"/>
                  <a:pt x="1755" y="359"/>
                  <a:pt x="1754" y="359"/>
                </a:cubicBezTo>
                <a:cubicBezTo>
                  <a:pt x="1752" y="359"/>
                  <a:pt x="1751" y="359"/>
                  <a:pt x="1750" y="359"/>
                </a:cubicBezTo>
                <a:cubicBezTo>
                  <a:pt x="1749" y="359"/>
                  <a:pt x="1748" y="358"/>
                  <a:pt x="1748" y="358"/>
                </a:cubicBezTo>
                <a:cubicBezTo>
                  <a:pt x="1747" y="358"/>
                  <a:pt x="1746" y="358"/>
                  <a:pt x="1745" y="358"/>
                </a:cubicBezTo>
                <a:cubicBezTo>
                  <a:pt x="1744" y="358"/>
                  <a:pt x="1743" y="357"/>
                  <a:pt x="1742" y="356"/>
                </a:cubicBezTo>
                <a:cubicBezTo>
                  <a:pt x="1740" y="354"/>
                  <a:pt x="1738" y="352"/>
                  <a:pt x="1735" y="350"/>
                </a:cubicBezTo>
                <a:cubicBezTo>
                  <a:pt x="1732" y="349"/>
                  <a:pt x="1730" y="346"/>
                  <a:pt x="1727" y="345"/>
                </a:cubicBezTo>
                <a:cubicBezTo>
                  <a:pt x="1723" y="343"/>
                  <a:pt x="1720" y="343"/>
                  <a:pt x="1717" y="341"/>
                </a:cubicBezTo>
                <a:cubicBezTo>
                  <a:pt x="1714" y="340"/>
                  <a:pt x="1711" y="339"/>
                  <a:pt x="1708" y="339"/>
                </a:cubicBezTo>
                <a:cubicBezTo>
                  <a:pt x="1706" y="339"/>
                  <a:pt x="1705" y="339"/>
                  <a:pt x="1703" y="338"/>
                </a:cubicBezTo>
                <a:cubicBezTo>
                  <a:pt x="1702" y="338"/>
                  <a:pt x="1700" y="337"/>
                  <a:pt x="1699" y="337"/>
                </a:cubicBezTo>
                <a:cubicBezTo>
                  <a:pt x="1697" y="337"/>
                  <a:pt x="1695" y="337"/>
                  <a:pt x="1694" y="336"/>
                </a:cubicBezTo>
                <a:cubicBezTo>
                  <a:pt x="1692" y="336"/>
                  <a:pt x="1691" y="336"/>
                  <a:pt x="1689" y="335"/>
                </a:cubicBezTo>
                <a:cubicBezTo>
                  <a:pt x="1686" y="334"/>
                  <a:pt x="1684" y="333"/>
                  <a:pt x="1681" y="334"/>
                </a:cubicBezTo>
                <a:cubicBezTo>
                  <a:pt x="1680" y="334"/>
                  <a:pt x="1679" y="334"/>
                  <a:pt x="1678" y="335"/>
                </a:cubicBezTo>
                <a:cubicBezTo>
                  <a:pt x="1677" y="335"/>
                  <a:pt x="1676" y="335"/>
                  <a:pt x="1675" y="336"/>
                </a:cubicBezTo>
                <a:cubicBezTo>
                  <a:pt x="1674" y="337"/>
                  <a:pt x="1673" y="337"/>
                  <a:pt x="1671" y="337"/>
                </a:cubicBezTo>
                <a:cubicBezTo>
                  <a:pt x="1670" y="337"/>
                  <a:pt x="1669" y="338"/>
                  <a:pt x="1667" y="339"/>
                </a:cubicBezTo>
                <a:cubicBezTo>
                  <a:pt x="1665" y="340"/>
                  <a:pt x="1661" y="339"/>
                  <a:pt x="1660" y="343"/>
                </a:cubicBezTo>
                <a:cubicBezTo>
                  <a:pt x="1660" y="344"/>
                  <a:pt x="1659" y="345"/>
                  <a:pt x="1661" y="346"/>
                </a:cubicBezTo>
                <a:cubicBezTo>
                  <a:pt x="1662" y="346"/>
                  <a:pt x="1664" y="346"/>
                  <a:pt x="1665" y="345"/>
                </a:cubicBezTo>
                <a:cubicBezTo>
                  <a:pt x="1667" y="344"/>
                  <a:pt x="1668" y="344"/>
                  <a:pt x="1669" y="344"/>
                </a:cubicBezTo>
                <a:cubicBezTo>
                  <a:pt x="1672" y="344"/>
                  <a:pt x="1675" y="346"/>
                  <a:pt x="1675" y="349"/>
                </a:cubicBezTo>
                <a:cubicBezTo>
                  <a:pt x="1675" y="351"/>
                  <a:pt x="1674" y="352"/>
                  <a:pt x="1673" y="353"/>
                </a:cubicBezTo>
                <a:cubicBezTo>
                  <a:pt x="1672" y="353"/>
                  <a:pt x="1671" y="353"/>
                  <a:pt x="1671" y="353"/>
                </a:cubicBezTo>
                <a:cubicBezTo>
                  <a:pt x="1670" y="353"/>
                  <a:pt x="1669" y="353"/>
                  <a:pt x="1669" y="354"/>
                </a:cubicBezTo>
                <a:cubicBezTo>
                  <a:pt x="1667" y="354"/>
                  <a:pt x="1666" y="355"/>
                  <a:pt x="1664" y="354"/>
                </a:cubicBezTo>
                <a:cubicBezTo>
                  <a:pt x="1663" y="354"/>
                  <a:pt x="1662" y="353"/>
                  <a:pt x="1661" y="352"/>
                </a:cubicBezTo>
                <a:cubicBezTo>
                  <a:pt x="1660" y="352"/>
                  <a:pt x="1660" y="352"/>
                  <a:pt x="1659" y="351"/>
                </a:cubicBezTo>
                <a:cubicBezTo>
                  <a:pt x="1658" y="351"/>
                  <a:pt x="1658" y="350"/>
                  <a:pt x="1657" y="350"/>
                </a:cubicBezTo>
                <a:cubicBezTo>
                  <a:pt x="1656" y="349"/>
                  <a:pt x="1655" y="348"/>
                  <a:pt x="1654" y="348"/>
                </a:cubicBezTo>
                <a:cubicBezTo>
                  <a:pt x="1653" y="348"/>
                  <a:pt x="1652" y="349"/>
                  <a:pt x="1650" y="349"/>
                </a:cubicBezTo>
                <a:cubicBezTo>
                  <a:pt x="1649" y="349"/>
                  <a:pt x="1647" y="349"/>
                  <a:pt x="1645" y="349"/>
                </a:cubicBezTo>
                <a:cubicBezTo>
                  <a:pt x="1643" y="349"/>
                  <a:pt x="1642" y="350"/>
                  <a:pt x="1641" y="350"/>
                </a:cubicBezTo>
                <a:cubicBezTo>
                  <a:pt x="1639" y="350"/>
                  <a:pt x="1637" y="351"/>
                  <a:pt x="1636" y="351"/>
                </a:cubicBezTo>
                <a:cubicBezTo>
                  <a:pt x="1635" y="351"/>
                  <a:pt x="1631" y="350"/>
                  <a:pt x="1632" y="352"/>
                </a:cubicBezTo>
                <a:cubicBezTo>
                  <a:pt x="1633" y="352"/>
                  <a:pt x="1634" y="352"/>
                  <a:pt x="1634" y="353"/>
                </a:cubicBezTo>
                <a:cubicBezTo>
                  <a:pt x="1635" y="353"/>
                  <a:pt x="1635" y="354"/>
                  <a:pt x="1635" y="355"/>
                </a:cubicBezTo>
                <a:cubicBezTo>
                  <a:pt x="1636" y="356"/>
                  <a:pt x="1636" y="358"/>
                  <a:pt x="1637" y="359"/>
                </a:cubicBezTo>
                <a:cubicBezTo>
                  <a:pt x="1637" y="359"/>
                  <a:pt x="1638" y="360"/>
                  <a:pt x="1638" y="361"/>
                </a:cubicBezTo>
                <a:cubicBezTo>
                  <a:pt x="1638" y="362"/>
                  <a:pt x="1638" y="362"/>
                  <a:pt x="1638" y="363"/>
                </a:cubicBezTo>
                <a:cubicBezTo>
                  <a:pt x="1639" y="365"/>
                  <a:pt x="1640" y="365"/>
                  <a:pt x="1642" y="365"/>
                </a:cubicBezTo>
                <a:cubicBezTo>
                  <a:pt x="1642" y="365"/>
                  <a:pt x="1643" y="365"/>
                  <a:pt x="1644" y="366"/>
                </a:cubicBezTo>
                <a:cubicBezTo>
                  <a:pt x="1645" y="366"/>
                  <a:pt x="1646" y="367"/>
                  <a:pt x="1646" y="367"/>
                </a:cubicBezTo>
                <a:cubicBezTo>
                  <a:pt x="1648" y="369"/>
                  <a:pt x="1649" y="369"/>
                  <a:pt x="1651" y="369"/>
                </a:cubicBezTo>
                <a:cubicBezTo>
                  <a:pt x="1652" y="369"/>
                  <a:pt x="1653" y="369"/>
                  <a:pt x="1654" y="369"/>
                </a:cubicBezTo>
                <a:cubicBezTo>
                  <a:pt x="1655" y="369"/>
                  <a:pt x="1655" y="370"/>
                  <a:pt x="1656" y="370"/>
                </a:cubicBezTo>
                <a:cubicBezTo>
                  <a:pt x="1657" y="371"/>
                  <a:pt x="1658" y="372"/>
                  <a:pt x="1660" y="373"/>
                </a:cubicBezTo>
                <a:cubicBezTo>
                  <a:pt x="1660" y="373"/>
                  <a:pt x="1661" y="373"/>
                  <a:pt x="1661" y="373"/>
                </a:cubicBezTo>
                <a:cubicBezTo>
                  <a:pt x="1662" y="373"/>
                  <a:pt x="1662" y="372"/>
                  <a:pt x="1663" y="372"/>
                </a:cubicBezTo>
                <a:cubicBezTo>
                  <a:pt x="1664" y="373"/>
                  <a:pt x="1664" y="373"/>
                  <a:pt x="1664" y="374"/>
                </a:cubicBezTo>
                <a:cubicBezTo>
                  <a:pt x="1666" y="375"/>
                  <a:pt x="1667" y="374"/>
                  <a:pt x="1669" y="373"/>
                </a:cubicBezTo>
                <a:cubicBezTo>
                  <a:pt x="1669" y="373"/>
                  <a:pt x="1670" y="373"/>
                  <a:pt x="1670" y="372"/>
                </a:cubicBezTo>
                <a:cubicBezTo>
                  <a:pt x="1671" y="372"/>
                  <a:pt x="1671" y="371"/>
                  <a:pt x="1672" y="372"/>
                </a:cubicBezTo>
                <a:cubicBezTo>
                  <a:pt x="1673" y="372"/>
                  <a:pt x="1670" y="375"/>
                  <a:pt x="1672" y="375"/>
                </a:cubicBezTo>
                <a:cubicBezTo>
                  <a:pt x="1673" y="375"/>
                  <a:pt x="1673" y="374"/>
                  <a:pt x="1674" y="374"/>
                </a:cubicBezTo>
                <a:cubicBezTo>
                  <a:pt x="1675" y="374"/>
                  <a:pt x="1676" y="375"/>
                  <a:pt x="1676" y="375"/>
                </a:cubicBezTo>
                <a:cubicBezTo>
                  <a:pt x="1677" y="375"/>
                  <a:pt x="1678" y="375"/>
                  <a:pt x="1679" y="376"/>
                </a:cubicBezTo>
                <a:cubicBezTo>
                  <a:pt x="1679" y="377"/>
                  <a:pt x="1677" y="379"/>
                  <a:pt x="1677" y="380"/>
                </a:cubicBezTo>
                <a:cubicBezTo>
                  <a:pt x="1678" y="381"/>
                  <a:pt x="1679" y="382"/>
                  <a:pt x="1679" y="382"/>
                </a:cubicBezTo>
                <a:cubicBezTo>
                  <a:pt x="1680" y="383"/>
                  <a:pt x="1680" y="383"/>
                  <a:pt x="1680" y="383"/>
                </a:cubicBezTo>
                <a:cubicBezTo>
                  <a:pt x="1681" y="383"/>
                  <a:pt x="1681" y="383"/>
                  <a:pt x="1681" y="382"/>
                </a:cubicBezTo>
                <a:cubicBezTo>
                  <a:pt x="1682" y="382"/>
                  <a:pt x="1683" y="381"/>
                  <a:pt x="1683" y="382"/>
                </a:cubicBezTo>
                <a:cubicBezTo>
                  <a:pt x="1683" y="383"/>
                  <a:pt x="1682" y="383"/>
                  <a:pt x="1682" y="384"/>
                </a:cubicBezTo>
                <a:cubicBezTo>
                  <a:pt x="1682" y="384"/>
                  <a:pt x="1682" y="385"/>
                  <a:pt x="1682" y="386"/>
                </a:cubicBezTo>
                <a:cubicBezTo>
                  <a:pt x="1682" y="386"/>
                  <a:pt x="1681" y="386"/>
                  <a:pt x="1681" y="387"/>
                </a:cubicBezTo>
                <a:cubicBezTo>
                  <a:pt x="1682" y="387"/>
                  <a:pt x="1683" y="387"/>
                  <a:pt x="1683" y="387"/>
                </a:cubicBezTo>
                <a:cubicBezTo>
                  <a:pt x="1684" y="386"/>
                  <a:pt x="1684" y="386"/>
                  <a:pt x="1685" y="386"/>
                </a:cubicBezTo>
                <a:cubicBezTo>
                  <a:pt x="1685" y="386"/>
                  <a:pt x="1686" y="386"/>
                  <a:pt x="1686" y="387"/>
                </a:cubicBezTo>
                <a:cubicBezTo>
                  <a:pt x="1686" y="387"/>
                  <a:pt x="1686" y="387"/>
                  <a:pt x="1685" y="387"/>
                </a:cubicBezTo>
                <a:cubicBezTo>
                  <a:pt x="1685" y="387"/>
                  <a:pt x="1684" y="387"/>
                  <a:pt x="1684" y="388"/>
                </a:cubicBezTo>
                <a:cubicBezTo>
                  <a:pt x="1683" y="389"/>
                  <a:pt x="1681" y="389"/>
                  <a:pt x="1680" y="388"/>
                </a:cubicBezTo>
                <a:cubicBezTo>
                  <a:pt x="1679" y="387"/>
                  <a:pt x="1679" y="386"/>
                  <a:pt x="1677" y="386"/>
                </a:cubicBezTo>
                <a:cubicBezTo>
                  <a:pt x="1676" y="386"/>
                  <a:pt x="1674" y="386"/>
                  <a:pt x="1673" y="386"/>
                </a:cubicBezTo>
                <a:cubicBezTo>
                  <a:pt x="1672" y="385"/>
                  <a:pt x="1672" y="385"/>
                  <a:pt x="1671" y="384"/>
                </a:cubicBezTo>
                <a:cubicBezTo>
                  <a:pt x="1671" y="384"/>
                  <a:pt x="1670" y="384"/>
                  <a:pt x="1670" y="383"/>
                </a:cubicBezTo>
                <a:cubicBezTo>
                  <a:pt x="1670" y="382"/>
                  <a:pt x="1670" y="381"/>
                  <a:pt x="1670" y="380"/>
                </a:cubicBezTo>
                <a:cubicBezTo>
                  <a:pt x="1669" y="379"/>
                  <a:pt x="1668" y="379"/>
                  <a:pt x="1667" y="379"/>
                </a:cubicBezTo>
                <a:cubicBezTo>
                  <a:pt x="1665" y="378"/>
                  <a:pt x="1663" y="378"/>
                  <a:pt x="1661" y="378"/>
                </a:cubicBezTo>
                <a:cubicBezTo>
                  <a:pt x="1659" y="378"/>
                  <a:pt x="1657" y="379"/>
                  <a:pt x="1655" y="378"/>
                </a:cubicBezTo>
                <a:cubicBezTo>
                  <a:pt x="1654" y="378"/>
                  <a:pt x="1654" y="378"/>
                  <a:pt x="1653" y="379"/>
                </a:cubicBezTo>
                <a:cubicBezTo>
                  <a:pt x="1653" y="379"/>
                  <a:pt x="1652" y="380"/>
                  <a:pt x="1652" y="380"/>
                </a:cubicBezTo>
                <a:cubicBezTo>
                  <a:pt x="1651" y="380"/>
                  <a:pt x="1650" y="380"/>
                  <a:pt x="1650" y="379"/>
                </a:cubicBezTo>
                <a:cubicBezTo>
                  <a:pt x="1650" y="379"/>
                  <a:pt x="1652" y="378"/>
                  <a:pt x="1651" y="378"/>
                </a:cubicBezTo>
                <a:cubicBezTo>
                  <a:pt x="1650" y="377"/>
                  <a:pt x="1649" y="378"/>
                  <a:pt x="1649" y="378"/>
                </a:cubicBezTo>
                <a:cubicBezTo>
                  <a:pt x="1648" y="378"/>
                  <a:pt x="1648" y="377"/>
                  <a:pt x="1647" y="377"/>
                </a:cubicBezTo>
                <a:cubicBezTo>
                  <a:pt x="1646" y="377"/>
                  <a:pt x="1644" y="376"/>
                  <a:pt x="1643" y="376"/>
                </a:cubicBezTo>
                <a:cubicBezTo>
                  <a:pt x="1641" y="376"/>
                  <a:pt x="1639" y="376"/>
                  <a:pt x="1638" y="376"/>
                </a:cubicBezTo>
                <a:cubicBezTo>
                  <a:pt x="1636" y="377"/>
                  <a:pt x="1635" y="377"/>
                  <a:pt x="1634" y="376"/>
                </a:cubicBezTo>
                <a:cubicBezTo>
                  <a:pt x="1632" y="375"/>
                  <a:pt x="1631" y="375"/>
                  <a:pt x="1629" y="374"/>
                </a:cubicBezTo>
                <a:cubicBezTo>
                  <a:pt x="1629" y="374"/>
                  <a:pt x="1628" y="374"/>
                  <a:pt x="1628" y="374"/>
                </a:cubicBezTo>
                <a:cubicBezTo>
                  <a:pt x="1627" y="374"/>
                  <a:pt x="1627" y="374"/>
                  <a:pt x="1626" y="374"/>
                </a:cubicBezTo>
                <a:cubicBezTo>
                  <a:pt x="1625" y="374"/>
                  <a:pt x="1625" y="374"/>
                  <a:pt x="1624" y="373"/>
                </a:cubicBezTo>
                <a:cubicBezTo>
                  <a:pt x="1623" y="373"/>
                  <a:pt x="1621" y="373"/>
                  <a:pt x="1619" y="372"/>
                </a:cubicBezTo>
                <a:cubicBezTo>
                  <a:pt x="1619" y="371"/>
                  <a:pt x="1618" y="368"/>
                  <a:pt x="1619" y="368"/>
                </a:cubicBezTo>
                <a:cubicBezTo>
                  <a:pt x="1620" y="367"/>
                  <a:pt x="1621" y="370"/>
                  <a:pt x="1622" y="369"/>
                </a:cubicBezTo>
                <a:cubicBezTo>
                  <a:pt x="1623" y="368"/>
                  <a:pt x="1622" y="367"/>
                  <a:pt x="1622" y="367"/>
                </a:cubicBezTo>
                <a:cubicBezTo>
                  <a:pt x="1623" y="366"/>
                  <a:pt x="1623" y="366"/>
                  <a:pt x="1624" y="366"/>
                </a:cubicBezTo>
                <a:cubicBezTo>
                  <a:pt x="1626" y="364"/>
                  <a:pt x="1623" y="364"/>
                  <a:pt x="1622" y="363"/>
                </a:cubicBezTo>
                <a:cubicBezTo>
                  <a:pt x="1621" y="362"/>
                  <a:pt x="1623" y="361"/>
                  <a:pt x="1623" y="360"/>
                </a:cubicBezTo>
                <a:cubicBezTo>
                  <a:pt x="1622" y="360"/>
                  <a:pt x="1621" y="359"/>
                  <a:pt x="1621" y="359"/>
                </a:cubicBezTo>
                <a:cubicBezTo>
                  <a:pt x="1621" y="358"/>
                  <a:pt x="1620" y="358"/>
                  <a:pt x="1620" y="357"/>
                </a:cubicBezTo>
                <a:cubicBezTo>
                  <a:pt x="1618" y="356"/>
                  <a:pt x="1618" y="355"/>
                  <a:pt x="1618" y="353"/>
                </a:cubicBezTo>
                <a:cubicBezTo>
                  <a:pt x="1618" y="351"/>
                  <a:pt x="1619" y="350"/>
                  <a:pt x="1621" y="349"/>
                </a:cubicBezTo>
                <a:cubicBezTo>
                  <a:pt x="1621" y="349"/>
                  <a:pt x="1622" y="349"/>
                  <a:pt x="1622" y="348"/>
                </a:cubicBezTo>
                <a:cubicBezTo>
                  <a:pt x="1622" y="348"/>
                  <a:pt x="1622" y="347"/>
                  <a:pt x="1623" y="346"/>
                </a:cubicBezTo>
                <a:cubicBezTo>
                  <a:pt x="1623" y="346"/>
                  <a:pt x="1624" y="345"/>
                  <a:pt x="1624" y="344"/>
                </a:cubicBezTo>
                <a:cubicBezTo>
                  <a:pt x="1624" y="344"/>
                  <a:pt x="1624" y="343"/>
                  <a:pt x="1624" y="342"/>
                </a:cubicBezTo>
                <a:cubicBezTo>
                  <a:pt x="1624" y="341"/>
                  <a:pt x="1625" y="341"/>
                  <a:pt x="1625" y="340"/>
                </a:cubicBezTo>
                <a:cubicBezTo>
                  <a:pt x="1626" y="340"/>
                  <a:pt x="1626" y="340"/>
                  <a:pt x="1627" y="339"/>
                </a:cubicBezTo>
                <a:cubicBezTo>
                  <a:pt x="1629" y="338"/>
                  <a:pt x="1627" y="337"/>
                  <a:pt x="1627" y="336"/>
                </a:cubicBezTo>
                <a:cubicBezTo>
                  <a:pt x="1626" y="334"/>
                  <a:pt x="1626" y="333"/>
                  <a:pt x="1625" y="331"/>
                </a:cubicBezTo>
                <a:cubicBezTo>
                  <a:pt x="1624" y="329"/>
                  <a:pt x="1623" y="327"/>
                  <a:pt x="1622" y="325"/>
                </a:cubicBezTo>
                <a:cubicBezTo>
                  <a:pt x="1621" y="324"/>
                  <a:pt x="1620" y="323"/>
                  <a:pt x="1619" y="322"/>
                </a:cubicBezTo>
                <a:cubicBezTo>
                  <a:pt x="1618" y="321"/>
                  <a:pt x="1617" y="320"/>
                  <a:pt x="1616" y="319"/>
                </a:cubicBezTo>
                <a:cubicBezTo>
                  <a:pt x="1615" y="318"/>
                  <a:pt x="1614" y="316"/>
                  <a:pt x="1613" y="316"/>
                </a:cubicBezTo>
                <a:cubicBezTo>
                  <a:pt x="1611" y="315"/>
                  <a:pt x="1611" y="317"/>
                  <a:pt x="1609" y="317"/>
                </a:cubicBezTo>
                <a:cubicBezTo>
                  <a:pt x="1609" y="318"/>
                  <a:pt x="1608" y="318"/>
                  <a:pt x="1608" y="319"/>
                </a:cubicBezTo>
                <a:cubicBezTo>
                  <a:pt x="1608" y="319"/>
                  <a:pt x="1609" y="319"/>
                  <a:pt x="1609" y="320"/>
                </a:cubicBezTo>
                <a:cubicBezTo>
                  <a:pt x="1611" y="320"/>
                  <a:pt x="1611" y="321"/>
                  <a:pt x="1612" y="323"/>
                </a:cubicBezTo>
                <a:cubicBezTo>
                  <a:pt x="1613" y="324"/>
                  <a:pt x="1614" y="325"/>
                  <a:pt x="1615" y="327"/>
                </a:cubicBezTo>
                <a:cubicBezTo>
                  <a:pt x="1615" y="329"/>
                  <a:pt x="1615" y="331"/>
                  <a:pt x="1615" y="333"/>
                </a:cubicBezTo>
                <a:cubicBezTo>
                  <a:pt x="1615" y="336"/>
                  <a:pt x="1615" y="338"/>
                  <a:pt x="1614" y="340"/>
                </a:cubicBezTo>
                <a:cubicBezTo>
                  <a:pt x="1614" y="342"/>
                  <a:pt x="1613" y="343"/>
                  <a:pt x="1612" y="344"/>
                </a:cubicBezTo>
                <a:cubicBezTo>
                  <a:pt x="1610" y="345"/>
                  <a:pt x="1608" y="346"/>
                  <a:pt x="1607" y="347"/>
                </a:cubicBezTo>
                <a:cubicBezTo>
                  <a:pt x="1605" y="348"/>
                  <a:pt x="1602" y="348"/>
                  <a:pt x="1601" y="348"/>
                </a:cubicBezTo>
                <a:cubicBezTo>
                  <a:pt x="1599" y="349"/>
                  <a:pt x="1597" y="350"/>
                  <a:pt x="1595" y="351"/>
                </a:cubicBezTo>
                <a:cubicBezTo>
                  <a:pt x="1592" y="352"/>
                  <a:pt x="1589" y="352"/>
                  <a:pt x="1586" y="354"/>
                </a:cubicBezTo>
                <a:cubicBezTo>
                  <a:pt x="1585" y="354"/>
                  <a:pt x="1584" y="355"/>
                  <a:pt x="1583" y="356"/>
                </a:cubicBezTo>
                <a:cubicBezTo>
                  <a:pt x="1583" y="357"/>
                  <a:pt x="1584" y="358"/>
                  <a:pt x="1584" y="360"/>
                </a:cubicBezTo>
                <a:cubicBezTo>
                  <a:pt x="1583" y="360"/>
                  <a:pt x="1583" y="361"/>
                  <a:pt x="1582" y="361"/>
                </a:cubicBezTo>
                <a:cubicBezTo>
                  <a:pt x="1581" y="362"/>
                  <a:pt x="1580" y="363"/>
                  <a:pt x="1579" y="364"/>
                </a:cubicBezTo>
                <a:cubicBezTo>
                  <a:pt x="1578" y="366"/>
                  <a:pt x="1577" y="366"/>
                  <a:pt x="1576" y="367"/>
                </a:cubicBezTo>
                <a:cubicBezTo>
                  <a:pt x="1575" y="368"/>
                  <a:pt x="1573" y="370"/>
                  <a:pt x="1575" y="370"/>
                </a:cubicBezTo>
                <a:cubicBezTo>
                  <a:pt x="1577" y="370"/>
                  <a:pt x="1578" y="371"/>
                  <a:pt x="1579" y="372"/>
                </a:cubicBezTo>
                <a:cubicBezTo>
                  <a:pt x="1581" y="372"/>
                  <a:pt x="1582" y="373"/>
                  <a:pt x="1583" y="374"/>
                </a:cubicBezTo>
                <a:cubicBezTo>
                  <a:pt x="1584" y="375"/>
                  <a:pt x="1585" y="376"/>
                  <a:pt x="1586" y="377"/>
                </a:cubicBezTo>
                <a:cubicBezTo>
                  <a:pt x="1587" y="379"/>
                  <a:pt x="1587" y="381"/>
                  <a:pt x="1588" y="382"/>
                </a:cubicBezTo>
                <a:cubicBezTo>
                  <a:pt x="1588" y="383"/>
                  <a:pt x="1589" y="384"/>
                  <a:pt x="1590" y="384"/>
                </a:cubicBezTo>
                <a:cubicBezTo>
                  <a:pt x="1591" y="385"/>
                  <a:pt x="1592" y="385"/>
                  <a:pt x="1592" y="387"/>
                </a:cubicBezTo>
                <a:cubicBezTo>
                  <a:pt x="1592" y="388"/>
                  <a:pt x="1592" y="389"/>
                  <a:pt x="1592" y="390"/>
                </a:cubicBezTo>
                <a:cubicBezTo>
                  <a:pt x="1593" y="392"/>
                  <a:pt x="1596" y="393"/>
                  <a:pt x="1598" y="394"/>
                </a:cubicBezTo>
                <a:cubicBezTo>
                  <a:pt x="1599" y="395"/>
                  <a:pt x="1600" y="397"/>
                  <a:pt x="1600" y="398"/>
                </a:cubicBezTo>
                <a:cubicBezTo>
                  <a:pt x="1600" y="401"/>
                  <a:pt x="1597" y="404"/>
                  <a:pt x="1595" y="406"/>
                </a:cubicBezTo>
                <a:cubicBezTo>
                  <a:pt x="1594" y="407"/>
                  <a:pt x="1593" y="408"/>
                  <a:pt x="1592" y="409"/>
                </a:cubicBezTo>
                <a:cubicBezTo>
                  <a:pt x="1591" y="411"/>
                  <a:pt x="1589" y="412"/>
                  <a:pt x="1588" y="413"/>
                </a:cubicBezTo>
                <a:cubicBezTo>
                  <a:pt x="1588" y="413"/>
                  <a:pt x="1587" y="414"/>
                  <a:pt x="1587" y="414"/>
                </a:cubicBezTo>
                <a:cubicBezTo>
                  <a:pt x="1587" y="415"/>
                  <a:pt x="1587" y="415"/>
                  <a:pt x="1588" y="416"/>
                </a:cubicBezTo>
                <a:cubicBezTo>
                  <a:pt x="1589" y="417"/>
                  <a:pt x="1588" y="418"/>
                  <a:pt x="1588" y="420"/>
                </a:cubicBezTo>
                <a:cubicBezTo>
                  <a:pt x="1587" y="421"/>
                  <a:pt x="1586" y="422"/>
                  <a:pt x="1586" y="424"/>
                </a:cubicBezTo>
                <a:cubicBezTo>
                  <a:pt x="1586" y="425"/>
                  <a:pt x="1585" y="426"/>
                  <a:pt x="1584" y="428"/>
                </a:cubicBezTo>
                <a:cubicBezTo>
                  <a:pt x="1584" y="428"/>
                  <a:pt x="1584" y="429"/>
                  <a:pt x="1584" y="430"/>
                </a:cubicBezTo>
                <a:cubicBezTo>
                  <a:pt x="1584" y="431"/>
                  <a:pt x="1585" y="431"/>
                  <a:pt x="1585" y="432"/>
                </a:cubicBezTo>
                <a:cubicBezTo>
                  <a:pt x="1587" y="432"/>
                  <a:pt x="1587" y="434"/>
                  <a:pt x="1588" y="435"/>
                </a:cubicBezTo>
                <a:cubicBezTo>
                  <a:pt x="1589" y="437"/>
                  <a:pt x="1591" y="438"/>
                  <a:pt x="1591" y="440"/>
                </a:cubicBezTo>
                <a:cubicBezTo>
                  <a:pt x="1591" y="442"/>
                  <a:pt x="1590" y="444"/>
                  <a:pt x="1589" y="446"/>
                </a:cubicBezTo>
                <a:cubicBezTo>
                  <a:pt x="1589" y="447"/>
                  <a:pt x="1588" y="449"/>
                  <a:pt x="1589" y="450"/>
                </a:cubicBezTo>
                <a:cubicBezTo>
                  <a:pt x="1590" y="450"/>
                  <a:pt x="1591" y="451"/>
                  <a:pt x="1591" y="451"/>
                </a:cubicBezTo>
                <a:cubicBezTo>
                  <a:pt x="1592" y="451"/>
                  <a:pt x="1592" y="452"/>
                  <a:pt x="1592" y="453"/>
                </a:cubicBezTo>
                <a:cubicBezTo>
                  <a:pt x="1594" y="454"/>
                  <a:pt x="1595" y="452"/>
                  <a:pt x="1596" y="451"/>
                </a:cubicBezTo>
                <a:cubicBezTo>
                  <a:pt x="1597" y="450"/>
                  <a:pt x="1598" y="450"/>
                  <a:pt x="1600" y="450"/>
                </a:cubicBezTo>
                <a:cubicBezTo>
                  <a:pt x="1600" y="450"/>
                  <a:pt x="1601" y="450"/>
                  <a:pt x="1602" y="450"/>
                </a:cubicBezTo>
                <a:cubicBezTo>
                  <a:pt x="1603" y="450"/>
                  <a:pt x="1603" y="451"/>
                  <a:pt x="1604" y="451"/>
                </a:cubicBezTo>
                <a:cubicBezTo>
                  <a:pt x="1605" y="452"/>
                  <a:pt x="1607" y="452"/>
                  <a:pt x="1608" y="452"/>
                </a:cubicBezTo>
                <a:cubicBezTo>
                  <a:pt x="1611" y="452"/>
                  <a:pt x="1613" y="453"/>
                  <a:pt x="1615" y="451"/>
                </a:cubicBezTo>
                <a:cubicBezTo>
                  <a:pt x="1617" y="450"/>
                  <a:pt x="1617" y="449"/>
                  <a:pt x="1619" y="448"/>
                </a:cubicBezTo>
                <a:cubicBezTo>
                  <a:pt x="1620" y="448"/>
                  <a:pt x="1622" y="447"/>
                  <a:pt x="1623" y="447"/>
                </a:cubicBezTo>
                <a:cubicBezTo>
                  <a:pt x="1625" y="446"/>
                  <a:pt x="1627" y="446"/>
                  <a:pt x="1629" y="446"/>
                </a:cubicBezTo>
                <a:cubicBezTo>
                  <a:pt x="1630" y="446"/>
                  <a:pt x="1632" y="447"/>
                  <a:pt x="1634" y="447"/>
                </a:cubicBezTo>
                <a:cubicBezTo>
                  <a:pt x="1636" y="447"/>
                  <a:pt x="1637" y="448"/>
                  <a:pt x="1638" y="449"/>
                </a:cubicBezTo>
                <a:cubicBezTo>
                  <a:pt x="1640" y="450"/>
                  <a:pt x="1641" y="450"/>
                  <a:pt x="1642" y="450"/>
                </a:cubicBezTo>
                <a:cubicBezTo>
                  <a:pt x="1644" y="450"/>
                  <a:pt x="1645" y="450"/>
                  <a:pt x="1647" y="451"/>
                </a:cubicBezTo>
                <a:cubicBezTo>
                  <a:pt x="1648" y="451"/>
                  <a:pt x="1649" y="453"/>
                  <a:pt x="1650" y="454"/>
                </a:cubicBezTo>
                <a:cubicBezTo>
                  <a:pt x="1651" y="455"/>
                  <a:pt x="1652" y="455"/>
                  <a:pt x="1654" y="455"/>
                </a:cubicBezTo>
                <a:cubicBezTo>
                  <a:pt x="1655" y="455"/>
                  <a:pt x="1657" y="455"/>
                  <a:pt x="1658" y="456"/>
                </a:cubicBezTo>
                <a:cubicBezTo>
                  <a:pt x="1659" y="457"/>
                  <a:pt x="1660" y="458"/>
                  <a:pt x="1661" y="458"/>
                </a:cubicBezTo>
                <a:cubicBezTo>
                  <a:pt x="1663" y="458"/>
                  <a:pt x="1664" y="458"/>
                  <a:pt x="1665" y="459"/>
                </a:cubicBezTo>
                <a:cubicBezTo>
                  <a:pt x="1666" y="461"/>
                  <a:pt x="1666" y="462"/>
                  <a:pt x="1666" y="464"/>
                </a:cubicBezTo>
                <a:cubicBezTo>
                  <a:pt x="1665" y="466"/>
                  <a:pt x="1666" y="467"/>
                  <a:pt x="1667" y="469"/>
                </a:cubicBezTo>
                <a:cubicBezTo>
                  <a:pt x="1667" y="470"/>
                  <a:pt x="1668" y="471"/>
                  <a:pt x="1668" y="472"/>
                </a:cubicBezTo>
                <a:cubicBezTo>
                  <a:pt x="1669" y="472"/>
                  <a:pt x="1670" y="473"/>
                  <a:pt x="1671" y="474"/>
                </a:cubicBezTo>
                <a:cubicBezTo>
                  <a:pt x="1671" y="475"/>
                  <a:pt x="1671" y="475"/>
                  <a:pt x="1671" y="476"/>
                </a:cubicBezTo>
                <a:cubicBezTo>
                  <a:pt x="1672" y="477"/>
                  <a:pt x="1672" y="477"/>
                  <a:pt x="1673" y="477"/>
                </a:cubicBezTo>
                <a:cubicBezTo>
                  <a:pt x="1674" y="478"/>
                  <a:pt x="1676" y="479"/>
                  <a:pt x="1674" y="480"/>
                </a:cubicBezTo>
                <a:cubicBezTo>
                  <a:pt x="1674" y="481"/>
                  <a:pt x="1671" y="481"/>
                  <a:pt x="1670" y="481"/>
                </a:cubicBezTo>
                <a:cubicBezTo>
                  <a:pt x="1669" y="481"/>
                  <a:pt x="1667" y="481"/>
                  <a:pt x="1666" y="482"/>
                </a:cubicBezTo>
                <a:cubicBezTo>
                  <a:pt x="1665" y="483"/>
                  <a:pt x="1664" y="484"/>
                  <a:pt x="1663" y="485"/>
                </a:cubicBezTo>
                <a:cubicBezTo>
                  <a:pt x="1662" y="486"/>
                  <a:pt x="1662" y="488"/>
                  <a:pt x="1662" y="489"/>
                </a:cubicBezTo>
                <a:cubicBezTo>
                  <a:pt x="1662" y="490"/>
                  <a:pt x="1662" y="490"/>
                  <a:pt x="1663" y="491"/>
                </a:cubicBezTo>
                <a:cubicBezTo>
                  <a:pt x="1664" y="491"/>
                  <a:pt x="1664" y="491"/>
                  <a:pt x="1664" y="492"/>
                </a:cubicBezTo>
                <a:cubicBezTo>
                  <a:pt x="1664" y="493"/>
                  <a:pt x="1663" y="493"/>
                  <a:pt x="1663" y="494"/>
                </a:cubicBezTo>
                <a:cubicBezTo>
                  <a:pt x="1662" y="494"/>
                  <a:pt x="1662" y="495"/>
                  <a:pt x="1662" y="495"/>
                </a:cubicBezTo>
                <a:cubicBezTo>
                  <a:pt x="1662" y="496"/>
                  <a:pt x="1661" y="497"/>
                  <a:pt x="1662" y="497"/>
                </a:cubicBezTo>
                <a:cubicBezTo>
                  <a:pt x="1662" y="498"/>
                  <a:pt x="1663" y="498"/>
                  <a:pt x="1663" y="498"/>
                </a:cubicBezTo>
                <a:cubicBezTo>
                  <a:pt x="1665" y="498"/>
                  <a:pt x="1666" y="500"/>
                  <a:pt x="1667" y="499"/>
                </a:cubicBezTo>
                <a:cubicBezTo>
                  <a:pt x="1668" y="498"/>
                  <a:pt x="1668" y="497"/>
                  <a:pt x="1669" y="498"/>
                </a:cubicBezTo>
                <a:cubicBezTo>
                  <a:pt x="1670" y="498"/>
                  <a:pt x="1670" y="498"/>
                  <a:pt x="1670" y="499"/>
                </a:cubicBezTo>
                <a:cubicBezTo>
                  <a:pt x="1671" y="500"/>
                  <a:pt x="1672" y="500"/>
                  <a:pt x="1673" y="500"/>
                </a:cubicBezTo>
                <a:cubicBezTo>
                  <a:pt x="1675" y="500"/>
                  <a:pt x="1676" y="501"/>
                  <a:pt x="1677" y="501"/>
                </a:cubicBezTo>
                <a:cubicBezTo>
                  <a:pt x="1678" y="501"/>
                  <a:pt x="1678" y="500"/>
                  <a:pt x="1679" y="500"/>
                </a:cubicBezTo>
                <a:cubicBezTo>
                  <a:pt x="1680" y="500"/>
                  <a:pt x="1680" y="501"/>
                  <a:pt x="1681" y="501"/>
                </a:cubicBezTo>
                <a:cubicBezTo>
                  <a:pt x="1682" y="501"/>
                  <a:pt x="1682" y="500"/>
                  <a:pt x="1683" y="500"/>
                </a:cubicBezTo>
                <a:cubicBezTo>
                  <a:pt x="1684" y="500"/>
                  <a:pt x="1684" y="501"/>
                  <a:pt x="1683" y="502"/>
                </a:cubicBezTo>
                <a:cubicBezTo>
                  <a:pt x="1683" y="502"/>
                  <a:pt x="1683" y="502"/>
                  <a:pt x="1682" y="502"/>
                </a:cubicBezTo>
                <a:cubicBezTo>
                  <a:pt x="1682" y="503"/>
                  <a:pt x="1684" y="503"/>
                  <a:pt x="1684" y="503"/>
                </a:cubicBezTo>
                <a:cubicBezTo>
                  <a:pt x="1685" y="503"/>
                  <a:pt x="1686" y="502"/>
                  <a:pt x="1687" y="502"/>
                </a:cubicBezTo>
                <a:cubicBezTo>
                  <a:pt x="1689" y="501"/>
                  <a:pt x="1690" y="503"/>
                  <a:pt x="1691" y="503"/>
                </a:cubicBezTo>
                <a:cubicBezTo>
                  <a:pt x="1691" y="504"/>
                  <a:pt x="1689" y="503"/>
                  <a:pt x="1688" y="503"/>
                </a:cubicBezTo>
                <a:cubicBezTo>
                  <a:pt x="1687" y="503"/>
                  <a:pt x="1686" y="503"/>
                  <a:pt x="1685" y="503"/>
                </a:cubicBezTo>
                <a:cubicBezTo>
                  <a:pt x="1684" y="504"/>
                  <a:pt x="1683" y="504"/>
                  <a:pt x="1682" y="504"/>
                </a:cubicBezTo>
                <a:cubicBezTo>
                  <a:pt x="1681" y="504"/>
                  <a:pt x="1681" y="503"/>
                  <a:pt x="1680" y="504"/>
                </a:cubicBezTo>
                <a:cubicBezTo>
                  <a:pt x="1679" y="504"/>
                  <a:pt x="1678" y="504"/>
                  <a:pt x="1677" y="504"/>
                </a:cubicBezTo>
                <a:cubicBezTo>
                  <a:pt x="1677" y="504"/>
                  <a:pt x="1676" y="504"/>
                  <a:pt x="1675" y="503"/>
                </a:cubicBezTo>
                <a:cubicBezTo>
                  <a:pt x="1673" y="503"/>
                  <a:pt x="1673" y="504"/>
                  <a:pt x="1671" y="504"/>
                </a:cubicBezTo>
                <a:cubicBezTo>
                  <a:pt x="1670" y="505"/>
                  <a:pt x="1668" y="505"/>
                  <a:pt x="1667" y="504"/>
                </a:cubicBezTo>
                <a:cubicBezTo>
                  <a:pt x="1666" y="504"/>
                  <a:pt x="1665" y="503"/>
                  <a:pt x="1664" y="502"/>
                </a:cubicBezTo>
                <a:cubicBezTo>
                  <a:pt x="1663" y="501"/>
                  <a:pt x="1662" y="501"/>
                  <a:pt x="1661" y="500"/>
                </a:cubicBezTo>
                <a:cubicBezTo>
                  <a:pt x="1660" y="499"/>
                  <a:pt x="1660" y="498"/>
                  <a:pt x="1659" y="498"/>
                </a:cubicBezTo>
                <a:cubicBezTo>
                  <a:pt x="1658" y="497"/>
                  <a:pt x="1657" y="497"/>
                  <a:pt x="1656" y="496"/>
                </a:cubicBezTo>
                <a:cubicBezTo>
                  <a:pt x="1656" y="496"/>
                  <a:pt x="1655" y="496"/>
                  <a:pt x="1655" y="496"/>
                </a:cubicBezTo>
                <a:cubicBezTo>
                  <a:pt x="1655" y="495"/>
                  <a:pt x="1654" y="494"/>
                  <a:pt x="1655" y="494"/>
                </a:cubicBezTo>
                <a:cubicBezTo>
                  <a:pt x="1656" y="495"/>
                  <a:pt x="1657" y="496"/>
                  <a:pt x="1658" y="494"/>
                </a:cubicBezTo>
                <a:cubicBezTo>
                  <a:pt x="1658" y="494"/>
                  <a:pt x="1658" y="493"/>
                  <a:pt x="1658" y="493"/>
                </a:cubicBezTo>
                <a:cubicBezTo>
                  <a:pt x="1658" y="493"/>
                  <a:pt x="1658" y="493"/>
                  <a:pt x="1658" y="492"/>
                </a:cubicBezTo>
                <a:cubicBezTo>
                  <a:pt x="1659" y="492"/>
                  <a:pt x="1659" y="491"/>
                  <a:pt x="1658" y="490"/>
                </a:cubicBezTo>
                <a:cubicBezTo>
                  <a:pt x="1658" y="489"/>
                  <a:pt x="1657" y="487"/>
                  <a:pt x="1657" y="486"/>
                </a:cubicBezTo>
                <a:cubicBezTo>
                  <a:pt x="1658" y="484"/>
                  <a:pt x="1659" y="484"/>
                  <a:pt x="1659" y="482"/>
                </a:cubicBezTo>
                <a:cubicBezTo>
                  <a:pt x="1659" y="480"/>
                  <a:pt x="1657" y="480"/>
                  <a:pt x="1656" y="479"/>
                </a:cubicBezTo>
                <a:cubicBezTo>
                  <a:pt x="1656" y="478"/>
                  <a:pt x="1657" y="476"/>
                  <a:pt x="1657" y="475"/>
                </a:cubicBezTo>
                <a:cubicBezTo>
                  <a:pt x="1658" y="473"/>
                  <a:pt x="1659" y="471"/>
                  <a:pt x="1657" y="469"/>
                </a:cubicBezTo>
                <a:cubicBezTo>
                  <a:pt x="1656" y="469"/>
                  <a:pt x="1656" y="469"/>
                  <a:pt x="1655" y="469"/>
                </a:cubicBezTo>
                <a:cubicBezTo>
                  <a:pt x="1655" y="469"/>
                  <a:pt x="1655" y="469"/>
                  <a:pt x="1654" y="468"/>
                </a:cubicBezTo>
                <a:cubicBezTo>
                  <a:pt x="1653" y="468"/>
                  <a:pt x="1652" y="466"/>
                  <a:pt x="1651" y="465"/>
                </a:cubicBezTo>
                <a:cubicBezTo>
                  <a:pt x="1650" y="465"/>
                  <a:pt x="1650" y="464"/>
                  <a:pt x="1649" y="464"/>
                </a:cubicBezTo>
                <a:cubicBezTo>
                  <a:pt x="1649" y="462"/>
                  <a:pt x="1648" y="461"/>
                  <a:pt x="1647" y="460"/>
                </a:cubicBezTo>
                <a:cubicBezTo>
                  <a:pt x="1647" y="459"/>
                  <a:pt x="1646" y="457"/>
                  <a:pt x="1645" y="456"/>
                </a:cubicBezTo>
                <a:cubicBezTo>
                  <a:pt x="1644" y="455"/>
                  <a:pt x="1642" y="455"/>
                  <a:pt x="1641" y="455"/>
                </a:cubicBezTo>
                <a:cubicBezTo>
                  <a:pt x="1638" y="455"/>
                  <a:pt x="1635" y="455"/>
                  <a:pt x="1632" y="456"/>
                </a:cubicBezTo>
                <a:cubicBezTo>
                  <a:pt x="1629" y="457"/>
                  <a:pt x="1625" y="458"/>
                  <a:pt x="1622" y="459"/>
                </a:cubicBezTo>
                <a:cubicBezTo>
                  <a:pt x="1618" y="460"/>
                  <a:pt x="1615" y="462"/>
                  <a:pt x="1611" y="463"/>
                </a:cubicBezTo>
                <a:cubicBezTo>
                  <a:pt x="1610" y="463"/>
                  <a:pt x="1609" y="463"/>
                  <a:pt x="1608" y="463"/>
                </a:cubicBezTo>
                <a:cubicBezTo>
                  <a:pt x="1607" y="463"/>
                  <a:pt x="1607" y="464"/>
                  <a:pt x="1606" y="464"/>
                </a:cubicBezTo>
                <a:cubicBezTo>
                  <a:pt x="1606" y="464"/>
                  <a:pt x="1605" y="464"/>
                  <a:pt x="1605" y="464"/>
                </a:cubicBezTo>
                <a:cubicBezTo>
                  <a:pt x="1604" y="464"/>
                  <a:pt x="1603" y="464"/>
                  <a:pt x="1603" y="465"/>
                </a:cubicBezTo>
                <a:cubicBezTo>
                  <a:pt x="1602" y="466"/>
                  <a:pt x="1602" y="466"/>
                  <a:pt x="1602" y="467"/>
                </a:cubicBezTo>
                <a:cubicBezTo>
                  <a:pt x="1602" y="467"/>
                  <a:pt x="1602" y="468"/>
                  <a:pt x="1602" y="468"/>
                </a:cubicBezTo>
                <a:cubicBezTo>
                  <a:pt x="1601" y="469"/>
                  <a:pt x="1603" y="470"/>
                  <a:pt x="1602" y="471"/>
                </a:cubicBezTo>
                <a:cubicBezTo>
                  <a:pt x="1602" y="472"/>
                  <a:pt x="1601" y="473"/>
                  <a:pt x="1601" y="474"/>
                </a:cubicBezTo>
                <a:cubicBezTo>
                  <a:pt x="1600" y="475"/>
                  <a:pt x="1600" y="475"/>
                  <a:pt x="1600" y="476"/>
                </a:cubicBezTo>
                <a:cubicBezTo>
                  <a:pt x="1600" y="477"/>
                  <a:pt x="1600" y="477"/>
                  <a:pt x="1601" y="477"/>
                </a:cubicBezTo>
                <a:cubicBezTo>
                  <a:pt x="1602" y="478"/>
                  <a:pt x="1603" y="479"/>
                  <a:pt x="1604" y="480"/>
                </a:cubicBezTo>
                <a:cubicBezTo>
                  <a:pt x="1605" y="481"/>
                  <a:pt x="1606" y="481"/>
                  <a:pt x="1607" y="483"/>
                </a:cubicBezTo>
                <a:cubicBezTo>
                  <a:pt x="1608" y="484"/>
                  <a:pt x="1607" y="486"/>
                  <a:pt x="1609" y="488"/>
                </a:cubicBezTo>
                <a:cubicBezTo>
                  <a:pt x="1609" y="489"/>
                  <a:pt x="1610" y="489"/>
                  <a:pt x="1610" y="490"/>
                </a:cubicBezTo>
                <a:cubicBezTo>
                  <a:pt x="1610" y="490"/>
                  <a:pt x="1610" y="491"/>
                  <a:pt x="1610" y="491"/>
                </a:cubicBezTo>
                <a:cubicBezTo>
                  <a:pt x="1610" y="492"/>
                  <a:pt x="1609" y="493"/>
                  <a:pt x="1608" y="494"/>
                </a:cubicBezTo>
                <a:cubicBezTo>
                  <a:pt x="1608" y="495"/>
                  <a:pt x="1608" y="496"/>
                  <a:pt x="1608" y="497"/>
                </a:cubicBezTo>
                <a:cubicBezTo>
                  <a:pt x="1608" y="499"/>
                  <a:pt x="1607" y="500"/>
                  <a:pt x="1606" y="501"/>
                </a:cubicBezTo>
                <a:cubicBezTo>
                  <a:pt x="1604" y="503"/>
                  <a:pt x="1602" y="504"/>
                  <a:pt x="1600" y="505"/>
                </a:cubicBezTo>
                <a:cubicBezTo>
                  <a:pt x="1599" y="506"/>
                  <a:pt x="1597" y="507"/>
                  <a:pt x="1596" y="508"/>
                </a:cubicBezTo>
                <a:cubicBezTo>
                  <a:pt x="1594" y="509"/>
                  <a:pt x="1594" y="510"/>
                  <a:pt x="1593" y="512"/>
                </a:cubicBezTo>
                <a:cubicBezTo>
                  <a:pt x="1593" y="512"/>
                  <a:pt x="1592" y="512"/>
                  <a:pt x="1592" y="513"/>
                </a:cubicBezTo>
                <a:cubicBezTo>
                  <a:pt x="1592" y="514"/>
                  <a:pt x="1592" y="514"/>
                  <a:pt x="1592" y="515"/>
                </a:cubicBezTo>
                <a:cubicBezTo>
                  <a:pt x="1593" y="518"/>
                  <a:pt x="1591" y="521"/>
                  <a:pt x="1589" y="524"/>
                </a:cubicBezTo>
                <a:cubicBezTo>
                  <a:pt x="1589" y="525"/>
                  <a:pt x="1588" y="525"/>
                  <a:pt x="1587" y="525"/>
                </a:cubicBezTo>
                <a:cubicBezTo>
                  <a:pt x="1587" y="526"/>
                  <a:pt x="1586" y="526"/>
                  <a:pt x="1585" y="526"/>
                </a:cubicBezTo>
                <a:cubicBezTo>
                  <a:pt x="1584" y="527"/>
                  <a:pt x="1584" y="528"/>
                  <a:pt x="1583" y="528"/>
                </a:cubicBezTo>
                <a:cubicBezTo>
                  <a:pt x="1582" y="529"/>
                  <a:pt x="1580" y="529"/>
                  <a:pt x="1578" y="530"/>
                </a:cubicBezTo>
                <a:cubicBezTo>
                  <a:pt x="1577" y="530"/>
                  <a:pt x="1575" y="531"/>
                  <a:pt x="1574" y="533"/>
                </a:cubicBezTo>
                <a:cubicBezTo>
                  <a:pt x="1572" y="534"/>
                  <a:pt x="1571" y="535"/>
                  <a:pt x="1570" y="535"/>
                </a:cubicBezTo>
                <a:cubicBezTo>
                  <a:pt x="1568" y="535"/>
                  <a:pt x="1566" y="535"/>
                  <a:pt x="1565" y="535"/>
                </a:cubicBezTo>
                <a:cubicBezTo>
                  <a:pt x="1564" y="536"/>
                  <a:pt x="1563" y="537"/>
                  <a:pt x="1561" y="538"/>
                </a:cubicBezTo>
                <a:cubicBezTo>
                  <a:pt x="1561" y="538"/>
                  <a:pt x="1559" y="539"/>
                  <a:pt x="1560" y="540"/>
                </a:cubicBezTo>
                <a:cubicBezTo>
                  <a:pt x="1560" y="540"/>
                  <a:pt x="1561" y="540"/>
                  <a:pt x="1561" y="540"/>
                </a:cubicBezTo>
                <a:cubicBezTo>
                  <a:pt x="1562" y="541"/>
                  <a:pt x="1562" y="543"/>
                  <a:pt x="1561" y="544"/>
                </a:cubicBezTo>
                <a:cubicBezTo>
                  <a:pt x="1560" y="545"/>
                  <a:pt x="1559" y="546"/>
                  <a:pt x="1557" y="547"/>
                </a:cubicBezTo>
                <a:cubicBezTo>
                  <a:pt x="1557" y="547"/>
                  <a:pt x="1556" y="548"/>
                  <a:pt x="1555" y="548"/>
                </a:cubicBezTo>
                <a:cubicBezTo>
                  <a:pt x="1555" y="548"/>
                  <a:pt x="1554" y="548"/>
                  <a:pt x="1553" y="548"/>
                </a:cubicBezTo>
                <a:cubicBezTo>
                  <a:pt x="1552" y="547"/>
                  <a:pt x="1551" y="548"/>
                  <a:pt x="1550" y="547"/>
                </a:cubicBezTo>
                <a:cubicBezTo>
                  <a:pt x="1548" y="547"/>
                  <a:pt x="1548" y="545"/>
                  <a:pt x="1546" y="544"/>
                </a:cubicBezTo>
                <a:cubicBezTo>
                  <a:pt x="1546" y="544"/>
                  <a:pt x="1545" y="544"/>
                  <a:pt x="1544" y="544"/>
                </a:cubicBezTo>
                <a:cubicBezTo>
                  <a:pt x="1544" y="544"/>
                  <a:pt x="1543" y="544"/>
                  <a:pt x="1542" y="544"/>
                </a:cubicBezTo>
                <a:cubicBezTo>
                  <a:pt x="1540" y="543"/>
                  <a:pt x="1538" y="543"/>
                  <a:pt x="1536" y="543"/>
                </a:cubicBezTo>
                <a:cubicBezTo>
                  <a:pt x="1534" y="543"/>
                  <a:pt x="1532" y="543"/>
                  <a:pt x="1531" y="544"/>
                </a:cubicBezTo>
                <a:cubicBezTo>
                  <a:pt x="1528" y="544"/>
                  <a:pt x="1524" y="545"/>
                  <a:pt x="1522" y="545"/>
                </a:cubicBezTo>
                <a:cubicBezTo>
                  <a:pt x="1520" y="544"/>
                  <a:pt x="1519" y="544"/>
                  <a:pt x="1517" y="543"/>
                </a:cubicBezTo>
                <a:cubicBezTo>
                  <a:pt x="1516" y="543"/>
                  <a:pt x="1514" y="543"/>
                  <a:pt x="1513" y="542"/>
                </a:cubicBezTo>
                <a:cubicBezTo>
                  <a:pt x="1511" y="540"/>
                  <a:pt x="1510" y="539"/>
                  <a:pt x="1507" y="539"/>
                </a:cubicBezTo>
                <a:cubicBezTo>
                  <a:pt x="1506" y="539"/>
                  <a:pt x="1504" y="539"/>
                  <a:pt x="1503" y="539"/>
                </a:cubicBezTo>
                <a:cubicBezTo>
                  <a:pt x="1501" y="538"/>
                  <a:pt x="1501" y="537"/>
                  <a:pt x="1499" y="537"/>
                </a:cubicBezTo>
                <a:cubicBezTo>
                  <a:pt x="1498" y="536"/>
                  <a:pt x="1497" y="535"/>
                  <a:pt x="1497" y="534"/>
                </a:cubicBezTo>
                <a:cubicBezTo>
                  <a:pt x="1496" y="533"/>
                  <a:pt x="1496" y="532"/>
                  <a:pt x="1496" y="531"/>
                </a:cubicBezTo>
                <a:cubicBezTo>
                  <a:pt x="1496" y="530"/>
                  <a:pt x="1495" y="530"/>
                  <a:pt x="1495" y="529"/>
                </a:cubicBezTo>
                <a:cubicBezTo>
                  <a:pt x="1498" y="530"/>
                  <a:pt x="1501" y="529"/>
                  <a:pt x="1504" y="529"/>
                </a:cubicBezTo>
                <a:cubicBezTo>
                  <a:pt x="1507" y="528"/>
                  <a:pt x="1511" y="527"/>
                  <a:pt x="1513" y="528"/>
                </a:cubicBezTo>
                <a:cubicBezTo>
                  <a:pt x="1515" y="529"/>
                  <a:pt x="1516" y="529"/>
                  <a:pt x="1518" y="531"/>
                </a:cubicBezTo>
                <a:cubicBezTo>
                  <a:pt x="1519" y="532"/>
                  <a:pt x="1519" y="533"/>
                  <a:pt x="1521" y="533"/>
                </a:cubicBezTo>
                <a:cubicBezTo>
                  <a:pt x="1524" y="534"/>
                  <a:pt x="1527" y="531"/>
                  <a:pt x="1530" y="530"/>
                </a:cubicBezTo>
                <a:cubicBezTo>
                  <a:pt x="1532" y="530"/>
                  <a:pt x="1533" y="529"/>
                  <a:pt x="1535" y="529"/>
                </a:cubicBezTo>
                <a:cubicBezTo>
                  <a:pt x="1537" y="529"/>
                  <a:pt x="1539" y="529"/>
                  <a:pt x="1541" y="528"/>
                </a:cubicBezTo>
                <a:cubicBezTo>
                  <a:pt x="1543" y="527"/>
                  <a:pt x="1546" y="527"/>
                  <a:pt x="1548" y="526"/>
                </a:cubicBezTo>
                <a:cubicBezTo>
                  <a:pt x="1550" y="526"/>
                  <a:pt x="1551" y="525"/>
                  <a:pt x="1552" y="523"/>
                </a:cubicBezTo>
                <a:cubicBezTo>
                  <a:pt x="1553" y="522"/>
                  <a:pt x="1554" y="521"/>
                  <a:pt x="1555" y="520"/>
                </a:cubicBezTo>
                <a:cubicBezTo>
                  <a:pt x="1556" y="520"/>
                  <a:pt x="1556" y="519"/>
                  <a:pt x="1557" y="519"/>
                </a:cubicBezTo>
                <a:cubicBezTo>
                  <a:pt x="1557" y="518"/>
                  <a:pt x="1558" y="518"/>
                  <a:pt x="1559" y="518"/>
                </a:cubicBezTo>
                <a:cubicBezTo>
                  <a:pt x="1560" y="517"/>
                  <a:pt x="1559" y="515"/>
                  <a:pt x="1560" y="513"/>
                </a:cubicBezTo>
                <a:cubicBezTo>
                  <a:pt x="1561" y="512"/>
                  <a:pt x="1563" y="512"/>
                  <a:pt x="1563" y="510"/>
                </a:cubicBezTo>
                <a:cubicBezTo>
                  <a:pt x="1564" y="509"/>
                  <a:pt x="1564" y="509"/>
                  <a:pt x="1564" y="508"/>
                </a:cubicBezTo>
                <a:cubicBezTo>
                  <a:pt x="1565" y="507"/>
                  <a:pt x="1565" y="507"/>
                  <a:pt x="1566" y="506"/>
                </a:cubicBezTo>
                <a:cubicBezTo>
                  <a:pt x="1569" y="504"/>
                  <a:pt x="1571" y="502"/>
                  <a:pt x="1574" y="501"/>
                </a:cubicBezTo>
                <a:cubicBezTo>
                  <a:pt x="1576" y="500"/>
                  <a:pt x="1577" y="499"/>
                  <a:pt x="1577" y="497"/>
                </a:cubicBezTo>
                <a:cubicBezTo>
                  <a:pt x="1576" y="497"/>
                  <a:pt x="1576" y="496"/>
                  <a:pt x="1577" y="495"/>
                </a:cubicBezTo>
                <a:cubicBezTo>
                  <a:pt x="1577" y="495"/>
                  <a:pt x="1578" y="495"/>
                  <a:pt x="1578" y="494"/>
                </a:cubicBezTo>
                <a:cubicBezTo>
                  <a:pt x="1579" y="492"/>
                  <a:pt x="1578" y="488"/>
                  <a:pt x="1576" y="487"/>
                </a:cubicBezTo>
                <a:cubicBezTo>
                  <a:pt x="1575" y="485"/>
                  <a:pt x="1576" y="485"/>
                  <a:pt x="1577" y="484"/>
                </a:cubicBezTo>
                <a:cubicBezTo>
                  <a:pt x="1579" y="483"/>
                  <a:pt x="1580" y="482"/>
                  <a:pt x="1581" y="480"/>
                </a:cubicBezTo>
                <a:cubicBezTo>
                  <a:pt x="1582" y="479"/>
                  <a:pt x="1582" y="477"/>
                  <a:pt x="1584" y="476"/>
                </a:cubicBezTo>
                <a:cubicBezTo>
                  <a:pt x="1585" y="475"/>
                  <a:pt x="1587" y="475"/>
                  <a:pt x="1587" y="473"/>
                </a:cubicBezTo>
                <a:cubicBezTo>
                  <a:pt x="1587" y="472"/>
                  <a:pt x="1587" y="472"/>
                  <a:pt x="1586" y="471"/>
                </a:cubicBezTo>
                <a:cubicBezTo>
                  <a:pt x="1585" y="470"/>
                  <a:pt x="1584" y="469"/>
                  <a:pt x="1583" y="468"/>
                </a:cubicBezTo>
                <a:cubicBezTo>
                  <a:pt x="1581" y="467"/>
                  <a:pt x="1580" y="467"/>
                  <a:pt x="1579" y="465"/>
                </a:cubicBezTo>
                <a:cubicBezTo>
                  <a:pt x="1578" y="465"/>
                  <a:pt x="1576" y="464"/>
                  <a:pt x="1575" y="463"/>
                </a:cubicBezTo>
                <a:cubicBezTo>
                  <a:pt x="1574" y="463"/>
                  <a:pt x="1572" y="463"/>
                  <a:pt x="1571" y="462"/>
                </a:cubicBezTo>
                <a:cubicBezTo>
                  <a:pt x="1570" y="461"/>
                  <a:pt x="1569" y="460"/>
                  <a:pt x="1568" y="459"/>
                </a:cubicBezTo>
                <a:cubicBezTo>
                  <a:pt x="1567" y="458"/>
                  <a:pt x="1566" y="458"/>
                  <a:pt x="1565" y="457"/>
                </a:cubicBezTo>
                <a:cubicBezTo>
                  <a:pt x="1565" y="455"/>
                  <a:pt x="1565" y="454"/>
                  <a:pt x="1565" y="452"/>
                </a:cubicBezTo>
                <a:cubicBezTo>
                  <a:pt x="1565" y="451"/>
                  <a:pt x="1565" y="450"/>
                  <a:pt x="1565" y="449"/>
                </a:cubicBezTo>
                <a:cubicBezTo>
                  <a:pt x="1566" y="448"/>
                  <a:pt x="1567" y="447"/>
                  <a:pt x="1567" y="446"/>
                </a:cubicBezTo>
                <a:cubicBezTo>
                  <a:pt x="1567" y="445"/>
                  <a:pt x="1567" y="444"/>
                  <a:pt x="1566" y="443"/>
                </a:cubicBezTo>
                <a:cubicBezTo>
                  <a:pt x="1566" y="442"/>
                  <a:pt x="1566" y="441"/>
                  <a:pt x="1566" y="440"/>
                </a:cubicBezTo>
                <a:cubicBezTo>
                  <a:pt x="1567" y="438"/>
                  <a:pt x="1566" y="437"/>
                  <a:pt x="1566" y="436"/>
                </a:cubicBezTo>
                <a:cubicBezTo>
                  <a:pt x="1565" y="435"/>
                  <a:pt x="1565" y="433"/>
                  <a:pt x="1566" y="432"/>
                </a:cubicBezTo>
                <a:cubicBezTo>
                  <a:pt x="1567" y="431"/>
                  <a:pt x="1567" y="429"/>
                  <a:pt x="1567" y="428"/>
                </a:cubicBezTo>
                <a:cubicBezTo>
                  <a:pt x="1567" y="427"/>
                  <a:pt x="1568" y="427"/>
                  <a:pt x="1568" y="426"/>
                </a:cubicBezTo>
                <a:cubicBezTo>
                  <a:pt x="1568" y="425"/>
                  <a:pt x="1567" y="424"/>
                  <a:pt x="1567" y="424"/>
                </a:cubicBezTo>
                <a:cubicBezTo>
                  <a:pt x="1566" y="422"/>
                  <a:pt x="1564" y="421"/>
                  <a:pt x="1565" y="419"/>
                </a:cubicBezTo>
                <a:cubicBezTo>
                  <a:pt x="1565" y="418"/>
                  <a:pt x="1566" y="417"/>
                  <a:pt x="1566" y="415"/>
                </a:cubicBezTo>
                <a:cubicBezTo>
                  <a:pt x="1567" y="414"/>
                  <a:pt x="1566" y="413"/>
                  <a:pt x="1565" y="411"/>
                </a:cubicBezTo>
                <a:cubicBezTo>
                  <a:pt x="1563" y="410"/>
                  <a:pt x="1563" y="409"/>
                  <a:pt x="1564" y="408"/>
                </a:cubicBezTo>
                <a:cubicBezTo>
                  <a:pt x="1566" y="406"/>
                  <a:pt x="1571" y="406"/>
                  <a:pt x="1570" y="402"/>
                </a:cubicBezTo>
                <a:cubicBezTo>
                  <a:pt x="1570" y="401"/>
                  <a:pt x="1569" y="401"/>
                  <a:pt x="1569" y="400"/>
                </a:cubicBezTo>
                <a:cubicBezTo>
                  <a:pt x="1568" y="400"/>
                  <a:pt x="1568" y="398"/>
                  <a:pt x="1569" y="398"/>
                </a:cubicBezTo>
                <a:cubicBezTo>
                  <a:pt x="1569" y="397"/>
                  <a:pt x="1569" y="397"/>
                  <a:pt x="1569" y="396"/>
                </a:cubicBezTo>
                <a:cubicBezTo>
                  <a:pt x="1569" y="395"/>
                  <a:pt x="1569" y="395"/>
                  <a:pt x="1569" y="394"/>
                </a:cubicBezTo>
                <a:cubicBezTo>
                  <a:pt x="1569" y="394"/>
                  <a:pt x="1570" y="393"/>
                  <a:pt x="1570" y="393"/>
                </a:cubicBezTo>
                <a:cubicBezTo>
                  <a:pt x="1570" y="392"/>
                  <a:pt x="1571" y="392"/>
                  <a:pt x="1571" y="391"/>
                </a:cubicBezTo>
                <a:cubicBezTo>
                  <a:pt x="1571" y="389"/>
                  <a:pt x="1570" y="388"/>
                  <a:pt x="1569" y="387"/>
                </a:cubicBezTo>
                <a:cubicBezTo>
                  <a:pt x="1568" y="386"/>
                  <a:pt x="1566" y="385"/>
                  <a:pt x="1566" y="384"/>
                </a:cubicBezTo>
                <a:cubicBezTo>
                  <a:pt x="1566" y="383"/>
                  <a:pt x="1567" y="381"/>
                  <a:pt x="1567" y="380"/>
                </a:cubicBezTo>
                <a:cubicBezTo>
                  <a:pt x="1567" y="380"/>
                  <a:pt x="1566" y="379"/>
                  <a:pt x="1566" y="379"/>
                </a:cubicBezTo>
                <a:cubicBezTo>
                  <a:pt x="1565" y="377"/>
                  <a:pt x="1563" y="378"/>
                  <a:pt x="1561" y="377"/>
                </a:cubicBezTo>
                <a:cubicBezTo>
                  <a:pt x="1560" y="377"/>
                  <a:pt x="1559" y="375"/>
                  <a:pt x="1558" y="374"/>
                </a:cubicBezTo>
                <a:cubicBezTo>
                  <a:pt x="1556" y="374"/>
                  <a:pt x="1555" y="373"/>
                  <a:pt x="1554" y="372"/>
                </a:cubicBezTo>
                <a:cubicBezTo>
                  <a:pt x="1553" y="371"/>
                  <a:pt x="1553" y="369"/>
                  <a:pt x="1552" y="368"/>
                </a:cubicBezTo>
                <a:cubicBezTo>
                  <a:pt x="1551" y="367"/>
                  <a:pt x="1550" y="366"/>
                  <a:pt x="1552" y="365"/>
                </a:cubicBezTo>
                <a:cubicBezTo>
                  <a:pt x="1553" y="364"/>
                  <a:pt x="1555" y="364"/>
                  <a:pt x="1556" y="363"/>
                </a:cubicBezTo>
                <a:cubicBezTo>
                  <a:pt x="1558" y="363"/>
                  <a:pt x="1559" y="362"/>
                  <a:pt x="1559" y="361"/>
                </a:cubicBezTo>
                <a:cubicBezTo>
                  <a:pt x="1560" y="358"/>
                  <a:pt x="1559" y="355"/>
                  <a:pt x="1562" y="353"/>
                </a:cubicBezTo>
                <a:cubicBezTo>
                  <a:pt x="1564" y="352"/>
                  <a:pt x="1564" y="351"/>
                  <a:pt x="1565" y="349"/>
                </a:cubicBezTo>
                <a:cubicBezTo>
                  <a:pt x="1565" y="347"/>
                  <a:pt x="1567" y="346"/>
                  <a:pt x="1568" y="344"/>
                </a:cubicBezTo>
                <a:cubicBezTo>
                  <a:pt x="1568" y="344"/>
                  <a:pt x="1568" y="343"/>
                  <a:pt x="1568" y="342"/>
                </a:cubicBezTo>
                <a:cubicBezTo>
                  <a:pt x="1569" y="342"/>
                  <a:pt x="1569" y="341"/>
                  <a:pt x="1570" y="340"/>
                </a:cubicBezTo>
                <a:cubicBezTo>
                  <a:pt x="1570" y="339"/>
                  <a:pt x="1571" y="339"/>
                  <a:pt x="1572" y="338"/>
                </a:cubicBezTo>
                <a:cubicBezTo>
                  <a:pt x="1572" y="336"/>
                  <a:pt x="1570" y="335"/>
                  <a:pt x="1570" y="334"/>
                </a:cubicBezTo>
                <a:cubicBezTo>
                  <a:pt x="1570" y="333"/>
                  <a:pt x="1570" y="331"/>
                  <a:pt x="1570" y="330"/>
                </a:cubicBezTo>
                <a:cubicBezTo>
                  <a:pt x="1570" y="328"/>
                  <a:pt x="1570" y="326"/>
                  <a:pt x="1570" y="325"/>
                </a:cubicBezTo>
                <a:cubicBezTo>
                  <a:pt x="1570" y="323"/>
                  <a:pt x="1570" y="322"/>
                  <a:pt x="1569" y="321"/>
                </a:cubicBezTo>
                <a:cubicBezTo>
                  <a:pt x="1568" y="320"/>
                  <a:pt x="1566" y="320"/>
                  <a:pt x="1565" y="320"/>
                </a:cubicBezTo>
                <a:cubicBezTo>
                  <a:pt x="1563" y="320"/>
                  <a:pt x="1561" y="318"/>
                  <a:pt x="1559" y="318"/>
                </a:cubicBezTo>
                <a:cubicBezTo>
                  <a:pt x="1557" y="318"/>
                  <a:pt x="1556" y="317"/>
                  <a:pt x="1555" y="318"/>
                </a:cubicBezTo>
                <a:cubicBezTo>
                  <a:pt x="1554" y="318"/>
                  <a:pt x="1553" y="318"/>
                  <a:pt x="1553" y="318"/>
                </a:cubicBezTo>
                <a:cubicBezTo>
                  <a:pt x="1553" y="317"/>
                  <a:pt x="1554" y="317"/>
                  <a:pt x="1553" y="316"/>
                </a:cubicBezTo>
                <a:cubicBezTo>
                  <a:pt x="1553" y="315"/>
                  <a:pt x="1552" y="316"/>
                  <a:pt x="1551" y="316"/>
                </a:cubicBezTo>
                <a:cubicBezTo>
                  <a:pt x="1550" y="316"/>
                  <a:pt x="1549" y="316"/>
                  <a:pt x="1548" y="315"/>
                </a:cubicBezTo>
                <a:cubicBezTo>
                  <a:pt x="1547" y="314"/>
                  <a:pt x="1546" y="314"/>
                  <a:pt x="1544" y="314"/>
                </a:cubicBezTo>
                <a:cubicBezTo>
                  <a:pt x="1542" y="314"/>
                  <a:pt x="1541" y="315"/>
                  <a:pt x="1539" y="315"/>
                </a:cubicBezTo>
                <a:cubicBezTo>
                  <a:pt x="1538" y="315"/>
                  <a:pt x="1537" y="314"/>
                  <a:pt x="1535" y="314"/>
                </a:cubicBezTo>
                <a:cubicBezTo>
                  <a:pt x="1534" y="315"/>
                  <a:pt x="1533" y="315"/>
                  <a:pt x="1532" y="315"/>
                </a:cubicBezTo>
                <a:cubicBezTo>
                  <a:pt x="1531" y="315"/>
                  <a:pt x="1530" y="315"/>
                  <a:pt x="1529" y="315"/>
                </a:cubicBezTo>
                <a:cubicBezTo>
                  <a:pt x="1528" y="315"/>
                  <a:pt x="1527" y="315"/>
                  <a:pt x="1526" y="315"/>
                </a:cubicBezTo>
                <a:cubicBezTo>
                  <a:pt x="1525" y="315"/>
                  <a:pt x="1524" y="315"/>
                  <a:pt x="1523" y="315"/>
                </a:cubicBezTo>
                <a:cubicBezTo>
                  <a:pt x="1522" y="315"/>
                  <a:pt x="1521" y="315"/>
                  <a:pt x="1520" y="315"/>
                </a:cubicBezTo>
                <a:cubicBezTo>
                  <a:pt x="1518" y="314"/>
                  <a:pt x="1517" y="314"/>
                  <a:pt x="1515" y="314"/>
                </a:cubicBezTo>
                <a:cubicBezTo>
                  <a:pt x="1513" y="314"/>
                  <a:pt x="1512" y="315"/>
                  <a:pt x="1510" y="315"/>
                </a:cubicBezTo>
                <a:cubicBezTo>
                  <a:pt x="1510" y="315"/>
                  <a:pt x="1506" y="315"/>
                  <a:pt x="1507" y="314"/>
                </a:cubicBezTo>
                <a:cubicBezTo>
                  <a:pt x="1508" y="314"/>
                  <a:pt x="1508" y="314"/>
                  <a:pt x="1509" y="313"/>
                </a:cubicBezTo>
                <a:cubicBezTo>
                  <a:pt x="1509" y="313"/>
                  <a:pt x="1510" y="313"/>
                  <a:pt x="1510" y="312"/>
                </a:cubicBezTo>
                <a:cubicBezTo>
                  <a:pt x="1511" y="311"/>
                  <a:pt x="1508" y="312"/>
                  <a:pt x="1507" y="312"/>
                </a:cubicBezTo>
                <a:cubicBezTo>
                  <a:pt x="1506" y="312"/>
                  <a:pt x="1504" y="312"/>
                  <a:pt x="1503" y="312"/>
                </a:cubicBezTo>
                <a:cubicBezTo>
                  <a:pt x="1501" y="313"/>
                  <a:pt x="1501" y="314"/>
                  <a:pt x="1501" y="315"/>
                </a:cubicBezTo>
                <a:cubicBezTo>
                  <a:pt x="1500" y="317"/>
                  <a:pt x="1499" y="319"/>
                  <a:pt x="1498" y="320"/>
                </a:cubicBezTo>
                <a:cubicBezTo>
                  <a:pt x="1497" y="321"/>
                  <a:pt x="1496" y="321"/>
                  <a:pt x="1495" y="323"/>
                </a:cubicBezTo>
                <a:cubicBezTo>
                  <a:pt x="1494" y="325"/>
                  <a:pt x="1494" y="327"/>
                  <a:pt x="1494" y="328"/>
                </a:cubicBezTo>
                <a:cubicBezTo>
                  <a:pt x="1493" y="330"/>
                  <a:pt x="1493" y="332"/>
                  <a:pt x="1492" y="334"/>
                </a:cubicBezTo>
                <a:cubicBezTo>
                  <a:pt x="1491" y="336"/>
                  <a:pt x="1490" y="339"/>
                  <a:pt x="1490" y="341"/>
                </a:cubicBezTo>
                <a:cubicBezTo>
                  <a:pt x="1489" y="344"/>
                  <a:pt x="1488" y="346"/>
                  <a:pt x="1487" y="348"/>
                </a:cubicBezTo>
                <a:cubicBezTo>
                  <a:pt x="1487" y="350"/>
                  <a:pt x="1486" y="350"/>
                  <a:pt x="1486" y="351"/>
                </a:cubicBezTo>
                <a:cubicBezTo>
                  <a:pt x="1484" y="353"/>
                  <a:pt x="1484" y="355"/>
                  <a:pt x="1483" y="357"/>
                </a:cubicBezTo>
                <a:cubicBezTo>
                  <a:pt x="1480" y="361"/>
                  <a:pt x="1476" y="364"/>
                  <a:pt x="1473" y="367"/>
                </a:cubicBezTo>
                <a:cubicBezTo>
                  <a:pt x="1470" y="369"/>
                  <a:pt x="1466" y="370"/>
                  <a:pt x="1463" y="371"/>
                </a:cubicBezTo>
                <a:cubicBezTo>
                  <a:pt x="1461" y="372"/>
                  <a:pt x="1460" y="373"/>
                  <a:pt x="1459" y="373"/>
                </a:cubicBezTo>
                <a:cubicBezTo>
                  <a:pt x="1457" y="374"/>
                  <a:pt x="1456" y="373"/>
                  <a:pt x="1455" y="374"/>
                </a:cubicBezTo>
                <a:cubicBezTo>
                  <a:pt x="1453" y="375"/>
                  <a:pt x="1453" y="376"/>
                  <a:pt x="1452" y="377"/>
                </a:cubicBezTo>
                <a:cubicBezTo>
                  <a:pt x="1452" y="379"/>
                  <a:pt x="1451" y="380"/>
                  <a:pt x="1450" y="381"/>
                </a:cubicBezTo>
                <a:cubicBezTo>
                  <a:pt x="1449" y="382"/>
                  <a:pt x="1447" y="384"/>
                  <a:pt x="1449" y="384"/>
                </a:cubicBezTo>
                <a:cubicBezTo>
                  <a:pt x="1451" y="385"/>
                  <a:pt x="1451" y="382"/>
                  <a:pt x="1452" y="382"/>
                </a:cubicBezTo>
                <a:cubicBezTo>
                  <a:pt x="1453" y="382"/>
                  <a:pt x="1452" y="384"/>
                  <a:pt x="1452" y="385"/>
                </a:cubicBezTo>
                <a:cubicBezTo>
                  <a:pt x="1451" y="385"/>
                  <a:pt x="1451" y="386"/>
                  <a:pt x="1450" y="387"/>
                </a:cubicBezTo>
                <a:cubicBezTo>
                  <a:pt x="1449" y="388"/>
                  <a:pt x="1448" y="388"/>
                  <a:pt x="1448" y="390"/>
                </a:cubicBezTo>
                <a:cubicBezTo>
                  <a:pt x="1449" y="391"/>
                  <a:pt x="1449" y="393"/>
                  <a:pt x="1450" y="393"/>
                </a:cubicBezTo>
                <a:cubicBezTo>
                  <a:pt x="1451" y="393"/>
                  <a:pt x="1452" y="393"/>
                  <a:pt x="1454" y="392"/>
                </a:cubicBezTo>
                <a:cubicBezTo>
                  <a:pt x="1454" y="392"/>
                  <a:pt x="1455" y="392"/>
                  <a:pt x="1456" y="391"/>
                </a:cubicBezTo>
                <a:cubicBezTo>
                  <a:pt x="1456" y="391"/>
                  <a:pt x="1457" y="390"/>
                  <a:pt x="1457" y="390"/>
                </a:cubicBezTo>
                <a:cubicBezTo>
                  <a:pt x="1458" y="390"/>
                  <a:pt x="1459" y="391"/>
                  <a:pt x="1460" y="392"/>
                </a:cubicBezTo>
                <a:cubicBezTo>
                  <a:pt x="1461" y="393"/>
                  <a:pt x="1462" y="393"/>
                  <a:pt x="1462" y="394"/>
                </a:cubicBezTo>
                <a:cubicBezTo>
                  <a:pt x="1462" y="396"/>
                  <a:pt x="1460" y="397"/>
                  <a:pt x="1460" y="398"/>
                </a:cubicBezTo>
                <a:cubicBezTo>
                  <a:pt x="1459" y="401"/>
                  <a:pt x="1462" y="404"/>
                  <a:pt x="1460" y="406"/>
                </a:cubicBezTo>
                <a:cubicBezTo>
                  <a:pt x="1459" y="407"/>
                  <a:pt x="1458" y="408"/>
                  <a:pt x="1458" y="410"/>
                </a:cubicBezTo>
                <a:cubicBezTo>
                  <a:pt x="1458" y="411"/>
                  <a:pt x="1457" y="413"/>
                  <a:pt x="1458" y="414"/>
                </a:cubicBezTo>
                <a:cubicBezTo>
                  <a:pt x="1459" y="414"/>
                  <a:pt x="1460" y="414"/>
                  <a:pt x="1461" y="414"/>
                </a:cubicBezTo>
                <a:cubicBezTo>
                  <a:pt x="1461" y="415"/>
                  <a:pt x="1461" y="415"/>
                  <a:pt x="1461" y="416"/>
                </a:cubicBezTo>
                <a:cubicBezTo>
                  <a:pt x="1462" y="417"/>
                  <a:pt x="1461" y="418"/>
                  <a:pt x="1460" y="419"/>
                </a:cubicBezTo>
                <a:cubicBezTo>
                  <a:pt x="1459" y="420"/>
                  <a:pt x="1458" y="422"/>
                  <a:pt x="1457" y="420"/>
                </a:cubicBezTo>
                <a:cubicBezTo>
                  <a:pt x="1457" y="420"/>
                  <a:pt x="1457" y="420"/>
                  <a:pt x="1456" y="419"/>
                </a:cubicBezTo>
                <a:cubicBezTo>
                  <a:pt x="1456" y="419"/>
                  <a:pt x="1456" y="418"/>
                  <a:pt x="1455" y="418"/>
                </a:cubicBezTo>
                <a:cubicBezTo>
                  <a:pt x="1453" y="417"/>
                  <a:pt x="1454" y="419"/>
                  <a:pt x="1454" y="420"/>
                </a:cubicBezTo>
                <a:cubicBezTo>
                  <a:pt x="1453" y="422"/>
                  <a:pt x="1452" y="422"/>
                  <a:pt x="1452" y="424"/>
                </a:cubicBezTo>
                <a:cubicBezTo>
                  <a:pt x="1451" y="425"/>
                  <a:pt x="1451" y="427"/>
                  <a:pt x="1451" y="429"/>
                </a:cubicBezTo>
                <a:cubicBezTo>
                  <a:pt x="1451" y="430"/>
                  <a:pt x="1451" y="432"/>
                  <a:pt x="1451" y="433"/>
                </a:cubicBezTo>
                <a:cubicBezTo>
                  <a:pt x="1451" y="434"/>
                  <a:pt x="1452" y="437"/>
                  <a:pt x="1453" y="436"/>
                </a:cubicBezTo>
                <a:cubicBezTo>
                  <a:pt x="1454" y="435"/>
                  <a:pt x="1453" y="434"/>
                  <a:pt x="1454" y="433"/>
                </a:cubicBezTo>
                <a:cubicBezTo>
                  <a:pt x="1454" y="433"/>
                  <a:pt x="1455" y="433"/>
                  <a:pt x="1455" y="433"/>
                </a:cubicBezTo>
                <a:cubicBezTo>
                  <a:pt x="1456" y="432"/>
                  <a:pt x="1455" y="431"/>
                  <a:pt x="1456" y="431"/>
                </a:cubicBezTo>
                <a:cubicBezTo>
                  <a:pt x="1457" y="430"/>
                  <a:pt x="1457" y="431"/>
                  <a:pt x="1458" y="431"/>
                </a:cubicBezTo>
                <a:cubicBezTo>
                  <a:pt x="1459" y="432"/>
                  <a:pt x="1460" y="432"/>
                  <a:pt x="1462" y="432"/>
                </a:cubicBezTo>
                <a:cubicBezTo>
                  <a:pt x="1463" y="433"/>
                  <a:pt x="1465" y="433"/>
                  <a:pt x="1466" y="434"/>
                </a:cubicBezTo>
                <a:cubicBezTo>
                  <a:pt x="1468" y="434"/>
                  <a:pt x="1468" y="436"/>
                  <a:pt x="1470" y="437"/>
                </a:cubicBezTo>
                <a:cubicBezTo>
                  <a:pt x="1471" y="437"/>
                  <a:pt x="1472" y="437"/>
                  <a:pt x="1474" y="438"/>
                </a:cubicBezTo>
                <a:cubicBezTo>
                  <a:pt x="1474" y="438"/>
                  <a:pt x="1475" y="439"/>
                  <a:pt x="1475" y="439"/>
                </a:cubicBezTo>
                <a:cubicBezTo>
                  <a:pt x="1476" y="438"/>
                  <a:pt x="1476" y="437"/>
                  <a:pt x="1477" y="437"/>
                </a:cubicBezTo>
                <a:cubicBezTo>
                  <a:pt x="1478" y="437"/>
                  <a:pt x="1477" y="440"/>
                  <a:pt x="1477" y="441"/>
                </a:cubicBezTo>
                <a:cubicBezTo>
                  <a:pt x="1477" y="442"/>
                  <a:pt x="1476" y="443"/>
                  <a:pt x="1476" y="444"/>
                </a:cubicBezTo>
                <a:cubicBezTo>
                  <a:pt x="1476" y="446"/>
                  <a:pt x="1477" y="447"/>
                  <a:pt x="1478" y="448"/>
                </a:cubicBezTo>
                <a:cubicBezTo>
                  <a:pt x="1478" y="448"/>
                  <a:pt x="1478" y="449"/>
                  <a:pt x="1479" y="449"/>
                </a:cubicBezTo>
                <a:cubicBezTo>
                  <a:pt x="1479" y="450"/>
                  <a:pt x="1480" y="450"/>
                  <a:pt x="1481" y="451"/>
                </a:cubicBezTo>
                <a:cubicBezTo>
                  <a:pt x="1481" y="451"/>
                  <a:pt x="1482" y="452"/>
                  <a:pt x="1482" y="452"/>
                </a:cubicBezTo>
                <a:cubicBezTo>
                  <a:pt x="1483" y="453"/>
                  <a:pt x="1483" y="455"/>
                  <a:pt x="1484" y="456"/>
                </a:cubicBezTo>
                <a:cubicBezTo>
                  <a:pt x="1485" y="456"/>
                  <a:pt x="1486" y="456"/>
                  <a:pt x="1487" y="456"/>
                </a:cubicBezTo>
                <a:cubicBezTo>
                  <a:pt x="1488" y="457"/>
                  <a:pt x="1488" y="457"/>
                  <a:pt x="1489" y="458"/>
                </a:cubicBezTo>
                <a:cubicBezTo>
                  <a:pt x="1490" y="458"/>
                  <a:pt x="1492" y="457"/>
                  <a:pt x="1493" y="457"/>
                </a:cubicBezTo>
                <a:cubicBezTo>
                  <a:pt x="1494" y="457"/>
                  <a:pt x="1496" y="457"/>
                  <a:pt x="1497" y="458"/>
                </a:cubicBezTo>
                <a:cubicBezTo>
                  <a:pt x="1497" y="459"/>
                  <a:pt x="1495" y="458"/>
                  <a:pt x="1495" y="458"/>
                </a:cubicBezTo>
                <a:cubicBezTo>
                  <a:pt x="1494" y="459"/>
                  <a:pt x="1494" y="459"/>
                  <a:pt x="1494" y="460"/>
                </a:cubicBezTo>
                <a:cubicBezTo>
                  <a:pt x="1495" y="460"/>
                  <a:pt x="1496" y="460"/>
                  <a:pt x="1496" y="461"/>
                </a:cubicBezTo>
                <a:cubicBezTo>
                  <a:pt x="1496" y="462"/>
                  <a:pt x="1495" y="462"/>
                  <a:pt x="1495" y="463"/>
                </a:cubicBezTo>
                <a:cubicBezTo>
                  <a:pt x="1493" y="464"/>
                  <a:pt x="1494" y="465"/>
                  <a:pt x="1494" y="467"/>
                </a:cubicBezTo>
                <a:cubicBezTo>
                  <a:pt x="1493" y="469"/>
                  <a:pt x="1490" y="471"/>
                  <a:pt x="1489" y="473"/>
                </a:cubicBezTo>
                <a:cubicBezTo>
                  <a:pt x="1488" y="474"/>
                  <a:pt x="1487" y="474"/>
                  <a:pt x="1487" y="475"/>
                </a:cubicBezTo>
                <a:cubicBezTo>
                  <a:pt x="1487" y="477"/>
                  <a:pt x="1487" y="478"/>
                  <a:pt x="1485" y="479"/>
                </a:cubicBezTo>
                <a:cubicBezTo>
                  <a:pt x="1484" y="480"/>
                  <a:pt x="1483" y="482"/>
                  <a:pt x="1482" y="481"/>
                </a:cubicBezTo>
                <a:cubicBezTo>
                  <a:pt x="1481" y="480"/>
                  <a:pt x="1480" y="479"/>
                  <a:pt x="1479" y="478"/>
                </a:cubicBezTo>
                <a:cubicBezTo>
                  <a:pt x="1478" y="478"/>
                  <a:pt x="1478" y="477"/>
                  <a:pt x="1477" y="477"/>
                </a:cubicBezTo>
                <a:cubicBezTo>
                  <a:pt x="1477" y="476"/>
                  <a:pt x="1476" y="476"/>
                  <a:pt x="1476" y="475"/>
                </a:cubicBezTo>
                <a:cubicBezTo>
                  <a:pt x="1474" y="474"/>
                  <a:pt x="1474" y="473"/>
                  <a:pt x="1473" y="472"/>
                </a:cubicBezTo>
                <a:cubicBezTo>
                  <a:pt x="1471" y="471"/>
                  <a:pt x="1470" y="470"/>
                  <a:pt x="1469" y="469"/>
                </a:cubicBezTo>
                <a:cubicBezTo>
                  <a:pt x="1468" y="469"/>
                  <a:pt x="1467" y="468"/>
                  <a:pt x="1467" y="468"/>
                </a:cubicBezTo>
                <a:cubicBezTo>
                  <a:pt x="1466" y="467"/>
                  <a:pt x="1466" y="467"/>
                  <a:pt x="1465" y="466"/>
                </a:cubicBezTo>
                <a:cubicBezTo>
                  <a:pt x="1464" y="465"/>
                  <a:pt x="1463" y="464"/>
                  <a:pt x="1462" y="463"/>
                </a:cubicBezTo>
                <a:cubicBezTo>
                  <a:pt x="1461" y="462"/>
                  <a:pt x="1460" y="461"/>
                  <a:pt x="1459" y="460"/>
                </a:cubicBezTo>
                <a:cubicBezTo>
                  <a:pt x="1458" y="460"/>
                  <a:pt x="1457" y="460"/>
                  <a:pt x="1456" y="460"/>
                </a:cubicBezTo>
                <a:cubicBezTo>
                  <a:pt x="1454" y="460"/>
                  <a:pt x="1452" y="459"/>
                  <a:pt x="1449" y="459"/>
                </a:cubicBezTo>
                <a:cubicBezTo>
                  <a:pt x="1448" y="459"/>
                  <a:pt x="1446" y="458"/>
                  <a:pt x="1445" y="457"/>
                </a:cubicBezTo>
                <a:cubicBezTo>
                  <a:pt x="1443" y="456"/>
                  <a:pt x="1442" y="456"/>
                  <a:pt x="1440" y="455"/>
                </a:cubicBezTo>
                <a:cubicBezTo>
                  <a:pt x="1439" y="455"/>
                  <a:pt x="1438" y="454"/>
                  <a:pt x="1437" y="454"/>
                </a:cubicBezTo>
                <a:cubicBezTo>
                  <a:pt x="1436" y="454"/>
                  <a:pt x="1434" y="453"/>
                  <a:pt x="1433" y="452"/>
                </a:cubicBezTo>
                <a:cubicBezTo>
                  <a:pt x="1432" y="452"/>
                  <a:pt x="1431" y="450"/>
                  <a:pt x="1430" y="449"/>
                </a:cubicBezTo>
                <a:cubicBezTo>
                  <a:pt x="1429" y="449"/>
                  <a:pt x="1427" y="449"/>
                  <a:pt x="1426" y="448"/>
                </a:cubicBezTo>
                <a:cubicBezTo>
                  <a:pt x="1425" y="448"/>
                  <a:pt x="1423" y="447"/>
                  <a:pt x="1422" y="447"/>
                </a:cubicBezTo>
                <a:cubicBezTo>
                  <a:pt x="1421" y="447"/>
                  <a:pt x="1420" y="446"/>
                  <a:pt x="1418" y="446"/>
                </a:cubicBezTo>
                <a:cubicBezTo>
                  <a:pt x="1417" y="445"/>
                  <a:pt x="1416" y="446"/>
                  <a:pt x="1415" y="447"/>
                </a:cubicBezTo>
                <a:cubicBezTo>
                  <a:pt x="1414" y="448"/>
                  <a:pt x="1413" y="449"/>
                  <a:pt x="1413" y="447"/>
                </a:cubicBezTo>
                <a:cubicBezTo>
                  <a:pt x="1413" y="447"/>
                  <a:pt x="1413" y="446"/>
                  <a:pt x="1414" y="445"/>
                </a:cubicBezTo>
                <a:cubicBezTo>
                  <a:pt x="1414" y="445"/>
                  <a:pt x="1415" y="445"/>
                  <a:pt x="1416" y="445"/>
                </a:cubicBezTo>
                <a:cubicBezTo>
                  <a:pt x="1416" y="445"/>
                  <a:pt x="1417" y="445"/>
                  <a:pt x="1416" y="444"/>
                </a:cubicBezTo>
                <a:cubicBezTo>
                  <a:pt x="1416" y="444"/>
                  <a:pt x="1415" y="443"/>
                  <a:pt x="1414" y="443"/>
                </a:cubicBezTo>
                <a:cubicBezTo>
                  <a:pt x="1413" y="443"/>
                  <a:pt x="1412" y="442"/>
                  <a:pt x="1411" y="441"/>
                </a:cubicBezTo>
                <a:cubicBezTo>
                  <a:pt x="1409" y="441"/>
                  <a:pt x="1408" y="440"/>
                  <a:pt x="1407" y="439"/>
                </a:cubicBezTo>
                <a:cubicBezTo>
                  <a:pt x="1403" y="437"/>
                  <a:pt x="1400" y="435"/>
                  <a:pt x="1396" y="435"/>
                </a:cubicBezTo>
                <a:cubicBezTo>
                  <a:pt x="1394" y="434"/>
                  <a:pt x="1392" y="434"/>
                  <a:pt x="1390" y="433"/>
                </a:cubicBezTo>
                <a:cubicBezTo>
                  <a:pt x="1388" y="433"/>
                  <a:pt x="1387" y="432"/>
                  <a:pt x="1385" y="432"/>
                </a:cubicBezTo>
                <a:cubicBezTo>
                  <a:pt x="1384" y="432"/>
                  <a:pt x="1384" y="432"/>
                  <a:pt x="1383" y="431"/>
                </a:cubicBezTo>
                <a:cubicBezTo>
                  <a:pt x="1382" y="430"/>
                  <a:pt x="1380" y="430"/>
                  <a:pt x="1378" y="430"/>
                </a:cubicBezTo>
                <a:cubicBezTo>
                  <a:pt x="1376" y="430"/>
                  <a:pt x="1374" y="430"/>
                  <a:pt x="1372" y="430"/>
                </a:cubicBezTo>
                <a:cubicBezTo>
                  <a:pt x="1371" y="430"/>
                  <a:pt x="1370" y="429"/>
                  <a:pt x="1368" y="429"/>
                </a:cubicBezTo>
                <a:cubicBezTo>
                  <a:pt x="1366" y="428"/>
                  <a:pt x="1365" y="429"/>
                  <a:pt x="1363" y="428"/>
                </a:cubicBezTo>
                <a:cubicBezTo>
                  <a:pt x="1361" y="428"/>
                  <a:pt x="1360" y="428"/>
                  <a:pt x="1358" y="428"/>
                </a:cubicBezTo>
                <a:cubicBezTo>
                  <a:pt x="1355" y="427"/>
                  <a:pt x="1352" y="427"/>
                  <a:pt x="1349" y="427"/>
                </a:cubicBezTo>
                <a:cubicBezTo>
                  <a:pt x="1347" y="427"/>
                  <a:pt x="1346" y="426"/>
                  <a:pt x="1344" y="426"/>
                </a:cubicBezTo>
                <a:cubicBezTo>
                  <a:pt x="1343" y="425"/>
                  <a:pt x="1342" y="425"/>
                  <a:pt x="1340" y="425"/>
                </a:cubicBezTo>
                <a:cubicBezTo>
                  <a:pt x="1339" y="425"/>
                  <a:pt x="1339" y="425"/>
                  <a:pt x="1338" y="425"/>
                </a:cubicBezTo>
                <a:cubicBezTo>
                  <a:pt x="1337" y="425"/>
                  <a:pt x="1337" y="426"/>
                  <a:pt x="1336" y="426"/>
                </a:cubicBezTo>
                <a:cubicBezTo>
                  <a:pt x="1335" y="427"/>
                  <a:pt x="1334" y="428"/>
                  <a:pt x="1332" y="428"/>
                </a:cubicBezTo>
                <a:cubicBezTo>
                  <a:pt x="1330" y="430"/>
                  <a:pt x="1328" y="431"/>
                  <a:pt x="1325" y="431"/>
                </a:cubicBezTo>
                <a:cubicBezTo>
                  <a:pt x="1324" y="432"/>
                  <a:pt x="1322" y="431"/>
                  <a:pt x="1321" y="432"/>
                </a:cubicBezTo>
                <a:cubicBezTo>
                  <a:pt x="1321" y="432"/>
                  <a:pt x="1321" y="434"/>
                  <a:pt x="1321" y="434"/>
                </a:cubicBezTo>
                <a:cubicBezTo>
                  <a:pt x="1321" y="435"/>
                  <a:pt x="1322" y="435"/>
                  <a:pt x="1322" y="435"/>
                </a:cubicBezTo>
                <a:cubicBezTo>
                  <a:pt x="1324" y="437"/>
                  <a:pt x="1323" y="439"/>
                  <a:pt x="1325" y="440"/>
                </a:cubicBezTo>
                <a:cubicBezTo>
                  <a:pt x="1326" y="441"/>
                  <a:pt x="1327" y="442"/>
                  <a:pt x="1328" y="443"/>
                </a:cubicBezTo>
                <a:cubicBezTo>
                  <a:pt x="1328" y="444"/>
                  <a:pt x="1329" y="446"/>
                  <a:pt x="1329" y="447"/>
                </a:cubicBezTo>
                <a:cubicBezTo>
                  <a:pt x="1329" y="448"/>
                  <a:pt x="1329" y="449"/>
                  <a:pt x="1329" y="449"/>
                </a:cubicBezTo>
                <a:cubicBezTo>
                  <a:pt x="1330" y="450"/>
                  <a:pt x="1330" y="450"/>
                  <a:pt x="1330" y="451"/>
                </a:cubicBezTo>
                <a:cubicBezTo>
                  <a:pt x="1331" y="451"/>
                  <a:pt x="1331" y="452"/>
                  <a:pt x="1332" y="452"/>
                </a:cubicBezTo>
                <a:cubicBezTo>
                  <a:pt x="1332" y="452"/>
                  <a:pt x="1333" y="451"/>
                  <a:pt x="1333" y="451"/>
                </a:cubicBezTo>
                <a:cubicBezTo>
                  <a:pt x="1334" y="449"/>
                  <a:pt x="1335" y="450"/>
                  <a:pt x="1335" y="452"/>
                </a:cubicBezTo>
                <a:cubicBezTo>
                  <a:pt x="1335" y="453"/>
                  <a:pt x="1336" y="455"/>
                  <a:pt x="1336" y="456"/>
                </a:cubicBezTo>
                <a:cubicBezTo>
                  <a:pt x="1335" y="457"/>
                  <a:pt x="1335" y="457"/>
                  <a:pt x="1334" y="458"/>
                </a:cubicBezTo>
                <a:cubicBezTo>
                  <a:pt x="1334" y="458"/>
                  <a:pt x="1333" y="459"/>
                  <a:pt x="1333" y="459"/>
                </a:cubicBezTo>
                <a:cubicBezTo>
                  <a:pt x="1332" y="460"/>
                  <a:pt x="1331" y="461"/>
                  <a:pt x="1331" y="461"/>
                </a:cubicBezTo>
                <a:cubicBezTo>
                  <a:pt x="1330" y="461"/>
                  <a:pt x="1329" y="461"/>
                  <a:pt x="1328" y="462"/>
                </a:cubicBezTo>
                <a:cubicBezTo>
                  <a:pt x="1326" y="462"/>
                  <a:pt x="1324" y="463"/>
                  <a:pt x="1321" y="464"/>
                </a:cubicBezTo>
                <a:cubicBezTo>
                  <a:pt x="1320" y="464"/>
                  <a:pt x="1318" y="465"/>
                  <a:pt x="1317" y="466"/>
                </a:cubicBezTo>
                <a:cubicBezTo>
                  <a:pt x="1316" y="467"/>
                  <a:pt x="1315" y="469"/>
                  <a:pt x="1316" y="470"/>
                </a:cubicBezTo>
                <a:cubicBezTo>
                  <a:pt x="1316" y="471"/>
                  <a:pt x="1317" y="473"/>
                  <a:pt x="1316" y="474"/>
                </a:cubicBezTo>
                <a:cubicBezTo>
                  <a:pt x="1316" y="475"/>
                  <a:pt x="1314" y="477"/>
                  <a:pt x="1313" y="477"/>
                </a:cubicBezTo>
                <a:cubicBezTo>
                  <a:pt x="1311" y="477"/>
                  <a:pt x="1309" y="478"/>
                  <a:pt x="1307" y="477"/>
                </a:cubicBezTo>
                <a:cubicBezTo>
                  <a:pt x="1306" y="477"/>
                  <a:pt x="1305" y="476"/>
                  <a:pt x="1303" y="475"/>
                </a:cubicBezTo>
                <a:cubicBezTo>
                  <a:pt x="1302" y="475"/>
                  <a:pt x="1301" y="475"/>
                  <a:pt x="1300" y="474"/>
                </a:cubicBezTo>
                <a:cubicBezTo>
                  <a:pt x="1299" y="473"/>
                  <a:pt x="1301" y="472"/>
                  <a:pt x="1301" y="470"/>
                </a:cubicBezTo>
                <a:cubicBezTo>
                  <a:pt x="1300" y="469"/>
                  <a:pt x="1298" y="468"/>
                  <a:pt x="1300" y="467"/>
                </a:cubicBezTo>
                <a:cubicBezTo>
                  <a:pt x="1301" y="467"/>
                  <a:pt x="1301" y="467"/>
                  <a:pt x="1301" y="467"/>
                </a:cubicBezTo>
                <a:cubicBezTo>
                  <a:pt x="1301" y="466"/>
                  <a:pt x="1301" y="466"/>
                  <a:pt x="1302" y="465"/>
                </a:cubicBezTo>
                <a:cubicBezTo>
                  <a:pt x="1302" y="465"/>
                  <a:pt x="1303" y="465"/>
                  <a:pt x="1304" y="465"/>
                </a:cubicBezTo>
                <a:cubicBezTo>
                  <a:pt x="1305" y="465"/>
                  <a:pt x="1305" y="465"/>
                  <a:pt x="1306" y="465"/>
                </a:cubicBezTo>
                <a:cubicBezTo>
                  <a:pt x="1306" y="464"/>
                  <a:pt x="1306" y="464"/>
                  <a:pt x="1306" y="463"/>
                </a:cubicBezTo>
                <a:cubicBezTo>
                  <a:pt x="1306" y="461"/>
                  <a:pt x="1304" y="461"/>
                  <a:pt x="1303" y="460"/>
                </a:cubicBezTo>
                <a:cubicBezTo>
                  <a:pt x="1302" y="459"/>
                  <a:pt x="1301" y="459"/>
                  <a:pt x="1300" y="459"/>
                </a:cubicBezTo>
                <a:cubicBezTo>
                  <a:pt x="1299" y="458"/>
                  <a:pt x="1298" y="459"/>
                  <a:pt x="1298" y="458"/>
                </a:cubicBezTo>
                <a:cubicBezTo>
                  <a:pt x="1297" y="457"/>
                  <a:pt x="1299" y="456"/>
                  <a:pt x="1299" y="456"/>
                </a:cubicBezTo>
                <a:cubicBezTo>
                  <a:pt x="1300" y="457"/>
                  <a:pt x="1302" y="457"/>
                  <a:pt x="1302" y="456"/>
                </a:cubicBezTo>
                <a:cubicBezTo>
                  <a:pt x="1301" y="455"/>
                  <a:pt x="1300" y="455"/>
                  <a:pt x="1299" y="455"/>
                </a:cubicBezTo>
                <a:cubicBezTo>
                  <a:pt x="1297" y="455"/>
                  <a:pt x="1295" y="455"/>
                  <a:pt x="1293" y="456"/>
                </a:cubicBezTo>
                <a:cubicBezTo>
                  <a:pt x="1292" y="456"/>
                  <a:pt x="1292" y="457"/>
                  <a:pt x="1291" y="457"/>
                </a:cubicBezTo>
                <a:cubicBezTo>
                  <a:pt x="1289" y="458"/>
                  <a:pt x="1287" y="459"/>
                  <a:pt x="1286" y="460"/>
                </a:cubicBezTo>
                <a:cubicBezTo>
                  <a:pt x="1285" y="461"/>
                  <a:pt x="1283" y="463"/>
                  <a:pt x="1283" y="461"/>
                </a:cubicBezTo>
                <a:cubicBezTo>
                  <a:pt x="1283" y="461"/>
                  <a:pt x="1284" y="458"/>
                  <a:pt x="1282" y="458"/>
                </a:cubicBezTo>
                <a:cubicBezTo>
                  <a:pt x="1282" y="459"/>
                  <a:pt x="1282" y="459"/>
                  <a:pt x="1281" y="459"/>
                </a:cubicBezTo>
                <a:cubicBezTo>
                  <a:pt x="1280" y="460"/>
                  <a:pt x="1280" y="460"/>
                  <a:pt x="1279" y="460"/>
                </a:cubicBezTo>
                <a:cubicBezTo>
                  <a:pt x="1277" y="460"/>
                  <a:pt x="1276" y="462"/>
                  <a:pt x="1274" y="463"/>
                </a:cubicBezTo>
                <a:cubicBezTo>
                  <a:pt x="1273" y="464"/>
                  <a:pt x="1272" y="464"/>
                  <a:pt x="1271" y="464"/>
                </a:cubicBezTo>
                <a:cubicBezTo>
                  <a:pt x="1269" y="465"/>
                  <a:pt x="1268" y="466"/>
                  <a:pt x="1267" y="468"/>
                </a:cubicBezTo>
                <a:cubicBezTo>
                  <a:pt x="1266" y="469"/>
                  <a:pt x="1265" y="469"/>
                  <a:pt x="1263" y="469"/>
                </a:cubicBezTo>
                <a:cubicBezTo>
                  <a:pt x="1260" y="470"/>
                  <a:pt x="1258" y="468"/>
                  <a:pt x="1255" y="468"/>
                </a:cubicBezTo>
                <a:cubicBezTo>
                  <a:pt x="1253" y="468"/>
                  <a:pt x="1252" y="468"/>
                  <a:pt x="1250" y="468"/>
                </a:cubicBezTo>
                <a:cubicBezTo>
                  <a:pt x="1248" y="468"/>
                  <a:pt x="1247" y="468"/>
                  <a:pt x="1245" y="468"/>
                </a:cubicBezTo>
                <a:cubicBezTo>
                  <a:pt x="1244" y="468"/>
                  <a:pt x="1243" y="467"/>
                  <a:pt x="1241" y="467"/>
                </a:cubicBezTo>
                <a:cubicBezTo>
                  <a:pt x="1240" y="466"/>
                  <a:pt x="1238" y="467"/>
                  <a:pt x="1237" y="467"/>
                </a:cubicBezTo>
                <a:cubicBezTo>
                  <a:pt x="1234" y="467"/>
                  <a:pt x="1232" y="469"/>
                  <a:pt x="1230" y="471"/>
                </a:cubicBezTo>
                <a:cubicBezTo>
                  <a:pt x="1229" y="472"/>
                  <a:pt x="1228" y="473"/>
                  <a:pt x="1227" y="473"/>
                </a:cubicBezTo>
                <a:cubicBezTo>
                  <a:pt x="1225" y="474"/>
                  <a:pt x="1225" y="474"/>
                  <a:pt x="1224" y="475"/>
                </a:cubicBezTo>
                <a:cubicBezTo>
                  <a:pt x="1222" y="476"/>
                  <a:pt x="1221" y="477"/>
                  <a:pt x="1220" y="477"/>
                </a:cubicBezTo>
                <a:cubicBezTo>
                  <a:pt x="1219" y="478"/>
                  <a:pt x="1218" y="478"/>
                  <a:pt x="1218" y="479"/>
                </a:cubicBezTo>
                <a:cubicBezTo>
                  <a:pt x="1217" y="481"/>
                  <a:pt x="1215" y="484"/>
                  <a:pt x="1214" y="482"/>
                </a:cubicBezTo>
                <a:cubicBezTo>
                  <a:pt x="1214" y="481"/>
                  <a:pt x="1213" y="481"/>
                  <a:pt x="1213" y="480"/>
                </a:cubicBezTo>
                <a:cubicBezTo>
                  <a:pt x="1211" y="480"/>
                  <a:pt x="1210" y="478"/>
                  <a:pt x="1209" y="479"/>
                </a:cubicBezTo>
                <a:cubicBezTo>
                  <a:pt x="1208" y="479"/>
                  <a:pt x="1207" y="480"/>
                  <a:pt x="1206" y="481"/>
                </a:cubicBezTo>
                <a:cubicBezTo>
                  <a:pt x="1205" y="481"/>
                  <a:pt x="1204" y="482"/>
                  <a:pt x="1204" y="481"/>
                </a:cubicBezTo>
                <a:cubicBezTo>
                  <a:pt x="1203" y="481"/>
                  <a:pt x="1204" y="479"/>
                  <a:pt x="1204" y="479"/>
                </a:cubicBezTo>
                <a:cubicBezTo>
                  <a:pt x="1203" y="479"/>
                  <a:pt x="1201" y="479"/>
                  <a:pt x="1201" y="480"/>
                </a:cubicBezTo>
                <a:cubicBezTo>
                  <a:pt x="1200" y="480"/>
                  <a:pt x="1200" y="481"/>
                  <a:pt x="1199" y="481"/>
                </a:cubicBezTo>
                <a:cubicBezTo>
                  <a:pt x="1198" y="482"/>
                  <a:pt x="1196" y="482"/>
                  <a:pt x="1195" y="481"/>
                </a:cubicBezTo>
                <a:cubicBezTo>
                  <a:pt x="1194" y="480"/>
                  <a:pt x="1193" y="480"/>
                  <a:pt x="1192" y="479"/>
                </a:cubicBezTo>
                <a:cubicBezTo>
                  <a:pt x="1191" y="479"/>
                  <a:pt x="1191" y="479"/>
                  <a:pt x="1190" y="478"/>
                </a:cubicBezTo>
                <a:cubicBezTo>
                  <a:pt x="1189" y="478"/>
                  <a:pt x="1188" y="478"/>
                  <a:pt x="1188" y="478"/>
                </a:cubicBezTo>
                <a:cubicBezTo>
                  <a:pt x="1188" y="476"/>
                  <a:pt x="1191" y="477"/>
                  <a:pt x="1191" y="477"/>
                </a:cubicBezTo>
                <a:cubicBezTo>
                  <a:pt x="1193" y="477"/>
                  <a:pt x="1192" y="476"/>
                  <a:pt x="1193" y="476"/>
                </a:cubicBezTo>
                <a:cubicBezTo>
                  <a:pt x="1193" y="475"/>
                  <a:pt x="1194" y="475"/>
                  <a:pt x="1195" y="475"/>
                </a:cubicBezTo>
                <a:cubicBezTo>
                  <a:pt x="1196" y="475"/>
                  <a:pt x="1198" y="476"/>
                  <a:pt x="1198" y="474"/>
                </a:cubicBezTo>
                <a:cubicBezTo>
                  <a:pt x="1198" y="472"/>
                  <a:pt x="1197" y="471"/>
                  <a:pt x="1196" y="470"/>
                </a:cubicBezTo>
                <a:cubicBezTo>
                  <a:pt x="1195" y="469"/>
                  <a:pt x="1194" y="468"/>
                  <a:pt x="1194" y="467"/>
                </a:cubicBezTo>
                <a:cubicBezTo>
                  <a:pt x="1195" y="465"/>
                  <a:pt x="1196" y="465"/>
                  <a:pt x="1197" y="464"/>
                </a:cubicBezTo>
                <a:cubicBezTo>
                  <a:pt x="1197" y="463"/>
                  <a:pt x="1197" y="462"/>
                  <a:pt x="1197" y="462"/>
                </a:cubicBezTo>
                <a:cubicBezTo>
                  <a:pt x="1198" y="461"/>
                  <a:pt x="1200" y="462"/>
                  <a:pt x="1200" y="460"/>
                </a:cubicBezTo>
                <a:cubicBezTo>
                  <a:pt x="1200" y="458"/>
                  <a:pt x="1197" y="459"/>
                  <a:pt x="1196" y="459"/>
                </a:cubicBezTo>
                <a:cubicBezTo>
                  <a:pt x="1195" y="459"/>
                  <a:pt x="1194" y="459"/>
                  <a:pt x="1194" y="459"/>
                </a:cubicBezTo>
                <a:cubicBezTo>
                  <a:pt x="1193" y="458"/>
                  <a:pt x="1194" y="458"/>
                  <a:pt x="1194" y="457"/>
                </a:cubicBezTo>
                <a:cubicBezTo>
                  <a:pt x="1194" y="457"/>
                  <a:pt x="1193" y="457"/>
                  <a:pt x="1192" y="457"/>
                </a:cubicBezTo>
                <a:cubicBezTo>
                  <a:pt x="1191" y="458"/>
                  <a:pt x="1191" y="458"/>
                  <a:pt x="1190" y="458"/>
                </a:cubicBezTo>
                <a:cubicBezTo>
                  <a:pt x="1188" y="458"/>
                  <a:pt x="1186" y="458"/>
                  <a:pt x="1185" y="459"/>
                </a:cubicBezTo>
                <a:cubicBezTo>
                  <a:pt x="1183" y="460"/>
                  <a:pt x="1182" y="461"/>
                  <a:pt x="1180" y="461"/>
                </a:cubicBezTo>
                <a:cubicBezTo>
                  <a:pt x="1178" y="462"/>
                  <a:pt x="1176" y="462"/>
                  <a:pt x="1175" y="463"/>
                </a:cubicBezTo>
                <a:cubicBezTo>
                  <a:pt x="1173" y="463"/>
                  <a:pt x="1172" y="465"/>
                  <a:pt x="1170" y="466"/>
                </a:cubicBezTo>
                <a:cubicBezTo>
                  <a:pt x="1169" y="467"/>
                  <a:pt x="1166" y="467"/>
                  <a:pt x="1166" y="468"/>
                </a:cubicBezTo>
                <a:cubicBezTo>
                  <a:pt x="1166" y="469"/>
                  <a:pt x="1167" y="469"/>
                  <a:pt x="1168" y="469"/>
                </a:cubicBezTo>
                <a:cubicBezTo>
                  <a:pt x="1168" y="470"/>
                  <a:pt x="1168" y="470"/>
                  <a:pt x="1169" y="470"/>
                </a:cubicBezTo>
                <a:cubicBezTo>
                  <a:pt x="1171" y="470"/>
                  <a:pt x="1172" y="471"/>
                  <a:pt x="1173" y="472"/>
                </a:cubicBezTo>
                <a:cubicBezTo>
                  <a:pt x="1173" y="473"/>
                  <a:pt x="1174" y="473"/>
                  <a:pt x="1174" y="474"/>
                </a:cubicBezTo>
                <a:cubicBezTo>
                  <a:pt x="1174" y="475"/>
                  <a:pt x="1172" y="475"/>
                  <a:pt x="1172" y="475"/>
                </a:cubicBezTo>
                <a:cubicBezTo>
                  <a:pt x="1170" y="475"/>
                  <a:pt x="1169" y="477"/>
                  <a:pt x="1167" y="478"/>
                </a:cubicBezTo>
                <a:cubicBezTo>
                  <a:pt x="1166" y="479"/>
                  <a:pt x="1165" y="477"/>
                  <a:pt x="1166" y="476"/>
                </a:cubicBezTo>
                <a:cubicBezTo>
                  <a:pt x="1166" y="475"/>
                  <a:pt x="1166" y="474"/>
                  <a:pt x="1166" y="474"/>
                </a:cubicBezTo>
                <a:cubicBezTo>
                  <a:pt x="1166" y="473"/>
                  <a:pt x="1167" y="473"/>
                  <a:pt x="1167" y="472"/>
                </a:cubicBezTo>
                <a:cubicBezTo>
                  <a:pt x="1167" y="471"/>
                  <a:pt x="1164" y="472"/>
                  <a:pt x="1163" y="471"/>
                </a:cubicBezTo>
                <a:cubicBezTo>
                  <a:pt x="1163" y="470"/>
                  <a:pt x="1164" y="470"/>
                  <a:pt x="1164" y="470"/>
                </a:cubicBezTo>
                <a:cubicBezTo>
                  <a:pt x="1165" y="469"/>
                  <a:pt x="1164" y="469"/>
                  <a:pt x="1163" y="469"/>
                </a:cubicBezTo>
                <a:cubicBezTo>
                  <a:pt x="1163" y="470"/>
                  <a:pt x="1162" y="470"/>
                  <a:pt x="1162" y="470"/>
                </a:cubicBezTo>
                <a:cubicBezTo>
                  <a:pt x="1161" y="470"/>
                  <a:pt x="1160" y="470"/>
                  <a:pt x="1159" y="470"/>
                </a:cubicBezTo>
                <a:cubicBezTo>
                  <a:pt x="1158" y="470"/>
                  <a:pt x="1157" y="470"/>
                  <a:pt x="1155" y="471"/>
                </a:cubicBezTo>
                <a:cubicBezTo>
                  <a:pt x="1154" y="471"/>
                  <a:pt x="1153" y="471"/>
                  <a:pt x="1152" y="472"/>
                </a:cubicBezTo>
                <a:cubicBezTo>
                  <a:pt x="1151" y="473"/>
                  <a:pt x="1151" y="474"/>
                  <a:pt x="1150" y="475"/>
                </a:cubicBezTo>
                <a:cubicBezTo>
                  <a:pt x="1150" y="475"/>
                  <a:pt x="1149" y="475"/>
                  <a:pt x="1149" y="475"/>
                </a:cubicBezTo>
                <a:cubicBezTo>
                  <a:pt x="1147" y="475"/>
                  <a:pt x="1145" y="476"/>
                  <a:pt x="1143" y="477"/>
                </a:cubicBezTo>
                <a:cubicBezTo>
                  <a:pt x="1142" y="477"/>
                  <a:pt x="1140" y="477"/>
                  <a:pt x="1138" y="477"/>
                </a:cubicBezTo>
                <a:cubicBezTo>
                  <a:pt x="1137" y="477"/>
                  <a:pt x="1136" y="478"/>
                  <a:pt x="1134" y="478"/>
                </a:cubicBezTo>
                <a:cubicBezTo>
                  <a:pt x="1133" y="478"/>
                  <a:pt x="1132" y="479"/>
                  <a:pt x="1131" y="480"/>
                </a:cubicBezTo>
                <a:cubicBezTo>
                  <a:pt x="1130" y="480"/>
                  <a:pt x="1129" y="481"/>
                  <a:pt x="1128" y="482"/>
                </a:cubicBezTo>
                <a:cubicBezTo>
                  <a:pt x="1127" y="482"/>
                  <a:pt x="1127" y="483"/>
                  <a:pt x="1126" y="483"/>
                </a:cubicBezTo>
                <a:cubicBezTo>
                  <a:pt x="1124" y="484"/>
                  <a:pt x="1123" y="485"/>
                  <a:pt x="1122" y="486"/>
                </a:cubicBezTo>
                <a:cubicBezTo>
                  <a:pt x="1119" y="488"/>
                  <a:pt x="1116" y="489"/>
                  <a:pt x="1113" y="489"/>
                </a:cubicBezTo>
                <a:cubicBezTo>
                  <a:pt x="1110" y="490"/>
                  <a:pt x="1108" y="492"/>
                  <a:pt x="1105" y="493"/>
                </a:cubicBezTo>
                <a:cubicBezTo>
                  <a:pt x="1103" y="493"/>
                  <a:pt x="1102" y="494"/>
                  <a:pt x="1101" y="494"/>
                </a:cubicBezTo>
                <a:cubicBezTo>
                  <a:pt x="1100" y="494"/>
                  <a:pt x="1098" y="493"/>
                  <a:pt x="1097" y="495"/>
                </a:cubicBezTo>
                <a:cubicBezTo>
                  <a:pt x="1097" y="496"/>
                  <a:pt x="1097" y="496"/>
                  <a:pt x="1097" y="497"/>
                </a:cubicBezTo>
                <a:cubicBezTo>
                  <a:pt x="1098" y="497"/>
                  <a:pt x="1097" y="498"/>
                  <a:pt x="1098" y="499"/>
                </a:cubicBezTo>
                <a:cubicBezTo>
                  <a:pt x="1099" y="499"/>
                  <a:pt x="1101" y="498"/>
                  <a:pt x="1101" y="500"/>
                </a:cubicBezTo>
                <a:cubicBezTo>
                  <a:pt x="1102" y="502"/>
                  <a:pt x="1099" y="502"/>
                  <a:pt x="1098" y="501"/>
                </a:cubicBezTo>
                <a:cubicBezTo>
                  <a:pt x="1097" y="501"/>
                  <a:pt x="1097" y="500"/>
                  <a:pt x="1096" y="500"/>
                </a:cubicBezTo>
                <a:cubicBezTo>
                  <a:pt x="1096" y="500"/>
                  <a:pt x="1095" y="500"/>
                  <a:pt x="1094" y="500"/>
                </a:cubicBezTo>
                <a:cubicBezTo>
                  <a:pt x="1092" y="500"/>
                  <a:pt x="1091" y="500"/>
                  <a:pt x="1090" y="500"/>
                </a:cubicBezTo>
                <a:cubicBezTo>
                  <a:pt x="1089" y="499"/>
                  <a:pt x="1087" y="500"/>
                  <a:pt x="1086" y="500"/>
                </a:cubicBezTo>
                <a:cubicBezTo>
                  <a:pt x="1085" y="501"/>
                  <a:pt x="1084" y="502"/>
                  <a:pt x="1083" y="502"/>
                </a:cubicBezTo>
                <a:cubicBezTo>
                  <a:pt x="1082" y="502"/>
                  <a:pt x="1081" y="502"/>
                  <a:pt x="1080" y="502"/>
                </a:cubicBezTo>
                <a:cubicBezTo>
                  <a:pt x="1079" y="502"/>
                  <a:pt x="1078" y="502"/>
                  <a:pt x="1078" y="502"/>
                </a:cubicBezTo>
                <a:cubicBezTo>
                  <a:pt x="1077" y="503"/>
                  <a:pt x="1078" y="503"/>
                  <a:pt x="1078" y="504"/>
                </a:cubicBezTo>
                <a:cubicBezTo>
                  <a:pt x="1079" y="504"/>
                  <a:pt x="1079" y="505"/>
                  <a:pt x="1079" y="506"/>
                </a:cubicBezTo>
                <a:cubicBezTo>
                  <a:pt x="1079" y="507"/>
                  <a:pt x="1080" y="507"/>
                  <a:pt x="1080" y="508"/>
                </a:cubicBezTo>
                <a:cubicBezTo>
                  <a:pt x="1080" y="508"/>
                  <a:pt x="1079" y="509"/>
                  <a:pt x="1079" y="510"/>
                </a:cubicBezTo>
                <a:cubicBezTo>
                  <a:pt x="1078" y="510"/>
                  <a:pt x="1078" y="510"/>
                  <a:pt x="1077" y="511"/>
                </a:cubicBezTo>
                <a:cubicBezTo>
                  <a:pt x="1076" y="512"/>
                  <a:pt x="1077" y="514"/>
                  <a:pt x="1076" y="515"/>
                </a:cubicBezTo>
                <a:cubicBezTo>
                  <a:pt x="1075" y="516"/>
                  <a:pt x="1075" y="517"/>
                  <a:pt x="1076" y="518"/>
                </a:cubicBezTo>
                <a:cubicBezTo>
                  <a:pt x="1076" y="519"/>
                  <a:pt x="1076" y="520"/>
                  <a:pt x="1076" y="521"/>
                </a:cubicBezTo>
                <a:cubicBezTo>
                  <a:pt x="1075" y="522"/>
                  <a:pt x="1075" y="523"/>
                  <a:pt x="1074" y="524"/>
                </a:cubicBezTo>
                <a:cubicBezTo>
                  <a:pt x="1073" y="524"/>
                  <a:pt x="1073" y="524"/>
                  <a:pt x="1073" y="525"/>
                </a:cubicBezTo>
                <a:cubicBezTo>
                  <a:pt x="1072" y="525"/>
                  <a:pt x="1073" y="526"/>
                  <a:pt x="1072" y="526"/>
                </a:cubicBezTo>
                <a:cubicBezTo>
                  <a:pt x="1071" y="527"/>
                  <a:pt x="1070" y="527"/>
                  <a:pt x="1070" y="527"/>
                </a:cubicBezTo>
                <a:cubicBezTo>
                  <a:pt x="1068" y="527"/>
                  <a:pt x="1066" y="527"/>
                  <a:pt x="1064" y="527"/>
                </a:cubicBezTo>
                <a:cubicBezTo>
                  <a:pt x="1062" y="527"/>
                  <a:pt x="1060" y="527"/>
                  <a:pt x="1059" y="527"/>
                </a:cubicBezTo>
                <a:cubicBezTo>
                  <a:pt x="1057" y="527"/>
                  <a:pt x="1056" y="528"/>
                  <a:pt x="1054" y="528"/>
                </a:cubicBezTo>
                <a:cubicBezTo>
                  <a:pt x="1054" y="528"/>
                  <a:pt x="1053" y="528"/>
                  <a:pt x="1053" y="528"/>
                </a:cubicBezTo>
                <a:cubicBezTo>
                  <a:pt x="1052" y="527"/>
                  <a:pt x="1051" y="527"/>
                  <a:pt x="1051" y="527"/>
                </a:cubicBezTo>
                <a:cubicBezTo>
                  <a:pt x="1049" y="527"/>
                  <a:pt x="1048" y="527"/>
                  <a:pt x="1047" y="528"/>
                </a:cubicBezTo>
                <a:cubicBezTo>
                  <a:pt x="1045" y="528"/>
                  <a:pt x="1044" y="529"/>
                  <a:pt x="1043" y="529"/>
                </a:cubicBezTo>
                <a:cubicBezTo>
                  <a:pt x="1041" y="528"/>
                  <a:pt x="1040" y="527"/>
                  <a:pt x="1039" y="526"/>
                </a:cubicBezTo>
                <a:cubicBezTo>
                  <a:pt x="1036" y="524"/>
                  <a:pt x="1035" y="521"/>
                  <a:pt x="1033" y="519"/>
                </a:cubicBezTo>
                <a:cubicBezTo>
                  <a:pt x="1031" y="516"/>
                  <a:pt x="1028" y="514"/>
                  <a:pt x="1025" y="513"/>
                </a:cubicBezTo>
                <a:cubicBezTo>
                  <a:pt x="1023" y="512"/>
                  <a:pt x="1019" y="510"/>
                  <a:pt x="1021" y="507"/>
                </a:cubicBezTo>
                <a:cubicBezTo>
                  <a:pt x="1022" y="506"/>
                  <a:pt x="1023" y="505"/>
                  <a:pt x="1024" y="504"/>
                </a:cubicBezTo>
                <a:cubicBezTo>
                  <a:pt x="1026" y="503"/>
                  <a:pt x="1027" y="503"/>
                  <a:pt x="1028" y="503"/>
                </a:cubicBezTo>
                <a:cubicBezTo>
                  <a:pt x="1030" y="502"/>
                  <a:pt x="1029" y="501"/>
                  <a:pt x="1030" y="499"/>
                </a:cubicBezTo>
                <a:cubicBezTo>
                  <a:pt x="1030" y="498"/>
                  <a:pt x="1031" y="497"/>
                  <a:pt x="1033" y="497"/>
                </a:cubicBezTo>
                <a:cubicBezTo>
                  <a:pt x="1034" y="497"/>
                  <a:pt x="1036" y="497"/>
                  <a:pt x="1037" y="497"/>
                </a:cubicBezTo>
                <a:cubicBezTo>
                  <a:pt x="1039" y="497"/>
                  <a:pt x="1040" y="496"/>
                  <a:pt x="1041" y="496"/>
                </a:cubicBezTo>
                <a:cubicBezTo>
                  <a:pt x="1043" y="496"/>
                  <a:pt x="1044" y="497"/>
                  <a:pt x="1046" y="496"/>
                </a:cubicBezTo>
                <a:cubicBezTo>
                  <a:pt x="1047" y="496"/>
                  <a:pt x="1048" y="495"/>
                  <a:pt x="1050" y="495"/>
                </a:cubicBezTo>
                <a:cubicBezTo>
                  <a:pt x="1052" y="495"/>
                  <a:pt x="1057" y="497"/>
                  <a:pt x="1057" y="494"/>
                </a:cubicBezTo>
                <a:cubicBezTo>
                  <a:pt x="1057" y="492"/>
                  <a:pt x="1055" y="490"/>
                  <a:pt x="1054" y="489"/>
                </a:cubicBezTo>
                <a:cubicBezTo>
                  <a:pt x="1053" y="488"/>
                  <a:pt x="1053" y="487"/>
                  <a:pt x="1052" y="486"/>
                </a:cubicBezTo>
                <a:cubicBezTo>
                  <a:pt x="1052" y="485"/>
                  <a:pt x="1051" y="483"/>
                  <a:pt x="1050" y="482"/>
                </a:cubicBezTo>
                <a:cubicBezTo>
                  <a:pt x="1049" y="482"/>
                  <a:pt x="1049" y="481"/>
                  <a:pt x="1048" y="481"/>
                </a:cubicBezTo>
                <a:cubicBezTo>
                  <a:pt x="1046" y="480"/>
                  <a:pt x="1044" y="479"/>
                  <a:pt x="1043" y="477"/>
                </a:cubicBezTo>
                <a:cubicBezTo>
                  <a:pt x="1042" y="477"/>
                  <a:pt x="1042" y="476"/>
                  <a:pt x="1042" y="476"/>
                </a:cubicBezTo>
                <a:cubicBezTo>
                  <a:pt x="1041" y="475"/>
                  <a:pt x="1040" y="475"/>
                  <a:pt x="1041" y="474"/>
                </a:cubicBezTo>
                <a:cubicBezTo>
                  <a:pt x="1041" y="474"/>
                  <a:pt x="1043" y="473"/>
                  <a:pt x="1041" y="473"/>
                </a:cubicBezTo>
                <a:cubicBezTo>
                  <a:pt x="1040" y="473"/>
                  <a:pt x="1040" y="473"/>
                  <a:pt x="1039" y="473"/>
                </a:cubicBezTo>
                <a:cubicBezTo>
                  <a:pt x="1038" y="473"/>
                  <a:pt x="1038" y="473"/>
                  <a:pt x="1037" y="473"/>
                </a:cubicBezTo>
                <a:cubicBezTo>
                  <a:pt x="1036" y="473"/>
                  <a:pt x="1034" y="473"/>
                  <a:pt x="1033" y="472"/>
                </a:cubicBezTo>
                <a:cubicBezTo>
                  <a:pt x="1032" y="472"/>
                  <a:pt x="1031" y="472"/>
                  <a:pt x="1031" y="471"/>
                </a:cubicBezTo>
                <a:cubicBezTo>
                  <a:pt x="1029" y="471"/>
                  <a:pt x="1027" y="471"/>
                  <a:pt x="1026" y="471"/>
                </a:cubicBezTo>
                <a:cubicBezTo>
                  <a:pt x="1022" y="471"/>
                  <a:pt x="1018" y="470"/>
                  <a:pt x="1015" y="470"/>
                </a:cubicBezTo>
                <a:cubicBezTo>
                  <a:pt x="1013" y="470"/>
                  <a:pt x="1012" y="470"/>
                  <a:pt x="1010" y="469"/>
                </a:cubicBezTo>
                <a:cubicBezTo>
                  <a:pt x="1009" y="469"/>
                  <a:pt x="1007" y="469"/>
                  <a:pt x="1006" y="468"/>
                </a:cubicBezTo>
                <a:cubicBezTo>
                  <a:pt x="1003" y="468"/>
                  <a:pt x="1000" y="468"/>
                  <a:pt x="997" y="467"/>
                </a:cubicBezTo>
                <a:cubicBezTo>
                  <a:pt x="994" y="467"/>
                  <a:pt x="991" y="467"/>
                  <a:pt x="989" y="466"/>
                </a:cubicBezTo>
                <a:cubicBezTo>
                  <a:pt x="988" y="466"/>
                  <a:pt x="988" y="465"/>
                  <a:pt x="987" y="466"/>
                </a:cubicBezTo>
                <a:cubicBezTo>
                  <a:pt x="987" y="467"/>
                  <a:pt x="988" y="467"/>
                  <a:pt x="988" y="467"/>
                </a:cubicBezTo>
                <a:cubicBezTo>
                  <a:pt x="989" y="468"/>
                  <a:pt x="990" y="468"/>
                  <a:pt x="991" y="469"/>
                </a:cubicBezTo>
                <a:cubicBezTo>
                  <a:pt x="993" y="471"/>
                  <a:pt x="995" y="473"/>
                  <a:pt x="997" y="474"/>
                </a:cubicBezTo>
                <a:cubicBezTo>
                  <a:pt x="999" y="474"/>
                  <a:pt x="1000" y="474"/>
                  <a:pt x="1002" y="475"/>
                </a:cubicBezTo>
                <a:cubicBezTo>
                  <a:pt x="1003" y="476"/>
                  <a:pt x="1004" y="477"/>
                  <a:pt x="1005" y="478"/>
                </a:cubicBezTo>
                <a:cubicBezTo>
                  <a:pt x="1006" y="479"/>
                  <a:pt x="1007" y="480"/>
                  <a:pt x="1008" y="482"/>
                </a:cubicBezTo>
                <a:cubicBezTo>
                  <a:pt x="1008" y="482"/>
                  <a:pt x="1008" y="483"/>
                  <a:pt x="1008" y="483"/>
                </a:cubicBezTo>
                <a:cubicBezTo>
                  <a:pt x="1008" y="484"/>
                  <a:pt x="1009" y="485"/>
                  <a:pt x="1009" y="485"/>
                </a:cubicBezTo>
                <a:cubicBezTo>
                  <a:pt x="1010" y="487"/>
                  <a:pt x="1009" y="488"/>
                  <a:pt x="1007" y="488"/>
                </a:cubicBezTo>
                <a:cubicBezTo>
                  <a:pt x="1006" y="488"/>
                  <a:pt x="1004" y="489"/>
                  <a:pt x="1005" y="490"/>
                </a:cubicBezTo>
                <a:cubicBezTo>
                  <a:pt x="1005" y="491"/>
                  <a:pt x="1006" y="491"/>
                  <a:pt x="1006" y="492"/>
                </a:cubicBezTo>
                <a:cubicBezTo>
                  <a:pt x="1006" y="493"/>
                  <a:pt x="1006" y="493"/>
                  <a:pt x="1005" y="493"/>
                </a:cubicBezTo>
                <a:cubicBezTo>
                  <a:pt x="1004" y="494"/>
                  <a:pt x="1003" y="495"/>
                  <a:pt x="1003" y="496"/>
                </a:cubicBezTo>
                <a:cubicBezTo>
                  <a:pt x="1003" y="497"/>
                  <a:pt x="1004" y="498"/>
                  <a:pt x="1003" y="499"/>
                </a:cubicBezTo>
                <a:cubicBezTo>
                  <a:pt x="1003" y="500"/>
                  <a:pt x="1002" y="501"/>
                  <a:pt x="1001" y="503"/>
                </a:cubicBezTo>
                <a:cubicBezTo>
                  <a:pt x="1001" y="504"/>
                  <a:pt x="1000" y="505"/>
                  <a:pt x="999" y="506"/>
                </a:cubicBezTo>
                <a:cubicBezTo>
                  <a:pt x="999" y="508"/>
                  <a:pt x="998" y="509"/>
                  <a:pt x="997" y="511"/>
                </a:cubicBezTo>
                <a:cubicBezTo>
                  <a:pt x="997" y="514"/>
                  <a:pt x="1000" y="515"/>
                  <a:pt x="1002" y="516"/>
                </a:cubicBezTo>
                <a:cubicBezTo>
                  <a:pt x="1004" y="516"/>
                  <a:pt x="1005" y="517"/>
                  <a:pt x="1006" y="518"/>
                </a:cubicBezTo>
                <a:cubicBezTo>
                  <a:pt x="1007" y="520"/>
                  <a:pt x="1008" y="519"/>
                  <a:pt x="1009" y="520"/>
                </a:cubicBezTo>
                <a:cubicBezTo>
                  <a:pt x="1011" y="521"/>
                  <a:pt x="1012" y="522"/>
                  <a:pt x="1012" y="524"/>
                </a:cubicBezTo>
                <a:cubicBezTo>
                  <a:pt x="1012" y="525"/>
                  <a:pt x="1012" y="526"/>
                  <a:pt x="1012" y="526"/>
                </a:cubicBezTo>
                <a:cubicBezTo>
                  <a:pt x="1012" y="527"/>
                  <a:pt x="1012" y="528"/>
                  <a:pt x="1013" y="529"/>
                </a:cubicBezTo>
                <a:cubicBezTo>
                  <a:pt x="1013" y="531"/>
                  <a:pt x="1012" y="532"/>
                  <a:pt x="1012" y="534"/>
                </a:cubicBezTo>
                <a:cubicBezTo>
                  <a:pt x="1011" y="539"/>
                  <a:pt x="1006" y="541"/>
                  <a:pt x="1005" y="545"/>
                </a:cubicBezTo>
                <a:cubicBezTo>
                  <a:pt x="1004" y="547"/>
                  <a:pt x="1004" y="548"/>
                  <a:pt x="1004" y="549"/>
                </a:cubicBezTo>
                <a:cubicBezTo>
                  <a:pt x="1004" y="551"/>
                  <a:pt x="1004" y="552"/>
                  <a:pt x="1005" y="553"/>
                </a:cubicBezTo>
                <a:cubicBezTo>
                  <a:pt x="1005" y="555"/>
                  <a:pt x="1005" y="556"/>
                  <a:pt x="1005" y="557"/>
                </a:cubicBezTo>
                <a:cubicBezTo>
                  <a:pt x="1005" y="558"/>
                  <a:pt x="1006" y="558"/>
                  <a:pt x="1006" y="559"/>
                </a:cubicBezTo>
                <a:cubicBezTo>
                  <a:pt x="1005" y="559"/>
                  <a:pt x="1005" y="558"/>
                  <a:pt x="1005" y="558"/>
                </a:cubicBezTo>
                <a:cubicBezTo>
                  <a:pt x="1004" y="557"/>
                  <a:pt x="1004" y="557"/>
                  <a:pt x="1004" y="556"/>
                </a:cubicBezTo>
                <a:cubicBezTo>
                  <a:pt x="1004" y="556"/>
                  <a:pt x="1004" y="555"/>
                  <a:pt x="1004" y="554"/>
                </a:cubicBezTo>
                <a:cubicBezTo>
                  <a:pt x="1004" y="554"/>
                  <a:pt x="1003" y="554"/>
                  <a:pt x="1003" y="553"/>
                </a:cubicBezTo>
                <a:cubicBezTo>
                  <a:pt x="1003" y="552"/>
                  <a:pt x="1003" y="552"/>
                  <a:pt x="1002" y="551"/>
                </a:cubicBezTo>
                <a:cubicBezTo>
                  <a:pt x="1002" y="551"/>
                  <a:pt x="1001" y="551"/>
                  <a:pt x="1001" y="550"/>
                </a:cubicBezTo>
                <a:cubicBezTo>
                  <a:pt x="1000" y="550"/>
                  <a:pt x="1000" y="549"/>
                  <a:pt x="999" y="549"/>
                </a:cubicBezTo>
                <a:cubicBezTo>
                  <a:pt x="998" y="549"/>
                  <a:pt x="998" y="550"/>
                  <a:pt x="997" y="550"/>
                </a:cubicBezTo>
                <a:cubicBezTo>
                  <a:pt x="997" y="550"/>
                  <a:pt x="996" y="550"/>
                  <a:pt x="995" y="551"/>
                </a:cubicBezTo>
                <a:cubicBezTo>
                  <a:pt x="995" y="551"/>
                  <a:pt x="994" y="551"/>
                  <a:pt x="994" y="552"/>
                </a:cubicBezTo>
                <a:cubicBezTo>
                  <a:pt x="994" y="552"/>
                  <a:pt x="993" y="552"/>
                  <a:pt x="993" y="553"/>
                </a:cubicBezTo>
                <a:cubicBezTo>
                  <a:pt x="992" y="554"/>
                  <a:pt x="992" y="554"/>
                  <a:pt x="993" y="554"/>
                </a:cubicBezTo>
                <a:cubicBezTo>
                  <a:pt x="993" y="555"/>
                  <a:pt x="993" y="556"/>
                  <a:pt x="993" y="556"/>
                </a:cubicBezTo>
                <a:cubicBezTo>
                  <a:pt x="992" y="556"/>
                  <a:pt x="992" y="555"/>
                  <a:pt x="992" y="555"/>
                </a:cubicBezTo>
                <a:cubicBezTo>
                  <a:pt x="992" y="555"/>
                  <a:pt x="992" y="555"/>
                  <a:pt x="991" y="555"/>
                </a:cubicBezTo>
                <a:cubicBezTo>
                  <a:pt x="991" y="554"/>
                  <a:pt x="990" y="555"/>
                  <a:pt x="990" y="554"/>
                </a:cubicBezTo>
                <a:cubicBezTo>
                  <a:pt x="990" y="554"/>
                  <a:pt x="989" y="553"/>
                  <a:pt x="990" y="553"/>
                </a:cubicBezTo>
                <a:cubicBezTo>
                  <a:pt x="990" y="552"/>
                  <a:pt x="990" y="553"/>
                  <a:pt x="990" y="553"/>
                </a:cubicBezTo>
                <a:cubicBezTo>
                  <a:pt x="991" y="552"/>
                  <a:pt x="991" y="551"/>
                  <a:pt x="992" y="550"/>
                </a:cubicBezTo>
                <a:cubicBezTo>
                  <a:pt x="993" y="550"/>
                  <a:pt x="994" y="550"/>
                  <a:pt x="995" y="549"/>
                </a:cubicBezTo>
                <a:cubicBezTo>
                  <a:pt x="996" y="549"/>
                  <a:pt x="997" y="547"/>
                  <a:pt x="996" y="546"/>
                </a:cubicBezTo>
                <a:cubicBezTo>
                  <a:pt x="996" y="545"/>
                  <a:pt x="994" y="546"/>
                  <a:pt x="993" y="546"/>
                </a:cubicBezTo>
                <a:cubicBezTo>
                  <a:pt x="993" y="545"/>
                  <a:pt x="992" y="545"/>
                  <a:pt x="992" y="545"/>
                </a:cubicBezTo>
                <a:cubicBezTo>
                  <a:pt x="991" y="544"/>
                  <a:pt x="989" y="543"/>
                  <a:pt x="988" y="542"/>
                </a:cubicBezTo>
                <a:cubicBezTo>
                  <a:pt x="986" y="540"/>
                  <a:pt x="983" y="542"/>
                  <a:pt x="980" y="541"/>
                </a:cubicBezTo>
                <a:cubicBezTo>
                  <a:pt x="979" y="541"/>
                  <a:pt x="979" y="541"/>
                  <a:pt x="978" y="541"/>
                </a:cubicBezTo>
                <a:cubicBezTo>
                  <a:pt x="977" y="540"/>
                  <a:pt x="977" y="540"/>
                  <a:pt x="976" y="540"/>
                </a:cubicBezTo>
                <a:cubicBezTo>
                  <a:pt x="975" y="540"/>
                  <a:pt x="974" y="539"/>
                  <a:pt x="972" y="539"/>
                </a:cubicBezTo>
                <a:cubicBezTo>
                  <a:pt x="971" y="539"/>
                  <a:pt x="970" y="538"/>
                  <a:pt x="969" y="538"/>
                </a:cubicBezTo>
                <a:cubicBezTo>
                  <a:pt x="967" y="538"/>
                  <a:pt x="966" y="539"/>
                  <a:pt x="964" y="540"/>
                </a:cubicBezTo>
                <a:cubicBezTo>
                  <a:pt x="963" y="542"/>
                  <a:pt x="961" y="543"/>
                  <a:pt x="960" y="545"/>
                </a:cubicBezTo>
                <a:cubicBezTo>
                  <a:pt x="959" y="547"/>
                  <a:pt x="956" y="550"/>
                  <a:pt x="954" y="551"/>
                </a:cubicBezTo>
                <a:cubicBezTo>
                  <a:pt x="953" y="551"/>
                  <a:pt x="951" y="552"/>
                  <a:pt x="950" y="552"/>
                </a:cubicBezTo>
                <a:cubicBezTo>
                  <a:pt x="948" y="553"/>
                  <a:pt x="947" y="553"/>
                  <a:pt x="946" y="554"/>
                </a:cubicBezTo>
                <a:cubicBezTo>
                  <a:pt x="944" y="554"/>
                  <a:pt x="943" y="554"/>
                  <a:pt x="941" y="555"/>
                </a:cubicBezTo>
                <a:cubicBezTo>
                  <a:pt x="940" y="555"/>
                  <a:pt x="939" y="556"/>
                  <a:pt x="937" y="557"/>
                </a:cubicBezTo>
                <a:cubicBezTo>
                  <a:pt x="935" y="557"/>
                  <a:pt x="934" y="559"/>
                  <a:pt x="933" y="560"/>
                </a:cubicBezTo>
                <a:cubicBezTo>
                  <a:pt x="930" y="561"/>
                  <a:pt x="928" y="563"/>
                  <a:pt x="925" y="565"/>
                </a:cubicBezTo>
                <a:cubicBezTo>
                  <a:pt x="924" y="566"/>
                  <a:pt x="922" y="567"/>
                  <a:pt x="921" y="568"/>
                </a:cubicBezTo>
                <a:cubicBezTo>
                  <a:pt x="920" y="568"/>
                  <a:pt x="919" y="569"/>
                  <a:pt x="918" y="570"/>
                </a:cubicBezTo>
                <a:cubicBezTo>
                  <a:pt x="917" y="571"/>
                  <a:pt x="917" y="573"/>
                  <a:pt x="918" y="574"/>
                </a:cubicBezTo>
                <a:cubicBezTo>
                  <a:pt x="918" y="575"/>
                  <a:pt x="919" y="576"/>
                  <a:pt x="920" y="578"/>
                </a:cubicBezTo>
                <a:cubicBezTo>
                  <a:pt x="921" y="579"/>
                  <a:pt x="921" y="580"/>
                  <a:pt x="922" y="581"/>
                </a:cubicBezTo>
                <a:cubicBezTo>
                  <a:pt x="923" y="582"/>
                  <a:pt x="924" y="583"/>
                  <a:pt x="925" y="584"/>
                </a:cubicBezTo>
                <a:cubicBezTo>
                  <a:pt x="928" y="586"/>
                  <a:pt x="929" y="588"/>
                  <a:pt x="930" y="591"/>
                </a:cubicBezTo>
                <a:cubicBezTo>
                  <a:pt x="931" y="593"/>
                  <a:pt x="932" y="594"/>
                  <a:pt x="932" y="595"/>
                </a:cubicBezTo>
                <a:cubicBezTo>
                  <a:pt x="933" y="596"/>
                  <a:pt x="933" y="598"/>
                  <a:pt x="933" y="599"/>
                </a:cubicBezTo>
                <a:cubicBezTo>
                  <a:pt x="933" y="600"/>
                  <a:pt x="934" y="602"/>
                  <a:pt x="933" y="602"/>
                </a:cubicBezTo>
                <a:cubicBezTo>
                  <a:pt x="932" y="603"/>
                  <a:pt x="930" y="602"/>
                  <a:pt x="929" y="602"/>
                </a:cubicBezTo>
                <a:cubicBezTo>
                  <a:pt x="926" y="601"/>
                  <a:pt x="923" y="600"/>
                  <a:pt x="920" y="600"/>
                </a:cubicBezTo>
                <a:cubicBezTo>
                  <a:pt x="918" y="600"/>
                  <a:pt x="917" y="600"/>
                  <a:pt x="915" y="600"/>
                </a:cubicBezTo>
                <a:cubicBezTo>
                  <a:pt x="914" y="599"/>
                  <a:pt x="912" y="599"/>
                  <a:pt x="911" y="599"/>
                </a:cubicBezTo>
                <a:cubicBezTo>
                  <a:pt x="910" y="599"/>
                  <a:pt x="909" y="599"/>
                  <a:pt x="908" y="599"/>
                </a:cubicBezTo>
                <a:cubicBezTo>
                  <a:pt x="906" y="598"/>
                  <a:pt x="904" y="599"/>
                  <a:pt x="903" y="598"/>
                </a:cubicBezTo>
                <a:cubicBezTo>
                  <a:pt x="900" y="598"/>
                  <a:pt x="896" y="597"/>
                  <a:pt x="893" y="597"/>
                </a:cubicBezTo>
                <a:cubicBezTo>
                  <a:pt x="892" y="597"/>
                  <a:pt x="891" y="596"/>
                  <a:pt x="889" y="596"/>
                </a:cubicBezTo>
                <a:cubicBezTo>
                  <a:pt x="888" y="596"/>
                  <a:pt x="888" y="596"/>
                  <a:pt x="887" y="597"/>
                </a:cubicBezTo>
                <a:cubicBezTo>
                  <a:pt x="887" y="598"/>
                  <a:pt x="888" y="598"/>
                  <a:pt x="887" y="598"/>
                </a:cubicBezTo>
                <a:cubicBezTo>
                  <a:pt x="886" y="598"/>
                  <a:pt x="885" y="598"/>
                  <a:pt x="885" y="598"/>
                </a:cubicBezTo>
                <a:cubicBezTo>
                  <a:pt x="884" y="597"/>
                  <a:pt x="885" y="597"/>
                  <a:pt x="885" y="596"/>
                </a:cubicBezTo>
                <a:cubicBezTo>
                  <a:pt x="886" y="596"/>
                  <a:pt x="886" y="595"/>
                  <a:pt x="887" y="595"/>
                </a:cubicBezTo>
                <a:cubicBezTo>
                  <a:pt x="888" y="595"/>
                  <a:pt x="888" y="595"/>
                  <a:pt x="889" y="595"/>
                </a:cubicBezTo>
                <a:cubicBezTo>
                  <a:pt x="890" y="595"/>
                  <a:pt x="892" y="595"/>
                  <a:pt x="892" y="594"/>
                </a:cubicBezTo>
                <a:cubicBezTo>
                  <a:pt x="893" y="592"/>
                  <a:pt x="891" y="592"/>
                  <a:pt x="890" y="591"/>
                </a:cubicBezTo>
                <a:cubicBezTo>
                  <a:pt x="888" y="591"/>
                  <a:pt x="887" y="590"/>
                  <a:pt x="886" y="590"/>
                </a:cubicBezTo>
                <a:cubicBezTo>
                  <a:pt x="884" y="590"/>
                  <a:pt x="883" y="589"/>
                  <a:pt x="882" y="588"/>
                </a:cubicBezTo>
                <a:cubicBezTo>
                  <a:pt x="879" y="587"/>
                  <a:pt x="877" y="585"/>
                  <a:pt x="874" y="584"/>
                </a:cubicBezTo>
                <a:cubicBezTo>
                  <a:pt x="873" y="584"/>
                  <a:pt x="872" y="583"/>
                  <a:pt x="870" y="582"/>
                </a:cubicBezTo>
                <a:cubicBezTo>
                  <a:pt x="869" y="582"/>
                  <a:pt x="867" y="581"/>
                  <a:pt x="866" y="581"/>
                </a:cubicBezTo>
                <a:cubicBezTo>
                  <a:pt x="865" y="581"/>
                  <a:pt x="863" y="581"/>
                  <a:pt x="862" y="582"/>
                </a:cubicBezTo>
                <a:cubicBezTo>
                  <a:pt x="861" y="583"/>
                  <a:pt x="861" y="584"/>
                  <a:pt x="861" y="586"/>
                </a:cubicBezTo>
                <a:cubicBezTo>
                  <a:pt x="861" y="588"/>
                  <a:pt x="860" y="588"/>
                  <a:pt x="859" y="589"/>
                </a:cubicBezTo>
                <a:cubicBezTo>
                  <a:pt x="858" y="590"/>
                  <a:pt x="857" y="590"/>
                  <a:pt x="856" y="590"/>
                </a:cubicBezTo>
                <a:cubicBezTo>
                  <a:pt x="855" y="590"/>
                  <a:pt x="854" y="589"/>
                  <a:pt x="854" y="589"/>
                </a:cubicBezTo>
                <a:cubicBezTo>
                  <a:pt x="853" y="590"/>
                  <a:pt x="853" y="591"/>
                  <a:pt x="854" y="591"/>
                </a:cubicBezTo>
                <a:cubicBezTo>
                  <a:pt x="854" y="591"/>
                  <a:pt x="855" y="591"/>
                  <a:pt x="855" y="592"/>
                </a:cubicBezTo>
                <a:cubicBezTo>
                  <a:pt x="856" y="593"/>
                  <a:pt x="856" y="594"/>
                  <a:pt x="856" y="594"/>
                </a:cubicBezTo>
                <a:cubicBezTo>
                  <a:pt x="857" y="595"/>
                  <a:pt x="858" y="596"/>
                  <a:pt x="859" y="597"/>
                </a:cubicBezTo>
                <a:cubicBezTo>
                  <a:pt x="860" y="598"/>
                  <a:pt x="861" y="600"/>
                  <a:pt x="862" y="601"/>
                </a:cubicBezTo>
                <a:cubicBezTo>
                  <a:pt x="863" y="602"/>
                  <a:pt x="864" y="603"/>
                  <a:pt x="865" y="604"/>
                </a:cubicBezTo>
                <a:cubicBezTo>
                  <a:pt x="867" y="604"/>
                  <a:pt x="867" y="606"/>
                  <a:pt x="868" y="607"/>
                </a:cubicBezTo>
                <a:cubicBezTo>
                  <a:pt x="869" y="608"/>
                  <a:pt x="870" y="609"/>
                  <a:pt x="872" y="608"/>
                </a:cubicBezTo>
                <a:cubicBezTo>
                  <a:pt x="872" y="608"/>
                  <a:pt x="873" y="608"/>
                  <a:pt x="874" y="607"/>
                </a:cubicBezTo>
                <a:cubicBezTo>
                  <a:pt x="875" y="607"/>
                  <a:pt x="875" y="607"/>
                  <a:pt x="876" y="607"/>
                </a:cubicBezTo>
                <a:cubicBezTo>
                  <a:pt x="878" y="608"/>
                  <a:pt x="877" y="606"/>
                  <a:pt x="879" y="605"/>
                </a:cubicBezTo>
                <a:cubicBezTo>
                  <a:pt x="881" y="605"/>
                  <a:pt x="880" y="608"/>
                  <a:pt x="881" y="608"/>
                </a:cubicBezTo>
                <a:cubicBezTo>
                  <a:pt x="881" y="609"/>
                  <a:pt x="882" y="609"/>
                  <a:pt x="883" y="609"/>
                </a:cubicBezTo>
                <a:cubicBezTo>
                  <a:pt x="884" y="610"/>
                  <a:pt x="884" y="610"/>
                  <a:pt x="884" y="611"/>
                </a:cubicBezTo>
                <a:cubicBezTo>
                  <a:pt x="884" y="612"/>
                  <a:pt x="884" y="614"/>
                  <a:pt x="885" y="615"/>
                </a:cubicBezTo>
                <a:cubicBezTo>
                  <a:pt x="885" y="616"/>
                  <a:pt x="886" y="618"/>
                  <a:pt x="885" y="619"/>
                </a:cubicBezTo>
                <a:cubicBezTo>
                  <a:pt x="884" y="620"/>
                  <a:pt x="883" y="621"/>
                  <a:pt x="882" y="621"/>
                </a:cubicBezTo>
                <a:cubicBezTo>
                  <a:pt x="881" y="622"/>
                  <a:pt x="880" y="622"/>
                  <a:pt x="878" y="622"/>
                </a:cubicBezTo>
                <a:cubicBezTo>
                  <a:pt x="876" y="622"/>
                  <a:pt x="876" y="624"/>
                  <a:pt x="875" y="625"/>
                </a:cubicBezTo>
                <a:cubicBezTo>
                  <a:pt x="873" y="625"/>
                  <a:pt x="872" y="626"/>
                  <a:pt x="870" y="625"/>
                </a:cubicBezTo>
                <a:cubicBezTo>
                  <a:pt x="869" y="624"/>
                  <a:pt x="868" y="624"/>
                  <a:pt x="867" y="624"/>
                </a:cubicBezTo>
                <a:cubicBezTo>
                  <a:pt x="865" y="623"/>
                  <a:pt x="864" y="623"/>
                  <a:pt x="863" y="622"/>
                </a:cubicBezTo>
                <a:cubicBezTo>
                  <a:pt x="862" y="622"/>
                  <a:pt x="860" y="622"/>
                  <a:pt x="859" y="621"/>
                </a:cubicBezTo>
                <a:cubicBezTo>
                  <a:pt x="856" y="620"/>
                  <a:pt x="853" y="619"/>
                  <a:pt x="851" y="617"/>
                </a:cubicBezTo>
                <a:cubicBezTo>
                  <a:pt x="850" y="616"/>
                  <a:pt x="849" y="615"/>
                  <a:pt x="848" y="614"/>
                </a:cubicBezTo>
                <a:cubicBezTo>
                  <a:pt x="847" y="612"/>
                  <a:pt x="846" y="611"/>
                  <a:pt x="845" y="610"/>
                </a:cubicBezTo>
                <a:cubicBezTo>
                  <a:pt x="843" y="609"/>
                  <a:pt x="841" y="609"/>
                  <a:pt x="839" y="608"/>
                </a:cubicBezTo>
                <a:cubicBezTo>
                  <a:pt x="837" y="608"/>
                  <a:pt x="836" y="608"/>
                  <a:pt x="834" y="608"/>
                </a:cubicBezTo>
                <a:cubicBezTo>
                  <a:pt x="833" y="608"/>
                  <a:pt x="831" y="607"/>
                  <a:pt x="830" y="607"/>
                </a:cubicBezTo>
                <a:cubicBezTo>
                  <a:pt x="828" y="607"/>
                  <a:pt x="827" y="606"/>
                  <a:pt x="826" y="605"/>
                </a:cubicBezTo>
                <a:cubicBezTo>
                  <a:pt x="824" y="605"/>
                  <a:pt x="824" y="604"/>
                  <a:pt x="822" y="604"/>
                </a:cubicBezTo>
                <a:cubicBezTo>
                  <a:pt x="821" y="603"/>
                  <a:pt x="820" y="602"/>
                  <a:pt x="821" y="600"/>
                </a:cubicBezTo>
                <a:cubicBezTo>
                  <a:pt x="821" y="599"/>
                  <a:pt x="822" y="599"/>
                  <a:pt x="822" y="598"/>
                </a:cubicBezTo>
                <a:cubicBezTo>
                  <a:pt x="822" y="598"/>
                  <a:pt x="822" y="597"/>
                  <a:pt x="822" y="597"/>
                </a:cubicBezTo>
                <a:cubicBezTo>
                  <a:pt x="823" y="596"/>
                  <a:pt x="826" y="596"/>
                  <a:pt x="825" y="595"/>
                </a:cubicBezTo>
                <a:cubicBezTo>
                  <a:pt x="824" y="594"/>
                  <a:pt x="824" y="594"/>
                  <a:pt x="824" y="594"/>
                </a:cubicBezTo>
                <a:cubicBezTo>
                  <a:pt x="823" y="593"/>
                  <a:pt x="824" y="592"/>
                  <a:pt x="823" y="592"/>
                </a:cubicBezTo>
                <a:cubicBezTo>
                  <a:pt x="823" y="590"/>
                  <a:pt x="821" y="590"/>
                  <a:pt x="820" y="588"/>
                </a:cubicBezTo>
                <a:cubicBezTo>
                  <a:pt x="820" y="588"/>
                  <a:pt x="819" y="587"/>
                  <a:pt x="819" y="587"/>
                </a:cubicBezTo>
                <a:cubicBezTo>
                  <a:pt x="819" y="586"/>
                  <a:pt x="819" y="585"/>
                  <a:pt x="819" y="584"/>
                </a:cubicBezTo>
                <a:cubicBezTo>
                  <a:pt x="818" y="583"/>
                  <a:pt x="817" y="581"/>
                  <a:pt x="816" y="579"/>
                </a:cubicBezTo>
                <a:cubicBezTo>
                  <a:pt x="816" y="579"/>
                  <a:pt x="816" y="579"/>
                  <a:pt x="815" y="578"/>
                </a:cubicBezTo>
                <a:cubicBezTo>
                  <a:pt x="815" y="578"/>
                  <a:pt x="815" y="577"/>
                  <a:pt x="814" y="577"/>
                </a:cubicBezTo>
                <a:cubicBezTo>
                  <a:pt x="814" y="577"/>
                  <a:pt x="813" y="577"/>
                  <a:pt x="812" y="576"/>
                </a:cubicBezTo>
                <a:cubicBezTo>
                  <a:pt x="812" y="575"/>
                  <a:pt x="813" y="575"/>
                  <a:pt x="813" y="575"/>
                </a:cubicBezTo>
                <a:cubicBezTo>
                  <a:pt x="814" y="574"/>
                  <a:pt x="815" y="574"/>
                  <a:pt x="815" y="574"/>
                </a:cubicBezTo>
                <a:cubicBezTo>
                  <a:pt x="817" y="573"/>
                  <a:pt x="818" y="574"/>
                  <a:pt x="819" y="572"/>
                </a:cubicBezTo>
                <a:cubicBezTo>
                  <a:pt x="819" y="571"/>
                  <a:pt x="819" y="569"/>
                  <a:pt x="819" y="568"/>
                </a:cubicBezTo>
                <a:cubicBezTo>
                  <a:pt x="819" y="566"/>
                  <a:pt x="819" y="565"/>
                  <a:pt x="819" y="564"/>
                </a:cubicBezTo>
                <a:cubicBezTo>
                  <a:pt x="820" y="562"/>
                  <a:pt x="821" y="564"/>
                  <a:pt x="822" y="564"/>
                </a:cubicBezTo>
                <a:cubicBezTo>
                  <a:pt x="822" y="565"/>
                  <a:pt x="823" y="565"/>
                  <a:pt x="824" y="565"/>
                </a:cubicBezTo>
                <a:cubicBezTo>
                  <a:pt x="825" y="564"/>
                  <a:pt x="824" y="563"/>
                  <a:pt x="824" y="563"/>
                </a:cubicBezTo>
                <a:cubicBezTo>
                  <a:pt x="824" y="562"/>
                  <a:pt x="823" y="562"/>
                  <a:pt x="823" y="561"/>
                </a:cubicBezTo>
                <a:cubicBezTo>
                  <a:pt x="823" y="560"/>
                  <a:pt x="822" y="560"/>
                  <a:pt x="822" y="559"/>
                </a:cubicBezTo>
                <a:cubicBezTo>
                  <a:pt x="821" y="559"/>
                  <a:pt x="821" y="558"/>
                  <a:pt x="821" y="557"/>
                </a:cubicBezTo>
                <a:cubicBezTo>
                  <a:pt x="820" y="557"/>
                  <a:pt x="820" y="557"/>
                  <a:pt x="819" y="556"/>
                </a:cubicBezTo>
                <a:cubicBezTo>
                  <a:pt x="819" y="555"/>
                  <a:pt x="819" y="555"/>
                  <a:pt x="818" y="554"/>
                </a:cubicBezTo>
                <a:cubicBezTo>
                  <a:pt x="818" y="553"/>
                  <a:pt x="817" y="553"/>
                  <a:pt x="816" y="553"/>
                </a:cubicBezTo>
                <a:cubicBezTo>
                  <a:pt x="815" y="552"/>
                  <a:pt x="814" y="551"/>
                  <a:pt x="813" y="551"/>
                </a:cubicBezTo>
                <a:cubicBezTo>
                  <a:pt x="811" y="550"/>
                  <a:pt x="810" y="550"/>
                  <a:pt x="808" y="550"/>
                </a:cubicBezTo>
                <a:cubicBezTo>
                  <a:pt x="807" y="550"/>
                  <a:pt x="806" y="549"/>
                  <a:pt x="804" y="548"/>
                </a:cubicBezTo>
                <a:cubicBezTo>
                  <a:pt x="803" y="547"/>
                  <a:pt x="801" y="548"/>
                  <a:pt x="800" y="547"/>
                </a:cubicBezTo>
                <a:cubicBezTo>
                  <a:pt x="798" y="547"/>
                  <a:pt x="797" y="546"/>
                  <a:pt x="796" y="546"/>
                </a:cubicBezTo>
                <a:cubicBezTo>
                  <a:pt x="795" y="546"/>
                  <a:pt x="794" y="546"/>
                  <a:pt x="794" y="545"/>
                </a:cubicBezTo>
                <a:cubicBezTo>
                  <a:pt x="793" y="545"/>
                  <a:pt x="794" y="544"/>
                  <a:pt x="794" y="544"/>
                </a:cubicBezTo>
                <a:cubicBezTo>
                  <a:pt x="796" y="544"/>
                  <a:pt x="797" y="544"/>
                  <a:pt x="798" y="543"/>
                </a:cubicBezTo>
                <a:cubicBezTo>
                  <a:pt x="799" y="543"/>
                  <a:pt x="800" y="541"/>
                  <a:pt x="799" y="540"/>
                </a:cubicBezTo>
                <a:cubicBezTo>
                  <a:pt x="798" y="539"/>
                  <a:pt x="796" y="539"/>
                  <a:pt x="795" y="539"/>
                </a:cubicBezTo>
                <a:cubicBezTo>
                  <a:pt x="794" y="539"/>
                  <a:pt x="793" y="538"/>
                  <a:pt x="792" y="538"/>
                </a:cubicBezTo>
                <a:cubicBezTo>
                  <a:pt x="791" y="538"/>
                  <a:pt x="790" y="539"/>
                  <a:pt x="789" y="538"/>
                </a:cubicBezTo>
                <a:cubicBezTo>
                  <a:pt x="788" y="538"/>
                  <a:pt x="789" y="537"/>
                  <a:pt x="788" y="537"/>
                </a:cubicBezTo>
                <a:cubicBezTo>
                  <a:pt x="787" y="536"/>
                  <a:pt x="786" y="536"/>
                  <a:pt x="786" y="536"/>
                </a:cubicBezTo>
                <a:cubicBezTo>
                  <a:pt x="785" y="536"/>
                  <a:pt x="787" y="536"/>
                  <a:pt x="787" y="536"/>
                </a:cubicBezTo>
                <a:cubicBezTo>
                  <a:pt x="787" y="535"/>
                  <a:pt x="788" y="535"/>
                  <a:pt x="788" y="535"/>
                </a:cubicBezTo>
                <a:cubicBezTo>
                  <a:pt x="789" y="535"/>
                  <a:pt x="792" y="534"/>
                  <a:pt x="790" y="533"/>
                </a:cubicBezTo>
                <a:cubicBezTo>
                  <a:pt x="790" y="533"/>
                  <a:pt x="789" y="533"/>
                  <a:pt x="788" y="533"/>
                </a:cubicBezTo>
                <a:cubicBezTo>
                  <a:pt x="788" y="533"/>
                  <a:pt x="787" y="532"/>
                  <a:pt x="786" y="532"/>
                </a:cubicBezTo>
                <a:cubicBezTo>
                  <a:pt x="785" y="532"/>
                  <a:pt x="783" y="533"/>
                  <a:pt x="782" y="532"/>
                </a:cubicBezTo>
                <a:cubicBezTo>
                  <a:pt x="782" y="531"/>
                  <a:pt x="783" y="530"/>
                  <a:pt x="783" y="530"/>
                </a:cubicBezTo>
                <a:cubicBezTo>
                  <a:pt x="782" y="528"/>
                  <a:pt x="779" y="529"/>
                  <a:pt x="778" y="529"/>
                </a:cubicBezTo>
                <a:cubicBezTo>
                  <a:pt x="778" y="528"/>
                  <a:pt x="777" y="528"/>
                  <a:pt x="777" y="527"/>
                </a:cubicBezTo>
                <a:cubicBezTo>
                  <a:pt x="775" y="527"/>
                  <a:pt x="774" y="527"/>
                  <a:pt x="774" y="525"/>
                </a:cubicBezTo>
                <a:cubicBezTo>
                  <a:pt x="774" y="524"/>
                  <a:pt x="774" y="524"/>
                  <a:pt x="775" y="523"/>
                </a:cubicBezTo>
                <a:cubicBezTo>
                  <a:pt x="775" y="523"/>
                  <a:pt x="776" y="522"/>
                  <a:pt x="776" y="522"/>
                </a:cubicBezTo>
                <a:cubicBezTo>
                  <a:pt x="776" y="521"/>
                  <a:pt x="775" y="522"/>
                  <a:pt x="775" y="521"/>
                </a:cubicBezTo>
                <a:cubicBezTo>
                  <a:pt x="774" y="521"/>
                  <a:pt x="774" y="520"/>
                  <a:pt x="773" y="520"/>
                </a:cubicBezTo>
                <a:cubicBezTo>
                  <a:pt x="772" y="519"/>
                  <a:pt x="771" y="519"/>
                  <a:pt x="770" y="519"/>
                </a:cubicBezTo>
                <a:cubicBezTo>
                  <a:pt x="770" y="518"/>
                  <a:pt x="770" y="518"/>
                  <a:pt x="770" y="518"/>
                </a:cubicBezTo>
                <a:cubicBezTo>
                  <a:pt x="769" y="518"/>
                  <a:pt x="769" y="517"/>
                  <a:pt x="768" y="517"/>
                </a:cubicBezTo>
                <a:cubicBezTo>
                  <a:pt x="770" y="517"/>
                  <a:pt x="771" y="518"/>
                  <a:pt x="772" y="518"/>
                </a:cubicBezTo>
                <a:cubicBezTo>
                  <a:pt x="773" y="518"/>
                  <a:pt x="774" y="518"/>
                  <a:pt x="775" y="518"/>
                </a:cubicBezTo>
                <a:cubicBezTo>
                  <a:pt x="775" y="518"/>
                  <a:pt x="776" y="518"/>
                  <a:pt x="777" y="519"/>
                </a:cubicBezTo>
                <a:cubicBezTo>
                  <a:pt x="778" y="519"/>
                  <a:pt x="779" y="519"/>
                  <a:pt x="781" y="519"/>
                </a:cubicBezTo>
                <a:cubicBezTo>
                  <a:pt x="781" y="519"/>
                  <a:pt x="782" y="519"/>
                  <a:pt x="782" y="520"/>
                </a:cubicBezTo>
                <a:cubicBezTo>
                  <a:pt x="783" y="520"/>
                  <a:pt x="783" y="520"/>
                  <a:pt x="782" y="521"/>
                </a:cubicBezTo>
                <a:cubicBezTo>
                  <a:pt x="780" y="522"/>
                  <a:pt x="782" y="522"/>
                  <a:pt x="783" y="523"/>
                </a:cubicBezTo>
                <a:cubicBezTo>
                  <a:pt x="785" y="524"/>
                  <a:pt x="784" y="526"/>
                  <a:pt x="786" y="526"/>
                </a:cubicBezTo>
                <a:cubicBezTo>
                  <a:pt x="786" y="527"/>
                  <a:pt x="787" y="526"/>
                  <a:pt x="788" y="527"/>
                </a:cubicBezTo>
                <a:cubicBezTo>
                  <a:pt x="789" y="527"/>
                  <a:pt x="789" y="527"/>
                  <a:pt x="789" y="528"/>
                </a:cubicBezTo>
                <a:cubicBezTo>
                  <a:pt x="790" y="529"/>
                  <a:pt x="791" y="529"/>
                  <a:pt x="793" y="530"/>
                </a:cubicBezTo>
                <a:cubicBezTo>
                  <a:pt x="793" y="530"/>
                  <a:pt x="794" y="531"/>
                  <a:pt x="794" y="531"/>
                </a:cubicBezTo>
                <a:cubicBezTo>
                  <a:pt x="795" y="532"/>
                  <a:pt x="795" y="532"/>
                  <a:pt x="796" y="532"/>
                </a:cubicBezTo>
                <a:cubicBezTo>
                  <a:pt x="797" y="532"/>
                  <a:pt x="799" y="532"/>
                  <a:pt x="800" y="532"/>
                </a:cubicBezTo>
                <a:cubicBezTo>
                  <a:pt x="802" y="533"/>
                  <a:pt x="803" y="533"/>
                  <a:pt x="804" y="533"/>
                </a:cubicBezTo>
                <a:cubicBezTo>
                  <a:pt x="805" y="533"/>
                  <a:pt x="805" y="532"/>
                  <a:pt x="806" y="532"/>
                </a:cubicBezTo>
                <a:cubicBezTo>
                  <a:pt x="807" y="531"/>
                  <a:pt x="807" y="531"/>
                  <a:pt x="808" y="531"/>
                </a:cubicBezTo>
                <a:cubicBezTo>
                  <a:pt x="808" y="531"/>
                  <a:pt x="809" y="531"/>
                  <a:pt x="810" y="531"/>
                </a:cubicBezTo>
                <a:cubicBezTo>
                  <a:pt x="811" y="531"/>
                  <a:pt x="811" y="532"/>
                  <a:pt x="812" y="533"/>
                </a:cubicBezTo>
                <a:cubicBezTo>
                  <a:pt x="813" y="533"/>
                  <a:pt x="815" y="533"/>
                  <a:pt x="815" y="535"/>
                </a:cubicBezTo>
                <a:cubicBezTo>
                  <a:pt x="815" y="536"/>
                  <a:pt x="814" y="537"/>
                  <a:pt x="816" y="538"/>
                </a:cubicBezTo>
                <a:cubicBezTo>
                  <a:pt x="818" y="538"/>
                  <a:pt x="819" y="537"/>
                  <a:pt x="821" y="537"/>
                </a:cubicBezTo>
                <a:cubicBezTo>
                  <a:pt x="823" y="537"/>
                  <a:pt x="826" y="537"/>
                  <a:pt x="828" y="538"/>
                </a:cubicBezTo>
                <a:cubicBezTo>
                  <a:pt x="829" y="538"/>
                  <a:pt x="830" y="539"/>
                  <a:pt x="831" y="539"/>
                </a:cubicBezTo>
                <a:cubicBezTo>
                  <a:pt x="833" y="539"/>
                  <a:pt x="835" y="540"/>
                  <a:pt x="837" y="540"/>
                </a:cubicBezTo>
                <a:cubicBezTo>
                  <a:pt x="839" y="541"/>
                  <a:pt x="841" y="541"/>
                  <a:pt x="844" y="542"/>
                </a:cubicBezTo>
                <a:cubicBezTo>
                  <a:pt x="846" y="542"/>
                  <a:pt x="849" y="543"/>
                  <a:pt x="851" y="543"/>
                </a:cubicBezTo>
                <a:cubicBezTo>
                  <a:pt x="853" y="544"/>
                  <a:pt x="855" y="545"/>
                  <a:pt x="858" y="545"/>
                </a:cubicBezTo>
                <a:cubicBezTo>
                  <a:pt x="860" y="546"/>
                  <a:pt x="862" y="546"/>
                  <a:pt x="864" y="547"/>
                </a:cubicBezTo>
                <a:cubicBezTo>
                  <a:pt x="867" y="548"/>
                  <a:pt x="869" y="549"/>
                  <a:pt x="872" y="549"/>
                </a:cubicBezTo>
                <a:cubicBezTo>
                  <a:pt x="874" y="549"/>
                  <a:pt x="876" y="550"/>
                  <a:pt x="879" y="551"/>
                </a:cubicBezTo>
                <a:cubicBezTo>
                  <a:pt x="880" y="551"/>
                  <a:pt x="882" y="551"/>
                  <a:pt x="884" y="552"/>
                </a:cubicBezTo>
                <a:cubicBezTo>
                  <a:pt x="888" y="553"/>
                  <a:pt x="891" y="553"/>
                  <a:pt x="895" y="553"/>
                </a:cubicBezTo>
                <a:cubicBezTo>
                  <a:pt x="897" y="553"/>
                  <a:pt x="899" y="553"/>
                  <a:pt x="901" y="553"/>
                </a:cubicBezTo>
                <a:cubicBezTo>
                  <a:pt x="906" y="553"/>
                  <a:pt x="910" y="552"/>
                  <a:pt x="915" y="550"/>
                </a:cubicBezTo>
                <a:cubicBezTo>
                  <a:pt x="916" y="549"/>
                  <a:pt x="917" y="549"/>
                  <a:pt x="918" y="548"/>
                </a:cubicBezTo>
                <a:cubicBezTo>
                  <a:pt x="919" y="548"/>
                  <a:pt x="920" y="548"/>
                  <a:pt x="921" y="548"/>
                </a:cubicBezTo>
                <a:cubicBezTo>
                  <a:pt x="924" y="548"/>
                  <a:pt x="925" y="547"/>
                  <a:pt x="928" y="546"/>
                </a:cubicBezTo>
                <a:cubicBezTo>
                  <a:pt x="929" y="545"/>
                  <a:pt x="931" y="544"/>
                  <a:pt x="932" y="542"/>
                </a:cubicBezTo>
                <a:cubicBezTo>
                  <a:pt x="934" y="541"/>
                  <a:pt x="936" y="540"/>
                  <a:pt x="937" y="538"/>
                </a:cubicBezTo>
                <a:cubicBezTo>
                  <a:pt x="939" y="537"/>
                  <a:pt x="939" y="535"/>
                  <a:pt x="940" y="533"/>
                </a:cubicBezTo>
                <a:cubicBezTo>
                  <a:pt x="942" y="531"/>
                  <a:pt x="944" y="529"/>
                  <a:pt x="946" y="528"/>
                </a:cubicBezTo>
                <a:cubicBezTo>
                  <a:pt x="948" y="526"/>
                  <a:pt x="949" y="524"/>
                  <a:pt x="950" y="521"/>
                </a:cubicBezTo>
                <a:cubicBezTo>
                  <a:pt x="951" y="520"/>
                  <a:pt x="951" y="518"/>
                  <a:pt x="951" y="517"/>
                </a:cubicBezTo>
                <a:cubicBezTo>
                  <a:pt x="951" y="516"/>
                  <a:pt x="949" y="515"/>
                  <a:pt x="948" y="515"/>
                </a:cubicBezTo>
                <a:cubicBezTo>
                  <a:pt x="947" y="514"/>
                  <a:pt x="946" y="514"/>
                  <a:pt x="945" y="512"/>
                </a:cubicBezTo>
                <a:cubicBezTo>
                  <a:pt x="945" y="511"/>
                  <a:pt x="946" y="509"/>
                  <a:pt x="945" y="507"/>
                </a:cubicBezTo>
                <a:cubicBezTo>
                  <a:pt x="945" y="507"/>
                  <a:pt x="944" y="507"/>
                  <a:pt x="944" y="506"/>
                </a:cubicBezTo>
                <a:cubicBezTo>
                  <a:pt x="943" y="504"/>
                  <a:pt x="945" y="499"/>
                  <a:pt x="941" y="498"/>
                </a:cubicBezTo>
                <a:cubicBezTo>
                  <a:pt x="940" y="497"/>
                  <a:pt x="938" y="498"/>
                  <a:pt x="937" y="498"/>
                </a:cubicBezTo>
                <a:cubicBezTo>
                  <a:pt x="936" y="498"/>
                  <a:pt x="934" y="497"/>
                  <a:pt x="933" y="497"/>
                </a:cubicBezTo>
                <a:cubicBezTo>
                  <a:pt x="932" y="496"/>
                  <a:pt x="931" y="495"/>
                  <a:pt x="930" y="494"/>
                </a:cubicBezTo>
                <a:cubicBezTo>
                  <a:pt x="929" y="493"/>
                  <a:pt x="928" y="492"/>
                  <a:pt x="927" y="490"/>
                </a:cubicBezTo>
                <a:cubicBezTo>
                  <a:pt x="925" y="489"/>
                  <a:pt x="922" y="487"/>
                  <a:pt x="920" y="484"/>
                </a:cubicBezTo>
                <a:cubicBezTo>
                  <a:pt x="920" y="484"/>
                  <a:pt x="919" y="483"/>
                  <a:pt x="919" y="483"/>
                </a:cubicBezTo>
                <a:cubicBezTo>
                  <a:pt x="918" y="483"/>
                  <a:pt x="918" y="484"/>
                  <a:pt x="918" y="484"/>
                </a:cubicBezTo>
                <a:cubicBezTo>
                  <a:pt x="918" y="485"/>
                  <a:pt x="919" y="486"/>
                  <a:pt x="918" y="486"/>
                </a:cubicBezTo>
                <a:cubicBezTo>
                  <a:pt x="917" y="486"/>
                  <a:pt x="917" y="485"/>
                  <a:pt x="916" y="484"/>
                </a:cubicBezTo>
                <a:cubicBezTo>
                  <a:pt x="915" y="484"/>
                  <a:pt x="913" y="484"/>
                  <a:pt x="912" y="484"/>
                </a:cubicBezTo>
                <a:cubicBezTo>
                  <a:pt x="910" y="483"/>
                  <a:pt x="909" y="482"/>
                  <a:pt x="907" y="482"/>
                </a:cubicBezTo>
                <a:cubicBezTo>
                  <a:pt x="906" y="481"/>
                  <a:pt x="905" y="481"/>
                  <a:pt x="903" y="480"/>
                </a:cubicBezTo>
                <a:cubicBezTo>
                  <a:pt x="901" y="480"/>
                  <a:pt x="899" y="479"/>
                  <a:pt x="898" y="479"/>
                </a:cubicBezTo>
                <a:cubicBezTo>
                  <a:pt x="894" y="478"/>
                  <a:pt x="892" y="478"/>
                  <a:pt x="889" y="475"/>
                </a:cubicBezTo>
                <a:cubicBezTo>
                  <a:pt x="887" y="472"/>
                  <a:pt x="884" y="469"/>
                  <a:pt x="880" y="467"/>
                </a:cubicBezTo>
                <a:cubicBezTo>
                  <a:pt x="879" y="467"/>
                  <a:pt x="878" y="467"/>
                  <a:pt x="876" y="466"/>
                </a:cubicBezTo>
                <a:cubicBezTo>
                  <a:pt x="875" y="465"/>
                  <a:pt x="874" y="464"/>
                  <a:pt x="872" y="464"/>
                </a:cubicBezTo>
                <a:cubicBezTo>
                  <a:pt x="871" y="463"/>
                  <a:pt x="869" y="462"/>
                  <a:pt x="868" y="461"/>
                </a:cubicBezTo>
                <a:cubicBezTo>
                  <a:pt x="867" y="461"/>
                  <a:pt x="865" y="460"/>
                  <a:pt x="864" y="460"/>
                </a:cubicBezTo>
                <a:cubicBezTo>
                  <a:pt x="862" y="459"/>
                  <a:pt x="861" y="459"/>
                  <a:pt x="860" y="458"/>
                </a:cubicBezTo>
                <a:cubicBezTo>
                  <a:pt x="858" y="457"/>
                  <a:pt x="857" y="456"/>
                  <a:pt x="855" y="455"/>
                </a:cubicBezTo>
                <a:cubicBezTo>
                  <a:pt x="854" y="455"/>
                  <a:pt x="852" y="454"/>
                  <a:pt x="850" y="454"/>
                </a:cubicBezTo>
                <a:cubicBezTo>
                  <a:pt x="849" y="453"/>
                  <a:pt x="847" y="452"/>
                  <a:pt x="846" y="452"/>
                </a:cubicBezTo>
                <a:cubicBezTo>
                  <a:pt x="844" y="451"/>
                  <a:pt x="843" y="450"/>
                  <a:pt x="841" y="450"/>
                </a:cubicBezTo>
                <a:cubicBezTo>
                  <a:pt x="840" y="449"/>
                  <a:pt x="838" y="448"/>
                  <a:pt x="837" y="448"/>
                </a:cubicBezTo>
                <a:cubicBezTo>
                  <a:pt x="836" y="447"/>
                  <a:pt x="834" y="446"/>
                  <a:pt x="833" y="446"/>
                </a:cubicBezTo>
                <a:cubicBezTo>
                  <a:pt x="830" y="445"/>
                  <a:pt x="826" y="446"/>
                  <a:pt x="823" y="445"/>
                </a:cubicBezTo>
                <a:cubicBezTo>
                  <a:pt x="821" y="445"/>
                  <a:pt x="818" y="444"/>
                  <a:pt x="815" y="444"/>
                </a:cubicBezTo>
                <a:cubicBezTo>
                  <a:pt x="812" y="443"/>
                  <a:pt x="809" y="444"/>
                  <a:pt x="807" y="443"/>
                </a:cubicBezTo>
                <a:cubicBezTo>
                  <a:pt x="804" y="443"/>
                  <a:pt x="802" y="443"/>
                  <a:pt x="800" y="443"/>
                </a:cubicBezTo>
                <a:cubicBezTo>
                  <a:pt x="800" y="443"/>
                  <a:pt x="799" y="443"/>
                  <a:pt x="798" y="443"/>
                </a:cubicBezTo>
                <a:cubicBezTo>
                  <a:pt x="797" y="444"/>
                  <a:pt x="797" y="444"/>
                  <a:pt x="797" y="445"/>
                </a:cubicBezTo>
                <a:cubicBezTo>
                  <a:pt x="796" y="446"/>
                  <a:pt x="796" y="446"/>
                  <a:pt x="796" y="447"/>
                </a:cubicBezTo>
                <a:cubicBezTo>
                  <a:pt x="796" y="448"/>
                  <a:pt x="795" y="450"/>
                  <a:pt x="794" y="451"/>
                </a:cubicBezTo>
                <a:cubicBezTo>
                  <a:pt x="792" y="451"/>
                  <a:pt x="791" y="452"/>
                  <a:pt x="790" y="452"/>
                </a:cubicBezTo>
                <a:cubicBezTo>
                  <a:pt x="789" y="453"/>
                  <a:pt x="787" y="453"/>
                  <a:pt x="787" y="455"/>
                </a:cubicBezTo>
                <a:cubicBezTo>
                  <a:pt x="787" y="453"/>
                  <a:pt x="788" y="452"/>
                  <a:pt x="789" y="452"/>
                </a:cubicBezTo>
                <a:cubicBezTo>
                  <a:pt x="790" y="452"/>
                  <a:pt x="790" y="452"/>
                  <a:pt x="791" y="452"/>
                </a:cubicBezTo>
                <a:cubicBezTo>
                  <a:pt x="791" y="451"/>
                  <a:pt x="792" y="451"/>
                  <a:pt x="792" y="450"/>
                </a:cubicBezTo>
                <a:cubicBezTo>
                  <a:pt x="793" y="450"/>
                  <a:pt x="795" y="449"/>
                  <a:pt x="795" y="448"/>
                </a:cubicBezTo>
                <a:cubicBezTo>
                  <a:pt x="795" y="447"/>
                  <a:pt x="793" y="448"/>
                  <a:pt x="793" y="448"/>
                </a:cubicBezTo>
                <a:cubicBezTo>
                  <a:pt x="792" y="448"/>
                  <a:pt x="792" y="447"/>
                  <a:pt x="792" y="447"/>
                </a:cubicBezTo>
                <a:cubicBezTo>
                  <a:pt x="791" y="446"/>
                  <a:pt x="790" y="446"/>
                  <a:pt x="791" y="445"/>
                </a:cubicBezTo>
                <a:cubicBezTo>
                  <a:pt x="791" y="444"/>
                  <a:pt x="792" y="445"/>
                  <a:pt x="793" y="445"/>
                </a:cubicBezTo>
                <a:cubicBezTo>
                  <a:pt x="794" y="444"/>
                  <a:pt x="794" y="442"/>
                  <a:pt x="793" y="441"/>
                </a:cubicBezTo>
                <a:cubicBezTo>
                  <a:pt x="793" y="440"/>
                  <a:pt x="793" y="439"/>
                  <a:pt x="792" y="440"/>
                </a:cubicBezTo>
                <a:cubicBezTo>
                  <a:pt x="792" y="440"/>
                  <a:pt x="792" y="441"/>
                  <a:pt x="791" y="441"/>
                </a:cubicBezTo>
                <a:cubicBezTo>
                  <a:pt x="790" y="441"/>
                  <a:pt x="789" y="441"/>
                  <a:pt x="789" y="441"/>
                </a:cubicBezTo>
                <a:cubicBezTo>
                  <a:pt x="788" y="442"/>
                  <a:pt x="788" y="442"/>
                  <a:pt x="787" y="442"/>
                </a:cubicBezTo>
                <a:cubicBezTo>
                  <a:pt x="787" y="442"/>
                  <a:pt x="787" y="442"/>
                  <a:pt x="786" y="443"/>
                </a:cubicBezTo>
                <a:cubicBezTo>
                  <a:pt x="785" y="443"/>
                  <a:pt x="783" y="444"/>
                  <a:pt x="783" y="443"/>
                </a:cubicBezTo>
                <a:cubicBezTo>
                  <a:pt x="782" y="443"/>
                  <a:pt x="783" y="442"/>
                  <a:pt x="782" y="442"/>
                </a:cubicBezTo>
                <a:cubicBezTo>
                  <a:pt x="781" y="442"/>
                  <a:pt x="780" y="442"/>
                  <a:pt x="780" y="442"/>
                </a:cubicBezTo>
                <a:cubicBezTo>
                  <a:pt x="779" y="442"/>
                  <a:pt x="779" y="441"/>
                  <a:pt x="778" y="441"/>
                </a:cubicBezTo>
                <a:cubicBezTo>
                  <a:pt x="776" y="440"/>
                  <a:pt x="774" y="442"/>
                  <a:pt x="773" y="441"/>
                </a:cubicBezTo>
                <a:cubicBezTo>
                  <a:pt x="772" y="440"/>
                  <a:pt x="772" y="440"/>
                  <a:pt x="771" y="440"/>
                </a:cubicBezTo>
                <a:cubicBezTo>
                  <a:pt x="771" y="439"/>
                  <a:pt x="770" y="439"/>
                  <a:pt x="769" y="439"/>
                </a:cubicBezTo>
                <a:cubicBezTo>
                  <a:pt x="769" y="438"/>
                  <a:pt x="769" y="438"/>
                  <a:pt x="769" y="437"/>
                </a:cubicBezTo>
                <a:cubicBezTo>
                  <a:pt x="768" y="436"/>
                  <a:pt x="768" y="436"/>
                  <a:pt x="767" y="436"/>
                </a:cubicBezTo>
                <a:cubicBezTo>
                  <a:pt x="766" y="435"/>
                  <a:pt x="766" y="433"/>
                  <a:pt x="767" y="432"/>
                </a:cubicBezTo>
                <a:cubicBezTo>
                  <a:pt x="767" y="432"/>
                  <a:pt x="768" y="431"/>
                  <a:pt x="768" y="431"/>
                </a:cubicBezTo>
                <a:cubicBezTo>
                  <a:pt x="768" y="430"/>
                  <a:pt x="768" y="429"/>
                  <a:pt x="769" y="430"/>
                </a:cubicBezTo>
                <a:cubicBezTo>
                  <a:pt x="770" y="430"/>
                  <a:pt x="769" y="431"/>
                  <a:pt x="770" y="432"/>
                </a:cubicBezTo>
                <a:cubicBezTo>
                  <a:pt x="770" y="432"/>
                  <a:pt x="771" y="432"/>
                  <a:pt x="771" y="432"/>
                </a:cubicBezTo>
                <a:cubicBezTo>
                  <a:pt x="772" y="432"/>
                  <a:pt x="772" y="432"/>
                  <a:pt x="772" y="432"/>
                </a:cubicBezTo>
                <a:cubicBezTo>
                  <a:pt x="773" y="433"/>
                  <a:pt x="775" y="433"/>
                  <a:pt x="776" y="433"/>
                </a:cubicBezTo>
                <a:cubicBezTo>
                  <a:pt x="778" y="433"/>
                  <a:pt x="779" y="434"/>
                  <a:pt x="780" y="434"/>
                </a:cubicBezTo>
                <a:cubicBezTo>
                  <a:pt x="782" y="435"/>
                  <a:pt x="783" y="435"/>
                  <a:pt x="785" y="434"/>
                </a:cubicBezTo>
                <a:cubicBezTo>
                  <a:pt x="786" y="434"/>
                  <a:pt x="785" y="432"/>
                  <a:pt x="786" y="431"/>
                </a:cubicBezTo>
                <a:cubicBezTo>
                  <a:pt x="787" y="431"/>
                  <a:pt x="788" y="431"/>
                  <a:pt x="788" y="430"/>
                </a:cubicBezTo>
                <a:cubicBezTo>
                  <a:pt x="788" y="429"/>
                  <a:pt x="788" y="429"/>
                  <a:pt x="787" y="428"/>
                </a:cubicBezTo>
                <a:cubicBezTo>
                  <a:pt x="786" y="428"/>
                  <a:pt x="785" y="428"/>
                  <a:pt x="785" y="428"/>
                </a:cubicBezTo>
                <a:cubicBezTo>
                  <a:pt x="784" y="428"/>
                  <a:pt x="783" y="428"/>
                  <a:pt x="783" y="427"/>
                </a:cubicBezTo>
                <a:cubicBezTo>
                  <a:pt x="781" y="427"/>
                  <a:pt x="780" y="427"/>
                  <a:pt x="778" y="427"/>
                </a:cubicBezTo>
                <a:cubicBezTo>
                  <a:pt x="777" y="427"/>
                  <a:pt x="776" y="426"/>
                  <a:pt x="775" y="425"/>
                </a:cubicBezTo>
                <a:cubicBezTo>
                  <a:pt x="774" y="424"/>
                  <a:pt x="773" y="424"/>
                  <a:pt x="771" y="424"/>
                </a:cubicBezTo>
                <a:cubicBezTo>
                  <a:pt x="771" y="424"/>
                  <a:pt x="770" y="423"/>
                  <a:pt x="770" y="423"/>
                </a:cubicBezTo>
                <a:cubicBezTo>
                  <a:pt x="769" y="423"/>
                  <a:pt x="769" y="422"/>
                  <a:pt x="768" y="422"/>
                </a:cubicBezTo>
                <a:cubicBezTo>
                  <a:pt x="768" y="422"/>
                  <a:pt x="764" y="420"/>
                  <a:pt x="764" y="422"/>
                </a:cubicBezTo>
                <a:cubicBezTo>
                  <a:pt x="764" y="423"/>
                  <a:pt x="765" y="423"/>
                  <a:pt x="765" y="423"/>
                </a:cubicBezTo>
                <a:cubicBezTo>
                  <a:pt x="766" y="424"/>
                  <a:pt x="766" y="424"/>
                  <a:pt x="766" y="425"/>
                </a:cubicBezTo>
                <a:cubicBezTo>
                  <a:pt x="767" y="425"/>
                  <a:pt x="767" y="425"/>
                  <a:pt x="768" y="426"/>
                </a:cubicBezTo>
                <a:cubicBezTo>
                  <a:pt x="768" y="427"/>
                  <a:pt x="768" y="427"/>
                  <a:pt x="767" y="427"/>
                </a:cubicBezTo>
                <a:cubicBezTo>
                  <a:pt x="766" y="427"/>
                  <a:pt x="766" y="427"/>
                  <a:pt x="765" y="426"/>
                </a:cubicBezTo>
                <a:cubicBezTo>
                  <a:pt x="765" y="426"/>
                  <a:pt x="764" y="426"/>
                  <a:pt x="763" y="426"/>
                </a:cubicBezTo>
                <a:cubicBezTo>
                  <a:pt x="763" y="426"/>
                  <a:pt x="762" y="425"/>
                  <a:pt x="761" y="425"/>
                </a:cubicBezTo>
                <a:cubicBezTo>
                  <a:pt x="760" y="425"/>
                  <a:pt x="761" y="426"/>
                  <a:pt x="761" y="427"/>
                </a:cubicBezTo>
                <a:cubicBezTo>
                  <a:pt x="761" y="430"/>
                  <a:pt x="758" y="429"/>
                  <a:pt x="756" y="429"/>
                </a:cubicBezTo>
                <a:cubicBezTo>
                  <a:pt x="755" y="429"/>
                  <a:pt x="753" y="429"/>
                  <a:pt x="751" y="429"/>
                </a:cubicBezTo>
                <a:cubicBezTo>
                  <a:pt x="750" y="429"/>
                  <a:pt x="749" y="428"/>
                  <a:pt x="748" y="428"/>
                </a:cubicBezTo>
                <a:cubicBezTo>
                  <a:pt x="746" y="428"/>
                  <a:pt x="745" y="428"/>
                  <a:pt x="743" y="427"/>
                </a:cubicBezTo>
                <a:cubicBezTo>
                  <a:pt x="742" y="427"/>
                  <a:pt x="740" y="426"/>
                  <a:pt x="738" y="427"/>
                </a:cubicBezTo>
                <a:cubicBezTo>
                  <a:pt x="737" y="427"/>
                  <a:pt x="736" y="428"/>
                  <a:pt x="735" y="429"/>
                </a:cubicBezTo>
                <a:cubicBezTo>
                  <a:pt x="735" y="429"/>
                  <a:pt x="734" y="427"/>
                  <a:pt x="733" y="427"/>
                </a:cubicBezTo>
                <a:cubicBezTo>
                  <a:pt x="733" y="426"/>
                  <a:pt x="732" y="426"/>
                  <a:pt x="732" y="425"/>
                </a:cubicBezTo>
                <a:cubicBezTo>
                  <a:pt x="732" y="425"/>
                  <a:pt x="731" y="424"/>
                  <a:pt x="730" y="424"/>
                </a:cubicBezTo>
                <a:cubicBezTo>
                  <a:pt x="730" y="424"/>
                  <a:pt x="730" y="425"/>
                  <a:pt x="729" y="426"/>
                </a:cubicBezTo>
                <a:cubicBezTo>
                  <a:pt x="728" y="427"/>
                  <a:pt x="727" y="427"/>
                  <a:pt x="726" y="428"/>
                </a:cubicBezTo>
                <a:cubicBezTo>
                  <a:pt x="725" y="428"/>
                  <a:pt x="725" y="429"/>
                  <a:pt x="724" y="429"/>
                </a:cubicBezTo>
                <a:cubicBezTo>
                  <a:pt x="723" y="429"/>
                  <a:pt x="723" y="429"/>
                  <a:pt x="722" y="429"/>
                </a:cubicBezTo>
                <a:cubicBezTo>
                  <a:pt x="721" y="430"/>
                  <a:pt x="721" y="430"/>
                  <a:pt x="720" y="431"/>
                </a:cubicBezTo>
                <a:cubicBezTo>
                  <a:pt x="720" y="431"/>
                  <a:pt x="719" y="430"/>
                  <a:pt x="719" y="431"/>
                </a:cubicBezTo>
                <a:cubicBezTo>
                  <a:pt x="719" y="431"/>
                  <a:pt x="719" y="431"/>
                  <a:pt x="718" y="431"/>
                </a:cubicBezTo>
                <a:cubicBezTo>
                  <a:pt x="718" y="431"/>
                  <a:pt x="719" y="430"/>
                  <a:pt x="719" y="430"/>
                </a:cubicBezTo>
                <a:cubicBezTo>
                  <a:pt x="720" y="429"/>
                  <a:pt x="720" y="430"/>
                  <a:pt x="721" y="429"/>
                </a:cubicBezTo>
                <a:cubicBezTo>
                  <a:pt x="722" y="428"/>
                  <a:pt x="720" y="426"/>
                  <a:pt x="719" y="426"/>
                </a:cubicBezTo>
                <a:cubicBezTo>
                  <a:pt x="718" y="426"/>
                  <a:pt x="718" y="426"/>
                  <a:pt x="717" y="426"/>
                </a:cubicBezTo>
                <a:cubicBezTo>
                  <a:pt x="717" y="426"/>
                  <a:pt x="716" y="425"/>
                  <a:pt x="715" y="425"/>
                </a:cubicBezTo>
                <a:cubicBezTo>
                  <a:pt x="715" y="424"/>
                  <a:pt x="716" y="423"/>
                  <a:pt x="716" y="423"/>
                </a:cubicBezTo>
                <a:cubicBezTo>
                  <a:pt x="716" y="422"/>
                  <a:pt x="716" y="421"/>
                  <a:pt x="716" y="421"/>
                </a:cubicBezTo>
                <a:cubicBezTo>
                  <a:pt x="715" y="420"/>
                  <a:pt x="714" y="419"/>
                  <a:pt x="713" y="419"/>
                </a:cubicBezTo>
                <a:cubicBezTo>
                  <a:pt x="712" y="418"/>
                  <a:pt x="711" y="418"/>
                  <a:pt x="710" y="418"/>
                </a:cubicBezTo>
                <a:cubicBezTo>
                  <a:pt x="709" y="418"/>
                  <a:pt x="708" y="418"/>
                  <a:pt x="708" y="418"/>
                </a:cubicBezTo>
                <a:cubicBezTo>
                  <a:pt x="707" y="417"/>
                  <a:pt x="707" y="417"/>
                  <a:pt x="706" y="417"/>
                </a:cubicBezTo>
                <a:cubicBezTo>
                  <a:pt x="705" y="417"/>
                  <a:pt x="704" y="417"/>
                  <a:pt x="704" y="417"/>
                </a:cubicBezTo>
                <a:cubicBezTo>
                  <a:pt x="703" y="417"/>
                  <a:pt x="703" y="416"/>
                  <a:pt x="702" y="416"/>
                </a:cubicBezTo>
                <a:cubicBezTo>
                  <a:pt x="701" y="416"/>
                  <a:pt x="701" y="416"/>
                  <a:pt x="700" y="415"/>
                </a:cubicBezTo>
                <a:cubicBezTo>
                  <a:pt x="700" y="414"/>
                  <a:pt x="701" y="414"/>
                  <a:pt x="701" y="414"/>
                </a:cubicBezTo>
                <a:cubicBezTo>
                  <a:pt x="703" y="414"/>
                  <a:pt x="704" y="415"/>
                  <a:pt x="705" y="415"/>
                </a:cubicBezTo>
                <a:cubicBezTo>
                  <a:pt x="707" y="415"/>
                  <a:pt x="708" y="416"/>
                  <a:pt x="709" y="416"/>
                </a:cubicBezTo>
                <a:cubicBezTo>
                  <a:pt x="711" y="416"/>
                  <a:pt x="712" y="416"/>
                  <a:pt x="713" y="416"/>
                </a:cubicBezTo>
                <a:cubicBezTo>
                  <a:pt x="715" y="417"/>
                  <a:pt x="716" y="417"/>
                  <a:pt x="718" y="417"/>
                </a:cubicBezTo>
                <a:cubicBezTo>
                  <a:pt x="722" y="417"/>
                  <a:pt x="722" y="417"/>
                  <a:pt x="722" y="417"/>
                </a:cubicBezTo>
                <a:cubicBezTo>
                  <a:pt x="724" y="417"/>
                  <a:pt x="725" y="416"/>
                  <a:pt x="726" y="417"/>
                </a:cubicBezTo>
                <a:cubicBezTo>
                  <a:pt x="728" y="418"/>
                  <a:pt x="729" y="418"/>
                  <a:pt x="730" y="418"/>
                </a:cubicBezTo>
                <a:cubicBezTo>
                  <a:pt x="732" y="417"/>
                  <a:pt x="732" y="415"/>
                  <a:pt x="734" y="415"/>
                </a:cubicBezTo>
                <a:cubicBezTo>
                  <a:pt x="734" y="415"/>
                  <a:pt x="735" y="415"/>
                  <a:pt x="735" y="414"/>
                </a:cubicBezTo>
                <a:cubicBezTo>
                  <a:pt x="736" y="414"/>
                  <a:pt x="736" y="413"/>
                  <a:pt x="737" y="413"/>
                </a:cubicBezTo>
                <a:cubicBezTo>
                  <a:pt x="738" y="412"/>
                  <a:pt x="740" y="413"/>
                  <a:pt x="741" y="412"/>
                </a:cubicBezTo>
                <a:cubicBezTo>
                  <a:pt x="742" y="412"/>
                  <a:pt x="744" y="412"/>
                  <a:pt x="745" y="411"/>
                </a:cubicBezTo>
                <a:cubicBezTo>
                  <a:pt x="746" y="411"/>
                  <a:pt x="747" y="411"/>
                  <a:pt x="747" y="410"/>
                </a:cubicBezTo>
                <a:cubicBezTo>
                  <a:pt x="748" y="410"/>
                  <a:pt x="747" y="409"/>
                  <a:pt x="748" y="408"/>
                </a:cubicBezTo>
                <a:cubicBezTo>
                  <a:pt x="748" y="408"/>
                  <a:pt x="748" y="407"/>
                  <a:pt x="748" y="406"/>
                </a:cubicBezTo>
                <a:cubicBezTo>
                  <a:pt x="748" y="406"/>
                  <a:pt x="747" y="405"/>
                  <a:pt x="746" y="405"/>
                </a:cubicBezTo>
                <a:cubicBezTo>
                  <a:pt x="746" y="405"/>
                  <a:pt x="745" y="404"/>
                  <a:pt x="745" y="404"/>
                </a:cubicBezTo>
                <a:cubicBezTo>
                  <a:pt x="744" y="404"/>
                  <a:pt x="743" y="404"/>
                  <a:pt x="743" y="404"/>
                </a:cubicBezTo>
                <a:cubicBezTo>
                  <a:pt x="742" y="404"/>
                  <a:pt x="741" y="403"/>
                  <a:pt x="741" y="403"/>
                </a:cubicBezTo>
                <a:cubicBezTo>
                  <a:pt x="740" y="403"/>
                  <a:pt x="740" y="403"/>
                  <a:pt x="739" y="403"/>
                </a:cubicBezTo>
                <a:cubicBezTo>
                  <a:pt x="737" y="403"/>
                  <a:pt x="736" y="402"/>
                  <a:pt x="735" y="402"/>
                </a:cubicBezTo>
                <a:cubicBezTo>
                  <a:pt x="733" y="401"/>
                  <a:pt x="731" y="402"/>
                  <a:pt x="731" y="401"/>
                </a:cubicBezTo>
                <a:cubicBezTo>
                  <a:pt x="731" y="400"/>
                  <a:pt x="731" y="400"/>
                  <a:pt x="731" y="399"/>
                </a:cubicBezTo>
                <a:cubicBezTo>
                  <a:pt x="731" y="398"/>
                  <a:pt x="731" y="397"/>
                  <a:pt x="731" y="397"/>
                </a:cubicBezTo>
                <a:cubicBezTo>
                  <a:pt x="730" y="396"/>
                  <a:pt x="729" y="394"/>
                  <a:pt x="728" y="394"/>
                </a:cubicBezTo>
                <a:cubicBezTo>
                  <a:pt x="726" y="395"/>
                  <a:pt x="726" y="395"/>
                  <a:pt x="724" y="396"/>
                </a:cubicBezTo>
                <a:cubicBezTo>
                  <a:pt x="724" y="396"/>
                  <a:pt x="723" y="397"/>
                  <a:pt x="723" y="397"/>
                </a:cubicBezTo>
                <a:cubicBezTo>
                  <a:pt x="722" y="396"/>
                  <a:pt x="722" y="396"/>
                  <a:pt x="722" y="395"/>
                </a:cubicBezTo>
                <a:cubicBezTo>
                  <a:pt x="721" y="393"/>
                  <a:pt x="719" y="394"/>
                  <a:pt x="718" y="395"/>
                </a:cubicBezTo>
                <a:cubicBezTo>
                  <a:pt x="718" y="395"/>
                  <a:pt x="717" y="395"/>
                  <a:pt x="716" y="395"/>
                </a:cubicBezTo>
                <a:cubicBezTo>
                  <a:pt x="715" y="396"/>
                  <a:pt x="715" y="396"/>
                  <a:pt x="715" y="395"/>
                </a:cubicBezTo>
                <a:cubicBezTo>
                  <a:pt x="715" y="394"/>
                  <a:pt x="715" y="394"/>
                  <a:pt x="714" y="394"/>
                </a:cubicBezTo>
                <a:cubicBezTo>
                  <a:pt x="713" y="394"/>
                  <a:pt x="713" y="393"/>
                  <a:pt x="712" y="393"/>
                </a:cubicBezTo>
                <a:cubicBezTo>
                  <a:pt x="711" y="392"/>
                  <a:pt x="711" y="391"/>
                  <a:pt x="710" y="391"/>
                </a:cubicBezTo>
                <a:cubicBezTo>
                  <a:pt x="709" y="390"/>
                  <a:pt x="709" y="390"/>
                  <a:pt x="708" y="390"/>
                </a:cubicBezTo>
                <a:cubicBezTo>
                  <a:pt x="707" y="390"/>
                  <a:pt x="707" y="389"/>
                  <a:pt x="706" y="389"/>
                </a:cubicBezTo>
                <a:cubicBezTo>
                  <a:pt x="705" y="389"/>
                  <a:pt x="703" y="389"/>
                  <a:pt x="702" y="390"/>
                </a:cubicBezTo>
                <a:cubicBezTo>
                  <a:pt x="701" y="391"/>
                  <a:pt x="701" y="393"/>
                  <a:pt x="700" y="394"/>
                </a:cubicBezTo>
                <a:cubicBezTo>
                  <a:pt x="699" y="396"/>
                  <a:pt x="696" y="397"/>
                  <a:pt x="696" y="400"/>
                </a:cubicBezTo>
                <a:cubicBezTo>
                  <a:pt x="696" y="401"/>
                  <a:pt x="697" y="402"/>
                  <a:pt x="697" y="404"/>
                </a:cubicBezTo>
                <a:cubicBezTo>
                  <a:pt x="697" y="405"/>
                  <a:pt x="695" y="406"/>
                  <a:pt x="694" y="407"/>
                </a:cubicBezTo>
                <a:cubicBezTo>
                  <a:pt x="694" y="407"/>
                  <a:pt x="693" y="408"/>
                  <a:pt x="692" y="408"/>
                </a:cubicBezTo>
                <a:cubicBezTo>
                  <a:pt x="692" y="408"/>
                  <a:pt x="691" y="407"/>
                  <a:pt x="692" y="407"/>
                </a:cubicBezTo>
                <a:cubicBezTo>
                  <a:pt x="692" y="406"/>
                  <a:pt x="693" y="406"/>
                  <a:pt x="693" y="406"/>
                </a:cubicBezTo>
                <a:cubicBezTo>
                  <a:pt x="694" y="405"/>
                  <a:pt x="694" y="404"/>
                  <a:pt x="694" y="404"/>
                </a:cubicBezTo>
                <a:cubicBezTo>
                  <a:pt x="694" y="403"/>
                  <a:pt x="695" y="403"/>
                  <a:pt x="694" y="403"/>
                </a:cubicBezTo>
                <a:cubicBezTo>
                  <a:pt x="693" y="402"/>
                  <a:pt x="692" y="404"/>
                  <a:pt x="691" y="404"/>
                </a:cubicBezTo>
                <a:cubicBezTo>
                  <a:pt x="691" y="404"/>
                  <a:pt x="690" y="404"/>
                  <a:pt x="690" y="404"/>
                </a:cubicBezTo>
                <a:cubicBezTo>
                  <a:pt x="689" y="404"/>
                  <a:pt x="688" y="404"/>
                  <a:pt x="688" y="405"/>
                </a:cubicBezTo>
                <a:cubicBezTo>
                  <a:pt x="687" y="405"/>
                  <a:pt x="687" y="405"/>
                  <a:pt x="686" y="404"/>
                </a:cubicBezTo>
                <a:cubicBezTo>
                  <a:pt x="686" y="404"/>
                  <a:pt x="685" y="404"/>
                  <a:pt x="685" y="403"/>
                </a:cubicBezTo>
                <a:cubicBezTo>
                  <a:pt x="685" y="402"/>
                  <a:pt x="686" y="402"/>
                  <a:pt x="686" y="402"/>
                </a:cubicBezTo>
                <a:cubicBezTo>
                  <a:pt x="687" y="402"/>
                  <a:pt x="687" y="401"/>
                  <a:pt x="688" y="401"/>
                </a:cubicBezTo>
                <a:cubicBezTo>
                  <a:pt x="689" y="400"/>
                  <a:pt x="690" y="400"/>
                  <a:pt x="691" y="399"/>
                </a:cubicBezTo>
                <a:cubicBezTo>
                  <a:pt x="692" y="398"/>
                  <a:pt x="692" y="398"/>
                  <a:pt x="692" y="398"/>
                </a:cubicBezTo>
                <a:cubicBezTo>
                  <a:pt x="692" y="397"/>
                  <a:pt x="693" y="397"/>
                  <a:pt x="693" y="396"/>
                </a:cubicBezTo>
                <a:cubicBezTo>
                  <a:pt x="693" y="396"/>
                  <a:pt x="694" y="393"/>
                  <a:pt x="693" y="394"/>
                </a:cubicBezTo>
                <a:cubicBezTo>
                  <a:pt x="692" y="394"/>
                  <a:pt x="692" y="395"/>
                  <a:pt x="692" y="395"/>
                </a:cubicBezTo>
                <a:cubicBezTo>
                  <a:pt x="692" y="395"/>
                  <a:pt x="691" y="395"/>
                  <a:pt x="691" y="395"/>
                </a:cubicBezTo>
                <a:cubicBezTo>
                  <a:pt x="690" y="395"/>
                  <a:pt x="689" y="396"/>
                  <a:pt x="688" y="396"/>
                </a:cubicBezTo>
                <a:cubicBezTo>
                  <a:pt x="686" y="396"/>
                  <a:pt x="687" y="394"/>
                  <a:pt x="686" y="394"/>
                </a:cubicBezTo>
                <a:cubicBezTo>
                  <a:pt x="685" y="393"/>
                  <a:pt x="686" y="393"/>
                  <a:pt x="687" y="392"/>
                </a:cubicBezTo>
                <a:cubicBezTo>
                  <a:pt x="687" y="392"/>
                  <a:pt x="688" y="392"/>
                  <a:pt x="688" y="392"/>
                </a:cubicBezTo>
                <a:cubicBezTo>
                  <a:pt x="688" y="392"/>
                  <a:pt x="688" y="392"/>
                  <a:pt x="689" y="392"/>
                </a:cubicBezTo>
                <a:cubicBezTo>
                  <a:pt x="690" y="391"/>
                  <a:pt x="691" y="393"/>
                  <a:pt x="693" y="392"/>
                </a:cubicBezTo>
                <a:cubicBezTo>
                  <a:pt x="694" y="392"/>
                  <a:pt x="695" y="390"/>
                  <a:pt x="696" y="389"/>
                </a:cubicBezTo>
                <a:cubicBezTo>
                  <a:pt x="696" y="388"/>
                  <a:pt x="696" y="388"/>
                  <a:pt x="697" y="388"/>
                </a:cubicBezTo>
                <a:cubicBezTo>
                  <a:pt x="698" y="387"/>
                  <a:pt x="699" y="387"/>
                  <a:pt x="699" y="386"/>
                </a:cubicBezTo>
                <a:cubicBezTo>
                  <a:pt x="698" y="385"/>
                  <a:pt x="696" y="385"/>
                  <a:pt x="695" y="384"/>
                </a:cubicBezTo>
                <a:cubicBezTo>
                  <a:pt x="694" y="384"/>
                  <a:pt x="693" y="383"/>
                  <a:pt x="692" y="382"/>
                </a:cubicBezTo>
                <a:cubicBezTo>
                  <a:pt x="690" y="382"/>
                  <a:pt x="689" y="382"/>
                  <a:pt x="688" y="382"/>
                </a:cubicBezTo>
                <a:cubicBezTo>
                  <a:pt x="686" y="382"/>
                  <a:pt x="685" y="381"/>
                  <a:pt x="684" y="380"/>
                </a:cubicBezTo>
                <a:cubicBezTo>
                  <a:pt x="683" y="380"/>
                  <a:pt x="681" y="379"/>
                  <a:pt x="680" y="381"/>
                </a:cubicBezTo>
                <a:cubicBezTo>
                  <a:pt x="680" y="382"/>
                  <a:pt x="681" y="382"/>
                  <a:pt x="681" y="383"/>
                </a:cubicBezTo>
                <a:cubicBezTo>
                  <a:pt x="681" y="384"/>
                  <a:pt x="680" y="385"/>
                  <a:pt x="680" y="385"/>
                </a:cubicBezTo>
                <a:cubicBezTo>
                  <a:pt x="679" y="386"/>
                  <a:pt x="679" y="387"/>
                  <a:pt x="678" y="387"/>
                </a:cubicBezTo>
                <a:cubicBezTo>
                  <a:pt x="678" y="387"/>
                  <a:pt x="677" y="387"/>
                  <a:pt x="676" y="387"/>
                </a:cubicBezTo>
                <a:cubicBezTo>
                  <a:pt x="675" y="387"/>
                  <a:pt x="674" y="387"/>
                  <a:pt x="674" y="388"/>
                </a:cubicBezTo>
                <a:cubicBezTo>
                  <a:pt x="673" y="388"/>
                  <a:pt x="673" y="389"/>
                  <a:pt x="674" y="389"/>
                </a:cubicBezTo>
                <a:cubicBezTo>
                  <a:pt x="674" y="389"/>
                  <a:pt x="675" y="389"/>
                  <a:pt x="676" y="389"/>
                </a:cubicBezTo>
                <a:cubicBezTo>
                  <a:pt x="677" y="389"/>
                  <a:pt x="677" y="389"/>
                  <a:pt x="677" y="390"/>
                </a:cubicBezTo>
                <a:cubicBezTo>
                  <a:pt x="678" y="390"/>
                  <a:pt x="679" y="390"/>
                  <a:pt x="679" y="391"/>
                </a:cubicBezTo>
                <a:cubicBezTo>
                  <a:pt x="679" y="392"/>
                  <a:pt x="678" y="392"/>
                  <a:pt x="678" y="392"/>
                </a:cubicBezTo>
                <a:cubicBezTo>
                  <a:pt x="677" y="392"/>
                  <a:pt x="676" y="392"/>
                  <a:pt x="675" y="392"/>
                </a:cubicBezTo>
                <a:cubicBezTo>
                  <a:pt x="675" y="392"/>
                  <a:pt x="674" y="393"/>
                  <a:pt x="674" y="393"/>
                </a:cubicBezTo>
                <a:cubicBezTo>
                  <a:pt x="673" y="394"/>
                  <a:pt x="670" y="394"/>
                  <a:pt x="670" y="395"/>
                </a:cubicBezTo>
                <a:cubicBezTo>
                  <a:pt x="670" y="396"/>
                  <a:pt x="671" y="396"/>
                  <a:pt x="671" y="396"/>
                </a:cubicBezTo>
                <a:cubicBezTo>
                  <a:pt x="672" y="397"/>
                  <a:pt x="671" y="397"/>
                  <a:pt x="671" y="398"/>
                </a:cubicBezTo>
                <a:cubicBezTo>
                  <a:pt x="670" y="399"/>
                  <a:pt x="670" y="399"/>
                  <a:pt x="669" y="399"/>
                </a:cubicBezTo>
                <a:cubicBezTo>
                  <a:pt x="669" y="399"/>
                  <a:pt x="668" y="399"/>
                  <a:pt x="667" y="399"/>
                </a:cubicBezTo>
                <a:cubicBezTo>
                  <a:pt x="666" y="401"/>
                  <a:pt x="669" y="401"/>
                  <a:pt x="669" y="402"/>
                </a:cubicBezTo>
                <a:cubicBezTo>
                  <a:pt x="669" y="404"/>
                  <a:pt x="667" y="402"/>
                  <a:pt x="666" y="402"/>
                </a:cubicBezTo>
                <a:cubicBezTo>
                  <a:pt x="665" y="402"/>
                  <a:pt x="664" y="402"/>
                  <a:pt x="664" y="403"/>
                </a:cubicBezTo>
                <a:cubicBezTo>
                  <a:pt x="663" y="404"/>
                  <a:pt x="662" y="404"/>
                  <a:pt x="662" y="405"/>
                </a:cubicBezTo>
                <a:cubicBezTo>
                  <a:pt x="661" y="405"/>
                  <a:pt x="661" y="405"/>
                  <a:pt x="661" y="406"/>
                </a:cubicBezTo>
                <a:cubicBezTo>
                  <a:pt x="659" y="409"/>
                  <a:pt x="659" y="404"/>
                  <a:pt x="659" y="403"/>
                </a:cubicBezTo>
                <a:cubicBezTo>
                  <a:pt x="659" y="402"/>
                  <a:pt x="660" y="402"/>
                  <a:pt x="659" y="401"/>
                </a:cubicBezTo>
                <a:cubicBezTo>
                  <a:pt x="659" y="400"/>
                  <a:pt x="658" y="400"/>
                  <a:pt x="658" y="399"/>
                </a:cubicBezTo>
                <a:cubicBezTo>
                  <a:pt x="658" y="398"/>
                  <a:pt x="658" y="398"/>
                  <a:pt x="658" y="397"/>
                </a:cubicBezTo>
                <a:cubicBezTo>
                  <a:pt x="658" y="397"/>
                  <a:pt x="656" y="396"/>
                  <a:pt x="657" y="396"/>
                </a:cubicBezTo>
                <a:cubicBezTo>
                  <a:pt x="657" y="395"/>
                  <a:pt x="658" y="396"/>
                  <a:pt x="659" y="396"/>
                </a:cubicBezTo>
                <a:cubicBezTo>
                  <a:pt x="660" y="396"/>
                  <a:pt x="660" y="395"/>
                  <a:pt x="660" y="394"/>
                </a:cubicBezTo>
                <a:cubicBezTo>
                  <a:pt x="661" y="393"/>
                  <a:pt x="662" y="392"/>
                  <a:pt x="663" y="391"/>
                </a:cubicBezTo>
                <a:cubicBezTo>
                  <a:pt x="663" y="390"/>
                  <a:pt x="663" y="388"/>
                  <a:pt x="663" y="387"/>
                </a:cubicBezTo>
                <a:cubicBezTo>
                  <a:pt x="662" y="386"/>
                  <a:pt x="663" y="385"/>
                  <a:pt x="662" y="385"/>
                </a:cubicBezTo>
                <a:cubicBezTo>
                  <a:pt x="661" y="385"/>
                  <a:pt x="660" y="386"/>
                  <a:pt x="660" y="387"/>
                </a:cubicBezTo>
                <a:cubicBezTo>
                  <a:pt x="658" y="389"/>
                  <a:pt x="656" y="390"/>
                  <a:pt x="654" y="392"/>
                </a:cubicBezTo>
                <a:cubicBezTo>
                  <a:pt x="653" y="392"/>
                  <a:pt x="652" y="393"/>
                  <a:pt x="650" y="394"/>
                </a:cubicBezTo>
                <a:cubicBezTo>
                  <a:pt x="649" y="395"/>
                  <a:pt x="648" y="397"/>
                  <a:pt x="647" y="398"/>
                </a:cubicBezTo>
                <a:cubicBezTo>
                  <a:pt x="646" y="399"/>
                  <a:pt x="645" y="399"/>
                  <a:pt x="644" y="401"/>
                </a:cubicBezTo>
                <a:cubicBezTo>
                  <a:pt x="642" y="403"/>
                  <a:pt x="640" y="405"/>
                  <a:pt x="638" y="406"/>
                </a:cubicBezTo>
                <a:cubicBezTo>
                  <a:pt x="638" y="406"/>
                  <a:pt x="637" y="407"/>
                  <a:pt x="637" y="407"/>
                </a:cubicBezTo>
                <a:cubicBezTo>
                  <a:pt x="636" y="408"/>
                  <a:pt x="637" y="408"/>
                  <a:pt x="637" y="408"/>
                </a:cubicBezTo>
                <a:cubicBezTo>
                  <a:pt x="638" y="409"/>
                  <a:pt x="638" y="409"/>
                  <a:pt x="638" y="409"/>
                </a:cubicBezTo>
                <a:cubicBezTo>
                  <a:pt x="638" y="409"/>
                  <a:pt x="638" y="409"/>
                  <a:pt x="638" y="410"/>
                </a:cubicBezTo>
                <a:cubicBezTo>
                  <a:pt x="639" y="411"/>
                  <a:pt x="638" y="411"/>
                  <a:pt x="637" y="411"/>
                </a:cubicBezTo>
                <a:cubicBezTo>
                  <a:pt x="636" y="412"/>
                  <a:pt x="635" y="413"/>
                  <a:pt x="634" y="414"/>
                </a:cubicBezTo>
                <a:cubicBezTo>
                  <a:pt x="634" y="414"/>
                  <a:pt x="633" y="415"/>
                  <a:pt x="633" y="415"/>
                </a:cubicBezTo>
                <a:cubicBezTo>
                  <a:pt x="633" y="416"/>
                  <a:pt x="633" y="416"/>
                  <a:pt x="632" y="417"/>
                </a:cubicBezTo>
                <a:cubicBezTo>
                  <a:pt x="632" y="417"/>
                  <a:pt x="632" y="416"/>
                  <a:pt x="632" y="416"/>
                </a:cubicBezTo>
                <a:cubicBezTo>
                  <a:pt x="632" y="416"/>
                  <a:pt x="631" y="416"/>
                  <a:pt x="631" y="415"/>
                </a:cubicBezTo>
                <a:cubicBezTo>
                  <a:pt x="631" y="415"/>
                  <a:pt x="631" y="414"/>
                  <a:pt x="630" y="414"/>
                </a:cubicBezTo>
                <a:cubicBezTo>
                  <a:pt x="629" y="414"/>
                  <a:pt x="629" y="417"/>
                  <a:pt x="628" y="417"/>
                </a:cubicBezTo>
                <a:cubicBezTo>
                  <a:pt x="628" y="417"/>
                  <a:pt x="628" y="413"/>
                  <a:pt x="628" y="413"/>
                </a:cubicBezTo>
                <a:cubicBezTo>
                  <a:pt x="628" y="411"/>
                  <a:pt x="629" y="410"/>
                  <a:pt x="629" y="409"/>
                </a:cubicBezTo>
                <a:cubicBezTo>
                  <a:pt x="629" y="408"/>
                  <a:pt x="629" y="407"/>
                  <a:pt x="630" y="406"/>
                </a:cubicBezTo>
                <a:cubicBezTo>
                  <a:pt x="630" y="406"/>
                  <a:pt x="631" y="405"/>
                  <a:pt x="631" y="405"/>
                </a:cubicBezTo>
                <a:cubicBezTo>
                  <a:pt x="632" y="404"/>
                  <a:pt x="632" y="404"/>
                  <a:pt x="631" y="403"/>
                </a:cubicBezTo>
                <a:cubicBezTo>
                  <a:pt x="631" y="402"/>
                  <a:pt x="630" y="402"/>
                  <a:pt x="631" y="401"/>
                </a:cubicBezTo>
                <a:cubicBezTo>
                  <a:pt x="632" y="400"/>
                  <a:pt x="633" y="400"/>
                  <a:pt x="634" y="399"/>
                </a:cubicBezTo>
                <a:cubicBezTo>
                  <a:pt x="636" y="398"/>
                  <a:pt x="637" y="397"/>
                  <a:pt x="638" y="396"/>
                </a:cubicBezTo>
                <a:cubicBezTo>
                  <a:pt x="639" y="396"/>
                  <a:pt x="640" y="396"/>
                  <a:pt x="641" y="395"/>
                </a:cubicBezTo>
                <a:cubicBezTo>
                  <a:pt x="642" y="394"/>
                  <a:pt x="642" y="393"/>
                  <a:pt x="643" y="392"/>
                </a:cubicBezTo>
                <a:cubicBezTo>
                  <a:pt x="644" y="392"/>
                  <a:pt x="644" y="392"/>
                  <a:pt x="644" y="391"/>
                </a:cubicBezTo>
                <a:cubicBezTo>
                  <a:pt x="645" y="391"/>
                  <a:pt x="645" y="391"/>
                  <a:pt x="646" y="390"/>
                </a:cubicBezTo>
                <a:cubicBezTo>
                  <a:pt x="646" y="390"/>
                  <a:pt x="647" y="390"/>
                  <a:pt x="647" y="389"/>
                </a:cubicBezTo>
                <a:cubicBezTo>
                  <a:pt x="647" y="389"/>
                  <a:pt x="646" y="389"/>
                  <a:pt x="645" y="389"/>
                </a:cubicBezTo>
                <a:cubicBezTo>
                  <a:pt x="645" y="388"/>
                  <a:pt x="644" y="388"/>
                  <a:pt x="644" y="388"/>
                </a:cubicBezTo>
                <a:cubicBezTo>
                  <a:pt x="643" y="388"/>
                  <a:pt x="643" y="387"/>
                  <a:pt x="642" y="387"/>
                </a:cubicBezTo>
                <a:cubicBezTo>
                  <a:pt x="642" y="387"/>
                  <a:pt x="640" y="387"/>
                  <a:pt x="641" y="386"/>
                </a:cubicBezTo>
                <a:cubicBezTo>
                  <a:pt x="642" y="385"/>
                  <a:pt x="643" y="386"/>
                  <a:pt x="644" y="386"/>
                </a:cubicBezTo>
                <a:cubicBezTo>
                  <a:pt x="645" y="386"/>
                  <a:pt x="645" y="386"/>
                  <a:pt x="646" y="385"/>
                </a:cubicBezTo>
                <a:cubicBezTo>
                  <a:pt x="646" y="385"/>
                  <a:pt x="647" y="385"/>
                  <a:pt x="648" y="385"/>
                </a:cubicBezTo>
                <a:cubicBezTo>
                  <a:pt x="648" y="385"/>
                  <a:pt x="649" y="385"/>
                  <a:pt x="650" y="385"/>
                </a:cubicBezTo>
                <a:cubicBezTo>
                  <a:pt x="650" y="384"/>
                  <a:pt x="650" y="384"/>
                  <a:pt x="649" y="383"/>
                </a:cubicBezTo>
                <a:cubicBezTo>
                  <a:pt x="649" y="382"/>
                  <a:pt x="650" y="380"/>
                  <a:pt x="648" y="380"/>
                </a:cubicBezTo>
                <a:cubicBezTo>
                  <a:pt x="647" y="379"/>
                  <a:pt x="646" y="380"/>
                  <a:pt x="645" y="379"/>
                </a:cubicBezTo>
                <a:cubicBezTo>
                  <a:pt x="644" y="379"/>
                  <a:pt x="644" y="378"/>
                  <a:pt x="642" y="378"/>
                </a:cubicBezTo>
                <a:cubicBezTo>
                  <a:pt x="642" y="378"/>
                  <a:pt x="640" y="379"/>
                  <a:pt x="640" y="380"/>
                </a:cubicBezTo>
                <a:cubicBezTo>
                  <a:pt x="641" y="380"/>
                  <a:pt x="642" y="381"/>
                  <a:pt x="641" y="381"/>
                </a:cubicBezTo>
                <a:cubicBezTo>
                  <a:pt x="641" y="382"/>
                  <a:pt x="639" y="382"/>
                  <a:pt x="639" y="382"/>
                </a:cubicBezTo>
                <a:cubicBezTo>
                  <a:pt x="638" y="382"/>
                  <a:pt x="636" y="382"/>
                  <a:pt x="635" y="382"/>
                </a:cubicBezTo>
                <a:cubicBezTo>
                  <a:pt x="633" y="383"/>
                  <a:pt x="636" y="384"/>
                  <a:pt x="637" y="384"/>
                </a:cubicBezTo>
                <a:cubicBezTo>
                  <a:pt x="637" y="385"/>
                  <a:pt x="638" y="386"/>
                  <a:pt x="637" y="386"/>
                </a:cubicBezTo>
                <a:cubicBezTo>
                  <a:pt x="637" y="387"/>
                  <a:pt x="636" y="387"/>
                  <a:pt x="635" y="387"/>
                </a:cubicBezTo>
                <a:cubicBezTo>
                  <a:pt x="634" y="387"/>
                  <a:pt x="632" y="387"/>
                  <a:pt x="631" y="387"/>
                </a:cubicBezTo>
                <a:cubicBezTo>
                  <a:pt x="630" y="387"/>
                  <a:pt x="630" y="386"/>
                  <a:pt x="630" y="386"/>
                </a:cubicBezTo>
                <a:cubicBezTo>
                  <a:pt x="629" y="385"/>
                  <a:pt x="629" y="385"/>
                  <a:pt x="628" y="385"/>
                </a:cubicBezTo>
                <a:cubicBezTo>
                  <a:pt x="627" y="385"/>
                  <a:pt x="627" y="386"/>
                  <a:pt x="627" y="386"/>
                </a:cubicBezTo>
                <a:cubicBezTo>
                  <a:pt x="626" y="386"/>
                  <a:pt x="625" y="386"/>
                  <a:pt x="625" y="386"/>
                </a:cubicBezTo>
                <a:cubicBezTo>
                  <a:pt x="624" y="386"/>
                  <a:pt x="624" y="385"/>
                  <a:pt x="624" y="385"/>
                </a:cubicBezTo>
                <a:cubicBezTo>
                  <a:pt x="624" y="385"/>
                  <a:pt x="624" y="384"/>
                  <a:pt x="624" y="384"/>
                </a:cubicBezTo>
                <a:cubicBezTo>
                  <a:pt x="623" y="383"/>
                  <a:pt x="622" y="383"/>
                  <a:pt x="620" y="384"/>
                </a:cubicBezTo>
                <a:cubicBezTo>
                  <a:pt x="619" y="384"/>
                  <a:pt x="619" y="386"/>
                  <a:pt x="619" y="388"/>
                </a:cubicBezTo>
                <a:cubicBezTo>
                  <a:pt x="619" y="388"/>
                  <a:pt x="619" y="389"/>
                  <a:pt x="619" y="390"/>
                </a:cubicBezTo>
                <a:cubicBezTo>
                  <a:pt x="618" y="391"/>
                  <a:pt x="618" y="390"/>
                  <a:pt x="617" y="390"/>
                </a:cubicBezTo>
                <a:cubicBezTo>
                  <a:pt x="616" y="389"/>
                  <a:pt x="614" y="389"/>
                  <a:pt x="614" y="390"/>
                </a:cubicBezTo>
                <a:cubicBezTo>
                  <a:pt x="614" y="391"/>
                  <a:pt x="614" y="391"/>
                  <a:pt x="615" y="391"/>
                </a:cubicBezTo>
                <a:cubicBezTo>
                  <a:pt x="615" y="392"/>
                  <a:pt x="615" y="393"/>
                  <a:pt x="616" y="393"/>
                </a:cubicBezTo>
                <a:cubicBezTo>
                  <a:pt x="616" y="395"/>
                  <a:pt x="619" y="393"/>
                  <a:pt x="619" y="395"/>
                </a:cubicBezTo>
                <a:cubicBezTo>
                  <a:pt x="619" y="396"/>
                  <a:pt x="618" y="396"/>
                  <a:pt x="617" y="396"/>
                </a:cubicBezTo>
                <a:cubicBezTo>
                  <a:pt x="617" y="396"/>
                  <a:pt x="616" y="396"/>
                  <a:pt x="615" y="397"/>
                </a:cubicBezTo>
                <a:cubicBezTo>
                  <a:pt x="615" y="397"/>
                  <a:pt x="614" y="398"/>
                  <a:pt x="614" y="399"/>
                </a:cubicBezTo>
                <a:cubicBezTo>
                  <a:pt x="614" y="399"/>
                  <a:pt x="613" y="400"/>
                  <a:pt x="613" y="400"/>
                </a:cubicBezTo>
                <a:cubicBezTo>
                  <a:pt x="613" y="401"/>
                  <a:pt x="616" y="403"/>
                  <a:pt x="614" y="403"/>
                </a:cubicBezTo>
                <a:cubicBezTo>
                  <a:pt x="612" y="403"/>
                  <a:pt x="611" y="402"/>
                  <a:pt x="609" y="402"/>
                </a:cubicBezTo>
                <a:cubicBezTo>
                  <a:pt x="607" y="402"/>
                  <a:pt x="606" y="403"/>
                  <a:pt x="604" y="404"/>
                </a:cubicBezTo>
                <a:cubicBezTo>
                  <a:pt x="603" y="405"/>
                  <a:pt x="602" y="406"/>
                  <a:pt x="601" y="406"/>
                </a:cubicBezTo>
                <a:cubicBezTo>
                  <a:pt x="600" y="406"/>
                  <a:pt x="598" y="407"/>
                  <a:pt x="597" y="408"/>
                </a:cubicBezTo>
                <a:cubicBezTo>
                  <a:pt x="597" y="409"/>
                  <a:pt x="596" y="410"/>
                  <a:pt x="595" y="410"/>
                </a:cubicBezTo>
                <a:cubicBezTo>
                  <a:pt x="595" y="411"/>
                  <a:pt x="594" y="412"/>
                  <a:pt x="594" y="413"/>
                </a:cubicBezTo>
                <a:cubicBezTo>
                  <a:pt x="595" y="413"/>
                  <a:pt x="596" y="415"/>
                  <a:pt x="595" y="416"/>
                </a:cubicBezTo>
                <a:cubicBezTo>
                  <a:pt x="594" y="417"/>
                  <a:pt x="593" y="417"/>
                  <a:pt x="593" y="417"/>
                </a:cubicBezTo>
                <a:cubicBezTo>
                  <a:pt x="593" y="418"/>
                  <a:pt x="595" y="418"/>
                  <a:pt x="595" y="419"/>
                </a:cubicBezTo>
                <a:cubicBezTo>
                  <a:pt x="596" y="419"/>
                  <a:pt x="596" y="419"/>
                  <a:pt x="597" y="419"/>
                </a:cubicBezTo>
                <a:cubicBezTo>
                  <a:pt x="597" y="419"/>
                  <a:pt x="598" y="419"/>
                  <a:pt x="599" y="419"/>
                </a:cubicBezTo>
                <a:cubicBezTo>
                  <a:pt x="600" y="420"/>
                  <a:pt x="596" y="420"/>
                  <a:pt x="595" y="420"/>
                </a:cubicBezTo>
                <a:cubicBezTo>
                  <a:pt x="595" y="421"/>
                  <a:pt x="594" y="422"/>
                  <a:pt x="593" y="422"/>
                </a:cubicBezTo>
                <a:cubicBezTo>
                  <a:pt x="592" y="422"/>
                  <a:pt x="592" y="421"/>
                  <a:pt x="592" y="421"/>
                </a:cubicBezTo>
                <a:cubicBezTo>
                  <a:pt x="591" y="420"/>
                  <a:pt x="591" y="419"/>
                  <a:pt x="590" y="419"/>
                </a:cubicBezTo>
                <a:cubicBezTo>
                  <a:pt x="590" y="419"/>
                  <a:pt x="589" y="419"/>
                  <a:pt x="589" y="418"/>
                </a:cubicBezTo>
                <a:cubicBezTo>
                  <a:pt x="590" y="418"/>
                  <a:pt x="589" y="417"/>
                  <a:pt x="589" y="417"/>
                </a:cubicBezTo>
                <a:cubicBezTo>
                  <a:pt x="588" y="417"/>
                  <a:pt x="587" y="417"/>
                  <a:pt x="586" y="416"/>
                </a:cubicBezTo>
                <a:cubicBezTo>
                  <a:pt x="585" y="415"/>
                  <a:pt x="588" y="415"/>
                  <a:pt x="589" y="415"/>
                </a:cubicBezTo>
                <a:cubicBezTo>
                  <a:pt x="589" y="414"/>
                  <a:pt x="589" y="413"/>
                  <a:pt x="588" y="413"/>
                </a:cubicBezTo>
                <a:cubicBezTo>
                  <a:pt x="588" y="413"/>
                  <a:pt x="587" y="413"/>
                  <a:pt x="586" y="413"/>
                </a:cubicBezTo>
                <a:cubicBezTo>
                  <a:pt x="585" y="412"/>
                  <a:pt x="586" y="411"/>
                  <a:pt x="587" y="411"/>
                </a:cubicBezTo>
                <a:cubicBezTo>
                  <a:pt x="587" y="411"/>
                  <a:pt x="587" y="411"/>
                  <a:pt x="588" y="411"/>
                </a:cubicBezTo>
                <a:cubicBezTo>
                  <a:pt x="588" y="411"/>
                  <a:pt x="588" y="410"/>
                  <a:pt x="588" y="410"/>
                </a:cubicBezTo>
                <a:cubicBezTo>
                  <a:pt x="589" y="410"/>
                  <a:pt x="589" y="410"/>
                  <a:pt x="589" y="410"/>
                </a:cubicBezTo>
                <a:cubicBezTo>
                  <a:pt x="589" y="409"/>
                  <a:pt x="589" y="409"/>
                  <a:pt x="588" y="409"/>
                </a:cubicBezTo>
                <a:cubicBezTo>
                  <a:pt x="587" y="409"/>
                  <a:pt x="587" y="409"/>
                  <a:pt x="587" y="408"/>
                </a:cubicBezTo>
                <a:cubicBezTo>
                  <a:pt x="586" y="408"/>
                  <a:pt x="586" y="408"/>
                  <a:pt x="585" y="407"/>
                </a:cubicBezTo>
                <a:cubicBezTo>
                  <a:pt x="585" y="407"/>
                  <a:pt x="584" y="407"/>
                  <a:pt x="583" y="407"/>
                </a:cubicBezTo>
                <a:cubicBezTo>
                  <a:pt x="582" y="407"/>
                  <a:pt x="576" y="406"/>
                  <a:pt x="576" y="408"/>
                </a:cubicBezTo>
                <a:cubicBezTo>
                  <a:pt x="577" y="408"/>
                  <a:pt x="577" y="408"/>
                  <a:pt x="578" y="408"/>
                </a:cubicBezTo>
                <a:cubicBezTo>
                  <a:pt x="579" y="409"/>
                  <a:pt x="578" y="409"/>
                  <a:pt x="579" y="410"/>
                </a:cubicBezTo>
                <a:cubicBezTo>
                  <a:pt x="579" y="410"/>
                  <a:pt x="580" y="410"/>
                  <a:pt x="581" y="410"/>
                </a:cubicBezTo>
                <a:cubicBezTo>
                  <a:pt x="581" y="411"/>
                  <a:pt x="580" y="411"/>
                  <a:pt x="580" y="411"/>
                </a:cubicBezTo>
                <a:cubicBezTo>
                  <a:pt x="579" y="411"/>
                  <a:pt x="579" y="410"/>
                  <a:pt x="578" y="410"/>
                </a:cubicBezTo>
                <a:cubicBezTo>
                  <a:pt x="577" y="410"/>
                  <a:pt x="577" y="411"/>
                  <a:pt x="576" y="412"/>
                </a:cubicBezTo>
                <a:cubicBezTo>
                  <a:pt x="576" y="413"/>
                  <a:pt x="576" y="414"/>
                  <a:pt x="577" y="415"/>
                </a:cubicBezTo>
                <a:cubicBezTo>
                  <a:pt x="578" y="415"/>
                  <a:pt x="579" y="416"/>
                  <a:pt x="578" y="416"/>
                </a:cubicBezTo>
                <a:cubicBezTo>
                  <a:pt x="577" y="416"/>
                  <a:pt x="576" y="416"/>
                  <a:pt x="575" y="416"/>
                </a:cubicBezTo>
                <a:cubicBezTo>
                  <a:pt x="574" y="416"/>
                  <a:pt x="574" y="415"/>
                  <a:pt x="574" y="415"/>
                </a:cubicBezTo>
                <a:cubicBezTo>
                  <a:pt x="573" y="414"/>
                  <a:pt x="572" y="415"/>
                  <a:pt x="571" y="414"/>
                </a:cubicBezTo>
                <a:cubicBezTo>
                  <a:pt x="570" y="414"/>
                  <a:pt x="570" y="414"/>
                  <a:pt x="569" y="414"/>
                </a:cubicBezTo>
                <a:cubicBezTo>
                  <a:pt x="567" y="414"/>
                  <a:pt x="566" y="414"/>
                  <a:pt x="564" y="414"/>
                </a:cubicBezTo>
                <a:cubicBezTo>
                  <a:pt x="563" y="413"/>
                  <a:pt x="562" y="413"/>
                  <a:pt x="560" y="413"/>
                </a:cubicBezTo>
                <a:cubicBezTo>
                  <a:pt x="559" y="412"/>
                  <a:pt x="557" y="412"/>
                  <a:pt x="556" y="412"/>
                </a:cubicBezTo>
                <a:cubicBezTo>
                  <a:pt x="555" y="412"/>
                  <a:pt x="554" y="412"/>
                  <a:pt x="554" y="412"/>
                </a:cubicBezTo>
                <a:cubicBezTo>
                  <a:pt x="553" y="413"/>
                  <a:pt x="556" y="413"/>
                  <a:pt x="557" y="414"/>
                </a:cubicBezTo>
                <a:cubicBezTo>
                  <a:pt x="558" y="414"/>
                  <a:pt x="559" y="414"/>
                  <a:pt x="559" y="414"/>
                </a:cubicBezTo>
                <a:cubicBezTo>
                  <a:pt x="560" y="415"/>
                  <a:pt x="560" y="415"/>
                  <a:pt x="560" y="416"/>
                </a:cubicBezTo>
                <a:cubicBezTo>
                  <a:pt x="560" y="417"/>
                  <a:pt x="561" y="417"/>
                  <a:pt x="562" y="417"/>
                </a:cubicBezTo>
                <a:cubicBezTo>
                  <a:pt x="562" y="417"/>
                  <a:pt x="563" y="417"/>
                  <a:pt x="563" y="418"/>
                </a:cubicBezTo>
                <a:cubicBezTo>
                  <a:pt x="564" y="418"/>
                  <a:pt x="566" y="418"/>
                  <a:pt x="567" y="417"/>
                </a:cubicBezTo>
                <a:cubicBezTo>
                  <a:pt x="568" y="417"/>
                  <a:pt x="568" y="417"/>
                  <a:pt x="569" y="417"/>
                </a:cubicBezTo>
                <a:cubicBezTo>
                  <a:pt x="570" y="416"/>
                  <a:pt x="571" y="416"/>
                  <a:pt x="571" y="416"/>
                </a:cubicBezTo>
                <a:cubicBezTo>
                  <a:pt x="571" y="417"/>
                  <a:pt x="571" y="418"/>
                  <a:pt x="571" y="418"/>
                </a:cubicBezTo>
                <a:cubicBezTo>
                  <a:pt x="570" y="419"/>
                  <a:pt x="570" y="420"/>
                  <a:pt x="571" y="420"/>
                </a:cubicBezTo>
                <a:cubicBezTo>
                  <a:pt x="571" y="421"/>
                  <a:pt x="571" y="422"/>
                  <a:pt x="570" y="422"/>
                </a:cubicBezTo>
                <a:cubicBezTo>
                  <a:pt x="570" y="423"/>
                  <a:pt x="568" y="423"/>
                  <a:pt x="568" y="423"/>
                </a:cubicBezTo>
                <a:cubicBezTo>
                  <a:pt x="567" y="424"/>
                  <a:pt x="568" y="424"/>
                  <a:pt x="569" y="424"/>
                </a:cubicBezTo>
                <a:cubicBezTo>
                  <a:pt x="570" y="424"/>
                  <a:pt x="570" y="425"/>
                  <a:pt x="570" y="426"/>
                </a:cubicBezTo>
                <a:cubicBezTo>
                  <a:pt x="569" y="427"/>
                  <a:pt x="569" y="428"/>
                  <a:pt x="568" y="427"/>
                </a:cubicBezTo>
                <a:cubicBezTo>
                  <a:pt x="567" y="427"/>
                  <a:pt x="567" y="426"/>
                  <a:pt x="567" y="426"/>
                </a:cubicBezTo>
                <a:cubicBezTo>
                  <a:pt x="566" y="425"/>
                  <a:pt x="564" y="425"/>
                  <a:pt x="563" y="425"/>
                </a:cubicBezTo>
                <a:cubicBezTo>
                  <a:pt x="563" y="425"/>
                  <a:pt x="562" y="425"/>
                  <a:pt x="561" y="424"/>
                </a:cubicBezTo>
                <a:cubicBezTo>
                  <a:pt x="560" y="424"/>
                  <a:pt x="559" y="423"/>
                  <a:pt x="558" y="422"/>
                </a:cubicBezTo>
                <a:cubicBezTo>
                  <a:pt x="557" y="422"/>
                  <a:pt x="555" y="420"/>
                  <a:pt x="555" y="422"/>
                </a:cubicBezTo>
                <a:cubicBezTo>
                  <a:pt x="555" y="423"/>
                  <a:pt x="555" y="423"/>
                  <a:pt x="555" y="424"/>
                </a:cubicBezTo>
                <a:cubicBezTo>
                  <a:pt x="555" y="424"/>
                  <a:pt x="554" y="425"/>
                  <a:pt x="554" y="426"/>
                </a:cubicBezTo>
                <a:cubicBezTo>
                  <a:pt x="553" y="426"/>
                  <a:pt x="552" y="426"/>
                  <a:pt x="551" y="426"/>
                </a:cubicBezTo>
                <a:cubicBezTo>
                  <a:pt x="550" y="426"/>
                  <a:pt x="551" y="425"/>
                  <a:pt x="550" y="424"/>
                </a:cubicBezTo>
                <a:cubicBezTo>
                  <a:pt x="550" y="424"/>
                  <a:pt x="549" y="423"/>
                  <a:pt x="548" y="423"/>
                </a:cubicBezTo>
                <a:cubicBezTo>
                  <a:pt x="547" y="423"/>
                  <a:pt x="546" y="424"/>
                  <a:pt x="545" y="424"/>
                </a:cubicBezTo>
                <a:cubicBezTo>
                  <a:pt x="545" y="425"/>
                  <a:pt x="544" y="425"/>
                  <a:pt x="543" y="425"/>
                </a:cubicBezTo>
                <a:cubicBezTo>
                  <a:pt x="542" y="426"/>
                  <a:pt x="541" y="427"/>
                  <a:pt x="540" y="427"/>
                </a:cubicBezTo>
                <a:cubicBezTo>
                  <a:pt x="540" y="427"/>
                  <a:pt x="539" y="428"/>
                  <a:pt x="539" y="429"/>
                </a:cubicBezTo>
                <a:cubicBezTo>
                  <a:pt x="539" y="429"/>
                  <a:pt x="540" y="429"/>
                  <a:pt x="540" y="430"/>
                </a:cubicBezTo>
                <a:cubicBezTo>
                  <a:pt x="540" y="431"/>
                  <a:pt x="540" y="431"/>
                  <a:pt x="540" y="432"/>
                </a:cubicBezTo>
                <a:cubicBezTo>
                  <a:pt x="541" y="433"/>
                  <a:pt x="541" y="433"/>
                  <a:pt x="542" y="434"/>
                </a:cubicBezTo>
                <a:cubicBezTo>
                  <a:pt x="542" y="436"/>
                  <a:pt x="539" y="434"/>
                  <a:pt x="538" y="435"/>
                </a:cubicBezTo>
                <a:cubicBezTo>
                  <a:pt x="538" y="436"/>
                  <a:pt x="538" y="437"/>
                  <a:pt x="538" y="437"/>
                </a:cubicBezTo>
                <a:cubicBezTo>
                  <a:pt x="538" y="438"/>
                  <a:pt x="537" y="439"/>
                  <a:pt x="537" y="439"/>
                </a:cubicBezTo>
                <a:cubicBezTo>
                  <a:pt x="536" y="440"/>
                  <a:pt x="535" y="441"/>
                  <a:pt x="534" y="442"/>
                </a:cubicBezTo>
                <a:cubicBezTo>
                  <a:pt x="534" y="443"/>
                  <a:pt x="533" y="444"/>
                  <a:pt x="533" y="443"/>
                </a:cubicBezTo>
                <a:cubicBezTo>
                  <a:pt x="533" y="442"/>
                  <a:pt x="534" y="441"/>
                  <a:pt x="534" y="441"/>
                </a:cubicBezTo>
                <a:cubicBezTo>
                  <a:pt x="535" y="440"/>
                  <a:pt x="535" y="438"/>
                  <a:pt x="536" y="437"/>
                </a:cubicBezTo>
                <a:cubicBezTo>
                  <a:pt x="536" y="436"/>
                  <a:pt x="536" y="435"/>
                  <a:pt x="536" y="435"/>
                </a:cubicBezTo>
                <a:cubicBezTo>
                  <a:pt x="537" y="434"/>
                  <a:pt x="537" y="434"/>
                  <a:pt x="537" y="433"/>
                </a:cubicBezTo>
                <a:cubicBezTo>
                  <a:pt x="538" y="431"/>
                  <a:pt x="537" y="430"/>
                  <a:pt x="537" y="428"/>
                </a:cubicBezTo>
                <a:cubicBezTo>
                  <a:pt x="537" y="427"/>
                  <a:pt x="539" y="426"/>
                  <a:pt x="539" y="425"/>
                </a:cubicBezTo>
                <a:cubicBezTo>
                  <a:pt x="539" y="423"/>
                  <a:pt x="538" y="423"/>
                  <a:pt x="538" y="422"/>
                </a:cubicBezTo>
                <a:cubicBezTo>
                  <a:pt x="537" y="422"/>
                  <a:pt x="537" y="421"/>
                  <a:pt x="536" y="420"/>
                </a:cubicBezTo>
                <a:cubicBezTo>
                  <a:pt x="535" y="420"/>
                  <a:pt x="535" y="421"/>
                  <a:pt x="534" y="422"/>
                </a:cubicBezTo>
                <a:cubicBezTo>
                  <a:pt x="534" y="422"/>
                  <a:pt x="534" y="422"/>
                  <a:pt x="533" y="422"/>
                </a:cubicBezTo>
                <a:cubicBezTo>
                  <a:pt x="532" y="423"/>
                  <a:pt x="532" y="423"/>
                  <a:pt x="531" y="423"/>
                </a:cubicBezTo>
                <a:cubicBezTo>
                  <a:pt x="531" y="424"/>
                  <a:pt x="532" y="424"/>
                  <a:pt x="531" y="425"/>
                </a:cubicBezTo>
                <a:cubicBezTo>
                  <a:pt x="530" y="426"/>
                  <a:pt x="531" y="425"/>
                  <a:pt x="530" y="425"/>
                </a:cubicBezTo>
                <a:cubicBezTo>
                  <a:pt x="529" y="425"/>
                  <a:pt x="529" y="426"/>
                  <a:pt x="529" y="427"/>
                </a:cubicBezTo>
                <a:cubicBezTo>
                  <a:pt x="529" y="428"/>
                  <a:pt x="527" y="428"/>
                  <a:pt x="526" y="430"/>
                </a:cubicBezTo>
                <a:cubicBezTo>
                  <a:pt x="526" y="430"/>
                  <a:pt x="526" y="431"/>
                  <a:pt x="526" y="432"/>
                </a:cubicBezTo>
                <a:cubicBezTo>
                  <a:pt x="526" y="433"/>
                  <a:pt x="527" y="432"/>
                  <a:pt x="528" y="433"/>
                </a:cubicBezTo>
                <a:cubicBezTo>
                  <a:pt x="528" y="433"/>
                  <a:pt x="528" y="434"/>
                  <a:pt x="529" y="434"/>
                </a:cubicBezTo>
                <a:cubicBezTo>
                  <a:pt x="530" y="434"/>
                  <a:pt x="530" y="434"/>
                  <a:pt x="530" y="435"/>
                </a:cubicBezTo>
                <a:cubicBezTo>
                  <a:pt x="530" y="436"/>
                  <a:pt x="529" y="436"/>
                  <a:pt x="528" y="436"/>
                </a:cubicBezTo>
                <a:cubicBezTo>
                  <a:pt x="527" y="437"/>
                  <a:pt x="527" y="437"/>
                  <a:pt x="527" y="438"/>
                </a:cubicBezTo>
                <a:cubicBezTo>
                  <a:pt x="526" y="439"/>
                  <a:pt x="525" y="439"/>
                  <a:pt x="524" y="440"/>
                </a:cubicBezTo>
                <a:cubicBezTo>
                  <a:pt x="522" y="441"/>
                  <a:pt x="523" y="438"/>
                  <a:pt x="523" y="437"/>
                </a:cubicBezTo>
                <a:cubicBezTo>
                  <a:pt x="523" y="437"/>
                  <a:pt x="524" y="436"/>
                  <a:pt x="524" y="436"/>
                </a:cubicBezTo>
                <a:cubicBezTo>
                  <a:pt x="524" y="435"/>
                  <a:pt x="525" y="435"/>
                  <a:pt x="525" y="434"/>
                </a:cubicBezTo>
                <a:cubicBezTo>
                  <a:pt x="526" y="433"/>
                  <a:pt x="524" y="433"/>
                  <a:pt x="524" y="431"/>
                </a:cubicBezTo>
                <a:cubicBezTo>
                  <a:pt x="524" y="430"/>
                  <a:pt x="525" y="429"/>
                  <a:pt x="525" y="428"/>
                </a:cubicBezTo>
                <a:cubicBezTo>
                  <a:pt x="525" y="425"/>
                  <a:pt x="523" y="426"/>
                  <a:pt x="521" y="427"/>
                </a:cubicBezTo>
                <a:cubicBezTo>
                  <a:pt x="521" y="427"/>
                  <a:pt x="520" y="427"/>
                  <a:pt x="519" y="427"/>
                </a:cubicBezTo>
                <a:cubicBezTo>
                  <a:pt x="518" y="427"/>
                  <a:pt x="516" y="427"/>
                  <a:pt x="515" y="428"/>
                </a:cubicBezTo>
                <a:cubicBezTo>
                  <a:pt x="514" y="428"/>
                  <a:pt x="513" y="429"/>
                  <a:pt x="512" y="430"/>
                </a:cubicBezTo>
                <a:cubicBezTo>
                  <a:pt x="511" y="431"/>
                  <a:pt x="510" y="432"/>
                  <a:pt x="510" y="433"/>
                </a:cubicBezTo>
                <a:cubicBezTo>
                  <a:pt x="509" y="434"/>
                  <a:pt x="511" y="433"/>
                  <a:pt x="512" y="434"/>
                </a:cubicBezTo>
                <a:cubicBezTo>
                  <a:pt x="512" y="434"/>
                  <a:pt x="512" y="435"/>
                  <a:pt x="512" y="435"/>
                </a:cubicBezTo>
                <a:cubicBezTo>
                  <a:pt x="513" y="435"/>
                  <a:pt x="514" y="435"/>
                  <a:pt x="514" y="435"/>
                </a:cubicBezTo>
                <a:cubicBezTo>
                  <a:pt x="515" y="437"/>
                  <a:pt x="513" y="437"/>
                  <a:pt x="512" y="437"/>
                </a:cubicBezTo>
                <a:cubicBezTo>
                  <a:pt x="511" y="437"/>
                  <a:pt x="510" y="437"/>
                  <a:pt x="510" y="438"/>
                </a:cubicBezTo>
                <a:cubicBezTo>
                  <a:pt x="511" y="438"/>
                  <a:pt x="512" y="439"/>
                  <a:pt x="511" y="440"/>
                </a:cubicBezTo>
                <a:cubicBezTo>
                  <a:pt x="511" y="441"/>
                  <a:pt x="510" y="440"/>
                  <a:pt x="510" y="439"/>
                </a:cubicBezTo>
                <a:cubicBezTo>
                  <a:pt x="509" y="439"/>
                  <a:pt x="509" y="438"/>
                  <a:pt x="508" y="438"/>
                </a:cubicBezTo>
                <a:cubicBezTo>
                  <a:pt x="507" y="439"/>
                  <a:pt x="506" y="438"/>
                  <a:pt x="505" y="437"/>
                </a:cubicBezTo>
                <a:cubicBezTo>
                  <a:pt x="504" y="437"/>
                  <a:pt x="501" y="436"/>
                  <a:pt x="501" y="437"/>
                </a:cubicBezTo>
                <a:cubicBezTo>
                  <a:pt x="501" y="438"/>
                  <a:pt x="502" y="438"/>
                  <a:pt x="503" y="438"/>
                </a:cubicBezTo>
                <a:cubicBezTo>
                  <a:pt x="503" y="438"/>
                  <a:pt x="503" y="439"/>
                  <a:pt x="504" y="440"/>
                </a:cubicBezTo>
                <a:cubicBezTo>
                  <a:pt x="504" y="441"/>
                  <a:pt x="506" y="441"/>
                  <a:pt x="507" y="442"/>
                </a:cubicBezTo>
                <a:cubicBezTo>
                  <a:pt x="507" y="443"/>
                  <a:pt x="507" y="443"/>
                  <a:pt x="508" y="443"/>
                </a:cubicBezTo>
                <a:cubicBezTo>
                  <a:pt x="509" y="444"/>
                  <a:pt x="509" y="444"/>
                  <a:pt x="508" y="445"/>
                </a:cubicBezTo>
                <a:cubicBezTo>
                  <a:pt x="508" y="446"/>
                  <a:pt x="506" y="445"/>
                  <a:pt x="505" y="445"/>
                </a:cubicBezTo>
                <a:cubicBezTo>
                  <a:pt x="505" y="445"/>
                  <a:pt x="504" y="445"/>
                  <a:pt x="503" y="445"/>
                </a:cubicBezTo>
                <a:cubicBezTo>
                  <a:pt x="503" y="445"/>
                  <a:pt x="502" y="444"/>
                  <a:pt x="501" y="444"/>
                </a:cubicBezTo>
                <a:cubicBezTo>
                  <a:pt x="501" y="443"/>
                  <a:pt x="500" y="443"/>
                  <a:pt x="499" y="442"/>
                </a:cubicBezTo>
                <a:cubicBezTo>
                  <a:pt x="499" y="442"/>
                  <a:pt x="498" y="442"/>
                  <a:pt x="498" y="441"/>
                </a:cubicBezTo>
                <a:cubicBezTo>
                  <a:pt x="497" y="440"/>
                  <a:pt x="498" y="440"/>
                  <a:pt x="498" y="440"/>
                </a:cubicBezTo>
                <a:cubicBezTo>
                  <a:pt x="498" y="438"/>
                  <a:pt x="496" y="437"/>
                  <a:pt x="495" y="438"/>
                </a:cubicBezTo>
                <a:cubicBezTo>
                  <a:pt x="494" y="438"/>
                  <a:pt x="494" y="439"/>
                  <a:pt x="494" y="440"/>
                </a:cubicBezTo>
                <a:cubicBezTo>
                  <a:pt x="493" y="440"/>
                  <a:pt x="493" y="441"/>
                  <a:pt x="493" y="441"/>
                </a:cubicBezTo>
                <a:cubicBezTo>
                  <a:pt x="491" y="442"/>
                  <a:pt x="492" y="439"/>
                  <a:pt x="492" y="439"/>
                </a:cubicBezTo>
                <a:cubicBezTo>
                  <a:pt x="492" y="437"/>
                  <a:pt x="491" y="437"/>
                  <a:pt x="490" y="437"/>
                </a:cubicBezTo>
                <a:cubicBezTo>
                  <a:pt x="489" y="436"/>
                  <a:pt x="489" y="435"/>
                  <a:pt x="488" y="435"/>
                </a:cubicBezTo>
                <a:cubicBezTo>
                  <a:pt x="487" y="435"/>
                  <a:pt x="486" y="436"/>
                  <a:pt x="485" y="436"/>
                </a:cubicBezTo>
                <a:cubicBezTo>
                  <a:pt x="485" y="435"/>
                  <a:pt x="485" y="434"/>
                  <a:pt x="484" y="434"/>
                </a:cubicBezTo>
                <a:cubicBezTo>
                  <a:pt x="483" y="434"/>
                  <a:pt x="484" y="435"/>
                  <a:pt x="483" y="435"/>
                </a:cubicBezTo>
                <a:cubicBezTo>
                  <a:pt x="482" y="436"/>
                  <a:pt x="482" y="435"/>
                  <a:pt x="482" y="434"/>
                </a:cubicBezTo>
                <a:cubicBezTo>
                  <a:pt x="482" y="434"/>
                  <a:pt x="481" y="433"/>
                  <a:pt x="481" y="434"/>
                </a:cubicBezTo>
                <a:cubicBezTo>
                  <a:pt x="481" y="435"/>
                  <a:pt x="482" y="435"/>
                  <a:pt x="482" y="436"/>
                </a:cubicBezTo>
                <a:cubicBezTo>
                  <a:pt x="482" y="436"/>
                  <a:pt x="483" y="437"/>
                  <a:pt x="483" y="437"/>
                </a:cubicBezTo>
                <a:cubicBezTo>
                  <a:pt x="484" y="438"/>
                  <a:pt x="483" y="439"/>
                  <a:pt x="483" y="438"/>
                </a:cubicBezTo>
                <a:cubicBezTo>
                  <a:pt x="482" y="438"/>
                  <a:pt x="482" y="437"/>
                  <a:pt x="481" y="437"/>
                </a:cubicBezTo>
                <a:cubicBezTo>
                  <a:pt x="480" y="437"/>
                  <a:pt x="479" y="438"/>
                  <a:pt x="479" y="438"/>
                </a:cubicBezTo>
                <a:cubicBezTo>
                  <a:pt x="478" y="438"/>
                  <a:pt x="477" y="438"/>
                  <a:pt x="477" y="438"/>
                </a:cubicBezTo>
                <a:cubicBezTo>
                  <a:pt x="476" y="438"/>
                  <a:pt x="475" y="437"/>
                  <a:pt x="475" y="438"/>
                </a:cubicBezTo>
                <a:cubicBezTo>
                  <a:pt x="474" y="438"/>
                  <a:pt x="475" y="439"/>
                  <a:pt x="475" y="439"/>
                </a:cubicBezTo>
                <a:cubicBezTo>
                  <a:pt x="476" y="439"/>
                  <a:pt x="476" y="439"/>
                  <a:pt x="477" y="440"/>
                </a:cubicBezTo>
                <a:cubicBezTo>
                  <a:pt x="477" y="440"/>
                  <a:pt x="479" y="440"/>
                  <a:pt x="478" y="441"/>
                </a:cubicBezTo>
                <a:cubicBezTo>
                  <a:pt x="478" y="441"/>
                  <a:pt x="476" y="441"/>
                  <a:pt x="476" y="441"/>
                </a:cubicBezTo>
                <a:cubicBezTo>
                  <a:pt x="474" y="441"/>
                  <a:pt x="472" y="441"/>
                  <a:pt x="471" y="441"/>
                </a:cubicBezTo>
                <a:cubicBezTo>
                  <a:pt x="470" y="442"/>
                  <a:pt x="468" y="443"/>
                  <a:pt x="469" y="444"/>
                </a:cubicBezTo>
                <a:cubicBezTo>
                  <a:pt x="469" y="444"/>
                  <a:pt x="470" y="444"/>
                  <a:pt x="470" y="444"/>
                </a:cubicBezTo>
                <a:cubicBezTo>
                  <a:pt x="471" y="444"/>
                  <a:pt x="470" y="445"/>
                  <a:pt x="471" y="445"/>
                </a:cubicBezTo>
                <a:cubicBezTo>
                  <a:pt x="471" y="446"/>
                  <a:pt x="471" y="446"/>
                  <a:pt x="472" y="446"/>
                </a:cubicBezTo>
                <a:cubicBezTo>
                  <a:pt x="474" y="448"/>
                  <a:pt x="470" y="447"/>
                  <a:pt x="470" y="448"/>
                </a:cubicBezTo>
                <a:cubicBezTo>
                  <a:pt x="468" y="448"/>
                  <a:pt x="469" y="448"/>
                  <a:pt x="470" y="448"/>
                </a:cubicBezTo>
                <a:cubicBezTo>
                  <a:pt x="470" y="449"/>
                  <a:pt x="471" y="449"/>
                  <a:pt x="471" y="449"/>
                </a:cubicBezTo>
                <a:cubicBezTo>
                  <a:pt x="470" y="450"/>
                  <a:pt x="469" y="449"/>
                  <a:pt x="469" y="450"/>
                </a:cubicBezTo>
                <a:cubicBezTo>
                  <a:pt x="468" y="451"/>
                  <a:pt x="469" y="451"/>
                  <a:pt x="468" y="452"/>
                </a:cubicBezTo>
                <a:cubicBezTo>
                  <a:pt x="467" y="453"/>
                  <a:pt x="468" y="453"/>
                  <a:pt x="469" y="453"/>
                </a:cubicBezTo>
                <a:cubicBezTo>
                  <a:pt x="470" y="453"/>
                  <a:pt x="471" y="453"/>
                  <a:pt x="471" y="453"/>
                </a:cubicBezTo>
                <a:cubicBezTo>
                  <a:pt x="472" y="453"/>
                  <a:pt x="472" y="453"/>
                  <a:pt x="472" y="454"/>
                </a:cubicBezTo>
                <a:cubicBezTo>
                  <a:pt x="473" y="456"/>
                  <a:pt x="475" y="455"/>
                  <a:pt x="476" y="454"/>
                </a:cubicBezTo>
                <a:cubicBezTo>
                  <a:pt x="476" y="453"/>
                  <a:pt x="476" y="452"/>
                  <a:pt x="477" y="452"/>
                </a:cubicBezTo>
                <a:cubicBezTo>
                  <a:pt x="478" y="452"/>
                  <a:pt x="479" y="452"/>
                  <a:pt x="479" y="452"/>
                </a:cubicBezTo>
                <a:cubicBezTo>
                  <a:pt x="480" y="451"/>
                  <a:pt x="481" y="451"/>
                  <a:pt x="482" y="451"/>
                </a:cubicBezTo>
                <a:cubicBezTo>
                  <a:pt x="483" y="451"/>
                  <a:pt x="483" y="451"/>
                  <a:pt x="484" y="451"/>
                </a:cubicBezTo>
                <a:cubicBezTo>
                  <a:pt x="485" y="451"/>
                  <a:pt x="486" y="450"/>
                  <a:pt x="486" y="450"/>
                </a:cubicBezTo>
                <a:cubicBezTo>
                  <a:pt x="488" y="450"/>
                  <a:pt x="489" y="449"/>
                  <a:pt x="490" y="448"/>
                </a:cubicBezTo>
                <a:cubicBezTo>
                  <a:pt x="489" y="451"/>
                  <a:pt x="486" y="450"/>
                  <a:pt x="484" y="452"/>
                </a:cubicBezTo>
                <a:cubicBezTo>
                  <a:pt x="483" y="452"/>
                  <a:pt x="483" y="454"/>
                  <a:pt x="483" y="455"/>
                </a:cubicBezTo>
                <a:cubicBezTo>
                  <a:pt x="484" y="456"/>
                  <a:pt x="485" y="456"/>
                  <a:pt x="485" y="457"/>
                </a:cubicBezTo>
                <a:cubicBezTo>
                  <a:pt x="485" y="458"/>
                  <a:pt x="485" y="458"/>
                  <a:pt x="486" y="458"/>
                </a:cubicBezTo>
                <a:cubicBezTo>
                  <a:pt x="488" y="460"/>
                  <a:pt x="485" y="460"/>
                  <a:pt x="484" y="460"/>
                </a:cubicBezTo>
                <a:cubicBezTo>
                  <a:pt x="483" y="460"/>
                  <a:pt x="483" y="461"/>
                  <a:pt x="482" y="461"/>
                </a:cubicBezTo>
                <a:cubicBezTo>
                  <a:pt x="481" y="461"/>
                  <a:pt x="480" y="461"/>
                  <a:pt x="481" y="461"/>
                </a:cubicBezTo>
                <a:cubicBezTo>
                  <a:pt x="482" y="462"/>
                  <a:pt x="483" y="461"/>
                  <a:pt x="483" y="461"/>
                </a:cubicBezTo>
                <a:cubicBezTo>
                  <a:pt x="484" y="462"/>
                  <a:pt x="484" y="462"/>
                  <a:pt x="483" y="462"/>
                </a:cubicBezTo>
                <a:cubicBezTo>
                  <a:pt x="482" y="463"/>
                  <a:pt x="480" y="461"/>
                  <a:pt x="480" y="461"/>
                </a:cubicBezTo>
                <a:cubicBezTo>
                  <a:pt x="479" y="462"/>
                  <a:pt x="481" y="463"/>
                  <a:pt x="481" y="463"/>
                </a:cubicBezTo>
                <a:cubicBezTo>
                  <a:pt x="481" y="463"/>
                  <a:pt x="481" y="464"/>
                  <a:pt x="481" y="464"/>
                </a:cubicBezTo>
                <a:cubicBezTo>
                  <a:pt x="481" y="465"/>
                  <a:pt x="481" y="465"/>
                  <a:pt x="481" y="465"/>
                </a:cubicBezTo>
                <a:cubicBezTo>
                  <a:pt x="479" y="466"/>
                  <a:pt x="478" y="465"/>
                  <a:pt x="476" y="464"/>
                </a:cubicBezTo>
                <a:cubicBezTo>
                  <a:pt x="475" y="464"/>
                  <a:pt x="474" y="465"/>
                  <a:pt x="472" y="466"/>
                </a:cubicBezTo>
                <a:cubicBezTo>
                  <a:pt x="471" y="466"/>
                  <a:pt x="469" y="466"/>
                  <a:pt x="468" y="467"/>
                </a:cubicBezTo>
                <a:cubicBezTo>
                  <a:pt x="467" y="468"/>
                  <a:pt x="466" y="469"/>
                  <a:pt x="465" y="469"/>
                </a:cubicBezTo>
                <a:cubicBezTo>
                  <a:pt x="463" y="470"/>
                  <a:pt x="463" y="470"/>
                  <a:pt x="463" y="472"/>
                </a:cubicBezTo>
                <a:cubicBezTo>
                  <a:pt x="463" y="473"/>
                  <a:pt x="463" y="474"/>
                  <a:pt x="465" y="474"/>
                </a:cubicBezTo>
                <a:cubicBezTo>
                  <a:pt x="466" y="474"/>
                  <a:pt x="467" y="473"/>
                  <a:pt x="469" y="473"/>
                </a:cubicBezTo>
                <a:cubicBezTo>
                  <a:pt x="470" y="473"/>
                  <a:pt x="472" y="473"/>
                  <a:pt x="473" y="473"/>
                </a:cubicBezTo>
                <a:cubicBezTo>
                  <a:pt x="475" y="474"/>
                  <a:pt x="476" y="474"/>
                  <a:pt x="477" y="473"/>
                </a:cubicBezTo>
                <a:cubicBezTo>
                  <a:pt x="478" y="472"/>
                  <a:pt x="479" y="472"/>
                  <a:pt x="481" y="472"/>
                </a:cubicBezTo>
                <a:cubicBezTo>
                  <a:pt x="481" y="472"/>
                  <a:pt x="482" y="472"/>
                  <a:pt x="483" y="473"/>
                </a:cubicBezTo>
                <a:cubicBezTo>
                  <a:pt x="483" y="473"/>
                  <a:pt x="483" y="474"/>
                  <a:pt x="484" y="474"/>
                </a:cubicBezTo>
                <a:cubicBezTo>
                  <a:pt x="485" y="474"/>
                  <a:pt x="485" y="474"/>
                  <a:pt x="486" y="475"/>
                </a:cubicBezTo>
                <a:cubicBezTo>
                  <a:pt x="486" y="475"/>
                  <a:pt x="486" y="476"/>
                  <a:pt x="485" y="476"/>
                </a:cubicBezTo>
                <a:cubicBezTo>
                  <a:pt x="484" y="477"/>
                  <a:pt x="483" y="476"/>
                  <a:pt x="481" y="477"/>
                </a:cubicBezTo>
                <a:cubicBezTo>
                  <a:pt x="481" y="478"/>
                  <a:pt x="481" y="478"/>
                  <a:pt x="480" y="478"/>
                </a:cubicBezTo>
                <a:cubicBezTo>
                  <a:pt x="479" y="479"/>
                  <a:pt x="479" y="479"/>
                  <a:pt x="479" y="480"/>
                </a:cubicBezTo>
                <a:cubicBezTo>
                  <a:pt x="478" y="480"/>
                  <a:pt x="478" y="481"/>
                  <a:pt x="477" y="481"/>
                </a:cubicBezTo>
                <a:cubicBezTo>
                  <a:pt x="477" y="481"/>
                  <a:pt x="476" y="481"/>
                  <a:pt x="476" y="480"/>
                </a:cubicBezTo>
                <a:cubicBezTo>
                  <a:pt x="476" y="479"/>
                  <a:pt x="476" y="479"/>
                  <a:pt x="475" y="479"/>
                </a:cubicBezTo>
                <a:cubicBezTo>
                  <a:pt x="474" y="478"/>
                  <a:pt x="474" y="478"/>
                  <a:pt x="473" y="477"/>
                </a:cubicBezTo>
                <a:cubicBezTo>
                  <a:pt x="472" y="476"/>
                  <a:pt x="471" y="475"/>
                  <a:pt x="470" y="477"/>
                </a:cubicBezTo>
                <a:cubicBezTo>
                  <a:pt x="470" y="477"/>
                  <a:pt x="470" y="478"/>
                  <a:pt x="469" y="478"/>
                </a:cubicBezTo>
                <a:cubicBezTo>
                  <a:pt x="469" y="478"/>
                  <a:pt x="468" y="478"/>
                  <a:pt x="468" y="478"/>
                </a:cubicBezTo>
                <a:cubicBezTo>
                  <a:pt x="467" y="479"/>
                  <a:pt x="466" y="479"/>
                  <a:pt x="465" y="480"/>
                </a:cubicBezTo>
                <a:cubicBezTo>
                  <a:pt x="465" y="481"/>
                  <a:pt x="465" y="482"/>
                  <a:pt x="463" y="482"/>
                </a:cubicBezTo>
                <a:cubicBezTo>
                  <a:pt x="463" y="482"/>
                  <a:pt x="461" y="481"/>
                  <a:pt x="461" y="482"/>
                </a:cubicBezTo>
                <a:cubicBezTo>
                  <a:pt x="461" y="482"/>
                  <a:pt x="463" y="482"/>
                  <a:pt x="462" y="483"/>
                </a:cubicBezTo>
                <a:cubicBezTo>
                  <a:pt x="462" y="484"/>
                  <a:pt x="461" y="483"/>
                  <a:pt x="460" y="484"/>
                </a:cubicBezTo>
                <a:cubicBezTo>
                  <a:pt x="460" y="484"/>
                  <a:pt x="458" y="486"/>
                  <a:pt x="460" y="485"/>
                </a:cubicBezTo>
                <a:cubicBezTo>
                  <a:pt x="460" y="485"/>
                  <a:pt x="460" y="485"/>
                  <a:pt x="461" y="485"/>
                </a:cubicBezTo>
                <a:cubicBezTo>
                  <a:pt x="462" y="485"/>
                  <a:pt x="463" y="486"/>
                  <a:pt x="462" y="487"/>
                </a:cubicBezTo>
                <a:cubicBezTo>
                  <a:pt x="462" y="487"/>
                  <a:pt x="460" y="486"/>
                  <a:pt x="459" y="487"/>
                </a:cubicBezTo>
                <a:cubicBezTo>
                  <a:pt x="459" y="488"/>
                  <a:pt x="460" y="488"/>
                  <a:pt x="460" y="488"/>
                </a:cubicBezTo>
                <a:cubicBezTo>
                  <a:pt x="461" y="488"/>
                  <a:pt x="460" y="489"/>
                  <a:pt x="461" y="489"/>
                </a:cubicBezTo>
                <a:cubicBezTo>
                  <a:pt x="461" y="490"/>
                  <a:pt x="462" y="489"/>
                  <a:pt x="461" y="490"/>
                </a:cubicBezTo>
                <a:cubicBezTo>
                  <a:pt x="461" y="491"/>
                  <a:pt x="460" y="492"/>
                  <a:pt x="459" y="492"/>
                </a:cubicBezTo>
                <a:cubicBezTo>
                  <a:pt x="458" y="492"/>
                  <a:pt x="458" y="492"/>
                  <a:pt x="458" y="492"/>
                </a:cubicBezTo>
                <a:cubicBezTo>
                  <a:pt x="458" y="493"/>
                  <a:pt x="458" y="493"/>
                  <a:pt x="457" y="493"/>
                </a:cubicBezTo>
                <a:cubicBezTo>
                  <a:pt x="457" y="492"/>
                  <a:pt x="457" y="492"/>
                  <a:pt x="456" y="492"/>
                </a:cubicBezTo>
                <a:cubicBezTo>
                  <a:pt x="455" y="492"/>
                  <a:pt x="455" y="491"/>
                  <a:pt x="455" y="490"/>
                </a:cubicBezTo>
                <a:cubicBezTo>
                  <a:pt x="455" y="490"/>
                  <a:pt x="455" y="489"/>
                  <a:pt x="455" y="488"/>
                </a:cubicBezTo>
                <a:cubicBezTo>
                  <a:pt x="455" y="487"/>
                  <a:pt x="455" y="487"/>
                  <a:pt x="454" y="487"/>
                </a:cubicBezTo>
                <a:cubicBezTo>
                  <a:pt x="453" y="486"/>
                  <a:pt x="454" y="484"/>
                  <a:pt x="454" y="483"/>
                </a:cubicBezTo>
                <a:cubicBezTo>
                  <a:pt x="453" y="482"/>
                  <a:pt x="452" y="482"/>
                  <a:pt x="452" y="482"/>
                </a:cubicBezTo>
                <a:cubicBezTo>
                  <a:pt x="451" y="481"/>
                  <a:pt x="451" y="480"/>
                  <a:pt x="450" y="481"/>
                </a:cubicBezTo>
                <a:cubicBezTo>
                  <a:pt x="450" y="481"/>
                  <a:pt x="449" y="482"/>
                  <a:pt x="448" y="482"/>
                </a:cubicBezTo>
                <a:cubicBezTo>
                  <a:pt x="448" y="482"/>
                  <a:pt x="447" y="483"/>
                  <a:pt x="447" y="484"/>
                </a:cubicBezTo>
                <a:cubicBezTo>
                  <a:pt x="446" y="485"/>
                  <a:pt x="445" y="486"/>
                  <a:pt x="444" y="486"/>
                </a:cubicBezTo>
                <a:cubicBezTo>
                  <a:pt x="443" y="486"/>
                  <a:pt x="444" y="485"/>
                  <a:pt x="445" y="485"/>
                </a:cubicBezTo>
                <a:cubicBezTo>
                  <a:pt x="445" y="485"/>
                  <a:pt x="445" y="484"/>
                  <a:pt x="445" y="483"/>
                </a:cubicBezTo>
                <a:cubicBezTo>
                  <a:pt x="445" y="483"/>
                  <a:pt x="444" y="482"/>
                  <a:pt x="443" y="483"/>
                </a:cubicBezTo>
                <a:cubicBezTo>
                  <a:pt x="443" y="483"/>
                  <a:pt x="443" y="484"/>
                  <a:pt x="442" y="484"/>
                </a:cubicBezTo>
                <a:cubicBezTo>
                  <a:pt x="442" y="485"/>
                  <a:pt x="442" y="484"/>
                  <a:pt x="441" y="484"/>
                </a:cubicBezTo>
                <a:cubicBezTo>
                  <a:pt x="441" y="484"/>
                  <a:pt x="440" y="483"/>
                  <a:pt x="439" y="484"/>
                </a:cubicBezTo>
                <a:cubicBezTo>
                  <a:pt x="439" y="485"/>
                  <a:pt x="439" y="485"/>
                  <a:pt x="439" y="486"/>
                </a:cubicBezTo>
                <a:cubicBezTo>
                  <a:pt x="438" y="486"/>
                  <a:pt x="437" y="486"/>
                  <a:pt x="438" y="487"/>
                </a:cubicBezTo>
                <a:cubicBezTo>
                  <a:pt x="439" y="488"/>
                  <a:pt x="441" y="486"/>
                  <a:pt x="442" y="487"/>
                </a:cubicBezTo>
                <a:cubicBezTo>
                  <a:pt x="442" y="487"/>
                  <a:pt x="442" y="487"/>
                  <a:pt x="442" y="487"/>
                </a:cubicBezTo>
                <a:cubicBezTo>
                  <a:pt x="443" y="488"/>
                  <a:pt x="443" y="488"/>
                  <a:pt x="443" y="488"/>
                </a:cubicBezTo>
                <a:cubicBezTo>
                  <a:pt x="444" y="488"/>
                  <a:pt x="445" y="487"/>
                  <a:pt x="446" y="487"/>
                </a:cubicBezTo>
                <a:cubicBezTo>
                  <a:pt x="447" y="487"/>
                  <a:pt x="450" y="488"/>
                  <a:pt x="448" y="489"/>
                </a:cubicBezTo>
                <a:cubicBezTo>
                  <a:pt x="447" y="490"/>
                  <a:pt x="446" y="490"/>
                  <a:pt x="446" y="490"/>
                </a:cubicBezTo>
                <a:cubicBezTo>
                  <a:pt x="445" y="490"/>
                  <a:pt x="445" y="491"/>
                  <a:pt x="444" y="491"/>
                </a:cubicBezTo>
                <a:cubicBezTo>
                  <a:pt x="442" y="492"/>
                  <a:pt x="441" y="491"/>
                  <a:pt x="439" y="492"/>
                </a:cubicBezTo>
                <a:cubicBezTo>
                  <a:pt x="438" y="492"/>
                  <a:pt x="437" y="493"/>
                  <a:pt x="436" y="493"/>
                </a:cubicBezTo>
                <a:cubicBezTo>
                  <a:pt x="434" y="495"/>
                  <a:pt x="435" y="492"/>
                  <a:pt x="434" y="492"/>
                </a:cubicBezTo>
                <a:cubicBezTo>
                  <a:pt x="433" y="492"/>
                  <a:pt x="431" y="492"/>
                  <a:pt x="430" y="493"/>
                </a:cubicBezTo>
                <a:cubicBezTo>
                  <a:pt x="429" y="493"/>
                  <a:pt x="427" y="494"/>
                  <a:pt x="427" y="496"/>
                </a:cubicBezTo>
                <a:cubicBezTo>
                  <a:pt x="427" y="497"/>
                  <a:pt x="428" y="496"/>
                  <a:pt x="428" y="497"/>
                </a:cubicBezTo>
                <a:cubicBezTo>
                  <a:pt x="428" y="497"/>
                  <a:pt x="428" y="498"/>
                  <a:pt x="428" y="499"/>
                </a:cubicBezTo>
                <a:cubicBezTo>
                  <a:pt x="428" y="500"/>
                  <a:pt x="427" y="501"/>
                  <a:pt x="428" y="500"/>
                </a:cubicBezTo>
                <a:cubicBezTo>
                  <a:pt x="429" y="500"/>
                  <a:pt x="429" y="500"/>
                  <a:pt x="430" y="499"/>
                </a:cubicBezTo>
                <a:cubicBezTo>
                  <a:pt x="430" y="498"/>
                  <a:pt x="431" y="498"/>
                  <a:pt x="432" y="498"/>
                </a:cubicBezTo>
                <a:cubicBezTo>
                  <a:pt x="432" y="498"/>
                  <a:pt x="433" y="499"/>
                  <a:pt x="434" y="498"/>
                </a:cubicBezTo>
                <a:cubicBezTo>
                  <a:pt x="435" y="498"/>
                  <a:pt x="435" y="496"/>
                  <a:pt x="437" y="496"/>
                </a:cubicBezTo>
                <a:cubicBezTo>
                  <a:pt x="437" y="495"/>
                  <a:pt x="438" y="495"/>
                  <a:pt x="438" y="495"/>
                </a:cubicBezTo>
                <a:cubicBezTo>
                  <a:pt x="439" y="494"/>
                  <a:pt x="439" y="494"/>
                  <a:pt x="440" y="494"/>
                </a:cubicBezTo>
                <a:cubicBezTo>
                  <a:pt x="441" y="494"/>
                  <a:pt x="441" y="494"/>
                  <a:pt x="442" y="495"/>
                </a:cubicBezTo>
                <a:cubicBezTo>
                  <a:pt x="442" y="495"/>
                  <a:pt x="443" y="495"/>
                  <a:pt x="443" y="496"/>
                </a:cubicBezTo>
                <a:cubicBezTo>
                  <a:pt x="445" y="497"/>
                  <a:pt x="443" y="497"/>
                  <a:pt x="442" y="498"/>
                </a:cubicBezTo>
                <a:cubicBezTo>
                  <a:pt x="441" y="498"/>
                  <a:pt x="441" y="498"/>
                  <a:pt x="440" y="499"/>
                </a:cubicBezTo>
                <a:cubicBezTo>
                  <a:pt x="439" y="499"/>
                  <a:pt x="439" y="499"/>
                  <a:pt x="438" y="500"/>
                </a:cubicBezTo>
                <a:cubicBezTo>
                  <a:pt x="437" y="500"/>
                  <a:pt x="436" y="500"/>
                  <a:pt x="436" y="500"/>
                </a:cubicBezTo>
                <a:cubicBezTo>
                  <a:pt x="435" y="501"/>
                  <a:pt x="435" y="501"/>
                  <a:pt x="436" y="501"/>
                </a:cubicBezTo>
                <a:cubicBezTo>
                  <a:pt x="438" y="501"/>
                  <a:pt x="439" y="500"/>
                  <a:pt x="440" y="502"/>
                </a:cubicBezTo>
                <a:cubicBezTo>
                  <a:pt x="441" y="503"/>
                  <a:pt x="440" y="504"/>
                  <a:pt x="442" y="505"/>
                </a:cubicBezTo>
                <a:cubicBezTo>
                  <a:pt x="443" y="505"/>
                  <a:pt x="443" y="505"/>
                  <a:pt x="444" y="505"/>
                </a:cubicBezTo>
                <a:cubicBezTo>
                  <a:pt x="444" y="504"/>
                  <a:pt x="445" y="504"/>
                  <a:pt x="446" y="504"/>
                </a:cubicBezTo>
                <a:cubicBezTo>
                  <a:pt x="446" y="504"/>
                  <a:pt x="447" y="503"/>
                  <a:pt x="447" y="504"/>
                </a:cubicBezTo>
                <a:cubicBezTo>
                  <a:pt x="448" y="505"/>
                  <a:pt x="447" y="505"/>
                  <a:pt x="446" y="505"/>
                </a:cubicBezTo>
                <a:cubicBezTo>
                  <a:pt x="445" y="506"/>
                  <a:pt x="444" y="507"/>
                  <a:pt x="443" y="508"/>
                </a:cubicBezTo>
                <a:cubicBezTo>
                  <a:pt x="443" y="508"/>
                  <a:pt x="443" y="509"/>
                  <a:pt x="442" y="509"/>
                </a:cubicBezTo>
                <a:cubicBezTo>
                  <a:pt x="441" y="509"/>
                  <a:pt x="441" y="508"/>
                  <a:pt x="440" y="508"/>
                </a:cubicBezTo>
                <a:cubicBezTo>
                  <a:pt x="440" y="507"/>
                  <a:pt x="439" y="507"/>
                  <a:pt x="438" y="507"/>
                </a:cubicBezTo>
                <a:cubicBezTo>
                  <a:pt x="438" y="507"/>
                  <a:pt x="437" y="507"/>
                  <a:pt x="437" y="506"/>
                </a:cubicBezTo>
                <a:cubicBezTo>
                  <a:pt x="436" y="505"/>
                  <a:pt x="434" y="505"/>
                  <a:pt x="433" y="505"/>
                </a:cubicBezTo>
                <a:cubicBezTo>
                  <a:pt x="432" y="505"/>
                  <a:pt x="431" y="505"/>
                  <a:pt x="432" y="504"/>
                </a:cubicBezTo>
                <a:cubicBezTo>
                  <a:pt x="432" y="504"/>
                  <a:pt x="434" y="504"/>
                  <a:pt x="433" y="503"/>
                </a:cubicBezTo>
                <a:cubicBezTo>
                  <a:pt x="432" y="502"/>
                  <a:pt x="431" y="503"/>
                  <a:pt x="431" y="504"/>
                </a:cubicBezTo>
                <a:cubicBezTo>
                  <a:pt x="430" y="504"/>
                  <a:pt x="428" y="504"/>
                  <a:pt x="427" y="505"/>
                </a:cubicBezTo>
                <a:cubicBezTo>
                  <a:pt x="427" y="506"/>
                  <a:pt x="426" y="506"/>
                  <a:pt x="426" y="507"/>
                </a:cubicBezTo>
                <a:cubicBezTo>
                  <a:pt x="427" y="507"/>
                  <a:pt x="429" y="507"/>
                  <a:pt x="430" y="507"/>
                </a:cubicBezTo>
                <a:cubicBezTo>
                  <a:pt x="430" y="507"/>
                  <a:pt x="432" y="507"/>
                  <a:pt x="431" y="508"/>
                </a:cubicBezTo>
                <a:cubicBezTo>
                  <a:pt x="431" y="508"/>
                  <a:pt x="429" y="508"/>
                  <a:pt x="429" y="508"/>
                </a:cubicBezTo>
                <a:cubicBezTo>
                  <a:pt x="428" y="509"/>
                  <a:pt x="428" y="509"/>
                  <a:pt x="428" y="508"/>
                </a:cubicBezTo>
                <a:cubicBezTo>
                  <a:pt x="427" y="508"/>
                  <a:pt x="426" y="508"/>
                  <a:pt x="426" y="508"/>
                </a:cubicBezTo>
                <a:cubicBezTo>
                  <a:pt x="424" y="508"/>
                  <a:pt x="423" y="510"/>
                  <a:pt x="423" y="511"/>
                </a:cubicBezTo>
                <a:cubicBezTo>
                  <a:pt x="422" y="511"/>
                  <a:pt x="422" y="511"/>
                  <a:pt x="421" y="512"/>
                </a:cubicBezTo>
                <a:cubicBezTo>
                  <a:pt x="421" y="512"/>
                  <a:pt x="420" y="512"/>
                  <a:pt x="420" y="513"/>
                </a:cubicBezTo>
                <a:cubicBezTo>
                  <a:pt x="419" y="514"/>
                  <a:pt x="423" y="513"/>
                  <a:pt x="423" y="513"/>
                </a:cubicBezTo>
                <a:cubicBezTo>
                  <a:pt x="425" y="512"/>
                  <a:pt x="426" y="513"/>
                  <a:pt x="427" y="513"/>
                </a:cubicBezTo>
                <a:cubicBezTo>
                  <a:pt x="429" y="513"/>
                  <a:pt x="430" y="512"/>
                  <a:pt x="432" y="512"/>
                </a:cubicBezTo>
                <a:cubicBezTo>
                  <a:pt x="432" y="512"/>
                  <a:pt x="433" y="512"/>
                  <a:pt x="434" y="512"/>
                </a:cubicBezTo>
                <a:cubicBezTo>
                  <a:pt x="434" y="513"/>
                  <a:pt x="435" y="513"/>
                  <a:pt x="435" y="513"/>
                </a:cubicBezTo>
                <a:cubicBezTo>
                  <a:pt x="436" y="514"/>
                  <a:pt x="436" y="513"/>
                  <a:pt x="437" y="514"/>
                </a:cubicBezTo>
                <a:cubicBezTo>
                  <a:pt x="438" y="514"/>
                  <a:pt x="439" y="515"/>
                  <a:pt x="439" y="515"/>
                </a:cubicBezTo>
                <a:cubicBezTo>
                  <a:pt x="439" y="516"/>
                  <a:pt x="440" y="517"/>
                  <a:pt x="440" y="517"/>
                </a:cubicBezTo>
                <a:cubicBezTo>
                  <a:pt x="439" y="518"/>
                  <a:pt x="439" y="516"/>
                  <a:pt x="438" y="516"/>
                </a:cubicBezTo>
                <a:cubicBezTo>
                  <a:pt x="437" y="515"/>
                  <a:pt x="436" y="517"/>
                  <a:pt x="434" y="517"/>
                </a:cubicBezTo>
                <a:cubicBezTo>
                  <a:pt x="434" y="516"/>
                  <a:pt x="434" y="516"/>
                  <a:pt x="433" y="516"/>
                </a:cubicBezTo>
                <a:cubicBezTo>
                  <a:pt x="432" y="515"/>
                  <a:pt x="432" y="515"/>
                  <a:pt x="431" y="515"/>
                </a:cubicBezTo>
                <a:cubicBezTo>
                  <a:pt x="430" y="515"/>
                  <a:pt x="429" y="515"/>
                  <a:pt x="429" y="515"/>
                </a:cubicBezTo>
                <a:cubicBezTo>
                  <a:pt x="427" y="515"/>
                  <a:pt x="426" y="515"/>
                  <a:pt x="424" y="515"/>
                </a:cubicBezTo>
                <a:cubicBezTo>
                  <a:pt x="424" y="516"/>
                  <a:pt x="423" y="516"/>
                  <a:pt x="423" y="517"/>
                </a:cubicBezTo>
                <a:cubicBezTo>
                  <a:pt x="422" y="517"/>
                  <a:pt x="422" y="517"/>
                  <a:pt x="421" y="517"/>
                </a:cubicBezTo>
                <a:cubicBezTo>
                  <a:pt x="420" y="516"/>
                  <a:pt x="417" y="517"/>
                  <a:pt x="418" y="519"/>
                </a:cubicBezTo>
                <a:cubicBezTo>
                  <a:pt x="418" y="519"/>
                  <a:pt x="419" y="519"/>
                  <a:pt x="419" y="519"/>
                </a:cubicBezTo>
                <a:cubicBezTo>
                  <a:pt x="419" y="520"/>
                  <a:pt x="419" y="520"/>
                  <a:pt x="419" y="521"/>
                </a:cubicBezTo>
                <a:cubicBezTo>
                  <a:pt x="418" y="521"/>
                  <a:pt x="417" y="521"/>
                  <a:pt x="416" y="521"/>
                </a:cubicBezTo>
                <a:cubicBezTo>
                  <a:pt x="414" y="520"/>
                  <a:pt x="413" y="521"/>
                  <a:pt x="411" y="522"/>
                </a:cubicBezTo>
                <a:cubicBezTo>
                  <a:pt x="411" y="522"/>
                  <a:pt x="410" y="522"/>
                  <a:pt x="409" y="522"/>
                </a:cubicBezTo>
                <a:cubicBezTo>
                  <a:pt x="409" y="523"/>
                  <a:pt x="408" y="523"/>
                  <a:pt x="407" y="523"/>
                </a:cubicBezTo>
                <a:cubicBezTo>
                  <a:pt x="406" y="523"/>
                  <a:pt x="406" y="523"/>
                  <a:pt x="406" y="523"/>
                </a:cubicBezTo>
                <a:cubicBezTo>
                  <a:pt x="405" y="524"/>
                  <a:pt x="404" y="524"/>
                  <a:pt x="404" y="524"/>
                </a:cubicBezTo>
                <a:cubicBezTo>
                  <a:pt x="403" y="525"/>
                  <a:pt x="404" y="525"/>
                  <a:pt x="405" y="525"/>
                </a:cubicBezTo>
                <a:cubicBezTo>
                  <a:pt x="406" y="526"/>
                  <a:pt x="405" y="526"/>
                  <a:pt x="406" y="527"/>
                </a:cubicBezTo>
                <a:cubicBezTo>
                  <a:pt x="406" y="528"/>
                  <a:pt x="409" y="527"/>
                  <a:pt x="409" y="529"/>
                </a:cubicBezTo>
                <a:cubicBezTo>
                  <a:pt x="409" y="530"/>
                  <a:pt x="406" y="530"/>
                  <a:pt x="405" y="530"/>
                </a:cubicBezTo>
                <a:cubicBezTo>
                  <a:pt x="404" y="530"/>
                  <a:pt x="404" y="530"/>
                  <a:pt x="403" y="530"/>
                </a:cubicBezTo>
                <a:cubicBezTo>
                  <a:pt x="403" y="531"/>
                  <a:pt x="402" y="531"/>
                  <a:pt x="401" y="531"/>
                </a:cubicBezTo>
                <a:cubicBezTo>
                  <a:pt x="401" y="531"/>
                  <a:pt x="400" y="531"/>
                  <a:pt x="400" y="531"/>
                </a:cubicBezTo>
                <a:cubicBezTo>
                  <a:pt x="399" y="532"/>
                  <a:pt x="399" y="532"/>
                  <a:pt x="400" y="532"/>
                </a:cubicBezTo>
                <a:cubicBezTo>
                  <a:pt x="400" y="532"/>
                  <a:pt x="401" y="532"/>
                  <a:pt x="401" y="533"/>
                </a:cubicBezTo>
                <a:cubicBezTo>
                  <a:pt x="401" y="534"/>
                  <a:pt x="400" y="534"/>
                  <a:pt x="399" y="533"/>
                </a:cubicBezTo>
                <a:cubicBezTo>
                  <a:pt x="399" y="533"/>
                  <a:pt x="398" y="533"/>
                  <a:pt x="398" y="534"/>
                </a:cubicBezTo>
                <a:cubicBezTo>
                  <a:pt x="398" y="535"/>
                  <a:pt x="399" y="535"/>
                  <a:pt x="400" y="535"/>
                </a:cubicBezTo>
                <a:cubicBezTo>
                  <a:pt x="400" y="536"/>
                  <a:pt x="399" y="537"/>
                  <a:pt x="400" y="537"/>
                </a:cubicBezTo>
                <a:cubicBezTo>
                  <a:pt x="401" y="538"/>
                  <a:pt x="401" y="537"/>
                  <a:pt x="402" y="536"/>
                </a:cubicBezTo>
                <a:cubicBezTo>
                  <a:pt x="403" y="536"/>
                  <a:pt x="403" y="536"/>
                  <a:pt x="404" y="536"/>
                </a:cubicBezTo>
                <a:cubicBezTo>
                  <a:pt x="405" y="536"/>
                  <a:pt x="405" y="535"/>
                  <a:pt x="406" y="535"/>
                </a:cubicBezTo>
                <a:cubicBezTo>
                  <a:pt x="407" y="536"/>
                  <a:pt x="406" y="536"/>
                  <a:pt x="405" y="537"/>
                </a:cubicBezTo>
                <a:cubicBezTo>
                  <a:pt x="405" y="537"/>
                  <a:pt x="405" y="538"/>
                  <a:pt x="404" y="538"/>
                </a:cubicBezTo>
                <a:cubicBezTo>
                  <a:pt x="403" y="538"/>
                  <a:pt x="403" y="538"/>
                  <a:pt x="402" y="538"/>
                </a:cubicBezTo>
                <a:cubicBezTo>
                  <a:pt x="400" y="538"/>
                  <a:pt x="399" y="538"/>
                  <a:pt x="398" y="538"/>
                </a:cubicBezTo>
                <a:cubicBezTo>
                  <a:pt x="396" y="538"/>
                  <a:pt x="395" y="538"/>
                  <a:pt x="394" y="538"/>
                </a:cubicBezTo>
                <a:cubicBezTo>
                  <a:pt x="392" y="539"/>
                  <a:pt x="392" y="540"/>
                  <a:pt x="392" y="541"/>
                </a:cubicBezTo>
                <a:cubicBezTo>
                  <a:pt x="392" y="543"/>
                  <a:pt x="392" y="544"/>
                  <a:pt x="394" y="545"/>
                </a:cubicBezTo>
                <a:cubicBezTo>
                  <a:pt x="395" y="545"/>
                  <a:pt x="395" y="544"/>
                  <a:pt x="396" y="545"/>
                </a:cubicBezTo>
                <a:cubicBezTo>
                  <a:pt x="396" y="546"/>
                  <a:pt x="396" y="547"/>
                  <a:pt x="395" y="547"/>
                </a:cubicBezTo>
                <a:cubicBezTo>
                  <a:pt x="394" y="548"/>
                  <a:pt x="393" y="548"/>
                  <a:pt x="393" y="549"/>
                </a:cubicBezTo>
                <a:cubicBezTo>
                  <a:pt x="394" y="549"/>
                  <a:pt x="394" y="549"/>
                  <a:pt x="395" y="548"/>
                </a:cubicBezTo>
                <a:cubicBezTo>
                  <a:pt x="395" y="548"/>
                  <a:pt x="396" y="548"/>
                  <a:pt x="396" y="548"/>
                </a:cubicBezTo>
                <a:cubicBezTo>
                  <a:pt x="397" y="548"/>
                  <a:pt x="398" y="548"/>
                  <a:pt x="398" y="548"/>
                </a:cubicBezTo>
                <a:cubicBezTo>
                  <a:pt x="399" y="548"/>
                  <a:pt x="399" y="547"/>
                  <a:pt x="400" y="547"/>
                </a:cubicBezTo>
                <a:cubicBezTo>
                  <a:pt x="400" y="547"/>
                  <a:pt x="401" y="547"/>
                  <a:pt x="402" y="547"/>
                </a:cubicBezTo>
                <a:cubicBezTo>
                  <a:pt x="403" y="547"/>
                  <a:pt x="403" y="547"/>
                  <a:pt x="404" y="546"/>
                </a:cubicBezTo>
                <a:cubicBezTo>
                  <a:pt x="405" y="546"/>
                  <a:pt x="406" y="546"/>
                  <a:pt x="408" y="546"/>
                </a:cubicBezTo>
                <a:cubicBezTo>
                  <a:pt x="408" y="546"/>
                  <a:pt x="409" y="546"/>
                  <a:pt x="410" y="546"/>
                </a:cubicBezTo>
                <a:cubicBezTo>
                  <a:pt x="410" y="546"/>
                  <a:pt x="411" y="546"/>
                  <a:pt x="411" y="545"/>
                </a:cubicBezTo>
                <a:cubicBezTo>
                  <a:pt x="412" y="545"/>
                  <a:pt x="413" y="545"/>
                  <a:pt x="413" y="546"/>
                </a:cubicBezTo>
                <a:cubicBezTo>
                  <a:pt x="413" y="546"/>
                  <a:pt x="412" y="547"/>
                  <a:pt x="411" y="547"/>
                </a:cubicBezTo>
                <a:cubicBezTo>
                  <a:pt x="411" y="547"/>
                  <a:pt x="410" y="547"/>
                  <a:pt x="409" y="547"/>
                </a:cubicBezTo>
                <a:cubicBezTo>
                  <a:pt x="409" y="548"/>
                  <a:pt x="408" y="548"/>
                  <a:pt x="408" y="549"/>
                </a:cubicBezTo>
                <a:cubicBezTo>
                  <a:pt x="407" y="549"/>
                  <a:pt x="407" y="549"/>
                  <a:pt x="406" y="549"/>
                </a:cubicBezTo>
                <a:cubicBezTo>
                  <a:pt x="406" y="550"/>
                  <a:pt x="405" y="550"/>
                  <a:pt x="404" y="550"/>
                </a:cubicBezTo>
                <a:cubicBezTo>
                  <a:pt x="404" y="550"/>
                  <a:pt x="404" y="549"/>
                  <a:pt x="403" y="549"/>
                </a:cubicBezTo>
                <a:cubicBezTo>
                  <a:pt x="403" y="548"/>
                  <a:pt x="402" y="548"/>
                  <a:pt x="402" y="548"/>
                </a:cubicBezTo>
                <a:cubicBezTo>
                  <a:pt x="400" y="547"/>
                  <a:pt x="400" y="548"/>
                  <a:pt x="398" y="549"/>
                </a:cubicBezTo>
                <a:cubicBezTo>
                  <a:pt x="397" y="549"/>
                  <a:pt x="396" y="548"/>
                  <a:pt x="395" y="549"/>
                </a:cubicBezTo>
                <a:cubicBezTo>
                  <a:pt x="395" y="549"/>
                  <a:pt x="394" y="550"/>
                  <a:pt x="394" y="550"/>
                </a:cubicBezTo>
                <a:cubicBezTo>
                  <a:pt x="393" y="550"/>
                  <a:pt x="392" y="550"/>
                  <a:pt x="392" y="550"/>
                </a:cubicBezTo>
                <a:cubicBezTo>
                  <a:pt x="390" y="550"/>
                  <a:pt x="390" y="551"/>
                  <a:pt x="390" y="551"/>
                </a:cubicBezTo>
                <a:cubicBezTo>
                  <a:pt x="389" y="552"/>
                  <a:pt x="388" y="551"/>
                  <a:pt x="388" y="552"/>
                </a:cubicBezTo>
                <a:cubicBezTo>
                  <a:pt x="388" y="554"/>
                  <a:pt x="391" y="553"/>
                  <a:pt x="392" y="554"/>
                </a:cubicBezTo>
                <a:cubicBezTo>
                  <a:pt x="393" y="555"/>
                  <a:pt x="390" y="555"/>
                  <a:pt x="391" y="556"/>
                </a:cubicBezTo>
                <a:cubicBezTo>
                  <a:pt x="392" y="557"/>
                  <a:pt x="394" y="557"/>
                  <a:pt x="393" y="559"/>
                </a:cubicBezTo>
                <a:cubicBezTo>
                  <a:pt x="393" y="558"/>
                  <a:pt x="392" y="557"/>
                  <a:pt x="391" y="557"/>
                </a:cubicBezTo>
                <a:cubicBezTo>
                  <a:pt x="389" y="556"/>
                  <a:pt x="389" y="558"/>
                  <a:pt x="388" y="559"/>
                </a:cubicBezTo>
                <a:cubicBezTo>
                  <a:pt x="387" y="560"/>
                  <a:pt x="386" y="560"/>
                  <a:pt x="385" y="561"/>
                </a:cubicBezTo>
                <a:cubicBezTo>
                  <a:pt x="385" y="561"/>
                  <a:pt x="384" y="562"/>
                  <a:pt x="384" y="563"/>
                </a:cubicBezTo>
                <a:cubicBezTo>
                  <a:pt x="384" y="563"/>
                  <a:pt x="385" y="563"/>
                  <a:pt x="385" y="564"/>
                </a:cubicBezTo>
                <a:cubicBezTo>
                  <a:pt x="385" y="565"/>
                  <a:pt x="385" y="565"/>
                  <a:pt x="384" y="565"/>
                </a:cubicBezTo>
                <a:cubicBezTo>
                  <a:pt x="384" y="565"/>
                  <a:pt x="383" y="565"/>
                  <a:pt x="382" y="565"/>
                </a:cubicBezTo>
                <a:cubicBezTo>
                  <a:pt x="382" y="566"/>
                  <a:pt x="382" y="566"/>
                  <a:pt x="382" y="567"/>
                </a:cubicBezTo>
                <a:cubicBezTo>
                  <a:pt x="382" y="568"/>
                  <a:pt x="381" y="567"/>
                  <a:pt x="381" y="568"/>
                </a:cubicBezTo>
                <a:cubicBezTo>
                  <a:pt x="380" y="570"/>
                  <a:pt x="383" y="570"/>
                  <a:pt x="384" y="570"/>
                </a:cubicBezTo>
                <a:cubicBezTo>
                  <a:pt x="385" y="570"/>
                  <a:pt x="385" y="571"/>
                  <a:pt x="385" y="571"/>
                </a:cubicBezTo>
                <a:cubicBezTo>
                  <a:pt x="385" y="572"/>
                  <a:pt x="386" y="572"/>
                  <a:pt x="386" y="573"/>
                </a:cubicBezTo>
                <a:cubicBezTo>
                  <a:pt x="387" y="573"/>
                  <a:pt x="387" y="574"/>
                  <a:pt x="387" y="574"/>
                </a:cubicBezTo>
                <a:cubicBezTo>
                  <a:pt x="386" y="575"/>
                  <a:pt x="385" y="574"/>
                  <a:pt x="385" y="574"/>
                </a:cubicBezTo>
                <a:cubicBezTo>
                  <a:pt x="384" y="573"/>
                  <a:pt x="384" y="573"/>
                  <a:pt x="383" y="573"/>
                </a:cubicBezTo>
                <a:cubicBezTo>
                  <a:pt x="383" y="573"/>
                  <a:pt x="382" y="573"/>
                  <a:pt x="382" y="572"/>
                </a:cubicBezTo>
                <a:cubicBezTo>
                  <a:pt x="381" y="571"/>
                  <a:pt x="381" y="570"/>
                  <a:pt x="380" y="569"/>
                </a:cubicBezTo>
                <a:cubicBezTo>
                  <a:pt x="379" y="569"/>
                  <a:pt x="379" y="570"/>
                  <a:pt x="379" y="570"/>
                </a:cubicBezTo>
                <a:cubicBezTo>
                  <a:pt x="378" y="571"/>
                  <a:pt x="378" y="572"/>
                  <a:pt x="378" y="572"/>
                </a:cubicBezTo>
                <a:cubicBezTo>
                  <a:pt x="377" y="573"/>
                  <a:pt x="377" y="573"/>
                  <a:pt x="376" y="574"/>
                </a:cubicBezTo>
                <a:cubicBezTo>
                  <a:pt x="376" y="575"/>
                  <a:pt x="376" y="576"/>
                  <a:pt x="376" y="576"/>
                </a:cubicBezTo>
                <a:cubicBezTo>
                  <a:pt x="375" y="578"/>
                  <a:pt x="374" y="579"/>
                  <a:pt x="374" y="580"/>
                </a:cubicBezTo>
                <a:cubicBezTo>
                  <a:pt x="376" y="581"/>
                  <a:pt x="376" y="579"/>
                  <a:pt x="377" y="579"/>
                </a:cubicBezTo>
                <a:cubicBezTo>
                  <a:pt x="377" y="578"/>
                  <a:pt x="378" y="578"/>
                  <a:pt x="378" y="578"/>
                </a:cubicBezTo>
                <a:cubicBezTo>
                  <a:pt x="379" y="578"/>
                  <a:pt x="379" y="577"/>
                  <a:pt x="380" y="578"/>
                </a:cubicBezTo>
                <a:cubicBezTo>
                  <a:pt x="381" y="578"/>
                  <a:pt x="381" y="579"/>
                  <a:pt x="381" y="579"/>
                </a:cubicBezTo>
                <a:cubicBezTo>
                  <a:pt x="381" y="580"/>
                  <a:pt x="381" y="580"/>
                  <a:pt x="382" y="581"/>
                </a:cubicBezTo>
                <a:cubicBezTo>
                  <a:pt x="382" y="582"/>
                  <a:pt x="380" y="582"/>
                  <a:pt x="380" y="583"/>
                </a:cubicBezTo>
                <a:cubicBezTo>
                  <a:pt x="381" y="584"/>
                  <a:pt x="382" y="583"/>
                  <a:pt x="383" y="583"/>
                </a:cubicBezTo>
                <a:cubicBezTo>
                  <a:pt x="384" y="584"/>
                  <a:pt x="381" y="584"/>
                  <a:pt x="380" y="585"/>
                </a:cubicBezTo>
                <a:cubicBezTo>
                  <a:pt x="380" y="585"/>
                  <a:pt x="379" y="586"/>
                  <a:pt x="379" y="585"/>
                </a:cubicBezTo>
                <a:cubicBezTo>
                  <a:pt x="378" y="584"/>
                  <a:pt x="379" y="584"/>
                  <a:pt x="379" y="583"/>
                </a:cubicBezTo>
                <a:cubicBezTo>
                  <a:pt x="380" y="582"/>
                  <a:pt x="379" y="582"/>
                  <a:pt x="379" y="581"/>
                </a:cubicBezTo>
                <a:cubicBezTo>
                  <a:pt x="378" y="581"/>
                  <a:pt x="377" y="581"/>
                  <a:pt x="376" y="581"/>
                </a:cubicBezTo>
                <a:cubicBezTo>
                  <a:pt x="376" y="581"/>
                  <a:pt x="375" y="581"/>
                  <a:pt x="375" y="581"/>
                </a:cubicBezTo>
                <a:cubicBezTo>
                  <a:pt x="373" y="581"/>
                  <a:pt x="373" y="582"/>
                  <a:pt x="372" y="583"/>
                </a:cubicBezTo>
                <a:cubicBezTo>
                  <a:pt x="371" y="584"/>
                  <a:pt x="370" y="584"/>
                  <a:pt x="369" y="585"/>
                </a:cubicBezTo>
                <a:cubicBezTo>
                  <a:pt x="369" y="587"/>
                  <a:pt x="368" y="588"/>
                  <a:pt x="367" y="588"/>
                </a:cubicBezTo>
                <a:cubicBezTo>
                  <a:pt x="366" y="589"/>
                  <a:pt x="365" y="590"/>
                  <a:pt x="364" y="591"/>
                </a:cubicBezTo>
                <a:cubicBezTo>
                  <a:pt x="363" y="592"/>
                  <a:pt x="362" y="592"/>
                  <a:pt x="361" y="593"/>
                </a:cubicBezTo>
                <a:cubicBezTo>
                  <a:pt x="360" y="594"/>
                  <a:pt x="358" y="595"/>
                  <a:pt x="358" y="595"/>
                </a:cubicBezTo>
                <a:cubicBezTo>
                  <a:pt x="357" y="597"/>
                  <a:pt x="360" y="595"/>
                  <a:pt x="361" y="595"/>
                </a:cubicBezTo>
                <a:cubicBezTo>
                  <a:pt x="362" y="594"/>
                  <a:pt x="363" y="594"/>
                  <a:pt x="365" y="593"/>
                </a:cubicBezTo>
                <a:cubicBezTo>
                  <a:pt x="365" y="593"/>
                  <a:pt x="365" y="592"/>
                  <a:pt x="366" y="592"/>
                </a:cubicBezTo>
                <a:cubicBezTo>
                  <a:pt x="367" y="592"/>
                  <a:pt x="366" y="593"/>
                  <a:pt x="366" y="593"/>
                </a:cubicBezTo>
                <a:cubicBezTo>
                  <a:pt x="366" y="594"/>
                  <a:pt x="367" y="596"/>
                  <a:pt x="365" y="596"/>
                </a:cubicBezTo>
                <a:cubicBezTo>
                  <a:pt x="364" y="597"/>
                  <a:pt x="364" y="596"/>
                  <a:pt x="363" y="597"/>
                </a:cubicBezTo>
                <a:cubicBezTo>
                  <a:pt x="363" y="597"/>
                  <a:pt x="361" y="597"/>
                  <a:pt x="361" y="598"/>
                </a:cubicBezTo>
                <a:cubicBezTo>
                  <a:pt x="361" y="599"/>
                  <a:pt x="362" y="599"/>
                  <a:pt x="363" y="599"/>
                </a:cubicBezTo>
                <a:cubicBezTo>
                  <a:pt x="364" y="599"/>
                  <a:pt x="364" y="599"/>
                  <a:pt x="364" y="600"/>
                </a:cubicBezTo>
                <a:cubicBezTo>
                  <a:pt x="365" y="600"/>
                  <a:pt x="365" y="600"/>
                  <a:pt x="365" y="601"/>
                </a:cubicBezTo>
                <a:cubicBezTo>
                  <a:pt x="365" y="602"/>
                  <a:pt x="364" y="602"/>
                  <a:pt x="363" y="602"/>
                </a:cubicBezTo>
                <a:cubicBezTo>
                  <a:pt x="363" y="603"/>
                  <a:pt x="362" y="603"/>
                  <a:pt x="362" y="604"/>
                </a:cubicBezTo>
                <a:cubicBezTo>
                  <a:pt x="362" y="605"/>
                  <a:pt x="362" y="605"/>
                  <a:pt x="362" y="606"/>
                </a:cubicBezTo>
                <a:cubicBezTo>
                  <a:pt x="361" y="607"/>
                  <a:pt x="361" y="606"/>
                  <a:pt x="360" y="607"/>
                </a:cubicBezTo>
                <a:cubicBezTo>
                  <a:pt x="360" y="607"/>
                  <a:pt x="360" y="608"/>
                  <a:pt x="359" y="608"/>
                </a:cubicBezTo>
                <a:cubicBezTo>
                  <a:pt x="358" y="609"/>
                  <a:pt x="358" y="608"/>
                  <a:pt x="359" y="607"/>
                </a:cubicBezTo>
                <a:cubicBezTo>
                  <a:pt x="359" y="606"/>
                  <a:pt x="359" y="606"/>
                  <a:pt x="359" y="605"/>
                </a:cubicBezTo>
                <a:cubicBezTo>
                  <a:pt x="358" y="604"/>
                  <a:pt x="356" y="604"/>
                  <a:pt x="355" y="604"/>
                </a:cubicBezTo>
                <a:cubicBezTo>
                  <a:pt x="355" y="603"/>
                  <a:pt x="354" y="603"/>
                  <a:pt x="353" y="603"/>
                </a:cubicBezTo>
                <a:cubicBezTo>
                  <a:pt x="352" y="602"/>
                  <a:pt x="351" y="603"/>
                  <a:pt x="350" y="604"/>
                </a:cubicBezTo>
                <a:cubicBezTo>
                  <a:pt x="349" y="604"/>
                  <a:pt x="348" y="605"/>
                  <a:pt x="347" y="606"/>
                </a:cubicBezTo>
                <a:cubicBezTo>
                  <a:pt x="346" y="607"/>
                  <a:pt x="345" y="607"/>
                  <a:pt x="343" y="608"/>
                </a:cubicBezTo>
                <a:cubicBezTo>
                  <a:pt x="342" y="609"/>
                  <a:pt x="342" y="610"/>
                  <a:pt x="341" y="610"/>
                </a:cubicBezTo>
                <a:cubicBezTo>
                  <a:pt x="340" y="611"/>
                  <a:pt x="339" y="611"/>
                  <a:pt x="339" y="612"/>
                </a:cubicBezTo>
                <a:cubicBezTo>
                  <a:pt x="338" y="613"/>
                  <a:pt x="340" y="612"/>
                  <a:pt x="340" y="613"/>
                </a:cubicBezTo>
                <a:cubicBezTo>
                  <a:pt x="341" y="614"/>
                  <a:pt x="338" y="615"/>
                  <a:pt x="337" y="615"/>
                </a:cubicBezTo>
                <a:cubicBezTo>
                  <a:pt x="336" y="616"/>
                  <a:pt x="335" y="617"/>
                  <a:pt x="334" y="618"/>
                </a:cubicBezTo>
                <a:cubicBezTo>
                  <a:pt x="333" y="618"/>
                  <a:pt x="333" y="619"/>
                  <a:pt x="332" y="620"/>
                </a:cubicBezTo>
                <a:cubicBezTo>
                  <a:pt x="332" y="621"/>
                  <a:pt x="333" y="620"/>
                  <a:pt x="333" y="621"/>
                </a:cubicBezTo>
                <a:cubicBezTo>
                  <a:pt x="334" y="622"/>
                  <a:pt x="331" y="623"/>
                  <a:pt x="331" y="624"/>
                </a:cubicBezTo>
                <a:cubicBezTo>
                  <a:pt x="330" y="625"/>
                  <a:pt x="329" y="625"/>
                  <a:pt x="327" y="626"/>
                </a:cubicBezTo>
                <a:cubicBezTo>
                  <a:pt x="327" y="626"/>
                  <a:pt x="324" y="628"/>
                  <a:pt x="326" y="629"/>
                </a:cubicBezTo>
                <a:cubicBezTo>
                  <a:pt x="326" y="629"/>
                  <a:pt x="326" y="628"/>
                  <a:pt x="326" y="629"/>
                </a:cubicBezTo>
                <a:cubicBezTo>
                  <a:pt x="327" y="629"/>
                  <a:pt x="327" y="629"/>
                  <a:pt x="327" y="629"/>
                </a:cubicBezTo>
                <a:cubicBezTo>
                  <a:pt x="328" y="629"/>
                  <a:pt x="328" y="630"/>
                  <a:pt x="329" y="629"/>
                </a:cubicBezTo>
                <a:cubicBezTo>
                  <a:pt x="330" y="629"/>
                  <a:pt x="331" y="627"/>
                  <a:pt x="332" y="628"/>
                </a:cubicBezTo>
                <a:cubicBezTo>
                  <a:pt x="333" y="629"/>
                  <a:pt x="330" y="630"/>
                  <a:pt x="330" y="632"/>
                </a:cubicBezTo>
                <a:cubicBezTo>
                  <a:pt x="330" y="632"/>
                  <a:pt x="331" y="633"/>
                  <a:pt x="331" y="633"/>
                </a:cubicBezTo>
                <a:cubicBezTo>
                  <a:pt x="332" y="634"/>
                  <a:pt x="332" y="635"/>
                  <a:pt x="332" y="635"/>
                </a:cubicBezTo>
                <a:cubicBezTo>
                  <a:pt x="333" y="636"/>
                  <a:pt x="336" y="635"/>
                  <a:pt x="337" y="635"/>
                </a:cubicBezTo>
                <a:cubicBezTo>
                  <a:pt x="338" y="634"/>
                  <a:pt x="339" y="633"/>
                  <a:pt x="340" y="632"/>
                </a:cubicBezTo>
                <a:cubicBezTo>
                  <a:pt x="341" y="632"/>
                  <a:pt x="342" y="632"/>
                  <a:pt x="342" y="632"/>
                </a:cubicBezTo>
                <a:cubicBezTo>
                  <a:pt x="343" y="632"/>
                  <a:pt x="344" y="631"/>
                  <a:pt x="344" y="631"/>
                </a:cubicBezTo>
                <a:cubicBezTo>
                  <a:pt x="345" y="631"/>
                  <a:pt x="345" y="631"/>
                  <a:pt x="345" y="631"/>
                </a:cubicBezTo>
                <a:cubicBezTo>
                  <a:pt x="346" y="630"/>
                  <a:pt x="346" y="630"/>
                  <a:pt x="346" y="630"/>
                </a:cubicBezTo>
                <a:cubicBezTo>
                  <a:pt x="347" y="629"/>
                  <a:pt x="347" y="629"/>
                  <a:pt x="348" y="629"/>
                </a:cubicBezTo>
                <a:cubicBezTo>
                  <a:pt x="349" y="628"/>
                  <a:pt x="351" y="627"/>
                  <a:pt x="352" y="626"/>
                </a:cubicBezTo>
                <a:cubicBezTo>
                  <a:pt x="353" y="626"/>
                  <a:pt x="353" y="626"/>
                  <a:pt x="354" y="625"/>
                </a:cubicBezTo>
                <a:cubicBezTo>
                  <a:pt x="354" y="625"/>
                  <a:pt x="354" y="624"/>
                  <a:pt x="353" y="623"/>
                </a:cubicBezTo>
                <a:cubicBezTo>
                  <a:pt x="353" y="623"/>
                  <a:pt x="353" y="622"/>
                  <a:pt x="352" y="622"/>
                </a:cubicBezTo>
                <a:cubicBezTo>
                  <a:pt x="351" y="622"/>
                  <a:pt x="351" y="623"/>
                  <a:pt x="351" y="624"/>
                </a:cubicBezTo>
                <a:cubicBezTo>
                  <a:pt x="350" y="624"/>
                  <a:pt x="349" y="623"/>
                  <a:pt x="349" y="623"/>
                </a:cubicBezTo>
                <a:cubicBezTo>
                  <a:pt x="349" y="622"/>
                  <a:pt x="351" y="622"/>
                  <a:pt x="351" y="622"/>
                </a:cubicBezTo>
                <a:cubicBezTo>
                  <a:pt x="352" y="621"/>
                  <a:pt x="352" y="621"/>
                  <a:pt x="353" y="620"/>
                </a:cubicBezTo>
                <a:cubicBezTo>
                  <a:pt x="353" y="620"/>
                  <a:pt x="354" y="620"/>
                  <a:pt x="355" y="619"/>
                </a:cubicBezTo>
                <a:cubicBezTo>
                  <a:pt x="356" y="619"/>
                  <a:pt x="358" y="615"/>
                  <a:pt x="360" y="617"/>
                </a:cubicBezTo>
                <a:cubicBezTo>
                  <a:pt x="360" y="617"/>
                  <a:pt x="360" y="617"/>
                  <a:pt x="360" y="617"/>
                </a:cubicBezTo>
                <a:cubicBezTo>
                  <a:pt x="360" y="618"/>
                  <a:pt x="360" y="618"/>
                  <a:pt x="361" y="618"/>
                </a:cubicBezTo>
                <a:cubicBezTo>
                  <a:pt x="362" y="619"/>
                  <a:pt x="360" y="619"/>
                  <a:pt x="359" y="620"/>
                </a:cubicBezTo>
                <a:cubicBezTo>
                  <a:pt x="359" y="620"/>
                  <a:pt x="358" y="621"/>
                  <a:pt x="358" y="621"/>
                </a:cubicBezTo>
                <a:cubicBezTo>
                  <a:pt x="357" y="621"/>
                  <a:pt x="356" y="621"/>
                  <a:pt x="356" y="622"/>
                </a:cubicBezTo>
                <a:cubicBezTo>
                  <a:pt x="355" y="622"/>
                  <a:pt x="355" y="622"/>
                  <a:pt x="354" y="623"/>
                </a:cubicBezTo>
                <a:cubicBezTo>
                  <a:pt x="354" y="624"/>
                  <a:pt x="356" y="623"/>
                  <a:pt x="356" y="623"/>
                </a:cubicBezTo>
                <a:cubicBezTo>
                  <a:pt x="357" y="624"/>
                  <a:pt x="356" y="624"/>
                  <a:pt x="357" y="624"/>
                </a:cubicBezTo>
                <a:cubicBezTo>
                  <a:pt x="358" y="625"/>
                  <a:pt x="359" y="624"/>
                  <a:pt x="360" y="624"/>
                </a:cubicBezTo>
                <a:cubicBezTo>
                  <a:pt x="361" y="625"/>
                  <a:pt x="358" y="627"/>
                  <a:pt x="358" y="627"/>
                </a:cubicBezTo>
                <a:cubicBezTo>
                  <a:pt x="357" y="627"/>
                  <a:pt x="356" y="627"/>
                  <a:pt x="356" y="628"/>
                </a:cubicBezTo>
                <a:cubicBezTo>
                  <a:pt x="355" y="628"/>
                  <a:pt x="355" y="629"/>
                  <a:pt x="354" y="629"/>
                </a:cubicBezTo>
                <a:cubicBezTo>
                  <a:pt x="353" y="630"/>
                  <a:pt x="351" y="630"/>
                  <a:pt x="350" y="630"/>
                </a:cubicBezTo>
                <a:cubicBezTo>
                  <a:pt x="349" y="631"/>
                  <a:pt x="349" y="631"/>
                  <a:pt x="348" y="632"/>
                </a:cubicBezTo>
                <a:cubicBezTo>
                  <a:pt x="347" y="632"/>
                  <a:pt x="346" y="632"/>
                  <a:pt x="346" y="633"/>
                </a:cubicBezTo>
                <a:cubicBezTo>
                  <a:pt x="347" y="633"/>
                  <a:pt x="348" y="633"/>
                  <a:pt x="348" y="633"/>
                </a:cubicBezTo>
                <a:cubicBezTo>
                  <a:pt x="349" y="633"/>
                  <a:pt x="348" y="634"/>
                  <a:pt x="348" y="634"/>
                </a:cubicBezTo>
                <a:cubicBezTo>
                  <a:pt x="348" y="635"/>
                  <a:pt x="349" y="635"/>
                  <a:pt x="349" y="636"/>
                </a:cubicBezTo>
                <a:cubicBezTo>
                  <a:pt x="349" y="637"/>
                  <a:pt x="347" y="638"/>
                  <a:pt x="346" y="638"/>
                </a:cubicBezTo>
                <a:cubicBezTo>
                  <a:pt x="345" y="638"/>
                  <a:pt x="344" y="638"/>
                  <a:pt x="344" y="638"/>
                </a:cubicBezTo>
                <a:cubicBezTo>
                  <a:pt x="342" y="637"/>
                  <a:pt x="340" y="637"/>
                  <a:pt x="339" y="638"/>
                </a:cubicBezTo>
                <a:cubicBezTo>
                  <a:pt x="338" y="638"/>
                  <a:pt x="336" y="639"/>
                  <a:pt x="335" y="639"/>
                </a:cubicBezTo>
                <a:cubicBezTo>
                  <a:pt x="334" y="640"/>
                  <a:pt x="332" y="640"/>
                  <a:pt x="331" y="640"/>
                </a:cubicBezTo>
                <a:cubicBezTo>
                  <a:pt x="330" y="639"/>
                  <a:pt x="332" y="638"/>
                  <a:pt x="332" y="636"/>
                </a:cubicBezTo>
                <a:cubicBezTo>
                  <a:pt x="331" y="635"/>
                  <a:pt x="330" y="635"/>
                  <a:pt x="330" y="634"/>
                </a:cubicBezTo>
                <a:cubicBezTo>
                  <a:pt x="329" y="633"/>
                  <a:pt x="329" y="632"/>
                  <a:pt x="328" y="631"/>
                </a:cubicBezTo>
                <a:cubicBezTo>
                  <a:pt x="326" y="630"/>
                  <a:pt x="325" y="631"/>
                  <a:pt x="324" y="632"/>
                </a:cubicBezTo>
                <a:cubicBezTo>
                  <a:pt x="323" y="632"/>
                  <a:pt x="322" y="632"/>
                  <a:pt x="322" y="633"/>
                </a:cubicBezTo>
                <a:cubicBezTo>
                  <a:pt x="321" y="633"/>
                  <a:pt x="320" y="633"/>
                  <a:pt x="320" y="633"/>
                </a:cubicBezTo>
                <a:cubicBezTo>
                  <a:pt x="319" y="634"/>
                  <a:pt x="316" y="635"/>
                  <a:pt x="318" y="636"/>
                </a:cubicBezTo>
                <a:cubicBezTo>
                  <a:pt x="319" y="636"/>
                  <a:pt x="321" y="636"/>
                  <a:pt x="320" y="637"/>
                </a:cubicBezTo>
                <a:cubicBezTo>
                  <a:pt x="320" y="638"/>
                  <a:pt x="319" y="638"/>
                  <a:pt x="318" y="639"/>
                </a:cubicBezTo>
                <a:cubicBezTo>
                  <a:pt x="318" y="639"/>
                  <a:pt x="317" y="639"/>
                  <a:pt x="317" y="640"/>
                </a:cubicBezTo>
                <a:cubicBezTo>
                  <a:pt x="315" y="641"/>
                  <a:pt x="315" y="639"/>
                  <a:pt x="315" y="638"/>
                </a:cubicBezTo>
                <a:cubicBezTo>
                  <a:pt x="314" y="637"/>
                  <a:pt x="312" y="637"/>
                  <a:pt x="311" y="637"/>
                </a:cubicBezTo>
                <a:cubicBezTo>
                  <a:pt x="310" y="637"/>
                  <a:pt x="309" y="637"/>
                  <a:pt x="308" y="638"/>
                </a:cubicBezTo>
                <a:cubicBezTo>
                  <a:pt x="307" y="638"/>
                  <a:pt x="306" y="640"/>
                  <a:pt x="305" y="640"/>
                </a:cubicBezTo>
                <a:cubicBezTo>
                  <a:pt x="304" y="641"/>
                  <a:pt x="304" y="642"/>
                  <a:pt x="305" y="642"/>
                </a:cubicBezTo>
                <a:cubicBezTo>
                  <a:pt x="306" y="643"/>
                  <a:pt x="306" y="643"/>
                  <a:pt x="306" y="643"/>
                </a:cubicBezTo>
                <a:cubicBezTo>
                  <a:pt x="307" y="643"/>
                  <a:pt x="307" y="643"/>
                  <a:pt x="308" y="643"/>
                </a:cubicBezTo>
                <a:cubicBezTo>
                  <a:pt x="309" y="645"/>
                  <a:pt x="306" y="645"/>
                  <a:pt x="305" y="645"/>
                </a:cubicBezTo>
                <a:cubicBezTo>
                  <a:pt x="304" y="645"/>
                  <a:pt x="303" y="645"/>
                  <a:pt x="301" y="645"/>
                </a:cubicBezTo>
                <a:cubicBezTo>
                  <a:pt x="301" y="645"/>
                  <a:pt x="300" y="645"/>
                  <a:pt x="299" y="646"/>
                </a:cubicBezTo>
                <a:cubicBezTo>
                  <a:pt x="299" y="646"/>
                  <a:pt x="299" y="646"/>
                  <a:pt x="299" y="646"/>
                </a:cubicBezTo>
                <a:cubicBezTo>
                  <a:pt x="298" y="647"/>
                  <a:pt x="298" y="646"/>
                  <a:pt x="298" y="646"/>
                </a:cubicBezTo>
                <a:cubicBezTo>
                  <a:pt x="297" y="647"/>
                  <a:pt x="297" y="647"/>
                  <a:pt x="297" y="648"/>
                </a:cubicBezTo>
                <a:cubicBezTo>
                  <a:pt x="297" y="649"/>
                  <a:pt x="298" y="649"/>
                  <a:pt x="299" y="649"/>
                </a:cubicBezTo>
                <a:cubicBezTo>
                  <a:pt x="299" y="650"/>
                  <a:pt x="299" y="650"/>
                  <a:pt x="300" y="650"/>
                </a:cubicBezTo>
                <a:cubicBezTo>
                  <a:pt x="301" y="650"/>
                  <a:pt x="301" y="650"/>
                  <a:pt x="302" y="650"/>
                </a:cubicBezTo>
                <a:cubicBezTo>
                  <a:pt x="303" y="650"/>
                  <a:pt x="303" y="650"/>
                  <a:pt x="304" y="651"/>
                </a:cubicBezTo>
                <a:cubicBezTo>
                  <a:pt x="305" y="651"/>
                  <a:pt x="305" y="651"/>
                  <a:pt x="306" y="652"/>
                </a:cubicBezTo>
                <a:cubicBezTo>
                  <a:pt x="307" y="652"/>
                  <a:pt x="308" y="655"/>
                  <a:pt x="307" y="655"/>
                </a:cubicBezTo>
                <a:cubicBezTo>
                  <a:pt x="307" y="656"/>
                  <a:pt x="307" y="655"/>
                  <a:pt x="306" y="655"/>
                </a:cubicBezTo>
                <a:cubicBezTo>
                  <a:pt x="306" y="654"/>
                  <a:pt x="305" y="654"/>
                  <a:pt x="304" y="654"/>
                </a:cubicBezTo>
                <a:cubicBezTo>
                  <a:pt x="302" y="654"/>
                  <a:pt x="302" y="654"/>
                  <a:pt x="301" y="653"/>
                </a:cubicBezTo>
                <a:cubicBezTo>
                  <a:pt x="300" y="652"/>
                  <a:pt x="300" y="652"/>
                  <a:pt x="300" y="651"/>
                </a:cubicBezTo>
                <a:cubicBezTo>
                  <a:pt x="299" y="651"/>
                  <a:pt x="299" y="651"/>
                  <a:pt x="298" y="650"/>
                </a:cubicBezTo>
                <a:cubicBezTo>
                  <a:pt x="297" y="649"/>
                  <a:pt x="296" y="648"/>
                  <a:pt x="295" y="648"/>
                </a:cubicBezTo>
                <a:cubicBezTo>
                  <a:pt x="294" y="648"/>
                  <a:pt x="292" y="648"/>
                  <a:pt x="293" y="650"/>
                </a:cubicBezTo>
                <a:cubicBezTo>
                  <a:pt x="293" y="651"/>
                  <a:pt x="295" y="651"/>
                  <a:pt x="296" y="652"/>
                </a:cubicBezTo>
                <a:cubicBezTo>
                  <a:pt x="297" y="653"/>
                  <a:pt x="297" y="653"/>
                  <a:pt x="297" y="654"/>
                </a:cubicBezTo>
                <a:cubicBezTo>
                  <a:pt x="298" y="654"/>
                  <a:pt x="299" y="654"/>
                  <a:pt x="299" y="655"/>
                </a:cubicBezTo>
                <a:cubicBezTo>
                  <a:pt x="299" y="656"/>
                  <a:pt x="298" y="656"/>
                  <a:pt x="297" y="656"/>
                </a:cubicBezTo>
                <a:cubicBezTo>
                  <a:pt x="297" y="655"/>
                  <a:pt x="297" y="655"/>
                  <a:pt x="296" y="654"/>
                </a:cubicBezTo>
                <a:cubicBezTo>
                  <a:pt x="296" y="654"/>
                  <a:pt x="295" y="654"/>
                  <a:pt x="294" y="653"/>
                </a:cubicBezTo>
                <a:cubicBezTo>
                  <a:pt x="294" y="653"/>
                  <a:pt x="293" y="653"/>
                  <a:pt x="293" y="652"/>
                </a:cubicBezTo>
                <a:cubicBezTo>
                  <a:pt x="291" y="651"/>
                  <a:pt x="289" y="652"/>
                  <a:pt x="287" y="653"/>
                </a:cubicBezTo>
                <a:cubicBezTo>
                  <a:pt x="285" y="653"/>
                  <a:pt x="283" y="653"/>
                  <a:pt x="282" y="652"/>
                </a:cubicBezTo>
                <a:cubicBezTo>
                  <a:pt x="281" y="651"/>
                  <a:pt x="280" y="650"/>
                  <a:pt x="279" y="650"/>
                </a:cubicBezTo>
                <a:cubicBezTo>
                  <a:pt x="278" y="651"/>
                  <a:pt x="277" y="651"/>
                  <a:pt x="276" y="652"/>
                </a:cubicBezTo>
                <a:cubicBezTo>
                  <a:pt x="276" y="652"/>
                  <a:pt x="275" y="652"/>
                  <a:pt x="274" y="652"/>
                </a:cubicBezTo>
                <a:cubicBezTo>
                  <a:pt x="274" y="653"/>
                  <a:pt x="272" y="653"/>
                  <a:pt x="273" y="654"/>
                </a:cubicBezTo>
                <a:cubicBezTo>
                  <a:pt x="273" y="655"/>
                  <a:pt x="273" y="655"/>
                  <a:pt x="274" y="655"/>
                </a:cubicBezTo>
                <a:cubicBezTo>
                  <a:pt x="275" y="655"/>
                  <a:pt x="274" y="655"/>
                  <a:pt x="275" y="655"/>
                </a:cubicBezTo>
                <a:cubicBezTo>
                  <a:pt x="275" y="656"/>
                  <a:pt x="277" y="656"/>
                  <a:pt x="276" y="657"/>
                </a:cubicBezTo>
                <a:cubicBezTo>
                  <a:pt x="275" y="658"/>
                  <a:pt x="272" y="658"/>
                  <a:pt x="274" y="659"/>
                </a:cubicBezTo>
                <a:cubicBezTo>
                  <a:pt x="274" y="660"/>
                  <a:pt x="276" y="659"/>
                  <a:pt x="277" y="659"/>
                </a:cubicBezTo>
                <a:cubicBezTo>
                  <a:pt x="278" y="659"/>
                  <a:pt x="280" y="659"/>
                  <a:pt x="281" y="659"/>
                </a:cubicBezTo>
                <a:cubicBezTo>
                  <a:pt x="283" y="659"/>
                  <a:pt x="284" y="659"/>
                  <a:pt x="286" y="660"/>
                </a:cubicBezTo>
                <a:cubicBezTo>
                  <a:pt x="286" y="660"/>
                  <a:pt x="287" y="660"/>
                  <a:pt x="286" y="661"/>
                </a:cubicBezTo>
                <a:cubicBezTo>
                  <a:pt x="285" y="661"/>
                  <a:pt x="285" y="661"/>
                  <a:pt x="284" y="661"/>
                </a:cubicBezTo>
                <a:cubicBezTo>
                  <a:pt x="283" y="662"/>
                  <a:pt x="281" y="663"/>
                  <a:pt x="283" y="663"/>
                </a:cubicBezTo>
                <a:cubicBezTo>
                  <a:pt x="284" y="663"/>
                  <a:pt x="284" y="663"/>
                  <a:pt x="285" y="663"/>
                </a:cubicBezTo>
                <a:cubicBezTo>
                  <a:pt x="286" y="664"/>
                  <a:pt x="287" y="664"/>
                  <a:pt x="286" y="665"/>
                </a:cubicBezTo>
                <a:cubicBezTo>
                  <a:pt x="284" y="665"/>
                  <a:pt x="283" y="665"/>
                  <a:pt x="282" y="664"/>
                </a:cubicBezTo>
                <a:cubicBezTo>
                  <a:pt x="280" y="663"/>
                  <a:pt x="279" y="662"/>
                  <a:pt x="277" y="662"/>
                </a:cubicBezTo>
                <a:cubicBezTo>
                  <a:pt x="276" y="662"/>
                  <a:pt x="275" y="662"/>
                  <a:pt x="275" y="663"/>
                </a:cubicBezTo>
                <a:cubicBezTo>
                  <a:pt x="274" y="663"/>
                  <a:pt x="273" y="663"/>
                  <a:pt x="272" y="663"/>
                </a:cubicBezTo>
                <a:cubicBezTo>
                  <a:pt x="271" y="663"/>
                  <a:pt x="271" y="663"/>
                  <a:pt x="270" y="663"/>
                </a:cubicBezTo>
                <a:cubicBezTo>
                  <a:pt x="269" y="662"/>
                  <a:pt x="268" y="663"/>
                  <a:pt x="266" y="663"/>
                </a:cubicBezTo>
                <a:cubicBezTo>
                  <a:pt x="265" y="663"/>
                  <a:pt x="263" y="664"/>
                  <a:pt x="262" y="664"/>
                </a:cubicBezTo>
                <a:cubicBezTo>
                  <a:pt x="261" y="664"/>
                  <a:pt x="260" y="663"/>
                  <a:pt x="260" y="664"/>
                </a:cubicBezTo>
                <a:cubicBezTo>
                  <a:pt x="260" y="665"/>
                  <a:pt x="261" y="665"/>
                  <a:pt x="262" y="665"/>
                </a:cubicBezTo>
                <a:cubicBezTo>
                  <a:pt x="262" y="665"/>
                  <a:pt x="264" y="665"/>
                  <a:pt x="264" y="665"/>
                </a:cubicBezTo>
                <a:cubicBezTo>
                  <a:pt x="265" y="666"/>
                  <a:pt x="263" y="666"/>
                  <a:pt x="263" y="666"/>
                </a:cubicBezTo>
                <a:cubicBezTo>
                  <a:pt x="261" y="667"/>
                  <a:pt x="264" y="668"/>
                  <a:pt x="265" y="668"/>
                </a:cubicBezTo>
                <a:cubicBezTo>
                  <a:pt x="265" y="667"/>
                  <a:pt x="266" y="667"/>
                  <a:pt x="267" y="667"/>
                </a:cubicBezTo>
                <a:cubicBezTo>
                  <a:pt x="267" y="667"/>
                  <a:pt x="268" y="667"/>
                  <a:pt x="269" y="667"/>
                </a:cubicBezTo>
                <a:cubicBezTo>
                  <a:pt x="269" y="667"/>
                  <a:pt x="270" y="667"/>
                  <a:pt x="270" y="667"/>
                </a:cubicBezTo>
                <a:cubicBezTo>
                  <a:pt x="271" y="668"/>
                  <a:pt x="269" y="668"/>
                  <a:pt x="269" y="668"/>
                </a:cubicBezTo>
                <a:cubicBezTo>
                  <a:pt x="268" y="668"/>
                  <a:pt x="267" y="667"/>
                  <a:pt x="265" y="668"/>
                </a:cubicBezTo>
                <a:cubicBezTo>
                  <a:pt x="265" y="668"/>
                  <a:pt x="265" y="669"/>
                  <a:pt x="264" y="669"/>
                </a:cubicBezTo>
                <a:cubicBezTo>
                  <a:pt x="263" y="669"/>
                  <a:pt x="263" y="669"/>
                  <a:pt x="262" y="670"/>
                </a:cubicBezTo>
                <a:cubicBezTo>
                  <a:pt x="262" y="671"/>
                  <a:pt x="262" y="671"/>
                  <a:pt x="261" y="671"/>
                </a:cubicBezTo>
                <a:cubicBezTo>
                  <a:pt x="260" y="670"/>
                  <a:pt x="260" y="670"/>
                  <a:pt x="259" y="670"/>
                </a:cubicBezTo>
                <a:cubicBezTo>
                  <a:pt x="259" y="670"/>
                  <a:pt x="259" y="671"/>
                  <a:pt x="258" y="671"/>
                </a:cubicBezTo>
                <a:cubicBezTo>
                  <a:pt x="258" y="672"/>
                  <a:pt x="257" y="672"/>
                  <a:pt x="257" y="672"/>
                </a:cubicBezTo>
                <a:cubicBezTo>
                  <a:pt x="256" y="673"/>
                  <a:pt x="254" y="673"/>
                  <a:pt x="254" y="674"/>
                </a:cubicBezTo>
                <a:cubicBezTo>
                  <a:pt x="254" y="675"/>
                  <a:pt x="254" y="675"/>
                  <a:pt x="255" y="676"/>
                </a:cubicBezTo>
                <a:cubicBezTo>
                  <a:pt x="256" y="676"/>
                  <a:pt x="255" y="677"/>
                  <a:pt x="255" y="677"/>
                </a:cubicBezTo>
                <a:cubicBezTo>
                  <a:pt x="254" y="677"/>
                  <a:pt x="254" y="677"/>
                  <a:pt x="254" y="677"/>
                </a:cubicBezTo>
                <a:cubicBezTo>
                  <a:pt x="253" y="678"/>
                  <a:pt x="253" y="678"/>
                  <a:pt x="253" y="678"/>
                </a:cubicBezTo>
                <a:cubicBezTo>
                  <a:pt x="253" y="679"/>
                  <a:pt x="252" y="679"/>
                  <a:pt x="252" y="678"/>
                </a:cubicBezTo>
                <a:cubicBezTo>
                  <a:pt x="251" y="677"/>
                  <a:pt x="252" y="677"/>
                  <a:pt x="252" y="676"/>
                </a:cubicBezTo>
                <a:cubicBezTo>
                  <a:pt x="251" y="676"/>
                  <a:pt x="250" y="675"/>
                  <a:pt x="250" y="675"/>
                </a:cubicBezTo>
                <a:cubicBezTo>
                  <a:pt x="249" y="675"/>
                  <a:pt x="249" y="676"/>
                  <a:pt x="248" y="676"/>
                </a:cubicBezTo>
                <a:cubicBezTo>
                  <a:pt x="247" y="676"/>
                  <a:pt x="247" y="676"/>
                  <a:pt x="248" y="675"/>
                </a:cubicBezTo>
                <a:cubicBezTo>
                  <a:pt x="248" y="675"/>
                  <a:pt x="249" y="674"/>
                  <a:pt x="250" y="674"/>
                </a:cubicBezTo>
                <a:cubicBezTo>
                  <a:pt x="250" y="673"/>
                  <a:pt x="250" y="673"/>
                  <a:pt x="251" y="673"/>
                </a:cubicBezTo>
                <a:cubicBezTo>
                  <a:pt x="251" y="673"/>
                  <a:pt x="251" y="674"/>
                  <a:pt x="251" y="674"/>
                </a:cubicBezTo>
                <a:cubicBezTo>
                  <a:pt x="252" y="674"/>
                  <a:pt x="252" y="674"/>
                  <a:pt x="252" y="674"/>
                </a:cubicBezTo>
                <a:cubicBezTo>
                  <a:pt x="253" y="673"/>
                  <a:pt x="253" y="673"/>
                  <a:pt x="253" y="672"/>
                </a:cubicBezTo>
                <a:cubicBezTo>
                  <a:pt x="253" y="671"/>
                  <a:pt x="254" y="671"/>
                  <a:pt x="255" y="671"/>
                </a:cubicBezTo>
                <a:cubicBezTo>
                  <a:pt x="255" y="670"/>
                  <a:pt x="256" y="670"/>
                  <a:pt x="255" y="669"/>
                </a:cubicBezTo>
                <a:cubicBezTo>
                  <a:pt x="255" y="669"/>
                  <a:pt x="254" y="669"/>
                  <a:pt x="253" y="670"/>
                </a:cubicBezTo>
                <a:cubicBezTo>
                  <a:pt x="253" y="670"/>
                  <a:pt x="252" y="669"/>
                  <a:pt x="251" y="670"/>
                </a:cubicBezTo>
                <a:cubicBezTo>
                  <a:pt x="251" y="670"/>
                  <a:pt x="251" y="671"/>
                  <a:pt x="251" y="671"/>
                </a:cubicBezTo>
                <a:cubicBezTo>
                  <a:pt x="251" y="672"/>
                  <a:pt x="250" y="672"/>
                  <a:pt x="249" y="672"/>
                </a:cubicBezTo>
                <a:cubicBezTo>
                  <a:pt x="249" y="672"/>
                  <a:pt x="249" y="673"/>
                  <a:pt x="248" y="673"/>
                </a:cubicBezTo>
                <a:cubicBezTo>
                  <a:pt x="248" y="674"/>
                  <a:pt x="247" y="674"/>
                  <a:pt x="247" y="674"/>
                </a:cubicBezTo>
                <a:cubicBezTo>
                  <a:pt x="246" y="674"/>
                  <a:pt x="246" y="674"/>
                  <a:pt x="246" y="675"/>
                </a:cubicBezTo>
                <a:cubicBezTo>
                  <a:pt x="246" y="675"/>
                  <a:pt x="246" y="676"/>
                  <a:pt x="245" y="676"/>
                </a:cubicBezTo>
                <a:cubicBezTo>
                  <a:pt x="245" y="675"/>
                  <a:pt x="244" y="676"/>
                  <a:pt x="244" y="676"/>
                </a:cubicBezTo>
                <a:cubicBezTo>
                  <a:pt x="243" y="677"/>
                  <a:pt x="244" y="677"/>
                  <a:pt x="243" y="677"/>
                </a:cubicBezTo>
                <a:cubicBezTo>
                  <a:pt x="243" y="677"/>
                  <a:pt x="242" y="677"/>
                  <a:pt x="242" y="677"/>
                </a:cubicBezTo>
                <a:cubicBezTo>
                  <a:pt x="242" y="676"/>
                  <a:pt x="241" y="676"/>
                  <a:pt x="241" y="676"/>
                </a:cubicBezTo>
                <a:cubicBezTo>
                  <a:pt x="240" y="675"/>
                  <a:pt x="240" y="674"/>
                  <a:pt x="239" y="674"/>
                </a:cubicBezTo>
                <a:cubicBezTo>
                  <a:pt x="238" y="675"/>
                  <a:pt x="239" y="676"/>
                  <a:pt x="240" y="676"/>
                </a:cubicBezTo>
                <a:cubicBezTo>
                  <a:pt x="240" y="677"/>
                  <a:pt x="240" y="677"/>
                  <a:pt x="241" y="678"/>
                </a:cubicBezTo>
                <a:cubicBezTo>
                  <a:pt x="241" y="679"/>
                  <a:pt x="241" y="679"/>
                  <a:pt x="242" y="679"/>
                </a:cubicBezTo>
                <a:cubicBezTo>
                  <a:pt x="242" y="680"/>
                  <a:pt x="242" y="679"/>
                  <a:pt x="243" y="680"/>
                </a:cubicBezTo>
                <a:cubicBezTo>
                  <a:pt x="243" y="680"/>
                  <a:pt x="242" y="681"/>
                  <a:pt x="242" y="681"/>
                </a:cubicBezTo>
                <a:cubicBezTo>
                  <a:pt x="242" y="681"/>
                  <a:pt x="241" y="681"/>
                  <a:pt x="240" y="681"/>
                </a:cubicBezTo>
                <a:cubicBezTo>
                  <a:pt x="239" y="682"/>
                  <a:pt x="239" y="682"/>
                  <a:pt x="239" y="683"/>
                </a:cubicBezTo>
                <a:cubicBezTo>
                  <a:pt x="239" y="683"/>
                  <a:pt x="242" y="683"/>
                  <a:pt x="241" y="684"/>
                </a:cubicBezTo>
                <a:cubicBezTo>
                  <a:pt x="241" y="685"/>
                  <a:pt x="239" y="686"/>
                  <a:pt x="238" y="686"/>
                </a:cubicBezTo>
                <a:cubicBezTo>
                  <a:pt x="237" y="686"/>
                  <a:pt x="235" y="685"/>
                  <a:pt x="234" y="685"/>
                </a:cubicBezTo>
                <a:cubicBezTo>
                  <a:pt x="233" y="685"/>
                  <a:pt x="233" y="685"/>
                  <a:pt x="232" y="686"/>
                </a:cubicBezTo>
                <a:cubicBezTo>
                  <a:pt x="232" y="687"/>
                  <a:pt x="233" y="687"/>
                  <a:pt x="233" y="687"/>
                </a:cubicBezTo>
                <a:cubicBezTo>
                  <a:pt x="234" y="688"/>
                  <a:pt x="234" y="688"/>
                  <a:pt x="235" y="688"/>
                </a:cubicBezTo>
                <a:cubicBezTo>
                  <a:pt x="236" y="687"/>
                  <a:pt x="236" y="687"/>
                  <a:pt x="237" y="687"/>
                </a:cubicBezTo>
                <a:cubicBezTo>
                  <a:pt x="237" y="687"/>
                  <a:pt x="237" y="687"/>
                  <a:pt x="237" y="687"/>
                </a:cubicBezTo>
                <a:cubicBezTo>
                  <a:pt x="238" y="689"/>
                  <a:pt x="236" y="689"/>
                  <a:pt x="235" y="690"/>
                </a:cubicBezTo>
                <a:cubicBezTo>
                  <a:pt x="234" y="692"/>
                  <a:pt x="238" y="690"/>
                  <a:pt x="237" y="692"/>
                </a:cubicBezTo>
                <a:cubicBezTo>
                  <a:pt x="237" y="692"/>
                  <a:pt x="235" y="693"/>
                  <a:pt x="236" y="694"/>
                </a:cubicBezTo>
                <a:cubicBezTo>
                  <a:pt x="237" y="694"/>
                  <a:pt x="238" y="693"/>
                  <a:pt x="238" y="693"/>
                </a:cubicBezTo>
                <a:cubicBezTo>
                  <a:pt x="239" y="693"/>
                  <a:pt x="239" y="694"/>
                  <a:pt x="240" y="694"/>
                </a:cubicBezTo>
                <a:cubicBezTo>
                  <a:pt x="240" y="694"/>
                  <a:pt x="241" y="694"/>
                  <a:pt x="241" y="695"/>
                </a:cubicBezTo>
                <a:cubicBezTo>
                  <a:pt x="241" y="695"/>
                  <a:pt x="241" y="696"/>
                  <a:pt x="241" y="697"/>
                </a:cubicBezTo>
                <a:cubicBezTo>
                  <a:pt x="240" y="697"/>
                  <a:pt x="239" y="697"/>
                  <a:pt x="239" y="697"/>
                </a:cubicBezTo>
                <a:cubicBezTo>
                  <a:pt x="237" y="697"/>
                  <a:pt x="236" y="698"/>
                  <a:pt x="237" y="700"/>
                </a:cubicBezTo>
                <a:cubicBezTo>
                  <a:pt x="237" y="701"/>
                  <a:pt x="238" y="700"/>
                  <a:pt x="238" y="701"/>
                </a:cubicBezTo>
                <a:cubicBezTo>
                  <a:pt x="239" y="702"/>
                  <a:pt x="237" y="702"/>
                  <a:pt x="237" y="702"/>
                </a:cubicBezTo>
                <a:cubicBezTo>
                  <a:pt x="236" y="703"/>
                  <a:pt x="235" y="705"/>
                  <a:pt x="236" y="705"/>
                </a:cubicBezTo>
                <a:cubicBezTo>
                  <a:pt x="237" y="706"/>
                  <a:pt x="238" y="706"/>
                  <a:pt x="239" y="706"/>
                </a:cubicBezTo>
                <a:cubicBezTo>
                  <a:pt x="239" y="707"/>
                  <a:pt x="240" y="708"/>
                  <a:pt x="241" y="708"/>
                </a:cubicBezTo>
                <a:cubicBezTo>
                  <a:pt x="242" y="709"/>
                  <a:pt x="243" y="708"/>
                  <a:pt x="245" y="708"/>
                </a:cubicBezTo>
                <a:cubicBezTo>
                  <a:pt x="246" y="708"/>
                  <a:pt x="248" y="708"/>
                  <a:pt x="249" y="708"/>
                </a:cubicBezTo>
                <a:cubicBezTo>
                  <a:pt x="251" y="708"/>
                  <a:pt x="252" y="707"/>
                  <a:pt x="253" y="707"/>
                </a:cubicBezTo>
                <a:cubicBezTo>
                  <a:pt x="254" y="707"/>
                  <a:pt x="256" y="707"/>
                  <a:pt x="258" y="707"/>
                </a:cubicBezTo>
                <a:cubicBezTo>
                  <a:pt x="259" y="707"/>
                  <a:pt x="260" y="709"/>
                  <a:pt x="261" y="709"/>
                </a:cubicBezTo>
                <a:cubicBezTo>
                  <a:pt x="264" y="709"/>
                  <a:pt x="265" y="704"/>
                  <a:pt x="268" y="705"/>
                </a:cubicBezTo>
                <a:cubicBezTo>
                  <a:pt x="271" y="706"/>
                  <a:pt x="274" y="706"/>
                  <a:pt x="277" y="706"/>
                </a:cubicBezTo>
                <a:cubicBezTo>
                  <a:pt x="278" y="706"/>
                  <a:pt x="280" y="706"/>
                  <a:pt x="280" y="705"/>
                </a:cubicBezTo>
                <a:cubicBezTo>
                  <a:pt x="281" y="703"/>
                  <a:pt x="279" y="702"/>
                  <a:pt x="280" y="701"/>
                </a:cubicBezTo>
                <a:cubicBezTo>
                  <a:pt x="280" y="700"/>
                  <a:pt x="281" y="700"/>
                  <a:pt x="282" y="700"/>
                </a:cubicBezTo>
                <a:cubicBezTo>
                  <a:pt x="281" y="701"/>
                  <a:pt x="281" y="702"/>
                  <a:pt x="281" y="703"/>
                </a:cubicBezTo>
                <a:cubicBezTo>
                  <a:pt x="281" y="704"/>
                  <a:pt x="281" y="705"/>
                  <a:pt x="282" y="706"/>
                </a:cubicBezTo>
                <a:cubicBezTo>
                  <a:pt x="282" y="706"/>
                  <a:pt x="281" y="705"/>
                  <a:pt x="280" y="706"/>
                </a:cubicBezTo>
                <a:cubicBezTo>
                  <a:pt x="280" y="706"/>
                  <a:pt x="280" y="707"/>
                  <a:pt x="279" y="707"/>
                </a:cubicBezTo>
                <a:cubicBezTo>
                  <a:pt x="278" y="707"/>
                  <a:pt x="277" y="707"/>
                  <a:pt x="277" y="708"/>
                </a:cubicBezTo>
                <a:cubicBezTo>
                  <a:pt x="276" y="708"/>
                  <a:pt x="275" y="709"/>
                  <a:pt x="275" y="709"/>
                </a:cubicBezTo>
                <a:cubicBezTo>
                  <a:pt x="274" y="711"/>
                  <a:pt x="275" y="711"/>
                  <a:pt x="276" y="712"/>
                </a:cubicBezTo>
                <a:cubicBezTo>
                  <a:pt x="277" y="712"/>
                  <a:pt x="277" y="713"/>
                  <a:pt x="277" y="714"/>
                </a:cubicBezTo>
                <a:cubicBezTo>
                  <a:pt x="276" y="714"/>
                  <a:pt x="276" y="714"/>
                  <a:pt x="276" y="714"/>
                </a:cubicBezTo>
                <a:cubicBezTo>
                  <a:pt x="276" y="714"/>
                  <a:pt x="275" y="714"/>
                  <a:pt x="275" y="714"/>
                </a:cubicBezTo>
                <a:cubicBezTo>
                  <a:pt x="275" y="714"/>
                  <a:pt x="275" y="713"/>
                  <a:pt x="275" y="713"/>
                </a:cubicBezTo>
                <a:cubicBezTo>
                  <a:pt x="274" y="713"/>
                  <a:pt x="273" y="714"/>
                  <a:pt x="273" y="712"/>
                </a:cubicBezTo>
                <a:cubicBezTo>
                  <a:pt x="274" y="712"/>
                  <a:pt x="274" y="712"/>
                  <a:pt x="274" y="711"/>
                </a:cubicBezTo>
                <a:cubicBezTo>
                  <a:pt x="274" y="710"/>
                  <a:pt x="274" y="710"/>
                  <a:pt x="274" y="709"/>
                </a:cubicBezTo>
                <a:cubicBezTo>
                  <a:pt x="273" y="709"/>
                  <a:pt x="272" y="709"/>
                  <a:pt x="272" y="708"/>
                </a:cubicBezTo>
                <a:cubicBezTo>
                  <a:pt x="270" y="708"/>
                  <a:pt x="268" y="706"/>
                  <a:pt x="267" y="706"/>
                </a:cubicBezTo>
                <a:cubicBezTo>
                  <a:pt x="266" y="707"/>
                  <a:pt x="264" y="708"/>
                  <a:pt x="264" y="709"/>
                </a:cubicBezTo>
                <a:cubicBezTo>
                  <a:pt x="263" y="710"/>
                  <a:pt x="262" y="711"/>
                  <a:pt x="261" y="710"/>
                </a:cubicBezTo>
                <a:cubicBezTo>
                  <a:pt x="260" y="709"/>
                  <a:pt x="259" y="709"/>
                  <a:pt x="258" y="708"/>
                </a:cubicBezTo>
                <a:cubicBezTo>
                  <a:pt x="257" y="707"/>
                  <a:pt x="256" y="708"/>
                  <a:pt x="254" y="708"/>
                </a:cubicBezTo>
                <a:cubicBezTo>
                  <a:pt x="253" y="708"/>
                  <a:pt x="252" y="708"/>
                  <a:pt x="251" y="708"/>
                </a:cubicBezTo>
                <a:cubicBezTo>
                  <a:pt x="249" y="709"/>
                  <a:pt x="248" y="709"/>
                  <a:pt x="247" y="709"/>
                </a:cubicBezTo>
                <a:cubicBezTo>
                  <a:pt x="245" y="709"/>
                  <a:pt x="244" y="709"/>
                  <a:pt x="243" y="709"/>
                </a:cubicBezTo>
                <a:cubicBezTo>
                  <a:pt x="241" y="709"/>
                  <a:pt x="240" y="708"/>
                  <a:pt x="239" y="708"/>
                </a:cubicBezTo>
                <a:cubicBezTo>
                  <a:pt x="238" y="708"/>
                  <a:pt x="237" y="709"/>
                  <a:pt x="237" y="709"/>
                </a:cubicBezTo>
                <a:cubicBezTo>
                  <a:pt x="236" y="710"/>
                  <a:pt x="237" y="710"/>
                  <a:pt x="237" y="711"/>
                </a:cubicBezTo>
                <a:cubicBezTo>
                  <a:pt x="238" y="711"/>
                  <a:pt x="240" y="712"/>
                  <a:pt x="238" y="713"/>
                </a:cubicBezTo>
                <a:cubicBezTo>
                  <a:pt x="238" y="713"/>
                  <a:pt x="237" y="713"/>
                  <a:pt x="236" y="713"/>
                </a:cubicBezTo>
                <a:cubicBezTo>
                  <a:pt x="236" y="713"/>
                  <a:pt x="235" y="712"/>
                  <a:pt x="235" y="713"/>
                </a:cubicBezTo>
                <a:cubicBezTo>
                  <a:pt x="234" y="713"/>
                  <a:pt x="235" y="714"/>
                  <a:pt x="236" y="714"/>
                </a:cubicBezTo>
                <a:cubicBezTo>
                  <a:pt x="236" y="715"/>
                  <a:pt x="235" y="715"/>
                  <a:pt x="236" y="716"/>
                </a:cubicBezTo>
                <a:cubicBezTo>
                  <a:pt x="237" y="717"/>
                  <a:pt x="239" y="715"/>
                  <a:pt x="240" y="716"/>
                </a:cubicBezTo>
                <a:cubicBezTo>
                  <a:pt x="241" y="716"/>
                  <a:pt x="241" y="716"/>
                  <a:pt x="241" y="717"/>
                </a:cubicBezTo>
                <a:cubicBezTo>
                  <a:pt x="241" y="719"/>
                  <a:pt x="241" y="718"/>
                  <a:pt x="242" y="719"/>
                </a:cubicBezTo>
                <a:cubicBezTo>
                  <a:pt x="243" y="720"/>
                  <a:pt x="241" y="721"/>
                  <a:pt x="240" y="722"/>
                </a:cubicBezTo>
                <a:cubicBezTo>
                  <a:pt x="239" y="722"/>
                  <a:pt x="239" y="722"/>
                  <a:pt x="239" y="723"/>
                </a:cubicBezTo>
                <a:cubicBezTo>
                  <a:pt x="239" y="724"/>
                  <a:pt x="240" y="723"/>
                  <a:pt x="240" y="724"/>
                </a:cubicBezTo>
                <a:cubicBezTo>
                  <a:pt x="241" y="724"/>
                  <a:pt x="241" y="724"/>
                  <a:pt x="242" y="724"/>
                </a:cubicBezTo>
                <a:cubicBezTo>
                  <a:pt x="243" y="724"/>
                  <a:pt x="244" y="724"/>
                  <a:pt x="244" y="723"/>
                </a:cubicBezTo>
                <a:cubicBezTo>
                  <a:pt x="245" y="722"/>
                  <a:pt x="244" y="722"/>
                  <a:pt x="245" y="721"/>
                </a:cubicBezTo>
                <a:cubicBezTo>
                  <a:pt x="246" y="721"/>
                  <a:pt x="246" y="721"/>
                  <a:pt x="247" y="721"/>
                </a:cubicBezTo>
                <a:cubicBezTo>
                  <a:pt x="247" y="720"/>
                  <a:pt x="248" y="720"/>
                  <a:pt x="249" y="720"/>
                </a:cubicBezTo>
                <a:cubicBezTo>
                  <a:pt x="249" y="720"/>
                  <a:pt x="249" y="721"/>
                  <a:pt x="249" y="721"/>
                </a:cubicBezTo>
                <a:cubicBezTo>
                  <a:pt x="249" y="722"/>
                  <a:pt x="249" y="723"/>
                  <a:pt x="248" y="723"/>
                </a:cubicBezTo>
                <a:cubicBezTo>
                  <a:pt x="248" y="724"/>
                  <a:pt x="248" y="724"/>
                  <a:pt x="248" y="725"/>
                </a:cubicBezTo>
                <a:cubicBezTo>
                  <a:pt x="248" y="726"/>
                  <a:pt x="247" y="727"/>
                  <a:pt x="247" y="727"/>
                </a:cubicBezTo>
                <a:cubicBezTo>
                  <a:pt x="246" y="727"/>
                  <a:pt x="245" y="728"/>
                  <a:pt x="244" y="728"/>
                </a:cubicBezTo>
                <a:cubicBezTo>
                  <a:pt x="243" y="728"/>
                  <a:pt x="242" y="726"/>
                  <a:pt x="241" y="726"/>
                </a:cubicBezTo>
                <a:cubicBezTo>
                  <a:pt x="241" y="725"/>
                  <a:pt x="240" y="725"/>
                  <a:pt x="240" y="726"/>
                </a:cubicBezTo>
                <a:cubicBezTo>
                  <a:pt x="240" y="726"/>
                  <a:pt x="240" y="726"/>
                  <a:pt x="240" y="727"/>
                </a:cubicBezTo>
                <a:cubicBezTo>
                  <a:pt x="240" y="727"/>
                  <a:pt x="240" y="727"/>
                  <a:pt x="239" y="728"/>
                </a:cubicBezTo>
                <a:cubicBezTo>
                  <a:pt x="239" y="728"/>
                  <a:pt x="238" y="730"/>
                  <a:pt x="239" y="731"/>
                </a:cubicBezTo>
                <a:cubicBezTo>
                  <a:pt x="239" y="732"/>
                  <a:pt x="240" y="732"/>
                  <a:pt x="240" y="733"/>
                </a:cubicBezTo>
                <a:cubicBezTo>
                  <a:pt x="241" y="733"/>
                  <a:pt x="241" y="734"/>
                  <a:pt x="241" y="734"/>
                </a:cubicBezTo>
                <a:cubicBezTo>
                  <a:pt x="242" y="736"/>
                  <a:pt x="243" y="737"/>
                  <a:pt x="244" y="736"/>
                </a:cubicBezTo>
                <a:cubicBezTo>
                  <a:pt x="245" y="735"/>
                  <a:pt x="244" y="734"/>
                  <a:pt x="245" y="734"/>
                </a:cubicBezTo>
                <a:cubicBezTo>
                  <a:pt x="246" y="733"/>
                  <a:pt x="246" y="734"/>
                  <a:pt x="247" y="735"/>
                </a:cubicBezTo>
                <a:cubicBezTo>
                  <a:pt x="247" y="736"/>
                  <a:pt x="247" y="736"/>
                  <a:pt x="248" y="736"/>
                </a:cubicBezTo>
                <a:cubicBezTo>
                  <a:pt x="249" y="736"/>
                  <a:pt x="249" y="736"/>
                  <a:pt x="250" y="737"/>
                </a:cubicBezTo>
                <a:cubicBezTo>
                  <a:pt x="250" y="738"/>
                  <a:pt x="249" y="739"/>
                  <a:pt x="249" y="741"/>
                </a:cubicBezTo>
                <a:cubicBezTo>
                  <a:pt x="250" y="742"/>
                  <a:pt x="251" y="741"/>
                  <a:pt x="252" y="740"/>
                </a:cubicBezTo>
                <a:cubicBezTo>
                  <a:pt x="252" y="739"/>
                  <a:pt x="252" y="738"/>
                  <a:pt x="253" y="737"/>
                </a:cubicBezTo>
                <a:cubicBezTo>
                  <a:pt x="254" y="736"/>
                  <a:pt x="254" y="736"/>
                  <a:pt x="254" y="736"/>
                </a:cubicBezTo>
                <a:cubicBezTo>
                  <a:pt x="255" y="735"/>
                  <a:pt x="255" y="735"/>
                  <a:pt x="256" y="735"/>
                </a:cubicBezTo>
                <a:cubicBezTo>
                  <a:pt x="257" y="735"/>
                  <a:pt x="256" y="736"/>
                  <a:pt x="257" y="737"/>
                </a:cubicBezTo>
                <a:cubicBezTo>
                  <a:pt x="257" y="738"/>
                  <a:pt x="259" y="737"/>
                  <a:pt x="259" y="739"/>
                </a:cubicBezTo>
                <a:cubicBezTo>
                  <a:pt x="258" y="739"/>
                  <a:pt x="257" y="739"/>
                  <a:pt x="257" y="739"/>
                </a:cubicBezTo>
                <a:cubicBezTo>
                  <a:pt x="256" y="739"/>
                  <a:pt x="256" y="740"/>
                  <a:pt x="255" y="740"/>
                </a:cubicBezTo>
                <a:cubicBezTo>
                  <a:pt x="254" y="741"/>
                  <a:pt x="253" y="742"/>
                  <a:pt x="253" y="743"/>
                </a:cubicBezTo>
                <a:cubicBezTo>
                  <a:pt x="252" y="743"/>
                  <a:pt x="251" y="743"/>
                  <a:pt x="251" y="744"/>
                </a:cubicBezTo>
                <a:cubicBezTo>
                  <a:pt x="250" y="744"/>
                  <a:pt x="249" y="745"/>
                  <a:pt x="249" y="745"/>
                </a:cubicBezTo>
                <a:cubicBezTo>
                  <a:pt x="248" y="745"/>
                  <a:pt x="248" y="745"/>
                  <a:pt x="248" y="746"/>
                </a:cubicBezTo>
                <a:cubicBezTo>
                  <a:pt x="248" y="746"/>
                  <a:pt x="248" y="746"/>
                  <a:pt x="248" y="746"/>
                </a:cubicBezTo>
                <a:cubicBezTo>
                  <a:pt x="249" y="746"/>
                  <a:pt x="249" y="746"/>
                  <a:pt x="249" y="746"/>
                </a:cubicBezTo>
                <a:cubicBezTo>
                  <a:pt x="250" y="746"/>
                  <a:pt x="250" y="747"/>
                  <a:pt x="250" y="747"/>
                </a:cubicBezTo>
                <a:cubicBezTo>
                  <a:pt x="250" y="747"/>
                  <a:pt x="251" y="747"/>
                  <a:pt x="252" y="747"/>
                </a:cubicBezTo>
                <a:cubicBezTo>
                  <a:pt x="253" y="747"/>
                  <a:pt x="253" y="747"/>
                  <a:pt x="254" y="748"/>
                </a:cubicBezTo>
                <a:cubicBezTo>
                  <a:pt x="254" y="749"/>
                  <a:pt x="253" y="749"/>
                  <a:pt x="253" y="749"/>
                </a:cubicBezTo>
                <a:cubicBezTo>
                  <a:pt x="252" y="749"/>
                  <a:pt x="252" y="749"/>
                  <a:pt x="251" y="750"/>
                </a:cubicBezTo>
                <a:cubicBezTo>
                  <a:pt x="251" y="751"/>
                  <a:pt x="251" y="751"/>
                  <a:pt x="251" y="752"/>
                </a:cubicBezTo>
                <a:cubicBezTo>
                  <a:pt x="249" y="753"/>
                  <a:pt x="248" y="750"/>
                  <a:pt x="247" y="751"/>
                </a:cubicBezTo>
                <a:cubicBezTo>
                  <a:pt x="246" y="751"/>
                  <a:pt x="245" y="756"/>
                  <a:pt x="244" y="755"/>
                </a:cubicBezTo>
                <a:cubicBezTo>
                  <a:pt x="244" y="754"/>
                  <a:pt x="245" y="754"/>
                  <a:pt x="245" y="753"/>
                </a:cubicBezTo>
                <a:cubicBezTo>
                  <a:pt x="245" y="753"/>
                  <a:pt x="245" y="752"/>
                  <a:pt x="245" y="752"/>
                </a:cubicBezTo>
                <a:cubicBezTo>
                  <a:pt x="245" y="752"/>
                  <a:pt x="245" y="751"/>
                  <a:pt x="245" y="751"/>
                </a:cubicBezTo>
                <a:cubicBezTo>
                  <a:pt x="245" y="750"/>
                  <a:pt x="245" y="750"/>
                  <a:pt x="244" y="750"/>
                </a:cubicBezTo>
                <a:cubicBezTo>
                  <a:pt x="243" y="750"/>
                  <a:pt x="243" y="751"/>
                  <a:pt x="243" y="751"/>
                </a:cubicBezTo>
                <a:cubicBezTo>
                  <a:pt x="242" y="752"/>
                  <a:pt x="240" y="751"/>
                  <a:pt x="240" y="753"/>
                </a:cubicBezTo>
                <a:cubicBezTo>
                  <a:pt x="240" y="754"/>
                  <a:pt x="240" y="754"/>
                  <a:pt x="240" y="755"/>
                </a:cubicBezTo>
                <a:cubicBezTo>
                  <a:pt x="240" y="756"/>
                  <a:pt x="240" y="756"/>
                  <a:pt x="240" y="757"/>
                </a:cubicBezTo>
                <a:cubicBezTo>
                  <a:pt x="239" y="758"/>
                  <a:pt x="240" y="758"/>
                  <a:pt x="241" y="758"/>
                </a:cubicBezTo>
                <a:cubicBezTo>
                  <a:pt x="242" y="758"/>
                  <a:pt x="242" y="758"/>
                  <a:pt x="242" y="759"/>
                </a:cubicBezTo>
                <a:cubicBezTo>
                  <a:pt x="243" y="760"/>
                  <a:pt x="243" y="760"/>
                  <a:pt x="244" y="760"/>
                </a:cubicBezTo>
                <a:cubicBezTo>
                  <a:pt x="244" y="761"/>
                  <a:pt x="244" y="761"/>
                  <a:pt x="245" y="762"/>
                </a:cubicBezTo>
                <a:cubicBezTo>
                  <a:pt x="245" y="762"/>
                  <a:pt x="246" y="762"/>
                  <a:pt x="247" y="762"/>
                </a:cubicBezTo>
                <a:cubicBezTo>
                  <a:pt x="248" y="761"/>
                  <a:pt x="247" y="762"/>
                  <a:pt x="248" y="762"/>
                </a:cubicBezTo>
                <a:cubicBezTo>
                  <a:pt x="250" y="763"/>
                  <a:pt x="249" y="760"/>
                  <a:pt x="249" y="759"/>
                </a:cubicBezTo>
                <a:cubicBezTo>
                  <a:pt x="249" y="759"/>
                  <a:pt x="250" y="758"/>
                  <a:pt x="250" y="758"/>
                </a:cubicBezTo>
                <a:cubicBezTo>
                  <a:pt x="250" y="758"/>
                  <a:pt x="250" y="757"/>
                  <a:pt x="250" y="757"/>
                </a:cubicBezTo>
                <a:cubicBezTo>
                  <a:pt x="250" y="756"/>
                  <a:pt x="250" y="756"/>
                  <a:pt x="251" y="756"/>
                </a:cubicBezTo>
                <a:cubicBezTo>
                  <a:pt x="252" y="757"/>
                  <a:pt x="252" y="757"/>
                  <a:pt x="253" y="756"/>
                </a:cubicBezTo>
                <a:cubicBezTo>
                  <a:pt x="254" y="756"/>
                  <a:pt x="254" y="756"/>
                  <a:pt x="255" y="756"/>
                </a:cubicBezTo>
                <a:cubicBezTo>
                  <a:pt x="256" y="756"/>
                  <a:pt x="258" y="757"/>
                  <a:pt x="259" y="756"/>
                </a:cubicBezTo>
                <a:cubicBezTo>
                  <a:pt x="260" y="755"/>
                  <a:pt x="260" y="754"/>
                  <a:pt x="260" y="754"/>
                </a:cubicBezTo>
                <a:cubicBezTo>
                  <a:pt x="261" y="754"/>
                  <a:pt x="262" y="754"/>
                  <a:pt x="262" y="754"/>
                </a:cubicBezTo>
                <a:cubicBezTo>
                  <a:pt x="263" y="754"/>
                  <a:pt x="264" y="754"/>
                  <a:pt x="263" y="755"/>
                </a:cubicBezTo>
                <a:cubicBezTo>
                  <a:pt x="262" y="755"/>
                  <a:pt x="261" y="755"/>
                  <a:pt x="261" y="755"/>
                </a:cubicBezTo>
                <a:cubicBezTo>
                  <a:pt x="260" y="756"/>
                  <a:pt x="260" y="757"/>
                  <a:pt x="259" y="757"/>
                </a:cubicBezTo>
                <a:cubicBezTo>
                  <a:pt x="259" y="757"/>
                  <a:pt x="258" y="757"/>
                  <a:pt x="257" y="757"/>
                </a:cubicBezTo>
                <a:cubicBezTo>
                  <a:pt x="256" y="757"/>
                  <a:pt x="254" y="758"/>
                  <a:pt x="254" y="759"/>
                </a:cubicBezTo>
                <a:cubicBezTo>
                  <a:pt x="254" y="760"/>
                  <a:pt x="255" y="760"/>
                  <a:pt x="256" y="760"/>
                </a:cubicBezTo>
                <a:cubicBezTo>
                  <a:pt x="256" y="760"/>
                  <a:pt x="256" y="761"/>
                  <a:pt x="257" y="761"/>
                </a:cubicBezTo>
                <a:cubicBezTo>
                  <a:pt x="258" y="761"/>
                  <a:pt x="260" y="760"/>
                  <a:pt x="261" y="761"/>
                </a:cubicBezTo>
                <a:cubicBezTo>
                  <a:pt x="261" y="762"/>
                  <a:pt x="261" y="762"/>
                  <a:pt x="260" y="763"/>
                </a:cubicBezTo>
                <a:cubicBezTo>
                  <a:pt x="260" y="763"/>
                  <a:pt x="259" y="763"/>
                  <a:pt x="258" y="763"/>
                </a:cubicBezTo>
                <a:cubicBezTo>
                  <a:pt x="258" y="763"/>
                  <a:pt x="257" y="764"/>
                  <a:pt x="257" y="764"/>
                </a:cubicBezTo>
                <a:cubicBezTo>
                  <a:pt x="256" y="765"/>
                  <a:pt x="255" y="766"/>
                  <a:pt x="253" y="767"/>
                </a:cubicBezTo>
                <a:cubicBezTo>
                  <a:pt x="253" y="768"/>
                  <a:pt x="252" y="770"/>
                  <a:pt x="254" y="770"/>
                </a:cubicBezTo>
                <a:cubicBezTo>
                  <a:pt x="255" y="770"/>
                  <a:pt x="255" y="769"/>
                  <a:pt x="256" y="770"/>
                </a:cubicBezTo>
                <a:cubicBezTo>
                  <a:pt x="257" y="770"/>
                  <a:pt x="257" y="770"/>
                  <a:pt x="258" y="770"/>
                </a:cubicBezTo>
                <a:cubicBezTo>
                  <a:pt x="259" y="770"/>
                  <a:pt x="260" y="770"/>
                  <a:pt x="259" y="771"/>
                </a:cubicBezTo>
                <a:cubicBezTo>
                  <a:pt x="259" y="771"/>
                  <a:pt x="258" y="771"/>
                  <a:pt x="258" y="772"/>
                </a:cubicBezTo>
                <a:cubicBezTo>
                  <a:pt x="258" y="773"/>
                  <a:pt x="258" y="773"/>
                  <a:pt x="258" y="774"/>
                </a:cubicBezTo>
                <a:cubicBezTo>
                  <a:pt x="258" y="775"/>
                  <a:pt x="257" y="775"/>
                  <a:pt x="256" y="774"/>
                </a:cubicBezTo>
                <a:cubicBezTo>
                  <a:pt x="256" y="774"/>
                  <a:pt x="256" y="774"/>
                  <a:pt x="256" y="774"/>
                </a:cubicBezTo>
                <a:cubicBezTo>
                  <a:pt x="255" y="774"/>
                  <a:pt x="255" y="774"/>
                  <a:pt x="255" y="774"/>
                </a:cubicBezTo>
                <a:cubicBezTo>
                  <a:pt x="254" y="773"/>
                  <a:pt x="253" y="773"/>
                  <a:pt x="253" y="773"/>
                </a:cubicBezTo>
                <a:cubicBezTo>
                  <a:pt x="251" y="772"/>
                  <a:pt x="250" y="773"/>
                  <a:pt x="249" y="773"/>
                </a:cubicBezTo>
                <a:cubicBezTo>
                  <a:pt x="249" y="772"/>
                  <a:pt x="249" y="772"/>
                  <a:pt x="248" y="772"/>
                </a:cubicBezTo>
                <a:cubicBezTo>
                  <a:pt x="248" y="771"/>
                  <a:pt x="246" y="770"/>
                  <a:pt x="246" y="771"/>
                </a:cubicBezTo>
                <a:cubicBezTo>
                  <a:pt x="246" y="771"/>
                  <a:pt x="247" y="771"/>
                  <a:pt x="247" y="772"/>
                </a:cubicBezTo>
                <a:cubicBezTo>
                  <a:pt x="247" y="773"/>
                  <a:pt x="246" y="773"/>
                  <a:pt x="246" y="774"/>
                </a:cubicBezTo>
                <a:cubicBezTo>
                  <a:pt x="245" y="774"/>
                  <a:pt x="245" y="775"/>
                  <a:pt x="245" y="776"/>
                </a:cubicBezTo>
                <a:cubicBezTo>
                  <a:pt x="245" y="777"/>
                  <a:pt x="245" y="777"/>
                  <a:pt x="245" y="778"/>
                </a:cubicBezTo>
                <a:cubicBezTo>
                  <a:pt x="244" y="779"/>
                  <a:pt x="246" y="780"/>
                  <a:pt x="247" y="781"/>
                </a:cubicBezTo>
                <a:cubicBezTo>
                  <a:pt x="248" y="782"/>
                  <a:pt x="248" y="784"/>
                  <a:pt x="249" y="785"/>
                </a:cubicBezTo>
                <a:cubicBezTo>
                  <a:pt x="250" y="786"/>
                  <a:pt x="252" y="786"/>
                  <a:pt x="253" y="787"/>
                </a:cubicBezTo>
                <a:cubicBezTo>
                  <a:pt x="255" y="788"/>
                  <a:pt x="255" y="789"/>
                  <a:pt x="257" y="790"/>
                </a:cubicBezTo>
                <a:cubicBezTo>
                  <a:pt x="258" y="790"/>
                  <a:pt x="260" y="790"/>
                  <a:pt x="261" y="791"/>
                </a:cubicBezTo>
                <a:cubicBezTo>
                  <a:pt x="262" y="791"/>
                  <a:pt x="263" y="792"/>
                  <a:pt x="265" y="792"/>
                </a:cubicBezTo>
                <a:cubicBezTo>
                  <a:pt x="266" y="792"/>
                  <a:pt x="269" y="791"/>
                  <a:pt x="269" y="793"/>
                </a:cubicBezTo>
                <a:cubicBezTo>
                  <a:pt x="269" y="793"/>
                  <a:pt x="268" y="794"/>
                  <a:pt x="268" y="794"/>
                </a:cubicBezTo>
                <a:cubicBezTo>
                  <a:pt x="267" y="795"/>
                  <a:pt x="266" y="795"/>
                  <a:pt x="266" y="796"/>
                </a:cubicBezTo>
                <a:cubicBezTo>
                  <a:pt x="265" y="797"/>
                  <a:pt x="268" y="797"/>
                  <a:pt x="269" y="797"/>
                </a:cubicBezTo>
                <a:cubicBezTo>
                  <a:pt x="270" y="797"/>
                  <a:pt x="270" y="797"/>
                  <a:pt x="271" y="797"/>
                </a:cubicBezTo>
                <a:cubicBezTo>
                  <a:pt x="272" y="798"/>
                  <a:pt x="273" y="798"/>
                  <a:pt x="273" y="798"/>
                </a:cubicBezTo>
                <a:cubicBezTo>
                  <a:pt x="274" y="798"/>
                  <a:pt x="274" y="798"/>
                  <a:pt x="275" y="799"/>
                </a:cubicBezTo>
                <a:cubicBezTo>
                  <a:pt x="275" y="799"/>
                  <a:pt x="276" y="799"/>
                  <a:pt x="277" y="799"/>
                </a:cubicBezTo>
                <a:cubicBezTo>
                  <a:pt x="277" y="799"/>
                  <a:pt x="278" y="798"/>
                  <a:pt x="279" y="798"/>
                </a:cubicBezTo>
                <a:cubicBezTo>
                  <a:pt x="280" y="798"/>
                  <a:pt x="280" y="798"/>
                  <a:pt x="281" y="798"/>
                </a:cubicBezTo>
                <a:cubicBezTo>
                  <a:pt x="283" y="799"/>
                  <a:pt x="284" y="798"/>
                  <a:pt x="286" y="798"/>
                </a:cubicBezTo>
                <a:cubicBezTo>
                  <a:pt x="287" y="797"/>
                  <a:pt x="287" y="797"/>
                  <a:pt x="288" y="797"/>
                </a:cubicBezTo>
                <a:cubicBezTo>
                  <a:pt x="288" y="797"/>
                  <a:pt x="288" y="796"/>
                  <a:pt x="289" y="796"/>
                </a:cubicBezTo>
                <a:cubicBezTo>
                  <a:pt x="289" y="796"/>
                  <a:pt x="290" y="796"/>
                  <a:pt x="290" y="796"/>
                </a:cubicBezTo>
                <a:cubicBezTo>
                  <a:pt x="293" y="795"/>
                  <a:pt x="296" y="796"/>
                  <a:pt x="298" y="794"/>
                </a:cubicBezTo>
                <a:cubicBezTo>
                  <a:pt x="300" y="794"/>
                  <a:pt x="302" y="793"/>
                  <a:pt x="303" y="791"/>
                </a:cubicBezTo>
                <a:cubicBezTo>
                  <a:pt x="305" y="789"/>
                  <a:pt x="309" y="788"/>
                  <a:pt x="311" y="785"/>
                </a:cubicBezTo>
                <a:cubicBezTo>
                  <a:pt x="312" y="783"/>
                  <a:pt x="312" y="782"/>
                  <a:pt x="314" y="781"/>
                </a:cubicBezTo>
                <a:cubicBezTo>
                  <a:pt x="315" y="781"/>
                  <a:pt x="316" y="781"/>
                  <a:pt x="317" y="780"/>
                </a:cubicBezTo>
                <a:cubicBezTo>
                  <a:pt x="317" y="780"/>
                  <a:pt x="317" y="780"/>
                  <a:pt x="318" y="779"/>
                </a:cubicBezTo>
                <a:cubicBezTo>
                  <a:pt x="318" y="779"/>
                  <a:pt x="317" y="779"/>
                  <a:pt x="318" y="778"/>
                </a:cubicBezTo>
                <a:cubicBezTo>
                  <a:pt x="318" y="777"/>
                  <a:pt x="320" y="778"/>
                  <a:pt x="320" y="777"/>
                </a:cubicBezTo>
                <a:cubicBezTo>
                  <a:pt x="321" y="776"/>
                  <a:pt x="320" y="775"/>
                  <a:pt x="320" y="775"/>
                </a:cubicBezTo>
                <a:cubicBezTo>
                  <a:pt x="321" y="774"/>
                  <a:pt x="321" y="773"/>
                  <a:pt x="322" y="773"/>
                </a:cubicBezTo>
                <a:cubicBezTo>
                  <a:pt x="323" y="773"/>
                  <a:pt x="323" y="773"/>
                  <a:pt x="324" y="773"/>
                </a:cubicBezTo>
                <a:cubicBezTo>
                  <a:pt x="325" y="773"/>
                  <a:pt x="325" y="772"/>
                  <a:pt x="326" y="772"/>
                </a:cubicBezTo>
                <a:cubicBezTo>
                  <a:pt x="326" y="771"/>
                  <a:pt x="327" y="771"/>
                  <a:pt x="327" y="770"/>
                </a:cubicBezTo>
                <a:cubicBezTo>
                  <a:pt x="327" y="770"/>
                  <a:pt x="326" y="769"/>
                  <a:pt x="325" y="769"/>
                </a:cubicBezTo>
                <a:cubicBezTo>
                  <a:pt x="325" y="768"/>
                  <a:pt x="325" y="768"/>
                  <a:pt x="325" y="767"/>
                </a:cubicBezTo>
                <a:cubicBezTo>
                  <a:pt x="326" y="767"/>
                  <a:pt x="327" y="768"/>
                  <a:pt x="327" y="768"/>
                </a:cubicBezTo>
                <a:cubicBezTo>
                  <a:pt x="329" y="769"/>
                  <a:pt x="330" y="769"/>
                  <a:pt x="331" y="769"/>
                </a:cubicBezTo>
                <a:cubicBezTo>
                  <a:pt x="333" y="769"/>
                  <a:pt x="334" y="769"/>
                  <a:pt x="336" y="769"/>
                </a:cubicBezTo>
                <a:cubicBezTo>
                  <a:pt x="337" y="768"/>
                  <a:pt x="338" y="767"/>
                  <a:pt x="339" y="766"/>
                </a:cubicBezTo>
                <a:cubicBezTo>
                  <a:pt x="339" y="765"/>
                  <a:pt x="339" y="764"/>
                  <a:pt x="340" y="764"/>
                </a:cubicBezTo>
                <a:cubicBezTo>
                  <a:pt x="341" y="763"/>
                  <a:pt x="341" y="764"/>
                  <a:pt x="341" y="764"/>
                </a:cubicBezTo>
                <a:cubicBezTo>
                  <a:pt x="343" y="766"/>
                  <a:pt x="343" y="763"/>
                  <a:pt x="343" y="762"/>
                </a:cubicBezTo>
                <a:cubicBezTo>
                  <a:pt x="343" y="761"/>
                  <a:pt x="343" y="759"/>
                  <a:pt x="342" y="758"/>
                </a:cubicBezTo>
                <a:cubicBezTo>
                  <a:pt x="341" y="757"/>
                  <a:pt x="338" y="756"/>
                  <a:pt x="340" y="754"/>
                </a:cubicBezTo>
                <a:cubicBezTo>
                  <a:pt x="340" y="754"/>
                  <a:pt x="341" y="754"/>
                  <a:pt x="342" y="754"/>
                </a:cubicBezTo>
                <a:cubicBezTo>
                  <a:pt x="343" y="754"/>
                  <a:pt x="343" y="753"/>
                  <a:pt x="343" y="753"/>
                </a:cubicBezTo>
                <a:cubicBezTo>
                  <a:pt x="344" y="752"/>
                  <a:pt x="345" y="753"/>
                  <a:pt x="345" y="752"/>
                </a:cubicBezTo>
                <a:cubicBezTo>
                  <a:pt x="345" y="751"/>
                  <a:pt x="344" y="751"/>
                  <a:pt x="344" y="750"/>
                </a:cubicBezTo>
                <a:cubicBezTo>
                  <a:pt x="343" y="749"/>
                  <a:pt x="343" y="748"/>
                  <a:pt x="344" y="746"/>
                </a:cubicBezTo>
                <a:cubicBezTo>
                  <a:pt x="344" y="745"/>
                  <a:pt x="344" y="744"/>
                  <a:pt x="346" y="744"/>
                </a:cubicBezTo>
                <a:cubicBezTo>
                  <a:pt x="346" y="744"/>
                  <a:pt x="346" y="744"/>
                  <a:pt x="347" y="744"/>
                </a:cubicBezTo>
                <a:cubicBezTo>
                  <a:pt x="347" y="744"/>
                  <a:pt x="347" y="743"/>
                  <a:pt x="348" y="743"/>
                </a:cubicBezTo>
                <a:cubicBezTo>
                  <a:pt x="349" y="744"/>
                  <a:pt x="347" y="745"/>
                  <a:pt x="347" y="745"/>
                </a:cubicBezTo>
                <a:cubicBezTo>
                  <a:pt x="346" y="745"/>
                  <a:pt x="346" y="746"/>
                  <a:pt x="346" y="746"/>
                </a:cubicBezTo>
                <a:cubicBezTo>
                  <a:pt x="346" y="747"/>
                  <a:pt x="346" y="747"/>
                  <a:pt x="345" y="748"/>
                </a:cubicBezTo>
                <a:cubicBezTo>
                  <a:pt x="344" y="749"/>
                  <a:pt x="344" y="750"/>
                  <a:pt x="345" y="751"/>
                </a:cubicBezTo>
                <a:cubicBezTo>
                  <a:pt x="347" y="754"/>
                  <a:pt x="346" y="757"/>
                  <a:pt x="346" y="759"/>
                </a:cubicBezTo>
                <a:cubicBezTo>
                  <a:pt x="346" y="760"/>
                  <a:pt x="346" y="761"/>
                  <a:pt x="346" y="761"/>
                </a:cubicBezTo>
                <a:cubicBezTo>
                  <a:pt x="347" y="762"/>
                  <a:pt x="348" y="761"/>
                  <a:pt x="348" y="762"/>
                </a:cubicBezTo>
                <a:cubicBezTo>
                  <a:pt x="349" y="763"/>
                  <a:pt x="348" y="765"/>
                  <a:pt x="350" y="765"/>
                </a:cubicBezTo>
                <a:cubicBezTo>
                  <a:pt x="351" y="766"/>
                  <a:pt x="357" y="764"/>
                  <a:pt x="357" y="767"/>
                </a:cubicBezTo>
                <a:cubicBezTo>
                  <a:pt x="357" y="768"/>
                  <a:pt x="356" y="768"/>
                  <a:pt x="356" y="769"/>
                </a:cubicBezTo>
                <a:cubicBezTo>
                  <a:pt x="355" y="769"/>
                  <a:pt x="355" y="770"/>
                  <a:pt x="355" y="770"/>
                </a:cubicBezTo>
                <a:cubicBezTo>
                  <a:pt x="355" y="772"/>
                  <a:pt x="356" y="773"/>
                  <a:pt x="356" y="774"/>
                </a:cubicBezTo>
                <a:cubicBezTo>
                  <a:pt x="356" y="776"/>
                  <a:pt x="356" y="777"/>
                  <a:pt x="356" y="779"/>
                </a:cubicBezTo>
                <a:cubicBezTo>
                  <a:pt x="356" y="780"/>
                  <a:pt x="357" y="781"/>
                  <a:pt x="357" y="782"/>
                </a:cubicBezTo>
                <a:cubicBezTo>
                  <a:pt x="357" y="783"/>
                  <a:pt x="357" y="784"/>
                  <a:pt x="357" y="785"/>
                </a:cubicBezTo>
                <a:cubicBezTo>
                  <a:pt x="357" y="786"/>
                  <a:pt x="357" y="787"/>
                  <a:pt x="358" y="788"/>
                </a:cubicBezTo>
                <a:cubicBezTo>
                  <a:pt x="359" y="789"/>
                  <a:pt x="360" y="789"/>
                  <a:pt x="361" y="790"/>
                </a:cubicBezTo>
                <a:cubicBezTo>
                  <a:pt x="361" y="791"/>
                  <a:pt x="361" y="791"/>
                  <a:pt x="362" y="791"/>
                </a:cubicBezTo>
                <a:cubicBezTo>
                  <a:pt x="364" y="791"/>
                  <a:pt x="365" y="791"/>
                  <a:pt x="364" y="789"/>
                </a:cubicBezTo>
                <a:cubicBezTo>
                  <a:pt x="364" y="789"/>
                  <a:pt x="364" y="788"/>
                  <a:pt x="364" y="787"/>
                </a:cubicBezTo>
                <a:cubicBezTo>
                  <a:pt x="364" y="787"/>
                  <a:pt x="365" y="787"/>
                  <a:pt x="366" y="787"/>
                </a:cubicBezTo>
                <a:cubicBezTo>
                  <a:pt x="366" y="788"/>
                  <a:pt x="365" y="789"/>
                  <a:pt x="365" y="789"/>
                </a:cubicBezTo>
                <a:cubicBezTo>
                  <a:pt x="365" y="790"/>
                  <a:pt x="365" y="791"/>
                  <a:pt x="365" y="792"/>
                </a:cubicBezTo>
                <a:cubicBezTo>
                  <a:pt x="365" y="793"/>
                  <a:pt x="363" y="793"/>
                  <a:pt x="362" y="794"/>
                </a:cubicBezTo>
                <a:cubicBezTo>
                  <a:pt x="361" y="795"/>
                  <a:pt x="361" y="796"/>
                  <a:pt x="363" y="796"/>
                </a:cubicBezTo>
                <a:cubicBezTo>
                  <a:pt x="364" y="795"/>
                  <a:pt x="364" y="795"/>
                  <a:pt x="365" y="795"/>
                </a:cubicBezTo>
                <a:cubicBezTo>
                  <a:pt x="366" y="795"/>
                  <a:pt x="366" y="796"/>
                  <a:pt x="367" y="796"/>
                </a:cubicBezTo>
                <a:cubicBezTo>
                  <a:pt x="368" y="796"/>
                  <a:pt x="368" y="795"/>
                  <a:pt x="368" y="795"/>
                </a:cubicBezTo>
                <a:cubicBezTo>
                  <a:pt x="369" y="794"/>
                  <a:pt x="369" y="794"/>
                  <a:pt x="369" y="794"/>
                </a:cubicBezTo>
                <a:cubicBezTo>
                  <a:pt x="371" y="792"/>
                  <a:pt x="367" y="792"/>
                  <a:pt x="368" y="791"/>
                </a:cubicBezTo>
                <a:cubicBezTo>
                  <a:pt x="368" y="790"/>
                  <a:pt x="369" y="790"/>
                  <a:pt x="369" y="791"/>
                </a:cubicBezTo>
                <a:cubicBezTo>
                  <a:pt x="370" y="791"/>
                  <a:pt x="370" y="792"/>
                  <a:pt x="370" y="792"/>
                </a:cubicBezTo>
                <a:cubicBezTo>
                  <a:pt x="370" y="794"/>
                  <a:pt x="369" y="795"/>
                  <a:pt x="369" y="796"/>
                </a:cubicBezTo>
                <a:cubicBezTo>
                  <a:pt x="368" y="797"/>
                  <a:pt x="368" y="798"/>
                  <a:pt x="368" y="800"/>
                </a:cubicBezTo>
                <a:cubicBezTo>
                  <a:pt x="368" y="801"/>
                  <a:pt x="368" y="801"/>
                  <a:pt x="367" y="801"/>
                </a:cubicBezTo>
                <a:cubicBezTo>
                  <a:pt x="367" y="802"/>
                  <a:pt x="367" y="802"/>
                  <a:pt x="367" y="803"/>
                </a:cubicBezTo>
                <a:cubicBezTo>
                  <a:pt x="367" y="803"/>
                  <a:pt x="367" y="804"/>
                  <a:pt x="367" y="805"/>
                </a:cubicBezTo>
                <a:cubicBezTo>
                  <a:pt x="367" y="805"/>
                  <a:pt x="368" y="805"/>
                  <a:pt x="368" y="806"/>
                </a:cubicBezTo>
                <a:cubicBezTo>
                  <a:pt x="368" y="807"/>
                  <a:pt x="367" y="808"/>
                  <a:pt x="369" y="809"/>
                </a:cubicBezTo>
                <a:cubicBezTo>
                  <a:pt x="370" y="811"/>
                  <a:pt x="371" y="812"/>
                  <a:pt x="371" y="814"/>
                </a:cubicBezTo>
                <a:cubicBezTo>
                  <a:pt x="370" y="816"/>
                  <a:pt x="370" y="817"/>
                  <a:pt x="372" y="818"/>
                </a:cubicBezTo>
                <a:cubicBezTo>
                  <a:pt x="373" y="819"/>
                  <a:pt x="373" y="820"/>
                  <a:pt x="374" y="821"/>
                </a:cubicBezTo>
                <a:cubicBezTo>
                  <a:pt x="374" y="823"/>
                  <a:pt x="375" y="823"/>
                  <a:pt x="376" y="825"/>
                </a:cubicBezTo>
                <a:cubicBezTo>
                  <a:pt x="378" y="827"/>
                  <a:pt x="378" y="829"/>
                  <a:pt x="381" y="831"/>
                </a:cubicBezTo>
                <a:cubicBezTo>
                  <a:pt x="382" y="832"/>
                  <a:pt x="383" y="832"/>
                  <a:pt x="384" y="834"/>
                </a:cubicBezTo>
                <a:cubicBezTo>
                  <a:pt x="384" y="835"/>
                  <a:pt x="385" y="836"/>
                  <a:pt x="386" y="837"/>
                </a:cubicBezTo>
                <a:cubicBezTo>
                  <a:pt x="386" y="837"/>
                  <a:pt x="387" y="837"/>
                  <a:pt x="387" y="838"/>
                </a:cubicBezTo>
                <a:cubicBezTo>
                  <a:pt x="388" y="838"/>
                  <a:pt x="388" y="838"/>
                  <a:pt x="389" y="839"/>
                </a:cubicBezTo>
                <a:cubicBezTo>
                  <a:pt x="390" y="839"/>
                  <a:pt x="391" y="841"/>
                  <a:pt x="390" y="842"/>
                </a:cubicBezTo>
                <a:cubicBezTo>
                  <a:pt x="390" y="843"/>
                  <a:pt x="388" y="843"/>
                  <a:pt x="387" y="843"/>
                </a:cubicBezTo>
                <a:cubicBezTo>
                  <a:pt x="386" y="843"/>
                  <a:pt x="385" y="843"/>
                  <a:pt x="385" y="844"/>
                </a:cubicBezTo>
                <a:cubicBezTo>
                  <a:pt x="385" y="844"/>
                  <a:pt x="386" y="844"/>
                  <a:pt x="386" y="845"/>
                </a:cubicBezTo>
                <a:cubicBezTo>
                  <a:pt x="387" y="845"/>
                  <a:pt x="388" y="847"/>
                  <a:pt x="387" y="848"/>
                </a:cubicBezTo>
                <a:cubicBezTo>
                  <a:pt x="386" y="849"/>
                  <a:pt x="384" y="848"/>
                  <a:pt x="383" y="847"/>
                </a:cubicBezTo>
                <a:cubicBezTo>
                  <a:pt x="382" y="847"/>
                  <a:pt x="382" y="848"/>
                  <a:pt x="382" y="848"/>
                </a:cubicBezTo>
                <a:cubicBezTo>
                  <a:pt x="383" y="850"/>
                  <a:pt x="384" y="850"/>
                  <a:pt x="385" y="851"/>
                </a:cubicBezTo>
                <a:cubicBezTo>
                  <a:pt x="385" y="853"/>
                  <a:pt x="385" y="854"/>
                  <a:pt x="386" y="855"/>
                </a:cubicBezTo>
                <a:cubicBezTo>
                  <a:pt x="387" y="856"/>
                  <a:pt x="388" y="857"/>
                  <a:pt x="388" y="858"/>
                </a:cubicBezTo>
                <a:cubicBezTo>
                  <a:pt x="389" y="859"/>
                  <a:pt x="389" y="861"/>
                  <a:pt x="389" y="862"/>
                </a:cubicBezTo>
                <a:cubicBezTo>
                  <a:pt x="390" y="862"/>
                  <a:pt x="390" y="862"/>
                  <a:pt x="391" y="863"/>
                </a:cubicBezTo>
                <a:cubicBezTo>
                  <a:pt x="391" y="863"/>
                  <a:pt x="391" y="863"/>
                  <a:pt x="392" y="864"/>
                </a:cubicBezTo>
                <a:cubicBezTo>
                  <a:pt x="392" y="864"/>
                  <a:pt x="393" y="865"/>
                  <a:pt x="393" y="865"/>
                </a:cubicBezTo>
                <a:cubicBezTo>
                  <a:pt x="392" y="866"/>
                  <a:pt x="392" y="866"/>
                  <a:pt x="391" y="866"/>
                </a:cubicBezTo>
                <a:cubicBezTo>
                  <a:pt x="391" y="868"/>
                  <a:pt x="392" y="870"/>
                  <a:pt x="390" y="871"/>
                </a:cubicBezTo>
                <a:cubicBezTo>
                  <a:pt x="390" y="872"/>
                  <a:pt x="389" y="873"/>
                  <a:pt x="388" y="873"/>
                </a:cubicBezTo>
                <a:cubicBezTo>
                  <a:pt x="388" y="874"/>
                  <a:pt x="390" y="874"/>
                  <a:pt x="390" y="874"/>
                </a:cubicBezTo>
                <a:cubicBezTo>
                  <a:pt x="391" y="873"/>
                  <a:pt x="391" y="873"/>
                  <a:pt x="392" y="873"/>
                </a:cubicBezTo>
                <a:cubicBezTo>
                  <a:pt x="393" y="873"/>
                  <a:pt x="394" y="873"/>
                  <a:pt x="396" y="874"/>
                </a:cubicBezTo>
                <a:cubicBezTo>
                  <a:pt x="397" y="874"/>
                  <a:pt x="398" y="875"/>
                  <a:pt x="400" y="875"/>
                </a:cubicBezTo>
                <a:cubicBezTo>
                  <a:pt x="401" y="875"/>
                  <a:pt x="402" y="875"/>
                  <a:pt x="404" y="875"/>
                </a:cubicBezTo>
                <a:cubicBezTo>
                  <a:pt x="405" y="875"/>
                  <a:pt x="406" y="874"/>
                  <a:pt x="407" y="873"/>
                </a:cubicBezTo>
                <a:cubicBezTo>
                  <a:pt x="408" y="873"/>
                  <a:pt x="410" y="873"/>
                  <a:pt x="411" y="873"/>
                </a:cubicBezTo>
                <a:cubicBezTo>
                  <a:pt x="413" y="873"/>
                  <a:pt x="413" y="874"/>
                  <a:pt x="415" y="874"/>
                </a:cubicBezTo>
                <a:cubicBezTo>
                  <a:pt x="416" y="874"/>
                  <a:pt x="417" y="872"/>
                  <a:pt x="417" y="871"/>
                </a:cubicBezTo>
                <a:cubicBezTo>
                  <a:pt x="418" y="870"/>
                  <a:pt x="420" y="868"/>
                  <a:pt x="419" y="867"/>
                </a:cubicBezTo>
                <a:cubicBezTo>
                  <a:pt x="418" y="866"/>
                  <a:pt x="418" y="866"/>
                  <a:pt x="418" y="865"/>
                </a:cubicBezTo>
                <a:cubicBezTo>
                  <a:pt x="417" y="864"/>
                  <a:pt x="418" y="863"/>
                  <a:pt x="417" y="863"/>
                </a:cubicBezTo>
                <a:cubicBezTo>
                  <a:pt x="417" y="861"/>
                  <a:pt x="417" y="860"/>
                  <a:pt x="417" y="859"/>
                </a:cubicBezTo>
                <a:cubicBezTo>
                  <a:pt x="418" y="858"/>
                  <a:pt x="418" y="858"/>
                  <a:pt x="418" y="857"/>
                </a:cubicBezTo>
                <a:cubicBezTo>
                  <a:pt x="419" y="857"/>
                  <a:pt x="419" y="856"/>
                  <a:pt x="420" y="856"/>
                </a:cubicBezTo>
                <a:cubicBezTo>
                  <a:pt x="421" y="855"/>
                  <a:pt x="422" y="854"/>
                  <a:pt x="424" y="854"/>
                </a:cubicBezTo>
                <a:cubicBezTo>
                  <a:pt x="424" y="854"/>
                  <a:pt x="425" y="853"/>
                  <a:pt x="426" y="853"/>
                </a:cubicBezTo>
                <a:cubicBezTo>
                  <a:pt x="427" y="853"/>
                  <a:pt x="428" y="853"/>
                  <a:pt x="429" y="853"/>
                </a:cubicBezTo>
                <a:cubicBezTo>
                  <a:pt x="432" y="853"/>
                  <a:pt x="434" y="851"/>
                  <a:pt x="436" y="851"/>
                </a:cubicBezTo>
                <a:cubicBezTo>
                  <a:pt x="437" y="851"/>
                  <a:pt x="438" y="851"/>
                  <a:pt x="439" y="851"/>
                </a:cubicBezTo>
                <a:cubicBezTo>
                  <a:pt x="439" y="851"/>
                  <a:pt x="440" y="850"/>
                  <a:pt x="440" y="850"/>
                </a:cubicBezTo>
                <a:cubicBezTo>
                  <a:pt x="442" y="850"/>
                  <a:pt x="444" y="850"/>
                  <a:pt x="445" y="851"/>
                </a:cubicBezTo>
                <a:cubicBezTo>
                  <a:pt x="446" y="851"/>
                  <a:pt x="446" y="852"/>
                  <a:pt x="447" y="853"/>
                </a:cubicBezTo>
                <a:cubicBezTo>
                  <a:pt x="448" y="853"/>
                  <a:pt x="448" y="853"/>
                  <a:pt x="449" y="853"/>
                </a:cubicBezTo>
                <a:cubicBezTo>
                  <a:pt x="449" y="852"/>
                  <a:pt x="450" y="852"/>
                  <a:pt x="450" y="851"/>
                </a:cubicBezTo>
                <a:cubicBezTo>
                  <a:pt x="451" y="850"/>
                  <a:pt x="451" y="849"/>
                  <a:pt x="452" y="848"/>
                </a:cubicBezTo>
                <a:cubicBezTo>
                  <a:pt x="453" y="846"/>
                  <a:pt x="454" y="844"/>
                  <a:pt x="455" y="842"/>
                </a:cubicBezTo>
                <a:cubicBezTo>
                  <a:pt x="456" y="841"/>
                  <a:pt x="457" y="840"/>
                  <a:pt x="458" y="838"/>
                </a:cubicBezTo>
                <a:cubicBezTo>
                  <a:pt x="458" y="837"/>
                  <a:pt x="459" y="836"/>
                  <a:pt x="460" y="835"/>
                </a:cubicBezTo>
                <a:cubicBezTo>
                  <a:pt x="461" y="834"/>
                  <a:pt x="461" y="833"/>
                  <a:pt x="460" y="831"/>
                </a:cubicBezTo>
                <a:cubicBezTo>
                  <a:pt x="460" y="830"/>
                  <a:pt x="460" y="829"/>
                  <a:pt x="460" y="828"/>
                </a:cubicBezTo>
                <a:cubicBezTo>
                  <a:pt x="461" y="827"/>
                  <a:pt x="463" y="826"/>
                  <a:pt x="462" y="825"/>
                </a:cubicBezTo>
                <a:cubicBezTo>
                  <a:pt x="462" y="824"/>
                  <a:pt x="461" y="824"/>
                  <a:pt x="461" y="823"/>
                </a:cubicBezTo>
                <a:cubicBezTo>
                  <a:pt x="461" y="823"/>
                  <a:pt x="461" y="822"/>
                  <a:pt x="461" y="821"/>
                </a:cubicBezTo>
                <a:cubicBezTo>
                  <a:pt x="461" y="820"/>
                  <a:pt x="461" y="818"/>
                  <a:pt x="462" y="817"/>
                </a:cubicBezTo>
                <a:cubicBezTo>
                  <a:pt x="464" y="816"/>
                  <a:pt x="465" y="816"/>
                  <a:pt x="464" y="814"/>
                </a:cubicBezTo>
                <a:cubicBezTo>
                  <a:pt x="464" y="812"/>
                  <a:pt x="462" y="812"/>
                  <a:pt x="463" y="810"/>
                </a:cubicBezTo>
                <a:cubicBezTo>
                  <a:pt x="463" y="810"/>
                  <a:pt x="463" y="809"/>
                  <a:pt x="464" y="809"/>
                </a:cubicBezTo>
                <a:cubicBezTo>
                  <a:pt x="464" y="808"/>
                  <a:pt x="465" y="808"/>
                  <a:pt x="465" y="808"/>
                </a:cubicBezTo>
                <a:cubicBezTo>
                  <a:pt x="466" y="807"/>
                  <a:pt x="465" y="805"/>
                  <a:pt x="464" y="804"/>
                </a:cubicBezTo>
                <a:cubicBezTo>
                  <a:pt x="464" y="804"/>
                  <a:pt x="463" y="804"/>
                  <a:pt x="463" y="803"/>
                </a:cubicBezTo>
                <a:cubicBezTo>
                  <a:pt x="463" y="802"/>
                  <a:pt x="463" y="802"/>
                  <a:pt x="463" y="802"/>
                </a:cubicBezTo>
                <a:cubicBezTo>
                  <a:pt x="464" y="802"/>
                  <a:pt x="464" y="802"/>
                  <a:pt x="464" y="802"/>
                </a:cubicBezTo>
                <a:cubicBezTo>
                  <a:pt x="465" y="803"/>
                  <a:pt x="466" y="803"/>
                  <a:pt x="467" y="802"/>
                </a:cubicBezTo>
                <a:cubicBezTo>
                  <a:pt x="468" y="801"/>
                  <a:pt x="463" y="799"/>
                  <a:pt x="465" y="798"/>
                </a:cubicBezTo>
                <a:cubicBezTo>
                  <a:pt x="466" y="797"/>
                  <a:pt x="467" y="797"/>
                  <a:pt x="467" y="797"/>
                </a:cubicBezTo>
                <a:cubicBezTo>
                  <a:pt x="468" y="796"/>
                  <a:pt x="468" y="795"/>
                  <a:pt x="468" y="795"/>
                </a:cubicBezTo>
                <a:cubicBezTo>
                  <a:pt x="468" y="793"/>
                  <a:pt x="467" y="792"/>
                  <a:pt x="466" y="791"/>
                </a:cubicBezTo>
                <a:cubicBezTo>
                  <a:pt x="465" y="790"/>
                  <a:pt x="466" y="788"/>
                  <a:pt x="464" y="787"/>
                </a:cubicBezTo>
                <a:cubicBezTo>
                  <a:pt x="464" y="787"/>
                  <a:pt x="463" y="787"/>
                  <a:pt x="462" y="787"/>
                </a:cubicBezTo>
                <a:cubicBezTo>
                  <a:pt x="461" y="786"/>
                  <a:pt x="462" y="786"/>
                  <a:pt x="463" y="786"/>
                </a:cubicBezTo>
                <a:cubicBezTo>
                  <a:pt x="463" y="786"/>
                  <a:pt x="464" y="787"/>
                  <a:pt x="464" y="787"/>
                </a:cubicBezTo>
                <a:cubicBezTo>
                  <a:pt x="465" y="787"/>
                  <a:pt x="466" y="787"/>
                  <a:pt x="466" y="787"/>
                </a:cubicBezTo>
                <a:cubicBezTo>
                  <a:pt x="467" y="788"/>
                  <a:pt x="468" y="787"/>
                  <a:pt x="468" y="787"/>
                </a:cubicBezTo>
                <a:cubicBezTo>
                  <a:pt x="469" y="787"/>
                  <a:pt x="470" y="787"/>
                  <a:pt x="470" y="786"/>
                </a:cubicBezTo>
                <a:cubicBezTo>
                  <a:pt x="471" y="785"/>
                  <a:pt x="468" y="784"/>
                  <a:pt x="467" y="784"/>
                </a:cubicBezTo>
                <a:cubicBezTo>
                  <a:pt x="467" y="783"/>
                  <a:pt x="467" y="783"/>
                  <a:pt x="466" y="783"/>
                </a:cubicBezTo>
                <a:cubicBezTo>
                  <a:pt x="466" y="782"/>
                  <a:pt x="465" y="782"/>
                  <a:pt x="464" y="782"/>
                </a:cubicBezTo>
                <a:cubicBezTo>
                  <a:pt x="464" y="782"/>
                  <a:pt x="463" y="782"/>
                  <a:pt x="464" y="781"/>
                </a:cubicBezTo>
                <a:cubicBezTo>
                  <a:pt x="464" y="781"/>
                  <a:pt x="465" y="782"/>
                  <a:pt x="465" y="782"/>
                </a:cubicBezTo>
                <a:cubicBezTo>
                  <a:pt x="466" y="782"/>
                  <a:pt x="468" y="781"/>
                  <a:pt x="469" y="781"/>
                </a:cubicBezTo>
                <a:cubicBezTo>
                  <a:pt x="470" y="781"/>
                  <a:pt x="470" y="782"/>
                  <a:pt x="471" y="782"/>
                </a:cubicBezTo>
                <a:cubicBezTo>
                  <a:pt x="471" y="781"/>
                  <a:pt x="472" y="780"/>
                  <a:pt x="472" y="780"/>
                </a:cubicBezTo>
                <a:cubicBezTo>
                  <a:pt x="473" y="779"/>
                  <a:pt x="474" y="780"/>
                  <a:pt x="475" y="780"/>
                </a:cubicBezTo>
                <a:cubicBezTo>
                  <a:pt x="476" y="780"/>
                  <a:pt x="477" y="779"/>
                  <a:pt x="479" y="778"/>
                </a:cubicBezTo>
                <a:cubicBezTo>
                  <a:pt x="479" y="778"/>
                  <a:pt x="480" y="778"/>
                  <a:pt x="481" y="777"/>
                </a:cubicBezTo>
                <a:cubicBezTo>
                  <a:pt x="481" y="777"/>
                  <a:pt x="481" y="776"/>
                  <a:pt x="482" y="775"/>
                </a:cubicBezTo>
                <a:cubicBezTo>
                  <a:pt x="482" y="775"/>
                  <a:pt x="482" y="774"/>
                  <a:pt x="483" y="773"/>
                </a:cubicBezTo>
                <a:cubicBezTo>
                  <a:pt x="483" y="773"/>
                  <a:pt x="484" y="773"/>
                  <a:pt x="484" y="773"/>
                </a:cubicBezTo>
                <a:cubicBezTo>
                  <a:pt x="485" y="772"/>
                  <a:pt x="485" y="771"/>
                  <a:pt x="485" y="771"/>
                </a:cubicBezTo>
                <a:cubicBezTo>
                  <a:pt x="485" y="770"/>
                  <a:pt x="485" y="769"/>
                  <a:pt x="485" y="769"/>
                </a:cubicBezTo>
                <a:cubicBezTo>
                  <a:pt x="486" y="768"/>
                  <a:pt x="486" y="771"/>
                  <a:pt x="486" y="771"/>
                </a:cubicBezTo>
                <a:cubicBezTo>
                  <a:pt x="486" y="772"/>
                  <a:pt x="486" y="773"/>
                  <a:pt x="486" y="774"/>
                </a:cubicBezTo>
                <a:cubicBezTo>
                  <a:pt x="486" y="775"/>
                  <a:pt x="486" y="774"/>
                  <a:pt x="487" y="775"/>
                </a:cubicBezTo>
                <a:cubicBezTo>
                  <a:pt x="488" y="775"/>
                  <a:pt x="487" y="776"/>
                  <a:pt x="488" y="776"/>
                </a:cubicBezTo>
                <a:cubicBezTo>
                  <a:pt x="490" y="775"/>
                  <a:pt x="489" y="773"/>
                  <a:pt x="491" y="772"/>
                </a:cubicBezTo>
                <a:cubicBezTo>
                  <a:pt x="491" y="772"/>
                  <a:pt x="492" y="772"/>
                  <a:pt x="493" y="771"/>
                </a:cubicBezTo>
                <a:cubicBezTo>
                  <a:pt x="493" y="771"/>
                  <a:pt x="494" y="770"/>
                  <a:pt x="494" y="770"/>
                </a:cubicBezTo>
                <a:cubicBezTo>
                  <a:pt x="495" y="769"/>
                  <a:pt x="495" y="768"/>
                  <a:pt x="496" y="768"/>
                </a:cubicBezTo>
                <a:cubicBezTo>
                  <a:pt x="497" y="768"/>
                  <a:pt x="497" y="768"/>
                  <a:pt x="498" y="767"/>
                </a:cubicBezTo>
                <a:cubicBezTo>
                  <a:pt x="499" y="767"/>
                  <a:pt x="500" y="766"/>
                  <a:pt x="500" y="766"/>
                </a:cubicBezTo>
                <a:cubicBezTo>
                  <a:pt x="500" y="765"/>
                  <a:pt x="499" y="765"/>
                  <a:pt x="499" y="764"/>
                </a:cubicBezTo>
                <a:cubicBezTo>
                  <a:pt x="498" y="764"/>
                  <a:pt x="498" y="763"/>
                  <a:pt x="498" y="762"/>
                </a:cubicBezTo>
                <a:cubicBezTo>
                  <a:pt x="499" y="762"/>
                  <a:pt x="500" y="763"/>
                  <a:pt x="500" y="763"/>
                </a:cubicBezTo>
                <a:cubicBezTo>
                  <a:pt x="501" y="764"/>
                  <a:pt x="501" y="764"/>
                  <a:pt x="502" y="763"/>
                </a:cubicBezTo>
                <a:cubicBezTo>
                  <a:pt x="503" y="763"/>
                  <a:pt x="505" y="762"/>
                  <a:pt x="504" y="761"/>
                </a:cubicBezTo>
                <a:cubicBezTo>
                  <a:pt x="504" y="761"/>
                  <a:pt x="503" y="761"/>
                  <a:pt x="503" y="761"/>
                </a:cubicBezTo>
                <a:cubicBezTo>
                  <a:pt x="502" y="760"/>
                  <a:pt x="502" y="760"/>
                  <a:pt x="502" y="759"/>
                </a:cubicBezTo>
                <a:cubicBezTo>
                  <a:pt x="501" y="759"/>
                  <a:pt x="500" y="758"/>
                  <a:pt x="499" y="758"/>
                </a:cubicBezTo>
                <a:cubicBezTo>
                  <a:pt x="499" y="759"/>
                  <a:pt x="499" y="759"/>
                  <a:pt x="499" y="760"/>
                </a:cubicBezTo>
                <a:cubicBezTo>
                  <a:pt x="498" y="760"/>
                  <a:pt x="497" y="759"/>
                  <a:pt x="497" y="759"/>
                </a:cubicBezTo>
                <a:cubicBezTo>
                  <a:pt x="495" y="759"/>
                  <a:pt x="495" y="761"/>
                  <a:pt x="494" y="761"/>
                </a:cubicBezTo>
                <a:cubicBezTo>
                  <a:pt x="493" y="759"/>
                  <a:pt x="495" y="759"/>
                  <a:pt x="496" y="759"/>
                </a:cubicBezTo>
                <a:cubicBezTo>
                  <a:pt x="497" y="758"/>
                  <a:pt x="497" y="758"/>
                  <a:pt x="497" y="758"/>
                </a:cubicBezTo>
                <a:cubicBezTo>
                  <a:pt x="497" y="756"/>
                  <a:pt x="499" y="755"/>
                  <a:pt x="500" y="754"/>
                </a:cubicBezTo>
                <a:cubicBezTo>
                  <a:pt x="501" y="753"/>
                  <a:pt x="503" y="753"/>
                  <a:pt x="504" y="752"/>
                </a:cubicBezTo>
                <a:cubicBezTo>
                  <a:pt x="505" y="751"/>
                  <a:pt x="506" y="750"/>
                  <a:pt x="507" y="750"/>
                </a:cubicBezTo>
                <a:cubicBezTo>
                  <a:pt x="508" y="750"/>
                  <a:pt x="508" y="749"/>
                  <a:pt x="509" y="749"/>
                </a:cubicBezTo>
                <a:cubicBezTo>
                  <a:pt x="510" y="749"/>
                  <a:pt x="510" y="749"/>
                  <a:pt x="511" y="749"/>
                </a:cubicBezTo>
                <a:cubicBezTo>
                  <a:pt x="512" y="749"/>
                  <a:pt x="512" y="748"/>
                  <a:pt x="512" y="748"/>
                </a:cubicBezTo>
                <a:cubicBezTo>
                  <a:pt x="512" y="747"/>
                  <a:pt x="511" y="746"/>
                  <a:pt x="511" y="746"/>
                </a:cubicBezTo>
                <a:cubicBezTo>
                  <a:pt x="510" y="745"/>
                  <a:pt x="510" y="744"/>
                  <a:pt x="509" y="742"/>
                </a:cubicBezTo>
                <a:cubicBezTo>
                  <a:pt x="509" y="742"/>
                  <a:pt x="509" y="741"/>
                  <a:pt x="508" y="741"/>
                </a:cubicBezTo>
                <a:cubicBezTo>
                  <a:pt x="508" y="740"/>
                  <a:pt x="508" y="739"/>
                  <a:pt x="508" y="739"/>
                </a:cubicBezTo>
                <a:cubicBezTo>
                  <a:pt x="507" y="737"/>
                  <a:pt x="505" y="737"/>
                  <a:pt x="504" y="737"/>
                </a:cubicBezTo>
                <a:cubicBezTo>
                  <a:pt x="502" y="737"/>
                  <a:pt x="502" y="737"/>
                  <a:pt x="502" y="735"/>
                </a:cubicBezTo>
                <a:cubicBezTo>
                  <a:pt x="502" y="733"/>
                  <a:pt x="502" y="732"/>
                  <a:pt x="500" y="731"/>
                </a:cubicBezTo>
                <a:cubicBezTo>
                  <a:pt x="498" y="729"/>
                  <a:pt x="495" y="729"/>
                  <a:pt x="493" y="726"/>
                </a:cubicBezTo>
                <a:cubicBezTo>
                  <a:pt x="492" y="725"/>
                  <a:pt x="490" y="721"/>
                  <a:pt x="488" y="724"/>
                </a:cubicBezTo>
                <a:cubicBezTo>
                  <a:pt x="487" y="725"/>
                  <a:pt x="486" y="726"/>
                  <a:pt x="484" y="726"/>
                </a:cubicBezTo>
                <a:cubicBezTo>
                  <a:pt x="483" y="726"/>
                  <a:pt x="482" y="724"/>
                  <a:pt x="481" y="723"/>
                </a:cubicBezTo>
                <a:cubicBezTo>
                  <a:pt x="480" y="722"/>
                  <a:pt x="479" y="722"/>
                  <a:pt x="478" y="721"/>
                </a:cubicBezTo>
                <a:cubicBezTo>
                  <a:pt x="477" y="721"/>
                  <a:pt x="474" y="720"/>
                  <a:pt x="476" y="720"/>
                </a:cubicBezTo>
                <a:cubicBezTo>
                  <a:pt x="477" y="720"/>
                  <a:pt x="478" y="720"/>
                  <a:pt x="477" y="719"/>
                </a:cubicBezTo>
                <a:cubicBezTo>
                  <a:pt x="477" y="718"/>
                  <a:pt x="477" y="718"/>
                  <a:pt x="476" y="717"/>
                </a:cubicBezTo>
                <a:cubicBezTo>
                  <a:pt x="476" y="717"/>
                  <a:pt x="475" y="716"/>
                  <a:pt x="475" y="715"/>
                </a:cubicBezTo>
                <a:cubicBezTo>
                  <a:pt x="475" y="715"/>
                  <a:pt x="475" y="714"/>
                  <a:pt x="475" y="714"/>
                </a:cubicBezTo>
                <a:cubicBezTo>
                  <a:pt x="474" y="713"/>
                  <a:pt x="474" y="712"/>
                  <a:pt x="473" y="712"/>
                </a:cubicBezTo>
                <a:cubicBezTo>
                  <a:pt x="472" y="710"/>
                  <a:pt x="473" y="707"/>
                  <a:pt x="473" y="706"/>
                </a:cubicBezTo>
                <a:cubicBezTo>
                  <a:pt x="473" y="705"/>
                  <a:pt x="473" y="704"/>
                  <a:pt x="473" y="704"/>
                </a:cubicBezTo>
                <a:cubicBezTo>
                  <a:pt x="474" y="703"/>
                  <a:pt x="474" y="704"/>
                  <a:pt x="475" y="703"/>
                </a:cubicBezTo>
                <a:cubicBezTo>
                  <a:pt x="476" y="703"/>
                  <a:pt x="475" y="702"/>
                  <a:pt x="475" y="702"/>
                </a:cubicBezTo>
                <a:cubicBezTo>
                  <a:pt x="474" y="701"/>
                  <a:pt x="474" y="701"/>
                  <a:pt x="473" y="700"/>
                </a:cubicBezTo>
                <a:cubicBezTo>
                  <a:pt x="473" y="699"/>
                  <a:pt x="473" y="699"/>
                  <a:pt x="473" y="698"/>
                </a:cubicBezTo>
                <a:cubicBezTo>
                  <a:pt x="473" y="697"/>
                  <a:pt x="473" y="696"/>
                  <a:pt x="473" y="696"/>
                </a:cubicBezTo>
                <a:cubicBezTo>
                  <a:pt x="473" y="695"/>
                  <a:pt x="474" y="696"/>
                  <a:pt x="475" y="695"/>
                </a:cubicBezTo>
                <a:cubicBezTo>
                  <a:pt x="475" y="693"/>
                  <a:pt x="473" y="693"/>
                  <a:pt x="474" y="691"/>
                </a:cubicBezTo>
                <a:cubicBezTo>
                  <a:pt x="474" y="690"/>
                  <a:pt x="476" y="689"/>
                  <a:pt x="477" y="690"/>
                </a:cubicBezTo>
                <a:cubicBezTo>
                  <a:pt x="477" y="690"/>
                  <a:pt x="478" y="691"/>
                  <a:pt x="478" y="691"/>
                </a:cubicBezTo>
                <a:cubicBezTo>
                  <a:pt x="479" y="692"/>
                  <a:pt x="479" y="692"/>
                  <a:pt x="479" y="693"/>
                </a:cubicBezTo>
                <a:cubicBezTo>
                  <a:pt x="480" y="693"/>
                  <a:pt x="481" y="693"/>
                  <a:pt x="480" y="692"/>
                </a:cubicBezTo>
                <a:cubicBezTo>
                  <a:pt x="480" y="691"/>
                  <a:pt x="479" y="691"/>
                  <a:pt x="479" y="690"/>
                </a:cubicBezTo>
                <a:cubicBezTo>
                  <a:pt x="479" y="690"/>
                  <a:pt x="479" y="689"/>
                  <a:pt x="479" y="689"/>
                </a:cubicBezTo>
                <a:cubicBezTo>
                  <a:pt x="478" y="688"/>
                  <a:pt x="478" y="688"/>
                  <a:pt x="478" y="687"/>
                </a:cubicBezTo>
                <a:cubicBezTo>
                  <a:pt x="477" y="686"/>
                  <a:pt x="477" y="685"/>
                  <a:pt x="478" y="683"/>
                </a:cubicBezTo>
                <a:cubicBezTo>
                  <a:pt x="478" y="683"/>
                  <a:pt x="478" y="682"/>
                  <a:pt x="479" y="682"/>
                </a:cubicBezTo>
                <a:cubicBezTo>
                  <a:pt x="479" y="681"/>
                  <a:pt x="479" y="681"/>
                  <a:pt x="479" y="680"/>
                </a:cubicBezTo>
                <a:cubicBezTo>
                  <a:pt x="480" y="679"/>
                  <a:pt x="481" y="678"/>
                  <a:pt x="481" y="676"/>
                </a:cubicBezTo>
                <a:cubicBezTo>
                  <a:pt x="481" y="675"/>
                  <a:pt x="481" y="673"/>
                  <a:pt x="481" y="672"/>
                </a:cubicBezTo>
                <a:cubicBezTo>
                  <a:pt x="480" y="672"/>
                  <a:pt x="480" y="672"/>
                  <a:pt x="479" y="671"/>
                </a:cubicBezTo>
                <a:cubicBezTo>
                  <a:pt x="479" y="671"/>
                  <a:pt x="479" y="670"/>
                  <a:pt x="479" y="669"/>
                </a:cubicBezTo>
                <a:cubicBezTo>
                  <a:pt x="479" y="669"/>
                  <a:pt x="479" y="667"/>
                  <a:pt x="479" y="667"/>
                </a:cubicBezTo>
                <a:cubicBezTo>
                  <a:pt x="480" y="666"/>
                  <a:pt x="480" y="667"/>
                  <a:pt x="481" y="667"/>
                </a:cubicBezTo>
                <a:cubicBezTo>
                  <a:pt x="482" y="668"/>
                  <a:pt x="483" y="669"/>
                  <a:pt x="484" y="668"/>
                </a:cubicBezTo>
                <a:cubicBezTo>
                  <a:pt x="486" y="667"/>
                  <a:pt x="487" y="667"/>
                  <a:pt x="487" y="666"/>
                </a:cubicBezTo>
                <a:cubicBezTo>
                  <a:pt x="488" y="665"/>
                  <a:pt x="487" y="664"/>
                  <a:pt x="488" y="663"/>
                </a:cubicBezTo>
                <a:cubicBezTo>
                  <a:pt x="488" y="663"/>
                  <a:pt x="488" y="662"/>
                  <a:pt x="488" y="662"/>
                </a:cubicBezTo>
                <a:cubicBezTo>
                  <a:pt x="489" y="661"/>
                  <a:pt x="490" y="659"/>
                  <a:pt x="490" y="658"/>
                </a:cubicBezTo>
                <a:cubicBezTo>
                  <a:pt x="490" y="657"/>
                  <a:pt x="489" y="657"/>
                  <a:pt x="489" y="656"/>
                </a:cubicBezTo>
                <a:cubicBezTo>
                  <a:pt x="489" y="655"/>
                  <a:pt x="489" y="655"/>
                  <a:pt x="488" y="654"/>
                </a:cubicBezTo>
                <a:cubicBezTo>
                  <a:pt x="488" y="653"/>
                  <a:pt x="487" y="653"/>
                  <a:pt x="487" y="652"/>
                </a:cubicBezTo>
                <a:cubicBezTo>
                  <a:pt x="486" y="652"/>
                  <a:pt x="485" y="651"/>
                  <a:pt x="485" y="650"/>
                </a:cubicBezTo>
                <a:cubicBezTo>
                  <a:pt x="486" y="650"/>
                  <a:pt x="487" y="652"/>
                  <a:pt x="488" y="652"/>
                </a:cubicBezTo>
                <a:cubicBezTo>
                  <a:pt x="488" y="653"/>
                  <a:pt x="489" y="653"/>
                  <a:pt x="489" y="654"/>
                </a:cubicBezTo>
                <a:cubicBezTo>
                  <a:pt x="489" y="654"/>
                  <a:pt x="489" y="655"/>
                  <a:pt x="489" y="656"/>
                </a:cubicBezTo>
                <a:cubicBezTo>
                  <a:pt x="490" y="657"/>
                  <a:pt x="490" y="656"/>
                  <a:pt x="491" y="656"/>
                </a:cubicBezTo>
                <a:cubicBezTo>
                  <a:pt x="492" y="656"/>
                  <a:pt x="492" y="657"/>
                  <a:pt x="492" y="657"/>
                </a:cubicBezTo>
                <a:cubicBezTo>
                  <a:pt x="493" y="658"/>
                  <a:pt x="493" y="658"/>
                  <a:pt x="494" y="657"/>
                </a:cubicBezTo>
                <a:cubicBezTo>
                  <a:pt x="494" y="657"/>
                  <a:pt x="494" y="656"/>
                  <a:pt x="494" y="655"/>
                </a:cubicBezTo>
                <a:cubicBezTo>
                  <a:pt x="494" y="655"/>
                  <a:pt x="495" y="655"/>
                  <a:pt x="495" y="654"/>
                </a:cubicBezTo>
                <a:cubicBezTo>
                  <a:pt x="496" y="653"/>
                  <a:pt x="496" y="653"/>
                  <a:pt x="496" y="652"/>
                </a:cubicBezTo>
                <a:cubicBezTo>
                  <a:pt x="496" y="650"/>
                  <a:pt x="497" y="650"/>
                  <a:pt x="499" y="649"/>
                </a:cubicBezTo>
                <a:cubicBezTo>
                  <a:pt x="500" y="649"/>
                  <a:pt x="502" y="648"/>
                  <a:pt x="503" y="647"/>
                </a:cubicBezTo>
                <a:cubicBezTo>
                  <a:pt x="504" y="646"/>
                  <a:pt x="505" y="646"/>
                  <a:pt x="507" y="645"/>
                </a:cubicBezTo>
                <a:cubicBezTo>
                  <a:pt x="507" y="645"/>
                  <a:pt x="508" y="645"/>
                  <a:pt x="509" y="645"/>
                </a:cubicBezTo>
                <a:cubicBezTo>
                  <a:pt x="510" y="644"/>
                  <a:pt x="510" y="645"/>
                  <a:pt x="511" y="645"/>
                </a:cubicBezTo>
                <a:cubicBezTo>
                  <a:pt x="512" y="645"/>
                  <a:pt x="512" y="644"/>
                  <a:pt x="512" y="644"/>
                </a:cubicBezTo>
                <a:cubicBezTo>
                  <a:pt x="512" y="643"/>
                  <a:pt x="512" y="643"/>
                  <a:pt x="513" y="642"/>
                </a:cubicBezTo>
                <a:cubicBezTo>
                  <a:pt x="513" y="642"/>
                  <a:pt x="513" y="641"/>
                  <a:pt x="514" y="640"/>
                </a:cubicBezTo>
                <a:cubicBezTo>
                  <a:pt x="515" y="639"/>
                  <a:pt x="515" y="638"/>
                  <a:pt x="515" y="638"/>
                </a:cubicBezTo>
                <a:cubicBezTo>
                  <a:pt x="516" y="637"/>
                  <a:pt x="516" y="637"/>
                  <a:pt x="517" y="637"/>
                </a:cubicBezTo>
                <a:cubicBezTo>
                  <a:pt x="517" y="636"/>
                  <a:pt x="518" y="637"/>
                  <a:pt x="519" y="637"/>
                </a:cubicBezTo>
                <a:cubicBezTo>
                  <a:pt x="519" y="637"/>
                  <a:pt x="519" y="637"/>
                  <a:pt x="519" y="637"/>
                </a:cubicBezTo>
                <a:cubicBezTo>
                  <a:pt x="520" y="637"/>
                  <a:pt x="520" y="637"/>
                  <a:pt x="520" y="638"/>
                </a:cubicBezTo>
                <a:cubicBezTo>
                  <a:pt x="521" y="638"/>
                  <a:pt x="521" y="637"/>
                  <a:pt x="520" y="636"/>
                </a:cubicBezTo>
                <a:cubicBezTo>
                  <a:pt x="520" y="636"/>
                  <a:pt x="519" y="635"/>
                  <a:pt x="520" y="635"/>
                </a:cubicBezTo>
                <a:cubicBezTo>
                  <a:pt x="520" y="634"/>
                  <a:pt x="521" y="635"/>
                  <a:pt x="521" y="636"/>
                </a:cubicBezTo>
                <a:cubicBezTo>
                  <a:pt x="522" y="636"/>
                  <a:pt x="522" y="636"/>
                  <a:pt x="523" y="636"/>
                </a:cubicBezTo>
                <a:cubicBezTo>
                  <a:pt x="524" y="637"/>
                  <a:pt x="524" y="637"/>
                  <a:pt x="525" y="637"/>
                </a:cubicBezTo>
                <a:cubicBezTo>
                  <a:pt x="526" y="637"/>
                  <a:pt x="527" y="635"/>
                  <a:pt x="528" y="634"/>
                </a:cubicBezTo>
                <a:cubicBezTo>
                  <a:pt x="528" y="634"/>
                  <a:pt x="529" y="633"/>
                  <a:pt x="530" y="633"/>
                </a:cubicBezTo>
                <a:cubicBezTo>
                  <a:pt x="531" y="633"/>
                  <a:pt x="531" y="632"/>
                  <a:pt x="532" y="631"/>
                </a:cubicBezTo>
                <a:cubicBezTo>
                  <a:pt x="533" y="630"/>
                  <a:pt x="534" y="631"/>
                  <a:pt x="535" y="630"/>
                </a:cubicBezTo>
                <a:cubicBezTo>
                  <a:pt x="536" y="629"/>
                  <a:pt x="536" y="629"/>
                  <a:pt x="536" y="629"/>
                </a:cubicBezTo>
                <a:cubicBezTo>
                  <a:pt x="537" y="629"/>
                  <a:pt x="537" y="629"/>
                  <a:pt x="538" y="629"/>
                </a:cubicBezTo>
                <a:cubicBezTo>
                  <a:pt x="539" y="629"/>
                  <a:pt x="540" y="629"/>
                  <a:pt x="541" y="628"/>
                </a:cubicBezTo>
                <a:cubicBezTo>
                  <a:pt x="543" y="626"/>
                  <a:pt x="545" y="624"/>
                  <a:pt x="546" y="622"/>
                </a:cubicBezTo>
                <a:cubicBezTo>
                  <a:pt x="548" y="621"/>
                  <a:pt x="548" y="620"/>
                  <a:pt x="549" y="618"/>
                </a:cubicBezTo>
                <a:cubicBezTo>
                  <a:pt x="550" y="615"/>
                  <a:pt x="553" y="613"/>
                  <a:pt x="555" y="611"/>
                </a:cubicBezTo>
                <a:cubicBezTo>
                  <a:pt x="557" y="610"/>
                  <a:pt x="558" y="609"/>
                  <a:pt x="559" y="608"/>
                </a:cubicBezTo>
                <a:cubicBezTo>
                  <a:pt x="559" y="607"/>
                  <a:pt x="560" y="607"/>
                  <a:pt x="560" y="607"/>
                </a:cubicBezTo>
                <a:cubicBezTo>
                  <a:pt x="561" y="606"/>
                  <a:pt x="562" y="606"/>
                  <a:pt x="562" y="606"/>
                </a:cubicBezTo>
                <a:cubicBezTo>
                  <a:pt x="562" y="605"/>
                  <a:pt x="558" y="606"/>
                  <a:pt x="559" y="604"/>
                </a:cubicBezTo>
                <a:cubicBezTo>
                  <a:pt x="560" y="603"/>
                  <a:pt x="561" y="604"/>
                  <a:pt x="561" y="603"/>
                </a:cubicBezTo>
                <a:cubicBezTo>
                  <a:pt x="561" y="602"/>
                  <a:pt x="560" y="602"/>
                  <a:pt x="559" y="601"/>
                </a:cubicBezTo>
                <a:cubicBezTo>
                  <a:pt x="558" y="601"/>
                  <a:pt x="555" y="601"/>
                  <a:pt x="555" y="599"/>
                </a:cubicBezTo>
                <a:cubicBezTo>
                  <a:pt x="555" y="599"/>
                  <a:pt x="556" y="599"/>
                  <a:pt x="556" y="598"/>
                </a:cubicBezTo>
                <a:cubicBezTo>
                  <a:pt x="556" y="597"/>
                  <a:pt x="555" y="597"/>
                  <a:pt x="555" y="597"/>
                </a:cubicBezTo>
                <a:cubicBezTo>
                  <a:pt x="555" y="596"/>
                  <a:pt x="555" y="596"/>
                  <a:pt x="555" y="596"/>
                </a:cubicBezTo>
                <a:cubicBezTo>
                  <a:pt x="554" y="594"/>
                  <a:pt x="550" y="596"/>
                  <a:pt x="551" y="594"/>
                </a:cubicBezTo>
                <a:cubicBezTo>
                  <a:pt x="551" y="592"/>
                  <a:pt x="553" y="592"/>
                  <a:pt x="554" y="591"/>
                </a:cubicBezTo>
                <a:cubicBezTo>
                  <a:pt x="555" y="590"/>
                  <a:pt x="555" y="589"/>
                  <a:pt x="557" y="588"/>
                </a:cubicBezTo>
                <a:cubicBezTo>
                  <a:pt x="558" y="588"/>
                  <a:pt x="559" y="587"/>
                  <a:pt x="560" y="586"/>
                </a:cubicBezTo>
                <a:cubicBezTo>
                  <a:pt x="561" y="585"/>
                  <a:pt x="562" y="584"/>
                  <a:pt x="562" y="583"/>
                </a:cubicBezTo>
                <a:cubicBezTo>
                  <a:pt x="561" y="582"/>
                  <a:pt x="560" y="580"/>
                  <a:pt x="562" y="579"/>
                </a:cubicBezTo>
                <a:cubicBezTo>
                  <a:pt x="563" y="579"/>
                  <a:pt x="565" y="578"/>
                  <a:pt x="563" y="577"/>
                </a:cubicBezTo>
                <a:cubicBezTo>
                  <a:pt x="563" y="577"/>
                  <a:pt x="562" y="577"/>
                  <a:pt x="562" y="576"/>
                </a:cubicBezTo>
                <a:cubicBezTo>
                  <a:pt x="561" y="576"/>
                  <a:pt x="560" y="577"/>
                  <a:pt x="560" y="576"/>
                </a:cubicBezTo>
                <a:cubicBezTo>
                  <a:pt x="559" y="575"/>
                  <a:pt x="562" y="575"/>
                  <a:pt x="562" y="574"/>
                </a:cubicBezTo>
                <a:cubicBezTo>
                  <a:pt x="564" y="574"/>
                  <a:pt x="564" y="572"/>
                  <a:pt x="566" y="572"/>
                </a:cubicBezTo>
                <a:cubicBezTo>
                  <a:pt x="567" y="571"/>
                  <a:pt x="568" y="571"/>
                  <a:pt x="569" y="569"/>
                </a:cubicBezTo>
                <a:cubicBezTo>
                  <a:pt x="570" y="569"/>
                  <a:pt x="570" y="568"/>
                  <a:pt x="571" y="568"/>
                </a:cubicBezTo>
                <a:cubicBezTo>
                  <a:pt x="572" y="568"/>
                  <a:pt x="572" y="569"/>
                  <a:pt x="573" y="569"/>
                </a:cubicBezTo>
                <a:cubicBezTo>
                  <a:pt x="574" y="570"/>
                  <a:pt x="575" y="570"/>
                  <a:pt x="576" y="570"/>
                </a:cubicBezTo>
                <a:cubicBezTo>
                  <a:pt x="578" y="570"/>
                  <a:pt x="578" y="568"/>
                  <a:pt x="577" y="567"/>
                </a:cubicBezTo>
                <a:cubicBezTo>
                  <a:pt x="577" y="566"/>
                  <a:pt x="575" y="565"/>
                  <a:pt x="575" y="564"/>
                </a:cubicBezTo>
                <a:cubicBezTo>
                  <a:pt x="576" y="564"/>
                  <a:pt x="577" y="564"/>
                  <a:pt x="577" y="563"/>
                </a:cubicBezTo>
                <a:cubicBezTo>
                  <a:pt x="577" y="563"/>
                  <a:pt x="575" y="562"/>
                  <a:pt x="576" y="561"/>
                </a:cubicBezTo>
                <a:cubicBezTo>
                  <a:pt x="578" y="560"/>
                  <a:pt x="579" y="562"/>
                  <a:pt x="580" y="562"/>
                </a:cubicBezTo>
                <a:cubicBezTo>
                  <a:pt x="580" y="562"/>
                  <a:pt x="581" y="563"/>
                  <a:pt x="581" y="563"/>
                </a:cubicBezTo>
                <a:cubicBezTo>
                  <a:pt x="582" y="563"/>
                  <a:pt x="583" y="563"/>
                  <a:pt x="583" y="562"/>
                </a:cubicBezTo>
                <a:cubicBezTo>
                  <a:pt x="584" y="562"/>
                  <a:pt x="583" y="561"/>
                  <a:pt x="584" y="561"/>
                </a:cubicBezTo>
                <a:cubicBezTo>
                  <a:pt x="585" y="560"/>
                  <a:pt x="585" y="561"/>
                  <a:pt x="586" y="561"/>
                </a:cubicBezTo>
                <a:cubicBezTo>
                  <a:pt x="587" y="562"/>
                  <a:pt x="588" y="562"/>
                  <a:pt x="589" y="563"/>
                </a:cubicBezTo>
                <a:cubicBezTo>
                  <a:pt x="589" y="564"/>
                  <a:pt x="589" y="564"/>
                  <a:pt x="590" y="565"/>
                </a:cubicBezTo>
                <a:cubicBezTo>
                  <a:pt x="590" y="565"/>
                  <a:pt x="591" y="565"/>
                  <a:pt x="591" y="564"/>
                </a:cubicBezTo>
                <a:cubicBezTo>
                  <a:pt x="592" y="564"/>
                  <a:pt x="592" y="564"/>
                  <a:pt x="592" y="564"/>
                </a:cubicBezTo>
                <a:cubicBezTo>
                  <a:pt x="592" y="563"/>
                  <a:pt x="592" y="563"/>
                  <a:pt x="593" y="563"/>
                </a:cubicBezTo>
                <a:cubicBezTo>
                  <a:pt x="593" y="562"/>
                  <a:pt x="593" y="562"/>
                  <a:pt x="594" y="561"/>
                </a:cubicBezTo>
                <a:cubicBezTo>
                  <a:pt x="594" y="561"/>
                  <a:pt x="595" y="561"/>
                  <a:pt x="596" y="561"/>
                </a:cubicBezTo>
                <a:cubicBezTo>
                  <a:pt x="597" y="561"/>
                  <a:pt x="598" y="562"/>
                  <a:pt x="600" y="562"/>
                </a:cubicBezTo>
                <a:cubicBezTo>
                  <a:pt x="601" y="562"/>
                  <a:pt x="603" y="561"/>
                  <a:pt x="605" y="561"/>
                </a:cubicBezTo>
                <a:cubicBezTo>
                  <a:pt x="606" y="561"/>
                  <a:pt x="607" y="561"/>
                  <a:pt x="609" y="562"/>
                </a:cubicBezTo>
                <a:cubicBezTo>
                  <a:pt x="610" y="562"/>
                  <a:pt x="611" y="562"/>
                  <a:pt x="613" y="562"/>
                </a:cubicBezTo>
                <a:cubicBezTo>
                  <a:pt x="614" y="562"/>
                  <a:pt x="615" y="563"/>
                  <a:pt x="617" y="563"/>
                </a:cubicBezTo>
                <a:cubicBezTo>
                  <a:pt x="618" y="564"/>
                  <a:pt x="619" y="565"/>
                  <a:pt x="620" y="566"/>
                </a:cubicBezTo>
                <a:cubicBezTo>
                  <a:pt x="621" y="567"/>
                  <a:pt x="623" y="567"/>
                  <a:pt x="624" y="567"/>
                </a:cubicBezTo>
                <a:cubicBezTo>
                  <a:pt x="625" y="568"/>
                  <a:pt x="627" y="568"/>
                  <a:pt x="628" y="569"/>
                </a:cubicBezTo>
                <a:cubicBezTo>
                  <a:pt x="630" y="569"/>
                  <a:pt x="632" y="569"/>
                  <a:pt x="633" y="570"/>
                </a:cubicBezTo>
                <a:cubicBezTo>
                  <a:pt x="633" y="571"/>
                  <a:pt x="633" y="572"/>
                  <a:pt x="634" y="573"/>
                </a:cubicBezTo>
                <a:cubicBezTo>
                  <a:pt x="634" y="574"/>
                  <a:pt x="635" y="575"/>
                  <a:pt x="635" y="577"/>
                </a:cubicBezTo>
                <a:cubicBezTo>
                  <a:pt x="634" y="578"/>
                  <a:pt x="634" y="579"/>
                  <a:pt x="634" y="580"/>
                </a:cubicBezTo>
                <a:cubicBezTo>
                  <a:pt x="633" y="582"/>
                  <a:pt x="632" y="583"/>
                  <a:pt x="634" y="585"/>
                </a:cubicBezTo>
                <a:cubicBezTo>
                  <a:pt x="635" y="586"/>
                  <a:pt x="636" y="586"/>
                  <a:pt x="637" y="587"/>
                </a:cubicBezTo>
                <a:cubicBezTo>
                  <a:pt x="637" y="588"/>
                  <a:pt x="637" y="589"/>
                  <a:pt x="637" y="589"/>
                </a:cubicBezTo>
                <a:cubicBezTo>
                  <a:pt x="636" y="589"/>
                  <a:pt x="636" y="589"/>
                  <a:pt x="635" y="589"/>
                </a:cubicBezTo>
                <a:cubicBezTo>
                  <a:pt x="635" y="588"/>
                  <a:pt x="633" y="588"/>
                  <a:pt x="633" y="589"/>
                </a:cubicBezTo>
                <a:cubicBezTo>
                  <a:pt x="634" y="590"/>
                  <a:pt x="634" y="590"/>
                  <a:pt x="635" y="590"/>
                </a:cubicBezTo>
                <a:cubicBezTo>
                  <a:pt x="635" y="590"/>
                  <a:pt x="635" y="591"/>
                  <a:pt x="635" y="592"/>
                </a:cubicBezTo>
                <a:cubicBezTo>
                  <a:pt x="635" y="592"/>
                  <a:pt x="635" y="593"/>
                  <a:pt x="635" y="593"/>
                </a:cubicBezTo>
                <a:cubicBezTo>
                  <a:pt x="634" y="594"/>
                  <a:pt x="634" y="593"/>
                  <a:pt x="633" y="593"/>
                </a:cubicBezTo>
                <a:cubicBezTo>
                  <a:pt x="632" y="592"/>
                  <a:pt x="631" y="592"/>
                  <a:pt x="630" y="591"/>
                </a:cubicBezTo>
                <a:cubicBezTo>
                  <a:pt x="630" y="591"/>
                  <a:pt x="630" y="591"/>
                  <a:pt x="629" y="591"/>
                </a:cubicBezTo>
                <a:cubicBezTo>
                  <a:pt x="627" y="590"/>
                  <a:pt x="625" y="592"/>
                  <a:pt x="623" y="593"/>
                </a:cubicBezTo>
                <a:cubicBezTo>
                  <a:pt x="621" y="594"/>
                  <a:pt x="620" y="595"/>
                  <a:pt x="619" y="596"/>
                </a:cubicBezTo>
                <a:cubicBezTo>
                  <a:pt x="618" y="597"/>
                  <a:pt x="617" y="599"/>
                  <a:pt x="616" y="601"/>
                </a:cubicBezTo>
                <a:cubicBezTo>
                  <a:pt x="615" y="602"/>
                  <a:pt x="614" y="604"/>
                  <a:pt x="613" y="605"/>
                </a:cubicBezTo>
                <a:cubicBezTo>
                  <a:pt x="612" y="606"/>
                  <a:pt x="611" y="607"/>
                  <a:pt x="609" y="608"/>
                </a:cubicBezTo>
                <a:cubicBezTo>
                  <a:pt x="608" y="610"/>
                  <a:pt x="606" y="611"/>
                  <a:pt x="605" y="612"/>
                </a:cubicBezTo>
                <a:cubicBezTo>
                  <a:pt x="604" y="614"/>
                  <a:pt x="602" y="615"/>
                  <a:pt x="602" y="617"/>
                </a:cubicBezTo>
                <a:cubicBezTo>
                  <a:pt x="601" y="617"/>
                  <a:pt x="601" y="618"/>
                  <a:pt x="600" y="618"/>
                </a:cubicBezTo>
                <a:cubicBezTo>
                  <a:pt x="599" y="618"/>
                  <a:pt x="599" y="618"/>
                  <a:pt x="598" y="618"/>
                </a:cubicBezTo>
                <a:cubicBezTo>
                  <a:pt x="596" y="617"/>
                  <a:pt x="596" y="619"/>
                  <a:pt x="596" y="620"/>
                </a:cubicBezTo>
                <a:cubicBezTo>
                  <a:pt x="597" y="622"/>
                  <a:pt x="595" y="622"/>
                  <a:pt x="594" y="623"/>
                </a:cubicBezTo>
                <a:cubicBezTo>
                  <a:pt x="593" y="623"/>
                  <a:pt x="592" y="625"/>
                  <a:pt x="591" y="626"/>
                </a:cubicBezTo>
                <a:cubicBezTo>
                  <a:pt x="590" y="627"/>
                  <a:pt x="589" y="628"/>
                  <a:pt x="587" y="629"/>
                </a:cubicBezTo>
                <a:cubicBezTo>
                  <a:pt x="586" y="630"/>
                  <a:pt x="584" y="630"/>
                  <a:pt x="583" y="630"/>
                </a:cubicBezTo>
                <a:cubicBezTo>
                  <a:pt x="582" y="631"/>
                  <a:pt x="580" y="631"/>
                  <a:pt x="579" y="632"/>
                </a:cubicBezTo>
                <a:cubicBezTo>
                  <a:pt x="578" y="633"/>
                  <a:pt x="576" y="633"/>
                  <a:pt x="575" y="634"/>
                </a:cubicBezTo>
                <a:cubicBezTo>
                  <a:pt x="574" y="636"/>
                  <a:pt x="575" y="636"/>
                  <a:pt x="575" y="638"/>
                </a:cubicBezTo>
                <a:cubicBezTo>
                  <a:pt x="576" y="639"/>
                  <a:pt x="576" y="641"/>
                  <a:pt x="575" y="642"/>
                </a:cubicBezTo>
                <a:cubicBezTo>
                  <a:pt x="575" y="643"/>
                  <a:pt x="573" y="643"/>
                  <a:pt x="572" y="643"/>
                </a:cubicBezTo>
                <a:cubicBezTo>
                  <a:pt x="571" y="644"/>
                  <a:pt x="570" y="646"/>
                  <a:pt x="569" y="645"/>
                </a:cubicBezTo>
                <a:cubicBezTo>
                  <a:pt x="569" y="644"/>
                  <a:pt x="569" y="643"/>
                  <a:pt x="569" y="643"/>
                </a:cubicBezTo>
                <a:cubicBezTo>
                  <a:pt x="568" y="642"/>
                  <a:pt x="567" y="642"/>
                  <a:pt x="567" y="642"/>
                </a:cubicBezTo>
                <a:cubicBezTo>
                  <a:pt x="564" y="642"/>
                  <a:pt x="563" y="643"/>
                  <a:pt x="562" y="644"/>
                </a:cubicBezTo>
                <a:cubicBezTo>
                  <a:pt x="561" y="645"/>
                  <a:pt x="560" y="645"/>
                  <a:pt x="561" y="646"/>
                </a:cubicBezTo>
                <a:cubicBezTo>
                  <a:pt x="561" y="647"/>
                  <a:pt x="562" y="646"/>
                  <a:pt x="562" y="647"/>
                </a:cubicBezTo>
                <a:cubicBezTo>
                  <a:pt x="562" y="647"/>
                  <a:pt x="563" y="649"/>
                  <a:pt x="562" y="649"/>
                </a:cubicBezTo>
                <a:cubicBezTo>
                  <a:pt x="562" y="650"/>
                  <a:pt x="561" y="650"/>
                  <a:pt x="561" y="650"/>
                </a:cubicBezTo>
                <a:cubicBezTo>
                  <a:pt x="560" y="650"/>
                  <a:pt x="558" y="651"/>
                  <a:pt x="557" y="652"/>
                </a:cubicBezTo>
                <a:cubicBezTo>
                  <a:pt x="555" y="654"/>
                  <a:pt x="554" y="657"/>
                  <a:pt x="553" y="659"/>
                </a:cubicBezTo>
                <a:cubicBezTo>
                  <a:pt x="552" y="661"/>
                  <a:pt x="552" y="662"/>
                  <a:pt x="552" y="663"/>
                </a:cubicBezTo>
                <a:cubicBezTo>
                  <a:pt x="552" y="664"/>
                  <a:pt x="552" y="665"/>
                  <a:pt x="552" y="666"/>
                </a:cubicBezTo>
                <a:cubicBezTo>
                  <a:pt x="553" y="666"/>
                  <a:pt x="553" y="667"/>
                  <a:pt x="553" y="668"/>
                </a:cubicBezTo>
                <a:cubicBezTo>
                  <a:pt x="553" y="669"/>
                  <a:pt x="554" y="670"/>
                  <a:pt x="555" y="671"/>
                </a:cubicBezTo>
                <a:cubicBezTo>
                  <a:pt x="557" y="672"/>
                  <a:pt x="558" y="673"/>
                  <a:pt x="558" y="674"/>
                </a:cubicBezTo>
                <a:cubicBezTo>
                  <a:pt x="558" y="675"/>
                  <a:pt x="558" y="675"/>
                  <a:pt x="558" y="676"/>
                </a:cubicBezTo>
                <a:cubicBezTo>
                  <a:pt x="558" y="678"/>
                  <a:pt x="557" y="679"/>
                  <a:pt x="556" y="680"/>
                </a:cubicBezTo>
                <a:cubicBezTo>
                  <a:pt x="556" y="682"/>
                  <a:pt x="556" y="684"/>
                  <a:pt x="557" y="685"/>
                </a:cubicBezTo>
                <a:cubicBezTo>
                  <a:pt x="558" y="686"/>
                  <a:pt x="559" y="687"/>
                  <a:pt x="559" y="689"/>
                </a:cubicBezTo>
                <a:cubicBezTo>
                  <a:pt x="560" y="690"/>
                  <a:pt x="561" y="690"/>
                  <a:pt x="562" y="691"/>
                </a:cubicBezTo>
                <a:cubicBezTo>
                  <a:pt x="562" y="692"/>
                  <a:pt x="562" y="693"/>
                  <a:pt x="563" y="693"/>
                </a:cubicBezTo>
                <a:cubicBezTo>
                  <a:pt x="563" y="694"/>
                  <a:pt x="562" y="694"/>
                  <a:pt x="561" y="694"/>
                </a:cubicBezTo>
                <a:cubicBezTo>
                  <a:pt x="561" y="694"/>
                  <a:pt x="560" y="694"/>
                  <a:pt x="559" y="694"/>
                </a:cubicBezTo>
                <a:cubicBezTo>
                  <a:pt x="558" y="694"/>
                  <a:pt x="558" y="695"/>
                  <a:pt x="559" y="695"/>
                </a:cubicBezTo>
                <a:cubicBezTo>
                  <a:pt x="559" y="697"/>
                  <a:pt x="559" y="698"/>
                  <a:pt x="559" y="700"/>
                </a:cubicBezTo>
                <a:cubicBezTo>
                  <a:pt x="559" y="701"/>
                  <a:pt x="560" y="701"/>
                  <a:pt x="560" y="702"/>
                </a:cubicBezTo>
                <a:cubicBezTo>
                  <a:pt x="560" y="702"/>
                  <a:pt x="560" y="703"/>
                  <a:pt x="560" y="704"/>
                </a:cubicBezTo>
                <a:cubicBezTo>
                  <a:pt x="560" y="705"/>
                  <a:pt x="559" y="706"/>
                  <a:pt x="558" y="707"/>
                </a:cubicBezTo>
                <a:cubicBezTo>
                  <a:pt x="557" y="707"/>
                  <a:pt x="556" y="708"/>
                  <a:pt x="556" y="710"/>
                </a:cubicBezTo>
                <a:cubicBezTo>
                  <a:pt x="556" y="711"/>
                  <a:pt x="557" y="712"/>
                  <a:pt x="558" y="714"/>
                </a:cubicBezTo>
                <a:cubicBezTo>
                  <a:pt x="558" y="715"/>
                  <a:pt x="558" y="717"/>
                  <a:pt x="558" y="718"/>
                </a:cubicBezTo>
                <a:cubicBezTo>
                  <a:pt x="558" y="720"/>
                  <a:pt x="558" y="722"/>
                  <a:pt x="558" y="723"/>
                </a:cubicBezTo>
                <a:cubicBezTo>
                  <a:pt x="558" y="724"/>
                  <a:pt x="559" y="724"/>
                  <a:pt x="559" y="725"/>
                </a:cubicBezTo>
                <a:cubicBezTo>
                  <a:pt x="560" y="725"/>
                  <a:pt x="560" y="725"/>
                  <a:pt x="561" y="726"/>
                </a:cubicBezTo>
                <a:cubicBezTo>
                  <a:pt x="562" y="728"/>
                  <a:pt x="563" y="726"/>
                  <a:pt x="563" y="725"/>
                </a:cubicBezTo>
                <a:cubicBezTo>
                  <a:pt x="563" y="723"/>
                  <a:pt x="564" y="722"/>
                  <a:pt x="566" y="724"/>
                </a:cubicBezTo>
                <a:cubicBezTo>
                  <a:pt x="567" y="725"/>
                  <a:pt x="568" y="725"/>
                  <a:pt x="569" y="726"/>
                </a:cubicBezTo>
                <a:cubicBezTo>
                  <a:pt x="570" y="727"/>
                  <a:pt x="571" y="728"/>
                  <a:pt x="572" y="728"/>
                </a:cubicBezTo>
                <a:cubicBezTo>
                  <a:pt x="574" y="728"/>
                  <a:pt x="575" y="729"/>
                  <a:pt x="576" y="729"/>
                </a:cubicBezTo>
                <a:cubicBezTo>
                  <a:pt x="577" y="730"/>
                  <a:pt x="578" y="729"/>
                  <a:pt x="578" y="730"/>
                </a:cubicBezTo>
                <a:cubicBezTo>
                  <a:pt x="579" y="730"/>
                  <a:pt x="579" y="730"/>
                  <a:pt x="580" y="731"/>
                </a:cubicBezTo>
                <a:cubicBezTo>
                  <a:pt x="580" y="731"/>
                  <a:pt x="581" y="731"/>
                  <a:pt x="581" y="732"/>
                </a:cubicBezTo>
                <a:cubicBezTo>
                  <a:pt x="581" y="732"/>
                  <a:pt x="581" y="733"/>
                  <a:pt x="580" y="734"/>
                </a:cubicBezTo>
                <a:cubicBezTo>
                  <a:pt x="580" y="734"/>
                  <a:pt x="578" y="735"/>
                  <a:pt x="578" y="736"/>
                </a:cubicBezTo>
                <a:cubicBezTo>
                  <a:pt x="578" y="737"/>
                  <a:pt x="578" y="737"/>
                  <a:pt x="578" y="738"/>
                </a:cubicBezTo>
                <a:cubicBezTo>
                  <a:pt x="578" y="739"/>
                  <a:pt x="577" y="739"/>
                  <a:pt x="577" y="739"/>
                </a:cubicBezTo>
                <a:cubicBezTo>
                  <a:pt x="576" y="742"/>
                  <a:pt x="579" y="741"/>
                  <a:pt x="580" y="741"/>
                </a:cubicBezTo>
                <a:cubicBezTo>
                  <a:pt x="582" y="741"/>
                  <a:pt x="583" y="742"/>
                  <a:pt x="584" y="741"/>
                </a:cubicBezTo>
                <a:cubicBezTo>
                  <a:pt x="585" y="740"/>
                  <a:pt x="585" y="738"/>
                  <a:pt x="586" y="738"/>
                </a:cubicBezTo>
                <a:cubicBezTo>
                  <a:pt x="587" y="737"/>
                  <a:pt x="587" y="737"/>
                  <a:pt x="588" y="737"/>
                </a:cubicBezTo>
                <a:cubicBezTo>
                  <a:pt x="589" y="738"/>
                  <a:pt x="588" y="738"/>
                  <a:pt x="589" y="739"/>
                </a:cubicBezTo>
                <a:cubicBezTo>
                  <a:pt x="590" y="739"/>
                  <a:pt x="592" y="739"/>
                  <a:pt x="593" y="740"/>
                </a:cubicBezTo>
                <a:cubicBezTo>
                  <a:pt x="593" y="742"/>
                  <a:pt x="592" y="742"/>
                  <a:pt x="592" y="744"/>
                </a:cubicBezTo>
                <a:cubicBezTo>
                  <a:pt x="592" y="746"/>
                  <a:pt x="594" y="744"/>
                  <a:pt x="595" y="743"/>
                </a:cubicBezTo>
                <a:cubicBezTo>
                  <a:pt x="596" y="743"/>
                  <a:pt x="596" y="743"/>
                  <a:pt x="597" y="742"/>
                </a:cubicBezTo>
                <a:cubicBezTo>
                  <a:pt x="597" y="742"/>
                  <a:pt x="598" y="742"/>
                  <a:pt x="599" y="742"/>
                </a:cubicBezTo>
                <a:cubicBezTo>
                  <a:pt x="601" y="742"/>
                  <a:pt x="603" y="742"/>
                  <a:pt x="605" y="742"/>
                </a:cubicBezTo>
                <a:cubicBezTo>
                  <a:pt x="607" y="742"/>
                  <a:pt x="608" y="741"/>
                  <a:pt x="609" y="741"/>
                </a:cubicBezTo>
                <a:cubicBezTo>
                  <a:pt x="611" y="741"/>
                  <a:pt x="612" y="741"/>
                  <a:pt x="613" y="740"/>
                </a:cubicBezTo>
                <a:cubicBezTo>
                  <a:pt x="614" y="740"/>
                  <a:pt x="614" y="739"/>
                  <a:pt x="615" y="739"/>
                </a:cubicBezTo>
                <a:cubicBezTo>
                  <a:pt x="615" y="740"/>
                  <a:pt x="616" y="740"/>
                  <a:pt x="616" y="740"/>
                </a:cubicBezTo>
                <a:cubicBezTo>
                  <a:pt x="616" y="740"/>
                  <a:pt x="616" y="740"/>
                  <a:pt x="617" y="740"/>
                </a:cubicBezTo>
                <a:cubicBezTo>
                  <a:pt x="617" y="741"/>
                  <a:pt x="617" y="742"/>
                  <a:pt x="618" y="742"/>
                </a:cubicBezTo>
                <a:cubicBezTo>
                  <a:pt x="619" y="742"/>
                  <a:pt x="619" y="741"/>
                  <a:pt x="619" y="741"/>
                </a:cubicBezTo>
                <a:cubicBezTo>
                  <a:pt x="619" y="740"/>
                  <a:pt x="620" y="740"/>
                  <a:pt x="620" y="739"/>
                </a:cubicBezTo>
                <a:cubicBezTo>
                  <a:pt x="620" y="738"/>
                  <a:pt x="620" y="738"/>
                  <a:pt x="620" y="737"/>
                </a:cubicBezTo>
                <a:cubicBezTo>
                  <a:pt x="620" y="736"/>
                  <a:pt x="622" y="736"/>
                  <a:pt x="623" y="736"/>
                </a:cubicBezTo>
                <a:cubicBezTo>
                  <a:pt x="625" y="736"/>
                  <a:pt x="626" y="735"/>
                  <a:pt x="628" y="735"/>
                </a:cubicBezTo>
                <a:cubicBezTo>
                  <a:pt x="629" y="735"/>
                  <a:pt x="631" y="736"/>
                  <a:pt x="632" y="735"/>
                </a:cubicBezTo>
                <a:cubicBezTo>
                  <a:pt x="634" y="735"/>
                  <a:pt x="635" y="735"/>
                  <a:pt x="637" y="734"/>
                </a:cubicBezTo>
                <a:cubicBezTo>
                  <a:pt x="638" y="734"/>
                  <a:pt x="639" y="734"/>
                  <a:pt x="640" y="732"/>
                </a:cubicBezTo>
                <a:cubicBezTo>
                  <a:pt x="640" y="730"/>
                  <a:pt x="642" y="731"/>
                  <a:pt x="643" y="732"/>
                </a:cubicBezTo>
                <a:cubicBezTo>
                  <a:pt x="643" y="732"/>
                  <a:pt x="644" y="732"/>
                  <a:pt x="645" y="733"/>
                </a:cubicBezTo>
                <a:cubicBezTo>
                  <a:pt x="645" y="733"/>
                  <a:pt x="645" y="733"/>
                  <a:pt x="646" y="733"/>
                </a:cubicBezTo>
                <a:cubicBezTo>
                  <a:pt x="646" y="733"/>
                  <a:pt x="646" y="734"/>
                  <a:pt x="646" y="734"/>
                </a:cubicBezTo>
                <a:cubicBezTo>
                  <a:pt x="648" y="734"/>
                  <a:pt x="646" y="730"/>
                  <a:pt x="648" y="730"/>
                </a:cubicBezTo>
                <a:cubicBezTo>
                  <a:pt x="648" y="732"/>
                  <a:pt x="651" y="732"/>
                  <a:pt x="650" y="730"/>
                </a:cubicBezTo>
                <a:cubicBezTo>
                  <a:pt x="650" y="730"/>
                  <a:pt x="649" y="729"/>
                  <a:pt x="649" y="729"/>
                </a:cubicBezTo>
                <a:cubicBezTo>
                  <a:pt x="649" y="727"/>
                  <a:pt x="650" y="728"/>
                  <a:pt x="650" y="728"/>
                </a:cubicBezTo>
                <a:cubicBezTo>
                  <a:pt x="651" y="729"/>
                  <a:pt x="651" y="729"/>
                  <a:pt x="652" y="729"/>
                </a:cubicBezTo>
                <a:cubicBezTo>
                  <a:pt x="653" y="729"/>
                  <a:pt x="653" y="729"/>
                  <a:pt x="654" y="729"/>
                </a:cubicBezTo>
                <a:cubicBezTo>
                  <a:pt x="656" y="729"/>
                  <a:pt x="657" y="728"/>
                  <a:pt x="658" y="727"/>
                </a:cubicBezTo>
                <a:cubicBezTo>
                  <a:pt x="660" y="726"/>
                  <a:pt x="661" y="726"/>
                  <a:pt x="663" y="726"/>
                </a:cubicBezTo>
                <a:cubicBezTo>
                  <a:pt x="665" y="726"/>
                  <a:pt x="667" y="726"/>
                  <a:pt x="669" y="726"/>
                </a:cubicBezTo>
                <a:cubicBezTo>
                  <a:pt x="672" y="726"/>
                  <a:pt x="675" y="726"/>
                  <a:pt x="678" y="726"/>
                </a:cubicBezTo>
                <a:cubicBezTo>
                  <a:pt x="679" y="726"/>
                  <a:pt x="680" y="727"/>
                  <a:pt x="681" y="726"/>
                </a:cubicBezTo>
                <a:cubicBezTo>
                  <a:pt x="682" y="726"/>
                  <a:pt x="683" y="725"/>
                  <a:pt x="684" y="725"/>
                </a:cubicBezTo>
                <a:cubicBezTo>
                  <a:pt x="685" y="725"/>
                  <a:pt x="687" y="724"/>
                  <a:pt x="689" y="724"/>
                </a:cubicBezTo>
                <a:cubicBezTo>
                  <a:pt x="691" y="724"/>
                  <a:pt x="692" y="724"/>
                  <a:pt x="693" y="723"/>
                </a:cubicBezTo>
                <a:cubicBezTo>
                  <a:pt x="695" y="723"/>
                  <a:pt x="696" y="722"/>
                  <a:pt x="697" y="721"/>
                </a:cubicBezTo>
                <a:cubicBezTo>
                  <a:pt x="698" y="721"/>
                  <a:pt x="699" y="721"/>
                  <a:pt x="699" y="721"/>
                </a:cubicBezTo>
                <a:cubicBezTo>
                  <a:pt x="700" y="721"/>
                  <a:pt x="700" y="720"/>
                  <a:pt x="701" y="719"/>
                </a:cubicBezTo>
                <a:cubicBezTo>
                  <a:pt x="701" y="721"/>
                  <a:pt x="700" y="722"/>
                  <a:pt x="699" y="722"/>
                </a:cubicBezTo>
                <a:cubicBezTo>
                  <a:pt x="698" y="723"/>
                  <a:pt x="698" y="723"/>
                  <a:pt x="698" y="724"/>
                </a:cubicBezTo>
                <a:cubicBezTo>
                  <a:pt x="698" y="724"/>
                  <a:pt x="699" y="724"/>
                  <a:pt x="699" y="724"/>
                </a:cubicBezTo>
                <a:cubicBezTo>
                  <a:pt x="699" y="724"/>
                  <a:pt x="699" y="724"/>
                  <a:pt x="699" y="725"/>
                </a:cubicBezTo>
                <a:cubicBezTo>
                  <a:pt x="699" y="725"/>
                  <a:pt x="700" y="726"/>
                  <a:pt x="699" y="727"/>
                </a:cubicBezTo>
                <a:cubicBezTo>
                  <a:pt x="699" y="727"/>
                  <a:pt x="699" y="726"/>
                  <a:pt x="698" y="726"/>
                </a:cubicBezTo>
                <a:cubicBezTo>
                  <a:pt x="698" y="725"/>
                  <a:pt x="697" y="725"/>
                  <a:pt x="697" y="725"/>
                </a:cubicBezTo>
                <a:cubicBezTo>
                  <a:pt x="696" y="724"/>
                  <a:pt x="696" y="724"/>
                  <a:pt x="695" y="724"/>
                </a:cubicBezTo>
                <a:cubicBezTo>
                  <a:pt x="696" y="725"/>
                  <a:pt x="696" y="725"/>
                  <a:pt x="697" y="725"/>
                </a:cubicBezTo>
                <a:cubicBezTo>
                  <a:pt x="697" y="726"/>
                  <a:pt x="697" y="726"/>
                  <a:pt x="697" y="727"/>
                </a:cubicBezTo>
                <a:cubicBezTo>
                  <a:pt x="698" y="728"/>
                  <a:pt x="698" y="727"/>
                  <a:pt x="699" y="728"/>
                </a:cubicBezTo>
                <a:cubicBezTo>
                  <a:pt x="699" y="728"/>
                  <a:pt x="700" y="729"/>
                  <a:pt x="700" y="730"/>
                </a:cubicBezTo>
                <a:cubicBezTo>
                  <a:pt x="701" y="731"/>
                  <a:pt x="702" y="731"/>
                  <a:pt x="704" y="731"/>
                </a:cubicBezTo>
                <a:cubicBezTo>
                  <a:pt x="705" y="732"/>
                  <a:pt x="706" y="733"/>
                  <a:pt x="707" y="733"/>
                </a:cubicBezTo>
                <a:cubicBezTo>
                  <a:pt x="708" y="734"/>
                  <a:pt x="710" y="734"/>
                  <a:pt x="711" y="734"/>
                </a:cubicBezTo>
                <a:cubicBezTo>
                  <a:pt x="712" y="735"/>
                  <a:pt x="713" y="736"/>
                  <a:pt x="715" y="736"/>
                </a:cubicBezTo>
                <a:cubicBezTo>
                  <a:pt x="716" y="736"/>
                  <a:pt x="718" y="737"/>
                  <a:pt x="719" y="738"/>
                </a:cubicBezTo>
                <a:cubicBezTo>
                  <a:pt x="720" y="738"/>
                  <a:pt x="721" y="738"/>
                  <a:pt x="722" y="738"/>
                </a:cubicBezTo>
                <a:cubicBezTo>
                  <a:pt x="723" y="739"/>
                  <a:pt x="725" y="739"/>
                  <a:pt x="726" y="740"/>
                </a:cubicBezTo>
                <a:cubicBezTo>
                  <a:pt x="727" y="741"/>
                  <a:pt x="727" y="741"/>
                  <a:pt x="728" y="741"/>
                </a:cubicBezTo>
                <a:cubicBezTo>
                  <a:pt x="729" y="742"/>
                  <a:pt x="729" y="741"/>
                  <a:pt x="729" y="742"/>
                </a:cubicBezTo>
                <a:cubicBezTo>
                  <a:pt x="730" y="743"/>
                  <a:pt x="731" y="745"/>
                  <a:pt x="729" y="745"/>
                </a:cubicBezTo>
                <a:cubicBezTo>
                  <a:pt x="728" y="745"/>
                  <a:pt x="728" y="744"/>
                  <a:pt x="727" y="744"/>
                </a:cubicBezTo>
                <a:cubicBezTo>
                  <a:pt x="727" y="744"/>
                  <a:pt x="726" y="744"/>
                  <a:pt x="725" y="744"/>
                </a:cubicBezTo>
                <a:cubicBezTo>
                  <a:pt x="724" y="743"/>
                  <a:pt x="723" y="743"/>
                  <a:pt x="722" y="743"/>
                </a:cubicBezTo>
                <a:cubicBezTo>
                  <a:pt x="721" y="743"/>
                  <a:pt x="721" y="743"/>
                  <a:pt x="720" y="743"/>
                </a:cubicBezTo>
                <a:cubicBezTo>
                  <a:pt x="719" y="743"/>
                  <a:pt x="719" y="742"/>
                  <a:pt x="719" y="742"/>
                </a:cubicBezTo>
                <a:cubicBezTo>
                  <a:pt x="718" y="742"/>
                  <a:pt x="717" y="742"/>
                  <a:pt x="717" y="742"/>
                </a:cubicBezTo>
                <a:cubicBezTo>
                  <a:pt x="716" y="742"/>
                  <a:pt x="716" y="741"/>
                  <a:pt x="715" y="741"/>
                </a:cubicBezTo>
                <a:cubicBezTo>
                  <a:pt x="711" y="740"/>
                  <a:pt x="707" y="743"/>
                  <a:pt x="705" y="746"/>
                </a:cubicBezTo>
                <a:cubicBezTo>
                  <a:pt x="704" y="747"/>
                  <a:pt x="703" y="747"/>
                  <a:pt x="702" y="747"/>
                </a:cubicBezTo>
                <a:cubicBezTo>
                  <a:pt x="701" y="747"/>
                  <a:pt x="700" y="746"/>
                  <a:pt x="698" y="746"/>
                </a:cubicBezTo>
                <a:cubicBezTo>
                  <a:pt x="697" y="745"/>
                  <a:pt x="696" y="746"/>
                  <a:pt x="695" y="746"/>
                </a:cubicBezTo>
                <a:cubicBezTo>
                  <a:pt x="694" y="747"/>
                  <a:pt x="693" y="747"/>
                  <a:pt x="692" y="748"/>
                </a:cubicBezTo>
                <a:cubicBezTo>
                  <a:pt x="691" y="748"/>
                  <a:pt x="691" y="747"/>
                  <a:pt x="690" y="747"/>
                </a:cubicBezTo>
                <a:cubicBezTo>
                  <a:pt x="689" y="747"/>
                  <a:pt x="688" y="749"/>
                  <a:pt x="688" y="749"/>
                </a:cubicBezTo>
                <a:cubicBezTo>
                  <a:pt x="687" y="751"/>
                  <a:pt x="688" y="752"/>
                  <a:pt x="688" y="753"/>
                </a:cubicBezTo>
                <a:cubicBezTo>
                  <a:pt x="688" y="754"/>
                  <a:pt x="687" y="754"/>
                  <a:pt x="687" y="755"/>
                </a:cubicBezTo>
                <a:cubicBezTo>
                  <a:pt x="687" y="755"/>
                  <a:pt x="687" y="756"/>
                  <a:pt x="687" y="757"/>
                </a:cubicBezTo>
                <a:cubicBezTo>
                  <a:pt x="686" y="757"/>
                  <a:pt x="685" y="757"/>
                  <a:pt x="685" y="758"/>
                </a:cubicBezTo>
                <a:cubicBezTo>
                  <a:pt x="684" y="758"/>
                  <a:pt x="684" y="758"/>
                  <a:pt x="683" y="758"/>
                </a:cubicBezTo>
                <a:cubicBezTo>
                  <a:pt x="682" y="759"/>
                  <a:pt x="681" y="758"/>
                  <a:pt x="679" y="757"/>
                </a:cubicBezTo>
                <a:cubicBezTo>
                  <a:pt x="676" y="757"/>
                  <a:pt x="673" y="758"/>
                  <a:pt x="670" y="758"/>
                </a:cubicBezTo>
                <a:cubicBezTo>
                  <a:pt x="668" y="758"/>
                  <a:pt x="667" y="757"/>
                  <a:pt x="666" y="757"/>
                </a:cubicBezTo>
                <a:cubicBezTo>
                  <a:pt x="664" y="756"/>
                  <a:pt x="663" y="756"/>
                  <a:pt x="662" y="755"/>
                </a:cubicBezTo>
                <a:cubicBezTo>
                  <a:pt x="661" y="755"/>
                  <a:pt x="659" y="755"/>
                  <a:pt x="658" y="755"/>
                </a:cubicBezTo>
                <a:cubicBezTo>
                  <a:pt x="656" y="755"/>
                  <a:pt x="655" y="754"/>
                  <a:pt x="653" y="754"/>
                </a:cubicBezTo>
                <a:cubicBezTo>
                  <a:pt x="652" y="754"/>
                  <a:pt x="651" y="754"/>
                  <a:pt x="649" y="754"/>
                </a:cubicBezTo>
                <a:cubicBezTo>
                  <a:pt x="648" y="754"/>
                  <a:pt x="646" y="754"/>
                  <a:pt x="645" y="753"/>
                </a:cubicBezTo>
                <a:cubicBezTo>
                  <a:pt x="643" y="753"/>
                  <a:pt x="642" y="754"/>
                  <a:pt x="641" y="753"/>
                </a:cubicBezTo>
                <a:cubicBezTo>
                  <a:pt x="640" y="753"/>
                  <a:pt x="639" y="752"/>
                  <a:pt x="638" y="751"/>
                </a:cubicBezTo>
                <a:cubicBezTo>
                  <a:pt x="637" y="750"/>
                  <a:pt x="637" y="751"/>
                  <a:pt x="637" y="752"/>
                </a:cubicBezTo>
                <a:cubicBezTo>
                  <a:pt x="637" y="752"/>
                  <a:pt x="637" y="752"/>
                  <a:pt x="638" y="753"/>
                </a:cubicBezTo>
                <a:cubicBezTo>
                  <a:pt x="638" y="753"/>
                  <a:pt x="638" y="753"/>
                  <a:pt x="638" y="754"/>
                </a:cubicBezTo>
                <a:cubicBezTo>
                  <a:pt x="639" y="754"/>
                  <a:pt x="637" y="755"/>
                  <a:pt x="637" y="755"/>
                </a:cubicBezTo>
                <a:cubicBezTo>
                  <a:pt x="636" y="755"/>
                  <a:pt x="635" y="755"/>
                  <a:pt x="634" y="756"/>
                </a:cubicBezTo>
                <a:cubicBezTo>
                  <a:pt x="633" y="756"/>
                  <a:pt x="633" y="756"/>
                  <a:pt x="632" y="756"/>
                </a:cubicBezTo>
                <a:cubicBezTo>
                  <a:pt x="631" y="756"/>
                  <a:pt x="629" y="756"/>
                  <a:pt x="628" y="756"/>
                </a:cubicBezTo>
                <a:cubicBezTo>
                  <a:pt x="627" y="756"/>
                  <a:pt x="625" y="756"/>
                  <a:pt x="624" y="756"/>
                </a:cubicBezTo>
                <a:cubicBezTo>
                  <a:pt x="622" y="756"/>
                  <a:pt x="621" y="757"/>
                  <a:pt x="619" y="757"/>
                </a:cubicBezTo>
                <a:cubicBezTo>
                  <a:pt x="618" y="757"/>
                  <a:pt x="617" y="758"/>
                  <a:pt x="615" y="758"/>
                </a:cubicBezTo>
                <a:cubicBezTo>
                  <a:pt x="614" y="759"/>
                  <a:pt x="612" y="759"/>
                  <a:pt x="611" y="760"/>
                </a:cubicBezTo>
                <a:cubicBezTo>
                  <a:pt x="610" y="761"/>
                  <a:pt x="609" y="762"/>
                  <a:pt x="607" y="762"/>
                </a:cubicBezTo>
                <a:cubicBezTo>
                  <a:pt x="606" y="763"/>
                  <a:pt x="605" y="763"/>
                  <a:pt x="603" y="763"/>
                </a:cubicBezTo>
                <a:cubicBezTo>
                  <a:pt x="602" y="763"/>
                  <a:pt x="601" y="763"/>
                  <a:pt x="599" y="764"/>
                </a:cubicBezTo>
                <a:cubicBezTo>
                  <a:pt x="599" y="765"/>
                  <a:pt x="598" y="765"/>
                  <a:pt x="597" y="765"/>
                </a:cubicBezTo>
                <a:cubicBezTo>
                  <a:pt x="597" y="766"/>
                  <a:pt x="597" y="767"/>
                  <a:pt x="597" y="767"/>
                </a:cubicBezTo>
                <a:cubicBezTo>
                  <a:pt x="597" y="768"/>
                  <a:pt x="596" y="769"/>
                  <a:pt x="596" y="769"/>
                </a:cubicBezTo>
                <a:cubicBezTo>
                  <a:pt x="597" y="770"/>
                  <a:pt x="598" y="770"/>
                  <a:pt x="598" y="770"/>
                </a:cubicBezTo>
                <a:cubicBezTo>
                  <a:pt x="599" y="770"/>
                  <a:pt x="600" y="769"/>
                  <a:pt x="601" y="770"/>
                </a:cubicBezTo>
                <a:cubicBezTo>
                  <a:pt x="601" y="771"/>
                  <a:pt x="599" y="772"/>
                  <a:pt x="599" y="772"/>
                </a:cubicBezTo>
                <a:cubicBezTo>
                  <a:pt x="598" y="773"/>
                  <a:pt x="599" y="774"/>
                  <a:pt x="598" y="775"/>
                </a:cubicBezTo>
                <a:cubicBezTo>
                  <a:pt x="598" y="776"/>
                  <a:pt x="597" y="776"/>
                  <a:pt x="597" y="777"/>
                </a:cubicBezTo>
                <a:cubicBezTo>
                  <a:pt x="598" y="777"/>
                  <a:pt x="600" y="777"/>
                  <a:pt x="601" y="777"/>
                </a:cubicBezTo>
                <a:cubicBezTo>
                  <a:pt x="602" y="777"/>
                  <a:pt x="603" y="776"/>
                  <a:pt x="603" y="777"/>
                </a:cubicBezTo>
                <a:cubicBezTo>
                  <a:pt x="603" y="778"/>
                  <a:pt x="601" y="778"/>
                  <a:pt x="601" y="778"/>
                </a:cubicBezTo>
                <a:cubicBezTo>
                  <a:pt x="600" y="778"/>
                  <a:pt x="599" y="777"/>
                  <a:pt x="599" y="778"/>
                </a:cubicBezTo>
                <a:cubicBezTo>
                  <a:pt x="598" y="779"/>
                  <a:pt x="599" y="779"/>
                  <a:pt x="599" y="780"/>
                </a:cubicBezTo>
                <a:cubicBezTo>
                  <a:pt x="599" y="781"/>
                  <a:pt x="598" y="780"/>
                  <a:pt x="598" y="781"/>
                </a:cubicBezTo>
                <a:cubicBezTo>
                  <a:pt x="598" y="782"/>
                  <a:pt x="598" y="783"/>
                  <a:pt x="599" y="783"/>
                </a:cubicBezTo>
                <a:cubicBezTo>
                  <a:pt x="599" y="784"/>
                  <a:pt x="600" y="784"/>
                  <a:pt x="601" y="785"/>
                </a:cubicBezTo>
                <a:cubicBezTo>
                  <a:pt x="602" y="786"/>
                  <a:pt x="602" y="786"/>
                  <a:pt x="603" y="787"/>
                </a:cubicBezTo>
                <a:cubicBezTo>
                  <a:pt x="604" y="787"/>
                  <a:pt x="605" y="788"/>
                  <a:pt x="605" y="789"/>
                </a:cubicBezTo>
                <a:cubicBezTo>
                  <a:pt x="607" y="790"/>
                  <a:pt x="608" y="790"/>
                  <a:pt x="609" y="790"/>
                </a:cubicBezTo>
                <a:cubicBezTo>
                  <a:pt x="610" y="791"/>
                  <a:pt x="611" y="791"/>
                  <a:pt x="613" y="791"/>
                </a:cubicBezTo>
                <a:cubicBezTo>
                  <a:pt x="614" y="791"/>
                  <a:pt x="615" y="790"/>
                  <a:pt x="616" y="789"/>
                </a:cubicBezTo>
                <a:cubicBezTo>
                  <a:pt x="617" y="788"/>
                  <a:pt x="619" y="789"/>
                  <a:pt x="619" y="790"/>
                </a:cubicBezTo>
                <a:cubicBezTo>
                  <a:pt x="618" y="792"/>
                  <a:pt x="617" y="793"/>
                  <a:pt x="617" y="794"/>
                </a:cubicBezTo>
                <a:cubicBezTo>
                  <a:pt x="617" y="795"/>
                  <a:pt x="617" y="797"/>
                  <a:pt x="616" y="798"/>
                </a:cubicBezTo>
                <a:cubicBezTo>
                  <a:pt x="616" y="799"/>
                  <a:pt x="615" y="801"/>
                  <a:pt x="615" y="802"/>
                </a:cubicBezTo>
                <a:cubicBezTo>
                  <a:pt x="614" y="804"/>
                  <a:pt x="613" y="808"/>
                  <a:pt x="614" y="810"/>
                </a:cubicBezTo>
                <a:cubicBezTo>
                  <a:pt x="615" y="811"/>
                  <a:pt x="615" y="812"/>
                  <a:pt x="616" y="814"/>
                </a:cubicBezTo>
                <a:cubicBezTo>
                  <a:pt x="616" y="815"/>
                  <a:pt x="616" y="817"/>
                  <a:pt x="616" y="818"/>
                </a:cubicBezTo>
                <a:cubicBezTo>
                  <a:pt x="616" y="819"/>
                  <a:pt x="615" y="821"/>
                  <a:pt x="614" y="822"/>
                </a:cubicBezTo>
                <a:cubicBezTo>
                  <a:pt x="613" y="823"/>
                  <a:pt x="612" y="823"/>
                  <a:pt x="611" y="824"/>
                </a:cubicBezTo>
                <a:cubicBezTo>
                  <a:pt x="610" y="825"/>
                  <a:pt x="610" y="825"/>
                  <a:pt x="609" y="826"/>
                </a:cubicBezTo>
                <a:cubicBezTo>
                  <a:pt x="609" y="826"/>
                  <a:pt x="608" y="826"/>
                  <a:pt x="607" y="827"/>
                </a:cubicBezTo>
                <a:cubicBezTo>
                  <a:pt x="605" y="828"/>
                  <a:pt x="601" y="828"/>
                  <a:pt x="598" y="827"/>
                </a:cubicBezTo>
                <a:cubicBezTo>
                  <a:pt x="597" y="826"/>
                  <a:pt x="596" y="825"/>
                  <a:pt x="595" y="824"/>
                </a:cubicBezTo>
                <a:cubicBezTo>
                  <a:pt x="595" y="824"/>
                  <a:pt x="594" y="823"/>
                  <a:pt x="594" y="823"/>
                </a:cubicBezTo>
                <a:cubicBezTo>
                  <a:pt x="594" y="822"/>
                  <a:pt x="594" y="822"/>
                  <a:pt x="593" y="821"/>
                </a:cubicBezTo>
                <a:cubicBezTo>
                  <a:pt x="593" y="818"/>
                  <a:pt x="590" y="816"/>
                  <a:pt x="587" y="815"/>
                </a:cubicBezTo>
                <a:cubicBezTo>
                  <a:pt x="586" y="814"/>
                  <a:pt x="586" y="813"/>
                  <a:pt x="585" y="812"/>
                </a:cubicBezTo>
                <a:cubicBezTo>
                  <a:pt x="584" y="811"/>
                  <a:pt x="583" y="810"/>
                  <a:pt x="582" y="809"/>
                </a:cubicBezTo>
                <a:cubicBezTo>
                  <a:pt x="580" y="807"/>
                  <a:pt x="577" y="808"/>
                  <a:pt x="574" y="808"/>
                </a:cubicBezTo>
                <a:cubicBezTo>
                  <a:pt x="572" y="809"/>
                  <a:pt x="570" y="809"/>
                  <a:pt x="567" y="810"/>
                </a:cubicBezTo>
                <a:cubicBezTo>
                  <a:pt x="566" y="810"/>
                  <a:pt x="565" y="810"/>
                  <a:pt x="564" y="811"/>
                </a:cubicBezTo>
                <a:cubicBezTo>
                  <a:pt x="563" y="812"/>
                  <a:pt x="562" y="812"/>
                  <a:pt x="562" y="813"/>
                </a:cubicBezTo>
                <a:cubicBezTo>
                  <a:pt x="561" y="814"/>
                  <a:pt x="560" y="815"/>
                  <a:pt x="560" y="816"/>
                </a:cubicBezTo>
                <a:cubicBezTo>
                  <a:pt x="558" y="817"/>
                  <a:pt x="558" y="818"/>
                  <a:pt x="558" y="820"/>
                </a:cubicBezTo>
                <a:cubicBezTo>
                  <a:pt x="558" y="822"/>
                  <a:pt x="558" y="823"/>
                  <a:pt x="557" y="825"/>
                </a:cubicBezTo>
                <a:cubicBezTo>
                  <a:pt x="557" y="827"/>
                  <a:pt x="556" y="827"/>
                  <a:pt x="555" y="828"/>
                </a:cubicBezTo>
                <a:cubicBezTo>
                  <a:pt x="553" y="830"/>
                  <a:pt x="550" y="832"/>
                  <a:pt x="550" y="835"/>
                </a:cubicBezTo>
                <a:cubicBezTo>
                  <a:pt x="550" y="836"/>
                  <a:pt x="550" y="838"/>
                  <a:pt x="550" y="839"/>
                </a:cubicBezTo>
                <a:cubicBezTo>
                  <a:pt x="550" y="841"/>
                  <a:pt x="550" y="842"/>
                  <a:pt x="550" y="844"/>
                </a:cubicBezTo>
                <a:cubicBezTo>
                  <a:pt x="549" y="845"/>
                  <a:pt x="549" y="846"/>
                  <a:pt x="549" y="848"/>
                </a:cubicBezTo>
                <a:cubicBezTo>
                  <a:pt x="549" y="849"/>
                  <a:pt x="550" y="850"/>
                  <a:pt x="550" y="852"/>
                </a:cubicBezTo>
                <a:cubicBezTo>
                  <a:pt x="550" y="853"/>
                  <a:pt x="550" y="855"/>
                  <a:pt x="550" y="857"/>
                </a:cubicBezTo>
                <a:cubicBezTo>
                  <a:pt x="550" y="858"/>
                  <a:pt x="550" y="860"/>
                  <a:pt x="550" y="861"/>
                </a:cubicBezTo>
                <a:cubicBezTo>
                  <a:pt x="551" y="864"/>
                  <a:pt x="552" y="866"/>
                  <a:pt x="551" y="870"/>
                </a:cubicBezTo>
                <a:cubicBezTo>
                  <a:pt x="550" y="872"/>
                  <a:pt x="548" y="874"/>
                  <a:pt x="546" y="876"/>
                </a:cubicBezTo>
                <a:cubicBezTo>
                  <a:pt x="544" y="878"/>
                  <a:pt x="542" y="880"/>
                  <a:pt x="540" y="881"/>
                </a:cubicBezTo>
                <a:cubicBezTo>
                  <a:pt x="537" y="883"/>
                  <a:pt x="535" y="883"/>
                  <a:pt x="532" y="884"/>
                </a:cubicBezTo>
                <a:cubicBezTo>
                  <a:pt x="531" y="884"/>
                  <a:pt x="528" y="885"/>
                  <a:pt x="528" y="886"/>
                </a:cubicBezTo>
                <a:cubicBezTo>
                  <a:pt x="527" y="887"/>
                  <a:pt x="528" y="889"/>
                  <a:pt x="527" y="890"/>
                </a:cubicBezTo>
                <a:cubicBezTo>
                  <a:pt x="527" y="892"/>
                  <a:pt x="526" y="893"/>
                  <a:pt x="525" y="894"/>
                </a:cubicBezTo>
                <a:cubicBezTo>
                  <a:pt x="524" y="895"/>
                  <a:pt x="523" y="896"/>
                  <a:pt x="522" y="897"/>
                </a:cubicBezTo>
                <a:cubicBezTo>
                  <a:pt x="521" y="898"/>
                  <a:pt x="520" y="898"/>
                  <a:pt x="519" y="898"/>
                </a:cubicBezTo>
                <a:cubicBezTo>
                  <a:pt x="517" y="898"/>
                  <a:pt x="516" y="899"/>
                  <a:pt x="514" y="899"/>
                </a:cubicBezTo>
                <a:cubicBezTo>
                  <a:pt x="514" y="899"/>
                  <a:pt x="513" y="899"/>
                  <a:pt x="512" y="899"/>
                </a:cubicBezTo>
                <a:cubicBezTo>
                  <a:pt x="512" y="899"/>
                  <a:pt x="511" y="900"/>
                  <a:pt x="510" y="900"/>
                </a:cubicBezTo>
                <a:cubicBezTo>
                  <a:pt x="509" y="901"/>
                  <a:pt x="508" y="901"/>
                  <a:pt x="506" y="900"/>
                </a:cubicBezTo>
                <a:cubicBezTo>
                  <a:pt x="504" y="900"/>
                  <a:pt x="501" y="898"/>
                  <a:pt x="501" y="896"/>
                </a:cubicBezTo>
                <a:cubicBezTo>
                  <a:pt x="500" y="895"/>
                  <a:pt x="500" y="894"/>
                  <a:pt x="499" y="893"/>
                </a:cubicBezTo>
                <a:cubicBezTo>
                  <a:pt x="499" y="892"/>
                  <a:pt x="498" y="889"/>
                  <a:pt x="499" y="889"/>
                </a:cubicBezTo>
                <a:cubicBezTo>
                  <a:pt x="501" y="889"/>
                  <a:pt x="503" y="891"/>
                  <a:pt x="504" y="892"/>
                </a:cubicBezTo>
                <a:cubicBezTo>
                  <a:pt x="504" y="892"/>
                  <a:pt x="505" y="893"/>
                  <a:pt x="505" y="893"/>
                </a:cubicBezTo>
                <a:cubicBezTo>
                  <a:pt x="506" y="893"/>
                  <a:pt x="506" y="893"/>
                  <a:pt x="505" y="892"/>
                </a:cubicBezTo>
                <a:cubicBezTo>
                  <a:pt x="504" y="891"/>
                  <a:pt x="503" y="890"/>
                  <a:pt x="501" y="889"/>
                </a:cubicBezTo>
                <a:cubicBezTo>
                  <a:pt x="500" y="888"/>
                  <a:pt x="499" y="888"/>
                  <a:pt x="498" y="887"/>
                </a:cubicBezTo>
                <a:cubicBezTo>
                  <a:pt x="497" y="887"/>
                  <a:pt x="495" y="887"/>
                  <a:pt x="494" y="887"/>
                </a:cubicBezTo>
                <a:cubicBezTo>
                  <a:pt x="493" y="887"/>
                  <a:pt x="492" y="887"/>
                  <a:pt x="491" y="887"/>
                </a:cubicBezTo>
                <a:cubicBezTo>
                  <a:pt x="489" y="887"/>
                  <a:pt x="487" y="887"/>
                  <a:pt x="486" y="888"/>
                </a:cubicBezTo>
                <a:cubicBezTo>
                  <a:pt x="484" y="888"/>
                  <a:pt x="483" y="888"/>
                  <a:pt x="482" y="889"/>
                </a:cubicBezTo>
                <a:cubicBezTo>
                  <a:pt x="480" y="889"/>
                  <a:pt x="479" y="890"/>
                  <a:pt x="478" y="891"/>
                </a:cubicBezTo>
                <a:cubicBezTo>
                  <a:pt x="476" y="891"/>
                  <a:pt x="475" y="892"/>
                  <a:pt x="473" y="892"/>
                </a:cubicBezTo>
                <a:cubicBezTo>
                  <a:pt x="472" y="892"/>
                  <a:pt x="470" y="893"/>
                  <a:pt x="469" y="893"/>
                </a:cubicBezTo>
                <a:cubicBezTo>
                  <a:pt x="468" y="894"/>
                  <a:pt x="466" y="894"/>
                  <a:pt x="465" y="895"/>
                </a:cubicBezTo>
                <a:cubicBezTo>
                  <a:pt x="463" y="895"/>
                  <a:pt x="462" y="895"/>
                  <a:pt x="461" y="896"/>
                </a:cubicBezTo>
                <a:cubicBezTo>
                  <a:pt x="459" y="896"/>
                  <a:pt x="458" y="898"/>
                  <a:pt x="457" y="899"/>
                </a:cubicBezTo>
                <a:cubicBezTo>
                  <a:pt x="456" y="900"/>
                  <a:pt x="455" y="902"/>
                  <a:pt x="454" y="903"/>
                </a:cubicBezTo>
                <a:cubicBezTo>
                  <a:pt x="453" y="904"/>
                  <a:pt x="452" y="904"/>
                  <a:pt x="450" y="904"/>
                </a:cubicBezTo>
                <a:cubicBezTo>
                  <a:pt x="447" y="905"/>
                  <a:pt x="444" y="905"/>
                  <a:pt x="441" y="905"/>
                </a:cubicBezTo>
                <a:cubicBezTo>
                  <a:pt x="435" y="907"/>
                  <a:pt x="430" y="908"/>
                  <a:pt x="424" y="910"/>
                </a:cubicBezTo>
                <a:cubicBezTo>
                  <a:pt x="421" y="910"/>
                  <a:pt x="418" y="912"/>
                  <a:pt x="415" y="912"/>
                </a:cubicBezTo>
                <a:cubicBezTo>
                  <a:pt x="414" y="912"/>
                  <a:pt x="413" y="911"/>
                  <a:pt x="413" y="910"/>
                </a:cubicBezTo>
                <a:cubicBezTo>
                  <a:pt x="412" y="910"/>
                  <a:pt x="412" y="909"/>
                  <a:pt x="411" y="910"/>
                </a:cubicBezTo>
                <a:cubicBezTo>
                  <a:pt x="411" y="910"/>
                  <a:pt x="411" y="910"/>
                  <a:pt x="411" y="911"/>
                </a:cubicBezTo>
                <a:cubicBezTo>
                  <a:pt x="410" y="911"/>
                  <a:pt x="410" y="911"/>
                  <a:pt x="410" y="911"/>
                </a:cubicBezTo>
                <a:cubicBezTo>
                  <a:pt x="409" y="912"/>
                  <a:pt x="409" y="913"/>
                  <a:pt x="408" y="913"/>
                </a:cubicBezTo>
                <a:cubicBezTo>
                  <a:pt x="407" y="913"/>
                  <a:pt x="407" y="912"/>
                  <a:pt x="407" y="911"/>
                </a:cubicBezTo>
                <a:cubicBezTo>
                  <a:pt x="407" y="910"/>
                  <a:pt x="408" y="910"/>
                  <a:pt x="407" y="909"/>
                </a:cubicBezTo>
                <a:cubicBezTo>
                  <a:pt x="407" y="908"/>
                  <a:pt x="407" y="906"/>
                  <a:pt x="405" y="906"/>
                </a:cubicBezTo>
                <a:cubicBezTo>
                  <a:pt x="404" y="906"/>
                  <a:pt x="403" y="906"/>
                  <a:pt x="402" y="906"/>
                </a:cubicBezTo>
                <a:cubicBezTo>
                  <a:pt x="401" y="906"/>
                  <a:pt x="401" y="906"/>
                  <a:pt x="400" y="906"/>
                </a:cubicBezTo>
                <a:cubicBezTo>
                  <a:pt x="399" y="905"/>
                  <a:pt x="399" y="905"/>
                  <a:pt x="398" y="905"/>
                </a:cubicBezTo>
                <a:cubicBezTo>
                  <a:pt x="398" y="905"/>
                  <a:pt x="398" y="905"/>
                  <a:pt x="397" y="904"/>
                </a:cubicBezTo>
                <a:cubicBezTo>
                  <a:pt x="397" y="904"/>
                  <a:pt x="397" y="903"/>
                  <a:pt x="397" y="903"/>
                </a:cubicBezTo>
                <a:cubicBezTo>
                  <a:pt x="397" y="902"/>
                  <a:pt x="398" y="905"/>
                  <a:pt x="400" y="904"/>
                </a:cubicBezTo>
                <a:cubicBezTo>
                  <a:pt x="400" y="903"/>
                  <a:pt x="400" y="903"/>
                  <a:pt x="400" y="902"/>
                </a:cubicBezTo>
                <a:cubicBezTo>
                  <a:pt x="401" y="901"/>
                  <a:pt x="401" y="902"/>
                  <a:pt x="402" y="902"/>
                </a:cubicBezTo>
                <a:cubicBezTo>
                  <a:pt x="403" y="902"/>
                  <a:pt x="403" y="901"/>
                  <a:pt x="404" y="901"/>
                </a:cubicBezTo>
                <a:cubicBezTo>
                  <a:pt x="404" y="901"/>
                  <a:pt x="405" y="901"/>
                  <a:pt x="405" y="902"/>
                </a:cubicBezTo>
                <a:cubicBezTo>
                  <a:pt x="405" y="902"/>
                  <a:pt x="406" y="903"/>
                  <a:pt x="406" y="902"/>
                </a:cubicBezTo>
                <a:cubicBezTo>
                  <a:pt x="407" y="902"/>
                  <a:pt x="406" y="901"/>
                  <a:pt x="406" y="901"/>
                </a:cubicBezTo>
                <a:cubicBezTo>
                  <a:pt x="405" y="900"/>
                  <a:pt x="406" y="900"/>
                  <a:pt x="405" y="899"/>
                </a:cubicBezTo>
                <a:cubicBezTo>
                  <a:pt x="404" y="899"/>
                  <a:pt x="404" y="899"/>
                  <a:pt x="403" y="898"/>
                </a:cubicBezTo>
                <a:cubicBezTo>
                  <a:pt x="403" y="897"/>
                  <a:pt x="403" y="897"/>
                  <a:pt x="404" y="896"/>
                </a:cubicBezTo>
                <a:cubicBezTo>
                  <a:pt x="404" y="896"/>
                  <a:pt x="405" y="896"/>
                  <a:pt x="405" y="895"/>
                </a:cubicBezTo>
                <a:cubicBezTo>
                  <a:pt x="405" y="894"/>
                  <a:pt x="402" y="895"/>
                  <a:pt x="401" y="895"/>
                </a:cubicBezTo>
                <a:cubicBezTo>
                  <a:pt x="401" y="895"/>
                  <a:pt x="401" y="895"/>
                  <a:pt x="400" y="895"/>
                </a:cubicBezTo>
                <a:cubicBezTo>
                  <a:pt x="400" y="895"/>
                  <a:pt x="400" y="895"/>
                  <a:pt x="399" y="895"/>
                </a:cubicBezTo>
                <a:cubicBezTo>
                  <a:pt x="399" y="895"/>
                  <a:pt x="398" y="895"/>
                  <a:pt x="399" y="894"/>
                </a:cubicBezTo>
                <a:cubicBezTo>
                  <a:pt x="399" y="893"/>
                  <a:pt x="399" y="892"/>
                  <a:pt x="400" y="892"/>
                </a:cubicBezTo>
                <a:cubicBezTo>
                  <a:pt x="400" y="892"/>
                  <a:pt x="401" y="893"/>
                  <a:pt x="401" y="892"/>
                </a:cubicBezTo>
                <a:cubicBezTo>
                  <a:pt x="401" y="892"/>
                  <a:pt x="400" y="891"/>
                  <a:pt x="400" y="891"/>
                </a:cubicBezTo>
                <a:cubicBezTo>
                  <a:pt x="400" y="891"/>
                  <a:pt x="399" y="892"/>
                  <a:pt x="399" y="892"/>
                </a:cubicBezTo>
                <a:cubicBezTo>
                  <a:pt x="398" y="892"/>
                  <a:pt x="398" y="892"/>
                  <a:pt x="397" y="892"/>
                </a:cubicBezTo>
                <a:cubicBezTo>
                  <a:pt x="397" y="892"/>
                  <a:pt x="396" y="893"/>
                  <a:pt x="396" y="893"/>
                </a:cubicBezTo>
                <a:cubicBezTo>
                  <a:pt x="396" y="893"/>
                  <a:pt x="397" y="894"/>
                  <a:pt x="397" y="894"/>
                </a:cubicBezTo>
                <a:cubicBezTo>
                  <a:pt x="398" y="894"/>
                  <a:pt x="398" y="895"/>
                  <a:pt x="397" y="895"/>
                </a:cubicBezTo>
                <a:cubicBezTo>
                  <a:pt x="396" y="896"/>
                  <a:pt x="396" y="895"/>
                  <a:pt x="395" y="895"/>
                </a:cubicBezTo>
                <a:cubicBezTo>
                  <a:pt x="394" y="895"/>
                  <a:pt x="394" y="896"/>
                  <a:pt x="394" y="896"/>
                </a:cubicBezTo>
                <a:cubicBezTo>
                  <a:pt x="394" y="897"/>
                  <a:pt x="394" y="898"/>
                  <a:pt x="394" y="898"/>
                </a:cubicBezTo>
                <a:cubicBezTo>
                  <a:pt x="394" y="899"/>
                  <a:pt x="394" y="898"/>
                  <a:pt x="394" y="899"/>
                </a:cubicBezTo>
                <a:cubicBezTo>
                  <a:pt x="394" y="899"/>
                  <a:pt x="394" y="900"/>
                  <a:pt x="394" y="900"/>
                </a:cubicBezTo>
                <a:cubicBezTo>
                  <a:pt x="395" y="901"/>
                  <a:pt x="394" y="900"/>
                  <a:pt x="393" y="900"/>
                </a:cubicBezTo>
                <a:cubicBezTo>
                  <a:pt x="393" y="899"/>
                  <a:pt x="393" y="898"/>
                  <a:pt x="392" y="898"/>
                </a:cubicBezTo>
                <a:cubicBezTo>
                  <a:pt x="391" y="898"/>
                  <a:pt x="391" y="899"/>
                  <a:pt x="391" y="899"/>
                </a:cubicBezTo>
                <a:cubicBezTo>
                  <a:pt x="390" y="899"/>
                  <a:pt x="389" y="899"/>
                  <a:pt x="389" y="899"/>
                </a:cubicBezTo>
                <a:cubicBezTo>
                  <a:pt x="388" y="900"/>
                  <a:pt x="387" y="900"/>
                  <a:pt x="386" y="901"/>
                </a:cubicBezTo>
                <a:cubicBezTo>
                  <a:pt x="386" y="901"/>
                  <a:pt x="385" y="901"/>
                  <a:pt x="384" y="901"/>
                </a:cubicBezTo>
                <a:cubicBezTo>
                  <a:pt x="383" y="901"/>
                  <a:pt x="382" y="901"/>
                  <a:pt x="381" y="901"/>
                </a:cubicBezTo>
                <a:cubicBezTo>
                  <a:pt x="381" y="900"/>
                  <a:pt x="382" y="900"/>
                  <a:pt x="382" y="900"/>
                </a:cubicBezTo>
                <a:cubicBezTo>
                  <a:pt x="383" y="900"/>
                  <a:pt x="383" y="900"/>
                  <a:pt x="384" y="899"/>
                </a:cubicBezTo>
                <a:cubicBezTo>
                  <a:pt x="385" y="899"/>
                  <a:pt x="385" y="899"/>
                  <a:pt x="386" y="899"/>
                </a:cubicBezTo>
                <a:cubicBezTo>
                  <a:pt x="387" y="899"/>
                  <a:pt x="388" y="899"/>
                  <a:pt x="388" y="899"/>
                </a:cubicBezTo>
                <a:cubicBezTo>
                  <a:pt x="389" y="898"/>
                  <a:pt x="389" y="898"/>
                  <a:pt x="388" y="898"/>
                </a:cubicBezTo>
                <a:cubicBezTo>
                  <a:pt x="387" y="898"/>
                  <a:pt x="387" y="898"/>
                  <a:pt x="386" y="898"/>
                </a:cubicBezTo>
                <a:cubicBezTo>
                  <a:pt x="385" y="898"/>
                  <a:pt x="383" y="896"/>
                  <a:pt x="382" y="897"/>
                </a:cubicBezTo>
                <a:cubicBezTo>
                  <a:pt x="382" y="898"/>
                  <a:pt x="381" y="898"/>
                  <a:pt x="381" y="899"/>
                </a:cubicBezTo>
                <a:cubicBezTo>
                  <a:pt x="381" y="899"/>
                  <a:pt x="380" y="899"/>
                  <a:pt x="380" y="900"/>
                </a:cubicBezTo>
                <a:cubicBezTo>
                  <a:pt x="378" y="901"/>
                  <a:pt x="378" y="902"/>
                  <a:pt x="378" y="903"/>
                </a:cubicBezTo>
                <a:cubicBezTo>
                  <a:pt x="377" y="904"/>
                  <a:pt x="376" y="905"/>
                  <a:pt x="376" y="906"/>
                </a:cubicBezTo>
                <a:cubicBezTo>
                  <a:pt x="375" y="906"/>
                  <a:pt x="375" y="907"/>
                  <a:pt x="374" y="907"/>
                </a:cubicBezTo>
                <a:cubicBezTo>
                  <a:pt x="374" y="907"/>
                  <a:pt x="373" y="907"/>
                  <a:pt x="372" y="907"/>
                </a:cubicBezTo>
                <a:cubicBezTo>
                  <a:pt x="372" y="907"/>
                  <a:pt x="372" y="907"/>
                  <a:pt x="372" y="906"/>
                </a:cubicBezTo>
                <a:cubicBezTo>
                  <a:pt x="371" y="906"/>
                  <a:pt x="369" y="906"/>
                  <a:pt x="368" y="906"/>
                </a:cubicBezTo>
                <a:cubicBezTo>
                  <a:pt x="368" y="907"/>
                  <a:pt x="367" y="907"/>
                  <a:pt x="367" y="908"/>
                </a:cubicBezTo>
                <a:cubicBezTo>
                  <a:pt x="366" y="908"/>
                  <a:pt x="364" y="909"/>
                  <a:pt x="363" y="909"/>
                </a:cubicBezTo>
                <a:cubicBezTo>
                  <a:pt x="362" y="910"/>
                  <a:pt x="361" y="911"/>
                  <a:pt x="359" y="911"/>
                </a:cubicBezTo>
                <a:cubicBezTo>
                  <a:pt x="358" y="912"/>
                  <a:pt x="356" y="912"/>
                  <a:pt x="355" y="912"/>
                </a:cubicBezTo>
                <a:cubicBezTo>
                  <a:pt x="354" y="912"/>
                  <a:pt x="350" y="912"/>
                  <a:pt x="350" y="911"/>
                </a:cubicBezTo>
                <a:cubicBezTo>
                  <a:pt x="349" y="910"/>
                  <a:pt x="350" y="908"/>
                  <a:pt x="351" y="908"/>
                </a:cubicBezTo>
                <a:cubicBezTo>
                  <a:pt x="352" y="906"/>
                  <a:pt x="352" y="905"/>
                  <a:pt x="352" y="904"/>
                </a:cubicBezTo>
                <a:cubicBezTo>
                  <a:pt x="353" y="904"/>
                  <a:pt x="353" y="903"/>
                  <a:pt x="353" y="903"/>
                </a:cubicBezTo>
                <a:cubicBezTo>
                  <a:pt x="354" y="902"/>
                  <a:pt x="354" y="902"/>
                  <a:pt x="355" y="901"/>
                </a:cubicBezTo>
                <a:cubicBezTo>
                  <a:pt x="356" y="900"/>
                  <a:pt x="352" y="900"/>
                  <a:pt x="351" y="900"/>
                </a:cubicBezTo>
                <a:cubicBezTo>
                  <a:pt x="350" y="900"/>
                  <a:pt x="350" y="900"/>
                  <a:pt x="349" y="900"/>
                </a:cubicBezTo>
                <a:cubicBezTo>
                  <a:pt x="348" y="901"/>
                  <a:pt x="347" y="902"/>
                  <a:pt x="345" y="902"/>
                </a:cubicBezTo>
                <a:cubicBezTo>
                  <a:pt x="345" y="902"/>
                  <a:pt x="344" y="901"/>
                  <a:pt x="344" y="901"/>
                </a:cubicBezTo>
                <a:cubicBezTo>
                  <a:pt x="343" y="901"/>
                  <a:pt x="343" y="900"/>
                  <a:pt x="342" y="900"/>
                </a:cubicBezTo>
                <a:cubicBezTo>
                  <a:pt x="341" y="900"/>
                  <a:pt x="340" y="898"/>
                  <a:pt x="339" y="898"/>
                </a:cubicBezTo>
                <a:cubicBezTo>
                  <a:pt x="338" y="898"/>
                  <a:pt x="338" y="899"/>
                  <a:pt x="337" y="899"/>
                </a:cubicBezTo>
                <a:cubicBezTo>
                  <a:pt x="336" y="899"/>
                  <a:pt x="336" y="899"/>
                  <a:pt x="336" y="898"/>
                </a:cubicBezTo>
                <a:cubicBezTo>
                  <a:pt x="335" y="897"/>
                  <a:pt x="333" y="898"/>
                  <a:pt x="332" y="897"/>
                </a:cubicBezTo>
                <a:cubicBezTo>
                  <a:pt x="331" y="896"/>
                  <a:pt x="333" y="895"/>
                  <a:pt x="333" y="894"/>
                </a:cubicBezTo>
                <a:cubicBezTo>
                  <a:pt x="333" y="893"/>
                  <a:pt x="332" y="892"/>
                  <a:pt x="332" y="891"/>
                </a:cubicBezTo>
                <a:cubicBezTo>
                  <a:pt x="332" y="890"/>
                  <a:pt x="333" y="889"/>
                  <a:pt x="332" y="889"/>
                </a:cubicBezTo>
                <a:cubicBezTo>
                  <a:pt x="331" y="888"/>
                  <a:pt x="331" y="889"/>
                  <a:pt x="331" y="889"/>
                </a:cubicBezTo>
                <a:cubicBezTo>
                  <a:pt x="330" y="890"/>
                  <a:pt x="329" y="889"/>
                  <a:pt x="329" y="889"/>
                </a:cubicBezTo>
                <a:cubicBezTo>
                  <a:pt x="327" y="887"/>
                  <a:pt x="325" y="889"/>
                  <a:pt x="323" y="889"/>
                </a:cubicBezTo>
                <a:cubicBezTo>
                  <a:pt x="323" y="888"/>
                  <a:pt x="323" y="888"/>
                  <a:pt x="324" y="887"/>
                </a:cubicBezTo>
                <a:cubicBezTo>
                  <a:pt x="324" y="887"/>
                  <a:pt x="324" y="887"/>
                  <a:pt x="324" y="886"/>
                </a:cubicBezTo>
                <a:cubicBezTo>
                  <a:pt x="324" y="886"/>
                  <a:pt x="326" y="885"/>
                  <a:pt x="326" y="885"/>
                </a:cubicBezTo>
                <a:cubicBezTo>
                  <a:pt x="327" y="887"/>
                  <a:pt x="329" y="885"/>
                  <a:pt x="327" y="884"/>
                </a:cubicBezTo>
                <a:cubicBezTo>
                  <a:pt x="327" y="884"/>
                  <a:pt x="326" y="884"/>
                  <a:pt x="326" y="883"/>
                </a:cubicBezTo>
                <a:cubicBezTo>
                  <a:pt x="326" y="882"/>
                  <a:pt x="327" y="882"/>
                  <a:pt x="327" y="882"/>
                </a:cubicBezTo>
                <a:cubicBezTo>
                  <a:pt x="328" y="882"/>
                  <a:pt x="327" y="883"/>
                  <a:pt x="328" y="884"/>
                </a:cubicBezTo>
                <a:cubicBezTo>
                  <a:pt x="329" y="884"/>
                  <a:pt x="329" y="884"/>
                  <a:pt x="330" y="885"/>
                </a:cubicBezTo>
                <a:cubicBezTo>
                  <a:pt x="330" y="886"/>
                  <a:pt x="331" y="888"/>
                  <a:pt x="332" y="887"/>
                </a:cubicBezTo>
                <a:cubicBezTo>
                  <a:pt x="332" y="886"/>
                  <a:pt x="332" y="887"/>
                  <a:pt x="332" y="886"/>
                </a:cubicBezTo>
                <a:cubicBezTo>
                  <a:pt x="332" y="886"/>
                  <a:pt x="332" y="885"/>
                  <a:pt x="333" y="885"/>
                </a:cubicBezTo>
                <a:cubicBezTo>
                  <a:pt x="333" y="884"/>
                  <a:pt x="334" y="884"/>
                  <a:pt x="333" y="884"/>
                </a:cubicBezTo>
                <a:cubicBezTo>
                  <a:pt x="333" y="883"/>
                  <a:pt x="332" y="883"/>
                  <a:pt x="331" y="883"/>
                </a:cubicBezTo>
                <a:cubicBezTo>
                  <a:pt x="331" y="882"/>
                  <a:pt x="331" y="882"/>
                  <a:pt x="330" y="881"/>
                </a:cubicBezTo>
                <a:cubicBezTo>
                  <a:pt x="330" y="881"/>
                  <a:pt x="329" y="881"/>
                  <a:pt x="328" y="881"/>
                </a:cubicBezTo>
                <a:cubicBezTo>
                  <a:pt x="327" y="881"/>
                  <a:pt x="327" y="881"/>
                  <a:pt x="326" y="881"/>
                </a:cubicBezTo>
                <a:cubicBezTo>
                  <a:pt x="326" y="881"/>
                  <a:pt x="326" y="882"/>
                  <a:pt x="325" y="882"/>
                </a:cubicBezTo>
                <a:cubicBezTo>
                  <a:pt x="324" y="883"/>
                  <a:pt x="324" y="882"/>
                  <a:pt x="323" y="882"/>
                </a:cubicBezTo>
                <a:cubicBezTo>
                  <a:pt x="323" y="881"/>
                  <a:pt x="322" y="882"/>
                  <a:pt x="322" y="881"/>
                </a:cubicBezTo>
                <a:cubicBezTo>
                  <a:pt x="322" y="880"/>
                  <a:pt x="322" y="880"/>
                  <a:pt x="323" y="879"/>
                </a:cubicBezTo>
                <a:cubicBezTo>
                  <a:pt x="323" y="879"/>
                  <a:pt x="323" y="878"/>
                  <a:pt x="324" y="878"/>
                </a:cubicBezTo>
                <a:cubicBezTo>
                  <a:pt x="325" y="878"/>
                  <a:pt x="325" y="879"/>
                  <a:pt x="326" y="878"/>
                </a:cubicBezTo>
                <a:cubicBezTo>
                  <a:pt x="327" y="878"/>
                  <a:pt x="327" y="876"/>
                  <a:pt x="326" y="875"/>
                </a:cubicBezTo>
                <a:cubicBezTo>
                  <a:pt x="326" y="875"/>
                  <a:pt x="325" y="874"/>
                  <a:pt x="325" y="874"/>
                </a:cubicBezTo>
                <a:cubicBezTo>
                  <a:pt x="324" y="873"/>
                  <a:pt x="325" y="872"/>
                  <a:pt x="324" y="871"/>
                </a:cubicBezTo>
                <a:cubicBezTo>
                  <a:pt x="324" y="870"/>
                  <a:pt x="324" y="869"/>
                  <a:pt x="324" y="869"/>
                </a:cubicBezTo>
                <a:cubicBezTo>
                  <a:pt x="325" y="868"/>
                  <a:pt x="325" y="868"/>
                  <a:pt x="326" y="868"/>
                </a:cubicBezTo>
                <a:cubicBezTo>
                  <a:pt x="326" y="867"/>
                  <a:pt x="327" y="867"/>
                  <a:pt x="327" y="866"/>
                </a:cubicBezTo>
                <a:cubicBezTo>
                  <a:pt x="327" y="865"/>
                  <a:pt x="327" y="865"/>
                  <a:pt x="326" y="865"/>
                </a:cubicBezTo>
                <a:cubicBezTo>
                  <a:pt x="325" y="864"/>
                  <a:pt x="325" y="864"/>
                  <a:pt x="326" y="863"/>
                </a:cubicBezTo>
                <a:cubicBezTo>
                  <a:pt x="327" y="863"/>
                  <a:pt x="327" y="864"/>
                  <a:pt x="328" y="864"/>
                </a:cubicBezTo>
                <a:cubicBezTo>
                  <a:pt x="329" y="864"/>
                  <a:pt x="330" y="864"/>
                  <a:pt x="330" y="864"/>
                </a:cubicBezTo>
                <a:cubicBezTo>
                  <a:pt x="332" y="863"/>
                  <a:pt x="333" y="863"/>
                  <a:pt x="333" y="862"/>
                </a:cubicBezTo>
                <a:cubicBezTo>
                  <a:pt x="333" y="861"/>
                  <a:pt x="332" y="858"/>
                  <a:pt x="334" y="859"/>
                </a:cubicBezTo>
                <a:cubicBezTo>
                  <a:pt x="335" y="860"/>
                  <a:pt x="336" y="861"/>
                  <a:pt x="337" y="859"/>
                </a:cubicBezTo>
                <a:cubicBezTo>
                  <a:pt x="337" y="859"/>
                  <a:pt x="337" y="858"/>
                  <a:pt x="337" y="857"/>
                </a:cubicBezTo>
                <a:cubicBezTo>
                  <a:pt x="337" y="856"/>
                  <a:pt x="337" y="856"/>
                  <a:pt x="338" y="855"/>
                </a:cubicBezTo>
                <a:cubicBezTo>
                  <a:pt x="339" y="854"/>
                  <a:pt x="338" y="853"/>
                  <a:pt x="338" y="851"/>
                </a:cubicBezTo>
                <a:cubicBezTo>
                  <a:pt x="339" y="851"/>
                  <a:pt x="339" y="850"/>
                  <a:pt x="339" y="850"/>
                </a:cubicBezTo>
                <a:cubicBezTo>
                  <a:pt x="340" y="849"/>
                  <a:pt x="339" y="848"/>
                  <a:pt x="340" y="848"/>
                </a:cubicBezTo>
                <a:cubicBezTo>
                  <a:pt x="341" y="848"/>
                  <a:pt x="342" y="848"/>
                  <a:pt x="341" y="849"/>
                </a:cubicBezTo>
                <a:cubicBezTo>
                  <a:pt x="341" y="849"/>
                  <a:pt x="340" y="849"/>
                  <a:pt x="340" y="850"/>
                </a:cubicBezTo>
                <a:cubicBezTo>
                  <a:pt x="340" y="851"/>
                  <a:pt x="341" y="851"/>
                  <a:pt x="341" y="851"/>
                </a:cubicBezTo>
                <a:cubicBezTo>
                  <a:pt x="342" y="852"/>
                  <a:pt x="342" y="852"/>
                  <a:pt x="342" y="853"/>
                </a:cubicBezTo>
                <a:cubicBezTo>
                  <a:pt x="344" y="854"/>
                  <a:pt x="345" y="852"/>
                  <a:pt x="345" y="851"/>
                </a:cubicBezTo>
                <a:cubicBezTo>
                  <a:pt x="346" y="850"/>
                  <a:pt x="348" y="849"/>
                  <a:pt x="348" y="848"/>
                </a:cubicBezTo>
                <a:cubicBezTo>
                  <a:pt x="349" y="847"/>
                  <a:pt x="349" y="847"/>
                  <a:pt x="349" y="846"/>
                </a:cubicBezTo>
                <a:cubicBezTo>
                  <a:pt x="349" y="845"/>
                  <a:pt x="350" y="845"/>
                  <a:pt x="350" y="844"/>
                </a:cubicBezTo>
                <a:cubicBezTo>
                  <a:pt x="351" y="843"/>
                  <a:pt x="349" y="842"/>
                  <a:pt x="348" y="842"/>
                </a:cubicBezTo>
                <a:cubicBezTo>
                  <a:pt x="347" y="842"/>
                  <a:pt x="347" y="841"/>
                  <a:pt x="346" y="841"/>
                </a:cubicBezTo>
                <a:cubicBezTo>
                  <a:pt x="345" y="841"/>
                  <a:pt x="343" y="842"/>
                  <a:pt x="342" y="840"/>
                </a:cubicBezTo>
                <a:cubicBezTo>
                  <a:pt x="342" y="840"/>
                  <a:pt x="341" y="839"/>
                  <a:pt x="340" y="839"/>
                </a:cubicBezTo>
                <a:cubicBezTo>
                  <a:pt x="340" y="839"/>
                  <a:pt x="339" y="840"/>
                  <a:pt x="339" y="839"/>
                </a:cubicBezTo>
                <a:cubicBezTo>
                  <a:pt x="338" y="838"/>
                  <a:pt x="339" y="837"/>
                  <a:pt x="339" y="837"/>
                </a:cubicBezTo>
                <a:cubicBezTo>
                  <a:pt x="338" y="836"/>
                  <a:pt x="337" y="836"/>
                  <a:pt x="337" y="836"/>
                </a:cubicBezTo>
                <a:cubicBezTo>
                  <a:pt x="336" y="835"/>
                  <a:pt x="337" y="835"/>
                  <a:pt x="338" y="835"/>
                </a:cubicBezTo>
                <a:cubicBezTo>
                  <a:pt x="339" y="834"/>
                  <a:pt x="339" y="832"/>
                  <a:pt x="339" y="831"/>
                </a:cubicBezTo>
                <a:cubicBezTo>
                  <a:pt x="339" y="830"/>
                  <a:pt x="339" y="828"/>
                  <a:pt x="338" y="828"/>
                </a:cubicBezTo>
                <a:cubicBezTo>
                  <a:pt x="337" y="827"/>
                  <a:pt x="337" y="827"/>
                  <a:pt x="336" y="827"/>
                </a:cubicBezTo>
                <a:cubicBezTo>
                  <a:pt x="334" y="827"/>
                  <a:pt x="332" y="827"/>
                  <a:pt x="331" y="827"/>
                </a:cubicBezTo>
                <a:cubicBezTo>
                  <a:pt x="330" y="827"/>
                  <a:pt x="329" y="826"/>
                  <a:pt x="328" y="827"/>
                </a:cubicBezTo>
                <a:cubicBezTo>
                  <a:pt x="328" y="827"/>
                  <a:pt x="327" y="827"/>
                  <a:pt x="326" y="827"/>
                </a:cubicBezTo>
                <a:cubicBezTo>
                  <a:pt x="325" y="828"/>
                  <a:pt x="324" y="827"/>
                  <a:pt x="323" y="826"/>
                </a:cubicBezTo>
                <a:cubicBezTo>
                  <a:pt x="322" y="825"/>
                  <a:pt x="325" y="826"/>
                  <a:pt x="326" y="826"/>
                </a:cubicBezTo>
                <a:cubicBezTo>
                  <a:pt x="328" y="826"/>
                  <a:pt x="329" y="826"/>
                  <a:pt x="330" y="826"/>
                </a:cubicBezTo>
                <a:cubicBezTo>
                  <a:pt x="332" y="825"/>
                  <a:pt x="333" y="825"/>
                  <a:pt x="335" y="825"/>
                </a:cubicBezTo>
                <a:cubicBezTo>
                  <a:pt x="336" y="825"/>
                  <a:pt x="338" y="826"/>
                  <a:pt x="339" y="826"/>
                </a:cubicBezTo>
                <a:cubicBezTo>
                  <a:pt x="340" y="825"/>
                  <a:pt x="341" y="824"/>
                  <a:pt x="341" y="822"/>
                </a:cubicBezTo>
                <a:cubicBezTo>
                  <a:pt x="342" y="821"/>
                  <a:pt x="343" y="820"/>
                  <a:pt x="343" y="818"/>
                </a:cubicBezTo>
                <a:cubicBezTo>
                  <a:pt x="343" y="817"/>
                  <a:pt x="343" y="815"/>
                  <a:pt x="342" y="814"/>
                </a:cubicBezTo>
                <a:cubicBezTo>
                  <a:pt x="341" y="813"/>
                  <a:pt x="340" y="811"/>
                  <a:pt x="342" y="810"/>
                </a:cubicBezTo>
                <a:cubicBezTo>
                  <a:pt x="342" y="810"/>
                  <a:pt x="343" y="810"/>
                  <a:pt x="343" y="809"/>
                </a:cubicBezTo>
                <a:cubicBezTo>
                  <a:pt x="344" y="809"/>
                  <a:pt x="344" y="808"/>
                  <a:pt x="344" y="808"/>
                </a:cubicBezTo>
                <a:cubicBezTo>
                  <a:pt x="345" y="808"/>
                  <a:pt x="346" y="807"/>
                  <a:pt x="345" y="807"/>
                </a:cubicBezTo>
                <a:cubicBezTo>
                  <a:pt x="345" y="806"/>
                  <a:pt x="344" y="806"/>
                  <a:pt x="344" y="807"/>
                </a:cubicBezTo>
                <a:cubicBezTo>
                  <a:pt x="342" y="808"/>
                  <a:pt x="341" y="808"/>
                  <a:pt x="340" y="809"/>
                </a:cubicBezTo>
                <a:cubicBezTo>
                  <a:pt x="339" y="810"/>
                  <a:pt x="337" y="810"/>
                  <a:pt x="336" y="811"/>
                </a:cubicBezTo>
                <a:cubicBezTo>
                  <a:pt x="335" y="811"/>
                  <a:pt x="334" y="812"/>
                  <a:pt x="332" y="812"/>
                </a:cubicBezTo>
                <a:cubicBezTo>
                  <a:pt x="331" y="813"/>
                  <a:pt x="330" y="812"/>
                  <a:pt x="329" y="813"/>
                </a:cubicBezTo>
                <a:cubicBezTo>
                  <a:pt x="328" y="814"/>
                  <a:pt x="327" y="815"/>
                  <a:pt x="326" y="816"/>
                </a:cubicBezTo>
                <a:cubicBezTo>
                  <a:pt x="326" y="817"/>
                  <a:pt x="325" y="819"/>
                  <a:pt x="324" y="820"/>
                </a:cubicBezTo>
                <a:cubicBezTo>
                  <a:pt x="324" y="821"/>
                  <a:pt x="323" y="822"/>
                  <a:pt x="322" y="823"/>
                </a:cubicBezTo>
                <a:cubicBezTo>
                  <a:pt x="321" y="823"/>
                  <a:pt x="320" y="823"/>
                  <a:pt x="319" y="823"/>
                </a:cubicBezTo>
                <a:cubicBezTo>
                  <a:pt x="318" y="824"/>
                  <a:pt x="317" y="824"/>
                  <a:pt x="317" y="824"/>
                </a:cubicBezTo>
                <a:cubicBezTo>
                  <a:pt x="315" y="823"/>
                  <a:pt x="313" y="824"/>
                  <a:pt x="311" y="824"/>
                </a:cubicBezTo>
                <a:cubicBezTo>
                  <a:pt x="310" y="823"/>
                  <a:pt x="308" y="823"/>
                  <a:pt x="306" y="824"/>
                </a:cubicBezTo>
                <a:cubicBezTo>
                  <a:pt x="303" y="825"/>
                  <a:pt x="302" y="828"/>
                  <a:pt x="300" y="830"/>
                </a:cubicBezTo>
                <a:cubicBezTo>
                  <a:pt x="299" y="831"/>
                  <a:pt x="299" y="832"/>
                  <a:pt x="298" y="834"/>
                </a:cubicBezTo>
                <a:cubicBezTo>
                  <a:pt x="298" y="835"/>
                  <a:pt x="298" y="836"/>
                  <a:pt x="300" y="837"/>
                </a:cubicBezTo>
                <a:cubicBezTo>
                  <a:pt x="300" y="837"/>
                  <a:pt x="301" y="837"/>
                  <a:pt x="301" y="838"/>
                </a:cubicBezTo>
                <a:cubicBezTo>
                  <a:pt x="302" y="838"/>
                  <a:pt x="302" y="838"/>
                  <a:pt x="303" y="838"/>
                </a:cubicBezTo>
                <a:cubicBezTo>
                  <a:pt x="303" y="838"/>
                  <a:pt x="304" y="839"/>
                  <a:pt x="305" y="839"/>
                </a:cubicBezTo>
                <a:cubicBezTo>
                  <a:pt x="305" y="838"/>
                  <a:pt x="304" y="838"/>
                  <a:pt x="304" y="838"/>
                </a:cubicBezTo>
                <a:cubicBezTo>
                  <a:pt x="302" y="837"/>
                  <a:pt x="301" y="836"/>
                  <a:pt x="302" y="835"/>
                </a:cubicBezTo>
                <a:cubicBezTo>
                  <a:pt x="303" y="834"/>
                  <a:pt x="304" y="834"/>
                  <a:pt x="304" y="834"/>
                </a:cubicBezTo>
                <a:cubicBezTo>
                  <a:pt x="305" y="835"/>
                  <a:pt x="305" y="835"/>
                  <a:pt x="305" y="836"/>
                </a:cubicBezTo>
                <a:cubicBezTo>
                  <a:pt x="306" y="837"/>
                  <a:pt x="306" y="836"/>
                  <a:pt x="307" y="836"/>
                </a:cubicBezTo>
                <a:cubicBezTo>
                  <a:pt x="308" y="836"/>
                  <a:pt x="308" y="837"/>
                  <a:pt x="309" y="836"/>
                </a:cubicBezTo>
                <a:cubicBezTo>
                  <a:pt x="310" y="836"/>
                  <a:pt x="309" y="835"/>
                  <a:pt x="310" y="834"/>
                </a:cubicBezTo>
                <a:cubicBezTo>
                  <a:pt x="310" y="834"/>
                  <a:pt x="310" y="833"/>
                  <a:pt x="310" y="833"/>
                </a:cubicBezTo>
                <a:cubicBezTo>
                  <a:pt x="311" y="832"/>
                  <a:pt x="310" y="831"/>
                  <a:pt x="310" y="831"/>
                </a:cubicBezTo>
                <a:cubicBezTo>
                  <a:pt x="310" y="830"/>
                  <a:pt x="311" y="830"/>
                  <a:pt x="311" y="829"/>
                </a:cubicBezTo>
                <a:cubicBezTo>
                  <a:pt x="312" y="829"/>
                  <a:pt x="312" y="829"/>
                  <a:pt x="313" y="828"/>
                </a:cubicBezTo>
                <a:cubicBezTo>
                  <a:pt x="313" y="827"/>
                  <a:pt x="313" y="827"/>
                  <a:pt x="314" y="827"/>
                </a:cubicBezTo>
                <a:cubicBezTo>
                  <a:pt x="315" y="826"/>
                  <a:pt x="316" y="827"/>
                  <a:pt x="316" y="827"/>
                </a:cubicBezTo>
                <a:cubicBezTo>
                  <a:pt x="317" y="827"/>
                  <a:pt x="318" y="827"/>
                  <a:pt x="318" y="827"/>
                </a:cubicBezTo>
                <a:cubicBezTo>
                  <a:pt x="319" y="827"/>
                  <a:pt x="320" y="826"/>
                  <a:pt x="320" y="827"/>
                </a:cubicBezTo>
                <a:cubicBezTo>
                  <a:pt x="321" y="827"/>
                  <a:pt x="320" y="828"/>
                  <a:pt x="320" y="829"/>
                </a:cubicBezTo>
                <a:cubicBezTo>
                  <a:pt x="319" y="829"/>
                  <a:pt x="319" y="829"/>
                  <a:pt x="318" y="830"/>
                </a:cubicBezTo>
                <a:cubicBezTo>
                  <a:pt x="318" y="830"/>
                  <a:pt x="318" y="831"/>
                  <a:pt x="317" y="832"/>
                </a:cubicBezTo>
                <a:cubicBezTo>
                  <a:pt x="317" y="832"/>
                  <a:pt x="317" y="833"/>
                  <a:pt x="316" y="833"/>
                </a:cubicBezTo>
                <a:cubicBezTo>
                  <a:pt x="316" y="834"/>
                  <a:pt x="316" y="834"/>
                  <a:pt x="316" y="835"/>
                </a:cubicBezTo>
                <a:cubicBezTo>
                  <a:pt x="317" y="836"/>
                  <a:pt x="316" y="836"/>
                  <a:pt x="317" y="837"/>
                </a:cubicBezTo>
                <a:cubicBezTo>
                  <a:pt x="318" y="837"/>
                  <a:pt x="318" y="836"/>
                  <a:pt x="319" y="837"/>
                </a:cubicBezTo>
                <a:cubicBezTo>
                  <a:pt x="319" y="838"/>
                  <a:pt x="321" y="840"/>
                  <a:pt x="319" y="840"/>
                </a:cubicBezTo>
                <a:cubicBezTo>
                  <a:pt x="319" y="840"/>
                  <a:pt x="319" y="840"/>
                  <a:pt x="318" y="839"/>
                </a:cubicBezTo>
                <a:cubicBezTo>
                  <a:pt x="318" y="839"/>
                  <a:pt x="317" y="839"/>
                  <a:pt x="316" y="839"/>
                </a:cubicBezTo>
                <a:cubicBezTo>
                  <a:pt x="316" y="839"/>
                  <a:pt x="315" y="839"/>
                  <a:pt x="315" y="838"/>
                </a:cubicBezTo>
                <a:cubicBezTo>
                  <a:pt x="314" y="837"/>
                  <a:pt x="315" y="837"/>
                  <a:pt x="315" y="837"/>
                </a:cubicBezTo>
                <a:cubicBezTo>
                  <a:pt x="316" y="836"/>
                  <a:pt x="316" y="835"/>
                  <a:pt x="315" y="835"/>
                </a:cubicBezTo>
                <a:cubicBezTo>
                  <a:pt x="315" y="835"/>
                  <a:pt x="315" y="835"/>
                  <a:pt x="314" y="834"/>
                </a:cubicBezTo>
                <a:cubicBezTo>
                  <a:pt x="314" y="834"/>
                  <a:pt x="314" y="834"/>
                  <a:pt x="314" y="834"/>
                </a:cubicBezTo>
                <a:cubicBezTo>
                  <a:pt x="313" y="834"/>
                  <a:pt x="312" y="833"/>
                  <a:pt x="312" y="833"/>
                </a:cubicBezTo>
                <a:cubicBezTo>
                  <a:pt x="311" y="834"/>
                  <a:pt x="311" y="834"/>
                  <a:pt x="311" y="835"/>
                </a:cubicBezTo>
                <a:cubicBezTo>
                  <a:pt x="310" y="836"/>
                  <a:pt x="309" y="837"/>
                  <a:pt x="308" y="837"/>
                </a:cubicBezTo>
                <a:cubicBezTo>
                  <a:pt x="307" y="837"/>
                  <a:pt x="306" y="837"/>
                  <a:pt x="306" y="838"/>
                </a:cubicBezTo>
                <a:cubicBezTo>
                  <a:pt x="306" y="838"/>
                  <a:pt x="307" y="838"/>
                  <a:pt x="307" y="839"/>
                </a:cubicBezTo>
                <a:cubicBezTo>
                  <a:pt x="307" y="839"/>
                  <a:pt x="307" y="840"/>
                  <a:pt x="307" y="840"/>
                </a:cubicBezTo>
                <a:cubicBezTo>
                  <a:pt x="307" y="840"/>
                  <a:pt x="308" y="840"/>
                  <a:pt x="308" y="841"/>
                </a:cubicBezTo>
                <a:cubicBezTo>
                  <a:pt x="308" y="842"/>
                  <a:pt x="307" y="842"/>
                  <a:pt x="306" y="841"/>
                </a:cubicBezTo>
                <a:cubicBezTo>
                  <a:pt x="306" y="841"/>
                  <a:pt x="305" y="841"/>
                  <a:pt x="304" y="841"/>
                </a:cubicBezTo>
                <a:cubicBezTo>
                  <a:pt x="303" y="841"/>
                  <a:pt x="303" y="840"/>
                  <a:pt x="302" y="839"/>
                </a:cubicBezTo>
                <a:cubicBezTo>
                  <a:pt x="301" y="839"/>
                  <a:pt x="301" y="839"/>
                  <a:pt x="300" y="839"/>
                </a:cubicBezTo>
                <a:cubicBezTo>
                  <a:pt x="300" y="838"/>
                  <a:pt x="299" y="838"/>
                  <a:pt x="299" y="837"/>
                </a:cubicBezTo>
                <a:cubicBezTo>
                  <a:pt x="298" y="837"/>
                  <a:pt x="298" y="836"/>
                  <a:pt x="298" y="836"/>
                </a:cubicBezTo>
                <a:cubicBezTo>
                  <a:pt x="297" y="836"/>
                  <a:pt x="297" y="837"/>
                  <a:pt x="297" y="838"/>
                </a:cubicBezTo>
                <a:cubicBezTo>
                  <a:pt x="297" y="839"/>
                  <a:pt x="296" y="839"/>
                  <a:pt x="296" y="839"/>
                </a:cubicBezTo>
                <a:cubicBezTo>
                  <a:pt x="295" y="840"/>
                  <a:pt x="295" y="840"/>
                  <a:pt x="295" y="841"/>
                </a:cubicBezTo>
                <a:cubicBezTo>
                  <a:pt x="295" y="841"/>
                  <a:pt x="295" y="842"/>
                  <a:pt x="295" y="843"/>
                </a:cubicBezTo>
                <a:cubicBezTo>
                  <a:pt x="295" y="844"/>
                  <a:pt x="296" y="846"/>
                  <a:pt x="296" y="847"/>
                </a:cubicBezTo>
                <a:cubicBezTo>
                  <a:pt x="296" y="848"/>
                  <a:pt x="296" y="849"/>
                  <a:pt x="296" y="849"/>
                </a:cubicBezTo>
                <a:cubicBezTo>
                  <a:pt x="296" y="850"/>
                  <a:pt x="295" y="851"/>
                  <a:pt x="295" y="851"/>
                </a:cubicBezTo>
                <a:cubicBezTo>
                  <a:pt x="295" y="852"/>
                  <a:pt x="295" y="855"/>
                  <a:pt x="296" y="855"/>
                </a:cubicBezTo>
                <a:cubicBezTo>
                  <a:pt x="297" y="855"/>
                  <a:pt x="296" y="852"/>
                  <a:pt x="298" y="853"/>
                </a:cubicBezTo>
                <a:cubicBezTo>
                  <a:pt x="299" y="854"/>
                  <a:pt x="299" y="854"/>
                  <a:pt x="299" y="855"/>
                </a:cubicBezTo>
                <a:cubicBezTo>
                  <a:pt x="299" y="855"/>
                  <a:pt x="300" y="856"/>
                  <a:pt x="300" y="857"/>
                </a:cubicBezTo>
                <a:cubicBezTo>
                  <a:pt x="300" y="857"/>
                  <a:pt x="299" y="857"/>
                  <a:pt x="298" y="857"/>
                </a:cubicBezTo>
                <a:cubicBezTo>
                  <a:pt x="297" y="858"/>
                  <a:pt x="297" y="857"/>
                  <a:pt x="297" y="857"/>
                </a:cubicBezTo>
                <a:cubicBezTo>
                  <a:pt x="295" y="856"/>
                  <a:pt x="296" y="858"/>
                  <a:pt x="296" y="859"/>
                </a:cubicBezTo>
                <a:cubicBezTo>
                  <a:pt x="297" y="860"/>
                  <a:pt x="296" y="862"/>
                  <a:pt x="296" y="863"/>
                </a:cubicBezTo>
                <a:cubicBezTo>
                  <a:pt x="296" y="864"/>
                  <a:pt x="296" y="865"/>
                  <a:pt x="296" y="866"/>
                </a:cubicBezTo>
                <a:cubicBezTo>
                  <a:pt x="296" y="866"/>
                  <a:pt x="295" y="867"/>
                  <a:pt x="295" y="868"/>
                </a:cubicBezTo>
                <a:cubicBezTo>
                  <a:pt x="296" y="868"/>
                  <a:pt x="296" y="868"/>
                  <a:pt x="297" y="869"/>
                </a:cubicBezTo>
                <a:cubicBezTo>
                  <a:pt x="297" y="869"/>
                  <a:pt x="297" y="870"/>
                  <a:pt x="298" y="871"/>
                </a:cubicBezTo>
                <a:cubicBezTo>
                  <a:pt x="299" y="871"/>
                  <a:pt x="299" y="870"/>
                  <a:pt x="299" y="870"/>
                </a:cubicBezTo>
                <a:cubicBezTo>
                  <a:pt x="299" y="869"/>
                  <a:pt x="298" y="869"/>
                  <a:pt x="298" y="868"/>
                </a:cubicBezTo>
                <a:cubicBezTo>
                  <a:pt x="298" y="867"/>
                  <a:pt x="299" y="867"/>
                  <a:pt x="300" y="867"/>
                </a:cubicBezTo>
                <a:cubicBezTo>
                  <a:pt x="301" y="867"/>
                  <a:pt x="301" y="868"/>
                  <a:pt x="301" y="868"/>
                </a:cubicBezTo>
                <a:cubicBezTo>
                  <a:pt x="302" y="869"/>
                  <a:pt x="303" y="869"/>
                  <a:pt x="303" y="869"/>
                </a:cubicBezTo>
                <a:cubicBezTo>
                  <a:pt x="305" y="870"/>
                  <a:pt x="304" y="872"/>
                  <a:pt x="305" y="873"/>
                </a:cubicBezTo>
                <a:cubicBezTo>
                  <a:pt x="305" y="874"/>
                  <a:pt x="306" y="874"/>
                  <a:pt x="306" y="874"/>
                </a:cubicBezTo>
                <a:cubicBezTo>
                  <a:pt x="307" y="875"/>
                  <a:pt x="307" y="876"/>
                  <a:pt x="306" y="877"/>
                </a:cubicBezTo>
                <a:cubicBezTo>
                  <a:pt x="306" y="877"/>
                  <a:pt x="306" y="877"/>
                  <a:pt x="306" y="877"/>
                </a:cubicBezTo>
                <a:cubicBezTo>
                  <a:pt x="305" y="878"/>
                  <a:pt x="305" y="878"/>
                  <a:pt x="305" y="879"/>
                </a:cubicBezTo>
                <a:cubicBezTo>
                  <a:pt x="304" y="880"/>
                  <a:pt x="303" y="877"/>
                  <a:pt x="302" y="878"/>
                </a:cubicBezTo>
                <a:cubicBezTo>
                  <a:pt x="302" y="878"/>
                  <a:pt x="302" y="879"/>
                  <a:pt x="302" y="879"/>
                </a:cubicBezTo>
                <a:cubicBezTo>
                  <a:pt x="302" y="880"/>
                  <a:pt x="302" y="880"/>
                  <a:pt x="303" y="880"/>
                </a:cubicBezTo>
                <a:cubicBezTo>
                  <a:pt x="303" y="880"/>
                  <a:pt x="303" y="880"/>
                  <a:pt x="304" y="880"/>
                </a:cubicBezTo>
                <a:cubicBezTo>
                  <a:pt x="304" y="880"/>
                  <a:pt x="305" y="882"/>
                  <a:pt x="305" y="881"/>
                </a:cubicBezTo>
                <a:cubicBezTo>
                  <a:pt x="306" y="879"/>
                  <a:pt x="306" y="883"/>
                  <a:pt x="305" y="883"/>
                </a:cubicBezTo>
                <a:cubicBezTo>
                  <a:pt x="305" y="884"/>
                  <a:pt x="305" y="884"/>
                  <a:pt x="305" y="885"/>
                </a:cubicBezTo>
                <a:cubicBezTo>
                  <a:pt x="305" y="886"/>
                  <a:pt x="305" y="886"/>
                  <a:pt x="304" y="886"/>
                </a:cubicBezTo>
                <a:cubicBezTo>
                  <a:pt x="303" y="886"/>
                  <a:pt x="302" y="886"/>
                  <a:pt x="301" y="886"/>
                </a:cubicBezTo>
                <a:cubicBezTo>
                  <a:pt x="299" y="886"/>
                  <a:pt x="301" y="883"/>
                  <a:pt x="302" y="882"/>
                </a:cubicBezTo>
                <a:cubicBezTo>
                  <a:pt x="302" y="882"/>
                  <a:pt x="302" y="881"/>
                  <a:pt x="301" y="881"/>
                </a:cubicBezTo>
                <a:cubicBezTo>
                  <a:pt x="300" y="881"/>
                  <a:pt x="300" y="882"/>
                  <a:pt x="300" y="882"/>
                </a:cubicBezTo>
                <a:cubicBezTo>
                  <a:pt x="300" y="884"/>
                  <a:pt x="299" y="884"/>
                  <a:pt x="299" y="886"/>
                </a:cubicBezTo>
                <a:cubicBezTo>
                  <a:pt x="298" y="887"/>
                  <a:pt x="298" y="889"/>
                  <a:pt x="299" y="890"/>
                </a:cubicBezTo>
                <a:cubicBezTo>
                  <a:pt x="300" y="892"/>
                  <a:pt x="299" y="888"/>
                  <a:pt x="300" y="887"/>
                </a:cubicBezTo>
                <a:cubicBezTo>
                  <a:pt x="300" y="886"/>
                  <a:pt x="302" y="887"/>
                  <a:pt x="303" y="887"/>
                </a:cubicBezTo>
                <a:cubicBezTo>
                  <a:pt x="304" y="887"/>
                  <a:pt x="306" y="886"/>
                  <a:pt x="307" y="888"/>
                </a:cubicBezTo>
                <a:cubicBezTo>
                  <a:pt x="307" y="888"/>
                  <a:pt x="307" y="889"/>
                  <a:pt x="307" y="890"/>
                </a:cubicBezTo>
                <a:cubicBezTo>
                  <a:pt x="308" y="890"/>
                  <a:pt x="309" y="890"/>
                  <a:pt x="309" y="891"/>
                </a:cubicBezTo>
                <a:cubicBezTo>
                  <a:pt x="310" y="891"/>
                  <a:pt x="310" y="892"/>
                  <a:pt x="310" y="893"/>
                </a:cubicBezTo>
                <a:cubicBezTo>
                  <a:pt x="310" y="894"/>
                  <a:pt x="310" y="894"/>
                  <a:pt x="311" y="894"/>
                </a:cubicBezTo>
                <a:cubicBezTo>
                  <a:pt x="312" y="895"/>
                  <a:pt x="312" y="897"/>
                  <a:pt x="312" y="898"/>
                </a:cubicBezTo>
                <a:cubicBezTo>
                  <a:pt x="311" y="899"/>
                  <a:pt x="309" y="899"/>
                  <a:pt x="308" y="899"/>
                </a:cubicBezTo>
                <a:cubicBezTo>
                  <a:pt x="307" y="899"/>
                  <a:pt x="306" y="899"/>
                  <a:pt x="306" y="900"/>
                </a:cubicBezTo>
                <a:cubicBezTo>
                  <a:pt x="306" y="900"/>
                  <a:pt x="305" y="901"/>
                  <a:pt x="306" y="902"/>
                </a:cubicBezTo>
                <a:cubicBezTo>
                  <a:pt x="307" y="902"/>
                  <a:pt x="308" y="902"/>
                  <a:pt x="309" y="902"/>
                </a:cubicBezTo>
                <a:cubicBezTo>
                  <a:pt x="311" y="902"/>
                  <a:pt x="309" y="904"/>
                  <a:pt x="309" y="905"/>
                </a:cubicBezTo>
                <a:cubicBezTo>
                  <a:pt x="309" y="906"/>
                  <a:pt x="310" y="907"/>
                  <a:pt x="310" y="908"/>
                </a:cubicBezTo>
                <a:cubicBezTo>
                  <a:pt x="310" y="908"/>
                  <a:pt x="310" y="909"/>
                  <a:pt x="310" y="909"/>
                </a:cubicBezTo>
                <a:cubicBezTo>
                  <a:pt x="310" y="910"/>
                  <a:pt x="312" y="910"/>
                  <a:pt x="312" y="911"/>
                </a:cubicBezTo>
                <a:cubicBezTo>
                  <a:pt x="313" y="912"/>
                  <a:pt x="313" y="912"/>
                  <a:pt x="314" y="912"/>
                </a:cubicBezTo>
                <a:cubicBezTo>
                  <a:pt x="314" y="912"/>
                  <a:pt x="315" y="912"/>
                  <a:pt x="316" y="913"/>
                </a:cubicBezTo>
                <a:cubicBezTo>
                  <a:pt x="316" y="914"/>
                  <a:pt x="316" y="914"/>
                  <a:pt x="315" y="914"/>
                </a:cubicBezTo>
                <a:cubicBezTo>
                  <a:pt x="314" y="915"/>
                  <a:pt x="313" y="915"/>
                  <a:pt x="313" y="914"/>
                </a:cubicBezTo>
                <a:cubicBezTo>
                  <a:pt x="312" y="914"/>
                  <a:pt x="312" y="914"/>
                  <a:pt x="311" y="913"/>
                </a:cubicBezTo>
                <a:cubicBezTo>
                  <a:pt x="310" y="913"/>
                  <a:pt x="308" y="914"/>
                  <a:pt x="307" y="914"/>
                </a:cubicBezTo>
                <a:cubicBezTo>
                  <a:pt x="306" y="914"/>
                  <a:pt x="305" y="913"/>
                  <a:pt x="305" y="914"/>
                </a:cubicBezTo>
                <a:cubicBezTo>
                  <a:pt x="304" y="914"/>
                  <a:pt x="304" y="915"/>
                  <a:pt x="304" y="916"/>
                </a:cubicBezTo>
                <a:cubicBezTo>
                  <a:pt x="303" y="917"/>
                  <a:pt x="302" y="918"/>
                  <a:pt x="303" y="920"/>
                </a:cubicBezTo>
                <a:cubicBezTo>
                  <a:pt x="304" y="920"/>
                  <a:pt x="304" y="920"/>
                  <a:pt x="304" y="921"/>
                </a:cubicBezTo>
                <a:cubicBezTo>
                  <a:pt x="304" y="922"/>
                  <a:pt x="303" y="923"/>
                  <a:pt x="303" y="923"/>
                </a:cubicBezTo>
                <a:cubicBezTo>
                  <a:pt x="302" y="923"/>
                  <a:pt x="301" y="921"/>
                  <a:pt x="300" y="920"/>
                </a:cubicBezTo>
                <a:cubicBezTo>
                  <a:pt x="300" y="920"/>
                  <a:pt x="296" y="920"/>
                  <a:pt x="297" y="922"/>
                </a:cubicBezTo>
                <a:cubicBezTo>
                  <a:pt x="298" y="923"/>
                  <a:pt x="300" y="923"/>
                  <a:pt x="299" y="924"/>
                </a:cubicBezTo>
                <a:cubicBezTo>
                  <a:pt x="298" y="925"/>
                  <a:pt x="295" y="925"/>
                  <a:pt x="295" y="924"/>
                </a:cubicBezTo>
                <a:cubicBezTo>
                  <a:pt x="296" y="923"/>
                  <a:pt x="296" y="923"/>
                  <a:pt x="296" y="922"/>
                </a:cubicBezTo>
                <a:cubicBezTo>
                  <a:pt x="296" y="921"/>
                  <a:pt x="295" y="921"/>
                  <a:pt x="295" y="921"/>
                </a:cubicBezTo>
                <a:cubicBezTo>
                  <a:pt x="293" y="920"/>
                  <a:pt x="292" y="919"/>
                  <a:pt x="290" y="919"/>
                </a:cubicBezTo>
                <a:cubicBezTo>
                  <a:pt x="288" y="918"/>
                  <a:pt x="286" y="919"/>
                  <a:pt x="283" y="919"/>
                </a:cubicBezTo>
                <a:cubicBezTo>
                  <a:pt x="282" y="919"/>
                  <a:pt x="281" y="919"/>
                  <a:pt x="280" y="919"/>
                </a:cubicBezTo>
                <a:cubicBezTo>
                  <a:pt x="279" y="919"/>
                  <a:pt x="279" y="919"/>
                  <a:pt x="279" y="919"/>
                </a:cubicBezTo>
                <a:cubicBezTo>
                  <a:pt x="279" y="919"/>
                  <a:pt x="278" y="919"/>
                  <a:pt x="278" y="919"/>
                </a:cubicBezTo>
                <a:cubicBezTo>
                  <a:pt x="277" y="920"/>
                  <a:pt x="277" y="920"/>
                  <a:pt x="277" y="921"/>
                </a:cubicBezTo>
                <a:cubicBezTo>
                  <a:pt x="276" y="921"/>
                  <a:pt x="275" y="921"/>
                  <a:pt x="275" y="922"/>
                </a:cubicBezTo>
                <a:cubicBezTo>
                  <a:pt x="274" y="922"/>
                  <a:pt x="274" y="923"/>
                  <a:pt x="274" y="924"/>
                </a:cubicBezTo>
                <a:cubicBezTo>
                  <a:pt x="274" y="924"/>
                  <a:pt x="273" y="925"/>
                  <a:pt x="273" y="925"/>
                </a:cubicBezTo>
                <a:cubicBezTo>
                  <a:pt x="273" y="926"/>
                  <a:pt x="274" y="926"/>
                  <a:pt x="274" y="927"/>
                </a:cubicBezTo>
                <a:cubicBezTo>
                  <a:pt x="275" y="927"/>
                  <a:pt x="275" y="928"/>
                  <a:pt x="276" y="928"/>
                </a:cubicBezTo>
                <a:cubicBezTo>
                  <a:pt x="276" y="928"/>
                  <a:pt x="277" y="928"/>
                  <a:pt x="277" y="929"/>
                </a:cubicBezTo>
                <a:cubicBezTo>
                  <a:pt x="279" y="930"/>
                  <a:pt x="276" y="931"/>
                  <a:pt x="276" y="930"/>
                </a:cubicBezTo>
                <a:cubicBezTo>
                  <a:pt x="276" y="930"/>
                  <a:pt x="276" y="930"/>
                  <a:pt x="275" y="930"/>
                </a:cubicBezTo>
                <a:cubicBezTo>
                  <a:pt x="275" y="929"/>
                  <a:pt x="275" y="929"/>
                  <a:pt x="275" y="929"/>
                </a:cubicBezTo>
                <a:cubicBezTo>
                  <a:pt x="274" y="929"/>
                  <a:pt x="274" y="929"/>
                  <a:pt x="273" y="928"/>
                </a:cubicBezTo>
                <a:cubicBezTo>
                  <a:pt x="273" y="927"/>
                  <a:pt x="272" y="927"/>
                  <a:pt x="272" y="927"/>
                </a:cubicBezTo>
                <a:cubicBezTo>
                  <a:pt x="271" y="927"/>
                  <a:pt x="271" y="926"/>
                  <a:pt x="270" y="926"/>
                </a:cubicBezTo>
                <a:cubicBezTo>
                  <a:pt x="269" y="926"/>
                  <a:pt x="268" y="926"/>
                  <a:pt x="268" y="925"/>
                </a:cubicBezTo>
                <a:cubicBezTo>
                  <a:pt x="267" y="925"/>
                  <a:pt x="266" y="926"/>
                  <a:pt x="266" y="926"/>
                </a:cubicBezTo>
                <a:cubicBezTo>
                  <a:pt x="265" y="926"/>
                  <a:pt x="264" y="926"/>
                  <a:pt x="263" y="925"/>
                </a:cubicBezTo>
                <a:cubicBezTo>
                  <a:pt x="262" y="925"/>
                  <a:pt x="261" y="926"/>
                  <a:pt x="259" y="926"/>
                </a:cubicBezTo>
                <a:cubicBezTo>
                  <a:pt x="258" y="926"/>
                  <a:pt x="256" y="926"/>
                  <a:pt x="255" y="926"/>
                </a:cubicBezTo>
                <a:cubicBezTo>
                  <a:pt x="253" y="926"/>
                  <a:pt x="252" y="926"/>
                  <a:pt x="250" y="927"/>
                </a:cubicBezTo>
                <a:cubicBezTo>
                  <a:pt x="249" y="928"/>
                  <a:pt x="248" y="928"/>
                  <a:pt x="247" y="928"/>
                </a:cubicBezTo>
                <a:cubicBezTo>
                  <a:pt x="245" y="929"/>
                  <a:pt x="244" y="930"/>
                  <a:pt x="244" y="931"/>
                </a:cubicBezTo>
                <a:cubicBezTo>
                  <a:pt x="243" y="932"/>
                  <a:pt x="242" y="933"/>
                  <a:pt x="241" y="933"/>
                </a:cubicBezTo>
                <a:cubicBezTo>
                  <a:pt x="240" y="934"/>
                  <a:pt x="239" y="935"/>
                  <a:pt x="239" y="936"/>
                </a:cubicBezTo>
                <a:cubicBezTo>
                  <a:pt x="238" y="937"/>
                  <a:pt x="237" y="937"/>
                  <a:pt x="236" y="938"/>
                </a:cubicBezTo>
                <a:cubicBezTo>
                  <a:pt x="235" y="939"/>
                  <a:pt x="234" y="939"/>
                  <a:pt x="232" y="939"/>
                </a:cubicBezTo>
                <a:cubicBezTo>
                  <a:pt x="232" y="939"/>
                  <a:pt x="231" y="939"/>
                  <a:pt x="230" y="939"/>
                </a:cubicBezTo>
                <a:cubicBezTo>
                  <a:pt x="230" y="939"/>
                  <a:pt x="229" y="940"/>
                  <a:pt x="229" y="940"/>
                </a:cubicBezTo>
                <a:cubicBezTo>
                  <a:pt x="228" y="941"/>
                  <a:pt x="227" y="942"/>
                  <a:pt x="227" y="943"/>
                </a:cubicBezTo>
                <a:cubicBezTo>
                  <a:pt x="227" y="944"/>
                  <a:pt x="227" y="945"/>
                  <a:pt x="227" y="947"/>
                </a:cubicBezTo>
                <a:cubicBezTo>
                  <a:pt x="227" y="947"/>
                  <a:pt x="226" y="948"/>
                  <a:pt x="226" y="948"/>
                </a:cubicBezTo>
                <a:cubicBezTo>
                  <a:pt x="226" y="949"/>
                  <a:pt x="226" y="950"/>
                  <a:pt x="226" y="950"/>
                </a:cubicBezTo>
                <a:cubicBezTo>
                  <a:pt x="225" y="952"/>
                  <a:pt x="224" y="954"/>
                  <a:pt x="223" y="956"/>
                </a:cubicBezTo>
                <a:cubicBezTo>
                  <a:pt x="222" y="957"/>
                  <a:pt x="221" y="958"/>
                  <a:pt x="220" y="959"/>
                </a:cubicBezTo>
                <a:cubicBezTo>
                  <a:pt x="220" y="961"/>
                  <a:pt x="220" y="961"/>
                  <a:pt x="218" y="962"/>
                </a:cubicBezTo>
                <a:cubicBezTo>
                  <a:pt x="217" y="963"/>
                  <a:pt x="213" y="966"/>
                  <a:pt x="216" y="968"/>
                </a:cubicBezTo>
                <a:cubicBezTo>
                  <a:pt x="216" y="968"/>
                  <a:pt x="217" y="969"/>
                  <a:pt x="217" y="969"/>
                </a:cubicBezTo>
                <a:cubicBezTo>
                  <a:pt x="218" y="969"/>
                  <a:pt x="218" y="969"/>
                  <a:pt x="219" y="969"/>
                </a:cubicBezTo>
                <a:cubicBezTo>
                  <a:pt x="219" y="969"/>
                  <a:pt x="220" y="970"/>
                  <a:pt x="220" y="970"/>
                </a:cubicBezTo>
                <a:cubicBezTo>
                  <a:pt x="221" y="971"/>
                  <a:pt x="222" y="970"/>
                  <a:pt x="222" y="971"/>
                </a:cubicBezTo>
                <a:cubicBezTo>
                  <a:pt x="223" y="972"/>
                  <a:pt x="220" y="972"/>
                  <a:pt x="220" y="972"/>
                </a:cubicBezTo>
                <a:cubicBezTo>
                  <a:pt x="219" y="973"/>
                  <a:pt x="219" y="973"/>
                  <a:pt x="219" y="973"/>
                </a:cubicBezTo>
                <a:cubicBezTo>
                  <a:pt x="219" y="973"/>
                  <a:pt x="218" y="973"/>
                  <a:pt x="218" y="973"/>
                </a:cubicBezTo>
                <a:cubicBezTo>
                  <a:pt x="217" y="973"/>
                  <a:pt x="217" y="974"/>
                  <a:pt x="216" y="974"/>
                </a:cubicBezTo>
                <a:cubicBezTo>
                  <a:pt x="216" y="974"/>
                  <a:pt x="216" y="973"/>
                  <a:pt x="215" y="972"/>
                </a:cubicBezTo>
                <a:cubicBezTo>
                  <a:pt x="215" y="972"/>
                  <a:pt x="214" y="972"/>
                  <a:pt x="214" y="971"/>
                </a:cubicBezTo>
                <a:cubicBezTo>
                  <a:pt x="213" y="971"/>
                  <a:pt x="212" y="970"/>
                  <a:pt x="210" y="970"/>
                </a:cubicBezTo>
                <a:cubicBezTo>
                  <a:pt x="209" y="971"/>
                  <a:pt x="208" y="972"/>
                  <a:pt x="210" y="972"/>
                </a:cubicBezTo>
                <a:cubicBezTo>
                  <a:pt x="210" y="972"/>
                  <a:pt x="211" y="972"/>
                  <a:pt x="212" y="972"/>
                </a:cubicBezTo>
                <a:cubicBezTo>
                  <a:pt x="212" y="972"/>
                  <a:pt x="212" y="973"/>
                  <a:pt x="213" y="973"/>
                </a:cubicBezTo>
                <a:cubicBezTo>
                  <a:pt x="213" y="974"/>
                  <a:pt x="214" y="973"/>
                  <a:pt x="214" y="974"/>
                </a:cubicBezTo>
                <a:cubicBezTo>
                  <a:pt x="214" y="974"/>
                  <a:pt x="214" y="974"/>
                  <a:pt x="215" y="974"/>
                </a:cubicBezTo>
                <a:cubicBezTo>
                  <a:pt x="215" y="975"/>
                  <a:pt x="215" y="975"/>
                  <a:pt x="216" y="975"/>
                </a:cubicBezTo>
                <a:cubicBezTo>
                  <a:pt x="217" y="975"/>
                  <a:pt x="217" y="975"/>
                  <a:pt x="218" y="976"/>
                </a:cubicBezTo>
                <a:cubicBezTo>
                  <a:pt x="219" y="976"/>
                  <a:pt x="219" y="977"/>
                  <a:pt x="219" y="978"/>
                </a:cubicBezTo>
                <a:cubicBezTo>
                  <a:pt x="218" y="978"/>
                  <a:pt x="218" y="977"/>
                  <a:pt x="217" y="977"/>
                </a:cubicBezTo>
                <a:cubicBezTo>
                  <a:pt x="216" y="977"/>
                  <a:pt x="215" y="976"/>
                  <a:pt x="214" y="976"/>
                </a:cubicBezTo>
                <a:cubicBezTo>
                  <a:pt x="214" y="976"/>
                  <a:pt x="213" y="976"/>
                  <a:pt x="213" y="976"/>
                </a:cubicBezTo>
                <a:cubicBezTo>
                  <a:pt x="213" y="975"/>
                  <a:pt x="212" y="975"/>
                  <a:pt x="212" y="975"/>
                </a:cubicBezTo>
                <a:cubicBezTo>
                  <a:pt x="211" y="974"/>
                  <a:pt x="208" y="974"/>
                  <a:pt x="206" y="974"/>
                </a:cubicBezTo>
                <a:cubicBezTo>
                  <a:pt x="205" y="974"/>
                  <a:pt x="203" y="975"/>
                  <a:pt x="204" y="976"/>
                </a:cubicBezTo>
                <a:cubicBezTo>
                  <a:pt x="204" y="977"/>
                  <a:pt x="204" y="976"/>
                  <a:pt x="204" y="977"/>
                </a:cubicBezTo>
                <a:cubicBezTo>
                  <a:pt x="205" y="977"/>
                  <a:pt x="205" y="977"/>
                  <a:pt x="205" y="977"/>
                </a:cubicBezTo>
                <a:cubicBezTo>
                  <a:pt x="206" y="978"/>
                  <a:pt x="206" y="978"/>
                  <a:pt x="207" y="978"/>
                </a:cubicBezTo>
                <a:cubicBezTo>
                  <a:pt x="208" y="977"/>
                  <a:pt x="209" y="978"/>
                  <a:pt x="211" y="978"/>
                </a:cubicBezTo>
                <a:cubicBezTo>
                  <a:pt x="211" y="978"/>
                  <a:pt x="212" y="978"/>
                  <a:pt x="213" y="978"/>
                </a:cubicBezTo>
                <a:cubicBezTo>
                  <a:pt x="213" y="978"/>
                  <a:pt x="214" y="978"/>
                  <a:pt x="214" y="978"/>
                </a:cubicBezTo>
                <a:cubicBezTo>
                  <a:pt x="215" y="978"/>
                  <a:pt x="215" y="979"/>
                  <a:pt x="216" y="979"/>
                </a:cubicBezTo>
                <a:cubicBezTo>
                  <a:pt x="217" y="979"/>
                  <a:pt x="219" y="980"/>
                  <a:pt x="219" y="981"/>
                </a:cubicBezTo>
                <a:cubicBezTo>
                  <a:pt x="219" y="980"/>
                  <a:pt x="217" y="980"/>
                  <a:pt x="216" y="980"/>
                </a:cubicBezTo>
                <a:cubicBezTo>
                  <a:pt x="214" y="980"/>
                  <a:pt x="213" y="980"/>
                  <a:pt x="211" y="980"/>
                </a:cubicBezTo>
                <a:cubicBezTo>
                  <a:pt x="210" y="980"/>
                  <a:pt x="209" y="979"/>
                  <a:pt x="207" y="979"/>
                </a:cubicBezTo>
                <a:cubicBezTo>
                  <a:pt x="207" y="979"/>
                  <a:pt x="206" y="980"/>
                  <a:pt x="206" y="980"/>
                </a:cubicBezTo>
                <a:cubicBezTo>
                  <a:pt x="205" y="979"/>
                  <a:pt x="204" y="979"/>
                  <a:pt x="204" y="979"/>
                </a:cubicBezTo>
                <a:cubicBezTo>
                  <a:pt x="203" y="979"/>
                  <a:pt x="203" y="980"/>
                  <a:pt x="203" y="980"/>
                </a:cubicBezTo>
                <a:cubicBezTo>
                  <a:pt x="202" y="980"/>
                  <a:pt x="202" y="980"/>
                  <a:pt x="201" y="980"/>
                </a:cubicBezTo>
                <a:cubicBezTo>
                  <a:pt x="201" y="980"/>
                  <a:pt x="200" y="980"/>
                  <a:pt x="200" y="980"/>
                </a:cubicBezTo>
                <a:cubicBezTo>
                  <a:pt x="199" y="980"/>
                  <a:pt x="199" y="981"/>
                  <a:pt x="198" y="981"/>
                </a:cubicBezTo>
                <a:cubicBezTo>
                  <a:pt x="197" y="982"/>
                  <a:pt x="196" y="982"/>
                  <a:pt x="196" y="982"/>
                </a:cubicBezTo>
                <a:cubicBezTo>
                  <a:pt x="194" y="982"/>
                  <a:pt x="193" y="983"/>
                  <a:pt x="192" y="984"/>
                </a:cubicBezTo>
                <a:cubicBezTo>
                  <a:pt x="191" y="985"/>
                  <a:pt x="190" y="985"/>
                  <a:pt x="188" y="986"/>
                </a:cubicBezTo>
                <a:cubicBezTo>
                  <a:pt x="187" y="986"/>
                  <a:pt x="186" y="987"/>
                  <a:pt x="185" y="987"/>
                </a:cubicBezTo>
                <a:cubicBezTo>
                  <a:pt x="183" y="988"/>
                  <a:pt x="182" y="988"/>
                  <a:pt x="180" y="989"/>
                </a:cubicBezTo>
                <a:cubicBezTo>
                  <a:pt x="179" y="989"/>
                  <a:pt x="179" y="990"/>
                  <a:pt x="178" y="990"/>
                </a:cubicBezTo>
                <a:cubicBezTo>
                  <a:pt x="177" y="990"/>
                  <a:pt x="176" y="990"/>
                  <a:pt x="175" y="990"/>
                </a:cubicBezTo>
                <a:cubicBezTo>
                  <a:pt x="173" y="991"/>
                  <a:pt x="172" y="991"/>
                  <a:pt x="171" y="992"/>
                </a:cubicBezTo>
                <a:cubicBezTo>
                  <a:pt x="170" y="992"/>
                  <a:pt x="169" y="992"/>
                  <a:pt x="167" y="993"/>
                </a:cubicBezTo>
                <a:cubicBezTo>
                  <a:pt x="166" y="994"/>
                  <a:pt x="166" y="995"/>
                  <a:pt x="166" y="997"/>
                </a:cubicBezTo>
                <a:cubicBezTo>
                  <a:pt x="166" y="998"/>
                  <a:pt x="166" y="1000"/>
                  <a:pt x="166" y="1001"/>
                </a:cubicBezTo>
                <a:cubicBezTo>
                  <a:pt x="167" y="1002"/>
                  <a:pt x="167" y="1002"/>
                  <a:pt x="167" y="1003"/>
                </a:cubicBezTo>
                <a:cubicBezTo>
                  <a:pt x="167" y="1004"/>
                  <a:pt x="167" y="1004"/>
                  <a:pt x="167" y="1005"/>
                </a:cubicBezTo>
                <a:cubicBezTo>
                  <a:pt x="167" y="1006"/>
                  <a:pt x="167" y="1006"/>
                  <a:pt x="167" y="1007"/>
                </a:cubicBezTo>
                <a:cubicBezTo>
                  <a:pt x="167" y="1008"/>
                  <a:pt x="167" y="1008"/>
                  <a:pt x="168" y="1009"/>
                </a:cubicBezTo>
                <a:cubicBezTo>
                  <a:pt x="168" y="1010"/>
                  <a:pt x="167" y="1011"/>
                  <a:pt x="166" y="1012"/>
                </a:cubicBezTo>
                <a:cubicBezTo>
                  <a:pt x="165" y="1012"/>
                  <a:pt x="164" y="1012"/>
                  <a:pt x="164" y="1013"/>
                </a:cubicBezTo>
                <a:cubicBezTo>
                  <a:pt x="163" y="1013"/>
                  <a:pt x="162" y="1014"/>
                  <a:pt x="162" y="1014"/>
                </a:cubicBezTo>
                <a:cubicBezTo>
                  <a:pt x="160" y="1015"/>
                  <a:pt x="158" y="1016"/>
                  <a:pt x="157" y="1017"/>
                </a:cubicBezTo>
                <a:cubicBezTo>
                  <a:pt x="156" y="1018"/>
                  <a:pt x="155" y="1018"/>
                  <a:pt x="155" y="1018"/>
                </a:cubicBezTo>
                <a:cubicBezTo>
                  <a:pt x="153" y="1018"/>
                  <a:pt x="152" y="1018"/>
                  <a:pt x="151" y="1019"/>
                </a:cubicBezTo>
                <a:cubicBezTo>
                  <a:pt x="149" y="1019"/>
                  <a:pt x="148" y="1019"/>
                  <a:pt x="146" y="1020"/>
                </a:cubicBezTo>
                <a:cubicBezTo>
                  <a:pt x="145" y="1020"/>
                  <a:pt x="144" y="1021"/>
                  <a:pt x="143" y="1021"/>
                </a:cubicBezTo>
                <a:cubicBezTo>
                  <a:pt x="141" y="1022"/>
                  <a:pt x="140" y="1022"/>
                  <a:pt x="139" y="1024"/>
                </a:cubicBezTo>
                <a:cubicBezTo>
                  <a:pt x="138" y="1025"/>
                  <a:pt x="137" y="1026"/>
                  <a:pt x="137" y="1027"/>
                </a:cubicBezTo>
                <a:cubicBezTo>
                  <a:pt x="135" y="1031"/>
                  <a:pt x="143" y="1028"/>
                  <a:pt x="143" y="1030"/>
                </a:cubicBezTo>
                <a:cubicBezTo>
                  <a:pt x="143" y="1031"/>
                  <a:pt x="142" y="1030"/>
                  <a:pt x="141" y="1030"/>
                </a:cubicBezTo>
                <a:cubicBezTo>
                  <a:pt x="140" y="1030"/>
                  <a:pt x="140" y="1031"/>
                  <a:pt x="139" y="1031"/>
                </a:cubicBezTo>
                <a:cubicBezTo>
                  <a:pt x="136" y="1033"/>
                  <a:pt x="132" y="1035"/>
                  <a:pt x="128" y="1034"/>
                </a:cubicBezTo>
                <a:cubicBezTo>
                  <a:pt x="126" y="1033"/>
                  <a:pt x="125" y="1033"/>
                  <a:pt x="123" y="1033"/>
                </a:cubicBezTo>
                <a:cubicBezTo>
                  <a:pt x="122" y="1033"/>
                  <a:pt x="120" y="1033"/>
                  <a:pt x="119" y="1033"/>
                </a:cubicBezTo>
                <a:cubicBezTo>
                  <a:pt x="118" y="1033"/>
                  <a:pt x="116" y="1032"/>
                  <a:pt x="115" y="1032"/>
                </a:cubicBezTo>
                <a:cubicBezTo>
                  <a:pt x="114" y="1032"/>
                  <a:pt x="113" y="1032"/>
                  <a:pt x="113" y="1031"/>
                </a:cubicBezTo>
                <a:cubicBezTo>
                  <a:pt x="112" y="1031"/>
                  <a:pt x="112" y="1030"/>
                  <a:pt x="112" y="1030"/>
                </a:cubicBezTo>
                <a:cubicBezTo>
                  <a:pt x="111" y="1029"/>
                  <a:pt x="110" y="1028"/>
                  <a:pt x="109" y="1027"/>
                </a:cubicBezTo>
                <a:cubicBezTo>
                  <a:pt x="109" y="1026"/>
                  <a:pt x="109" y="1026"/>
                  <a:pt x="110" y="1025"/>
                </a:cubicBezTo>
                <a:cubicBezTo>
                  <a:pt x="110" y="1025"/>
                  <a:pt x="111" y="1025"/>
                  <a:pt x="111" y="1024"/>
                </a:cubicBezTo>
                <a:cubicBezTo>
                  <a:pt x="110" y="1024"/>
                  <a:pt x="109" y="1024"/>
                  <a:pt x="109" y="1023"/>
                </a:cubicBezTo>
                <a:cubicBezTo>
                  <a:pt x="108" y="1023"/>
                  <a:pt x="108" y="1023"/>
                  <a:pt x="107" y="1023"/>
                </a:cubicBezTo>
                <a:cubicBezTo>
                  <a:pt x="106" y="1023"/>
                  <a:pt x="105" y="1025"/>
                  <a:pt x="104" y="1025"/>
                </a:cubicBezTo>
                <a:cubicBezTo>
                  <a:pt x="103" y="1025"/>
                  <a:pt x="103" y="1025"/>
                  <a:pt x="102" y="1024"/>
                </a:cubicBezTo>
                <a:cubicBezTo>
                  <a:pt x="102" y="1024"/>
                  <a:pt x="101" y="1024"/>
                  <a:pt x="100" y="1024"/>
                </a:cubicBezTo>
                <a:cubicBezTo>
                  <a:pt x="100" y="1024"/>
                  <a:pt x="98" y="1022"/>
                  <a:pt x="97" y="1023"/>
                </a:cubicBezTo>
                <a:cubicBezTo>
                  <a:pt x="96" y="1023"/>
                  <a:pt x="97" y="1024"/>
                  <a:pt x="97" y="1024"/>
                </a:cubicBezTo>
                <a:cubicBezTo>
                  <a:pt x="98" y="1025"/>
                  <a:pt x="99" y="1025"/>
                  <a:pt x="99" y="1026"/>
                </a:cubicBezTo>
                <a:cubicBezTo>
                  <a:pt x="99" y="1026"/>
                  <a:pt x="99" y="1027"/>
                  <a:pt x="99" y="1028"/>
                </a:cubicBezTo>
                <a:cubicBezTo>
                  <a:pt x="100" y="1028"/>
                  <a:pt x="100" y="1029"/>
                  <a:pt x="101" y="1029"/>
                </a:cubicBezTo>
                <a:cubicBezTo>
                  <a:pt x="101" y="1030"/>
                  <a:pt x="101" y="1031"/>
                  <a:pt x="101" y="1031"/>
                </a:cubicBezTo>
                <a:cubicBezTo>
                  <a:pt x="101" y="1032"/>
                  <a:pt x="102" y="1032"/>
                  <a:pt x="102" y="1033"/>
                </a:cubicBezTo>
                <a:cubicBezTo>
                  <a:pt x="103" y="1034"/>
                  <a:pt x="103" y="1035"/>
                  <a:pt x="104" y="1036"/>
                </a:cubicBezTo>
                <a:cubicBezTo>
                  <a:pt x="105" y="1037"/>
                  <a:pt x="105" y="1038"/>
                  <a:pt x="105" y="1040"/>
                </a:cubicBezTo>
                <a:cubicBezTo>
                  <a:pt x="106" y="1041"/>
                  <a:pt x="106" y="1043"/>
                  <a:pt x="106" y="1044"/>
                </a:cubicBezTo>
                <a:cubicBezTo>
                  <a:pt x="106" y="1045"/>
                  <a:pt x="105" y="1046"/>
                  <a:pt x="106" y="1046"/>
                </a:cubicBezTo>
                <a:cubicBezTo>
                  <a:pt x="106" y="1047"/>
                  <a:pt x="106" y="1047"/>
                  <a:pt x="107" y="1048"/>
                </a:cubicBezTo>
                <a:cubicBezTo>
                  <a:pt x="107" y="1048"/>
                  <a:pt x="108" y="1051"/>
                  <a:pt x="106" y="1050"/>
                </a:cubicBezTo>
                <a:cubicBezTo>
                  <a:pt x="106" y="1050"/>
                  <a:pt x="105" y="1049"/>
                  <a:pt x="105" y="1050"/>
                </a:cubicBezTo>
                <a:cubicBezTo>
                  <a:pt x="104" y="1050"/>
                  <a:pt x="103" y="1050"/>
                  <a:pt x="103" y="1049"/>
                </a:cubicBezTo>
                <a:cubicBezTo>
                  <a:pt x="101" y="1049"/>
                  <a:pt x="98" y="1047"/>
                  <a:pt x="97" y="1049"/>
                </a:cubicBezTo>
                <a:cubicBezTo>
                  <a:pt x="97" y="1050"/>
                  <a:pt x="97" y="1050"/>
                  <a:pt x="96" y="1051"/>
                </a:cubicBezTo>
                <a:cubicBezTo>
                  <a:pt x="95" y="1052"/>
                  <a:pt x="94" y="1050"/>
                  <a:pt x="93" y="1050"/>
                </a:cubicBezTo>
                <a:cubicBezTo>
                  <a:pt x="92" y="1051"/>
                  <a:pt x="92" y="1051"/>
                  <a:pt x="91" y="1051"/>
                </a:cubicBezTo>
                <a:cubicBezTo>
                  <a:pt x="90" y="1051"/>
                  <a:pt x="90" y="1051"/>
                  <a:pt x="89" y="1052"/>
                </a:cubicBezTo>
                <a:cubicBezTo>
                  <a:pt x="88" y="1052"/>
                  <a:pt x="88" y="1052"/>
                  <a:pt x="87" y="1053"/>
                </a:cubicBezTo>
                <a:cubicBezTo>
                  <a:pt x="87" y="1053"/>
                  <a:pt x="86" y="1053"/>
                  <a:pt x="85" y="1053"/>
                </a:cubicBezTo>
                <a:cubicBezTo>
                  <a:pt x="84" y="1053"/>
                  <a:pt x="83" y="1054"/>
                  <a:pt x="82" y="1052"/>
                </a:cubicBezTo>
                <a:cubicBezTo>
                  <a:pt x="81" y="1051"/>
                  <a:pt x="80" y="1050"/>
                  <a:pt x="79" y="1049"/>
                </a:cubicBezTo>
                <a:cubicBezTo>
                  <a:pt x="78" y="1048"/>
                  <a:pt x="77" y="1048"/>
                  <a:pt x="76" y="1047"/>
                </a:cubicBezTo>
                <a:cubicBezTo>
                  <a:pt x="75" y="1046"/>
                  <a:pt x="75" y="1044"/>
                  <a:pt x="74" y="1045"/>
                </a:cubicBezTo>
                <a:cubicBezTo>
                  <a:pt x="72" y="1045"/>
                  <a:pt x="72" y="1046"/>
                  <a:pt x="70" y="1047"/>
                </a:cubicBezTo>
                <a:cubicBezTo>
                  <a:pt x="70" y="1047"/>
                  <a:pt x="69" y="1046"/>
                  <a:pt x="68" y="1047"/>
                </a:cubicBezTo>
                <a:cubicBezTo>
                  <a:pt x="68" y="1047"/>
                  <a:pt x="67" y="1047"/>
                  <a:pt x="66" y="1048"/>
                </a:cubicBezTo>
                <a:cubicBezTo>
                  <a:pt x="66" y="1048"/>
                  <a:pt x="65" y="1048"/>
                  <a:pt x="64" y="1049"/>
                </a:cubicBezTo>
                <a:cubicBezTo>
                  <a:pt x="64" y="1049"/>
                  <a:pt x="63" y="1049"/>
                  <a:pt x="63" y="1050"/>
                </a:cubicBezTo>
                <a:cubicBezTo>
                  <a:pt x="61" y="1050"/>
                  <a:pt x="60" y="1050"/>
                  <a:pt x="58" y="1050"/>
                </a:cubicBezTo>
                <a:cubicBezTo>
                  <a:pt x="56" y="1050"/>
                  <a:pt x="53" y="1051"/>
                  <a:pt x="50" y="1052"/>
                </a:cubicBezTo>
                <a:cubicBezTo>
                  <a:pt x="49" y="1053"/>
                  <a:pt x="48" y="1053"/>
                  <a:pt x="46" y="1053"/>
                </a:cubicBezTo>
                <a:cubicBezTo>
                  <a:pt x="45" y="1053"/>
                  <a:pt x="44" y="1053"/>
                  <a:pt x="42" y="1054"/>
                </a:cubicBezTo>
                <a:cubicBezTo>
                  <a:pt x="40" y="1054"/>
                  <a:pt x="42" y="1055"/>
                  <a:pt x="42" y="1056"/>
                </a:cubicBezTo>
                <a:cubicBezTo>
                  <a:pt x="42" y="1057"/>
                  <a:pt x="41" y="1057"/>
                  <a:pt x="42" y="1058"/>
                </a:cubicBezTo>
                <a:cubicBezTo>
                  <a:pt x="42" y="1059"/>
                  <a:pt x="43" y="1058"/>
                  <a:pt x="44" y="1058"/>
                </a:cubicBezTo>
                <a:cubicBezTo>
                  <a:pt x="45" y="1058"/>
                  <a:pt x="46" y="1058"/>
                  <a:pt x="46" y="1058"/>
                </a:cubicBezTo>
                <a:cubicBezTo>
                  <a:pt x="47" y="1058"/>
                  <a:pt x="47" y="1057"/>
                  <a:pt x="48" y="1057"/>
                </a:cubicBezTo>
                <a:cubicBezTo>
                  <a:pt x="48" y="1057"/>
                  <a:pt x="49" y="1057"/>
                  <a:pt x="49" y="1058"/>
                </a:cubicBezTo>
                <a:cubicBezTo>
                  <a:pt x="49" y="1058"/>
                  <a:pt x="50" y="1058"/>
                  <a:pt x="49" y="1059"/>
                </a:cubicBezTo>
                <a:cubicBezTo>
                  <a:pt x="49" y="1060"/>
                  <a:pt x="48" y="1060"/>
                  <a:pt x="48" y="1060"/>
                </a:cubicBezTo>
                <a:cubicBezTo>
                  <a:pt x="47" y="1059"/>
                  <a:pt x="47" y="1059"/>
                  <a:pt x="46" y="1059"/>
                </a:cubicBezTo>
                <a:cubicBezTo>
                  <a:pt x="46" y="1059"/>
                  <a:pt x="45" y="1059"/>
                  <a:pt x="45" y="1060"/>
                </a:cubicBezTo>
                <a:cubicBezTo>
                  <a:pt x="45" y="1060"/>
                  <a:pt x="45" y="1060"/>
                  <a:pt x="45" y="1061"/>
                </a:cubicBezTo>
                <a:cubicBezTo>
                  <a:pt x="45" y="1061"/>
                  <a:pt x="45" y="1062"/>
                  <a:pt x="45" y="1062"/>
                </a:cubicBezTo>
                <a:cubicBezTo>
                  <a:pt x="45" y="1063"/>
                  <a:pt x="46" y="1063"/>
                  <a:pt x="46" y="1062"/>
                </a:cubicBezTo>
                <a:cubicBezTo>
                  <a:pt x="47" y="1061"/>
                  <a:pt x="48" y="1060"/>
                  <a:pt x="49" y="1061"/>
                </a:cubicBezTo>
                <a:cubicBezTo>
                  <a:pt x="50" y="1063"/>
                  <a:pt x="50" y="1064"/>
                  <a:pt x="48" y="1064"/>
                </a:cubicBezTo>
                <a:cubicBezTo>
                  <a:pt x="47" y="1064"/>
                  <a:pt x="47" y="1064"/>
                  <a:pt x="46" y="1064"/>
                </a:cubicBezTo>
                <a:cubicBezTo>
                  <a:pt x="45" y="1064"/>
                  <a:pt x="45" y="1064"/>
                  <a:pt x="44" y="1064"/>
                </a:cubicBezTo>
                <a:cubicBezTo>
                  <a:pt x="44" y="1064"/>
                  <a:pt x="43" y="1064"/>
                  <a:pt x="42" y="1065"/>
                </a:cubicBezTo>
                <a:cubicBezTo>
                  <a:pt x="41" y="1065"/>
                  <a:pt x="43" y="1066"/>
                  <a:pt x="43" y="1066"/>
                </a:cubicBezTo>
                <a:cubicBezTo>
                  <a:pt x="45" y="1066"/>
                  <a:pt x="45" y="1068"/>
                  <a:pt x="46" y="1068"/>
                </a:cubicBezTo>
                <a:cubicBezTo>
                  <a:pt x="47" y="1069"/>
                  <a:pt x="48" y="1069"/>
                  <a:pt x="49" y="1071"/>
                </a:cubicBezTo>
                <a:cubicBezTo>
                  <a:pt x="50" y="1071"/>
                  <a:pt x="50" y="1072"/>
                  <a:pt x="50" y="1071"/>
                </a:cubicBezTo>
                <a:cubicBezTo>
                  <a:pt x="51" y="1071"/>
                  <a:pt x="52" y="1071"/>
                  <a:pt x="52" y="1070"/>
                </a:cubicBezTo>
                <a:cubicBezTo>
                  <a:pt x="53" y="1069"/>
                  <a:pt x="54" y="1069"/>
                  <a:pt x="55" y="1069"/>
                </a:cubicBezTo>
                <a:cubicBezTo>
                  <a:pt x="57" y="1070"/>
                  <a:pt x="58" y="1069"/>
                  <a:pt x="60" y="1069"/>
                </a:cubicBezTo>
                <a:cubicBezTo>
                  <a:pt x="61" y="1069"/>
                  <a:pt x="61" y="1070"/>
                  <a:pt x="61" y="1070"/>
                </a:cubicBezTo>
                <a:cubicBezTo>
                  <a:pt x="62" y="1071"/>
                  <a:pt x="63" y="1071"/>
                  <a:pt x="63" y="1071"/>
                </a:cubicBezTo>
                <a:cubicBezTo>
                  <a:pt x="65" y="1071"/>
                  <a:pt x="66" y="1072"/>
                  <a:pt x="67" y="1073"/>
                </a:cubicBezTo>
                <a:cubicBezTo>
                  <a:pt x="68" y="1074"/>
                  <a:pt x="70" y="1074"/>
                  <a:pt x="71" y="1075"/>
                </a:cubicBezTo>
                <a:cubicBezTo>
                  <a:pt x="72" y="1076"/>
                  <a:pt x="72" y="1077"/>
                  <a:pt x="73" y="1078"/>
                </a:cubicBezTo>
                <a:cubicBezTo>
                  <a:pt x="74" y="1080"/>
                  <a:pt x="75" y="1078"/>
                  <a:pt x="75" y="1077"/>
                </a:cubicBezTo>
                <a:cubicBezTo>
                  <a:pt x="76" y="1077"/>
                  <a:pt x="77" y="1077"/>
                  <a:pt x="77" y="1076"/>
                </a:cubicBezTo>
                <a:cubicBezTo>
                  <a:pt x="78" y="1076"/>
                  <a:pt x="78" y="1076"/>
                  <a:pt x="79" y="1076"/>
                </a:cubicBezTo>
                <a:cubicBezTo>
                  <a:pt x="80" y="1077"/>
                  <a:pt x="81" y="1078"/>
                  <a:pt x="82" y="1078"/>
                </a:cubicBezTo>
                <a:cubicBezTo>
                  <a:pt x="83" y="1078"/>
                  <a:pt x="85" y="1079"/>
                  <a:pt x="86" y="1080"/>
                </a:cubicBezTo>
                <a:cubicBezTo>
                  <a:pt x="87" y="1081"/>
                  <a:pt x="85" y="1082"/>
                  <a:pt x="86" y="1083"/>
                </a:cubicBezTo>
                <a:cubicBezTo>
                  <a:pt x="86" y="1083"/>
                  <a:pt x="87" y="1084"/>
                  <a:pt x="87" y="1084"/>
                </a:cubicBezTo>
                <a:cubicBezTo>
                  <a:pt x="89" y="1086"/>
                  <a:pt x="90" y="1084"/>
                  <a:pt x="92" y="1085"/>
                </a:cubicBezTo>
                <a:cubicBezTo>
                  <a:pt x="94" y="1086"/>
                  <a:pt x="91" y="1087"/>
                  <a:pt x="92" y="1088"/>
                </a:cubicBezTo>
                <a:cubicBezTo>
                  <a:pt x="92" y="1088"/>
                  <a:pt x="92" y="1088"/>
                  <a:pt x="92" y="1088"/>
                </a:cubicBezTo>
                <a:cubicBezTo>
                  <a:pt x="93" y="1089"/>
                  <a:pt x="93" y="1089"/>
                  <a:pt x="93" y="1089"/>
                </a:cubicBezTo>
                <a:cubicBezTo>
                  <a:pt x="94" y="1090"/>
                  <a:pt x="94" y="1089"/>
                  <a:pt x="95" y="1090"/>
                </a:cubicBezTo>
                <a:cubicBezTo>
                  <a:pt x="96" y="1090"/>
                  <a:pt x="96" y="1091"/>
                  <a:pt x="96" y="1091"/>
                </a:cubicBezTo>
                <a:cubicBezTo>
                  <a:pt x="96" y="1091"/>
                  <a:pt x="95" y="1092"/>
                  <a:pt x="95" y="1092"/>
                </a:cubicBezTo>
                <a:cubicBezTo>
                  <a:pt x="95" y="1092"/>
                  <a:pt x="95" y="1093"/>
                  <a:pt x="95" y="1093"/>
                </a:cubicBezTo>
                <a:cubicBezTo>
                  <a:pt x="94" y="1094"/>
                  <a:pt x="92" y="1094"/>
                  <a:pt x="94" y="1096"/>
                </a:cubicBezTo>
                <a:cubicBezTo>
                  <a:pt x="94" y="1096"/>
                  <a:pt x="95" y="1096"/>
                  <a:pt x="95" y="1097"/>
                </a:cubicBezTo>
                <a:cubicBezTo>
                  <a:pt x="95" y="1098"/>
                  <a:pt x="95" y="1098"/>
                  <a:pt x="96" y="1099"/>
                </a:cubicBezTo>
                <a:cubicBezTo>
                  <a:pt x="97" y="1099"/>
                  <a:pt x="98" y="1100"/>
                  <a:pt x="99" y="1101"/>
                </a:cubicBezTo>
                <a:cubicBezTo>
                  <a:pt x="99" y="1102"/>
                  <a:pt x="99" y="1104"/>
                  <a:pt x="100" y="1104"/>
                </a:cubicBezTo>
                <a:cubicBezTo>
                  <a:pt x="101" y="1105"/>
                  <a:pt x="102" y="1105"/>
                  <a:pt x="103" y="1106"/>
                </a:cubicBezTo>
                <a:cubicBezTo>
                  <a:pt x="103" y="1106"/>
                  <a:pt x="104" y="1106"/>
                  <a:pt x="105" y="1106"/>
                </a:cubicBezTo>
                <a:cubicBezTo>
                  <a:pt x="105" y="1107"/>
                  <a:pt x="106" y="1106"/>
                  <a:pt x="107" y="1107"/>
                </a:cubicBezTo>
                <a:cubicBezTo>
                  <a:pt x="107" y="1107"/>
                  <a:pt x="108" y="1108"/>
                  <a:pt x="108" y="1108"/>
                </a:cubicBezTo>
                <a:cubicBezTo>
                  <a:pt x="110" y="1108"/>
                  <a:pt x="111" y="1107"/>
                  <a:pt x="112" y="1108"/>
                </a:cubicBezTo>
                <a:cubicBezTo>
                  <a:pt x="113" y="1109"/>
                  <a:pt x="113" y="1109"/>
                  <a:pt x="112" y="1110"/>
                </a:cubicBezTo>
                <a:cubicBezTo>
                  <a:pt x="112" y="1111"/>
                  <a:pt x="112" y="1111"/>
                  <a:pt x="112" y="1112"/>
                </a:cubicBezTo>
                <a:cubicBezTo>
                  <a:pt x="112" y="1113"/>
                  <a:pt x="112" y="1113"/>
                  <a:pt x="112" y="1114"/>
                </a:cubicBezTo>
                <a:cubicBezTo>
                  <a:pt x="112" y="1115"/>
                  <a:pt x="113" y="1115"/>
                  <a:pt x="113" y="1116"/>
                </a:cubicBezTo>
                <a:cubicBezTo>
                  <a:pt x="113" y="1116"/>
                  <a:pt x="113" y="1120"/>
                  <a:pt x="113" y="1121"/>
                </a:cubicBezTo>
                <a:cubicBezTo>
                  <a:pt x="112" y="1120"/>
                  <a:pt x="113" y="1118"/>
                  <a:pt x="112" y="1117"/>
                </a:cubicBezTo>
                <a:cubicBezTo>
                  <a:pt x="111" y="1117"/>
                  <a:pt x="111" y="1117"/>
                  <a:pt x="110" y="1117"/>
                </a:cubicBezTo>
                <a:cubicBezTo>
                  <a:pt x="110" y="1116"/>
                  <a:pt x="110" y="1116"/>
                  <a:pt x="109" y="1115"/>
                </a:cubicBezTo>
                <a:cubicBezTo>
                  <a:pt x="109" y="1115"/>
                  <a:pt x="108" y="1115"/>
                  <a:pt x="108" y="1116"/>
                </a:cubicBezTo>
                <a:cubicBezTo>
                  <a:pt x="108" y="1116"/>
                  <a:pt x="109" y="1117"/>
                  <a:pt x="109" y="1117"/>
                </a:cubicBezTo>
                <a:cubicBezTo>
                  <a:pt x="110" y="1118"/>
                  <a:pt x="110" y="1119"/>
                  <a:pt x="111" y="1120"/>
                </a:cubicBezTo>
                <a:cubicBezTo>
                  <a:pt x="111" y="1121"/>
                  <a:pt x="111" y="1122"/>
                  <a:pt x="111" y="1123"/>
                </a:cubicBezTo>
                <a:cubicBezTo>
                  <a:pt x="111" y="1124"/>
                  <a:pt x="112" y="1125"/>
                  <a:pt x="113" y="1126"/>
                </a:cubicBezTo>
                <a:cubicBezTo>
                  <a:pt x="114" y="1127"/>
                  <a:pt x="113" y="1128"/>
                  <a:pt x="112" y="1130"/>
                </a:cubicBezTo>
                <a:cubicBezTo>
                  <a:pt x="112" y="1131"/>
                  <a:pt x="112" y="1132"/>
                  <a:pt x="112" y="1134"/>
                </a:cubicBezTo>
                <a:cubicBezTo>
                  <a:pt x="113" y="1135"/>
                  <a:pt x="113" y="1137"/>
                  <a:pt x="113" y="1138"/>
                </a:cubicBezTo>
                <a:cubicBezTo>
                  <a:pt x="113" y="1140"/>
                  <a:pt x="113" y="1141"/>
                  <a:pt x="113" y="1143"/>
                </a:cubicBezTo>
                <a:cubicBezTo>
                  <a:pt x="113" y="1144"/>
                  <a:pt x="112" y="1145"/>
                  <a:pt x="113" y="1146"/>
                </a:cubicBezTo>
                <a:cubicBezTo>
                  <a:pt x="114" y="1146"/>
                  <a:pt x="114" y="1147"/>
                  <a:pt x="114" y="1148"/>
                </a:cubicBezTo>
                <a:cubicBezTo>
                  <a:pt x="114" y="1148"/>
                  <a:pt x="115" y="1149"/>
                  <a:pt x="114" y="1149"/>
                </a:cubicBezTo>
                <a:cubicBezTo>
                  <a:pt x="114" y="1150"/>
                  <a:pt x="113" y="1150"/>
                  <a:pt x="113" y="1150"/>
                </a:cubicBezTo>
                <a:cubicBezTo>
                  <a:pt x="110" y="1152"/>
                  <a:pt x="110" y="1156"/>
                  <a:pt x="109" y="1159"/>
                </a:cubicBezTo>
                <a:cubicBezTo>
                  <a:pt x="109" y="1160"/>
                  <a:pt x="109" y="1161"/>
                  <a:pt x="109" y="1162"/>
                </a:cubicBezTo>
                <a:cubicBezTo>
                  <a:pt x="108" y="1163"/>
                  <a:pt x="109" y="1164"/>
                  <a:pt x="108" y="1165"/>
                </a:cubicBezTo>
                <a:cubicBezTo>
                  <a:pt x="108" y="1166"/>
                  <a:pt x="108" y="1166"/>
                  <a:pt x="107" y="1167"/>
                </a:cubicBezTo>
                <a:cubicBezTo>
                  <a:pt x="107" y="1168"/>
                  <a:pt x="107" y="1168"/>
                  <a:pt x="107" y="1169"/>
                </a:cubicBezTo>
                <a:cubicBezTo>
                  <a:pt x="107" y="1170"/>
                  <a:pt x="107" y="1172"/>
                  <a:pt x="107" y="1173"/>
                </a:cubicBezTo>
                <a:cubicBezTo>
                  <a:pt x="106" y="1175"/>
                  <a:pt x="105" y="1176"/>
                  <a:pt x="104" y="1177"/>
                </a:cubicBezTo>
                <a:cubicBezTo>
                  <a:pt x="103" y="1178"/>
                  <a:pt x="103" y="1179"/>
                  <a:pt x="102" y="1180"/>
                </a:cubicBezTo>
                <a:cubicBezTo>
                  <a:pt x="99" y="1181"/>
                  <a:pt x="95" y="1179"/>
                  <a:pt x="92" y="1181"/>
                </a:cubicBezTo>
                <a:cubicBezTo>
                  <a:pt x="91" y="1181"/>
                  <a:pt x="90" y="1182"/>
                  <a:pt x="88" y="1182"/>
                </a:cubicBezTo>
                <a:cubicBezTo>
                  <a:pt x="87" y="1181"/>
                  <a:pt x="85" y="1180"/>
                  <a:pt x="84" y="1180"/>
                </a:cubicBezTo>
                <a:cubicBezTo>
                  <a:pt x="83" y="1179"/>
                  <a:pt x="82" y="1179"/>
                  <a:pt x="80" y="1179"/>
                </a:cubicBezTo>
                <a:cubicBezTo>
                  <a:pt x="79" y="1178"/>
                  <a:pt x="78" y="1179"/>
                  <a:pt x="76" y="1179"/>
                </a:cubicBezTo>
                <a:cubicBezTo>
                  <a:pt x="75" y="1180"/>
                  <a:pt x="74" y="1181"/>
                  <a:pt x="73" y="1180"/>
                </a:cubicBezTo>
                <a:cubicBezTo>
                  <a:pt x="72" y="1180"/>
                  <a:pt x="72" y="1179"/>
                  <a:pt x="71" y="1179"/>
                </a:cubicBezTo>
                <a:cubicBezTo>
                  <a:pt x="70" y="1179"/>
                  <a:pt x="70" y="1179"/>
                  <a:pt x="69" y="1178"/>
                </a:cubicBezTo>
                <a:cubicBezTo>
                  <a:pt x="68" y="1178"/>
                  <a:pt x="67" y="1177"/>
                  <a:pt x="66" y="1177"/>
                </a:cubicBezTo>
                <a:cubicBezTo>
                  <a:pt x="63" y="1177"/>
                  <a:pt x="60" y="1177"/>
                  <a:pt x="57" y="1177"/>
                </a:cubicBezTo>
                <a:cubicBezTo>
                  <a:pt x="55" y="1178"/>
                  <a:pt x="54" y="1178"/>
                  <a:pt x="53" y="1178"/>
                </a:cubicBezTo>
                <a:cubicBezTo>
                  <a:pt x="51" y="1179"/>
                  <a:pt x="50" y="1179"/>
                  <a:pt x="48" y="1179"/>
                </a:cubicBezTo>
                <a:cubicBezTo>
                  <a:pt x="45" y="1179"/>
                  <a:pt x="42" y="1179"/>
                  <a:pt x="40" y="1178"/>
                </a:cubicBezTo>
                <a:cubicBezTo>
                  <a:pt x="38" y="1178"/>
                  <a:pt x="36" y="1177"/>
                  <a:pt x="34" y="1177"/>
                </a:cubicBezTo>
                <a:cubicBezTo>
                  <a:pt x="32" y="1176"/>
                  <a:pt x="31" y="1176"/>
                  <a:pt x="29" y="1176"/>
                </a:cubicBezTo>
                <a:cubicBezTo>
                  <a:pt x="28" y="1176"/>
                  <a:pt x="27" y="1175"/>
                  <a:pt x="26" y="1175"/>
                </a:cubicBezTo>
                <a:cubicBezTo>
                  <a:pt x="25" y="1175"/>
                  <a:pt x="24" y="1175"/>
                  <a:pt x="23" y="1175"/>
                </a:cubicBezTo>
                <a:cubicBezTo>
                  <a:pt x="23" y="1175"/>
                  <a:pt x="22" y="1175"/>
                  <a:pt x="22" y="1174"/>
                </a:cubicBezTo>
                <a:cubicBezTo>
                  <a:pt x="20" y="1173"/>
                  <a:pt x="19" y="1173"/>
                  <a:pt x="17" y="1174"/>
                </a:cubicBezTo>
                <a:cubicBezTo>
                  <a:pt x="16" y="1174"/>
                  <a:pt x="15" y="1174"/>
                  <a:pt x="13" y="1174"/>
                </a:cubicBezTo>
                <a:cubicBezTo>
                  <a:pt x="11" y="1174"/>
                  <a:pt x="10" y="1175"/>
                  <a:pt x="9" y="1175"/>
                </a:cubicBezTo>
                <a:cubicBezTo>
                  <a:pt x="7" y="1176"/>
                  <a:pt x="6" y="1175"/>
                  <a:pt x="5" y="1176"/>
                </a:cubicBezTo>
                <a:cubicBezTo>
                  <a:pt x="3" y="1176"/>
                  <a:pt x="2" y="1177"/>
                  <a:pt x="1" y="1177"/>
                </a:cubicBezTo>
                <a:cubicBezTo>
                  <a:pt x="1" y="1177"/>
                  <a:pt x="0" y="1177"/>
                  <a:pt x="0" y="1177"/>
                </a:cubicBezTo>
                <a:cubicBezTo>
                  <a:pt x="0" y="1326"/>
                  <a:pt x="0" y="1326"/>
                  <a:pt x="0" y="1326"/>
                </a:cubicBezTo>
                <a:cubicBezTo>
                  <a:pt x="0" y="1326"/>
                  <a:pt x="0" y="1326"/>
                  <a:pt x="0" y="1326"/>
                </a:cubicBezTo>
                <a:cubicBezTo>
                  <a:pt x="1" y="1327"/>
                  <a:pt x="3" y="1327"/>
                  <a:pt x="3" y="1328"/>
                </a:cubicBezTo>
                <a:cubicBezTo>
                  <a:pt x="4" y="1328"/>
                  <a:pt x="4" y="1329"/>
                  <a:pt x="4" y="1329"/>
                </a:cubicBezTo>
                <a:cubicBezTo>
                  <a:pt x="5" y="1330"/>
                  <a:pt x="6" y="1330"/>
                  <a:pt x="6" y="1330"/>
                </a:cubicBezTo>
                <a:cubicBezTo>
                  <a:pt x="7" y="1331"/>
                  <a:pt x="7" y="1331"/>
                  <a:pt x="7" y="1332"/>
                </a:cubicBezTo>
                <a:cubicBezTo>
                  <a:pt x="8" y="1332"/>
                  <a:pt x="9" y="1332"/>
                  <a:pt x="9" y="1333"/>
                </a:cubicBezTo>
                <a:cubicBezTo>
                  <a:pt x="10" y="1334"/>
                  <a:pt x="9" y="1334"/>
                  <a:pt x="8" y="1334"/>
                </a:cubicBezTo>
                <a:cubicBezTo>
                  <a:pt x="8" y="1335"/>
                  <a:pt x="8" y="1335"/>
                  <a:pt x="9" y="1336"/>
                </a:cubicBezTo>
                <a:cubicBezTo>
                  <a:pt x="10" y="1336"/>
                  <a:pt x="10" y="1337"/>
                  <a:pt x="10" y="1337"/>
                </a:cubicBezTo>
                <a:cubicBezTo>
                  <a:pt x="10" y="1338"/>
                  <a:pt x="10" y="1338"/>
                  <a:pt x="11" y="1339"/>
                </a:cubicBezTo>
                <a:cubicBezTo>
                  <a:pt x="12" y="1339"/>
                  <a:pt x="12" y="1340"/>
                  <a:pt x="12" y="1341"/>
                </a:cubicBezTo>
                <a:cubicBezTo>
                  <a:pt x="13" y="1341"/>
                  <a:pt x="13" y="1342"/>
                  <a:pt x="14" y="1342"/>
                </a:cubicBezTo>
                <a:cubicBezTo>
                  <a:pt x="14" y="1343"/>
                  <a:pt x="14" y="1343"/>
                  <a:pt x="14" y="1344"/>
                </a:cubicBezTo>
                <a:cubicBezTo>
                  <a:pt x="15" y="1346"/>
                  <a:pt x="16" y="1346"/>
                  <a:pt x="17" y="1347"/>
                </a:cubicBezTo>
                <a:cubicBezTo>
                  <a:pt x="18" y="1348"/>
                  <a:pt x="19" y="1349"/>
                  <a:pt x="20" y="1350"/>
                </a:cubicBezTo>
                <a:cubicBezTo>
                  <a:pt x="21" y="1350"/>
                  <a:pt x="21" y="1350"/>
                  <a:pt x="22" y="1350"/>
                </a:cubicBezTo>
                <a:cubicBezTo>
                  <a:pt x="23" y="1350"/>
                  <a:pt x="23" y="1351"/>
                  <a:pt x="24" y="1351"/>
                </a:cubicBezTo>
                <a:cubicBezTo>
                  <a:pt x="25" y="1351"/>
                  <a:pt x="26" y="1351"/>
                  <a:pt x="27" y="1350"/>
                </a:cubicBezTo>
                <a:cubicBezTo>
                  <a:pt x="28" y="1350"/>
                  <a:pt x="28" y="1349"/>
                  <a:pt x="29" y="1349"/>
                </a:cubicBezTo>
                <a:cubicBezTo>
                  <a:pt x="29" y="1349"/>
                  <a:pt x="30" y="1349"/>
                  <a:pt x="31" y="1348"/>
                </a:cubicBezTo>
                <a:cubicBezTo>
                  <a:pt x="32" y="1348"/>
                  <a:pt x="32" y="1346"/>
                  <a:pt x="32" y="1345"/>
                </a:cubicBezTo>
                <a:cubicBezTo>
                  <a:pt x="33" y="1344"/>
                  <a:pt x="34" y="1343"/>
                  <a:pt x="36" y="1343"/>
                </a:cubicBezTo>
                <a:cubicBezTo>
                  <a:pt x="37" y="1342"/>
                  <a:pt x="38" y="1341"/>
                  <a:pt x="39" y="1341"/>
                </a:cubicBezTo>
                <a:cubicBezTo>
                  <a:pt x="41" y="1340"/>
                  <a:pt x="42" y="1340"/>
                  <a:pt x="43" y="1339"/>
                </a:cubicBezTo>
                <a:cubicBezTo>
                  <a:pt x="44" y="1338"/>
                  <a:pt x="44" y="1338"/>
                  <a:pt x="45" y="1337"/>
                </a:cubicBezTo>
                <a:cubicBezTo>
                  <a:pt x="45" y="1337"/>
                  <a:pt x="46" y="1337"/>
                  <a:pt x="46" y="1337"/>
                </a:cubicBezTo>
                <a:cubicBezTo>
                  <a:pt x="48" y="1336"/>
                  <a:pt x="48" y="1335"/>
                  <a:pt x="50" y="1335"/>
                </a:cubicBezTo>
                <a:cubicBezTo>
                  <a:pt x="52" y="1334"/>
                  <a:pt x="55" y="1335"/>
                  <a:pt x="57" y="1335"/>
                </a:cubicBezTo>
                <a:cubicBezTo>
                  <a:pt x="60" y="1335"/>
                  <a:pt x="64" y="1334"/>
                  <a:pt x="67" y="1334"/>
                </a:cubicBezTo>
                <a:cubicBezTo>
                  <a:pt x="69" y="1335"/>
                  <a:pt x="70" y="1334"/>
                  <a:pt x="72" y="1334"/>
                </a:cubicBezTo>
                <a:cubicBezTo>
                  <a:pt x="73" y="1334"/>
                  <a:pt x="74" y="1334"/>
                  <a:pt x="76" y="1334"/>
                </a:cubicBezTo>
                <a:cubicBezTo>
                  <a:pt x="77" y="1334"/>
                  <a:pt x="78" y="1336"/>
                  <a:pt x="79" y="1336"/>
                </a:cubicBezTo>
                <a:cubicBezTo>
                  <a:pt x="81" y="1336"/>
                  <a:pt x="83" y="1336"/>
                  <a:pt x="84" y="1335"/>
                </a:cubicBezTo>
                <a:cubicBezTo>
                  <a:pt x="85" y="1335"/>
                  <a:pt x="86" y="1334"/>
                  <a:pt x="87" y="1333"/>
                </a:cubicBezTo>
                <a:cubicBezTo>
                  <a:pt x="89" y="1333"/>
                  <a:pt x="90" y="1333"/>
                  <a:pt x="91" y="1334"/>
                </a:cubicBezTo>
                <a:cubicBezTo>
                  <a:pt x="92" y="1334"/>
                  <a:pt x="94" y="1335"/>
                  <a:pt x="95" y="1334"/>
                </a:cubicBezTo>
                <a:cubicBezTo>
                  <a:pt x="96" y="1333"/>
                  <a:pt x="96" y="1331"/>
                  <a:pt x="97" y="1330"/>
                </a:cubicBezTo>
                <a:cubicBezTo>
                  <a:pt x="97" y="1329"/>
                  <a:pt x="99" y="1328"/>
                  <a:pt x="100" y="1326"/>
                </a:cubicBezTo>
                <a:cubicBezTo>
                  <a:pt x="101" y="1325"/>
                  <a:pt x="101" y="1324"/>
                  <a:pt x="102" y="1323"/>
                </a:cubicBezTo>
                <a:cubicBezTo>
                  <a:pt x="102" y="1321"/>
                  <a:pt x="103" y="1320"/>
                  <a:pt x="105" y="1320"/>
                </a:cubicBezTo>
                <a:cubicBezTo>
                  <a:pt x="106" y="1319"/>
                  <a:pt x="107" y="1318"/>
                  <a:pt x="109" y="1318"/>
                </a:cubicBezTo>
                <a:cubicBezTo>
                  <a:pt x="110" y="1318"/>
                  <a:pt x="111" y="1318"/>
                  <a:pt x="112" y="1317"/>
                </a:cubicBezTo>
                <a:cubicBezTo>
                  <a:pt x="113" y="1316"/>
                  <a:pt x="114" y="1315"/>
                  <a:pt x="116" y="1316"/>
                </a:cubicBezTo>
                <a:cubicBezTo>
                  <a:pt x="116" y="1316"/>
                  <a:pt x="116" y="1316"/>
                  <a:pt x="117" y="1316"/>
                </a:cubicBezTo>
                <a:cubicBezTo>
                  <a:pt x="118" y="1316"/>
                  <a:pt x="119" y="1316"/>
                  <a:pt x="119" y="1316"/>
                </a:cubicBezTo>
                <a:cubicBezTo>
                  <a:pt x="120" y="1316"/>
                  <a:pt x="120" y="1315"/>
                  <a:pt x="120" y="1315"/>
                </a:cubicBezTo>
                <a:cubicBezTo>
                  <a:pt x="121" y="1315"/>
                  <a:pt x="121" y="1316"/>
                  <a:pt x="122" y="1315"/>
                </a:cubicBezTo>
                <a:cubicBezTo>
                  <a:pt x="122" y="1314"/>
                  <a:pt x="120" y="1314"/>
                  <a:pt x="120" y="1313"/>
                </a:cubicBezTo>
                <a:cubicBezTo>
                  <a:pt x="118" y="1311"/>
                  <a:pt x="121" y="1308"/>
                  <a:pt x="122" y="1307"/>
                </a:cubicBezTo>
                <a:cubicBezTo>
                  <a:pt x="122" y="1306"/>
                  <a:pt x="123" y="1305"/>
                  <a:pt x="123" y="1304"/>
                </a:cubicBezTo>
                <a:cubicBezTo>
                  <a:pt x="123" y="1303"/>
                  <a:pt x="124" y="1301"/>
                  <a:pt x="124" y="1300"/>
                </a:cubicBezTo>
                <a:cubicBezTo>
                  <a:pt x="125" y="1299"/>
                  <a:pt x="127" y="1298"/>
                  <a:pt x="128" y="1297"/>
                </a:cubicBezTo>
                <a:cubicBezTo>
                  <a:pt x="129" y="1296"/>
                  <a:pt x="130" y="1295"/>
                  <a:pt x="132" y="1294"/>
                </a:cubicBezTo>
                <a:cubicBezTo>
                  <a:pt x="133" y="1294"/>
                  <a:pt x="134" y="1293"/>
                  <a:pt x="135" y="1292"/>
                </a:cubicBezTo>
                <a:cubicBezTo>
                  <a:pt x="136" y="1291"/>
                  <a:pt x="137" y="1290"/>
                  <a:pt x="139" y="1290"/>
                </a:cubicBezTo>
                <a:cubicBezTo>
                  <a:pt x="141" y="1289"/>
                  <a:pt x="140" y="1288"/>
                  <a:pt x="139" y="1288"/>
                </a:cubicBezTo>
                <a:cubicBezTo>
                  <a:pt x="138" y="1287"/>
                  <a:pt x="137" y="1286"/>
                  <a:pt x="136" y="1285"/>
                </a:cubicBezTo>
                <a:cubicBezTo>
                  <a:pt x="134" y="1284"/>
                  <a:pt x="132" y="1283"/>
                  <a:pt x="131" y="1280"/>
                </a:cubicBezTo>
                <a:cubicBezTo>
                  <a:pt x="131" y="1280"/>
                  <a:pt x="131" y="1279"/>
                  <a:pt x="130" y="1278"/>
                </a:cubicBezTo>
                <a:cubicBezTo>
                  <a:pt x="130" y="1277"/>
                  <a:pt x="130" y="1275"/>
                  <a:pt x="129" y="1274"/>
                </a:cubicBezTo>
                <a:cubicBezTo>
                  <a:pt x="129" y="1272"/>
                  <a:pt x="129" y="1271"/>
                  <a:pt x="129" y="1269"/>
                </a:cubicBezTo>
                <a:cubicBezTo>
                  <a:pt x="130" y="1268"/>
                  <a:pt x="131" y="1266"/>
                  <a:pt x="133" y="1265"/>
                </a:cubicBezTo>
                <a:cubicBezTo>
                  <a:pt x="134" y="1262"/>
                  <a:pt x="137" y="1260"/>
                  <a:pt x="139" y="1257"/>
                </a:cubicBezTo>
                <a:cubicBezTo>
                  <a:pt x="140" y="1256"/>
                  <a:pt x="140" y="1255"/>
                  <a:pt x="141" y="1254"/>
                </a:cubicBezTo>
                <a:cubicBezTo>
                  <a:pt x="142" y="1252"/>
                  <a:pt x="143" y="1252"/>
                  <a:pt x="144" y="1251"/>
                </a:cubicBezTo>
                <a:cubicBezTo>
                  <a:pt x="146" y="1249"/>
                  <a:pt x="147" y="1246"/>
                  <a:pt x="148" y="1244"/>
                </a:cubicBezTo>
                <a:cubicBezTo>
                  <a:pt x="149" y="1243"/>
                  <a:pt x="149" y="1242"/>
                  <a:pt x="150" y="1240"/>
                </a:cubicBezTo>
                <a:cubicBezTo>
                  <a:pt x="151" y="1239"/>
                  <a:pt x="152" y="1238"/>
                  <a:pt x="153" y="1237"/>
                </a:cubicBezTo>
                <a:cubicBezTo>
                  <a:pt x="154" y="1237"/>
                  <a:pt x="154" y="1236"/>
                  <a:pt x="155" y="1236"/>
                </a:cubicBezTo>
                <a:cubicBezTo>
                  <a:pt x="156" y="1235"/>
                  <a:pt x="158" y="1234"/>
                  <a:pt x="159" y="1234"/>
                </a:cubicBezTo>
                <a:cubicBezTo>
                  <a:pt x="161" y="1234"/>
                  <a:pt x="163" y="1233"/>
                  <a:pt x="164" y="1233"/>
                </a:cubicBezTo>
                <a:cubicBezTo>
                  <a:pt x="166" y="1233"/>
                  <a:pt x="167" y="1232"/>
                  <a:pt x="168" y="1232"/>
                </a:cubicBezTo>
                <a:cubicBezTo>
                  <a:pt x="170" y="1232"/>
                  <a:pt x="173" y="1231"/>
                  <a:pt x="174" y="1230"/>
                </a:cubicBezTo>
                <a:cubicBezTo>
                  <a:pt x="176" y="1229"/>
                  <a:pt x="177" y="1228"/>
                  <a:pt x="179" y="1227"/>
                </a:cubicBezTo>
                <a:cubicBezTo>
                  <a:pt x="180" y="1226"/>
                  <a:pt x="182" y="1225"/>
                  <a:pt x="184" y="1224"/>
                </a:cubicBezTo>
                <a:cubicBezTo>
                  <a:pt x="185" y="1224"/>
                  <a:pt x="187" y="1222"/>
                  <a:pt x="188" y="1222"/>
                </a:cubicBezTo>
                <a:cubicBezTo>
                  <a:pt x="190" y="1221"/>
                  <a:pt x="192" y="1221"/>
                  <a:pt x="193" y="1220"/>
                </a:cubicBezTo>
                <a:cubicBezTo>
                  <a:pt x="194" y="1219"/>
                  <a:pt x="196" y="1218"/>
                  <a:pt x="197" y="1217"/>
                </a:cubicBezTo>
                <a:cubicBezTo>
                  <a:pt x="198" y="1216"/>
                  <a:pt x="198" y="1215"/>
                  <a:pt x="198" y="1214"/>
                </a:cubicBezTo>
                <a:cubicBezTo>
                  <a:pt x="198" y="1212"/>
                  <a:pt x="197" y="1211"/>
                  <a:pt x="197" y="1210"/>
                </a:cubicBezTo>
                <a:cubicBezTo>
                  <a:pt x="196" y="1208"/>
                  <a:pt x="197" y="1208"/>
                  <a:pt x="198" y="1207"/>
                </a:cubicBezTo>
                <a:cubicBezTo>
                  <a:pt x="199" y="1207"/>
                  <a:pt x="199" y="1206"/>
                  <a:pt x="200" y="1206"/>
                </a:cubicBezTo>
                <a:cubicBezTo>
                  <a:pt x="200" y="1206"/>
                  <a:pt x="202" y="1206"/>
                  <a:pt x="201" y="1205"/>
                </a:cubicBezTo>
                <a:cubicBezTo>
                  <a:pt x="201" y="1204"/>
                  <a:pt x="200" y="1204"/>
                  <a:pt x="200" y="1204"/>
                </a:cubicBezTo>
                <a:cubicBezTo>
                  <a:pt x="199" y="1204"/>
                  <a:pt x="199" y="1203"/>
                  <a:pt x="199" y="1203"/>
                </a:cubicBezTo>
                <a:cubicBezTo>
                  <a:pt x="198" y="1202"/>
                  <a:pt x="198" y="1201"/>
                  <a:pt x="198" y="1201"/>
                </a:cubicBezTo>
                <a:cubicBezTo>
                  <a:pt x="198" y="1200"/>
                  <a:pt x="197" y="1200"/>
                  <a:pt x="197" y="1199"/>
                </a:cubicBezTo>
                <a:cubicBezTo>
                  <a:pt x="197" y="1198"/>
                  <a:pt x="197" y="1197"/>
                  <a:pt x="197" y="1196"/>
                </a:cubicBezTo>
                <a:cubicBezTo>
                  <a:pt x="197" y="1195"/>
                  <a:pt x="196" y="1195"/>
                  <a:pt x="196" y="1194"/>
                </a:cubicBezTo>
                <a:cubicBezTo>
                  <a:pt x="195" y="1193"/>
                  <a:pt x="195" y="1193"/>
                  <a:pt x="195" y="1192"/>
                </a:cubicBezTo>
                <a:cubicBezTo>
                  <a:pt x="195" y="1191"/>
                  <a:pt x="197" y="1190"/>
                  <a:pt x="197" y="1189"/>
                </a:cubicBezTo>
                <a:cubicBezTo>
                  <a:pt x="198" y="1188"/>
                  <a:pt x="198" y="1187"/>
                  <a:pt x="198" y="1187"/>
                </a:cubicBezTo>
                <a:cubicBezTo>
                  <a:pt x="199" y="1186"/>
                  <a:pt x="200" y="1184"/>
                  <a:pt x="201" y="1184"/>
                </a:cubicBezTo>
                <a:cubicBezTo>
                  <a:pt x="202" y="1183"/>
                  <a:pt x="202" y="1183"/>
                  <a:pt x="203" y="1183"/>
                </a:cubicBezTo>
                <a:cubicBezTo>
                  <a:pt x="204" y="1182"/>
                  <a:pt x="204" y="1182"/>
                  <a:pt x="205" y="1181"/>
                </a:cubicBezTo>
                <a:cubicBezTo>
                  <a:pt x="206" y="1181"/>
                  <a:pt x="207" y="1181"/>
                  <a:pt x="209" y="1180"/>
                </a:cubicBezTo>
                <a:cubicBezTo>
                  <a:pt x="211" y="1178"/>
                  <a:pt x="213" y="1176"/>
                  <a:pt x="216" y="1176"/>
                </a:cubicBezTo>
                <a:cubicBezTo>
                  <a:pt x="218" y="1177"/>
                  <a:pt x="219" y="1178"/>
                  <a:pt x="221" y="1178"/>
                </a:cubicBezTo>
                <a:cubicBezTo>
                  <a:pt x="223" y="1178"/>
                  <a:pt x="225" y="1178"/>
                  <a:pt x="227" y="1178"/>
                </a:cubicBezTo>
                <a:cubicBezTo>
                  <a:pt x="228" y="1178"/>
                  <a:pt x="229" y="1179"/>
                  <a:pt x="231" y="1179"/>
                </a:cubicBezTo>
                <a:cubicBezTo>
                  <a:pt x="231" y="1179"/>
                  <a:pt x="232" y="1179"/>
                  <a:pt x="233" y="1179"/>
                </a:cubicBezTo>
                <a:cubicBezTo>
                  <a:pt x="233" y="1179"/>
                  <a:pt x="234" y="1180"/>
                  <a:pt x="234" y="1180"/>
                </a:cubicBezTo>
                <a:cubicBezTo>
                  <a:pt x="235" y="1181"/>
                  <a:pt x="237" y="1180"/>
                  <a:pt x="238" y="1180"/>
                </a:cubicBezTo>
                <a:cubicBezTo>
                  <a:pt x="240" y="1180"/>
                  <a:pt x="241" y="1181"/>
                  <a:pt x="240" y="1182"/>
                </a:cubicBezTo>
                <a:cubicBezTo>
                  <a:pt x="240" y="1183"/>
                  <a:pt x="240" y="1184"/>
                  <a:pt x="241" y="1184"/>
                </a:cubicBezTo>
                <a:cubicBezTo>
                  <a:pt x="242" y="1184"/>
                  <a:pt x="242" y="1185"/>
                  <a:pt x="243" y="1185"/>
                </a:cubicBezTo>
                <a:cubicBezTo>
                  <a:pt x="244" y="1185"/>
                  <a:pt x="244" y="1185"/>
                  <a:pt x="245" y="1185"/>
                </a:cubicBezTo>
                <a:cubicBezTo>
                  <a:pt x="246" y="1184"/>
                  <a:pt x="248" y="1185"/>
                  <a:pt x="249" y="1186"/>
                </a:cubicBezTo>
                <a:cubicBezTo>
                  <a:pt x="250" y="1187"/>
                  <a:pt x="251" y="1188"/>
                  <a:pt x="252" y="1187"/>
                </a:cubicBezTo>
                <a:cubicBezTo>
                  <a:pt x="253" y="1187"/>
                  <a:pt x="253" y="1187"/>
                  <a:pt x="254" y="1187"/>
                </a:cubicBezTo>
                <a:cubicBezTo>
                  <a:pt x="255" y="1187"/>
                  <a:pt x="255" y="1187"/>
                  <a:pt x="256" y="1187"/>
                </a:cubicBezTo>
                <a:cubicBezTo>
                  <a:pt x="257" y="1188"/>
                  <a:pt x="259" y="1188"/>
                  <a:pt x="260" y="1188"/>
                </a:cubicBezTo>
                <a:cubicBezTo>
                  <a:pt x="261" y="1187"/>
                  <a:pt x="262" y="1186"/>
                  <a:pt x="263" y="1185"/>
                </a:cubicBezTo>
                <a:cubicBezTo>
                  <a:pt x="264" y="1184"/>
                  <a:pt x="265" y="1184"/>
                  <a:pt x="266" y="1183"/>
                </a:cubicBezTo>
                <a:cubicBezTo>
                  <a:pt x="268" y="1182"/>
                  <a:pt x="268" y="1181"/>
                  <a:pt x="269" y="1180"/>
                </a:cubicBezTo>
                <a:cubicBezTo>
                  <a:pt x="270" y="1178"/>
                  <a:pt x="271" y="1178"/>
                  <a:pt x="272" y="1177"/>
                </a:cubicBezTo>
                <a:cubicBezTo>
                  <a:pt x="273" y="1177"/>
                  <a:pt x="273" y="1177"/>
                  <a:pt x="274" y="1176"/>
                </a:cubicBezTo>
                <a:cubicBezTo>
                  <a:pt x="275" y="1176"/>
                  <a:pt x="276" y="1176"/>
                  <a:pt x="277" y="1175"/>
                </a:cubicBezTo>
                <a:cubicBezTo>
                  <a:pt x="278" y="1174"/>
                  <a:pt x="278" y="1174"/>
                  <a:pt x="279" y="1174"/>
                </a:cubicBezTo>
                <a:cubicBezTo>
                  <a:pt x="279" y="1173"/>
                  <a:pt x="280" y="1173"/>
                  <a:pt x="280" y="1173"/>
                </a:cubicBezTo>
                <a:cubicBezTo>
                  <a:pt x="281" y="1172"/>
                  <a:pt x="281" y="1172"/>
                  <a:pt x="282" y="1172"/>
                </a:cubicBezTo>
                <a:cubicBezTo>
                  <a:pt x="282" y="1171"/>
                  <a:pt x="283" y="1171"/>
                  <a:pt x="283" y="1171"/>
                </a:cubicBezTo>
                <a:cubicBezTo>
                  <a:pt x="284" y="1171"/>
                  <a:pt x="284" y="1170"/>
                  <a:pt x="285" y="1170"/>
                </a:cubicBezTo>
                <a:cubicBezTo>
                  <a:pt x="286" y="1170"/>
                  <a:pt x="286" y="1170"/>
                  <a:pt x="287" y="1170"/>
                </a:cubicBezTo>
                <a:cubicBezTo>
                  <a:pt x="288" y="1170"/>
                  <a:pt x="289" y="1169"/>
                  <a:pt x="291" y="1169"/>
                </a:cubicBezTo>
                <a:cubicBezTo>
                  <a:pt x="292" y="1169"/>
                  <a:pt x="292" y="1169"/>
                  <a:pt x="293" y="1169"/>
                </a:cubicBezTo>
                <a:cubicBezTo>
                  <a:pt x="294" y="1168"/>
                  <a:pt x="294" y="1168"/>
                  <a:pt x="294" y="1167"/>
                </a:cubicBezTo>
                <a:cubicBezTo>
                  <a:pt x="295" y="1166"/>
                  <a:pt x="297" y="1166"/>
                  <a:pt x="298" y="1165"/>
                </a:cubicBezTo>
                <a:cubicBezTo>
                  <a:pt x="298" y="1165"/>
                  <a:pt x="298" y="1164"/>
                  <a:pt x="299" y="1163"/>
                </a:cubicBezTo>
                <a:cubicBezTo>
                  <a:pt x="300" y="1162"/>
                  <a:pt x="301" y="1162"/>
                  <a:pt x="301" y="1160"/>
                </a:cubicBezTo>
                <a:cubicBezTo>
                  <a:pt x="302" y="1160"/>
                  <a:pt x="302" y="1159"/>
                  <a:pt x="303" y="1159"/>
                </a:cubicBezTo>
                <a:cubicBezTo>
                  <a:pt x="303" y="1158"/>
                  <a:pt x="304" y="1158"/>
                  <a:pt x="304" y="1157"/>
                </a:cubicBezTo>
                <a:cubicBezTo>
                  <a:pt x="305" y="1157"/>
                  <a:pt x="305" y="1156"/>
                  <a:pt x="306" y="1156"/>
                </a:cubicBezTo>
                <a:cubicBezTo>
                  <a:pt x="307" y="1156"/>
                  <a:pt x="309" y="1156"/>
                  <a:pt x="310" y="1156"/>
                </a:cubicBezTo>
                <a:cubicBezTo>
                  <a:pt x="312" y="1156"/>
                  <a:pt x="312" y="1157"/>
                  <a:pt x="314" y="1158"/>
                </a:cubicBezTo>
                <a:cubicBezTo>
                  <a:pt x="315" y="1158"/>
                  <a:pt x="317" y="1157"/>
                  <a:pt x="318" y="1158"/>
                </a:cubicBezTo>
                <a:cubicBezTo>
                  <a:pt x="319" y="1158"/>
                  <a:pt x="319" y="1159"/>
                  <a:pt x="320" y="1159"/>
                </a:cubicBezTo>
                <a:cubicBezTo>
                  <a:pt x="320" y="1160"/>
                  <a:pt x="321" y="1160"/>
                  <a:pt x="322" y="1160"/>
                </a:cubicBezTo>
                <a:cubicBezTo>
                  <a:pt x="323" y="1160"/>
                  <a:pt x="324" y="1161"/>
                  <a:pt x="326" y="1161"/>
                </a:cubicBezTo>
                <a:cubicBezTo>
                  <a:pt x="327" y="1162"/>
                  <a:pt x="328" y="1163"/>
                  <a:pt x="329" y="1163"/>
                </a:cubicBezTo>
                <a:cubicBezTo>
                  <a:pt x="330" y="1163"/>
                  <a:pt x="331" y="1163"/>
                  <a:pt x="331" y="1163"/>
                </a:cubicBezTo>
                <a:cubicBezTo>
                  <a:pt x="332" y="1164"/>
                  <a:pt x="332" y="1164"/>
                  <a:pt x="332" y="1164"/>
                </a:cubicBezTo>
                <a:cubicBezTo>
                  <a:pt x="333" y="1165"/>
                  <a:pt x="334" y="1165"/>
                  <a:pt x="335" y="1166"/>
                </a:cubicBezTo>
                <a:cubicBezTo>
                  <a:pt x="335" y="1166"/>
                  <a:pt x="335" y="1166"/>
                  <a:pt x="336" y="1167"/>
                </a:cubicBezTo>
                <a:cubicBezTo>
                  <a:pt x="336" y="1167"/>
                  <a:pt x="336" y="1167"/>
                  <a:pt x="337" y="1167"/>
                </a:cubicBezTo>
                <a:cubicBezTo>
                  <a:pt x="337" y="1168"/>
                  <a:pt x="337" y="1169"/>
                  <a:pt x="337" y="1169"/>
                </a:cubicBezTo>
                <a:cubicBezTo>
                  <a:pt x="338" y="1170"/>
                  <a:pt x="338" y="1171"/>
                  <a:pt x="338" y="1173"/>
                </a:cubicBezTo>
                <a:cubicBezTo>
                  <a:pt x="337" y="1174"/>
                  <a:pt x="337" y="1174"/>
                  <a:pt x="338" y="1175"/>
                </a:cubicBezTo>
                <a:cubicBezTo>
                  <a:pt x="338" y="1176"/>
                  <a:pt x="339" y="1176"/>
                  <a:pt x="339" y="1177"/>
                </a:cubicBezTo>
                <a:cubicBezTo>
                  <a:pt x="339" y="1177"/>
                  <a:pt x="339" y="1178"/>
                  <a:pt x="339" y="1178"/>
                </a:cubicBezTo>
                <a:cubicBezTo>
                  <a:pt x="340" y="1179"/>
                  <a:pt x="340" y="1179"/>
                  <a:pt x="340" y="1180"/>
                </a:cubicBezTo>
                <a:cubicBezTo>
                  <a:pt x="340" y="1181"/>
                  <a:pt x="340" y="1181"/>
                  <a:pt x="341" y="1182"/>
                </a:cubicBezTo>
                <a:cubicBezTo>
                  <a:pt x="341" y="1182"/>
                  <a:pt x="341" y="1183"/>
                  <a:pt x="341" y="1183"/>
                </a:cubicBezTo>
                <a:cubicBezTo>
                  <a:pt x="341" y="1184"/>
                  <a:pt x="342" y="1185"/>
                  <a:pt x="342" y="1185"/>
                </a:cubicBezTo>
                <a:cubicBezTo>
                  <a:pt x="342" y="1186"/>
                  <a:pt x="342" y="1187"/>
                  <a:pt x="342" y="1187"/>
                </a:cubicBezTo>
                <a:cubicBezTo>
                  <a:pt x="343" y="1188"/>
                  <a:pt x="343" y="1188"/>
                  <a:pt x="343" y="1189"/>
                </a:cubicBezTo>
                <a:cubicBezTo>
                  <a:pt x="342" y="1189"/>
                  <a:pt x="342" y="1189"/>
                  <a:pt x="342" y="1189"/>
                </a:cubicBezTo>
                <a:cubicBezTo>
                  <a:pt x="342" y="1190"/>
                  <a:pt x="342" y="1190"/>
                  <a:pt x="343" y="1190"/>
                </a:cubicBezTo>
                <a:cubicBezTo>
                  <a:pt x="343" y="1191"/>
                  <a:pt x="343" y="1191"/>
                  <a:pt x="344" y="1191"/>
                </a:cubicBezTo>
                <a:cubicBezTo>
                  <a:pt x="345" y="1191"/>
                  <a:pt x="345" y="1191"/>
                  <a:pt x="346" y="1191"/>
                </a:cubicBezTo>
                <a:cubicBezTo>
                  <a:pt x="347" y="1191"/>
                  <a:pt x="347" y="1191"/>
                  <a:pt x="348" y="1192"/>
                </a:cubicBezTo>
                <a:cubicBezTo>
                  <a:pt x="349" y="1193"/>
                  <a:pt x="350" y="1195"/>
                  <a:pt x="351" y="1196"/>
                </a:cubicBezTo>
                <a:cubicBezTo>
                  <a:pt x="351" y="1197"/>
                  <a:pt x="351" y="1197"/>
                  <a:pt x="352" y="1197"/>
                </a:cubicBezTo>
                <a:cubicBezTo>
                  <a:pt x="353" y="1198"/>
                  <a:pt x="352" y="1198"/>
                  <a:pt x="353" y="1199"/>
                </a:cubicBezTo>
                <a:cubicBezTo>
                  <a:pt x="353" y="1199"/>
                  <a:pt x="354" y="1199"/>
                  <a:pt x="354" y="1200"/>
                </a:cubicBezTo>
                <a:cubicBezTo>
                  <a:pt x="354" y="1200"/>
                  <a:pt x="355" y="1201"/>
                  <a:pt x="354" y="1202"/>
                </a:cubicBezTo>
                <a:cubicBezTo>
                  <a:pt x="354" y="1202"/>
                  <a:pt x="354" y="1203"/>
                  <a:pt x="354" y="1203"/>
                </a:cubicBezTo>
                <a:cubicBezTo>
                  <a:pt x="355" y="1204"/>
                  <a:pt x="356" y="1203"/>
                  <a:pt x="357" y="1203"/>
                </a:cubicBezTo>
                <a:cubicBezTo>
                  <a:pt x="358" y="1203"/>
                  <a:pt x="358" y="1204"/>
                  <a:pt x="359" y="1204"/>
                </a:cubicBezTo>
                <a:cubicBezTo>
                  <a:pt x="360" y="1204"/>
                  <a:pt x="361" y="1204"/>
                  <a:pt x="362" y="1205"/>
                </a:cubicBezTo>
                <a:cubicBezTo>
                  <a:pt x="363" y="1205"/>
                  <a:pt x="364" y="1206"/>
                  <a:pt x="364" y="1206"/>
                </a:cubicBezTo>
                <a:cubicBezTo>
                  <a:pt x="365" y="1207"/>
                  <a:pt x="365" y="1208"/>
                  <a:pt x="366" y="1208"/>
                </a:cubicBezTo>
                <a:cubicBezTo>
                  <a:pt x="367" y="1209"/>
                  <a:pt x="367" y="1209"/>
                  <a:pt x="368" y="1210"/>
                </a:cubicBezTo>
                <a:cubicBezTo>
                  <a:pt x="369" y="1211"/>
                  <a:pt x="370" y="1212"/>
                  <a:pt x="371" y="1213"/>
                </a:cubicBezTo>
                <a:cubicBezTo>
                  <a:pt x="372" y="1213"/>
                  <a:pt x="372" y="1215"/>
                  <a:pt x="374" y="1215"/>
                </a:cubicBezTo>
                <a:cubicBezTo>
                  <a:pt x="375" y="1216"/>
                  <a:pt x="376" y="1217"/>
                  <a:pt x="377" y="1218"/>
                </a:cubicBezTo>
                <a:cubicBezTo>
                  <a:pt x="377" y="1219"/>
                  <a:pt x="377" y="1219"/>
                  <a:pt x="378" y="1219"/>
                </a:cubicBezTo>
                <a:cubicBezTo>
                  <a:pt x="379" y="1219"/>
                  <a:pt x="379" y="1220"/>
                  <a:pt x="379" y="1220"/>
                </a:cubicBezTo>
                <a:cubicBezTo>
                  <a:pt x="381" y="1221"/>
                  <a:pt x="382" y="1221"/>
                  <a:pt x="383" y="1222"/>
                </a:cubicBezTo>
                <a:cubicBezTo>
                  <a:pt x="383" y="1224"/>
                  <a:pt x="384" y="1224"/>
                  <a:pt x="385" y="1225"/>
                </a:cubicBezTo>
                <a:cubicBezTo>
                  <a:pt x="386" y="1226"/>
                  <a:pt x="387" y="1227"/>
                  <a:pt x="388" y="1227"/>
                </a:cubicBezTo>
                <a:cubicBezTo>
                  <a:pt x="389" y="1228"/>
                  <a:pt x="390" y="1228"/>
                  <a:pt x="391" y="1229"/>
                </a:cubicBezTo>
                <a:cubicBezTo>
                  <a:pt x="392" y="1230"/>
                  <a:pt x="392" y="1231"/>
                  <a:pt x="394" y="1232"/>
                </a:cubicBezTo>
                <a:cubicBezTo>
                  <a:pt x="395" y="1232"/>
                  <a:pt x="396" y="1232"/>
                  <a:pt x="398" y="1232"/>
                </a:cubicBezTo>
                <a:cubicBezTo>
                  <a:pt x="399" y="1231"/>
                  <a:pt x="399" y="1232"/>
                  <a:pt x="400" y="1231"/>
                </a:cubicBezTo>
                <a:cubicBezTo>
                  <a:pt x="401" y="1231"/>
                  <a:pt x="401" y="1231"/>
                  <a:pt x="402" y="1231"/>
                </a:cubicBezTo>
                <a:cubicBezTo>
                  <a:pt x="403" y="1230"/>
                  <a:pt x="404" y="1230"/>
                  <a:pt x="406" y="1231"/>
                </a:cubicBezTo>
                <a:cubicBezTo>
                  <a:pt x="406" y="1231"/>
                  <a:pt x="406" y="1232"/>
                  <a:pt x="407" y="1232"/>
                </a:cubicBezTo>
                <a:cubicBezTo>
                  <a:pt x="407" y="1233"/>
                  <a:pt x="408" y="1233"/>
                  <a:pt x="408" y="1233"/>
                </a:cubicBezTo>
                <a:cubicBezTo>
                  <a:pt x="409" y="1234"/>
                  <a:pt x="409" y="1235"/>
                  <a:pt x="409" y="1235"/>
                </a:cubicBezTo>
                <a:cubicBezTo>
                  <a:pt x="409" y="1236"/>
                  <a:pt x="410" y="1236"/>
                  <a:pt x="411" y="1237"/>
                </a:cubicBezTo>
                <a:cubicBezTo>
                  <a:pt x="412" y="1237"/>
                  <a:pt x="412" y="1238"/>
                  <a:pt x="413" y="1239"/>
                </a:cubicBezTo>
                <a:cubicBezTo>
                  <a:pt x="415" y="1239"/>
                  <a:pt x="415" y="1239"/>
                  <a:pt x="416" y="1240"/>
                </a:cubicBezTo>
                <a:cubicBezTo>
                  <a:pt x="417" y="1241"/>
                  <a:pt x="419" y="1241"/>
                  <a:pt x="419" y="1242"/>
                </a:cubicBezTo>
                <a:cubicBezTo>
                  <a:pt x="420" y="1243"/>
                  <a:pt x="419" y="1244"/>
                  <a:pt x="418" y="1245"/>
                </a:cubicBezTo>
                <a:cubicBezTo>
                  <a:pt x="418" y="1245"/>
                  <a:pt x="418" y="1245"/>
                  <a:pt x="418" y="1245"/>
                </a:cubicBezTo>
                <a:cubicBezTo>
                  <a:pt x="418" y="1246"/>
                  <a:pt x="417" y="1246"/>
                  <a:pt x="417" y="1246"/>
                </a:cubicBezTo>
                <a:cubicBezTo>
                  <a:pt x="417" y="1248"/>
                  <a:pt x="420" y="1245"/>
                  <a:pt x="420" y="1245"/>
                </a:cubicBezTo>
                <a:cubicBezTo>
                  <a:pt x="421" y="1245"/>
                  <a:pt x="422" y="1245"/>
                  <a:pt x="422" y="1245"/>
                </a:cubicBezTo>
                <a:cubicBezTo>
                  <a:pt x="423" y="1245"/>
                  <a:pt x="424" y="1245"/>
                  <a:pt x="424" y="1245"/>
                </a:cubicBezTo>
                <a:cubicBezTo>
                  <a:pt x="425" y="1245"/>
                  <a:pt x="425" y="1245"/>
                  <a:pt x="426" y="1244"/>
                </a:cubicBezTo>
                <a:cubicBezTo>
                  <a:pt x="427" y="1244"/>
                  <a:pt x="427" y="1244"/>
                  <a:pt x="428" y="1245"/>
                </a:cubicBezTo>
                <a:cubicBezTo>
                  <a:pt x="428" y="1246"/>
                  <a:pt x="428" y="1246"/>
                  <a:pt x="429" y="1247"/>
                </a:cubicBezTo>
                <a:cubicBezTo>
                  <a:pt x="430" y="1247"/>
                  <a:pt x="430" y="1247"/>
                  <a:pt x="430" y="1248"/>
                </a:cubicBezTo>
                <a:cubicBezTo>
                  <a:pt x="430" y="1249"/>
                  <a:pt x="430" y="1250"/>
                  <a:pt x="430" y="1250"/>
                </a:cubicBezTo>
                <a:cubicBezTo>
                  <a:pt x="430" y="1251"/>
                  <a:pt x="431" y="1251"/>
                  <a:pt x="431" y="1252"/>
                </a:cubicBezTo>
                <a:cubicBezTo>
                  <a:pt x="430" y="1253"/>
                  <a:pt x="429" y="1253"/>
                  <a:pt x="429" y="1254"/>
                </a:cubicBezTo>
                <a:cubicBezTo>
                  <a:pt x="430" y="1255"/>
                  <a:pt x="431" y="1255"/>
                  <a:pt x="432" y="1255"/>
                </a:cubicBezTo>
                <a:cubicBezTo>
                  <a:pt x="432" y="1256"/>
                  <a:pt x="432" y="1257"/>
                  <a:pt x="433" y="1257"/>
                </a:cubicBezTo>
                <a:cubicBezTo>
                  <a:pt x="434" y="1257"/>
                  <a:pt x="435" y="1257"/>
                  <a:pt x="435" y="1258"/>
                </a:cubicBezTo>
                <a:cubicBezTo>
                  <a:pt x="435" y="1259"/>
                  <a:pt x="436" y="1259"/>
                  <a:pt x="436" y="1260"/>
                </a:cubicBezTo>
                <a:cubicBezTo>
                  <a:pt x="437" y="1260"/>
                  <a:pt x="438" y="1260"/>
                  <a:pt x="438" y="1260"/>
                </a:cubicBezTo>
                <a:cubicBezTo>
                  <a:pt x="439" y="1260"/>
                  <a:pt x="440" y="1259"/>
                  <a:pt x="440" y="1259"/>
                </a:cubicBezTo>
                <a:cubicBezTo>
                  <a:pt x="441" y="1259"/>
                  <a:pt x="443" y="1259"/>
                  <a:pt x="444" y="1259"/>
                </a:cubicBezTo>
                <a:cubicBezTo>
                  <a:pt x="446" y="1260"/>
                  <a:pt x="445" y="1262"/>
                  <a:pt x="446" y="1263"/>
                </a:cubicBezTo>
                <a:cubicBezTo>
                  <a:pt x="446" y="1264"/>
                  <a:pt x="447" y="1265"/>
                  <a:pt x="448" y="1266"/>
                </a:cubicBezTo>
                <a:cubicBezTo>
                  <a:pt x="448" y="1268"/>
                  <a:pt x="448" y="1269"/>
                  <a:pt x="448" y="1271"/>
                </a:cubicBezTo>
                <a:cubicBezTo>
                  <a:pt x="449" y="1272"/>
                  <a:pt x="449" y="1273"/>
                  <a:pt x="450" y="1274"/>
                </a:cubicBezTo>
                <a:cubicBezTo>
                  <a:pt x="450" y="1275"/>
                  <a:pt x="450" y="1277"/>
                  <a:pt x="451" y="1278"/>
                </a:cubicBezTo>
                <a:cubicBezTo>
                  <a:pt x="451" y="1280"/>
                  <a:pt x="452" y="1281"/>
                  <a:pt x="453" y="1282"/>
                </a:cubicBezTo>
                <a:cubicBezTo>
                  <a:pt x="453" y="1283"/>
                  <a:pt x="455" y="1284"/>
                  <a:pt x="455" y="1285"/>
                </a:cubicBezTo>
                <a:cubicBezTo>
                  <a:pt x="455" y="1286"/>
                  <a:pt x="455" y="1287"/>
                  <a:pt x="455" y="1287"/>
                </a:cubicBezTo>
                <a:cubicBezTo>
                  <a:pt x="454" y="1288"/>
                  <a:pt x="454" y="1288"/>
                  <a:pt x="453" y="1288"/>
                </a:cubicBezTo>
                <a:cubicBezTo>
                  <a:pt x="452" y="1288"/>
                  <a:pt x="452" y="1289"/>
                  <a:pt x="451" y="1289"/>
                </a:cubicBezTo>
                <a:cubicBezTo>
                  <a:pt x="451" y="1289"/>
                  <a:pt x="450" y="1289"/>
                  <a:pt x="449" y="1290"/>
                </a:cubicBezTo>
                <a:cubicBezTo>
                  <a:pt x="448" y="1290"/>
                  <a:pt x="448" y="1291"/>
                  <a:pt x="448" y="1292"/>
                </a:cubicBezTo>
                <a:cubicBezTo>
                  <a:pt x="450" y="1292"/>
                  <a:pt x="449" y="1294"/>
                  <a:pt x="448" y="1295"/>
                </a:cubicBezTo>
                <a:cubicBezTo>
                  <a:pt x="448" y="1296"/>
                  <a:pt x="447" y="1296"/>
                  <a:pt x="447" y="1297"/>
                </a:cubicBezTo>
                <a:cubicBezTo>
                  <a:pt x="446" y="1297"/>
                  <a:pt x="446" y="1298"/>
                  <a:pt x="446" y="1298"/>
                </a:cubicBezTo>
                <a:cubicBezTo>
                  <a:pt x="445" y="1301"/>
                  <a:pt x="443" y="1303"/>
                  <a:pt x="444" y="1305"/>
                </a:cubicBezTo>
                <a:cubicBezTo>
                  <a:pt x="444" y="1306"/>
                  <a:pt x="444" y="1307"/>
                  <a:pt x="444" y="1307"/>
                </a:cubicBezTo>
                <a:cubicBezTo>
                  <a:pt x="445" y="1308"/>
                  <a:pt x="446" y="1307"/>
                  <a:pt x="446" y="1307"/>
                </a:cubicBezTo>
                <a:cubicBezTo>
                  <a:pt x="447" y="1308"/>
                  <a:pt x="447" y="1308"/>
                  <a:pt x="448" y="1308"/>
                </a:cubicBezTo>
                <a:cubicBezTo>
                  <a:pt x="449" y="1308"/>
                  <a:pt x="450" y="1308"/>
                  <a:pt x="450" y="1308"/>
                </a:cubicBezTo>
                <a:cubicBezTo>
                  <a:pt x="452" y="1308"/>
                  <a:pt x="453" y="1308"/>
                  <a:pt x="454" y="1306"/>
                </a:cubicBezTo>
                <a:cubicBezTo>
                  <a:pt x="455" y="1305"/>
                  <a:pt x="455" y="1304"/>
                  <a:pt x="457" y="1303"/>
                </a:cubicBezTo>
                <a:cubicBezTo>
                  <a:pt x="458" y="1302"/>
                  <a:pt x="458" y="1300"/>
                  <a:pt x="459" y="1299"/>
                </a:cubicBezTo>
                <a:cubicBezTo>
                  <a:pt x="460" y="1299"/>
                  <a:pt x="460" y="1297"/>
                  <a:pt x="461" y="1297"/>
                </a:cubicBezTo>
                <a:cubicBezTo>
                  <a:pt x="462" y="1296"/>
                  <a:pt x="463" y="1294"/>
                  <a:pt x="462" y="1293"/>
                </a:cubicBezTo>
                <a:cubicBezTo>
                  <a:pt x="462" y="1292"/>
                  <a:pt x="462" y="1292"/>
                  <a:pt x="461" y="1291"/>
                </a:cubicBezTo>
                <a:cubicBezTo>
                  <a:pt x="461" y="1291"/>
                  <a:pt x="462" y="1290"/>
                  <a:pt x="462" y="1289"/>
                </a:cubicBezTo>
                <a:cubicBezTo>
                  <a:pt x="462" y="1288"/>
                  <a:pt x="464" y="1288"/>
                  <a:pt x="464" y="1287"/>
                </a:cubicBezTo>
                <a:cubicBezTo>
                  <a:pt x="465" y="1285"/>
                  <a:pt x="466" y="1285"/>
                  <a:pt x="467" y="1285"/>
                </a:cubicBezTo>
                <a:cubicBezTo>
                  <a:pt x="468" y="1284"/>
                  <a:pt x="469" y="1284"/>
                  <a:pt x="470" y="1284"/>
                </a:cubicBezTo>
                <a:cubicBezTo>
                  <a:pt x="470" y="1284"/>
                  <a:pt x="470" y="1285"/>
                  <a:pt x="471" y="1285"/>
                </a:cubicBezTo>
                <a:cubicBezTo>
                  <a:pt x="473" y="1285"/>
                  <a:pt x="474" y="1285"/>
                  <a:pt x="474" y="1283"/>
                </a:cubicBezTo>
                <a:cubicBezTo>
                  <a:pt x="474" y="1281"/>
                  <a:pt x="474" y="1279"/>
                  <a:pt x="474" y="1277"/>
                </a:cubicBezTo>
                <a:cubicBezTo>
                  <a:pt x="474" y="1275"/>
                  <a:pt x="473" y="1273"/>
                  <a:pt x="471" y="1272"/>
                </a:cubicBezTo>
                <a:cubicBezTo>
                  <a:pt x="470" y="1270"/>
                  <a:pt x="467" y="1269"/>
                  <a:pt x="466" y="1268"/>
                </a:cubicBezTo>
                <a:cubicBezTo>
                  <a:pt x="465" y="1268"/>
                  <a:pt x="464" y="1268"/>
                  <a:pt x="464" y="1268"/>
                </a:cubicBezTo>
                <a:cubicBezTo>
                  <a:pt x="463" y="1268"/>
                  <a:pt x="462" y="1268"/>
                  <a:pt x="462" y="1267"/>
                </a:cubicBezTo>
                <a:cubicBezTo>
                  <a:pt x="460" y="1266"/>
                  <a:pt x="462" y="1263"/>
                  <a:pt x="463" y="1261"/>
                </a:cubicBezTo>
                <a:cubicBezTo>
                  <a:pt x="463" y="1260"/>
                  <a:pt x="463" y="1259"/>
                  <a:pt x="464" y="1257"/>
                </a:cubicBezTo>
                <a:cubicBezTo>
                  <a:pt x="465" y="1256"/>
                  <a:pt x="465" y="1255"/>
                  <a:pt x="466" y="1253"/>
                </a:cubicBezTo>
                <a:cubicBezTo>
                  <a:pt x="467" y="1252"/>
                  <a:pt x="467" y="1251"/>
                  <a:pt x="468" y="1250"/>
                </a:cubicBezTo>
                <a:cubicBezTo>
                  <a:pt x="469" y="1249"/>
                  <a:pt x="470" y="1248"/>
                  <a:pt x="471" y="1248"/>
                </a:cubicBezTo>
                <a:cubicBezTo>
                  <a:pt x="472" y="1248"/>
                  <a:pt x="475" y="1247"/>
                  <a:pt x="475" y="1248"/>
                </a:cubicBezTo>
                <a:cubicBezTo>
                  <a:pt x="476" y="1249"/>
                  <a:pt x="473" y="1251"/>
                  <a:pt x="476" y="1251"/>
                </a:cubicBezTo>
                <a:cubicBezTo>
                  <a:pt x="477" y="1251"/>
                  <a:pt x="477" y="1250"/>
                  <a:pt x="478" y="1251"/>
                </a:cubicBezTo>
                <a:cubicBezTo>
                  <a:pt x="478" y="1251"/>
                  <a:pt x="479" y="1251"/>
                  <a:pt x="479" y="1252"/>
                </a:cubicBezTo>
                <a:cubicBezTo>
                  <a:pt x="481" y="1252"/>
                  <a:pt x="482" y="1251"/>
                  <a:pt x="484" y="1252"/>
                </a:cubicBezTo>
                <a:cubicBezTo>
                  <a:pt x="485" y="1253"/>
                  <a:pt x="486" y="1254"/>
                  <a:pt x="486" y="1255"/>
                </a:cubicBezTo>
                <a:cubicBezTo>
                  <a:pt x="488" y="1257"/>
                  <a:pt x="489" y="1260"/>
                  <a:pt x="491" y="1261"/>
                </a:cubicBezTo>
                <a:cubicBezTo>
                  <a:pt x="492" y="1261"/>
                  <a:pt x="493" y="1262"/>
                  <a:pt x="494" y="1263"/>
                </a:cubicBezTo>
                <a:cubicBezTo>
                  <a:pt x="495" y="1263"/>
                  <a:pt x="496" y="1265"/>
                  <a:pt x="497" y="1265"/>
                </a:cubicBezTo>
                <a:cubicBezTo>
                  <a:pt x="499" y="1265"/>
                  <a:pt x="499" y="1263"/>
                  <a:pt x="499" y="1262"/>
                </a:cubicBezTo>
                <a:cubicBezTo>
                  <a:pt x="499" y="1260"/>
                  <a:pt x="500" y="1259"/>
                  <a:pt x="500" y="1257"/>
                </a:cubicBezTo>
                <a:cubicBezTo>
                  <a:pt x="500" y="1257"/>
                  <a:pt x="500" y="1256"/>
                  <a:pt x="500" y="1255"/>
                </a:cubicBezTo>
                <a:cubicBezTo>
                  <a:pt x="499" y="1254"/>
                  <a:pt x="498" y="1254"/>
                  <a:pt x="498" y="1253"/>
                </a:cubicBezTo>
                <a:cubicBezTo>
                  <a:pt x="497" y="1252"/>
                  <a:pt x="497" y="1251"/>
                  <a:pt x="496" y="1250"/>
                </a:cubicBezTo>
                <a:cubicBezTo>
                  <a:pt x="495" y="1250"/>
                  <a:pt x="494" y="1249"/>
                  <a:pt x="493" y="1249"/>
                </a:cubicBezTo>
                <a:cubicBezTo>
                  <a:pt x="492" y="1248"/>
                  <a:pt x="492" y="1247"/>
                  <a:pt x="491" y="1246"/>
                </a:cubicBezTo>
                <a:cubicBezTo>
                  <a:pt x="490" y="1245"/>
                  <a:pt x="489" y="1244"/>
                  <a:pt x="487" y="1244"/>
                </a:cubicBezTo>
                <a:cubicBezTo>
                  <a:pt x="486" y="1243"/>
                  <a:pt x="484" y="1242"/>
                  <a:pt x="483" y="1241"/>
                </a:cubicBezTo>
                <a:cubicBezTo>
                  <a:pt x="481" y="1241"/>
                  <a:pt x="480" y="1240"/>
                  <a:pt x="479" y="1239"/>
                </a:cubicBezTo>
                <a:cubicBezTo>
                  <a:pt x="477" y="1238"/>
                  <a:pt x="476" y="1238"/>
                  <a:pt x="475" y="1237"/>
                </a:cubicBezTo>
                <a:cubicBezTo>
                  <a:pt x="474" y="1237"/>
                  <a:pt x="473" y="1236"/>
                  <a:pt x="472" y="1236"/>
                </a:cubicBezTo>
                <a:cubicBezTo>
                  <a:pt x="471" y="1235"/>
                  <a:pt x="470" y="1234"/>
                  <a:pt x="469" y="1234"/>
                </a:cubicBezTo>
                <a:cubicBezTo>
                  <a:pt x="468" y="1233"/>
                  <a:pt x="466" y="1233"/>
                  <a:pt x="465" y="1233"/>
                </a:cubicBezTo>
                <a:cubicBezTo>
                  <a:pt x="464" y="1233"/>
                  <a:pt x="463" y="1231"/>
                  <a:pt x="461" y="1231"/>
                </a:cubicBezTo>
                <a:cubicBezTo>
                  <a:pt x="459" y="1229"/>
                  <a:pt x="457" y="1229"/>
                  <a:pt x="455" y="1228"/>
                </a:cubicBezTo>
                <a:cubicBezTo>
                  <a:pt x="454" y="1227"/>
                  <a:pt x="454" y="1226"/>
                  <a:pt x="453" y="1226"/>
                </a:cubicBezTo>
                <a:cubicBezTo>
                  <a:pt x="452" y="1225"/>
                  <a:pt x="450" y="1223"/>
                  <a:pt x="450" y="1222"/>
                </a:cubicBezTo>
                <a:cubicBezTo>
                  <a:pt x="450" y="1220"/>
                  <a:pt x="452" y="1221"/>
                  <a:pt x="453" y="1220"/>
                </a:cubicBezTo>
                <a:cubicBezTo>
                  <a:pt x="453" y="1220"/>
                  <a:pt x="453" y="1219"/>
                  <a:pt x="454" y="1219"/>
                </a:cubicBezTo>
                <a:cubicBezTo>
                  <a:pt x="454" y="1219"/>
                  <a:pt x="454" y="1218"/>
                  <a:pt x="454" y="1218"/>
                </a:cubicBezTo>
                <a:cubicBezTo>
                  <a:pt x="455" y="1214"/>
                  <a:pt x="453" y="1212"/>
                  <a:pt x="450" y="1213"/>
                </a:cubicBezTo>
                <a:cubicBezTo>
                  <a:pt x="448" y="1213"/>
                  <a:pt x="447" y="1213"/>
                  <a:pt x="446" y="1213"/>
                </a:cubicBezTo>
                <a:cubicBezTo>
                  <a:pt x="444" y="1214"/>
                  <a:pt x="443" y="1213"/>
                  <a:pt x="442" y="1213"/>
                </a:cubicBezTo>
                <a:cubicBezTo>
                  <a:pt x="440" y="1213"/>
                  <a:pt x="439" y="1214"/>
                  <a:pt x="438" y="1214"/>
                </a:cubicBezTo>
                <a:cubicBezTo>
                  <a:pt x="437" y="1214"/>
                  <a:pt x="437" y="1214"/>
                  <a:pt x="436" y="1214"/>
                </a:cubicBezTo>
                <a:cubicBezTo>
                  <a:pt x="434" y="1214"/>
                  <a:pt x="432" y="1214"/>
                  <a:pt x="431" y="1213"/>
                </a:cubicBezTo>
                <a:cubicBezTo>
                  <a:pt x="430" y="1213"/>
                  <a:pt x="429" y="1212"/>
                  <a:pt x="428" y="1212"/>
                </a:cubicBezTo>
                <a:cubicBezTo>
                  <a:pt x="427" y="1211"/>
                  <a:pt x="426" y="1211"/>
                  <a:pt x="426" y="1211"/>
                </a:cubicBezTo>
                <a:cubicBezTo>
                  <a:pt x="425" y="1210"/>
                  <a:pt x="425" y="1210"/>
                  <a:pt x="425" y="1209"/>
                </a:cubicBezTo>
                <a:cubicBezTo>
                  <a:pt x="424" y="1208"/>
                  <a:pt x="423" y="1208"/>
                  <a:pt x="422" y="1208"/>
                </a:cubicBezTo>
                <a:cubicBezTo>
                  <a:pt x="421" y="1207"/>
                  <a:pt x="421" y="1205"/>
                  <a:pt x="420" y="1204"/>
                </a:cubicBezTo>
                <a:cubicBezTo>
                  <a:pt x="419" y="1204"/>
                  <a:pt x="419" y="1204"/>
                  <a:pt x="418" y="1203"/>
                </a:cubicBezTo>
                <a:cubicBezTo>
                  <a:pt x="418" y="1203"/>
                  <a:pt x="417" y="1202"/>
                  <a:pt x="417" y="1202"/>
                </a:cubicBezTo>
                <a:cubicBezTo>
                  <a:pt x="416" y="1201"/>
                  <a:pt x="416" y="1201"/>
                  <a:pt x="415" y="1200"/>
                </a:cubicBezTo>
                <a:cubicBezTo>
                  <a:pt x="414" y="1200"/>
                  <a:pt x="414" y="1198"/>
                  <a:pt x="414" y="1197"/>
                </a:cubicBezTo>
                <a:cubicBezTo>
                  <a:pt x="414" y="1197"/>
                  <a:pt x="413" y="1196"/>
                  <a:pt x="412" y="1195"/>
                </a:cubicBezTo>
                <a:cubicBezTo>
                  <a:pt x="411" y="1194"/>
                  <a:pt x="411" y="1193"/>
                  <a:pt x="410" y="1192"/>
                </a:cubicBezTo>
                <a:cubicBezTo>
                  <a:pt x="410" y="1191"/>
                  <a:pt x="410" y="1191"/>
                  <a:pt x="410" y="1190"/>
                </a:cubicBezTo>
                <a:cubicBezTo>
                  <a:pt x="409" y="1189"/>
                  <a:pt x="409" y="1189"/>
                  <a:pt x="409" y="1188"/>
                </a:cubicBezTo>
                <a:cubicBezTo>
                  <a:pt x="408" y="1187"/>
                  <a:pt x="408" y="1186"/>
                  <a:pt x="408" y="1184"/>
                </a:cubicBezTo>
                <a:cubicBezTo>
                  <a:pt x="408" y="1182"/>
                  <a:pt x="407" y="1182"/>
                  <a:pt x="406" y="1180"/>
                </a:cubicBezTo>
                <a:cubicBezTo>
                  <a:pt x="405" y="1180"/>
                  <a:pt x="405" y="1178"/>
                  <a:pt x="404" y="1177"/>
                </a:cubicBezTo>
                <a:cubicBezTo>
                  <a:pt x="403" y="1176"/>
                  <a:pt x="402" y="1176"/>
                  <a:pt x="401" y="1176"/>
                </a:cubicBezTo>
                <a:cubicBezTo>
                  <a:pt x="400" y="1175"/>
                  <a:pt x="399" y="1174"/>
                  <a:pt x="398" y="1173"/>
                </a:cubicBezTo>
                <a:cubicBezTo>
                  <a:pt x="397" y="1172"/>
                  <a:pt x="396" y="1172"/>
                  <a:pt x="395" y="1171"/>
                </a:cubicBezTo>
                <a:cubicBezTo>
                  <a:pt x="394" y="1170"/>
                  <a:pt x="393" y="1169"/>
                  <a:pt x="392" y="1169"/>
                </a:cubicBezTo>
                <a:cubicBezTo>
                  <a:pt x="390" y="1168"/>
                  <a:pt x="390" y="1167"/>
                  <a:pt x="389" y="1166"/>
                </a:cubicBezTo>
                <a:cubicBezTo>
                  <a:pt x="388" y="1166"/>
                  <a:pt x="388" y="1166"/>
                  <a:pt x="387" y="1165"/>
                </a:cubicBezTo>
                <a:cubicBezTo>
                  <a:pt x="387" y="1165"/>
                  <a:pt x="386" y="1165"/>
                  <a:pt x="386" y="1164"/>
                </a:cubicBezTo>
                <a:cubicBezTo>
                  <a:pt x="384" y="1163"/>
                  <a:pt x="383" y="1163"/>
                  <a:pt x="382" y="1162"/>
                </a:cubicBezTo>
                <a:cubicBezTo>
                  <a:pt x="381" y="1161"/>
                  <a:pt x="381" y="1160"/>
                  <a:pt x="380" y="1159"/>
                </a:cubicBezTo>
                <a:cubicBezTo>
                  <a:pt x="379" y="1158"/>
                  <a:pt x="378" y="1157"/>
                  <a:pt x="378" y="1155"/>
                </a:cubicBezTo>
                <a:cubicBezTo>
                  <a:pt x="378" y="1154"/>
                  <a:pt x="378" y="1153"/>
                  <a:pt x="378" y="1151"/>
                </a:cubicBezTo>
                <a:cubicBezTo>
                  <a:pt x="378" y="1150"/>
                  <a:pt x="377" y="1149"/>
                  <a:pt x="377" y="1147"/>
                </a:cubicBezTo>
                <a:cubicBezTo>
                  <a:pt x="377" y="1146"/>
                  <a:pt x="378" y="1144"/>
                  <a:pt x="379" y="1145"/>
                </a:cubicBezTo>
                <a:cubicBezTo>
                  <a:pt x="380" y="1145"/>
                  <a:pt x="381" y="1147"/>
                  <a:pt x="381" y="1145"/>
                </a:cubicBezTo>
                <a:cubicBezTo>
                  <a:pt x="381" y="1144"/>
                  <a:pt x="381" y="1144"/>
                  <a:pt x="381" y="1144"/>
                </a:cubicBezTo>
                <a:cubicBezTo>
                  <a:pt x="383" y="1142"/>
                  <a:pt x="382" y="1140"/>
                  <a:pt x="380" y="1139"/>
                </a:cubicBezTo>
                <a:cubicBezTo>
                  <a:pt x="379" y="1138"/>
                  <a:pt x="379" y="1138"/>
                  <a:pt x="378" y="1137"/>
                </a:cubicBezTo>
                <a:cubicBezTo>
                  <a:pt x="378" y="1137"/>
                  <a:pt x="378" y="1136"/>
                  <a:pt x="377" y="1136"/>
                </a:cubicBezTo>
                <a:cubicBezTo>
                  <a:pt x="377" y="1135"/>
                  <a:pt x="375" y="1134"/>
                  <a:pt x="375" y="1133"/>
                </a:cubicBezTo>
                <a:cubicBezTo>
                  <a:pt x="376" y="1132"/>
                  <a:pt x="376" y="1132"/>
                  <a:pt x="376" y="1132"/>
                </a:cubicBezTo>
                <a:cubicBezTo>
                  <a:pt x="377" y="1131"/>
                  <a:pt x="377" y="1130"/>
                  <a:pt x="377" y="1130"/>
                </a:cubicBezTo>
                <a:cubicBezTo>
                  <a:pt x="378" y="1129"/>
                  <a:pt x="379" y="1127"/>
                  <a:pt x="381" y="1128"/>
                </a:cubicBezTo>
                <a:cubicBezTo>
                  <a:pt x="381" y="1128"/>
                  <a:pt x="379" y="1131"/>
                  <a:pt x="381" y="1130"/>
                </a:cubicBezTo>
                <a:cubicBezTo>
                  <a:pt x="381" y="1130"/>
                  <a:pt x="382" y="1129"/>
                  <a:pt x="383" y="1129"/>
                </a:cubicBezTo>
                <a:cubicBezTo>
                  <a:pt x="383" y="1129"/>
                  <a:pt x="384" y="1130"/>
                  <a:pt x="385" y="1129"/>
                </a:cubicBezTo>
                <a:cubicBezTo>
                  <a:pt x="386" y="1128"/>
                  <a:pt x="387" y="1127"/>
                  <a:pt x="388" y="1127"/>
                </a:cubicBezTo>
                <a:cubicBezTo>
                  <a:pt x="389" y="1127"/>
                  <a:pt x="391" y="1127"/>
                  <a:pt x="392" y="1126"/>
                </a:cubicBezTo>
                <a:cubicBezTo>
                  <a:pt x="393" y="1126"/>
                  <a:pt x="393" y="1125"/>
                  <a:pt x="394" y="1125"/>
                </a:cubicBezTo>
                <a:cubicBezTo>
                  <a:pt x="394" y="1124"/>
                  <a:pt x="394" y="1123"/>
                  <a:pt x="394" y="1123"/>
                </a:cubicBezTo>
                <a:cubicBezTo>
                  <a:pt x="394" y="1122"/>
                  <a:pt x="395" y="1122"/>
                  <a:pt x="396" y="1122"/>
                </a:cubicBezTo>
                <a:cubicBezTo>
                  <a:pt x="397" y="1122"/>
                  <a:pt x="397" y="1122"/>
                  <a:pt x="398" y="1123"/>
                </a:cubicBezTo>
                <a:cubicBezTo>
                  <a:pt x="399" y="1123"/>
                  <a:pt x="401" y="1122"/>
                  <a:pt x="402" y="1122"/>
                </a:cubicBezTo>
                <a:cubicBezTo>
                  <a:pt x="404" y="1122"/>
                  <a:pt x="404" y="1124"/>
                  <a:pt x="404" y="1125"/>
                </a:cubicBezTo>
                <a:cubicBezTo>
                  <a:pt x="405" y="1125"/>
                  <a:pt x="406" y="1125"/>
                  <a:pt x="405" y="1126"/>
                </a:cubicBezTo>
                <a:cubicBezTo>
                  <a:pt x="404" y="1126"/>
                  <a:pt x="404" y="1126"/>
                  <a:pt x="404" y="1127"/>
                </a:cubicBezTo>
                <a:cubicBezTo>
                  <a:pt x="404" y="1127"/>
                  <a:pt x="404" y="1127"/>
                  <a:pt x="403" y="1128"/>
                </a:cubicBezTo>
                <a:cubicBezTo>
                  <a:pt x="403" y="1128"/>
                  <a:pt x="403" y="1128"/>
                  <a:pt x="403" y="1128"/>
                </a:cubicBezTo>
                <a:cubicBezTo>
                  <a:pt x="403" y="1129"/>
                  <a:pt x="403" y="1129"/>
                  <a:pt x="403" y="1129"/>
                </a:cubicBezTo>
                <a:cubicBezTo>
                  <a:pt x="403" y="1129"/>
                  <a:pt x="403" y="1129"/>
                  <a:pt x="403" y="1129"/>
                </a:cubicBezTo>
                <a:cubicBezTo>
                  <a:pt x="403" y="1130"/>
                  <a:pt x="402" y="1130"/>
                  <a:pt x="402" y="1130"/>
                </a:cubicBezTo>
                <a:cubicBezTo>
                  <a:pt x="402" y="1130"/>
                  <a:pt x="402" y="1131"/>
                  <a:pt x="402" y="1131"/>
                </a:cubicBezTo>
                <a:cubicBezTo>
                  <a:pt x="402" y="1132"/>
                  <a:pt x="402" y="1133"/>
                  <a:pt x="402" y="1134"/>
                </a:cubicBezTo>
                <a:cubicBezTo>
                  <a:pt x="402" y="1135"/>
                  <a:pt x="403" y="1134"/>
                  <a:pt x="403" y="1135"/>
                </a:cubicBezTo>
                <a:cubicBezTo>
                  <a:pt x="404" y="1136"/>
                  <a:pt x="403" y="1138"/>
                  <a:pt x="404" y="1139"/>
                </a:cubicBezTo>
                <a:cubicBezTo>
                  <a:pt x="404" y="1140"/>
                  <a:pt x="405" y="1140"/>
                  <a:pt x="405" y="1140"/>
                </a:cubicBezTo>
                <a:cubicBezTo>
                  <a:pt x="405" y="1141"/>
                  <a:pt x="405" y="1141"/>
                  <a:pt x="406" y="1142"/>
                </a:cubicBezTo>
                <a:cubicBezTo>
                  <a:pt x="407" y="1142"/>
                  <a:pt x="407" y="1142"/>
                  <a:pt x="407" y="1143"/>
                </a:cubicBezTo>
                <a:cubicBezTo>
                  <a:pt x="408" y="1144"/>
                  <a:pt x="408" y="1144"/>
                  <a:pt x="408" y="1145"/>
                </a:cubicBezTo>
                <a:cubicBezTo>
                  <a:pt x="409" y="1147"/>
                  <a:pt x="410" y="1146"/>
                  <a:pt x="410" y="1144"/>
                </a:cubicBezTo>
                <a:cubicBezTo>
                  <a:pt x="411" y="1143"/>
                  <a:pt x="410" y="1142"/>
                  <a:pt x="412" y="1141"/>
                </a:cubicBezTo>
                <a:cubicBezTo>
                  <a:pt x="412" y="1140"/>
                  <a:pt x="413" y="1140"/>
                  <a:pt x="413" y="1140"/>
                </a:cubicBezTo>
                <a:cubicBezTo>
                  <a:pt x="414" y="1140"/>
                  <a:pt x="414" y="1141"/>
                  <a:pt x="415" y="1140"/>
                </a:cubicBezTo>
                <a:cubicBezTo>
                  <a:pt x="415" y="1139"/>
                  <a:pt x="415" y="1138"/>
                  <a:pt x="415" y="1138"/>
                </a:cubicBezTo>
                <a:cubicBezTo>
                  <a:pt x="415" y="1137"/>
                  <a:pt x="416" y="1137"/>
                  <a:pt x="416" y="1136"/>
                </a:cubicBezTo>
                <a:cubicBezTo>
                  <a:pt x="417" y="1135"/>
                  <a:pt x="416" y="1133"/>
                  <a:pt x="418" y="1133"/>
                </a:cubicBezTo>
                <a:cubicBezTo>
                  <a:pt x="419" y="1133"/>
                  <a:pt x="419" y="1133"/>
                  <a:pt x="420" y="1133"/>
                </a:cubicBezTo>
                <a:cubicBezTo>
                  <a:pt x="420" y="1134"/>
                  <a:pt x="420" y="1135"/>
                  <a:pt x="421" y="1135"/>
                </a:cubicBezTo>
                <a:cubicBezTo>
                  <a:pt x="422" y="1136"/>
                  <a:pt x="423" y="1136"/>
                  <a:pt x="423" y="1136"/>
                </a:cubicBezTo>
                <a:cubicBezTo>
                  <a:pt x="424" y="1137"/>
                  <a:pt x="424" y="1137"/>
                  <a:pt x="425" y="1137"/>
                </a:cubicBezTo>
                <a:cubicBezTo>
                  <a:pt x="425" y="1138"/>
                  <a:pt x="426" y="1138"/>
                  <a:pt x="426" y="1138"/>
                </a:cubicBezTo>
                <a:cubicBezTo>
                  <a:pt x="427" y="1139"/>
                  <a:pt x="429" y="1140"/>
                  <a:pt x="429" y="1141"/>
                </a:cubicBezTo>
                <a:cubicBezTo>
                  <a:pt x="429" y="1142"/>
                  <a:pt x="428" y="1144"/>
                  <a:pt x="429" y="1145"/>
                </a:cubicBezTo>
                <a:cubicBezTo>
                  <a:pt x="429" y="1146"/>
                  <a:pt x="430" y="1146"/>
                  <a:pt x="430" y="1147"/>
                </a:cubicBezTo>
                <a:cubicBezTo>
                  <a:pt x="430" y="1148"/>
                  <a:pt x="430" y="1148"/>
                  <a:pt x="430" y="1149"/>
                </a:cubicBezTo>
                <a:cubicBezTo>
                  <a:pt x="431" y="1150"/>
                  <a:pt x="432" y="1151"/>
                  <a:pt x="432" y="1152"/>
                </a:cubicBezTo>
                <a:cubicBezTo>
                  <a:pt x="433" y="1154"/>
                  <a:pt x="434" y="1154"/>
                  <a:pt x="435" y="1155"/>
                </a:cubicBezTo>
                <a:cubicBezTo>
                  <a:pt x="436" y="1156"/>
                  <a:pt x="437" y="1156"/>
                  <a:pt x="438" y="1157"/>
                </a:cubicBezTo>
                <a:cubicBezTo>
                  <a:pt x="439" y="1157"/>
                  <a:pt x="439" y="1158"/>
                  <a:pt x="440" y="1158"/>
                </a:cubicBezTo>
                <a:cubicBezTo>
                  <a:pt x="440" y="1160"/>
                  <a:pt x="438" y="1159"/>
                  <a:pt x="438" y="1158"/>
                </a:cubicBezTo>
                <a:cubicBezTo>
                  <a:pt x="437" y="1158"/>
                  <a:pt x="437" y="1158"/>
                  <a:pt x="437" y="1158"/>
                </a:cubicBezTo>
                <a:cubicBezTo>
                  <a:pt x="436" y="1158"/>
                  <a:pt x="436" y="1157"/>
                  <a:pt x="436" y="1157"/>
                </a:cubicBezTo>
                <a:cubicBezTo>
                  <a:pt x="435" y="1157"/>
                  <a:pt x="435" y="1158"/>
                  <a:pt x="435" y="1158"/>
                </a:cubicBezTo>
                <a:cubicBezTo>
                  <a:pt x="434" y="1158"/>
                  <a:pt x="434" y="1158"/>
                  <a:pt x="433" y="1158"/>
                </a:cubicBezTo>
                <a:cubicBezTo>
                  <a:pt x="433" y="1160"/>
                  <a:pt x="435" y="1160"/>
                  <a:pt x="435" y="1160"/>
                </a:cubicBezTo>
                <a:cubicBezTo>
                  <a:pt x="436" y="1161"/>
                  <a:pt x="436" y="1162"/>
                  <a:pt x="436" y="1163"/>
                </a:cubicBezTo>
                <a:cubicBezTo>
                  <a:pt x="437" y="1164"/>
                  <a:pt x="438" y="1164"/>
                  <a:pt x="439" y="1165"/>
                </a:cubicBezTo>
                <a:cubicBezTo>
                  <a:pt x="439" y="1166"/>
                  <a:pt x="439" y="1166"/>
                  <a:pt x="439" y="1166"/>
                </a:cubicBezTo>
                <a:cubicBezTo>
                  <a:pt x="440" y="1167"/>
                  <a:pt x="441" y="1167"/>
                  <a:pt x="442" y="1168"/>
                </a:cubicBezTo>
                <a:cubicBezTo>
                  <a:pt x="442" y="1168"/>
                  <a:pt x="442" y="1169"/>
                  <a:pt x="443" y="1169"/>
                </a:cubicBezTo>
                <a:cubicBezTo>
                  <a:pt x="444" y="1169"/>
                  <a:pt x="445" y="1169"/>
                  <a:pt x="445" y="1170"/>
                </a:cubicBezTo>
                <a:cubicBezTo>
                  <a:pt x="446" y="1170"/>
                  <a:pt x="446" y="1170"/>
                  <a:pt x="447" y="1170"/>
                </a:cubicBezTo>
                <a:cubicBezTo>
                  <a:pt x="448" y="1171"/>
                  <a:pt x="448" y="1171"/>
                  <a:pt x="448" y="1172"/>
                </a:cubicBezTo>
                <a:cubicBezTo>
                  <a:pt x="448" y="1172"/>
                  <a:pt x="448" y="1172"/>
                  <a:pt x="449" y="1173"/>
                </a:cubicBezTo>
                <a:cubicBezTo>
                  <a:pt x="449" y="1173"/>
                  <a:pt x="449" y="1173"/>
                  <a:pt x="450" y="1173"/>
                </a:cubicBezTo>
                <a:cubicBezTo>
                  <a:pt x="451" y="1174"/>
                  <a:pt x="450" y="1176"/>
                  <a:pt x="452" y="1176"/>
                </a:cubicBezTo>
                <a:cubicBezTo>
                  <a:pt x="453" y="1176"/>
                  <a:pt x="455" y="1176"/>
                  <a:pt x="456" y="1176"/>
                </a:cubicBezTo>
                <a:cubicBezTo>
                  <a:pt x="457" y="1176"/>
                  <a:pt x="459" y="1176"/>
                  <a:pt x="460" y="1176"/>
                </a:cubicBezTo>
                <a:cubicBezTo>
                  <a:pt x="461" y="1176"/>
                  <a:pt x="461" y="1177"/>
                  <a:pt x="462" y="1177"/>
                </a:cubicBezTo>
                <a:cubicBezTo>
                  <a:pt x="462" y="1178"/>
                  <a:pt x="463" y="1177"/>
                  <a:pt x="464" y="1178"/>
                </a:cubicBezTo>
                <a:cubicBezTo>
                  <a:pt x="464" y="1178"/>
                  <a:pt x="464" y="1179"/>
                  <a:pt x="465" y="1179"/>
                </a:cubicBezTo>
                <a:cubicBezTo>
                  <a:pt x="465" y="1179"/>
                  <a:pt x="466" y="1179"/>
                  <a:pt x="466" y="1180"/>
                </a:cubicBezTo>
                <a:cubicBezTo>
                  <a:pt x="467" y="1180"/>
                  <a:pt x="467" y="1181"/>
                  <a:pt x="467" y="1181"/>
                </a:cubicBezTo>
                <a:cubicBezTo>
                  <a:pt x="468" y="1182"/>
                  <a:pt x="469" y="1181"/>
                  <a:pt x="469" y="1182"/>
                </a:cubicBezTo>
                <a:cubicBezTo>
                  <a:pt x="470" y="1182"/>
                  <a:pt x="470" y="1182"/>
                  <a:pt x="471" y="1183"/>
                </a:cubicBezTo>
                <a:cubicBezTo>
                  <a:pt x="471" y="1184"/>
                  <a:pt x="472" y="1183"/>
                  <a:pt x="473" y="1184"/>
                </a:cubicBezTo>
                <a:cubicBezTo>
                  <a:pt x="473" y="1184"/>
                  <a:pt x="473" y="1185"/>
                  <a:pt x="474" y="1185"/>
                </a:cubicBezTo>
                <a:cubicBezTo>
                  <a:pt x="474" y="1186"/>
                  <a:pt x="475" y="1186"/>
                  <a:pt x="476" y="1186"/>
                </a:cubicBezTo>
                <a:cubicBezTo>
                  <a:pt x="476" y="1186"/>
                  <a:pt x="477" y="1187"/>
                  <a:pt x="477" y="1187"/>
                </a:cubicBezTo>
                <a:cubicBezTo>
                  <a:pt x="478" y="1188"/>
                  <a:pt x="478" y="1188"/>
                  <a:pt x="479" y="1188"/>
                </a:cubicBezTo>
                <a:cubicBezTo>
                  <a:pt x="480" y="1188"/>
                  <a:pt x="480" y="1190"/>
                  <a:pt x="481" y="1190"/>
                </a:cubicBezTo>
                <a:cubicBezTo>
                  <a:pt x="481" y="1190"/>
                  <a:pt x="482" y="1191"/>
                  <a:pt x="482" y="1191"/>
                </a:cubicBezTo>
                <a:cubicBezTo>
                  <a:pt x="483" y="1192"/>
                  <a:pt x="484" y="1192"/>
                  <a:pt x="485" y="1193"/>
                </a:cubicBezTo>
                <a:cubicBezTo>
                  <a:pt x="485" y="1194"/>
                  <a:pt x="485" y="1194"/>
                  <a:pt x="486" y="1195"/>
                </a:cubicBezTo>
                <a:cubicBezTo>
                  <a:pt x="486" y="1195"/>
                  <a:pt x="487" y="1195"/>
                  <a:pt x="487" y="1196"/>
                </a:cubicBezTo>
                <a:cubicBezTo>
                  <a:pt x="488" y="1196"/>
                  <a:pt x="488" y="1197"/>
                  <a:pt x="488" y="1197"/>
                </a:cubicBezTo>
                <a:cubicBezTo>
                  <a:pt x="489" y="1197"/>
                  <a:pt x="490" y="1197"/>
                  <a:pt x="490" y="1197"/>
                </a:cubicBezTo>
                <a:cubicBezTo>
                  <a:pt x="491" y="1198"/>
                  <a:pt x="492" y="1198"/>
                  <a:pt x="493" y="1198"/>
                </a:cubicBezTo>
                <a:cubicBezTo>
                  <a:pt x="494" y="1199"/>
                  <a:pt x="495" y="1199"/>
                  <a:pt x="496" y="1200"/>
                </a:cubicBezTo>
                <a:cubicBezTo>
                  <a:pt x="497" y="1200"/>
                  <a:pt x="498" y="1201"/>
                  <a:pt x="500" y="1202"/>
                </a:cubicBezTo>
                <a:cubicBezTo>
                  <a:pt x="500" y="1202"/>
                  <a:pt x="501" y="1204"/>
                  <a:pt x="502" y="1204"/>
                </a:cubicBezTo>
                <a:cubicBezTo>
                  <a:pt x="502" y="1203"/>
                  <a:pt x="501" y="1202"/>
                  <a:pt x="502" y="1202"/>
                </a:cubicBezTo>
                <a:cubicBezTo>
                  <a:pt x="503" y="1202"/>
                  <a:pt x="503" y="1203"/>
                  <a:pt x="504" y="1202"/>
                </a:cubicBezTo>
                <a:cubicBezTo>
                  <a:pt x="504" y="1202"/>
                  <a:pt x="504" y="1201"/>
                  <a:pt x="504" y="1201"/>
                </a:cubicBezTo>
                <a:cubicBezTo>
                  <a:pt x="505" y="1201"/>
                  <a:pt x="505" y="1202"/>
                  <a:pt x="505" y="1202"/>
                </a:cubicBezTo>
                <a:cubicBezTo>
                  <a:pt x="505" y="1203"/>
                  <a:pt x="503" y="1203"/>
                  <a:pt x="503" y="1203"/>
                </a:cubicBezTo>
                <a:cubicBezTo>
                  <a:pt x="502" y="1203"/>
                  <a:pt x="503" y="1205"/>
                  <a:pt x="503" y="1205"/>
                </a:cubicBezTo>
                <a:cubicBezTo>
                  <a:pt x="504" y="1205"/>
                  <a:pt x="504" y="1206"/>
                  <a:pt x="505" y="1207"/>
                </a:cubicBezTo>
                <a:cubicBezTo>
                  <a:pt x="506" y="1207"/>
                  <a:pt x="507" y="1207"/>
                  <a:pt x="507" y="1208"/>
                </a:cubicBezTo>
                <a:cubicBezTo>
                  <a:pt x="508" y="1209"/>
                  <a:pt x="509" y="1210"/>
                  <a:pt x="509" y="1211"/>
                </a:cubicBezTo>
                <a:cubicBezTo>
                  <a:pt x="510" y="1211"/>
                  <a:pt x="511" y="1211"/>
                  <a:pt x="512" y="1212"/>
                </a:cubicBezTo>
                <a:cubicBezTo>
                  <a:pt x="512" y="1213"/>
                  <a:pt x="512" y="1214"/>
                  <a:pt x="513" y="1214"/>
                </a:cubicBezTo>
                <a:cubicBezTo>
                  <a:pt x="513" y="1214"/>
                  <a:pt x="514" y="1214"/>
                  <a:pt x="515" y="1214"/>
                </a:cubicBezTo>
                <a:cubicBezTo>
                  <a:pt x="516" y="1215"/>
                  <a:pt x="516" y="1217"/>
                  <a:pt x="517" y="1217"/>
                </a:cubicBezTo>
                <a:cubicBezTo>
                  <a:pt x="518" y="1217"/>
                  <a:pt x="518" y="1216"/>
                  <a:pt x="519" y="1216"/>
                </a:cubicBezTo>
                <a:cubicBezTo>
                  <a:pt x="520" y="1216"/>
                  <a:pt x="519" y="1217"/>
                  <a:pt x="520" y="1218"/>
                </a:cubicBezTo>
                <a:cubicBezTo>
                  <a:pt x="520" y="1218"/>
                  <a:pt x="521" y="1219"/>
                  <a:pt x="521" y="1219"/>
                </a:cubicBezTo>
                <a:cubicBezTo>
                  <a:pt x="521" y="1220"/>
                  <a:pt x="521" y="1222"/>
                  <a:pt x="520" y="1223"/>
                </a:cubicBezTo>
                <a:cubicBezTo>
                  <a:pt x="520" y="1223"/>
                  <a:pt x="519" y="1223"/>
                  <a:pt x="518" y="1223"/>
                </a:cubicBezTo>
                <a:cubicBezTo>
                  <a:pt x="518" y="1224"/>
                  <a:pt x="518" y="1225"/>
                  <a:pt x="518" y="1225"/>
                </a:cubicBezTo>
                <a:cubicBezTo>
                  <a:pt x="518" y="1226"/>
                  <a:pt x="517" y="1227"/>
                  <a:pt x="518" y="1228"/>
                </a:cubicBezTo>
                <a:cubicBezTo>
                  <a:pt x="518" y="1229"/>
                  <a:pt x="519" y="1228"/>
                  <a:pt x="519" y="1229"/>
                </a:cubicBezTo>
                <a:cubicBezTo>
                  <a:pt x="520" y="1229"/>
                  <a:pt x="520" y="1230"/>
                  <a:pt x="520" y="1230"/>
                </a:cubicBezTo>
                <a:cubicBezTo>
                  <a:pt x="520" y="1232"/>
                  <a:pt x="519" y="1234"/>
                  <a:pt x="519" y="1235"/>
                </a:cubicBezTo>
                <a:cubicBezTo>
                  <a:pt x="518" y="1237"/>
                  <a:pt x="519" y="1238"/>
                  <a:pt x="518" y="1240"/>
                </a:cubicBezTo>
                <a:cubicBezTo>
                  <a:pt x="517" y="1240"/>
                  <a:pt x="517" y="1240"/>
                  <a:pt x="517" y="1241"/>
                </a:cubicBezTo>
                <a:cubicBezTo>
                  <a:pt x="517" y="1241"/>
                  <a:pt x="517" y="1242"/>
                  <a:pt x="517" y="1243"/>
                </a:cubicBezTo>
                <a:cubicBezTo>
                  <a:pt x="516" y="1243"/>
                  <a:pt x="516" y="1243"/>
                  <a:pt x="516" y="1244"/>
                </a:cubicBezTo>
                <a:cubicBezTo>
                  <a:pt x="515" y="1245"/>
                  <a:pt x="516" y="1245"/>
                  <a:pt x="516" y="1246"/>
                </a:cubicBezTo>
                <a:cubicBezTo>
                  <a:pt x="517" y="1247"/>
                  <a:pt x="516" y="1247"/>
                  <a:pt x="517" y="1248"/>
                </a:cubicBezTo>
                <a:cubicBezTo>
                  <a:pt x="517" y="1249"/>
                  <a:pt x="517" y="1249"/>
                  <a:pt x="518" y="1250"/>
                </a:cubicBezTo>
                <a:cubicBezTo>
                  <a:pt x="518" y="1250"/>
                  <a:pt x="518" y="1251"/>
                  <a:pt x="517" y="1251"/>
                </a:cubicBezTo>
                <a:cubicBezTo>
                  <a:pt x="516" y="1251"/>
                  <a:pt x="517" y="1250"/>
                  <a:pt x="516" y="1250"/>
                </a:cubicBezTo>
                <a:cubicBezTo>
                  <a:pt x="516" y="1249"/>
                  <a:pt x="516" y="1251"/>
                  <a:pt x="516" y="1251"/>
                </a:cubicBezTo>
                <a:cubicBezTo>
                  <a:pt x="516" y="1252"/>
                  <a:pt x="517" y="1253"/>
                  <a:pt x="517" y="1253"/>
                </a:cubicBezTo>
                <a:cubicBezTo>
                  <a:pt x="518" y="1254"/>
                  <a:pt x="519" y="1254"/>
                  <a:pt x="519" y="1254"/>
                </a:cubicBezTo>
                <a:cubicBezTo>
                  <a:pt x="520" y="1254"/>
                  <a:pt x="520" y="1255"/>
                  <a:pt x="521" y="1255"/>
                </a:cubicBezTo>
                <a:cubicBezTo>
                  <a:pt x="522" y="1256"/>
                  <a:pt x="522" y="1256"/>
                  <a:pt x="523" y="1257"/>
                </a:cubicBezTo>
                <a:cubicBezTo>
                  <a:pt x="523" y="1257"/>
                  <a:pt x="524" y="1257"/>
                  <a:pt x="524" y="1257"/>
                </a:cubicBezTo>
                <a:cubicBezTo>
                  <a:pt x="525" y="1258"/>
                  <a:pt x="525" y="1258"/>
                  <a:pt x="526" y="1259"/>
                </a:cubicBezTo>
                <a:cubicBezTo>
                  <a:pt x="527" y="1259"/>
                  <a:pt x="527" y="1259"/>
                  <a:pt x="527" y="1260"/>
                </a:cubicBezTo>
                <a:cubicBezTo>
                  <a:pt x="527" y="1261"/>
                  <a:pt x="527" y="1262"/>
                  <a:pt x="528" y="1262"/>
                </a:cubicBezTo>
                <a:cubicBezTo>
                  <a:pt x="528" y="1263"/>
                  <a:pt x="528" y="1263"/>
                  <a:pt x="528" y="1264"/>
                </a:cubicBezTo>
                <a:cubicBezTo>
                  <a:pt x="528" y="1264"/>
                  <a:pt x="529" y="1265"/>
                  <a:pt x="529" y="1265"/>
                </a:cubicBezTo>
                <a:cubicBezTo>
                  <a:pt x="530" y="1266"/>
                  <a:pt x="529" y="1266"/>
                  <a:pt x="530" y="1267"/>
                </a:cubicBezTo>
                <a:cubicBezTo>
                  <a:pt x="530" y="1267"/>
                  <a:pt x="531" y="1268"/>
                  <a:pt x="531" y="1268"/>
                </a:cubicBezTo>
                <a:cubicBezTo>
                  <a:pt x="531" y="1269"/>
                  <a:pt x="531" y="1269"/>
                  <a:pt x="531" y="1270"/>
                </a:cubicBezTo>
                <a:cubicBezTo>
                  <a:pt x="532" y="1270"/>
                  <a:pt x="532" y="1271"/>
                  <a:pt x="533" y="1271"/>
                </a:cubicBezTo>
                <a:cubicBezTo>
                  <a:pt x="533" y="1272"/>
                  <a:pt x="533" y="1273"/>
                  <a:pt x="534" y="1274"/>
                </a:cubicBezTo>
                <a:cubicBezTo>
                  <a:pt x="535" y="1275"/>
                  <a:pt x="535" y="1274"/>
                  <a:pt x="535" y="1275"/>
                </a:cubicBezTo>
                <a:cubicBezTo>
                  <a:pt x="536" y="1277"/>
                  <a:pt x="537" y="1276"/>
                  <a:pt x="538" y="1277"/>
                </a:cubicBezTo>
                <a:cubicBezTo>
                  <a:pt x="539" y="1278"/>
                  <a:pt x="539" y="1278"/>
                  <a:pt x="539" y="1279"/>
                </a:cubicBezTo>
                <a:cubicBezTo>
                  <a:pt x="540" y="1279"/>
                  <a:pt x="540" y="1279"/>
                  <a:pt x="541" y="1279"/>
                </a:cubicBezTo>
                <a:cubicBezTo>
                  <a:pt x="542" y="1280"/>
                  <a:pt x="542" y="1281"/>
                  <a:pt x="542" y="1281"/>
                </a:cubicBezTo>
                <a:cubicBezTo>
                  <a:pt x="543" y="1282"/>
                  <a:pt x="543" y="1282"/>
                  <a:pt x="543" y="1282"/>
                </a:cubicBezTo>
                <a:cubicBezTo>
                  <a:pt x="544" y="1283"/>
                  <a:pt x="544" y="1283"/>
                  <a:pt x="545" y="1283"/>
                </a:cubicBezTo>
                <a:cubicBezTo>
                  <a:pt x="545" y="1282"/>
                  <a:pt x="545" y="1282"/>
                  <a:pt x="545" y="1281"/>
                </a:cubicBezTo>
                <a:cubicBezTo>
                  <a:pt x="545" y="1281"/>
                  <a:pt x="546" y="1280"/>
                  <a:pt x="546" y="1280"/>
                </a:cubicBezTo>
                <a:cubicBezTo>
                  <a:pt x="547" y="1280"/>
                  <a:pt x="547" y="1281"/>
                  <a:pt x="547" y="1281"/>
                </a:cubicBezTo>
                <a:cubicBezTo>
                  <a:pt x="549" y="1282"/>
                  <a:pt x="550" y="1280"/>
                  <a:pt x="551" y="1282"/>
                </a:cubicBezTo>
                <a:cubicBezTo>
                  <a:pt x="551" y="1282"/>
                  <a:pt x="551" y="1283"/>
                  <a:pt x="551" y="1284"/>
                </a:cubicBezTo>
                <a:cubicBezTo>
                  <a:pt x="551" y="1284"/>
                  <a:pt x="551" y="1285"/>
                  <a:pt x="551" y="1285"/>
                </a:cubicBezTo>
                <a:cubicBezTo>
                  <a:pt x="550" y="1286"/>
                  <a:pt x="550" y="1285"/>
                  <a:pt x="550" y="1284"/>
                </a:cubicBezTo>
                <a:cubicBezTo>
                  <a:pt x="549" y="1284"/>
                  <a:pt x="548" y="1284"/>
                  <a:pt x="548" y="1284"/>
                </a:cubicBezTo>
                <a:cubicBezTo>
                  <a:pt x="547" y="1284"/>
                  <a:pt x="547" y="1284"/>
                  <a:pt x="546" y="1284"/>
                </a:cubicBezTo>
                <a:cubicBezTo>
                  <a:pt x="546" y="1284"/>
                  <a:pt x="545" y="1284"/>
                  <a:pt x="544" y="1285"/>
                </a:cubicBezTo>
                <a:cubicBezTo>
                  <a:pt x="544" y="1285"/>
                  <a:pt x="545" y="1286"/>
                  <a:pt x="544" y="1286"/>
                </a:cubicBezTo>
                <a:cubicBezTo>
                  <a:pt x="544" y="1287"/>
                  <a:pt x="543" y="1286"/>
                  <a:pt x="542" y="1287"/>
                </a:cubicBezTo>
                <a:cubicBezTo>
                  <a:pt x="542" y="1287"/>
                  <a:pt x="541" y="1288"/>
                  <a:pt x="541" y="1288"/>
                </a:cubicBezTo>
                <a:cubicBezTo>
                  <a:pt x="541" y="1289"/>
                  <a:pt x="541" y="1289"/>
                  <a:pt x="541" y="1290"/>
                </a:cubicBezTo>
                <a:cubicBezTo>
                  <a:pt x="541" y="1290"/>
                  <a:pt x="541" y="1291"/>
                  <a:pt x="541" y="1291"/>
                </a:cubicBezTo>
                <a:cubicBezTo>
                  <a:pt x="541" y="1291"/>
                  <a:pt x="540" y="1292"/>
                  <a:pt x="540" y="1292"/>
                </a:cubicBezTo>
                <a:cubicBezTo>
                  <a:pt x="540" y="1293"/>
                  <a:pt x="540" y="1293"/>
                  <a:pt x="541" y="1293"/>
                </a:cubicBezTo>
                <a:cubicBezTo>
                  <a:pt x="542" y="1292"/>
                  <a:pt x="542" y="1292"/>
                  <a:pt x="543" y="1291"/>
                </a:cubicBezTo>
                <a:cubicBezTo>
                  <a:pt x="543" y="1291"/>
                  <a:pt x="544" y="1291"/>
                  <a:pt x="544" y="1290"/>
                </a:cubicBezTo>
                <a:cubicBezTo>
                  <a:pt x="544" y="1290"/>
                  <a:pt x="543" y="1289"/>
                  <a:pt x="543" y="1289"/>
                </a:cubicBezTo>
                <a:cubicBezTo>
                  <a:pt x="543" y="1288"/>
                  <a:pt x="543" y="1287"/>
                  <a:pt x="544" y="1288"/>
                </a:cubicBezTo>
                <a:cubicBezTo>
                  <a:pt x="545" y="1288"/>
                  <a:pt x="545" y="1289"/>
                  <a:pt x="545" y="1289"/>
                </a:cubicBezTo>
                <a:cubicBezTo>
                  <a:pt x="546" y="1290"/>
                  <a:pt x="546" y="1290"/>
                  <a:pt x="547" y="1290"/>
                </a:cubicBezTo>
                <a:cubicBezTo>
                  <a:pt x="547" y="1291"/>
                  <a:pt x="548" y="1291"/>
                  <a:pt x="548" y="1292"/>
                </a:cubicBezTo>
                <a:cubicBezTo>
                  <a:pt x="548" y="1293"/>
                  <a:pt x="549" y="1293"/>
                  <a:pt x="549" y="1293"/>
                </a:cubicBezTo>
                <a:cubicBezTo>
                  <a:pt x="550" y="1294"/>
                  <a:pt x="550" y="1295"/>
                  <a:pt x="550" y="1295"/>
                </a:cubicBezTo>
                <a:cubicBezTo>
                  <a:pt x="550" y="1296"/>
                  <a:pt x="551" y="1298"/>
                  <a:pt x="551" y="1298"/>
                </a:cubicBezTo>
                <a:cubicBezTo>
                  <a:pt x="552" y="1298"/>
                  <a:pt x="552" y="1298"/>
                  <a:pt x="553" y="1297"/>
                </a:cubicBezTo>
                <a:cubicBezTo>
                  <a:pt x="554" y="1297"/>
                  <a:pt x="553" y="1297"/>
                  <a:pt x="554" y="1297"/>
                </a:cubicBezTo>
                <a:cubicBezTo>
                  <a:pt x="555" y="1297"/>
                  <a:pt x="555" y="1297"/>
                  <a:pt x="556" y="1296"/>
                </a:cubicBezTo>
                <a:cubicBezTo>
                  <a:pt x="556" y="1296"/>
                  <a:pt x="556" y="1295"/>
                  <a:pt x="557" y="1295"/>
                </a:cubicBezTo>
                <a:cubicBezTo>
                  <a:pt x="558" y="1296"/>
                  <a:pt x="557" y="1297"/>
                  <a:pt x="558" y="1297"/>
                </a:cubicBezTo>
                <a:cubicBezTo>
                  <a:pt x="558" y="1298"/>
                  <a:pt x="559" y="1298"/>
                  <a:pt x="559" y="1299"/>
                </a:cubicBezTo>
                <a:cubicBezTo>
                  <a:pt x="560" y="1299"/>
                  <a:pt x="560" y="1299"/>
                  <a:pt x="560" y="1299"/>
                </a:cubicBezTo>
                <a:cubicBezTo>
                  <a:pt x="562" y="1298"/>
                  <a:pt x="564" y="1299"/>
                  <a:pt x="565" y="1298"/>
                </a:cubicBezTo>
                <a:cubicBezTo>
                  <a:pt x="567" y="1297"/>
                  <a:pt x="567" y="1297"/>
                  <a:pt x="569" y="1298"/>
                </a:cubicBezTo>
                <a:cubicBezTo>
                  <a:pt x="570" y="1298"/>
                  <a:pt x="572" y="1297"/>
                  <a:pt x="573" y="1297"/>
                </a:cubicBezTo>
                <a:cubicBezTo>
                  <a:pt x="574" y="1297"/>
                  <a:pt x="575" y="1297"/>
                  <a:pt x="577" y="1297"/>
                </a:cubicBezTo>
                <a:cubicBezTo>
                  <a:pt x="578" y="1297"/>
                  <a:pt x="579" y="1297"/>
                  <a:pt x="580" y="1297"/>
                </a:cubicBezTo>
                <a:cubicBezTo>
                  <a:pt x="580" y="1297"/>
                  <a:pt x="580" y="1298"/>
                  <a:pt x="581" y="1298"/>
                </a:cubicBezTo>
                <a:cubicBezTo>
                  <a:pt x="581" y="1298"/>
                  <a:pt x="582" y="1298"/>
                  <a:pt x="582" y="1298"/>
                </a:cubicBezTo>
                <a:cubicBezTo>
                  <a:pt x="582" y="1298"/>
                  <a:pt x="583" y="1298"/>
                  <a:pt x="583" y="1298"/>
                </a:cubicBezTo>
                <a:cubicBezTo>
                  <a:pt x="584" y="1298"/>
                  <a:pt x="584" y="1298"/>
                  <a:pt x="584" y="1299"/>
                </a:cubicBezTo>
                <a:cubicBezTo>
                  <a:pt x="585" y="1299"/>
                  <a:pt x="585" y="1299"/>
                  <a:pt x="586" y="1299"/>
                </a:cubicBezTo>
                <a:cubicBezTo>
                  <a:pt x="586" y="1300"/>
                  <a:pt x="586" y="1300"/>
                  <a:pt x="587" y="1300"/>
                </a:cubicBezTo>
                <a:cubicBezTo>
                  <a:pt x="587" y="1301"/>
                  <a:pt x="588" y="1300"/>
                  <a:pt x="589" y="1301"/>
                </a:cubicBezTo>
                <a:cubicBezTo>
                  <a:pt x="590" y="1301"/>
                  <a:pt x="590" y="1301"/>
                  <a:pt x="591" y="1302"/>
                </a:cubicBezTo>
                <a:cubicBezTo>
                  <a:pt x="591" y="1302"/>
                  <a:pt x="592" y="1302"/>
                  <a:pt x="592" y="1303"/>
                </a:cubicBezTo>
                <a:cubicBezTo>
                  <a:pt x="592" y="1303"/>
                  <a:pt x="591" y="1303"/>
                  <a:pt x="591" y="1304"/>
                </a:cubicBezTo>
                <a:cubicBezTo>
                  <a:pt x="590" y="1304"/>
                  <a:pt x="590" y="1305"/>
                  <a:pt x="589" y="1305"/>
                </a:cubicBezTo>
                <a:cubicBezTo>
                  <a:pt x="588" y="1306"/>
                  <a:pt x="588" y="1307"/>
                  <a:pt x="586" y="1307"/>
                </a:cubicBezTo>
                <a:cubicBezTo>
                  <a:pt x="585" y="1307"/>
                  <a:pt x="584" y="1306"/>
                  <a:pt x="583" y="1305"/>
                </a:cubicBezTo>
                <a:cubicBezTo>
                  <a:pt x="583" y="1305"/>
                  <a:pt x="582" y="1305"/>
                  <a:pt x="582" y="1305"/>
                </a:cubicBezTo>
                <a:cubicBezTo>
                  <a:pt x="581" y="1304"/>
                  <a:pt x="581" y="1304"/>
                  <a:pt x="580" y="1303"/>
                </a:cubicBezTo>
                <a:cubicBezTo>
                  <a:pt x="579" y="1303"/>
                  <a:pt x="578" y="1303"/>
                  <a:pt x="577" y="1302"/>
                </a:cubicBezTo>
                <a:cubicBezTo>
                  <a:pt x="577" y="1302"/>
                  <a:pt x="577" y="1302"/>
                  <a:pt x="576" y="1301"/>
                </a:cubicBezTo>
                <a:cubicBezTo>
                  <a:pt x="575" y="1301"/>
                  <a:pt x="575" y="1301"/>
                  <a:pt x="574" y="1301"/>
                </a:cubicBezTo>
                <a:cubicBezTo>
                  <a:pt x="573" y="1301"/>
                  <a:pt x="572" y="1300"/>
                  <a:pt x="572" y="1299"/>
                </a:cubicBezTo>
                <a:cubicBezTo>
                  <a:pt x="571" y="1299"/>
                  <a:pt x="570" y="1299"/>
                  <a:pt x="570" y="1299"/>
                </a:cubicBezTo>
                <a:cubicBezTo>
                  <a:pt x="568" y="1299"/>
                  <a:pt x="567" y="1298"/>
                  <a:pt x="566" y="1298"/>
                </a:cubicBezTo>
                <a:cubicBezTo>
                  <a:pt x="565" y="1299"/>
                  <a:pt x="564" y="1299"/>
                  <a:pt x="563" y="1299"/>
                </a:cubicBezTo>
                <a:cubicBezTo>
                  <a:pt x="563" y="1300"/>
                  <a:pt x="562" y="1299"/>
                  <a:pt x="561" y="1299"/>
                </a:cubicBezTo>
                <a:cubicBezTo>
                  <a:pt x="560" y="1299"/>
                  <a:pt x="560" y="1301"/>
                  <a:pt x="559" y="1302"/>
                </a:cubicBezTo>
                <a:cubicBezTo>
                  <a:pt x="558" y="1302"/>
                  <a:pt x="557" y="1302"/>
                  <a:pt x="557" y="1302"/>
                </a:cubicBezTo>
                <a:cubicBezTo>
                  <a:pt x="556" y="1303"/>
                  <a:pt x="556" y="1303"/>
                  <a:pt x="555" y="1304"/>
                </a:cubicBezTo>
                <a:cubicBezTo>
                  <a:pt x="555" y="1305"/>
                  <a:pt x="554" y="1306"/>
                  <a:pt x="553" y="1307"/>
                </a:cubicBezTo>
                <a:cubicBezTo>
                  <a:pt x="552" y="1307"/>
                  <a:pt x="550" y="1308"/>
                  <a:pt x="551" y="1309"/>
                </a:cubicBezTo>
                <a:cubicBezTo>
                  <a:pt x="552" y="1310"/>
                  <a:pt x="553" y="1310"/>
                  <a:pt x="553" y="1310"/>
                </a:cubicBezTo>
                <a:cubicBezTo>
                  <a:pt x="553" y="1311"/>
                  <a:pt x="553" y="1312"/>
                  <a:pt x="554" y="1312"/>
                </a:cubicBezTo>
                <a:cubicBezTo>
                  <a:pt x="555" y="1313"/>
                  <a:pt x="557" y="1313"/>
                  <a:pt x="557" y="1315"/>
                </a:cubicBezTo>
                <a:cubicBezTo>
                  <a:pt x="558" y="1315"/>
                  <a:pt x="558" y="1316"/>
                  <a:pt x="558" y="1316"/>
                </a:cubicBezTo>
                <a:cubicBezTo>
                  <a:pt x="559" y="1317"/>
                  <a:pt x="560" y="1317"/>
                  <a:pt x="560" y="1317"/>
                </a:cubicBezTo>
                <a:cubicBezTo>
                  <a:pt x="561" y="1318"/>
                  <a:pt x="562" y="1319"/>
                  <a:pt x="562" y="1321"/>
                </a:cubicBezTo>
                <a:cubicBezTo>
                  <a:pt x="562" y="1323"/>
                  <a:pt x="559" y="1325"/>
                  <a:pt x="561" y="1328"/>
                </a:cubicBezTo>
                <a:cubicBezTo>
                  <a:pt x="561" y="1329"/>
                  <a:pt x="562" y="1329"/>
                  <a:pt x="563" y="1330"/>
                </a:cubicBezTo>
                <a:cubicBezTo>
                  <a:pt x="563" y="1330"/>
                  <a:pt x="562" y="1333"/>
                  <a:pt x="563" y="1333"/>
                </a:cubicBezTo>
                <a:cubicBezTo>
                  <a:pt x="564" y="1333"/>
                  <a:pt x="564" y="1333"/>
                  <a:pt x="565" y="1332"/>
                </a:cubicBezTo>
                <a:cubicBezTo>
                  <a:pt x="566" y="1331"/>
                  <a:pt x="567" y="1332"/>
                  <a:pt x="568" y="1330"/>
                </a:cubicBezTo>
                <a:cubicBezTo>
                  <a:pt x="568" y="1329"/>
                  <a:pt x="568" y="1328"/>
                  <a:pt x="570" y="1328"/>
                </a:cubicBezTo>
                <a:cubicBezTo>
                  <a:pt x="572" y="1328"/>
                  <a:pt x="572" y="1330"/>
                  <a:pt x="573" y="1331"/>
                </a:cubicBezTo>
                <a:cubicBezTo>
                  <a:pt x="574" y="1332"/>
                  <a:pt x="575" y="1332"/>
                  <a:pt x="575" y="1334"/>
                </a:cubicBezTo>
                <a:cubicBezTo>
                  <a:pt x="576" y="1335"/>
                  <a:pt x="576" y="1336"/>
                  <a:pt x="576" y="1338"/>
                </a:cubicBezTo>
                <a:cubicBezTo>
                  <a:pt x="577" y="1339"/>
                  <a:pt x="578" y="1340"/>
                  <a:pt x="578" y="1341"/>
                </a:cubicBezTo>
                <a:cubicBezTo>
                  <a:pt x="578" y="1341"/>
                  <a:pt x="578" y="1343"/>
                  <a:pt x="579" y="1343"/>
                </a:cubicBezTo>
                <a:cubicBezTo>
                  <a:pt x="579" y="1343"/>
                  <a:pt x="579" y="1341"/>
                  <a:pt x="579" y="1341"/>
                </a:cubicBezTo>
                <a:cubicBezTo>
                  <a:pt x="579" y="1340"/>
                  <a:pt x="578" y="1338"/>
                  <a:pt x="578" y="1337"/>
                </a:cubicBezTo>
                <a:cubicBezTo>
                  <a:pt x="579" y="1337"/>
                  <a:pt x="580" y="1337"/>
                  <a:pt x="580" y="1336"/>
                </a:cubicBezTo>
                <a:cubicBezTo>
                  <a:pt x="580" y="1335"/>
                  <a:pt x="580" y="1335"/>
                  <a:pt x="580" y="1334"/>
                </a:cubicBezTo>
                <a:cubicBezTo>
                  <a:pt x="581" y="1332"/>
                  <a:pt x="582" y="1334"/>
                  <a:pt x="583" y="1334"/>
                </a:cubicBezTo>
                <a:cubicBezTo>
                  <a:pt x="584" y="1335"/>
                  <a:pt x="585" y="1334"/>
                  <a:pt x="587" y="1336"/>
                </a:cubicBezTo>
                <a:cubicBezTo>
                  <a:pt x="587" y="1336"/>
                  <a:pt x="587" y="1337"/>
                  <a:pt x="588" y="1337"/>
                </a:cubicBezTo>
                <a:cubicBezTo>
                  <a:pt x="588" y="1337"/>
                  <a:pt x="589" y="1337"/>
                  <a:pt x="589" y="1338"/>
                </a:cubicBezTo>
                <a:cubicBezTo>
                  <a:pt x="590" y="1338"/>
                  <a:pt x="591" y="1340"/>
                  <a:pt x="591" y="1341"/>
                </a:cubicBezTo>
                <a:cubicBezTo>
                  <a:pt x="592" y="1341"/>
                  <a:pt x="592" y="1342"/>
                  <a:pt x="593" y="1341"/>
                </a:cubicBezTo>
                <a:cubicBezTo>
                  <a:pt x="593" y="1341"/>
                  <a:pt x="592" y="1340"/>
                  <a:pt x="592" y="1339"/>
                </a:cubicBezTo>
                <a:cubicBezTo>
                  <a:pt x="592" y="1338"/>
                  <a:pt x="591" y="1337"/>
                  <a:pt x="590" y="1336"/>
                </a:cubicBezTo>
                <a:cubicBezTo>
                  <a:pt x="590" y="1334"/>
                  <a:pt x="590" y="1333"/>
                  <a:pt x="590" y="1332"/>
                </a:cubicBezTo>
                <a:cubicBezTo>
                  <a:pt x="589" y="1330"/>
                  <a:pt x="588" y="1330"/>
                  <a:pt x="588" y="1328"/>
                </a:cubicBezTo>
                <a:cubicBezTo>
                  <a:pt x="588" y="1327"/>
                  <a:pt x="588" y="1325"/>
                  <a:pt x="587" y="1324"/>
                </a:cubicBezTo>
                <a:cubicBezTo>
                  <a:pt x="586" y="1324"/>
                  <a:pt x="586" y="1323"/>
                  <a:pt x="586" y="1323"/>
                </a:cubicBezTo>
                <a:cubicBezTo>
                  <a:pt x="585" y="1322"/>
                  <a:pt x="586" y="1321"/>
                  <a:pt x="586" y="1320"/>
                </a:cubicBezTo>
                <a:cubicBezTo>
                  <a:pt x="585" y="1320"/>
                  <a:pt x="584" y="1318"/>
                  <a:pt x="585" y="1317"/>
                </a:cubicBezTo>
                <a:cubicBezTo>
                  <a:pt x="586" y="1317"/>
                  <a:pt x="586" y="1318"/>
                  <a:pt x="587" y="1319"/>
                </a:cubicBezTo>
                <a:cubicBezTo>
                  <a:pt x="587" y="1319"/>
                  <a:pt x="587" y="1320"/>
                  <a:pt x="588" y="1320"/>
                </a:cubicBezTo>
                <a:cubicBezTo>
                  <a:pt x="589" y="1320"/>
                  <a:pt x="591" y="1320"/>
                  <a:pt x="592" y="1322"/>
                </a:cubicBezTo>
                <a:cubicBezTo>
                  <a:pt x="592" y="1322"/>
                  <a:pt x="592" y="1323"/>
                  <a:pt x="593" y="1322"/>
                </a:cubicBezTo>
                <a:cubicBezTo>
                  <a:pt x="594" y="1322"/>
                  <a:pt x="594" y="1321"/>
                  <a:pt x="594" y="1320"/>
                </a:cubicBezTo>
                <a:cubicBezTo>
                  <a:pt x="595" y="1319"/>
                  <a:pt x="599" y="1319"/>
                  <a:pt x="598" y="1317"/>
                </a:cubicBezTo>
                <a:cubicBezTo>
                  <a:pt x="598" y="1316"/>
                  <a:pt x="597" y="1316"/>
                  <a:pt x="597" y="1316"/>
                </a:cubicBezTo>
                <a:cubicBezTo>
                  <a:pt x="597" y="1315"/>
                  <a:pt x="597" y="1314"/>
                  <a:pt x="597" y="1314"/>
                </a:cubicBezTo>
                <a:cubicBezTo>
                  <a:pt x="596" y="1313"/>
                  <a:pt x="595" y="1315"/>
                  <a:pt x="594" y="1315"/>
                </a:cubicBezTo>
                <a:cubicBezTo>
                  <a:pt x="592" y="1315"/>
                  <a:pt x="593" y="1314"/>
                  <a:pt x="592" y="1313"/>
                </a:cubicBezTo>
                <a:cubicBezTo>
                  <a:pt x="592" y="1312"/>
                  <a:pt x="592" y="1312"/>
                  <a:pt x="591" y="1312"/>
                </a:cubicBezTo>
                <a:cubicBezTo>
                  <a:pt x="591" y="1311"/>
                  <a:pt x="591" y="1310"/>
                  <a:pt x="590" y="1310"/>
                </a:cubicBezTo>
                <a:cubicBezTo>
                  <a:pt x="590" y="1309"/>
                  <a:pt x="588" y="1308"/>
                  <a:pt x="590" y="1307"/>
                </a:cubicBezTo>
                <a:cubicBezTo>
                  <a:pt x="591" y="1307"/>
                  <a:pt x="591" y="1307"/>
                  <a:pt x="592" y="1307"/>
                </a:cubicBezTo>
                <a:cubicBezTo>
                  <a:pt x="592" y="1306"/>
                  <a:pt x="593" y="1306"/>
                  <a:pt x="594" y="1307"/>
                </a:cubicBezTo>
                <a:cubicBezTo>
                  <a:pt x="594" y="1307"/>
                  <a:pt x="595" y="1307"/>
                  <a:pt x="596" y="1307"/>
                </a:cubicBezTo>
                <a:cubicBezTo>
                  <a:pt x="596" y="1307"/>
                  <a:pt x="597" y="1307"/>
                  <a:pt x="597" y="1307"/>
                </a:cubicBezTo>
                <a:cubicBezTo>
                  <a:pt x="597" y="1307"/>
                  <a:pt x="597" y="1307"/>
                  <a:pt x="597" y="1307"/>
                </a:cubicBezTo>
                <a:cubicBezTo>
                  <a:pt x="599" y="1308"/>
                  <a:pt x="598" y="1305"/>
                  <a:pt x="599" y="1305"/>
                </a:cubicBezTo>
                <a:cubicBezTo>
                  <a:pt x="601" y="1304"/>
                  <a:pt x="600" y="1307"/>
                  <a:pt x="601" y="1308"/>
                </a:cubicBezTo>
                <a:cubicBezTo>
                  <a:pt x="601" y="1308"/>
                  <a:pt x="602" y="1307"/>
                  <a:pt x="603" y="1308"/>
                </a:cubicBezTo>
                <a:cubicBezTo>
                  <a:pt x="603" y="1308"/>
                  <a:pt x="603" y="1309"/>
                  <a:pt x="603" y="1309"/>
                </a:cubicBezTo>
                <a:cubicBezTo>
                  <a:pt x="604" y="1311"/>
                  <a:pt x="605" y="1310"/>
                  <a:pt x="606" y="1311"/>
                </a:cubicBezTo>
                <a:cubicBezTo>
                  <a:pt x="607" y="1312"/>
                  <a:pt x="606" y="1313"/>
                  <a:pt x="607" y="1313"/>
                </a:cubicBezTo>
                <a:cubicBezTo>
                  <a:pt x="607" y="1314"/>
                  <a:pt x="608" y="1313"/>
                  <a:pt x="609" y="1313"/>
                </a:cubicBezTo>
                <a:cubicBezTo>
                  <a:pt x="609" y="1312"/>
                  <a:pt x="609" y="1313"/>
                  <a:pt x="610" y="1312"/>
                </a:cubicBezTo>
                <a:cubicBezTo>
                  <a:pt x="611" y="1312"/>
                  <a:pt x="611" y="1311"/>
                  <a:pt x="611" y="1311"/>
                </a:cubicBezTo>
                <a:cubicBezTo>
                  <a:pt x="611" y="1310"/>
                  <a:pt x="610" y="1309"/>
                  <a:pt x="610" y="1309"/>
                </a:cubicBezTo>
                <a:cubicBezTo>
                  <a:pt x="609" y="1308"/>
                  <a:pt x="609" y="1308"/>
                  <a:pt x="609" y="1307"/>
                </a:cubicBezTo>
                <a:cubicBezTo>
                  <a:pt x="609" y="1306"/>
                  <a:pt x="608" y="1305"/>
                  <a:pt x="609" y="1303"/>
                </a:cubicBezTo>
                <a:cubicBezTo>
                  <a:pt x="609" y="1303"/>
                  <a:pt x="610" y="1303"/>
                  <a:pt x="610" y="1302"/>
                </a:cubicBezTo>
                <a:cubicBezTo>
                  <a:pt x="609" y="1301"/>
                  <a:pt x="609" y="1301"/>
                  <a:pt x="608" y="1301"/>
                </a:cubicBezTo>
                <a:cubicBezTo>
                  <a:pt x="607" y="1300"/>
                  <a:pt x="606" y="1299"/>
                  <a:pt x="605" y="1298"/>
                </a:cubicBezTo>
                <a:cubicBezTo>
                  <a:pt x="605" y="1298"/>
                  <a:pt x="602" y="1297"/>
                  <a:pt x="602" y="1296"/>
                </a:cubicBezTo>
                <a:cubicBezTo>
                  <a:pt x="603" y="1295"/>
                  <a:pt x="605" y="1297"/>
                  <a:pt x="606" y="1297"/>
                </a:cubicBezTo>
                <a:cubicBezTo>
                  <a:pt x="607" y="1297"/>
                  <a:pt x="607" y="1296"/>
                  <a:pt x="608" y="1297"/>
                </a:cubicBezTo>
                <a:cubicBezTo>
                  <a:pt x="609" y="1297"/>
                  <a:pt x="609" y="1298"/>
                  <a:pt x="609" y="1298"/>
                </a:cubicBezTo>
                <a:cubicBezTo>
                  <a:pt x="610" y="1299"/>
                  <a:pt x="611" y="1300"/>
                  <a:pt x="611" y="1301"/>
                </a:cubicBezTo>
                <a:cubicBezTo>
                  <a:pt x="611" y="1301"/>
                  <a:pt x="611" y="1302"/>
                  <a:pt x="611" y="1303"/>
                </a:cubicBezTo>
                <a:cubicBezTo>
                  <a:pt x="612" y="1303"/>
                  <a:pt x="612" y="1303"/>
                  <a:pt x="613" y="1304"/>
                </a:cubicBezTo>
                <a:cubicBezTo>
                  <a:pt x="613" y="1304"/>
                  <a:pt x="614" y="1304"/>
                  <a:pt x="614" y="1304"/>
                </a:cubicBezTo>
                <a:cubicBezTo>
                  <a:pt x="615" y="1305"/>
                  <a:pt x="615" y="1305"/>
                  <a:pt x="615" y="1306"/>
                </a:cubicBezTo>
                <a:cubicBezTo>
                  <a:pt x="616" y="1306"/>
                  <a:pt x="619" y="1307"/>
                  <a:pt x="619" y="1306"/>
                </a:cubicBezTo>
                <a:cubicBezTo>
                  <a:pt x="620" y="1305"/>
                  <a:pt x="620" y="1303"/>
                  <a:pt x="619" y="1302"/>
                </a:cubicBezTo>
                <a:cubicBezTo>
                  <a:pt x="619" y="1302"/>
                  <a:pt x="618" y="1302"/>
                  <a:pt x="617" y="1302"/>
                </a:cubicBezTo>
                <a:cubicBezTo>
                  <a:pt x="616" y="1302"/>
                  <a:pt x="616" y="1302"/>
                  <a:pt x="615" y="1302"/>
                </a:cubicBezTo>
                <a:cubicBezTo>
                  <a:pt x="614" y="1301"/>
                  <a:pt x="614" y="1299"/>
                  <a:pt x="613" y="1298"/>
                </a:cubicBezTo>
                <a:cubicBezTo>
                  <a:pt x="612" y="1297"/>
                  <a:pt x="612" y="1296"/>
                  <a:pt x="612" y="1295"/>
                </a:cubicBezTo>
                <a:cubicBezTo>
                  <a:pt x="612" y="1294"/>
                  <a:pt x="612" y="1294"/>
                  <a:pt x="612" y="1293"/>
                </a:cubicBezTo>
                <a:cubicBezTo>
                  <a:pt x="612" y="1293"/>
                  <a:pt x="611" y="1293"/>
                  <a:pt x="611" y="1293"/>
                </a:cubicBezTo>
                <a:cubicBezTo>
                  <a:pt x="610" y="1292"/>
                  <a:pt x="610" y="1291"/>
                  <a:pt x="610" y="1291"/>
                </a:cubicBezTo>
                <a:cubicBezTo>
                  <a:pt x="609" y="1289"/>
                  <a:pt x="607" y="1290"/>
                  <a:pt x="606" y="1290"/>
                </a:cubicBezTo>
                <a:cubicBezTo>
                  <a:pt x="605" y="1290"/>
                  <a:pt x="605" y="1290"/>
                  <a:pt x="604" y="1289"/>
                </a:cubicBezTo>
                <a:cubicBezTo>
                  <a:pt x="604" y="1288"/>
                  <a:pt x="603" y="1288"/>
                  <a:pt x="602" y="1288"/>
                </a:cubicBezTo>
                <a:cubicBezTo>
                  <a:pt x="601" y="1287"/>
                  <a:pt x="600" y="1288"/>
                  <a:pt x="599" y="1287"/>
                </a:cubicBezTo>
                <a:cubicBezTo>
                  <a:pt x="598" y="1287"/>
                  <a:pt x="598" y="1286"/>
                  <a:pt x="597" y="1285"/>
                </a:cubicBezTo>
                <a:cubicBezTo>
                  <a:pt x="597" y="1284"/>
                  <a:pt x="597" y="1284"/>
                  <a:pt x="596" y="1283"/>
                </a:cubicBezTo>
                <a:cubicBezTo>
                  <a:pt x="596" y="1283"/>
                  <a:pt x="595" y="1282"/>
                  <a:pt x="595" y="1282"/>
                </a:cubicBezTo>
                <a:cubicBezTo>
                  <a:pt x="594" y="1281"/>
                  <a:pt x="592" y="1282"/>
                  <a:pt x="591" y="1282"/>
                </a:cubicBezTo>
                <a:cubicBezTo>
                  <a:pt x="591" y="1283"/>
                  <a:pt x="590" y="1284"/>
                  <a:pt x="590" y="1284"/>
                </a:cubicBezTo>
                <a:cubicBezTo>
                  <a:pt x="589" y="1284"/>
                  <a:pt x="589" y="1284"/>
                  <a:pt x="588" y="1285"/>
                </a:cubicBezTo>
                <a:cubicBezTo>
                  <a:pt x="587" y="1285"/>
                  <a:pt x="586" y="1285"/>
                  <a:pt x="586" y="1286"/>
                </a:cubicBezTo>
                <a:cubicBezTo>
                  <a:pt x="587" y="1286"/>
                  <a:pt x="587" y="1286"/>
                  <a:pt x="588" y="1286"/>
                </a:cubicBezTo>
                <a:cubicBezTo>
                  <a:pt x="588" y="1286"/>
                  <a:pt x="589" y="1286"/>
                  <a:pt x="590" y="1286"/>
                </a:cubicBezTo>
                <a:cubicBezTo>
                  <a:pt x="591" y="1286"/>
                  <a:pt x="591" y="1286"/>
                  <a:pt x="591" y="1286"/>
                </a:cubicBezTo>
                <a:cubicBezTo>
                  <a:pt x="592" y="1287"/>
                  <a:pt x="592" y="1288"/>
                  <a:pt x="593" y="1288"/>
                </a:cubicBezTo>
                <a:cubicBezTo>
                  <a:pt x="594" y="1288"/>
                  <a:pt x="594" y="1288"/>
                  <a:pt x="595" y="1289"/>
                </a:cubicBezTo>
                <a:cubicBezTo>
                  <a:pt x="595" y="1289"/>
                  <a:pt x="595" y="1290"/>
                  <a:pt x="595" y="1291"/>
                </a:cubicBezTo>
                <a:cubicBezTo>
                  <a:pt x="596" y="1291"/>
                  <a:pt x="597" y="1291"/>
                  <a:pt x="598" y="1292"/>
                </a:cubicBezTo>
                <a:cubicBezTo>
                  <a:pt x="598" y="1292"/>
                  <a:pt x="598" y="1293"/>
                  <a:pt x="599" y="1293"/>
                </a:cubicBezTo>
                <a:cubicBezTo>
                  <a:pt x="599" y="1295"/>
                  <a:pt x="602" y="1295"/>
                  <a:pt x="602" y="1297"/>
                </a:cubicBezTo>
                <a:cubicBezTo>
                  <a:pt x="601" y="1296"/>
                  <a:pt x="600" y="1296"/>
                  <a:pt x="600" y="1296"/>
                </a:cubicBezTo>
                <a:cubicBezTo>
                  <a:pt x="599" y="1296"/>
                  <a:pt x="599" y="1296"/>
                  <a:pt x="598" y="1295"/>
                </a:cubicBezTo>
                <a:cubicBezTo>
                  <a:pt x="597" y="1295"/>
                  <a:pt x="597" y="1294"/>
                  <a:pt x="597" y="1294"/>
                </a:cubicBezTo>
                <a:cubicBezTo>
                  <a:pt x="596" y="1294"/>
                  <a:pt x="595" y="1294"/>
                  <a:pt x="595" y="1294"/>
                </a:cubicBezTo>
                <a:cubicBezTo>
                  <a:pt x="594" y="1293"/>
                  <a:pt x="593" y="1293"/>
                  <a:pt x="592" y="1292"/>
                </a:cubicBezTo>
                <a:cubicBezTo>
                  <a:pt x="592" y="1291"/>
                  <a:pt x="591" y="1291"/>
                  <a:pt x="591" y="1291"/>
                </a:cubicBezTo>
                <a:cubicBezTo>
                  <a:pt x="590" y="1290"/>
                  <a:pt x="590" y="1289"/>
                  <a:pt x="589" y="1288"/>
                </a:cubicBezTo>
                <a:cubicBezTo>
                  <a:pt x="587" y="1287"/>
                  <a:pt x="586" y="1288"/>
                  <a:pt x="585" y="1288"/>
                </a:cubicBezTo>
                <a:cubicBezTo>
                  <a:pt x="584" y="1287"/>
                  <a:pt x="584" y="1287"/>
                  <a:pt x="583" y="1287"/>
                </a:cubicBezTo>
                <a:cubicBezTo>
                  <a:pt x="582" y="1287"/>
                  <a:pt x="581" y="1287"/>
                  <a:pt x="581" y="1287"/>
                </a:cubicBezTo>
                <a:cubicBezTo>
                  <a:pt x="581" y="1286"/>
                  <a:pt x="581" y="1286"/>
                  <a:pt x="581" y="1286"/>
                </a:cubicBezTo>
                <a:cubicBezTo>
                  <a:pt x="581" y="1286"/>
                  <a:pt x="582" y="1286"/>
                  <a:pt x="583" y="1286"/>
                </a:cubicBezTo>
                <a:cubicBezTo>
                  <a:pt x="583" y="1285"/>
                  <a:pt x="584" y="1285"/>
                  <a:pt x="584" y="1284"/>
                </a:cubicBezTo>
                <a:cubicBezTo>
                  <a:pt x="585" y="1284"/>
                  <a:pt x="586" y="1284"/>
                  <a:pt x="586" y="1284"/>
                </a:cubicBezTo>
                <a:cubicBezTo>
                  <a:pt x="587" y="1284"/>
                  <a:pt x="588" y="1284"/>
                  <a:pt x="588" y="1284"/>
                </a:cubicBezTo>
                <a:cubicBezTo>
                  <a:pt x="590" y="1283"/>
                  <a:pt x="588" y="1282"/>
                  <a:pt x="588" y="1281"/>
                </a:cubicBezTo>
                <a:cubicBezTo>
                  <a:pt x="587" y="1280"/>
                  <a:pt x="588" y="1280"/>
                  <a:pt x="587" y="1279"/>
                </a:cubicBezTo>
                <a:cubicBezTo>
                  <a:pt x="587" y="1279"/>
                  <a:pt x="586" y="1279"/>
                  <a:pt x="586" y="1278"/>
                </a:cubicBezTo>
                <a:cubicBezTo>
                  <a:pt x="585" y="1278"/>
                  <a:pt x="585" y="1277"/>
                  <a:pt x="586" y="1277"/>
                </a:cubicBezTo>
                <a:cubicBezTo>
                  <a:pt x="586" y="1276"/>
                  <a:pt x="587" y="1276"/>
                  <a:pt x="588" y="1276"/>
                </a:cubicBezTo>
                <a:cubicBezTo>
                  <a:pt x="589" y="1276"/>
                  <a:pt x="589" y="1274"/>
                  <a:pt x="590" y="1276"/>
                </a:cubicBezTo>
                <a:cubicBezTo>
                  <a:pt x="591" y="1276"/>
                  <a:pt x="591" y="1277"/>
                  <a:pt x="591" y="1277"/>
                </a:cubicBezTo>
                <a:cubicBezTo>
                  <a:pt x="591" y="1277"/>
                  <a:pt x="592" y="1278"/>
                  <a:pt x="592" y="1278"/>
                </a:cubicBezTo>
                <a:cubicBezTo>
                  <a:pt x="593" y="1280"/>
                  <a:pt x="591" y="1280"/>
                  <a:pt x="591" y="1281"/>
                </a:cubicBezTo>
                <a:cubicBezTo>
                  <a:pt x="592" y="1281"/>
                  <a:pt x="592" y="1281"/>
                  <a:pt x="593" y="1280"/>
                </a:cubicBezTo>
                <a:cubicBezTo>
                  <a:pt x="593" y="1279"/>
                  <a:pt x="594" y="1280"/>
                  <a:pt x="594" y="1279"/>
                </a:cubicBezTo>
                <a:cubicBezTo>
                  <a:pt x="596" y="1278"/>
                  <a:pt x="594" y="1277"/>
                  <a:pt x="593" y="1276"/>
                </a:cubicBezTo>
                <a:cubicBezTo>
                  <a:pt x="592" y="1275"/>
                  <a:pt x="593" y="1274"/>
                  <a:pt x="591" y="1273"/>
                </a:cubicBezTo>
                <a:cubicBezTo>
                  <a:pt x="590" y="1272"/>
                  <a:pt x="589" y="1273"/>
                  <a:pt x="588" y="1271"/>
                </a:cubicBezTo>
                <a:cubicBezTo>
                  <a:pt x="588" y="1270"/>
                  <a:pt x="589" y="1269"/>
                  <a:pt x="588" y="1268"/>
                </a:cubicBezTo>
                <a:cubicBezTo>
                  <a:pt x="588" y="1268"/>
                  <a:pt x="587" y="1267"/>
                  <a:pt x="587" y="1267"/>
                </a:cubicBezTo>
                <a:cubicBezTo>
                  <a:pt x="587" y="1266"/>
                  <a:pt x="586" y="1266"/>
                  <a:pt x="585" y="1265"/>
                </a:cubicBezTo>
                <a:cubicBezTo>
                  <a:pt x="585" y="1264"/>
                  <a:pt x="585" y="1263"/>
                  <a:pt x="584" y="1263"/>
                </a:cubicBezTo>
                <a:cubicBezTo>
                  <a:pt x="583" y="1262"/>
                  <a:pt x="583" y="1262"/>
                  <a:pt x="582" y="1261"/>
                </a:cubicBezTo>
                <a:cubicBezTo>
                  <a:pt x="582" y="1260"/>
                  <a:pt x="582" y="1260"/>
                  <a:pt x="582" y="1259"/>
                </a:cubicBezTo>
                <a:cubicBezTo>
                  <a:pt x="582" y="1259"/>
                  <a:pt x="581" y="1258"/>
                  <a:pt x="580" y="1258"/>
                </a:cubicBezTo>
                <a:cubicBezTo>
                  <a:pt x="580" y="1257"/>
                  <a:pt x="580" y="1256"/>
                  <a:pt x="580" y="1256"/>
                </a:cubicBezTo>
                <a:cubicBezTo>
                  <a:pt x="580" y="1254"/>
                  <a:pt x="581" y="1253"/>
                  <a:pt x="581" y="1252"/>
                </a:cubicBezTo>
                <a:cubicBezTo>
                  <a:pt x="581" y="1251"/>
                  <a:pt x="581" y="1250"/>
                  <a:pt x="581" y="1250"/>
                </a:cubicBezTo>
                <a:cubicBezTo>
                  <a:pt x="582" y="1249"/>
                  <a:pt x="582" y="1249"/>
                  <a:pt x="582" y="1248"/>
                </a:cubicBezTo>
                <a:cubicBezTo>
                  <a:pt x="583" y="1247"/>
                  <a:pt x="583" y="1248"/>
                  <a:pt x="584" y="1247"/>
                </a:cubicBezTo>
                <a:cubicBezTo>
                  <a:pt x="585" y="1247"/>
                  <a:pt x="585" y="1246"/>
                  <a:pt x="586" y="1246"/>
                </a:cubicBezTo>
                <a:cubicBezTo>
                  <a:pt x="586" y="1245"/>
                  <a:pt x="587" y="1246"/>
                  <a:pt x="586" y="1247"/>
                </a:cubicBezTo>
                <a:cubicBezTo>
                  <a:pt x="586" y="1248"/>
                  <a:pt x="585" y="1247"/>
                  <a:pt x="585" y="1248"/>
                </a:cubicBezTo>
                <a:cubicBezTo>
                  <a:pt x="584" y="1250"/>
                  <a:pt x="586" y="1250"/>
                  <a:pt x="587" y="1250"/>
                </a:cubicBezTo>
                <a:cubicBezTo>
                  <a:pt x="587" y="1251"/>
                  <a:pt x="588" y="1251"/>
                  <a:pt x="588" y="1252"/>
                </a:cubicBezTo>
                <a:cubicBezTo>
                  <a:pt x="589" y="1252"/>
                  <a:pt x="589" y="1252"/>
                  <a:pt x="590" y="1252"/>
                </a:cubicBezTo>
                <a:cubicBezTo>
                  <a:pt x="591" y="1252"/>
                  <a:pt x="591" y="1253"/>
                  <a:pt x="591" y="1253"/>
                </a:cubicBezTo>
                <a:cubicBezTo>
                  <a:pt x="592" y="1254"/>
                  <a:pt x="593" y="1254"/>
                  <a:pt x="593" y="1254"/>
                </a:cubicBezTo>
                <a:cubicBezTo>
                  <a:pt x="595" y="1254"/>
                  <a:pt x="595" y="1256"/>
                  <a:pt x="595" y="1257"/>
                </a:cubicBezTo>
                <a:cubicBezTo>
                  <a:pt x="595" y="1259"/>
                  <a:pt x="595" y="1260"/>
                  <a:pt x="597" y="1260"/>
                </a:cubicBezTo>
                <a:cubicBezTo>
                  <a:pt x="598" y="1261"/>
                  <a:pt x="598" y="1261"/>
                  <a:pt x="599" y="1261"/>
                </a:cubicBezTo>
                <a:cubicBezTo>
                  <a:pt x="600" y="1261"/>
                  <a:pt x="600" y="1261"/>
                  <a:pt x="601" y="1261"/>
                </a:cubicBezTo>
                <a:cubicBezTo>
                  <a:pt x="602" y="1261"/>
                  <a:pt x="602" y="1262"/>
                  <a:pt x="603" y="1262"/>
                </a:cubicBezTo>
                <a:cubicBezTo>
                  <a:pt x="604" y="1262"/>
                  <a:pt x="603" y="1261"/>
                  <a:pt x="603" y="1261"/>
                </a:cubicBezTo>
                <a:cubicBezTo>
                  <a:pt x="602" y="1261"/>
                  <a:pt x="602" y="1261"/>
                  <a:pt x="601" y="1260"/>
                </a:cubicBezTo>
                <a:cubicBezTo>
                  <a:pt x="601" y="1260"/>
                  <a:pt x="601" y="1259"/>
                  <a:pt x="600" y="1258"/>
                </a:cubicBezTo>
                <a:cubicBezTo>
                  <a:pt x="599" y="1258"/>
                  <a:pt x="597" y="1258"/>
                  <a:pt x="596" y="1257"/>
                </a:cubicBezTo>
                <a:cubicBezTo>
                  <a:pt x="596" y="1256"/>
                  <a:pt x="596" y="1255"/>
                  <a:pt x="596" y="1255"/>
                </a:cubicBezTo>
                <a:cubicBezTo>
                  <a:pt x="596" y="1254"/>
                  <a:pt x="597" y="1254"/>
                  <a:pt x="598" y="1255"/>
                </a:cubicBezTo>
                <a:cubicBezTo>
                  <a:pt x="599" y="1255"/>
                  <a:pt x="599" y="1254"/>
                  <a:pt x="600" y="1254"/>
                </a:cubicBezTo>
                <a:cubicBezTo>
                  <a:pt x="601" y="1254"/>
                  <a:pt x="601" y="1255"/>
                  <a:pt x="602" y="1255"/>
                </a:cubicBezTo>
                <a:cubicBezTo>
                  <a:pt x="602" y="1256"/>
                  <a:pt x="602" y="1256"/>
                  <a:pt x="603" y="1257"/>
                </a:cubicBezTo>
                <a:cubicBezTo>
                  <a:pt x="603" y="1257"/>
                  <a:pt x="604" y="1257"/>
                  <a:pt x="604" y="1258"/>
                </a:cubicBezTo>
                <a:cubicBezTo>
                  <a:pt x="605" y="1258"/>
                  <a:pt x="605" y="1259"/>
                  <a:pt x="605" y="1259"/>
                </a:cubicBezTo>
                <a:cubicBezTo>
                  <a:pt x="606" y="1260"/>
                  <a:pt x="606" y="1260"/>
                  <a:pt x="607" y="1260"/>
                </a:cubicBezTo>
                <a:cubicBezTo>
                  <a:pt x="607" y="1260"/>
                  <a:pt x="608" y="1261"/>
                  <a:pt x="608" y="1260"/>
                </a:cubicBezTo>
                <a:cubicBezTo>
                  <a:pt x="609" y="1260"/>
                  <a:pt x="607" y="1260"/>
                  <a:pt x="607" y="1259"/>
                </a:cubicBezTo>
                <a:cubicBezTo>
                  <a:pt x="607" y="1259"/>
                  <a:pt x="606" y="1258"/>
                  <a:pt x="606" y="1258"/>
                </a:cubicBezTo>
                <a:cubicBezTo>
                  <a:pt x="606" y="1256"/>
                  <a:pt x="604" y="1256"/>
                  <a:pt x="604" y="1255"/>
                </a:cubicBezTo>
                <a:cubicBezTo>
                  <a:pt x="603" y="1254"/>
                  <a:pt x="603" y="1251"/>
                  <a:pt x="604" y="1251"/>
                </a:cubicBezTo>
                <a:cubicBezTo>
                  <a:pt x="605" y="1251"/>
                  <a:pt x="606" y="1252"/>
                  <a:pt x="606" y="1252"/>
                </a:cubicBezTo>
                <a:cubicBezTo>
                  <a:pt x="607" y="1252"/>
                  <a:pt x="607" y="1251"/>
                  <a:pt x="608" y="1252"/>
                </a:cubicBezTo>
                <a:cubicBezTo>
                  <a:pt x="609" y="1252"/>
                  <a:pt x="609" y="1253"/>
                  <a:pt x="609" y="1253"/>
                </a:cubicBezTo>
                <a:cubicBezTo>
                  <a:pt x="610" y="1253"/>
                  <a:pt x="610" y="1252"/>
                  <a:pt x="610" y="1252"/>
                </a:cubicBezTo>
                <a:cubicBezTo>
                  <a:pt x="609" y="1251"/>
                  <a:pt x="608" y="1250"/>
                  <a:pt x="607" y="1250"/>
                </a:cubicBezTo>
                <a:cubicBezTo>
                  <a:pt x="605" y="1249"/>
                  <a:pt x="606" y="1248"/>
                  <a:pt x="605" y="1246"/>
                </a:cubicBezTo>
                <a:cubicBezTo>
                  <a:pt x="604" y="1245"/>
                  <a:pt x="603" y="1244"/>
                  <a:pt x="604" y="1242"/>
                </a:cubicBezTo>
                <a:cubicBezTo>
                  <a:pt x="604" y="1241"/>
                  <a:pt x="606" y="1242"/>
                  <a:pt x="608" y="1242"/>
                </a:cubicBezTo>
                <a:cubicBezTo>
                  <a:pt x="608" y="1241"/>
                  <a:pt x="609" y="1241"/>
                  <a:pt x="609" y="1240"/>
                </a:cubicBezTo>
                <a:cubicBezTo>
                  <a:pt x="610" y="1240"/>
                  <a:pt x="611" y="1239"/>
                  <a:pt x="612" y="1239"/>
                </a:cubicBezTo>
                <a:cubicBezTo>
                  <a:pt x="613" y="1239"/>
                  <a:pt x="614" y="1238"/>
                  <a:pt x="615" y="1238"/>
                </a:cubicBezTo>
                <a:cubicBezTo>
                  <a:pt x="616" y="1238"/>
                  <a:pt x="617" y="1238"/>
                  <a:pt x="618" y="1238"/>
                </a:cubicBezTo>
                <a:cubicBezTo>
                  <a:pt x="618" y="1238"/>
                  <a:pt x="619" y="1238"/>
                  <a:pt x="620" y="1238"/>
                </a:cubicBezTo>
                <a:cubicBezTo>
                  <a:pt x="621" y="1238"/>
                  <a:pt x="622" y="1239"/>
                  <a:pt x="623" y="1239"/>
                </a:cubicBezTo>
                <a:cubicBezTo>
                  <a:pt x="624" y="1240"/>
                  <a:pt x="626" y="1240"/>
                  <a:pt x="627" y="1239"/>
                </a:cubicBezTo>
                <a:cubicBezTo>
                  <a:pt x="628" y="1238"/>
                  <a:pt x="629" y="1237"/>
                  <a:pt x="630" y="1237"/>
                </a:cubicBezTo>
                <a:cubicBezTo>
                  <a:pt x="632" y="1237"/>
                  <a:pt x="633" y="1237"/>
                  <a:pt x="634" y="1237"/>
                </a:cubicBezTo>
                <a:cubicBezTo>
                  <a:pt x="635" y="1238"/>
                  <a:pt x="636" y="1238"/>
                  <a:pt x="638" y="1239"/>
                </a:cubicBezTo>
                <a:cubicBezTo>
                  <a:pt x="639" y="1239"/>
                  <a:pt x="640" y="1239"/>
                  <a:pt x="642" y="1240"/>
                </a:cubicBezTo>
                <a:cubicBezTo>
                  <a:pt x="643" y="1240"/>
                  <a:pt x="643" y="1241"/>
                  <a:pt x="644" y="1241"/>
                </a:cubicBezTo>
                <a:cubicBezTo>
                  <a:pt x="644" y="1242"/>
                  <a:pt x="645" y="1242"/>
                  <a:pt x="646" y="1242"/>
                </a:cubicBezTo>
                <a:cubicBezTo>
                  <a:pt x="647" y="1242"/>
                  <a:pt x="648" y="1243"/>
                  <a:pt x="648" y="1244"/>
                </a:cubicBezTo>
                <a:cubicBezTo>
                  <a:pt x="649" y="1246"/>
                  <a:pt x="650" y="1246"/>
                  <a:pt x="651" y="1246"/>
                </a:cubicBezTo>
                <a:cubicBezTo>
                  <a:pt x="652" y="1246"/>
                  <a:pt x="654" y="1246"/>
                  <a:pt x="655" y="1246"/>
                </a:cubicBezTo>
                <a:cubicBezTo>
                  <a:pt x="656" y="1245"/>
                  <a:pt x="658" y="1245"/>
                  <a:pt x="659" y="1245"/>
                </a:cubicBezTo>
                <a:cubicBezTo>
                  <a:pt x="660" y="1245"/>
                  <a:pt x="660" y="1245"/>
                  <a:pt x="661" y="1245"/>
                </a:cubicBezTo>
                <a:cubicBezTo>
                  <a:pt x="662" y="1244"/>
                  <a:pt x="662" y="1245"/>
                  <a:pt x="662" y="1245"/>
                </a:cubicBezTo>
                <a:cubicBezTo>
                  <a:pt x="662" y="1246"/>
                  <a:pt x="663" y="1246"/>
                  <a:pt x="662" y="1247"/>
                </a:cubicBezTo>
                <a:cubicBezTo>
                  <a:pt x="661" y="1247"/>
                  <a:pt x="660" y="1247"/>
                  <a:pt x="660" y="1248"/>
                </a:cubicBezTo>
                <a:cubicBezTo>
                  <a:pt x="658" y="1248"/>
                  <a:pt x="658" y="1249"/>
                  <a:pt x="656" y="1250"/>
                </a:cubicBezTo>
                <a:cubicBezTo>
                  <a:pt x="655" y="1250"/>
                  <a:pt x="654" y="1250"/>
                  <a:pt x="653" y="1251"/>
                </a:cubicBezTo>
                <a:cubicBezTo>
                  <a:pt x="651" y="1252"/>
                  <a:pt x="651" y="1254"/>
                  <a:pt x="651" y="1255"/>
                </a:cubicBezTo>
                <a:cubicBezTo>
                  <a:pt x="651" y="1257"/>
                  <a:pt x="651" y="1257"/>
                  <a:pt x="652" y="1256"/>
                </a:cubicBezTo>
                <a:cubicBezTo>
                  <a:pt x="654" y="1256"/>
                  <a:pt x="656" y="1255"/>
                  <a:pt x="658" y="1253"/>
                </a:cubicBezTo>
                <a:cubicBezTo>
                  <a:pt x="659" y="1253"/>
                  <a:pt x="659" y="1253"/>
                  <a:pt x="660" y="1252"/>
                </a:cubicBezTo>
                <a:cubicBezTo>
                  <a:pt x="661" y="1251"/>
                  <a:pt x="662" y="1251"/>
                  <a:pt x="663" y="1250"/>
                </a:cubicBezTo>
                <a:cubicBezTo>
                  <a:pt x="663" y="1250"/>
                  <a:pt x="664" y="1249"/>
                  <a:pt x="665" y="1249"/>
                </a:cubicBezTo>
                <a:cubicBezTo>
                  <a:pt x="665" y="1248"/>
                  <a:pt x="665" y="1248"/>
                  <a:pt x="666" y="1247"/>
                </a:cubicBezTo>
                <a:cubicBezTo>
                  <a:pt x="667" y="1246"/>
                  <a:pt x="668" y="1246"/>
                  <a:pt x="669" y="1245"/>
                </a:cubicBezTo>
                <a:cubicBezTo>
                  <a:pt x="671" y="1244"/>
                  <a:pt x="672" y="1244"/>
                  <a:pt x="673" y="1243"/>
                </a:cubicBezTo>
                <a:cubicBezTo>
                  <a:pt x="673" y="1241"/>
                  <a:pt x="675" y="1241"/>
                  <a:pt x="676" y="1241"/>
                </a:cubicBezTo>
                <a:cubicBezTo>
                  <a:pt x="677" y="1240"/>
                  <a:pt x="677" y="1238"/>
                  <a:pt x="678" y="1237"/>
                </a:cubicBezTo>
                <a:cubicBezTo>
                  <a:pt x="680" y="1236"/>
                  <a:pt x="681" y="1237"/>
                  <a:pt x="682" y="1237"/>
                </a:cubicBezTo>
                <a:cubicBezTo>
                  <a:pt x="684" y="1237"/>
                  <a:pt x="685" y="1236"/>
                  <a:pt x="686" y="1236"/>
                </a:cubicBezTo>
                <a:cubicBezTo>
                  <a:pt x="688" y="1236"/>
                  <a:pt x="689" y="1236"/>
                  <a:pt x="690" y="1236"/>
                </a:cubicBezTo>
                <a:cubicBezTo>
                  <a:pt x="691" y="1235"/>
                  <a:pt x="691" y="1235"/>
                  <a:pt x="692" y="1235"/>
                </a:cubicBezTo>
                <a:cubicBezTo>
                  <a:pt x="693" y="1234"/>
                  <a:pt x="693" y="1235"/>
                  <a:pt x="693" y="1235"/>
                </a:cubicBezTo>
                <a:cubicBezTo>
                  <a:pt x="695" y="1236"/>
                  <a:pt x="696" y="1235"/>
                  <a:pt x="697" y="1236"/>
                </a:cubicBezTo>
                <a:cubicBezTo>
                  <a:pt x="699" y="1236"/>
                  <a:pt x="698" y="1237"/>
                  <a:pt x="699" y="1237"/>
                </a:cubicBezTo>
                <a:cubicBezTo>
                  <a:pt x="700" y="1237"/>
                  <a:pt x="701" y="1237"/>
                  <a:pt x="702" y="1237"/>
                </a:cubicBezTo>
                <a:cubicBezTo>
                  <a:pt x="704" y="1237"/>
                  <a:pt x="705" y="1237"/>
                  <a:pt x="706" y="1236"/>
                </a:cubicBezTo>
                <a:cubicBezTo>
                  <a:pt x="708" y="1235"/>
                  <a:pt x="708" y="1237"/>
                  <a:pt x="709" y="1238"/>
                </a:cubicBezTo>
                <a:cubicBezTo>
                  <a:pt x="709" y="1238"/>
                  <a:pt x="710" y="1238"/>
                  <a:pt x="710" y="1238"/>
                </a:cubicBezTo>
                <a:cubicBezTo>
                  <a:pt x="711" y="1239"/>
                  <a:pt x="711" y="1239"/>
                  <a:pt x="712" y="1240"/>
                </a:cubicBezTo>
                <a:cubicBezTo>
                  <a:pt x="712" y="1240"/>
                  <a:pt x="713" y="1241"/>
                  <a:pt x="714" y="1241"/>
                </a:cubicBezTo>
                <a:cubicBezTo>
                  <a:pt x="715" y="1241"/>
                  <a:pt x="716" y="1241"/>
                  <a:pt x="717" y="1241"/>
                </a:cubicBezTo>
                <a:cubicBezTo>
                  <a:pt x="718" y="1242"/>
                  <a:pt x="718" y="1242"/>
                  <a:pt x="719" y="1242"/>
                </a:cubicBezTo>
                <a:cubicBezTo>
                  <a:pt x="720" y="1242"/>
                  <a:pt x="722" y="1242"/>
                  <a:pt x="722" y="1243"/>
                </a:cubicBezTo>
                <a:cubicBezTo>
                  <a:pt x="721" y="1243"/>
                  <a:pt x="720" y="1243"/>
                  <a:pt x="720" y="1243"/>
                </a:cubicBezTo>
                <a:cubicBezTo>
                  <a:pt x="719" y="1243"/>
                  <a:pt x="719" y="1243"/>
                  <a:pt x="718" y="1243"/>
                </a:cubicBezTo>
                <a:cubicBezTo>
                  <a:pt x="716" y="1243"/>
                  <a:pt x="715" y="1243"/>
                  <a:pt x="714" y="1243"/>
                </a:cubicBezTo>
                <a:cubicBezTo>
                  <a:pt x="712" y="1244"/>
                  <a:pt x="711" y="1245"/>
                  <a:pt x="710" y="1245"/>
                </a:cubicBezTo>
                <a:cubicBezTo>
                  <a:pt x="709" y="1245"/>
                  <a:pt x="708" y="1244"/>
                  <a:pt x="707" y="1244"/>
                </a:cubicBezTo>
                <a:cubicBezTo>
                  <a:pt x="707" y="1244"/>
                  <a:pt x="706" y="1245"/>
                  <a:pt x="706" y="1245"/>
                </a:cubicBezTo>
                <a:cubicBezTo>
                  <a:pt x="705" y="1246"/>
                  <a:pt x="703" y="1245"/>
                  <a:pt x="703" y="1246"/>
                </a:cubicBezTo>
                <a:cubicBezTo>
                  <a:pt x="703" y="1248"/>
                  <a:pt x="704" y="1248"/>
                  <a:pt x="705" y="1248"/>
                </a:cubicBezTo>
                <a:cubicBezTo>
                  <a:pt x="706" y="1248"/>
                  <a:pt x="706" y="1249"/>
                  <a:pt x="706" y="1249"/>
                </a:cubicBezTo>
                <a:cubicBezTo>
                  <a:pt x="707" y="1249"/>
                  <a:pt x="708" y="1248"/>
                  <a:pt x="708" y="1249"/>
                </a:cubicBezTo>
                <a:cubicBezTo>
                  <a:pt x="711" y="1250"/>
                  <a:pt x="707" y="1251"/>
                  <a:pt x="706" y="1251"/>
                </a:cubicBezTo>
                <a:cubicBezTo>
                  <a:pt x="705" y="1251"/>
                  <a:pt x="704" y="1251"/>
                  <a:pt x="703" y="1251"/>
                </a:cubicBezTo>
                <a:cubicBezTo>
                  <a:pt x="702" y="1251"/>
                  <a:pt x="701" y="1252"/>
                  <a:pt x="700" y="1251"/>
                </a:cubicBezTo>
                <a:cubicBezTo>
                  <a:pt x="699" y="1251"/>
                  <a:pt x="699" y="1251"/>
                  <a:pt x="698" y="1250"/>
                </a:cubicBezTo>
                <a:cubicBezTo>
                  <a:pt x="698" y="1250"/>
                  <a:pt x="697" y="1250"/>
                  <a:pt x="696" y="1250"/>
                </a:cubicBezTo>
                <a:cubicBezTo>
                  <a:pt x="695" y="1250"/>
                  <a:pt x="694" y="1251"/>
                  <a:pt x="692" y="1251"/>
                </a:cubicBezTo>
                <a:cubicBezTo>
                  <a:pt x="691" y="1250"/>
                  <a:pt x="690" y="1250"/>
                  <a:pt x="688" y="1250"/>
                </a:cubicBezTo>
                <a:cubicBezTo>
                  <a:pt x="688" y="1250"/>
                  <a:pt x="687" y="1251"/>
                  <a:pt x="686" y="1251"/>
                </a:cubicBezTo>
                <a:cubicBezTo>
                  <a:pt x="685" y="1250"/>
                  <a:pt x="686" y="1250"/>
                  <a:pt x="686" y="1249"/>
                </a:cubicBezTo>
                <a:cubicBezTo>
                  <a:pt x="686" y="1248"/>
                  <a:pt x="685" y="1248"/>
                  <a:pt x="685" y="1248"/>
                </a:cubicBezTo>
                <a:cubicBezTo>
                  <a:pt x="684" y="1248"/>
                  <a:pt x="684" y="1248"/>
                  <a:pt x="684" y="1248"/>
                </a:cubicBezTo>
                <a:cubicBezTo>
                  <a:pt x="683" y="1248"/>
                  <a:pt x="683" y="1248"/>
                  <a:pt x="683" y="1247"/>
                </a:cubicBezTo>
                <a:cubicBezTo>
                  <a:pt x="680" y="1247"/>
                  <a:pt x="683" y="1249"/>
                  <a:pt x="683" y="1250"/>
                </a:cubicBezTo>
                <a:cubicBezTo>
                  <a:pt x="684" y="1252"/>
                  <a:pt x="682" y="1252"/>
                  <a:pt x="681" y="1252"/>
                </a:cubicBezTo>
                <a:cubicBezTo>
                  <a:pt x="679" y="1252"/>
                  <a:pt x="679" y="1253"/>
                  <a:pt x="677" y="1252"/>
                </a:cubicBezTo>
                <a:cubicBezTo>
                  <a:pt x="677" y="1251"/>
                  <a:pt x="677" y="1251"/>
                  <a:pt x="676" y="1251"/>
                </a:cubicBezTo>
                <a:cubicBezTo>
                  <a:pt x="675" y="1250"/>
                  <a:pt x="675" y="1250"/>
                  <a:pt x="674" y="1250"/>
                </a:cubicBezTo>
                <a:cubicBezTo>
                  <a:pt x="673" y="1248"/>
                  <a:pt x="672" y="1249"/>
                  <a:pt x="671" y="1249"/>
                </a:cubicBezTo>
                <a:cubicBezTo>
                  <a:pt x="670" y="1249"/>
                  <a:pt x="669" y="1249"/>
                  <a:pt x="669" y="1250"/>
                </a:cubicBezTo>
                <a:cubicBezTo>
                  <a:pt x="668" y="1250"/>
                  <a:pt x="668" y="1250"/>
                  <a:pt x="667" y="1251"/>
                </a:cubicBezTo>
                <a:cubicBezTo>
                  <a:pt x="667" y="1251"/>
                  <a:pt x="666" y="1251"/>
                  <a:pt x="665" y="1251"/>
                </a:cubicBezTo>
                <a:cubicBezTo>
                  <a:pt x="665" y="1251"/>
                  <a:pt x="665" y="1252"/>
                  <a:pt x="664" y="1252"/>
                </a:cubicBezTo>
                <a:cubicBezTo>
                  <a:pt x="663" y="1252"/>
                  <a:pt x="663" y="1252"/>
                  <a:pt x="662" y="1253"/>
                </a:cubicBezTo>
                <a:cubicBezTo>
                  <a:pt x="661" y="1253"/>
                  <a:pt x="660" y="1254"/>
                  <a:pt x="659" y="1255"/>
                </a:cubicBezTo>
                <a:cubicBezTo>
                  <a:pt x="658" y="1255"/>
                  <a:pt x="657" y="1255"/>
                  <a:pt x="656" y="1256"/>
                </a:cubicBezTo>
                <a:cubicBezTo>
                  <a:pt x="655" y="1256"/>
                  <a:pt x="653" y="1256"/>
                  <a:pt x="652" y="1257"/>
                </a:cubicBezTo>
                <a:cubicBezTo>
                  <a:pt x="650" y="1258"/>
                  <a:pt x="652" y="1259"/>
                  <a:pt x="651" y="1261"/>
                </a:cubicBezTo>
                <a:cubicBezTo>
                  <a:pt x="651" y="1261"/>
                  <a:pt x="651" y="1262"/>
                  <a:pt x="650" y="1262"/>
                </a:cubicBezTo>
                <a:cubicBezTo>
                  <a:pt x="650" y="1263"/>
                  <a:pt x="650" y="1264"/>
                  <a:pt x="650" y="1264"/>
                </a:cubicBezTo>
                <a:cubicBezTo>
                  <a:pt x="650" y="1265"/>
                  <a:pt x="651" y="1265"/>
                  <a:pt x="651" y="1266"/>
                </a:cubicBezTo>
                <a:cubicBezTo>
                  <a:pt x="651" y="1267"/>
                  <a:pt x="651" y="1269"/>
                  <a:pt x="650" y="1270"/>
                </a:cubicBezTo>
                <a:cubicBezTo>
                  <a:pt x="649" y="1270"/>
                  <a:pt x="649" y="1271"/>
                  <a:pt x="650" y="1272"/>
                </a:cubicBezTo>
                <a:cubicBezTo>
                  <a:pt x="651" y="1273"/>
                  <a:pt x="652" y="1272"/>
                  <a:pt x="653" y="1272"/>
                </a:cubicBezTo>
                <a:cubicBezTo>
                  <a:pt x="655" y="1271"/>
                  <a:pt x="656" y="1271"/>
                  <a:pt x="658" y="1271"/>
                </a:cubicBezTo>
                <a:cubicBezTo>
                  <a:pt x="660" y="1270"/>
                  <a:pt x="661" y="1271"/>
                  <a:pt x="663" y="1271"/>
                </a:cubicBezTo>
                <a:cubicBezTo>
                  <a:pt x="663" y="1271"/>
                  <a:pt x="666" y="1270"/>
                  <a:pt x="666" y="1272"/>
                </a:cubicBezTo>
                <a:cubicBezTo>
                  <a:pt x="665" y="1272"/>
                  <a:pt x="664" y="1273"/>
                  <a:pt x="664" y="1273"/>
                </a:cubicBezTo>
                <a:cubicBezTo>
                  <a:pt x="663" y="1273"/>
                  <a:pt x="663" y="1274"/>
                  <a:pt x="663" y="1274"/>
                </a:cubicBezTo>
                <a:cubicBezTo>
                  <a:pt x="662" y="1275"/>
                  <a:pt x="660" y="1276"/>
                  <a:pt x="661" y="1277"/>
                </a:cubicBezTo>
                <a:cubicBezTo>
                  <a:pt x="661" y="1278"/>
                  <a:pt x="662" y="1277"/>
                  <a:pt x="662" y="1278"/>
                </a:cubicBezTo>
                <a:cubicBezTo>
                  <a:pt x="662" y="1278"/>
                  <a:pt x="662" y="1279"/>
                  <a:pt x="662" y="1279"/>
                </a:cubicBezTo>
                <a:cubicBezTo>
                  <a:pt x="662" y="1280"/>
                  <a:pt x="662" y="1280"/>
                  <a:pt x="663" y="1280"/>
                </a:cubicBezTo>
                <a:cubicBezTo>
                  <a:pt x="663" y="1281"/>
                  <a:pt x="663" y="1283"/>
                  <a:pt x="664" y="1284"/>
                </a:cubicBezTo>
                <a:cubicBezTo>
                  <a:pt x="665" y="1285"/>
                  <a:pt x="667" y="1284"/>
                  <a:pt x="668" y="1285"/>
                </a:cubicBezTo>
                <a:cubicBezTo>
                  <a:pt x="668" y="1287"/>
                  <a:pt x="666" y="1287"/>
                  <a:pt x="665" y="1288"/>
                </a:cubicBezTo>
                <a:cubicBezTo>
                  <a:pt x="665" y="1288"/>
                  <a:pt x="665" y="1289"/>
                  <a:pt x="664" y="1289"/>
                </a:cubicBezTo>
                <a:cubicBezTo>
                  <a:pt x="663" y="1289"/>
                  <a:pt x="662" y="1289"/>
                  <a:pt x="662" y="1290"/>
                </a:cubicBezTo>
                <a:cubicBezTo>
                  <a:pt x="662" y="1291"/>
                  <a:pt x="662" y="1291"/>
                  <a:pt x="663" y="1291"/>
                </a:cubicBezTo>
                <a:cubicBezTo>
                  <a:pt x="664" y="1292"/>
                  <a:pt x="664" y="1293"/>
                  <a:pt x="664" y="1293"/>
                </a:cubicBezTo>
                <a:cubicBezTo>
                  <a:pt x="665" y="1294"/>
                  <a:pt x="666" y="1295"/>
                  <a:pt x="667" y="1296"/>
                </a:cubicBezTo>
                <a:cubicBezTo>
                  <a:pt x="668" y="1296"/>
                  <a:pt x="669" y="1296"/>
                  <a:pt x="669" y="1297"/>
                </a:cubicBezTo>
                <a:cubicBezTo>
                  <a:pt x="669" y="1298"/>
                  <a:pt x="667" y="1297"/>
                  <a:pt x="667" y="1297"/>
                </a:cubicBezTo>
                <a:cubicBezTo>
                  <a:pt x="665" y="1297"/>
                  <a:pt x="664" y="1297"/>
                  <a:pt x="663" y="1297"/>
                </a:cubicBezTo>
                <a:cubicBezTo>
                  <a:pt x="662" y="1297"/>
                  <a:pt x="662" y="1296"/>
                  <a:pt x="661" y="1296"/>
                </a:cubicBezTo>
                <a:cubicBezTo>
                  <a:pt x="660" y="1296"/>
                  <a:pt x="660" y="1296"/>
                  <a:pt x="660" y="1295"/>
                </a:cubicBezTo>
                <a:cubicBezTo>
                  <a:pt x="659" y="1294"/>
                  <a:pt x="659" y="1294"/>
                  <a:pt x="659" y="1293"/>
                </a:cubicBezTo>
                <a:cubicBezTo>
                  <a:pt x="659" y="1292"/>
                  <a:pt x="659" y="1292"/>
                  <a:pt x="658" y="1292"/>
                </a:cubicBezTo>
                <a:cubicBezTo>
                  <a:pt x="658" y="1291"/>
                  <a:pt x="657" y="1291"/>
                  <a:pt x="657" y="1290"/>
                </a:cubicBezTo>
                <a:cubicBezTo>
                  <a:pt x="656" y="1290"/>
                  <a:pt x="655" y="1291"/>
                  <a:pt x="656" y="1292"/>
                </a:cubicBezTo>
                <a:cubicBezTo>
                  <a:pt x="656" y="1292"/>
                  <a:pt x="656" y="1293"/>
                  <a:pt x="656" y="1293"/>
                </a:cubicBezTo>
                <a:cubicBezTo>
                  <a:pt x="657" y="1294"/>
                  <a:pt x="657" y="1294"/>
                  <a:pt x="657" y="1295"/>
                </a:cubicBezTo>
                <a:cubicBezTo>
                  <a:pt x="657" y="1296"/>
                  <a:pt x="658" y="1297"/>
                  <a:pt x="656" y="1298"/>
                </a:cubicBezTo>
                <a:cubicBezTo>
                  <a:pt x="656" y="1298"/>
                  <a:pt x="655" y="1298"/>
                  <a:pt x="654" y="1298"/>
                </a:cubicBezTo>
                <a:cubicBezTo>
                  <a:pt x="653" y="1298"/>
                  <a:pt x="653" y="1298"/>
                  <a:pt x="653" y="1299"/>
                </a:cubicBezTo>
                <a:cubicBezTo>
                  <a:pt x="653" y="1299"/>
                  <a:pt x="653" y="1299"/>
                  <a:pt x="652" y="1299"/>
                </a:cubicBezTo>
                <a:cubicBezTo>
                  <a:pt x="652" y="1300"/>
                  <a:pt x="653" y="1301"/>
                  <a:pt x="653" y="1300"/>
                </a:cubicBezTo>
                <a:cubicBezTo>
                  <a:pt x="654" y="1300"/>
                  <a:pt x="655" y="1301"/>
                  <a:pt x="655" y="1301"/>
                </a:cubicBezTo>
                <a:cubicBezTo>
                  <a:pt x="656" y="1301"/>
                  <a:pt x="657" y="1301"/>
                  <a:pt x="657" y="1301"/>
                </a:cubicBezTo>
                <a:cubicBezTo>
                  <a:pt x="659" y="1302"/>
                  <a:pt x="660" y="1301"/>
                  <a:pt x="662" y="1301"/>
                </a:cubicBezTo>
                <a:cubicBezTo>
                  <a:pt x="663" y="1302"/>
                  <a:pt x="664" y="1303"/>
                  <a:pt x="666" y="1303"/>
                </a:cubicBezTo>
                <a:cubicBezTo>
                  <a:pt x="666" y="1304"/>
                  <a:pt x="667" y="1304"/>
                  <a:pt x="668" y="1305"/>
                </a:cubicBezTo>
                <a:cubicBezTo>
                  <a:pt x="668" y="1305"/>
                  <a:pt x="669" y="1305"/>
                  <a:pt x="669" y="1305"/>
                </a:cubicBezTo>
                <a:cubicBezTo>
                  <a:pt x="670" y="1305"/>
                  <a:pt x="671" y="1306"/>
                  <a:pt x="671" y="1306"/>
                </a:cubicBezTo>
                <a:cubicBezTo>
                  <a:pt x="671" y="1307"/>
                  <a:pt x="671" y="1307"/>
                  <a:pt x="671" y="1307"/>
                </a:cubicBezTo>
                <a:cubicBezTo>
                  <a:pt x="671" y="1307"/>
                  <a:pt x="672" y="1307"/>
                  <a:pt x="672" y="1308"/>
                </a:cubicBezTo>
                <a:cubicBezTo>
                  <a:pt x="673" y="1308"/>
                  <a:pt x="672" y="1309"/>
                  <a:pt x="672" y="1309"/>
                </a:cubicBezTo>
                <a:cubicBezTo>
                  <a:pt x="673" y="1310"/>
                  <a:pt x="673" y="1310"/>
                  <a:pt x="673" y="1311"/>
                </a:cubicBezTo>
                <a:cubicBezTo>
                  <a:pt x="672" y="1312"/>
                  <a:pt x="672" y="1312"/>
                  <a:pt x="671" y="1312"/>
                </a:cubicBezTo>
                <a:cubicBezTo>
                  <a:pt x="671" y="1313"/>
                  <a:pt x="671" y="1313"/>
                  <a:pt x="670" y="1313"/>
                </a:cubicBezTo>
                <a:cubicBezTo>
                  <a:pt x="669" y="1313"/>
                  <a:pt x="668" y="1313"/>
                  <a:pt x="668" y="1313"/>
                </a:cubicBezTo>
                <a:cubicBezTo>
                  <a:pt x="668" y="1314"/>
                  <a:pt x="669" y="1314"/>
                  <a:pt x="669" y="1315"/>
                </a:cubicBezTo>
                <a:cubicBezTo>
                  <a:pt x="670" y="1315"/>
                  <a:pt x="670" y="1316"/>
                  <a:pt x="670" y="1316"/>
                </a:cubicBezTo>
                <a:cubicBezTo>
                  <a:pt x="671" y="1316"/>
                  <a:pt x="672" y="1316"/>
                  <a:pt x="672" y="1317"/>
                </a:cubicBezTo>
                <a:cubicBezTo>
                  <a:pt x="672" y="1318"/>
                  <a:pt x="672" y="1319"/>
                  <a:pt x="672" y="1319"/>
                </a:cubicBezTo>
                <a:cubicBezTo>
                  <a:pt x="671" y="1322"/>
                  <a:pt x="673" y="1321"/>
                  <a:pt x="675" y="1321"/>
                </a:cubicBezTo>
                <a:cubicBezTo>
                  <a:pt x="676" y="1321"/>
                  <a:pt x="677" y="1321"/>
                  <a:pt x="678" y="1322"/>
                </a:cubicBezTo>
                <a:cubicBezTo>
                  <a:pt x="680" y="1323"/>
                  <a:pt x="679" y="1324"/>
                  <a:pt x="678" y="1325"/>
                </a:cubicBezTo>
                <a:cubicBezTo>
                  <a:pt x="678" y="1326"/>
                  <a:pt x="677" y="1326"/>
                  <a:pt x="677" y="1327"/>
                </a:cubicBezTo>
                <a:cubicBezTo>
                  <a:pt x="676" y="1327"/>
                  <a:pt x="676" y="1327"/>
                  <a:pt x="675" y="1326"/>
                </a:cubicBezTo>
                <a:cubicBezTo>
                  <a:pt x="675" y="1326"/>
                  <a:pt x="672" y="1326"/>
                  <a:pt x="672" y="1327"/>
                </a:cubicBezTo>
                <a:cubicBezTo>
                  <a:pt x="672" y="1328"/>
                  <a:pt x="672" y="1327"/>
                  <a:pt x="673" y="1328"/>
                </a:cubicBezTo>
                <a:cubicBezTo>
                  <a:pt x="673" y="1328"/>
                  <a:pt x="673" y="1328"/>
                  <a:pt x="673" y="1328"/>
                </a:cubicBezTo>
                <a:cubicBezTo>
                  <a:pt x="674" y="1329"/>
                  <a:pt x="674" y="1329"/>
                  <a:pt x="675" y="1329"/>
                </a:cubicBezTo>
                <a:cubicBezTo>
                  <a:pt x="676" y="1329"/>
                  <a:pt x="676" y="1329"/>
                  <a:pt x="677" y="1329"/>
                </a:cubicBezTo>
                <a:cubicBezTo>
                  <a:pt x="678" y="1329"/>
                  <a:pt x="678" y="1329"/>
                  <a:pt x="679" y="1329"/>
                </a:cubicBezTo>
                <a:cubicBezTo>
                  <a:pt x="680" y="1329"/>
                  <a:pt x="680" y="1329"/>
                  <a:pt x="681" y="1329"/>
                </a:cubicBezTo>
                <a:cubicBezTo>
                  <a:pt x="682" y="1328"/>
                  <a:pt x="682" y="1329"/>
                  <a:pt x="683" y="1329"/>
                </a:cubicBezTo>
                <a:cubicBezTo>
                  <a:pt x="684" y="1329"/>
                  <a:pt x="685" y="1328"/>
                  <a:pt x="686" y="1328"/>
                </a:cubicBezTo>
                <a:cubicBezTo>
                  <a:pt x="687" y="1328"/>
                  <a:pt x="688" y="1328"/>
                  <a:pt x="689" y="1328"/>
                </a:cubicBezTo>
                <a:cubicBezTo>
                  <a:pt x="690" y="1328"/>
                  <a:pt x="693" y="1327"/>
                  <a:pt x="691" y="1329"/>
                </a:cubicBezTo>
                <a:cubicBezTo>
                  <a:pt x="691" y="1330"/>
                  <a:pt x="690" y="1330"/>
                  <a:pt x="690" y="1330"/>
                </a:cubicBezTo>
                <a:cubicBezTo>
                  <a:pt x="689" y="1331"/>
                  <a:pt x="688" y="1331"/>
                  <a:pt x="688" y="1332"/>
                </a:cubicBezTo>
                <a:cubicBezTo>
                  <a:pt x="687" y="1332"/>
                  <a:pt x="685" y="1332"/>
                  <a:pt x="684" y="1333"/>
                </a:cubicBezTo>
                <a:cubicBezTo>
                  <a:pt x="682" y="1333"/>
                  <a:pt x="681" y="1333"/>
                  <a:pt x="680" y="1334"/>
                </a:cubicBezTo>
                <a:cubicBezTo>
                  <a:pt x="679" y="1334"/>
                  <a:pt x="677" y="1334"/>
                  <a:pt x="676" y="1335"/>
                </a:cubicBezTo>
                <a:cubicBezTo>
                  <a:pt x="675" y="1336"/>
                  <a:pt x="678" y="1335"/>
                  <a:pt x="679" y="1335"/>
                </a:cubicBezTo>
                <a:cubicBezTo>
                  <a:pt x="680" y="1335"/>
                  <a:pt x="680" y="1335"/>
                  <a:pt x="681" y="1335"/>
                </a:cubicBezTo>
                <a:cubicBezTo>
                  <a:pt x="682" y="1335"/>
                  <a:pt x="683" y="1335"/>
                  <a:pt x="683" y="1335"/>
                </a:cubicBezTo>
                <a:cubicBezTo>
                  <a:pt x="684" y="1334"/>
                  <a:pt x="684" y="1334"/>
                  <a:pt x="684" y="1334"/>
                </a:cubicBezTo>
                <a:cubicBezTo>
                  <a:pt x="685" y="1334"/>
                  <a:pt x="686" y="1334"/>
                  <a:pt x="687" y="1334"/>
                </a:cubicBezTo>
                <a:cubicBezTo>
                  <a:pt x="687" y="1335"/>
                  <a:pt x="687" y="1335"/>
                  <a:pt x="687" y="1335"/>
                </a:cubicBezTo>
                <a:cubicBezTo>
                  <a:pt x="687" y="1336"/>
                  <a:pt x="686" y="1335"/>
                  <a:pt x="687" y="1336"/>
                </a:cubicBezTo>
                <a:cubicBezTo>
                  <a:pt x="687" y="1336"/>
                  <a:pt x="687" y="1336"/>
                  <a:pt x="687" y="1336"/>
                </a:cubicBezTo>
                <a:cubicBezTo>
                  <a:pt x="688" y="1337"/>
                  <a:pt x="688" y="1336"/>
                  <a:pt x="688" y="1337"/>
                </a:cubicBezTo>
                <a:cubicBezTo>
                  <a:pt x="687" y="1338"/>
                  <a:pt x="687" y="1337"/>
                  <a:pt x="687" y="1338"/>
                </a:cubicBezTo>
                <a:cubicBezTo>
                  <a:pt x="689" y="1338"/>
                  <a:pt x="689" y="1337"/>
                  <a:pt x="690" y="1336"/>
                </a:cubicBezTo>
                <a:cubicBezTo>
                  <a:pt x="691" y="1335"/>
                  <a:pt x="693" y="1335"/>
                  <a:pt x="694" y="1333"/>
                </a:cubicBezTo>
                <a:cubicBezTo>
                  <a:pt x="695" y="1332"/>
                  <a:pt x="696" y="1332"/>
                  <a:pt x="698" y="1333"/>
                </a:cubicBezTo>
                <a:cubicBezTo>
                  <a:pt x="698" y="1333"/>
                  <a:pt x="699" y="1333"/>
                  <a:pt x="699" y="1334"/>
                </a:cubicBezTo>
                <a:cubicBezTo>
                  <a:pt x="700" y="1334"/>
                  <a:pt x="700" y="1335"/>
                  <a:pt x="700" y="1335"/>
                </a:cubicBezTo>
                <a:cubicBezTo>
                  <a:pt x="701" y="1336"/>
                  <a:pt x="702" y="1335"/>
                  <a:pt x="703" y="1336"/>
                </a:cubicBezTo>
                <a:cubicBezTo>
                  <a:pt x="704" y="1337"/>
                  <a:pt x="704" y="1338"/>
                  <a:pt x="705" y="1336"/>
                </a:cubicBezTo>
                <a:cubicBezTo>
                  <a:pt x="706" y="1335"/>
                  <a:pt x="706" y="1335"/>
                  <a:pt x="707" y="1337"/>
                </a:cubicBezTo>
                <a:cubicBezTo>
                  <a:pt x="707" y="1337"/>
                  <a:pt x="707" y="1338"/>
                  <a:pt x="707" y="1338"/>
                </a:cubicBezTo>
                <a:cubicBezTo>
                  <a:pt x="707" y="1340"/>
                  <a:pt x="708" y="1340"/>
                  <a:pt x="709" y="1340"/>
                </a:cubicBezTo>
                <a:cubicBezTo>
                  <a:pt x="710" y="1341"/>
                  <a:pt x="710" y="1342"/>
                  <a:pt x="710" y="1343"/>
                </a:cubicBezTo>
                <a:cubicBezTo>
                  <a:pt x="711" y="1343"/>
                  <a:pt x="711" y="1344"/>
                  <a:pt x="711" y="1344"/>
                </a:cubicBezTo>
                <a:cubicBezTo>
                  <a:pt x="712" y="1344"/>
                  <a:pt x="712" y="1345"/>
                  <a:pt x="712" y="1345"/>
                </a:cubicBezTo>
                <a:cubicBezTo>
                  <a:pt x="713" y="1346"/>
                  <a:pt x="714" y="1345"/>
                  <a:pt x="714" y="1345"/>
                </a:cubicBezTo>
                <a:cubicBezTo>
                  <a:pt x="716" y="1345"/>
                  <a:pt x="716" y="1346"/>
                  <a:pt x="718" y="1346"/>
                </a:cubicBezTo>
                <a:cubicBezTo>
                  <a:pt x="718" y="1346"/>
                  <a:pt x="719" y="1347"/>
                  <a:pt x="720" y="1347"/>
                </a:cubicBezTo>
                <a:cubicBezTo>
                  <a:pt x="720" y="1347"/>
                  <a:pt x="720" y="1347"/>
                  <a:pt x="721" y="1348"/>
                </a:cubicBezTo>
                <a:cubicBezTo>
                  <a:pt x="722" y="1348"/>
                  <a:pt x="722" y="1348"/>
                  <a:pt x="723" y="1348"/>
                </a:cubicBezTo>
                <a:cubicBezTo>
                  <a:pt x="724" y="1348"/>
                  <a:pt x="724" y="1348"/>
                  <a:pt x="724" y="1347"/>
                </a:cubicBezTo>
                <a:cubicBezTo>
                  <a:pt x="725" y="1346"/>
                  <a:pt x="727" y="1347"/>
                  <a:pt x="728" y="1346"/>
                </a:cubicBezTo>
                <a:cubicBezTo>
                  <a:pt x="729" y="1346"/>
                  <a:pt x="730" y="1344"/>
                  <a:pt x="732" y="1345"/>
                </a:cubicBezTo>
                <a:cubicBezTo>
                  <a:pt x="732" y="1345"/>
                  <a:pt x="732" y="1346"/>
                  <a:pt x="733" y="1346"/>
                </a:cubicBezTo>
                <a:cubicBezTo>
                  <a:pt x="733" y="1346"/>
                  <a:pt x="734" y="1346"/>
                  <a:pt x="735" y="1346"/>
                </a:cubicBezTo>
                <a:cubicBezTo>
                  <a:pt x="736" y="1346"/>
                  <a:pt x="736" y="1346"/>
                  <a:pt x="736" y="1345"/>
                </a:cubicBezTo>
                <a:cubicBezTo>
                  <a:pt x="736" y="1344"/>
                  <a:pt x="737" y="1344"/>
                  <a:pt x="737" y="1343"/>
                </a:cubicBezTo>
                <a:cubicBezTo>
                  <a:pt x="738" y="1342"/>
                  <a:pt x="737" y="1340"/>
                  <a:pt x="737" y="1339"/>
                </a:cubicBezTo>
                <a:cubicBezTo>
                  <a:pt x="737" y="1337"/>
                  <a:pt x="737" y="1336"/>
                  <a:pt x="738" y="1335"/>
                </a:cubicBezTo>
                <a:cubicBezTo>
                  <a:pt x="739" y="1334"/>
                  <a:pt x="739" y="1332"/>
                  <a:pt x="740" y="1331"/>
                </a:cubicBezTo>
                <a:cubicBezTo>
                  <a:pt x="741" y="1330"/>
                  <a:pt x="742" y="1332"/>
                  <a:pt x="743" y="1333"/>
                </a:cubicBezTo>
                <a:cubicBezTo>
                  <a:pt x="745" y="1333"/>
                  <a:pt x="747" y="1332"/>
                  <a:pt x="748" y="1332"/>
                </a:cubicBezTo>
                <a:cubicBezTo>
                  <a:pt x="750" y="1332"/>
                  <a:pt x="751" y="1333"/>
                  <a:pt x="752" y="1334"/>
                </a:cubicBezTo>
                <a:cubicBezTo>
                  <a:pt x="754" y="1334"/>
                  <a:pt x="755" y="1334"/>
                  <a:pt x="756" y="1335"/>
                </a:cubicBezTo>
                <a:cubicBezTo>
                  <a:pt x="757" y="1337"/>
                  <a:pt x="759" y="1337"/>
                  <a:pt x="760" y="1337"/>
                </a:cubicBezTo>
                <a:cubicBezTo>
                  <a:pt x="761" y="1337"/>
                  <a:pt x="761" y="1338"/>
                  <a:pt x="762" y="1338"/>
                </a:cubicBezTo>
                <a:cubicBezTo>
                  <a:pt x="762" y="1339"/>
                  <a:pt x="763" y="1339"/>
                  <a:pt x="763" y="1339"/>
                </a:cubicBezTo>
                <a:cubicBezTo>
                  <a:pt x="765" y="1340"/>
                  <a:pt x="766" y="1341"/>
                  <a:pt x="767" y="1342"/>
                </a:cubicBezTo>
                <a:cubicBezTo>
                  <a:pt x="768" y="1343"/>
                  <a:pt x="769" y="1343"/>
                  <a:pt x="770" y="1344"/>
                </a:cubicBezTo>
                <a:cubicBezTo>
                  <a:pt x="772" y="1345"/>
                  <a:pt x="772" y="1346"/>
                  <a:pt x="773" y="1347"/>
                </a:cubicBezTo>
                <a:cubicBezTo>
                  <a:pt x="776" y="1349"/>
                  <a:pt x="779" y="1349"/>
                  <a:pt x="781" y="1349"/>
                </a:cubicBezTo>
                <a:cubicBezTo>
                  <a:pt x="783" y="1349"/>
                  <a:pt x="784" y="1348"/>
                  <a:pt x="786" y="1348"/>
                </a:cubicBezTo>
                <a:cubicBezTo>
                  <a:pt x="787" y="1348"/>
                  <a:pt x="789" y="1348"/>
                  <a:pt x="791" y="1348"/>
                </a:cubicBezTo>
                <a:cubicBezTo>
                  <a:pt x="795" y="1348"/>
                  <a:pt x="798" y="1348"/>
                  <a:pt x="801" y="1348"/>
                </a:cubicBezTo>
                <a:cubicBezTo>
                  <a:pt x="803" y="1347"/>
                  <a:pt x="805" y="1347"/>
                  <a:pt x="806" y="1345"/>
                </a:cubicBezTo>
                <a:cubicBezTo>
                  <a:pt x="807" y="1343"/>
                  <a:pt x="807" y="1342"/>
                  <a:pt x="809" y="1341"/>
                </a:cubicBezTo>
                <a:cubicBezTo>
                  <a:pt x="810" y="1340"/>
                  <a:pt x="811" y="1339"/>
                  <a:pt x="812" y="1338"/>
                </a:cubicBezTo>
                <a:cubicBezTo>
                  <a:pt x="814" y="1337"/>
                  <a:pt x="815" y="1336"/>
                  <a:pt x="817" y="1335"/>
                </a:cubicBezTo>
                <a:cubicBezTo>
                  <a:pt x="818" y="1335"/>
                  <a:pt x="819" y="1333"/>
                  <a:pt x="821" y="1334"/>
                </a:cubicBezTo>
                <a:cubicBezTo>
                  <a:pt x="822" y="1334"/>
                  <a:pt x="823" y="1335"/>
                  <a:pt x="824" y="1335"/>
                </a:cubicBezTo>
                <a:cubicBezTo>
                  <a:pt x="825" y="1336"/>
                  <a:pt x="826" y="1336"/>
                  <a:pt x="826" y="1336"/>
                </a:cubicBezTo>
                <a:cubicBezTo>
                  <a:pt x="827" y="1336"/>
                  <a:pt x="827" y="1337"/>
                  <a:pt x="828" y="1337"/>
                </a:cubicBezTo>
                <a:cubicBezTo>
                  <a:pt x="828" y="1337"/>
                  <a:pt x="829" y="1337"/>
                  <a:pt x="830" y="1338"/>
                </a:cubicBezTo>
                <a:cubicBezTo>
                  <a:pt x="831" y="1338"/>
                  <a:pt x="831" y="1339"/>
                  <a:pt x="832" y="1339"/>
                </a:cubicBezTo>
                <a:cubicBezTo>
                  <a:pt x="833" y="1339"/>
                  <a:pt x="835" y="1339"/>
                  <a:pt x="836" y="1338"/>
                </a:cubicBezTo>
                <a:cubicBezTo>
                  <a:pt x="836" y="1337"/>
                  <a:pt x="837" y="1336"/>
                  <a:pt x="837" y="1336"/>
                </a:cubicBezTo>
                <a:cubicBezTo>
                  <a:pt x="838" y="1335"/>
                  <a:pt x="838" y="1335"/>
                  <a:pt x="839" y="1335"/>
                </a:cubicBezTo>
                <a:cubicBezTo>
                  <a:pt x="840" y="1335"/>
                  <a:pt x="841" y="1333"/>
                  <a:pt x="842" y="1332"/>
                </a:cubicBezTo>
                <a:cubicBezTo>
                  <a:pt x="842" y="1331"/>
                  <a:pt x="844" y="1330"/>
                  <a:pt x="845" y="1331"/>
                </a:cubicBezTo>
                <a:cubicBezTo>
                  <a:pt x="845" y="1331"/>
                  <a:pt x="846" y="1332"/>
                  <a:pt x="846" y="1332"/>
                </a:cubicBezTo>
                <a:cubicBezTo>
                  <a:pt x="847" y="1332"/>
                  <a:pt x="847" y="1332"/>
                  <a:pt x="848" y="1333"/>
                </a:cubicBezTo>
                <a:cubicBezTo>
                  <a:pt x="849" y="1333"/>
                  <a:pt x="848" y="1335"/>
                  <a:pt x="848" y="1336"/>
                </a:cubicBezTo>
                <a:cubicBezTo>
                  <a:pt x="847" y="1336"/>
                  <a:pt x="847" y="1336"/>
                  <a:pt x="847" y="1337"/>
                </a:cubicBezTo>
                <a:cubicBezTo>
                  <a:pt x="846" y="1337"/>
                  <a:pt x="847" y="1338"/>
                  <a:pt x="846" y="1339"/>
                </a:cubicBezTo>
                <a:cubicBezTo>
                  <a:pt x="845" y="1340"/>
                  <a:pt x="844" y="1340"/>
                  <a:pt x="844" y="1341"/>
                </a:cubicBezTo>
                <a:cubicBezTo>
                  <a:pt x="844" y="1341"/>
                  <a:pt x="843" y="1342"/>
                  <a:pt x="843" y="1343"/>
                </a:cubicBezTo>
                <a:cubicBezTo>
                  <a:pt x="842" y="1343"/>
                  <a:pt x="842" y="1343"/>
                  <a:pt x="841" y="1344"/>
                </a:cubicBezTo>
                <a:cubicBezTo>
                  <a:pt x="841" y="1345"/>
                  <a:pt x="840" y="1347"/>
                  <a:pt x="842" y="1348"/>
                </a:cubicBezTo>
                <a:cubicBezTo>
                  <a:pt x="843" y="1349"/>
                  <a:pt x="844" y="1349"/>
                  <a:pt x="844" y="1351"/>
                </a:cubicBezTo>
                <a:cubicBezTo>
                  <a:pt x="844" y="1353"/>
                  <a:pt x="843" y="1353"/>
                  <a:pt x="842" y="1353"/>
                </a:cubicBezTo>
                <a:cubicBezTo>
                  <a:pt x="841" y="1354"/>
                  <a:pt x="841" y="1356"/>
                  <a:pt x="841" y="1357"/>
                </a:cubicBezTo>
                <a:cubicBezTo>
                  <a:pt x="841" y="1358"/>
                  <a:pt x="841" y="1359"/>
                  <a:pt x="841" y="1359"/>
                </a:cubicBezTo>
                <a:cubicBezTo>
                  <a:pt x="840" y="1360"/>
                  <a:pt x="840" y="1360"/>
                  <a:pt x="840" y="1361"/>
                </a:cubicBezTo>
                <a:cubicBezTo>
                  <a:pt x="840" y="1362"/>
                  <a:pt x="842" y="1362"/>
                  <a:pt x="842" y="1363"/>
                </a:cubicBezTo>
                <a:cubicBezTo>
                  <a:pt x="844" y="1365"/>
                  <a:pt x="843" y="1368"/>
                  <a:pt x="843" y="1370"/>
                </a:cubicBezTo>
                <a:cubicBezTo>
                  <a:pt x="842" y="1372"/>
                  <a:pt x="843" y="1373"/>
                  <a:pt x="843" y="1375"/>
                </a:cubicBezTo>
                <a:cubicBezTo>
                  <a:pt x="843" y="1377"/>
                  <a:pt x="842" y="1378"/>
                  <a:pt x="843" y="1379"/>
                </a:cubicBezTo>
                <a:cubicBezTo>
                  <a:pt x="844" y="1380"/>
                  <a:pt x="844" y="1381"/>
                  <a:pt x="844" y="1383"/>
                </a:cubicBezTo>
                <a:cubicBezTo>
                  <a:pt x="844" y="1384"/>
                  <a:pt x="843" y="1385"/>
                  <a:pt x="841" y="1386"/>
                </a:cubicBezTo>
                <a:cubicBezTo>
                  <a:pt x="840" y="1387"/>
                  <a:pt x="840" y="1387"/>
                  <a:pt x="839" y="1389"/>
                </a:cubicBezTo>
                <a:cubicBezTo>
                  <a:pt x="838" y="1390"/>
                  <a:pt x="838" y="1391"/>
                  <a:pt x="838" y="1392"/>
                </a:cubicBezTo>
                <a:cubicBezTo>
                  <a:pt x="837" y="1393"/>
                  <a:pt x="837" y="1395"/>
                  <a:pt x="837" y="1396"/>
                </a:cubicBezTo>
                <a:cubicBezTo>
                  <a:pt x="836" y="1397"/>
                  <a:pt x="836" y="1397"/>
                  <a:pt x="835" y="1398"/>
                </a:cubicBezTo>
                <a:cubicBezTo>
                  <a:pt x="835" y="1399"/>
                  <a:pt x="835" y="1399"/>
                  <a:pt x="834" y="1400"/>
                </a:cubicBezTo>
                <a:cubicBezTo>
                  <a:pt x="834" y="1401"/>
                  <a:pt x="833" y="1401"/>
                  <a:pt x="833" y="1402"/>
                </a:cubicBezTo>
                <a:cubicBezTo>
                  <a:pt x="833" y="1402"/>
                  <a:pt x="833" y="1403"/>
                  <a:pt x="833" y="1404"/>
                </a:cubicBezTo>
                <a:cubicBezTo>
                  <a:pt x="833" y="1405"/>
                  <a:pt x="832" y="1405"/>
                  <a:pt x="832" y="1406"/>
                </a:cubicBezTo>
                <a:cubicBezTo>
                  <a:pt x="831" y="1406"/>
                  <a:pt x="831" y="1407"/>
                  <a:pt x="831" y="1408"/>
                </a:cubicBezTo>
                <a:cubicBezTo>
                  <a:pt x="831" y="1408"/>
                  <a:pt x="830" y="1409"/>
                  <a:pt x="830" y="1410"/>
                </a:cubicBezTo>
                <a:cubicBezTo>
                  <a:pt x="829" y="1410"/>
                  <a:pt x="829" y="1411"/>
                  <a:pt x="829" y="1411"/>
                </a:cubicBezTo>
                <a:cubicBezTo>
                  <a:pt x="829" y="1413"/>
                  <a:pt x="828" y="1413"/>
                  <a:pt x="827" y="1414"/>
                </a:cubicBezTo>
                <a:cubicBezTo>
                  <a:pt x="827" y="1416"/>
                  <a:pt x="827" y="1417"/>
                  <a:pt x="827" y="1418"/>
                </a:cubicBezTo>
                <a:cubicBezTo>
                  <a:pt x="827" y="1419"/>
                  <a:pt x="827" y="1421"/>
                  <a:pt x="826" y="1422"/>
                </a:cubicBezTo>
                <a:cubicBezTo>
                  <a:pt x="826" y="1422"/>
                  <a:pt x="825" y="1423"/>
                  <a:pt x="825" y="1423"/>
                </a:cubicBezTo>
                <a:cubicBezTo>
                  <a:pt x="825" y="1424"/>
                  <a:pt x="825" y="1425"/>
                  <a:pt x="824" y="1426"/>
                </a:cubicBezTo>
                <a:cubicBezTo>
                  <a:pt x="824" y="1427"/>
                  <a:pt x="823" y="1428"/>
                  <a:pt x="823" y="1429"/>
                </a:cubicBezTo>
                <a:cubicBezTo>
                  <a:pt x="823" y="1430"/>
                  <a:pt x="823" y="1431"/>
                  <a:pt x="822" y="1432"/>
                </a:cubicBezTo>
                <a:cubicBezTo>
                  <a:pt x="821" y="1434"/>
                  <a:pt x="821" y="1435"/>
                  <a:pt x="821" y="1436"/>
                </a:cubicBezTo>
                <a:cubicBezTo>
                  <a:pt x="820" y="1437"/>
                  <a:pt x="820" y="1439"/>
                  <a:pt x="819" y="1440"/>
                </a:cubicBezTo>
                <a:cubicBezTo>
                  <a:pt x="818" y="1442"/>
                  <a:pt x="817" y="1444"/>
                  <a:pt x="816" y="1447"/>
                </a:cubicBezTo>
                <a:cubicBezTo>
                  <a:pt x="816" y="1448"/>
                  <a:pt x="815" y="1448"/>
                  <a:pt x="814" y="1449"/>
                </a:cubicBezTo>
                <a:cubicBezTo>
                  <a:pt x="813" y="1450"/>
                  <a:pt x="813" y="1451"/>
                  <a:pt x="812" y="1452"/>
                </a:cubicBezTo>
                <a:cubicBezTo>
                  <a:pt x="810" y="1454"/>
                  <a:pt x="808" y="1455"/>
                  <a:pt x="806" y="1456"/>
                </a:cubicBezTo>
                <a:cubicBezTo>
                  <a:pt x="805" y="1456"/>
                  <a:pt x="805" y="1457"/>
                  <a:pt x="803" y="1457"/>
                </a:cubicBezTo>
                <a:cubicBezTo>
                  <a:pt x="803" y="1457"/>
                  <a:pt x="802" y="1457"/>
                  <a:pt x="801" y="1457"/>
                </a:cubicBezTo>
                <a:cubicBezTo>
                  <a:pt x="801" y="1458"/>
                  <a:pt x="801" y="1458"/>
                  <a:pt x="800" y="1458"/>
                </a:cubicBezTo>
                <a:cubicBezTo>
                  <a:pt x="798" y="1459"/>
                  <a:pt x="797" y="1460"/>
                  <a:pt x="794" y="1459"/>
                </a:cubicBezTo>
                <a:cubicBezTo>
                  <a:pt x="792" y="1458"/>
                  <a:pt x="791" y="1456"/>
                  <a:pt x="788" y="1456"/>
                </a:cubicBezTo>
                <a:cubicBezTo>
                  <a:pt x="787" y="1456"/>
                  <a:pt x="782" y="1457"/>
                  <a:pt x="783" y="1459"/>
                </a:cubicBezTo>
                <a:cubicBezTo>
                  <a:pt x="784" y="1459"/>
                  <a:pt x="786" y="1458"/>
                  <a:pt x="788" y="1457"/>
                </a:cubicBezTo>
                <a:cubicBezTo>
                  <a:pt x="789" y="1457"/>
                  <a:pt x="791" y="1458"/>
                  <a:pt x="793" y="1459"/>
                </a:cubicBezTo>
                <a:cubicBezTo>
                  <a:pt x="793" y="1461"/>
                  <a:pt x="790" y="1460"/>
                  <a:pt x="789" y="1460"/>
                </a:cubicBezTo>
                <a:cubicBezTo>
                  <a:pt x="787" y="1460"/>
                  <a:pt x="787" y="1460"/>
                  <a:pt x="785" y="1461"/>
                </a:cubicBezTo>
                <a:cubicBezTo>
                  <a:pt x="783" y="1461"/>
                  <a:pt x="779" y="1461"/>
                  <a:pt x="777" y="1460"/>
                </a:cubicBezTo>
                <a:cubicBezTo>
                  <a:pt x="776" y="1459"/>
                  <a:pt x="775" y="1458"/>
                  <a:pt x="773" y="1457"/>
                </a:cubicBezTo>
                <a:cubicBezTo>
                  <a:pt x="772" y="1455"/>
                  <a:pt x="770" y="1455"/>
                  <a:pt x="768" y="1453"/>
                </a:cubicBezTo>
                <a:cubicBezTo>
                  <a:pt x="766" y="1451"/>
                  <a:pt x="766" y="1449"/>
                  <a:pt x="762" y="1450"/>
                </a:cubicBezTo>
                <a:cubicBezTo>
                  <a:pt x="760" y="1451"/>
                  <a:pt x="758" y="1452"/>
                  <a:pt x="756" y="1451"/>
                </a:cubicBezTo>
                <a:cubicBezTo>
                  <a:pt x="754" y="1450"/>
                  <a:pt x="754" y="1450"/>
                  <a:pt x="752" y="1450"/>
                </a:cubicBezTo>
                <a:cubicBezTo>
                  <a:pt x="750" y="1450"/>
                  <a:pt x="749" y="1449"/>
                  <a:pt x="748" y="1449"/>
                </a:cubicBezTo>
                <a:cubicBezTo>
                  <a:pt x="745" y="1449"/>
                  <a:pt x="744" y="1449"/>
                  <a:pt x="742" y="1449"/>
                </a:cubicBezTo>
                <a:cubicBezTo>
                  <a:pt x="739" y="1450"/>
                  <a:pt x="737" y="1451"/>
                  <a:pt x="735" y="1452"/>
                </a:cubicBezTo>
                <a:cubicBezTo>
                  <a:pt x="733" y="1453"/>
                  <a:pt x="732" y="1455"/>
                  <a:pt x="730" y="1456"/>
                </a:cubicBezTo>
                <a:cubicBezTo>
                  <a:pt x="727" y="1457"/>
                  <a:pt x="725" y="1457"/>
                  <a:pt x="723" y="1459"/>
                </a:cubicBezTo>
                <a:cubicBezTo>
                  <a:pt x="720" y="1460"/>
                  <a:pt x="718" y="1461"/>
                  <a:pt x="716" y="1462"/>
                </a:cubicBezTo>
                <a:cubicBezTo>
                  <a:pt x="713" y="1463"/>
                  <a:pt x="712" y="1465"/>
                  <a:pt x="709" y="1465"/>
                </a:cubicBezTo>
                <a:cubicBezTo>
                  <a:pt x="706" y="1465"/>
                  <a:pt x="704" y="1463"/>
                  <a:pt x="702" y="1462"/>
                </a:cubicBezTo>
                <a:cubicBezTo>
                  <a:pt x="699" y="1460"/>
                  <a:pt x="697" y="1460"/>
                  <a:pt x="694" y="1460"/>
                </a:cubicBezTo>
                <a:cubicBezTo>
                  <a:pt x="691" y="1460"/>
                  <a:pt x="689" y="1461"/>
                  <a:pt x="686" y="1460"/>
                </a:cubicBezTo>
                <a:cubicBezTo>
                  <a:pt x="685" y="1459"/>
                  <a:pt x="684" y="1459"/>
                  <a:pt x="683" y="1458"/>
                </a:cubicBezTo>
                <a:cubicBezTo>
                  <a:pt x="682" y="1458"/>
                  <a:pt x="681" y="1458"/>
                  <a:pt x="680" y="1457"/>
                </a:cubicBezTo>
                <a:cubicBezTo>
                  <a:pt x="675" y="1456"/>
                  <a:pt x="670" y="1453"/>
                  <a:pt x="666" y="1452"/>
                </a:cubicBezTo>
                <a:cubicBezTo>
                  <a:pt x="663" y="1452"/>
                  <a:pt x="660" y="1452"/>
                  <a:pt x="658" y="1451"/>
                </a:cubicBezTo>
                <a:cubicBezTo>
                  <a:pt x="655" y="1450"/>
                  <a:pt x="653" y="1448"/>
                  <a:pt x="650" y="1448"/>
                </a:cubicBezTo>
                <a:cubicBezTo>
                  <a:pt x="648" y="1448"/>
                  <a:pt x="645" y="1448"/>
                  <a:pt x="642" y="1449"/>
                </a:cubicBezTo>
                <a:cubicBezTo>
                  <a:pt x="640" y="1450"/>
                  <a:pt x="637" y="1451"/>
                  <a:pt x="635" y="1451"/>
                </a:cubicBezTo>
                <a:cubicBezTo>
                  <a:pt x="633" y="1451"/>
                  <a:pt x="632" y="1449"/>
                  <a:pt x="631" y="1448"/>
                </a:cubicBezTo>
                <a:cubicBezTo>
                  <a:pt x="631" y="1447"/>
                  <a:pt x="630" y="1446"/>
                  <a:pt x="630" y="1446"/>
                </a:cubicBezTo>
                <a:cubicBezTo>
                  <a:pt x="629" y="1445"/>
                  <a:pt x="630" y="1444"/>
                  <a:pt x="629" y="1443"/>
                </a:cubicBezTo>
                <a:cubicBezTo>
                  <a:pt x="628" y="1439"/>
                  <a:pt x="623" y="1439"/>
                  <a:pt x="620" y="1439"/>
                </a:cubicBezTo>
                <a:cubicBezTo>
                  <a:pt x="619" y="1439"/>
                  <a:pt x="617" y="1440"/>
                  <a:pt x="616" y="1440"/>
                </a:cubicBezTo>
                <a:cubicBezTo>
                  <a:pt x="615" y="1440"/>
                  <a:pt x="613" y="1439"/>
                  <a:pt x="612" y="1439"/>
                </a:cubicBezTo>
                <a:cubicBezTo>
                  <a:pt x="610" y="1438"/>
                  <a:pt x="608" y="1437"/>
                  <a:pt x="605" y="1436"/>
                </a:cubicBezTo>
                <a:cubicBezTo>
                  <a:pt x="604" y="1436"/>
                  <a:pt x="603" y="1437"/>
                  <a:pt x="601" y="1436"/>
                </a:cubicBezTo>
                <a:cubicBezTo>
                  <a:pt x="600" y="1435"/>
                  <a:pt x="599" y="1435"/>
                  <a:pt x="597" y="1435"/>
                </a:cubicBezTo>
                <a:cubicBezTo>
                  <a:pt x="594" y="1435"/>
                  <a:pt x="591" y="1434"/>
                  <a:pt x="591" y="1431"/>
                </a:cubicBezTo>
                <a:cubicBezTo>
                  <a:pt x="590" y="1429"/>
                  <a:pt x="592" y="1426"/>
                  <a:pt x="590" y="1425"/>
                </a:cubicBezTo>
                <a:cubicBezTo>
                  <a:pt x="589" y="1424"/>
                  <a:pt x="587" y="1424"/>
                  <a:pt x="586" y="1424"/>
                </a:cubicBezTo>
                <a:cubicBezTo>
                  <a:pt x="585" y="1424"/>
                  <a:pt x="584" y="1423"/>
                  <a:pt x="583" y="1423"/>
                </a:cubicBezTo>
                <a:cubicBezTo>
                  <a:pt x="581" y="1422"/>
                  <a:pt x="580" y="1422"/>
                  <a:pt x="579" y="1422"/>
                </a:cubicBezTo>
                <a:cubicBezTo>
                  <a:pt x="577" y="1422"/>
                  <a:pt x="576" y="1421"/>
                  <a:pt x="575" y="1421"/>
                </a:cubicBezTo>
                <a:cubicBezTo>
                  <a:pt x="569" y="1419"/>
                  <a:pt x="564" y="1420"/>
                  <a:pt x="559" y="1422"/>
                </a:cubicBezTo>
                <a:cubicBezTo>
                  <a:pt x="554" y="1424"/>
                  <a:pt x="549" y="1424"/>
                  <a:pt x="544" y="1426"/>
                </a:cubicBezTo>
                <a:cubicBezTo>
                  <a:pt x="538" y="1427"/>
                  <a:pt x="536" y="1432"/>
                  <a:pt x="533" y="1436"/>
                </a:cubicBezTo>
                <a:cubicBezTo>
                  <a:pt x="530" y="1440"/>
                  <a:pt x="526" y="1444"/>
                  <a:pt x="528" y="1449"/>
                </a:cubicBezTo>
                <a:cubicBezTo>
                  <a:pt x="530" y="1454"/>
                  <a:pt x="534" y="1458"/>
                  <a:pt x="531" y="1463"/>
                </a:cubicBezTo>
                <a:cubicBezTo>
                  <a:pt x="530" y="1466"/>
                  <a:pt x="529" y="1467"/>
                  <a:pt x="527" y="1469"/>
                </a:cubicBezTo>
                <a:cubicBezTo>
                  <a:pt x="525" y="1470"/>
                  <a:pt x="523" y="1472"/>
                  <a:pt x="522" y="1474"/>
                </a:cubicBezTo>
                <a:cubicBezTo>
                  <a:pt x="518" y="1477"/>
                  <a:pt x="511" y="1479"/>
                  <a:pt x="507" y="1476"/>
                </a:cubicBezTo>
                <a:cubicBezTo>
                  <a:pt x="505" y="1474"/>
                  <a:pt x="504" y="1473"/>
                  <a:pt x="501" y="1472"/>
                </a:cubicBezTo>
                <a:cubicBezTo>
                  <a:pt x="499" y="1471"/>
                  <a:pt x="498" y="1469"/>
                  <a:pt x="496" y="1468"/>
                </a:cubicBezTo>
                <a:cubicBezTo>
                  <a:pt x="493" y="1466"/>
                  <a:pt x="491" y="1466"/>
                  <a:pt x="488" y="1464"/>
                </a:cubicBezTo>
                <a:cubicBezTo>
                  <a:pt x="487" y="1463"/>
                  <a:pt x="486" y="1462"/>
                  <a:pt x="485" y="1461"/>
                </a:cubicBezTo>
                <a:cubicBezTo>
                  <a:pt x="484" y="1461"/>
                  <a:pt x="483" y="1461"/>
                  <a:pt x="481" y="1460"/>
                </a:cubicBezTo>
                <a:cubicBezTo>
                  <a:pt x="480" y="1460"/>
                  <a:pt x="478" y="1459"/>
                  <a:pt x="477" y="1458"/>
                </a:cubicBezTo>
                <a:cubicBezTo>
                  <a:pt x="475" y="1458"/>
                  <a:pt x="474" y="1458"/>
                  <a:pt x="472" y="1458"/>
                </a:cubicBezTo>
                <a:cubicBezTo>
                  <a:pt x="470" y="1458"/>
                  <a:pt x="468" y="1457"/>
                  <a:pt x="467" y="1456"/>
                </a:cubicBezTo>
                <a:cubicBezTo>
                  <a:pt x="464" y="1456"/>
                  <a:pt x="461" y="1456"/>
                  <a:pt x="459" y="1456"/>
                </a:cubicBezTo>
                <a:cubicBezTo>
                  <a:pt x="454" y="1455"/>
                  <a:pt x="448" y="1454"/>
                  <a:pt x="444" y="1451"/>
                </a:cubicBezTo>
                <a:cubicBezTo>
                  <a:pt x="442" y="1449"/>
                  <a:pt x="440" y="1447"/>
                  <a:pt x="439" y="1445"/>
                </a:cubicBezTo>
                <a:cubicBezTo>
                  <a:pt x="437" y="1442"/>
                  <a:pt x="437" y="1440"/>
                  <a:pt x="437" y="1437"/>
                </a:cubicBezTo>
                <a:cubicBezTo>
                  <a:pt x="437" y="1434"/>
                  <a:pt x="436" y="1432"/>
                  <a:pt x="433" y="1431"/>
                </a:cubicBezTo>
                <a:cubicBezTo>
                  <a:pt x="431" y="1429"/>
                  <a:pt x="428" y="1430"/>
                  <a:pt x="425" y="1429"/>
                </a:cubicBezTo>
                <a:cubicBezTo>
                  <a:pt x="423" y="1429"/>
                  <a:pt x="420" y="1428"/>
                  <a:pt x="418" y="1427"/>
                </a:cubicBezTo>
                <a:cubicBezTo>
                  <a:pt x="416" y="1426"/>
                  <a:pt x="413" y="1424"/>
                  <a:pt x="411" y="1423"/>
                </a:cubicBezTo>
                <a:cubicBezTo>
                  <a:pt x="406" y="1421"/>
                  <a:pt x="400" y="1421"/>
                  <a:pt x="394" y="1421"/>
                </a:cubicBezTo>
                <a:cubicBezTo>
                  <a:pt x="389" y="1421"/>
                  <a:pt x="383" y="1423"/>
                  <a:pt x="378" y="1421"/>
                </a:cubicBezTo>
                <a:cubicBezTo>
                  <a:pt x="375" y="1420"/>
                  <a:pt x="373" y="1418"/>
                  <a:pt x="370" y="1417"/>
                </a:cubicBezTo>
                <a:cubicBezTo>
                  <a:pt x="368" y="1415"/>
                  <a:pt x="366" y="1414"/>
                  <a:pt x="363" y="1414"/>
                </a:cubicBezTo>
                <a:cubicBezTo>
                  <a:pt x="361" y="1414"/>
                  <a:pt x="359" y="1414"/>
                  <a:pt x="357" y="1413"/>
                </a:cubicBezTo>
                <a:cubicBezTo>
                  <a:pt x="356" y="1413"/>
                  <a:pt x="355" y="1413"/>
                  <a:pt x="355" y="1412"/>
                </a:cubicBezTo>
                <a:cubicBezTo>
                  <a:pt x="354" y="1411"/>
                  <a:pt x="354" y="1410"/>
                  <a:pt x="354" y="1409"/>
                </a:cubicBezTo>
                <a:cubicBezTo>
                  <a:pt x="354" y="1407"/>
                  <a:pt x="354" y="1404"/>
                  <a:pt x="351" y="1404"/>
                </a:cubicBezTo>
                <a:cubicBezTo>
                  <a:pt x="349" y="1404"/>
                  <a:pt x="349" y="1408"/>
                  <a:pt x="346" y="1407"/>
                </a:cubicBezTo>
                <a:cubicBezTo>
                  <a:pt x="346" y="1406"/>
                  <a:pt x="348" y="1402"/>
                  <a:pt x="345" y="1402"/>
                </a:cubicBezTo>
                <a:cubicBezTo>
                  <a:pt x="344" y="1402"/>
                  <a:pt x="342" y="1403"/>
                  <a:pt x="340" y="1403"/>
                </a:cubicBezTo>
                <a:cubicBezTo>
                  <a:pt x="339" y="1402"/>
                  <a:pt x="338" y="1401"/>
                  <a:pt x="337" y="1400"/>
                </a:cubicBezTo>
                <a:cubicBezTo>
                  <a:pt x="336" y="1399"/>
                  <a:pt x="335" y="1399"/>
                  <a:pt x="334" y="1398"/>
                </a:cubicBezTo>
                <a:cubicBezTo>
                  <a:pt x="333" y="1396"/>
                  <a:pt x="333" y="1392"/>
                  <a:pt x="334" y="1390"/>
                </a:cubicBezTo>
                <a:cubicBezTo>
                  <a:pt x="335" y="1390"/>
                  <a:pt x="337" y="1390"/>
                  <a:pt x="338" y="1388"/>
                </a:cubicBezTo>
                <a:cubicBezTo>
                  <a:pt x="338" y="1388"/>
                  <a:pt x="339" y="1387"/>
                  <a:pt x="340" y="1386"/>
                </a:cubicBezTo>
                <a:cubicBezTo>
                  <a:pt x="342" y="1384"/>
                  <a:pt x="345" y="1384"/>
                  <a:pt x="346" y="1382"/>
                </a:cubicBezTo>
                <a:cubicBezTo>
                  <a:pt x="348" y="1380"/>
                  <a:pt x="349" y="1377"/>
                  <a:pt x="350" y="1375"/>
                </a:cubicBezTo>
                <a:cubicBezTo>
                  <a:pt x="351" y="1373"/>
                  <a:pt x="353" y="1372"/>
                  <a:pt x="354" y="1370"/>
                </a:cubicBezTo>
                <a:cubicBezTo>
                  <a:pt x="356" y="1368"/>
                  <a:pt x="353" y="1366"/>
                  <a:pt x="353" y="1363"/>
                </a:cubicBezTo>
                <a:cubicBezTo>
                  <a:pt x="353" y="1362"/>
                  <a:pt x="353" y="1361"/>
                  <a:pt x="352" y="1360"/>
                </a:cubicBezTo>
                <a:cubicBezTo>
                  <a:pt x="351" y="1359"/>
                  <a:pt x="350" y="1359"/>
                  <a:pt x="348" y="1358"/>
                </a:cubicBezTo>
                <a:cubicBezTo>
                  <a:pt x="347" y="1357"/>
                  <a:pt x="346" y="1355"/>
                  <a:pt x="344" y="1354"/>
                </a:cubicBezTo>
                <a:cubicBezTo>
                  <a:pt x="342" y="1351"/>
                  <a:pt x="341" y="1346"/>
                  <a:pt x="343" y="1343"/>
                </a:cubicBezTo>
                <a:cubicBezTo>
                  <a:pt x="344" y="1341"/>
                  <a:pt x="347" y="1341"/>
                  <a:pt x="349" y="1339"/>
                </a:cubicBezTo>
                <a:cubicBezTo>
                  <a:pt x="351" y="1337"/>
                  <a:pt x="352" y="1335"/>
                  <a:pt x="353" y="1333"/>
                </a:cubicBezTo>
                <a:cubicBezTo>
                  <a:pt x="354" y="1330"/>
                  <a:pt x="355" y="1329"/>
                  <a:pt x="353" y="1326"/>
                </a:cubicBezTo>
                <a:cubicBezTo>
                  <a:pt x="351" y="1324"/>
                  <a:pt x="349" y="1329"/>
                  <a:pt x="348" y="1330"/>
                </a:cubicBezTo>
                <a:cubicBezTo>
                  <a:pt x="347" y="1331"/>
                  <a:pt x="346" y="1331"/>
                  <a:pt x="344" y="1331"/>
                </a:cubicBezTo>
                <a:cubicBezTo>
                  <a:pt x="343" y="1332"/>
                  <a:pt x="343" y="1333"/>
                  <a:pt x="342" y="1334"/>
                </a:cubicBezTo>
                <a:cubicBezTo>
                  <a:pt x="341" y="1334"/>
                  <a:pt x="340" y="1335"/>
                  <a:pt x="339" y="1334"/>
                </a:cubicBezTo>
                <a:cubicBezTo>
                  <a:pt x="337" y="1333"/>
                  <a:pt x="338" y="1332"/>
                  <a:pt x="338" y="1331"/>
                </a:cubicBezTo>
                <a:cubicBezTo>
                  <a:pt x="339" y="1327"/>
                  <a:pt x="332" y="1318"/>
                  <a:pt x="329" y="1324"/>
                </a:cubicBezTo>
                <a:cubicBezTo>
                  <a:pt x="327" y="1325"/>
                  <a:pt x="327" y="1320"/>
                  <a:pt x="324" y="1321"/>
                </a:cubicBezTo>
                <a:cubicBezTo>
                  <a:pt x="323" y="1321"/>
                  <a:pt x="322" y="1322"/>
                  <a:pt x="321" y="1323"/>
                </a:cubicBezTo>
                <a:cubicBezTo>
                  <a:pt x="320" y="1323"/>
                  <a:pt x="319" y="1323"/>
                  <a:pt x="317" y="1323"/>
                </a:cubicBezTo>
                <a:cubicBezTo>
                  <a:pt x="316" y="1324"/>
                  <a:pt x="314" y="1325"/>
                  <a:pt x="312" y="1326"/>
                </a:cubicBezTo>
                <a:cubicBezTo>
                  <a:pt x="310" y="1327"/>
                  <a:pt x="309" y="1329"/>
                  <a:pt x="307" y="1329"/>
                </a:cubicBezTo>
                <a:cubicBezTo>
                  <a:pt x="304" y="1330"/>
                  <a:pt x="301" y="1330"/>
                  <a:pt x="299" y="1330"/>
                </a:cubicBezTo>
                <a:cubicBezTo>
                  <a:pt x="297" y="1330"/>
                  <a:pt x="296" y="1330"/>
                  <a:pt x="295" y="1330"/>
                </a:cubicBezTo>
                <a:cubicBezTo>
                  <a:pt x="293" y="1331"/>
                  <a:pt x="292" y="1331"/>
                  <a:pt x="291" y="1331"/>
                </a:cubicBezTo>
                <a:cubicBezTo>
                  <a:pt x="288" y="1331"/>
                  <a:pt x="287" y="1329"/>
                  <a:pt x="285" y="1328"/>
                </a:cubicBezTo>
                <a:cubicBezTo>
                  <a:pt x="283" y="1327"/>
                  <a:pt x="281" y="1327"/>
                  <a:pt x="279" y="1327"/>
                </a:cubicBezTo>
                <a:cubicBezTo>
                  <a:pt x="277" y="1328"/>
                  <a:pt x="275" y="1330"/>
                  <a:pt x="273" y="1330"/>
                </a:cubicBezTo>
                <a:cubicBezTo>
                  <a:pt x="271" y="1331"/>
                  <a:pt x="270" y="1330"/>
                  <a:pt x="269" y="1330"/>
                </a:cubicBezTo>
                <a:cubicBezTo>
                  <a:pt x="268" y="1329"/>
                  <a:pt x="266" y="1329"/>
                  <a:pt x="265" y="1329"/>
                </a:cubicBezTo>
                <a:cubicBezTo>
                  <a:pt x="262" y="1328"/>
                  <a:pt x="261" y="1325"/>
                  <a:pt x="259" y="1329"/>
                </a:cubicBezTo>
                <a:cubicBezTo>
                  <a:pt x="258" y="1331"/>
                  <a:pt x="255" y="1332"/>
                  <a:pt x="252" y="1332"/>
                </a:cubicBezTo>
                <a:cubicBezTo>
                  <a:pt x="250" y="1332"/>
                  <a:pt x="249" y="1333"/>
                  <a:pt x="246" y="1334"/>
                </a:cubicBezTo>
                <a:cubicBezTo>
                  <a:pt x="244" y="1336"/>
                  <a:pt x="241" y="1337"/>
                  <a:pt x="238" y="1336"/>
                </a:cubicBezTo>
                <a:cubicBezTo>
                  <a:pt x="236" y="1335"/>
                  <a:pt x="234" y="1333"/>
                  <a:pt x="232" y="1333"/>
                </a:cubicBezTo>
                <a:cubicBezTo>
                  <a:pt x="227" y="1332"/>
                  <a:pt x="223" y="1331"/>
                  <a:pt x="219" y="1331"/>
                </a:cubicBezTo>
                <a:cubicBezTo>
                  <a:pt x="214" y="1331"/>
                  <a:pt x="210" y="1331"/>
                  <a:pt x="206" y="1333"/>
                </a:cubicBezTo>
                <a:cubicBezTo>
                  <a:pt x="203" y="1334"/>
                  <a:pt x="200" y="1335"/>
                  <a:pt x="198" y="1334"/>
                </a:cubicBezTo>
                <a:cubicBezTo>
                  <a:pt x="196" y="1333"/>
                  <a:pt x="195" y="1333"/>
                  <a:pt x="193" y="1333"/>
                </a:cubicBezTo>
                <a:cubicBezTo>
                  <a:pt x="191" y="1335"/>
                  <a:pt x="188" y="1336"/>
                  <a:pt x="186" y="1337"/>
                </a:cubicBezTo>
                <a:cubicBezTo>
                  <a:pt x="183" y="1339"/>
                  <a:pt x="181" y="1338"/>
                  <a:pt x="178" y="1338"/>
                </a:cubicBezTo>
                <a:cubicBezTo>
                  <a:pt x="175" y="1337"/>
                  <a:pt x="173" y="1338"/>
                  <a:pt x="170" y="1339"/>
                </a:cubicBezTo>
                <a:cubicBezTo>
                  <a:pt x="167" y="1339"/>
                  <a:pt x="165" y="1339"/>
                  <a:pt x="162" y="1340"/>
                </a:cubicBezTo>
                <a:cubicBezTo>
                  <a:pt x="159" y="1340"/>
                  <a:pt x="157" y="1342"/>
                  <a:pt x="155" y="1342"/>
                </a:cubicBezTo>
                <a:cubicBezTo>
                  <a:pt x="152" y="1343"/>
                  <a:pt x="149" y="1343"/>
                  <a:pt x="147" y="1344"/>
                </a:cubicBezTo>
                <a:cubicBezTo>
                  <a:pt x="145" y="1345"/>
                  <a:pt x="142" y="1347"/>
                  <a:pt x="140" y="1348"/>
                </a:cubicBezTo>
                <a:cubicBezTo>
                  <a:pt x="138" y="1350"/>
                  <a:pt x="135" y="1356"/>
                  <a:pt x="133" y="1356"/>
                </a:cubicBezTo>
                <a:cubicBezTo>
                  <a:pt x="131" y="1356"/>
                  <a:pt x="131" y="1354"/>
                  <a:pt x="130" y="1353"/>
                </a:cubicBezTo>
                <a:cubicBezTo>
                  <a:pt x="127" y="1352"/>
                  <a:pt x="125" y="1354"/>
                  <a:pt x="123" y="1355"/>
                </a:cubicBezTo>
                <a:cubicBezTo>
                  <a:pt x="121" y="1357"/>
                  <a:pt x="118" y="1357"/>
                  <a:pt x="116" y="1358"/>
                </a:cubicBezTo>
                <a:cubicBezTo>
                  <a:pt x="111" y="1359"/>
                  <a:pt x="110" y="1366"/>
                  <a:pt x="105" y="1368"/>
                </a:cubicBezTo>
                <a:cubicBezTo>
                  <a:pt x="102" y="1369"/>
                  <a:pt x="100" y="1368"/>
                  <a:pt x="97" y="1369"/>
                </a:cubicBezTo>
                <a:cubicBezTo>
                  <a:pt x="94" y="1370"/>
                  <a:pt x="93" y="1372"/>
                  <a:pt x="90" y="1371"/>
                </a:cubicBezTo>
                <a:cubicBezTo>
                  <a:pt x="87" y="1370"/>
                  <a:pt x="85" y="1369"/>
                  <a:pt x="83" y="1369"/>
                </a:cubicBezTo>
                <a:cubicBezTo>
                  <a:pt x="82" y="1368"/>
                  <a:pt x="79" y="1368"/>
                  <a:pt x="78" y="1368"/>
                </a:cubicBezTo>
                <a:cubicBezTo>
                  <a:pt x="77" y="1367"/>
                  <a:pt x="78" y="1365"/>
                  <a:pt x="77" y="1365"/>
                </a:cubicBezTo>
                <a:cubicBezTo>
                  <a:pt x="76" y="1364"/>
                  <a:pt x="74" y="1365"/>
                  <a:pt x="73" y="1365"/>
                </a:cubicBezTo>
                <a:cubicBezTo>
                  <a:pt x="70" y="1366"/>
                  <a:pt x="68" y="1367"/>
                  <a:pt x="65" y="1368"/>
                </a:cubicBezTo>
                <a:cubicBezTo>
                  <a:pt x="63" y="1368"/>
                  <a:pt x="60" y="1369"/>
                  <a:pt x="58" y="1369"/>
                </a:cubicBezTo>
                <a:cubicBezTo>
                  <a:pt x="56" y="1369"/>
                  <a:pt x="53" y="1369"/>
                  <a:pt x="51" y="1369"/>
                </a:cubicBezTo>
                <a:cubicBezTo>
                  <a:pt x="50" y="1369"/>
                  <a:pt x="48" y="1369"/>
                  <a:pt x="47" y="1369"/>
                </a:cubicBezTo>
                <a:cubicBezTo>
                  <a:pt x="46" y="1369"/>
                  <a:pt x="45" y="1369"/>
                  <a:pt x="44" y="1369"/>
                </a:cubicBezTo>
                <a:cubicBezTo>
                  <a:pt x="43" y="1368"/>
                  <a:pt x="42" y="1367"/>
                  <a:pt x="42" y="1367"/>
                </a:cubicBezTo>
                <a:cubicBezTo>
                  <a:pt x="40" y="1366"/>
                  <a:pt x="39" y="1365"/>
                  <a:pt x="37" y="1365"/>
                </a:cubicBezTo>
                <a:cubicBezTo>
                  <a:pt x="34" y="1363"/>
                  <a:pt x="34" y="1359"/>
                  <a:pt x="31" y="1357"/>
                </a:cubicBezTo>
                <a:cubicBezTo>
                  <a:pt x="30" y="1356"/>
                  <a:pt x="30" y="1355"/>
                  <a:pt x="31" y="1354"/>
                </a:cubicBezTo>
                <a:cubicBezTo>
                  <a:pt x="32" y="1352"/>
                  <a:pt x="30" y="1353"/>
                  <a:pt x="29" y="1353"/>
                </a:cubicBezTo>
                <a:cubicBezTo>
                  <a:pt x="27" y="1353"/>
                  <a:pt x="27" y="1353"/>
                  <a:pt x="26" y="1354"/>
                </a:cubicBezTo>
                <a:cubicBezTo>
                  <a:pt x="25" y="1355"/>
                  <a:pt x="25" y="1355"/>
                  <a:pt x="24" y="1355"/>
                </a:cubicBezTo>
                <a:cubicBezTo>
                  <a:pt x="22" y="1355"/>
                  <a:pt x="19" y="1355"/>
                  <a:pt x="18" y="1357"/>
                </a:cubicBezTo>
                <a:cubicBezTo>
                  <a:pt x="18" y="1357"/>
                  <a:pt x="18" y="1359"/>
                  <a:pt x="17" y="1360"/>
                </a:cubicBezTo>
                <a:cubicBezTo>
                  <a:pt x="17" y="1362"/>
                  <a:pt x="15" y="1364"/>
                  <a:pt x="14" y="1366"/>
                </a:cubicBezTo>
                <a:cubicBezTo>
                  <a:pt x="13" y="1368"/>
                  <a:pt x="13" y="1371"/>
                  <a:pt x="12" y="1373"/>
                </a:cubicBezTo>
                <a:cubicBezTo>
                  <a:pt x="11" y="1375"/>
                  <a:pt x="10" y="1377"/>
                  <a:pt x="9" y="1380"/>
                </a:cubicBezTo>
                <a:cubicBezTo>
                  <a:pt x="8" y="1382"/>
                  <a:pt x="7" y="1384"/>
                  <a:pt x="6" y="1387"/>
                </a:cubicBezTo>
                <a:cubicBezTo>
                  <a:pt x="4" y="1390"/>
                  <a:pt x="3" y="1393"/>
                  <a:pt x="0" y="1395"/>
                </a:cubicBezTo>
                <a:cubicBezTo>
                  <a:pt x="0" y="2001"/>
                  <a:pt x="0" y="2001"/>
                  <a:pt x="0" y="2001"/>
                </a:cubicBezTo>
                <a:cubicBezTo>
                  <a:pt x="1" y="2001"/>
                  <a:pt x="1" y="2000"/>
                  <a:pt x="2" y="2000"/>
                </a:cubicBezTo>
                <a:cubicBezTo>
                  <a:pt x="5" y="1999"/>
                  <a:pt x="8" y="1999"/>
                  <a:pt x="11" y="1998"/>
                </a:cubicBezTo>
                <a:cubicBezTo>
                  <a:pt x="12" y="1997"/>
                  <a:pt x="13" y="1996"/>
                  <a:pt x="15" y="1995"/>
                </a:cubicBezTo>
                <a:cubicBezTo>
                  <a:pt x="16" y="1995"/>
                  <a:pt x="17" y="1994"/>
                  <a:pt x="19" y="1994"/>
                </a:cubicBezTo>
                <a:cubicBezTo>
                  <a:pt x="22" y="1993"/>
                  <a:pt x="24" y="1992"/>
                  <a:pt x="27" y="1992"/>
                </a:cubicBezTo>
                <a:cubicBezTo>
                  <a:pt x="30" y="1992"/>
                  <a:pt x="32" y="1992"/>
                  <a:pt x="35" y="1992"/>
                </a:cubicBezTo>
                <a:cubicBezTo>
                  <a:pt x="35" y="1992"/>
                  <a:pt x="36" y="1991"/>
                  <a:pt x="37" y="1991"/>
                </a:cubicBezTo>
                <a:cubicBezTo>
                  <a:pt x="38" y="1991"/>
                  <a:pt x="39" y="1991"/>
                  <a:pt x="41" y="1991"/>
                </a:cubicBezTo>
                <a:cubicBezTo>
                  <a:pt x="44" y="1991"/>
                  <a:pt x="47" y="1991"/>
                  <a:pt x="50" y="1990"/>
                </a:cubicBezTo>
                <a:cubicBezTo>
                  <a:pt x="51" y="1990"/>
                  <a:pt x="52" y="1990"/>
                  <a:pt x="54" y="1990"/>
                </a:cubicBezTo>
                <a:cubicBezTo>
                  <a:pt x="56" y="1990"/>
                  <a:pt x="57" y="1989"/>
                  <a:pt x="58" y="1989"/>
                </a:cubicBezTo>
                <a:cubicBezTo>
                  <a:pt x="60" y="1990"/>
                  <a:pt x="61" y="1990"/>
                  <a:pt x="62" y="1990"/>
                </a:cubicBezTo>
                <a:cubicBezTo>
                  <a:pt x="64" y="1991"/>
                  <a:pt x="65" y="1991"/>
                  <a:pt x="66" y="1991"/>
                </a:cubicBezTo>
                <a:cubicBezTo>
                  <a:pt x="68" y="1992"/>
                  <a:pt x="70" y="1992"/>
                  <a:pt x="71" y="1992"/>
                </a:cubicBezTo>
                <a:cubicBezTo>
                  <a:pt x="73" y="1992"/>
                  <a:pt x="74" y="1992"/>
                  <a:pt x="75" y="1993"/>
                </a:cubicBezTo>
                <a:cubicBezTo>
                  <a:pt x="76" y="1993"/>
                  <a:pt x="77" y="1993"/>
                  <a:pt x="78" y="1994"/>
                </a:cubicBezTo>
                <a:cubicBezTo>
                  <a:pt x="79" y="1994"/>
                  <a:pt x="80" y="1994"/>
                  <a:pt x="81" y="1994"/>
                </a:cubicBezTo>
                <a:cubicBezTo>
                  <a:pt x="81" y="1995"/>
                  <a:pt x="82" y="1995"/>
                  <a:pt x="83" y="1996"/>
                </a:cubicBezTo>
                <a:cubicBezTo>
                  <a:pt x="84" y="1996"/>
                  <a:pt x="84" y="1996"/>
                  <a:pt x="85" y="1996"/>
                </a:cubicBezTo>
                <a:cubicBezTo>
                  <a:pt x="86" y="1996"/>
                  <a:pt x="87" y="1997"/>
                  <a:pt x="89" y="1997"/>
                </a:cubicBezTo>
                <a:cubicBezTo>
                  <a:pt x="89" y="1998"/>
                  <a:pt x="90" y="1998"/>
                  <a:pt x="91" y="1998"/>
                </a:cubicBezTo>
                <a:cubicBezTo>
                  <a:pt x="91" y="1998"/>
                  <a:pt x="92" y="1998"/>
                  <a:pt x="93" y="1999"/>
                </a:cubicBezTo>
                <a:cubicBezTo>
                  <a:pt x="94" y="1999"/>
                  <a:pt x="95" y="1999"/>
                  <a:pt x="97" y="1999"/>
                </a:cubicBezTo>
                <a:cubicBezTo>
                  <a:pt x="99" y="1998"/>
                  <a:pt x="101" y="1996"/>
                  <a:pt x="103" y="1994"/>
                </a:cubicBezTo>
                <a:cubicBezTo>
                  <a:pt x="104" y="1993"/>
                  <a:pt x="106" y="1994"/>
                  <a:pt x="107" y="1993"/>
                </a:cubicBezTo>
                <a:cubicBezTo>
                  <a:pt x="108" y="1992"/>
                  <a:pt x="110" y="1992"/>
                  <a:pt x="111" y="1991"/>
                </a:cubicBezTo>
                <a:cubicBezTo>
                  <a:pt x="114" y="1991"/>
                  <a:pt x="117" y="1991"/>
                  <a:pt x="120" y="1990"/>
                </a:cubicBezTo>
                <a:cubicBezTo>
                  <a:pt x="120" y="1990"/>
                  <a:pt x="121" y="1989"/>
                  <a:pt x="122" y="1989"/>
                </a:cubicBezTo>
                <a:cubicBezTo>
                  <a:pt x="123" y="1988"/>
                  <a:pt x="123" y="1988"/>
                  <a:pt x="124" y="1988"/>
                </a:cubicBezTo>
                <a:cubicBezTo>
                  <a:pt x="126" y="1987"/>
                  <a:pt x="127" y="1986"/>
                  <a:pt x="128" y="1985"/>
                </a:cubicBezTo>
                <a:cubicBezTo>
                  <a:pt x="130" y="1984"/>
                  <a:pt x="131" y="1983"/>
                  <a:pt x="133" y="1982"/>
                </a:cubicBezTo>
                <a:cubicBezTo>
                  <a:pt x="134" y="1981"/>
                  <a:pt x="135" y="1981"/>
                  <a:pt x="137" y="1981"/>
                </a:cubicBezTo>
                <a:cubicBezTo>
                  <a:pt x="138" y="1981"/>
                  <a:pt x="140" y="1980"/>
                  <a:pt x="141" y="1980"/>
                </a:cubicBezTo>
                <a:cubicBezTo>
                  <a:pt x="143" y="1979"/>
                  <a:pt x="145" y="1978"/>
                  <a:pt x="147" y="1978"/>
                </a:cubicBezTo>
                <a:cubicBezTo>
                  <a:pt x="147" y="1978"/>
                  <a:pt x="148" y="1978"/>
                  <a:pt x="148" y="1977"/>
                </a:cubicBezTo>
                <a:cubicBezTo>
                  <a:pt x="148" y="1977"/>
                  <a:pt x="147" y="1977"/>
                  <a:pt x="146" y="1977"/>
                </a:cubicBezTo>
                <a:cubicBezTo>
                  <a:pt x="145" y="1977"/>
                  <a:pt x="145" y="1977"/>
                  <a:pt x="145" y="1976"/>
                </a:cubicBezTo>
                <a:cubicBezTo>
                  <a:pt x="146" y="1975"/>
                  <a:pt x="146" y="1975"/>
                  <a:pt x="145" y="1975"/>
                </a:cubicBezTo>
                <a:cubicBezTo>
                  <a:pt x="144" y="1975"/>
                  <a:pt x="143" y="1975"/>
                  <a:pt x="143" y="1974"/>
                </a:cubicBezTo>
                <a:cubicBezTo>
                  <a:pt x="142" y="1973"/>
                  <a:pt x="143" y="1973"/>
                  <a:pt x="144" y="1973"/>
                </a:cubicBezTo>
                <a:cubicBezTo>
                  <a:pt x="145" y="1973"/>
                  <a:pt x="146" y="1974"/>
                  <a:pt x="147" y="1975"/>
                </a:cubicBezTo>
                <a:cubicBezTo>
                  <a:pt x="147" y="1975"/>
                  <a:pt x="148" y="1976"/>
                  <a:pt x="148" y="1976"/>
                </a:cubicBezTo>
                <a:cubicBezTo>
                  <a:pt x="149" y="1977"/>
                  <a:pt x="148" y="1977"/>
                  <a:pt x="148" y="1978"/>
                </a:cubicBezTo>
                <a:cubicBezTo>
                  <a:pt x="149" y="1979"/>
                  <a:pt x="151" y="1979"/>
                  <a:pt x="152" y="1979"/>
                </a:cubicBezTo>
                <a:cubicBezTo>
                  <a:pt x="153" y="1979"/>
                  <a:pt x="155" y="1978"/>
                  <a:pt x="156" y="1977"/>
                </a:cubicBezTo>
                <a:cubicBezTo>
                  <a:pt x="157" y="1976"/>
                  <a:pt x="157" y="1975"/>
                  <a:pt x="157" y="1975"/>
                </a:cubicBezTo>
                <a:cubicBezTo>
                  <a:pt x="158" y="1974"/>
                  <a:pt x="159" y="1973"/>
                  <a:pt x="159" y="1972"/>
                </a:cubicBezTo>
                <a:cubicBezTo>
                  <a:pt x="160" y="1971"/>
                  <a:pt x="162" y="1971"/>
                  <a:pt x="163" y="1970"/>
                </a:cubicBezTo>
                <a:cubicBezTo>
                  <a:pt x="164" y="1970"/>
                  <a:pt x="165" y="1970"/>
                  <a:pt x="166" y="1970"/>
                </a:cubicBezTo>
                <a:cubicBezTo>
                  <a:pt x="166" y="1970"/>
                  <a:pt x="167" y="1970"/>
                  <a:pt x="168" y="1970"/>
                </a:cubicBezTo>
                <a:cubicBezTo>
                  <a:pt x="169" y="1970"/>
                  <a:pt x="171" y="1970"/>
                  <a:pt x="172" y="1969"/>
                </a:cubicBezTo>
                <a:cubicBezTo>
                  <a:pt x="172" y="1969"/>
                  <a:pt x="173" y="1969"/>
                  <a:pt x="174" y="1969"/>
                </a:cubicBezTo>
                <a:cubicBezTo>
                  <a:pt x="174" y="1969"/>
                  <a:pt x="175" y="1969"/>
                  <a:pt x="176" y="1969"/>
                </a:cubicBezTo>
                <a:cubicBezTo>
                  <a:pt x="176" y="1969"/>
                  <a:pt x="177" y="1968"/>
                  <a:pt x="177" y="1968"/>
                </a:cubicBezTo>
                <a:cubicBezTo>
                  <a:pt x="178" y="1968"/>
                  <a:pt x="178" y="1968"/>
                  <a:pt x="179" y="1968"/>
                </a:cubicBezTo>
                <a:cubicBezTo>
                  <a:pt x="180" y="1968"/>
                  <a:pt x="181" y="1968"/>
                  <a:pt x="182" y="1968"/>
                </a:cubicBezTo>
                <a:cubicBezTo>
                  <a:pt x="184" y="1968"/>
                  <a:pt x="186" y="1968"/>
                  <a:pt x="188" y="1968"/>
                </a:cubicBezTo>
                <a:cubicBezTo>
                  <a:pt x="189" y="1968"/>
                  <a:pt x="191" y="1967"/>
                  <a:pt x="192" y="1967"/>
                </a:cubicBezTo>
                <a:cubicBezTo>
                  <a:pt x="194" y="1967"/>
                  <a:pt x="195" y="1967"/>
                  <a:pt x="196" y="1967"/>
                </a:cubicBezTo>
                <a:cubicBezTo>
                  <a:pt x="198" y="1967"/>
                  <a:pt x="199" y="1967"/>
                  <a:pt x="201" y="1967"/>
                </a:cubicBezTo>
                <a:cubicBezTo>
                  <a:pt x="202" y="1966"/>
                  <a:pt x="203" y="1966"/>
                  <a:pt x="204" y="1965"/>
                </a:cubicBezTo>
                <a:cubicBezTo>
                  <a:pt x="205" y="1965"/>
                  <a:pt x="206" y="1965"/>
                  <a:pt x="206" y="1965"/>
                </a:cubicBezTo>
                <a:cubicBezTo>
                  <a:pt x="207" y="1965"/>
                  <a:pt x="207" y="1965"/>
                  <a:pt x="208" y="1965"/>
                </a:cubicBezTo>
                <a:cubicBezTo>
                  <a:pt x="211" y="1966"/>
                  <a:pt x="214" y="1965"/>
                  <a:pt x="217" y="1966"/>
                </a:cubicBezTo>
                <a:cubicBezTo>
                  <a:pt x="218" y="1966"/>
                  <a:pt x="219" y="1966"/>
                  <a:pt x="221" y="1967"/>
                </a:cubicBezTo>
                <a:cubicBezTo>
                  <a:pt x="222" y="1967"/>
                  <a:pt x="223" y="1968"/>
                  <a:pt x="225" y="1969"/>
                </a:cubicBezTo>
                <a:cubicBezTo>
                  <a:pt x="227" y="1971"/>
                  <a:pt x="230" y="1972"/>
                  <a:pt x="231" y="1975"/>
                </a:cubicBezTo>
                <a:cubicBezTo>
                  <a:pt x="232" y="1975"/>
                  <a:pt x="232" y="1976"/>
                  <a:pt x="233" y="1977"/>
                </a:cubicBezTo>
                <a:cubicBezTo>
                  <a:pt x="234" y="1978"/>
                  <a:pt x="234" y="1978"/>
                  <a:pt x="235" y="1978"/>
                </a:cubicBezTo>
                <a:cubicBezTo>
                  <a:pt x="236" y="1979"/>
                  <a:pt x="236" y="1980"/>
                  <a:pt x="237" y="1980"/>
                </a:cubicBezTo>
                <a:cubicBezTo>
                  <a:pt x="237" y="1981"/>
                  <a:pt x="238" y="1981"/>
                  <a:pt x="239" y="1981"/>
                </a:cubicBezTo>
                <a:cubicBezTo>
                  <a:pt x="240" y="1981"/>
                  <a:pt x="241" y="1980"/>
                  <a:pt x="241" y="1981"/>
                </a:cubicBezTo>
                <a:cubicBezTo>
                  <a:pt x="242" y="1982"/>
                  <a:pt x="240" y="1982"/>
                  <a:pt x="240" y="1982"/>
                </a:cubicBezTo>
                <a:cubicBezTo>
                  <a:pt x="239" y="1982"/>
                  <a:pt x="239" y="1982"/>
                  <a:pt x="238" y="1982"/>
                </a:cubicBezTo>
                <a:cubicBezTo>
                  <a:pt x="236" y="1983"/>
                  <a:pt x="239" y="1984"/>
                  <a:pt x="240" y="1984"/>
                </a:cubicBezTo>
                <a:cubicBezTo>
                  <a:pt x="240" y="1985"/>
                  <a:pt x="240" y="1986"/>
                  <a:pt x="241" y="1986"/>
                </a:cubicBezTo>
                <a:cubicBezTo>
                  <a:pt x="241" y="1986"/>
                  <a:pt x="242" y="1986"/>
                  <a:pt x="243" y="1985"/>
                </a:cubicBezTo>
                <a:cubicBezTo>
                  <a:pt x="243" y="1985"/>
                  <a:pt x="244" y="1984"/>
                  <a:pt x="245" y="1985"/>
                </a:cubicBezTo>
                <a:cubicBezTo>
                  <a:pt x="245" y="1985"/>
                  <a:pt x="245" y="1986"/>
                  <a:pt x="245" y="1986"/>
                </a:cubicBezTo>
                <a:cubicBezTo>
                  <a:pt x="244" y="1988"/>
                  <a:pt x="242" y="1988"/>
                  <a:pt x="242" y="1990"/>
                </a:cubicBezTo>
                <a:cubicBezTo>
                  <a:pt x="242" y="1991"/>
                  <a:pt x="243" y="1991"/>
                  <a:pt x="243" y="1992"/>
                </a:cubicBezTo>
                <a:cubicBezTo>
                  <a:pt x="244" y="1992"/>
                  <a:pt x="244" y="1993"/>
                  <a:pt x="244" y="1994"/>
                </a:cubicBezTo>
                <a:cubicBezTo>
                  <a:pt x="244" y="1995"/>
                  <a:pt x="244" y="1996"/>
                  <a:pt x="245" y="1998"/>
                </a:cubicBezTo>
                <a:cubicBezTo>
                  <a:pt x="245" y="1999"/>
                  <a:pt x="245" y="2000"/>
                  <a:pt x="246" y="2001"/>
                </a:cubicBezTo>
                <a:cubicBezTo>
                  <a:pt x="247" y="2003"/>
                  <a:pt x="248" y="2003"/>
                  <a:pt x="249" y="2004"/>
                </a:cubicBezTo>
                <a:cubicBezTo>
                  <a:pt x="250" y="2005"/>
                  <a:pt x="251" y="2006"/>
                  <a:pt x="252" y="2007"/>
                </a:cubicBezTo>
                <a:cubicBezTo>
                  <a:pt x="253" y="2008"/>
                  <a:pt x="254" y="2008"/>
                  <a:pt x="256" y="2008"/>
                </a:cubicBezTo>
                <a:cubicBezTo>
                  <a:pt x="256" y="2008"/>
                  <a:pt x="257" y="2009"/>
                  <a:pt x="258" y="2008"/>
                </a:cubicBezTo>
                <a:cubicBezTo>
                  <a:pt x="258" y="2008"/>
                  <a:pt x="258" y="2007"/>
                  <a:pt x="259" y="2007"/>
                </a:cubicBezTo>
                <a:cubicBezTo>
                  <a:pt x="260" y="2008"/>
                  <a:pt x="260" y="2008"/>
                  <a:pt x="261" y="2008"/>
                </a:cubicBezTo>
                <a:cubicBezTo>
                  <a:pt x="262" y="2008"/>
                  <a:pt x="262" y="2008"/>
                  <a:pt x="263" y="2007"/>
                </a:cubicBezTo>
                <a:cubicBezTo>
                  <a:pt x="264" y="2007"/>
                  <a:pt x="264" y="2004"/>
                  <a:pt x="265" y="2004"/>
                </a:cubicBezTo>
                <a:cubicBezTo>
                  <a:pt x="266" y="2004"/>
                  <a:pt x="267" y="2007"/>
                  <a:pt x="268" y="2006"/>
                </a:cubicBezTo>
                <a:cubicBezTo>
                  <a:pt x="268" y="2006"/>
                  <a:pt x="268" y="2005"/>
                  <a:pt x="268" y="2005"/>
                </a:cubicBezTo>
                <a:cubicBezTo>
                  <a:pt x="269" y="2004"/>
                  <a:pt x="269" y="2007"/>
                  <a:pt x="270" y="2006"/>
                </a:cubicBezTo>
                <a:cubicBezTo>
                  <a:pt x="271" y="2006"/>
                  <a:pt x="270" y="2005"/>
                  <a:pt x="270" y="2004"/>
                </a:cubicBezTo>
                <a:cubicBezTo>
                  <a:pt x="271" y="2004"/>
                  <a:pt x="272" y="2006"/>
                  <a:pt x="273" y="2006"/>
                </a:cubicBezTo>
                <a:cubicBezTo>
                  <a:pt x="275" y="2006"/>
                  <a:pt x="273" y="2004"/>
                  <a:pt x="273" y="2003"/>
                </a:cubicBezTo>
                <a:cubicBezTo>
                  <a:pt x="273" y="2002"/>
                  <a:pt x="273" y="2001"/>
                  <a:pt x="274" y="2001"/>
                </a:cubicBezTo>
                <a:cubicBezTo>
                  <a:pt x="274" y="2000"/>
                  <a:pt x="274" y="2002"/>
                  <a:pt x="274" y="2003"/>
                </a:cubicBezTo>
                <a:cubicBezTo>
                  <a:pt x="275" y="2004"/>
                  <a:pt x="277" y="2005"/>
                  <a:pt x="278" y="2004"/>
                </a:cubicBezTo>
                <a:cubicBezTo>
                  <a:pt x="279" y="2002"/>
                  <a:pt x="276" y="2002"/>
                  <a:pt x="277" y="2001"/>
                </a:cubicBezTo>
                <a:cubicBezTo>
                  <a:pt x="278" y="2000"/>
                  <a:pt x="280" y="2002"/>
                  <a:pt x="280" y="2002"/>
                </a:cubicBezTo>
                <a:cubicBezTo>
                  <a:pt x="281" y="2003"/>
                  <a:pt x="282" y="2003"/>
                  <a:pt x="282" y="2002"/>
                </a:cubicBezTo>
                <a:cubicBezTo>
                  <a:pt x="283" y="2002"/>
                  <a:pt x="283" y="2001"/>
                  <a:pt x="284" y="2001"/>
                </a:cubicBezTo>
                <a:cubicBezTo>
                  <a:pt x="285" y="2000"/>
                  <a:pt x="285" y="2002"/>
                  <a:pt x="286" y="2002"/>
                </a:cubicBezTo>
                <a:cubicBezTo>
                  <a:pt x="286" y="2004"/>
                  <a:pt x="287" y="2004"/>
                  <a:pt x="289" y="2004"/>
                </a:cubicBezTo>
                <a:cubicBezTo>
                  <a:pt x="290" y="2004"/>
                  <a:pt x="290" y="2004"/>
                  <a:pt x="291" y="2004"/>
                </a:cubicBezTo>
                <a:cubicBezTo>
                  <a:pt x="292" y="2004"/>
                  <a:pt x="294" y="2004"/>
                  <a:pt x="295" y="2004"/>
                </a:cubicBezTo>
                <a:cubicBezTo>
                  <a:pt x="296" y="2003"/>
                  <a:pt x="297" y="2003"/>
                  <a:pt x="297" y="2003"/>
                </a:cubicBezTo>
                <a:cubicBezTo>
                  <a:pt x="298" y="2003"/>
                  <a:pt x="299" y="2003"/>
                  <a:pt x="299" y="2002"/>
                </a:cubicBezTo>
                <a:cubicBezTo>
                  <a:pt x="300" y="2001"/>
                  <a:pt x="300" y="1999"/>
                  <a:pt x="299" y="1998"/>
                </a:cubicBezTo>
                <a:cubicBezTo>
                  <a:pt x="299" y="1998"/>
                  <a:pt x="298" y="1997"/>
                  <a:pt x="299" y="1997"/>
                </a:cubicBezTo>
                <a:cubicBezTo>
                  <a:pt x="300" y="1996"/>
                  <a:pt x="300" y="1997"/>
                  <a:pt x="301" y="1998"/>
                </a:cubicBezTo>
                <a:cubicBezTo>
                  <a:pt x="301" y="1998"/>
                  <a:pt x="301" y="1999"/>
                  <a:pt x="301" y="1999"/>
                </a:cubicBezTo>
                <a:cubicBezTo>
                  <a:pt x="302" y="1999"/>
                  <a:pt x="303" y="1999"/>
                  <a:pt x="303" y="2000"/>
                </a:cubicBezTo>
                <a:cubicBezTo>
                  <a:pt x="304" y="2001"/>
                  <a:pt x="303" y="2002"/>
                  <a:pt x="304" y="2003"/>
                </a:cubicBezTo>
                <a:cubicBezTo>
                  <a:pt x="306" y="2004"/>
                  <a:pt x="306" y="2002"/>
                  <a:pt x="307" y="2001"/>
                </a:cubicBezTo>
                <a:cubicBezTo>
                  <a:pt x="310" y="2000"/>
                  <a:pt x="311" y="2006"/>
                  <a:pt x="311" y="2007"/>
                </a:cubicBezTo>
                <a:cubicBezTo>
                  <a:pt x="312" y="2009"/>
                  <a:pt x="312" y="2010"/>
                  <a:pt x="313" y="2011"/>
                </a:cubicBezTo>
                <a:cubicBezTo>
                  <a:pt x="314" y="2012"/>
                  <a:pt x="315" y="2013"/>
                  <a:pt x="317" y="2013"/>
                </a:cubicBezTo>
                <a:cubicBezTo>
                  <a:pt x="318" y="2014"/>
                  <a:pt x="319" y="2015"/>
                  <a:pt x="320" y="2015"/>
                </a:cubicBezTo>
                <a:cubicBezTo>
                  <a:pt x="322" y="2015"/>
                  <a:pt x="322" y="2014"/>
                  <a:pt x="324" y="2013"/>
                </a:cubicBezTo>
                <a:cubicBezTo>
                  <a:pt x="324" y="2012"/>
                  <a:pt x="326" y="2010"/>
                  <a:pt x="327" y="2012"/>
                </a:cubicBezTo>
                <a:cubicBezTo>
                  <a:pt x="327" y="2013"/>
                  <a:pt x="326" y="2013"/>
                  <a:pt x="325" y="2013"/>
                </a:cubicBezTo>
                <a:cubicBezTo>
                  <a:pt x="325" y="2014"/>
                  <a:pt x="325" y="2014"/>
                  <a:pt x="326" y="2014"/>
                </a:cubicBezTo>
                <a:cubicBezTo>
                  <a:pt x="328" y="2016"/>
                  <a:pt x="321" y="2017"/>
                  <a:pt x="324" y="2020"/>
                </a:cubicBezTo>
                <a:cubicBezTo>
                  <a:pt x="325" y="2020"/>
                  <a:pt x="325" y="2020"/>
                  <a:pt x="325" y="2021"/>
                </a:cubicBezTo>
                <a:cubicBezTo>
                  <a:pt x="326" y="2022"/>
                  <a:pt x="325" y="2022"/>
                  <a:pt x="326" y="2023"/>
                </a:cubicBezTo>
                <a:cubicBezTo>
                  <a:pt x="326" y="2023"/>
                  <a:pt x="327" y="2024"/>
                  <a:pt x="328" y="2024"/>
                </a:cubicBezTo>
                <a:cubicBezTo>
                  <a:pt x="328" y="2025"/>
                  <a:pt x="328" y="2025"/>
                  <a:pt x="329" y="2026"/>
                </a:cubicBezTo>
                <a:cubicBezTo>
                  <a:pt x="329" y="2026"/>
                  <a:pt x="330" y="2027"/>
                  <a:pt x="331" y="2028"/>
                </a:cubicBezTo>
                <a:cubicBezTo>
                  <a:pt x="331" y="2029"/>
                  <a:pt x="331" y="2030"/>
                  <a:pt x="331" y="2031"/>
                </a:cubicBezTo>
                <a:cubicBezTo>
                  <a:pt x="331" y="2032"/>
                  <a:pt x="330" y="2033"/>
                  <a:pt x="330" y="2033"/>
                </a:cubicBezTo>
                <a:cubicBezTo>
                  <a:pt x="329" y="2035"/>
                  <a:pt x="330" y="2036"/>
                  <a:pt x="330" y="2038"/>
                </a:cubicBezTo>
                <a:cubicBezTo>
                  <a:pt x="330" y="2039"/>
                  <a:pt x="329" y="2041"/>
                  <a:pt x="329" y="2042"/>
                </a:cubicBezTo>
                <a:cubicBezTo>
                  <a:pt x="328" y="2044"/>
                  <a:pt x="329" y="2045"/>
                  <a:pt x="329" y="2047"/>
                </a:cubicBezTo>
                <a:cubicBezTo>
                  <a:pt x="329" y="2049"/>
                  <a:pt x="329" y="2052"/>
                  <a:pt x="328" y="2054"/>
                </a:cubicBezTo>
                <a:cubicBezTo>
                  <a:pt x="327" y="2056"/>
                  <a:pt x="326" y="2056"/>
                  <a:pt x="326" y="2058"/>
                </a:cubicBezTo>
                <a:cubicBezTo>
                  <a:pt x="325" y="2060"/>
                  <a:pt x="325" y="2063"/>
                  <a:pt x="323" y="2065"/>
                </a:cubicBezTo>
                <a:cubicBezTo>
                  <a:pt x="321" y="2066"/>
                  <a:pt x="321" y="2067"/>
                  <a:pt x="320" y="2068"/>
                </a:cubicBezTo>
                <a:cubicBezTo>
                  <a:pt x="319" y="2070"/>
                  <a:pt x="321" y="2070"/>
                  <a:pt x="323" y="2070"/>
                </a:cubicBezTo>
                <a:cubicBezTo>
                  <a:pt x="323" y="2070"/>
                  <a:pt x="323" y="2071"/>
                  <a:pt x="324" y="2071"/>
                </a:cubicBezTo>
                <a:cubicBezTo>
                  <a:pt x="325" y="2072"/>
                  <a:pt x="325" y="2071"/>
                  <a:pt x="326" y="2071"/>
                </a:cubicBezTo>
                <a:cubicBezTo>
                  <a:pt x="327" y="2071"/>
                  <a:pt x="327" y="2071"/>
                  <a:pt x="328" y="2072"/>
                </a:cubicBezTo>
                <a:cubicBezTo>
                  <a:pt x="328" y="2072"/>
                  <a:pt x="328" y="2072"/>
                  <a:pt x="327" y="2073"/>
                </a:cubicBezTo>
                <a:cubicBezTo>
                  <a:pt x="326" y="2073"/>
                  <a:pt x="326" y="2073"/>
                  <a:pt x="325" y="2073"/>
                </a:cubicBezTo>
                <a:cubicBezTo>
                  <a:pt x="324" y="2073"/>
                  <a:pt x="324" y="2072"/>
                  <a:pt x="324" y="2073"/>
                </a:cubicBezTo>
                <a:cubicBezTo>
                  <a:pt x="323" y="2075"/>
                  <a:pt x="325" y="2076"/>
                  <a:pt x="325" y="2077"/>
                </a:cubicBezTo>
                <a:cubicBezTo>
                  <a:pt x="325" y="2078"/>
                  <a:pt x="325" y="2079"/>
                  <a:pt x="325" y="2079"/>
                </a:cubicBezTo>
                <a:cubicBezTo>
                  <a:pt x="325" y="2080"/>
                  <a:pt x="324" y="2080"/>
                  <a:pt x="323" y="2080"/>
                </a:cubicBezTo>
                <a:cubicBezTo>
                  <a:pt x="323" y="2081"/>
                  <a:pt x="322" y="2080"/>
                  <a:pt x="322" y="2081"/>
                </a:cubicBezTo>
                <a:cubicBezTo>
                  <a:pt x="321" y="2081"/>
                  <a:pt x="321" y="2081"/>
                  <a:pt x="320" y="2081"/>
                </a:cubicBezTo>
                <a:cubicBezTo>
                  <a:pt x="318" y="2082"/>
                  <a:pt x="320" y="2083"/>
                  <a:pt x="321" y="2083"/>
                </a:cubicBezTo>
                <a:cubicBezTo>
                  <a:pt x="322" y="2084"/>
                  <a:pt x="322" y="2086"/>
                  <a:pt x="323" y="2087"/>
                </a:cubicBezTo>
                <a:cubicBezTo>
                  <a:pt x="324" y="2087"/>
                  <a:pt x="325" y="2087"/>
                  <a:pt x="325" y="2087"/>
                </a:cubicBezTo>
                <a:cubicBezTo>
                  <a:pt x="326" y="2088"/>
                  <a:pt x="326" y="2088"/>
                  <a:pt x="327" y="2089"/>
                </a:cubicBezTo>
                <a:cubicBezTo>
                  <a:pt x="328" y="2089"/>
                  <a:pt x="330" y="2088"/>
                  <a:pt x="329" y="2090"/>
                </a:cubicBezTo>
                <a:cubicBezTo>
                  <a:pt x="329" y="2091"/>
                  <a:pt x="328" y="2091"/>
                  <a:pt x="328" y="2090"/>
                </a:cubicBezTo>
                <a:cubicBezTo>
                  <a:pt x="327" y="2090"/>
                  <a:pt x="327" y="2090"/>
                  <a:pt x="326" y="2090"/>
                </a:cubicBezTo>
                <a:cubicBezTo>
                  <a:pt x="325" y="2089"/>
                  <a:pt x="323" y="2090"/>
                  <a:pt x="322" y="2089"/>
                </a:cubicBezTo>
                <a:cubicBezTo>
                  <a:pt x="321" y="2089"/>
                  <a:pt x="321" y="2088"/>
                  <a:pt x="320" y="2088"/>
                </a:cubicBezTo>
                <a:cubicBezTo>
                  <a:pt x="320" y="2088"/>
                  <a:pt x="319" y="2087"/>
                  <a:pt x="319" y="2087"/>
                </a:cubicBezTo>
                <a:cubicBezTo>
                  <a:pt x="318" y="2086"/>
                  <a:pt x="319" y="2091"/>
                  <a:pt x="319" y="2091"/>
                </a:cubicBezTo>
                <a:cubicBezTo>
                  <a:pt x="319" y="2092"/>
                  <a:pt x="319" y="2093"/>
                  <a:pt x="319" y="2094"/>
                </a:cubicBezTo>
                <a:cubicBezTo>
                  <a:pt x="319" y="2094"/>
                  <a:pt x="319" y="2095"/>
                  <a:pt x="319" y="2096"/>
                </a:cubicBezTo>
                <a:cubicBezTo>
                  <a:pt x="319" y="2096"/>
                  <a:pt x="319" y="2097"/>
                  <a:pt x="318" y="2098"/>
                </a:cubicBezTo>
                <a:cubicBezTo>
                  <a:pt x="318" y="2099"/>
                  <a:pt x="318" y="2100"/>
                  <a:pt x="317" y="2101"/>
                </a:cubicBezTo>
                <a:cubicBezTo>
                  <a:pt x="316" y="2103"/>
                  <a:pt x="316" y="2104"/>
                  <a:pt x="315" y="2105"/>
                </a:cubicBezTo>
                <a:cubicBezTo>
                  <a:pt x="315" y="2106"/>
                  <a:pt x="314" y="2107"/>
                  <a:pt x="313" y="2108"/>
                </a:cubicBezTo>
                <a:cubicBezTo>
                  <a:pt x="311" y="2108"/>
                  <a:pt x="310" y="2108"/>
                  <a:pt x="309" y="2107"/>
                </a:cubicBezTo>
                <a:cubicBezTo>
                  <a:pt x="309" y="2106"/>
                  <a:pt x="308" y="2103"/>
                  <a:pt x="307" y="2104"/>
                </a:cubicBezTo>
                <a:cubicBezTo>
                  <a:pt x="306" y="2104"/>
                  <a:pt x="308" y="2106"/>
                  <a:pt x="308" y="2107"/>
                </a:cubicBezTo>
                <a:cubicBezTo>
                  <a:pt x="309" y="2108"/>
                  <a:pt x="309" y="2110"/>
                  <a:pt x="309" y="2111"/>
                </a:cubicBezTo>
                <a:cubicBezTo>
                  <a:pt x="309" y="2111"/>
                  <a:pt x="310" y="2112"/>
                  <a:pt x="310" y="2112"/>
                </a:cubicBezTo>
                <a:cubicBezTo>
                  <a:pt x="310" y="2113"/>
                  <a:pt x="311" y="2113"/>
                  <a:pt x="311" y="2114"/>
                </a:cubicBezTo>
                <a:cubicBezTo>
                  <a:pt x="311" y="2116"/>
                  <a:pt x="312" y="2116"/>
                  <a:pt x="313" y="2117"/>
                </a:cubicBezTo>
                <a:cubicBezTo>
                  <a:pt x="315" y="2118"/>
                  <a:pt x="314" y="2119"/>
                  <a:pt x="316" y="2120"/>
                </a:cubicBezTo>
                <a:cubicBezTo>
                  <a:pt x="317" y="2121"/>
                  <a:pt x="317" y="2120"/>
                  <a:pt x="318" y="2119"/>
                </a:cubicBezTo>
                <a:cubicBezTo>
                  <a:pt x="318" y="2118"/>
                  <a:pt x="319" y="2117"/>
                  <a:pt x="319" y="2119"/>
                </a:cubicBezTo>
                <a:cubicBezTo>
                  <a:pt x="319" y="2120"/>
                  <a:pt x="319" y="2121"/>
                  <a:pt x="318" y="2121"/>
                </a:cubicBezTo>
                <a:cubicBezTo>
                  <a:pt x="318" y="2122"/>
                  <a:pt x="318" y="2122"/>
                  <a:pt x="317" y="2123"/>
                </a:cubicBezTo>
                <a:cubicBezTo>
                  <a:pt x="317" y="2124"/>
                  <a:pt x="317" y="2124"/>
                  <a:pt x="317" y="2125"/>
                </a:cubicBezTo>
                <a:cubicBezTo>
                  <a:pt x="317" y="2126"/>
                  <a:pt x="317" y="2129"/>
                  <a:pt x="318" y="2129"/>
                </a:cubicBezTo>
                <a:cubicBezTo>
                  <a:pt x="319" y="2130"/>
                  <a:pt x="320" y="2130"/>
                  <a:pt x="322" y="2130"/>
                </a:cubicBezTo>
                <a:cubicBezTo>
                  <a:pt x="323" y="2131"/>
                  <a:pt x="324" y="2133"/>
                  <a:pt x="324" y="2134"/>
                </a:cubicBezTo>
                <a:cubicBezTo>
                  <a:pt x="324" y="2136"/>
                  <a:pt x="324" y="2137"/>
                  <a:pt x="324" y="2139"/>
                </a:cubicBezTo>
                <a:cubicBezTo>
                  <a:pt x="325" y="2140"/>
                  <a:pt x="326" y="2140"/>
                  <a:pt x="326" y="2141"/>
                </a:cubicBezTo>
                <a:cubicBezTo>
                  <a:pt x="327" y="2141"/>
                  <a:pt x="328" y="2141"/>
                  <a:pt x="328" y="2142"/>
                </a:cubicBezTo>
                <a:cubicBezTo>
                  <a:pt x="329" y="2142"/>
                  <a:pt x="329" y="2143"/>
                  <a:pt x="329" y="2144"/>
                </a:cubicBezTo>
                <a:cubicBezTo>
                  <a:pt x="329" y="2144"/>
                  <a:pt x="329" y="2144"/>
                  <a:pt x="330" y="2145"/>
                </a:cubicBezTo>
                <a:cubicBezTo>
                  <a:pt x="330" y="2145"/>
                  <a:pt x="331" y="2144"/>
                  <a:pt x="332" y="2145"/>
                </a:cubicBezTo>
                <a:cubicBezTo>
                  <a:pt x="332" y="2145"/>
                  <a:pt x="332" y="2146"/>
                  <a:pt x="332" y="2146"/>
                </a:cubicBezTo>
                <a:cubicBezTo>
                  <a:pt x="332" y="2147"/>
                  <a:pt x="333" y="2147"/>
                  <a:pt x="333" y="2148"/>
                </a:cubicBezTo>
                <a:cubicBezTo>
                  <a:pt x="334" y="2149"/>
                  <a:pt x="335" y="2149"/>
                  <a:pt x="336" y="2150"/>
                </a:cubicBezTo>
                <a:cubicBezTo>
                  <a:pt x="337" y="2151"/>
                  <a:pt x="337" y="2152"/>
                  <a:pt x="337" y="2152"/>
                </a:cubicBezTo>
                <a:cubicBezTo>
                  <a:pt x="337" y="2152"/>
                  <a:pt x="338" y="2152"/>
                  <a:pt x="338" y="2153"/>
                </a:cubicBezTo>
                <a:cubicBezTo>
                  <a:pt x="928" y="2153"/>
                  <a:pt x="928" y="2153"/>
                  <a:pt x="928" y="2153"/>
                </a:cubicBezTo>
                <a:cubicBezTo>
                  <a:pt x="928" y="2152"/>
                  <a:pt x="928" y="2150"/>
                  <a:pt x="928" y="2149"/>
                </a:cubicBezTo>
                <a:cubicBezTo>
                  <a:pt x="928" y="2148"/>
                  <a:pt x="929" y="2146"/>
                  <a:pt x="930" y="2145"/>
                </a:cubicBezTo>
                <a:cubicBezTo>
                  <a:pt x="931" y="2144"/>
                  <a:pt x="933" y="2143"/>
                  <a:pt x="934" y="2142"/>
                </a:cubicBezTo>
                <a:cubicBezTo>
                  <a:pt x="935" y="2141"/>
                  <a:pt x="937" y="2140"/>
                  <a:pt x="938" y="2139"/>
                </a:cubicBezTo>
                <a:cubicBezTo>
                  <a:pt x="938" y="2138"/>
                  <a:pt x="940" y="2137"/>
                  <a:pt x="941" y="2137"/>
                </a:cubicBezTo>
                <a:cubicBezTo>
                  <a:pt x="942" y="2137"/>
                  <a:pt x="942" y="2137"/>
                  <a:pt x="943" y="2136"/>
                </a:cubicBezTo>
                <a:cubicBezTo>
                  <a:pt x="944" y="2136"/>
                  <a:pt x="945" y="2135"/>
                  <a:pt x="945" y="2135"/>
                </a:cubicBezTo>
                <a:cubicBezTo>
                  <a:pt x="946" y="2134"/>
                  <a:pt x="948" y="2133"/>
                  <a:pt x="946" y="2133"/>
                </a:cubicBezTo>
                <a:cubicBezTo>
                  <a:pt x="945" y="2133"/>
                  <a:pt x="945" y="2134"/>
                  <a:pt x="944" y="2134"/>
                </a:cubicBezTo>
                <a:cubicBezTo>
                  <a:pt x="944" y="2135"/>
                  <a:pt x="944" y="2135"/>
                  <a:pt x="943" y="2135"/>
                </a:cubicBezTo>
                <a:cubicBezTo>
                  <a:pt x="943" y="2136"/>
                  <a:pt x="943" y="2136"/>
                  <a:pt x="942" y="2136"/>
                </a:cubicBezTo>
                <a:cubicBezTo>
                  <a:pt x="942" y="2136"/>
                  <a:pt x="942" y="2135"/>
                  <a:pt x="942" y="2135"/>
                </a:cubicBezTo>
                <a:cubicBezTo>
                  <a:pt x="942" y="2135"/>
                  <a:pt x="942" y="2135"/>
                  <a:pt x="942" y="2134"/>
                </a:cubicBezTo>
                <a:cubicBezTo>
                  <a:pt x="942" y="2134"/>
                  <a:pt x="941" y="2133"/>
                  <a:pt x="941" y="2133"/>
                </a:cubicBezTo>
                <a:cubicBezTo>
                  <a:pt x="941" y="2132"/>
                  <a:pt x="942" y="2131"/>
                  <a:pt x="943" y="2131"/>
                </a:cubicBezTo>
                <a:cubicBezTo>
                  <a:pt x="943" y="2132"/>
                  <a:pt x="943" y="2133"/>
                  <a:pt x="944" y="2133"/>
                </a:cubicBezTo>
                <a:cubicBezTo>
                  <a:pt x="944" y="2133"/>
                  <a:pt x="945" y="2132"/>
                  <a:pt x="945" y="2132"/>
                </a:cubicBezTo>
                <a:cubicBezTo>
                  <a:pt x="946" y="2131"/>
                  <a:pt x="946" y="2131"/>
                  <a:pt x="947" y="2131"/>
                </a:cubicBezTo>
                <a:cubicBezTo>
                  <a:pt x="949" y="2131"/>
                  <a:pt x="949" y="2130"/>
                  <a:pt x="950" y="2129"/>
                </a:cubicBezTo>
                <a:cubicBezTo>
                  <a:pt x="952" y="2128"/>
                  <a:pt x="953" y="2128"/>
                  <a:pt x="954" y="2126"/>
                </a:cubicBezTo>
                <a:cubicBezTo>
                  <a:pt x="954" y="2125"/>
                  <a:pt x="954" y="2125"/>
                  <a:pt x="955" y="2124"/>
                </a:cubicBezTo>
                <a:cubicBezTo>
                  <a:pt x="955" y="2124"/>
                  <a:pt x="955" y="2123"/>
                  <a:pt x="955" y="2123"/>
                </a:cubicBezTo>
                <a:cubicBezTo>
                  <a:pt x="956" y="2121"/>
                  <a:pt x="957" y="2121"/>
                  <a:pt x="957" y="2120"/>
                </a:cubicBezTo>
                <a:cubicBezTo>
                  <a:pt x="958" y="2118"/>
                  <a:pt x="959" y="2117"/>
                  <a:pt x="959" y="2115"/>
                </a:cubicBezTo>
                <a:cubicBezTo>
                  <a:pt x="960" y="2114"/>
                  <a:pt x="962" y="2112"/>
                  <a:pt x="963" y="2111"/>
                </a:cubicBezTo>
                <a:cubicBezTo>
                  <a:pt x="964" y="2110"/>
                  <a:pt x="965" y="2108"/>
                  <a:pt x="967" y="2107"/>
                </a:cubicBezTo>
                <a:cubicBezTo>
                  <a:pt x="968" y="2106"/>
                  <a:pt x="969" y="2105"/>
                  <a:pt x="970" y="2104"/>
                </a:cubicBezTo>
                <a:cubicBezTo>
                  <a:pt x="972" y="2103"/>
                  <a:pt x="973" y="2101"/>
                  <a:pt x="974" y="2099"/>
                </a:cubicBezTo>
                <a:cubicBezTo>
                  <a:pt x="975" y="2099"/>
                  <a:pt x="976" y="2098"/>
                  <a:pt x="977" y="2097"/>
                </a:cubicBezTo>
                <a:cubicBezTo>
                  <a:pt x="977" y="2097"/>
                  <a:pt x="978" y="2096"/>
                  <a:pt x="979" y="2095"/>
                </a:cubicBezTo>
                <a:cubicBezTo>
                  <a:pt x="979" y="2094"/>
                  <a:pt x="979" y="2094"/>
                  <a:pt x="980" y="2093"/>
                </a:cubicBezTo>
                <a:cubicBezTo>
                  <a:pt x="982" y="2091"/>
                  <a:pt x="984" y="2089"/>
                  <a:pt x="986" y="2087"/>
                </a:cubicBezTo>
                <a:cubicBezTo>
                  <a:pt x="987" y="2085"/>
                  <a:pt x="988" y="2084"/>
                  <a:pt x="990" y="2083"/>
                </a:cubicBezTo>
                <a:cubicBezTo>
                  <a:pt x="990" y="2082"/>
                  <a:pt x="991" y="2081"/>
                  <a:pt x="992" y="2081"/>
                </a:cubicBezTo>
                <a:cubicBezTo>
                  <a:pt x="993" y="2080"/>
                  <a:pt x="994" y="2079"/>
                  <a:pt x="995" y="2078"/>
                </a:cubicBezTo>
                <a:cubicBezTo>
                  <a:pt x="996" y="2077"/>
                  <a:pt x="996" y="2077"/>
                  <a:pt x="997" y="2076"/>
                </a:cubicBezTo>
                <a:cubicBezTo>
                  <a:pt x="998" y="2075"/>
                  <a:pt x="1000" y="2074"/>
                  <a:pt x="1002" y="2073"/>
                </a:cubicBezTo>
                <a:cubicBezTo>
                  <a:pt x="1003" y="2072"/>
                  <a:pt x="1004" y="2071"/>
                  <a:pt x="1005" y="2070"/>
                </a:cubicBezTo>
                <a:cubicBezTo>
                  <a:pt x="1007" y="2068"/>
                  <a:pt x="1009" y="2068"/>
                  <a:pt x="1010" y="2066"/>
                </a:cubicBezTo>
                <a:cubicBezTo>
                  <a:pt x="1012" y="2065"/>
                  <a:pt x="1013" y="2064"/>
                  <a:pt x="1014" y="2063"/>
                </a:cubicBezTo>
                <a:cubicBezTo>
                  <a:pt x="1016" y="2061"/>
                  <a:pt x="1018" y="2060"/>
                  <a:pt x="1019" y="2059"/>
                </a:cubicBezTo>
                <a:cubicBezTo>
                  <a:pt x="1022" y="2056"/>
                  <a:pt x="1025" y="2054"/>
                  <a:pt x="1029" y="2053"/>
                </a:cubicBezTo>
                <a:cubicBezTo>
                  <a:pt x="1031" y="2052"/>
                  <a:pt x="1032" y="2050"/>
                  <a:pt x="1034" y="2049"/>
                </a:cubicBezTo>
                <a:cubicBezTo>
                  <a:pt x="1035" y="2048"/>
                  <a:pt x="1037" y="2047"/>
                  <a:pt x="1038" y="2046"/>
                </a:cubicBezTo>
                <a:cubicBezTo>
                  <a:pt x="1041" y="2043"/>
                  <a:pt x="1045" y="2040"/>
                  <a:pt x="1048" y="2037"/>
                </a:cubicBezTo>
                <a:cubicBezTo>
                  <a:pt x="1049" y="2036"/>
                  <a:pt x="1050" y="2035"/>
                  <a:pt x="1051" y="2034"/>
                </a:cubicBezTo>
                <a:cubicBezTo>
                  <a:pt x="1052" y="2033"/>
                  <a:pt x="1054" y="2032"/>
                  <a:pt x="1055" y="2031"/>
                </a:cubicBezTo>
                <a:cubicBezTo>
                  <a:pt x="1056" y="2030"/>
                  <a:pt x="1056" y="2029"/>
                  <a:pt x="1057" y="2028"/>
                </a:cubicBezTo>
                <a:cubicBezTo>
                  <a:pt x="1058" y="2027"/>
                  <a:pt x="1060" y="2026"/>
                  <a:pt x="1062" y="2024"/>
                </a:cubicBezTo>
                <a:cubicBezTo>
                  <a:pt x="1063" y="2023"/>
                  <a:pt x="1065" y="2022"/>
                  <a:pt x="1066" y="2020"/>
                </a:cubicBezTo>
                <a:cubicBezTo>
                  <a:pt x="1069" y="2018"/>
                  <a:pt x="1071" y="2015"/>
                  <a:pt x="1073" y="2013"/>
                </a:cubicBezTo>
                <a:cubicBezTo>
                  <a:pt x="1075" y="2010"/>
                  <a:pt x="1079" y="2008"/>
                  <a:pt x="1081" y="2005"/>
                </a:cubicBezTo>
                <a:cubicBezTo>
                  <a:pt x="1081" y="2003"/>
                  <a:pt x="1083" y="2002"/>
                  <a:pt x="1084" y="2000"/>
                </a:cubicBezTo>
                <a:cubicBezTo>
                  <a:pt x="1085" y="1999"/>
                  <a:pt x="1085" y="1998"/>
                  <a:pt x="1086" y="1996"/>
                </a:cubicBezTo>
                <a:cubicBezTo>
                  <a:pt x="1089" y="1993"/>
                  <a:pt x="1091" y="1989"/>
                  <a:pt x="1093" y="1985"/>
                </a:cubicBezTo>
                <a:cubicBezTo>
                  <a:pt x="1094" y="1983"/>
                  <a:pt x="1095" y="1982"/>
                  <a:pt x="1096" y="1981"/>
                </a:cubicBezTo>
                <a:cubicBezTo>
                  <a:pt x="1097" y="1979"/>
                  <a:pt x="1098" y="1977"/>
                  <a:pt x="1099" y="1975"/>
                </a:cubicBezTo>
                <a:cubicBezTo>
                  <a:pt x="1101" y="1973"/>
                  <a:pt x="1103" y="1970"/>
                  <a:pt x="1104" y="1967"/>
                </a:cubicBezTo>
                <a:cubicBezTo>
                  <a:pt x="1105" y="1965"/>
                  <a:pt x="1106" y="1963"/>
                  <a:pt x="1107" y="1961"/>
                </a:cubicBezTo>
                <a:cubicBezTo>
                  <a:pt x="1108" y="1959"/>
                  <a:pt x="1108" y="1957"/>
                  <a:pt x="1109" y="1956"/>
                </a:cubicBezTo>
                <a:cubicBezTo>
                  <a:pt x="1110" y="1954"/>
                  <a:pt x="1111" y="1953"/>
                  <a:pt x="1111" y="1951"/>
                </a:cubicBezTo>
                <a:cubicBezTo>
                  <a:pt x="1114" y="1948"/>
                  <a:pt x="1115" y="1944"/>
                  <a:pt x="1116" y="1940"/>
                </a:cubicBezTo>
                <a:cubicBezTo>
                  <a:pt x="1117" y="1939"/>
                  <a:pt x="1117" y="1937"/>
                  <a:pt x="1117" y="1936"/>
                </a:cubicBezTo>
                <a:cubicBezTo>
                  <a:pt x="1118" y="1935"/>
                  <a:pt x="1119" y="1933"/>
                  <a:pt x="1120" y="1932"/>
                </a:cubicBezTo>
                <a:cubicBezTo>
                  <a:pt x="1121" y="1931"/>
                  <a:pt x="1122" y="1931"/>
                  <a:pt x="1123" y="1929"/>
                </a:cubicBezTo>
                <a:cubicBezTo>
                  <a:pt x="1124" y="1928"/>
                  <a:pt x="1125" y="1927"/>
                  <a:pt x="1126" y="1926"/>
                </a:cubicBezTo>
                <a:cubicBezTo>
                  <a:pt x="1126" y="1925"/>
                  <a:pt x="1127" y="1924"/>
                  <a:pt x="1128" y="1923"/>
                </a:cubicBezTo>
                <a:cubicBezTo>
                  <a:pt x="1129" y="1921"/>
                  <a:pt x="1129" y="1920"/>
                  <a:pt x="1130" y="1918"/>
                </a:cubicBezTo>
                <a:cubicBezTo>
                  <a:pt x="1132" y="1915"/>
                  <a:pt x="1134" y="1912"/>
                  <a:pt x="1136" y="1908"/>
                </a:cubicBezTo>
                <a:cubicBezTo>
                  <a:pt x="1137" y="1907"/>
                  <a:pt x="1137" y="1905"/>
                  <a:pt x="1137" y="1904"/>
                </a:cubicBezTo>
                <a:cubicBezTo>
                  <a:pt x="1138" y="1902"/>
                  <a:pt x="1137" y="1900"/>
                  <a:pt x="1138" y="1899"/>
                </a:cubicBezTo>
                <a:cubicBezTo>
                  <a:pt x="1138" y="1896"/>
                  <a:pt x="1138" y="1893"/>
                  <a:pt x="1139" y="1890"/>
                </a:cubicBezTo>
                <a:cubicBezTo>
                  <a:pt x="1139" y="1888"/>
                  <a:pt x="1141" y="1887"/>
                  <a:pt x="1143" y="1886"/>
                </a:cubicBezTo>
                <a:cubicBezTo>
                  <a:pt x="1144" y="1886"/>
                  <a:pt x="1149" y="1887"/>
                  <a:pt x="1149" y="1886"/>
                </a:cubicBezTo>
                <a:cubicBezTo>
                  <a:pt x="1148" y="1885"/>
                  <a:pt x="1147" y="1885"/>
                  <a:pt x="1147" y="1885"/>
                </a:cubicBezTo>
                <a:cubicBezTo>
                  <a:pt x="1146" y="1885"/>
                  <a:pt x="1146" y="1884"/>
                  <a:pt x="1145" y="1884"/>
                </a:cubicBezTo>
                <a:cubicBezTo>
                  <a:pt x="1144" y="1883"/>
                  <a:pt x="1143" y="1883"/>
                  <a:pt x="1143" y="1882"/>
                </a:cubicBezTo>
                <a:cubicBezTo>
                  <a:pt x="1142" y="1881"/>
                  <a:pt x="1142" y="1879"/>
                  <a:pt x="1142" y="1878"/>
                </a:cubicBezTo>
                <a:cubicBezTo>
                  <a:pt x="1142" y="1877"/>
                  <a:pt x="1142" y="1877"/>
                  <a:pt x="1142" y="1876"/>
                </a:cubicBezTo>
                <a:cubicBezTo>
                  <a:pt x="1142" y="1875"/>
                  <a:pt x="1142" y="1875"/>
                  <a:pt x="1142" y="1874"/>
                </a:cubicBezTo>
                <a:cubicBezTo>
                  <a:pt x="1141" y="1873"/>
                  <a:pt x="1141" y="1871"/>
                  <a:pt x="1142" y="1869"/>
                </a:cubicBezTo>
                <a:cubicBezTo>
                  <a:pt x="1142" y="1868"/>
                  <a:pt x="1143" y="1867"/>
                  <a:pt x="1143" y="1865"/>
                </a:cubicBezTo>
                <a:cubicBezTo>
                  <a:pt x="1143" y="1864"/>
                  <a:pt x="1143" y="1863"/>
                  <a:pt x="1144" y="1862"/>
                </a:cubicBezTo>
                <a:cubicBezTo>
                  <a:pt x="1144" y="1861"/>
                  <a:pt x="1145" y="1861"/>
                  <a:pt x="1145" y="1860"/>
                </a:cubicBezTo>
                <a:cubicBezTo>
                  <a:pt x="1146" y="1859"/>
                  <a:pt x="1146" y="1858"/>
                  <a:pt x="1145" y="1858"/>
                </a:cubicBezTo>
                <a:cubicBezTo>
                  <a:pt x="1144" y="1857"/>
                  <a:pt x="1143" y="1857"/>
                  <a:pt x="1142" y="1857"/>
                </a:cubicBezTo>
                <a:cubicBezTo>
                  <a:pt x="1142" y="1857"/>
                  <a:pt x="1142" y="1856"/>
                  <a:pt x="1141" y="1856"/>
                </a:cubicBezTo>
                <a:cubicBezTo>
                  <a:pt x="1141" y="1856"/>
                  <a:pt x="1141" y="1856"/>
                  <a:pt x="1140" y="1856"/>
                </a:cubicBezTo>
                <a:cubicBezTo>
                  <a:pt x="1139" y="1856"/>
                  <a:pt x="1138" y="1855"/>
                  <a:pt x="1136" y="1854"/>
                </a:cubicBezTo>
                <a:cubicBezTo>
                  <a:pt x="1135" y="1854"/>
                  <a:pt x="1133" y="1855"/>
                  <a:pt x="1133" y="1856"/>
                </a:cubicBezTo>
                <a:cubicBezTo>
                  <a:pt x="1132" y="1858"/>
                  <a:pt x="1131" y="1860"/>
                  <a:pt x="1129" y="1861"/>
                </a:cubicBezTo>
                <a:cubicBezTo>
                  <a:pt x="1128" y="1861"/>
                  <a:pt x="1127" y="1861"/>
                  <a:pt x="1127" y="1861"/>
                </a:cubicBezTo>
                <a:cubicBezTo>
                  <a:pt x="1125" y="1862"/>
                  <a:pt x="1123" y="1862"/>
                  <a:pt x="1121" y="1863"/>
                </a:cubicBezTo>
                <a:cubicBezTo>
                  <a:pt x="1119" y="1863"/>
                  <a:pt x="1117" y="1863"/>
                  <a:pt x="1116" y="1864"/>
                </a:cubicBezTo>
                <a:cubicBezTo>
                  <a:pt x="1115" y="1864"/>
                  <a:pt x="1114" y="1865"/>
                  <a:pt x="1112" y="1865"/>
                </a:cubicBezTo>
                <a:cubicBezTo>
                  <a:pt x="1111" y="1866"/>
                  <a:pt x="1109" y="1866"/>
                  <a:pt x="1107" y="1867"/>
                </a:cubicBezTo>
                <a:cubicBezTo>
                  <a:pt x="1107" y="1867"/>
                  <a:pt x="1106" y="1867"/>
                  <a:pt x="1105" y="1868"/>
                </a:cubicBezTo>
                <a:cubicBezTo>
                  <a:pt x="1105" y="1868"/>
                  <a:pt x="1104" y="1868"/>
                  <a:pt x="1103" y="1868"/>
                </a:cubicBezTo>
                <a:cubicBezTo>
                  <a:pt x="1102" y="1869"/>
                  <a:pt x="1100" y="1869"/>
                  <a:pt x="1099" y="1870"/>
                </a:cubicBezTo>
                <a:cubicBezTo>
                  <a:pt x="1097" y="1870"/>
                  <a:pt x="1095" y="1870"/>
                  <a:pt x="1094" y="1870"/>
                </a:cubicBezTo>
                <a:cubicBezTo>
                  <a:pt x="1092" y="1870"/>
                  <a:pt x="1091" y="1870"/>
                  <a:pt x="1090" y="1870"/>
                </a:cubicBezTo>
                <a:cubicBezTo>
                  <a:pt x="1087" y="1870"/>
                  <a:pt x="1085" y="1870"/>
                  <a:pt x="1082" y="1870"/>
                </a:cubicBezTo>
                <a:cubicBezTo>
                  <a:pt x="1078" y="1870"/>
                  <a:pt x="1073" y="1870"/>
                  <a:pt x="1069" y="1871"/>
                </a:cubicBezTo>
                <a:cubicBezTo>
                  <a:pt x="1067" y="1872"/>
                  <a:pt x="1065" y="1873"/>
                  <a:pt x="1064" y="1874"/>
                </a:cubicBezTo>
                <a:cubicBezTo>
                  <a:pt x="1062" y="1875"/>
                  <a:pt x="1060" y="1877"/>
                  <a:pt x="1058" y="1878"/>
                </a:cubicBezTo>
                <a:cubicBezTo>
                  <a:pt x="1055" y="1879"/>
                  <a:pt x="1052" y="1881"/>
                  <a:pt x="1049" y="1881"/>
                </a:cubicBezTo>
                <a:cubicBezTo>
                  <a:pt x="1047" y="1881"/>
                  <a:pt x="1046" y="1879"/>
                  <a:pt x="1044" y="1878"/>
                </a:cubicBezTo>
                <a:cubicBezTo>
                  <a:pt x="1043" y="1878"/>
                  <a:pt x="1041" y="1878"/>
                  <a:pt x="1040" y="1878"/>
                </a:cubicBezTo>
                <a:cubicBezTo>
                  <a:pt x="1038" y="1878"/>
                  <a:pt x="1037" y="1879"/>
                  <a:pt x="1035" y="1880"/>
                </a:cubicBezTo>
                <a:cubicBezTo>
                  <a:pt x="1033" y="1881"/>
                  <a:pt x="1030" y="1881"/>
                  <a:pt x="1028" y="1883"/>
                </a:cubicBezTo>
                <a:cubicBezTo>
                  <a:pt x="1025" y="1885"/>
                  <a:pt x="1022" y="1886"/>
                  <a:pt x="1018" y="1886"/>
                </a:cubicBezTo>
                <a:cubicBezTo>
                  <a:pt x="1015" y="1886"/>
                  <a:pt x="1012" y="1887"/>
                  <a:pt x="1009" y="1886"/>
                </a:cubicBezTo>
                <a:cubicBezTo>
                  <a:pt x="1007" y="1885"/>
                  <a:pt x="1004" y="1883"/>
                  <a:pt x="1002" y="1881"/>
                </a:cubicBezTo>
                <a:cubicBezTo>
                  <a:pt x="1000" y="1879"/>
                  <a:pt x="998" y="1877"/>
                  <a:pt x="996" y="1875"/>
                </a:cubicBezTo>
                <a:cubicBezTo>
                  <a:pt x="996" y="1874"/>
                  <a:pt x="995" y="1873"/>
                  <a:pt x="994" y="1872"/>
                </a:cubicBezTo>
                <a:cubicBezTo>
                  <a:pt x="993" y="1871"/>
                  <a:pt x="992" y="1869"/>
                  <a:pt x="992" y="1868"/>
                </a:cubicBezTo>
                <a:cubicBezTo>
                  <a:pt x="991" y="1867"/>
                  <a:pt x="990" y="1866"/>
                  <a:pt x="989" y="1866"/>
                </a:cubicBezTo>
                <a:cubicBezTo>
                  <a:pt x="988" y="1865"/>
                  <a:pt x="987" y="1864"/>
                  <a:pt x="985" y="1863"/>
                </a:cubicBezTo>
                <a:cubicBezTo>
                  <a:pt x="984" y="1863"/>
                  <a:pt x="982" y="1863"/>
                  <a:pt x="981" y="1863"/>
                </a:cubicBezTo>
                <a:cubicBezTo>
                  <a:pt x="980" y="1863"/>
                  <a:pt x="980" y="1862"/>
                  <a:pt x="979" y="1863"/>
                </a:cubicBezTo>
                <a:cubicBezTo>
                  <a:pt x="978" y="1863"/>
                  <a:pt x="978" y="1863"/>
                  <a:pt x="977" y="1863"/>
                </a:cubicBezTo>
                <a:cubicBezTo>
                  <a:pt x="976" y="1863"/>
                  <a:pt x="976" y="1863"/>
                  <a:pt x="977" y="1862"/>
                </a:cubicBezTo>
                <a:cubicBezTo>
                  <a:pt x="977" y="1862"/>
                  <a:pt x="978" y="1862"/>
                  <a:pt x="979" y="1862"/>
                </a:cubicBezTo>
                <a:cubicBezTo>
                  <a:pt x="980" y="1861"/>
                  <a:pt x="981" y="1861"/>
                  <a:pt x="982" y="1860"/>
                </a:cubicBezTo>
                <a:cubicBezTo>
                  <a:pt x="983" y="1859"/>
                  <a:pt x="984" y="1858"/>
                  <a:pt x="985" y="1857"/>
                </a:cubicBezTo>
                <a:cubicBezTo>
                  <a:pt x="987" y="1857"/>
                  <a:pt x="988" y="1856"/>
                  <a:pt x="989" y="1856"/>
                </a:cubicBezTo>
                <a:cubicBezTo>
                  <a:pt x="991" y="1855"/>
                  <a:pt x="991" y="1852"/>
                  <a:pt x="991" y="1850"/>
                </a:cubicBezTo>
                <a:cubicBezTo>
                  <a:pt x="991" y="1848"/>
                  <a:pt x="990" y="1846"/>
                  <a:pt x="989" y="1844"/>
                </a:cubicBezTo>
                <a:cubicBezTo>
                  <a:pt x="988" y="1842"/>
                  <a:pt x="987" y="1841"/>
                  <a:pt x="986" y="1841"/>
                </a:cubicBezTo>
                <a:cubicBezTo>
                  <a:pt x="985" y="1840"/>
                  <a:pt x="984" y="1839"/>
                  <a:pt x="983" y="1837"/>
                </a:cubicBezTo>
                <a:cubicBezTo>
                  <a:pt x="982" y="1836"/>
                  <a:pt x="981" y="1838"/>
                  <a:pt x="980" y="1838"/>
                </a:cubicBezTo>
                <a:cubicBezTo>
                  <a:pt x="979" y="1838"/>
                  <a:pt x="977" y="1837"/>
                  <a:pt x="977" y="1836"/>
                </a:cubicBezTo>
                <a:cubicBezTo>
                  <a:pt x="976" y="1835"/>
                  <a:pt x="975" y="1834"/>
                  <a:pt x="974" y="1833"/>
                </a:cubicBezTo>
                <a:cubicBezTo>
                  <a:pt x="974" y="1831"/>
                  <a:pt x="973" y="1831"/>
                  <a:pt x="972" y="1830"/>
                </a:cubicBezTo>
                <a:cubicBezTo>
                  <a:pt x="970" y="1829"/>
                  <a:pt x="970" y="1828"/>
                  <a:pt x="970" y="1827"/>
                </a:cubicBezTo>
                <a:cubicBezTo>
                  <a:pt x="970" y="1825"/>
                  <a:pt x="969" y="1824"/>
                  <a:pt x="968" y="1823"/>
                </a:cubicBezTo>
                <a:cubicBezTo>
                  <a:pt x="967" y="1821"/>
                  <a:pt x="965" y="1818"/>
                  <a:pt x="962" y="1817"/>
                </a:cubicBezTo>
                <a:cubicBezTo>
                  <a:pt x="960" y="1816"/>
                  <a:pt x="957" y="1816"/>
                  <a:pt x="955" y="1814"/>
                </a:cubicBezTo>
                <a:cubicBezTo>
                  <a:pt x="954" y="1812"/>
                  <a:pt x="953" y="1810"/>
                  <a:pt x="953" y="1809"/>
                </a:cubicBezTo>
                <a:cubicBezTo>
                  <a:pt x="952" y="1808"/>
                  <a:pt x="952" y="1808"/>
                  <a:pt x="951" y="1807"/>
                </a:cubicBezTo>
                <a:cubicBezTo>
                  <a:pt x="951" y="1806"/>
                  <a:pt x="951" y="1806"/>
                  <a:pt x="950" y="1805"/>
                </a:cubicBezTo>
                <a:cubicBezTo>
                  <a:pt x="949" y="1804"/>
                  <a:pt x="948" y="1803"/>
                  <a:pt x="947" y="1802"/>
                </a:cubicBezTo>
                <a:cubicBezTo>
                  <a:pt x="944" y="1801"/>
                  <a:pt x="941" y="1800"/>
                  <a:pt x="939" y="1798"/>
                </a:cubicBezTo>
                <a:cubicBezTo>
                  <a:pt x="937" y="1796"/>
                  <a:pt x="934" y="1795"/>
                  <a:pt x="931" y="1795"/>
                </a:cubicBezTo>
                <a:cubicBezTo>
                  <a:pt x="929" y="1795"/>
                  <a:pt x="926" y="1795"/>
                  <a:pt x="925" y="1792"/>
                </a:cubicBezTo>
                <a:cubicBezTo>
                  <a:pt x="925" y="1791"/>
                  <a:pt x="924" y="1790"/>
                  <a:pt x="924" y="1789"/>
                </a:cubicBezTo>
                <a:cubicBezTo>
                  <a:pt x="924" y="1789"/>
                  <a:pt x="923" y="1789"/>
                  <a:pt x="923" y="1788"/>
                </a:cubicBezTo>
                <a:cubicBezTo>
                  <a:pt x="922" y="1787"/>
                  <a:pt x="922" y="1785"/>
                  <a:pt x="921" y="1785"/>
                </a:cubicBezTo>
                <a:cubicBezTo>
                  <a:pt x="920" y="1784"/>
                  <a:pt x="919" y="1787"/>
                  <a:pt x="919" y="1788"/>
                </a:cubicBezTo>
                <a:cubicBezTo>
                  <a:pt x="920" y="1789"/>
                  <a:pt x="921" y="1790"/>
                  <a:pt x="920" y="1791"/>
                </a:cubicBezTo>
                <a:cubicBezTo>
                  <a:pt x="920" y="1792"/>
                  <a:pt x="919" y="1792"/>
                  <a:pt x="919" y="1792"/>
                </a:cubicBezTo>
                <a:cubicBezTo>
                  <a:pt x="918" y="1792"/>
                  <a:pt x="918" y="1791"/>
                  <a:pt x="918" y="1790"/>
                </a:cubicBezTo>
                <a:cubicBezTo>
                  <a:pt x="918" y="1789"/>
                  <a:pt x="917" y="1788"/>
                  <a:pt x="916" y="1787"/>
                </a:cubicBezTo>
                <a:cubicBezTo>
                  <a:pt x="915" y="1787"/>
                  <a:pt x="914" y="1785"/>
                  <a:pt x="913" y="1784"/>
                </a:cubicBezTo>
                <a:cubicBezTo>
                  <a:pt x="913" y="1783"/>
                  <a:pt x="914" y="1781"/>
                  <a:pt x="913" y="1780"/>
                </a:cubicBezTo>
                <a:cubicBezTo>
                  <a:pt x="912" y="1778"/>
                  <a:pt x="911" y="1777"/>
                  <a:pt x="911" y="1776"/>
                </a:cubicBezTo>
                <a:cubicBezTo>
                  <a:pt x="910" y="1774"/>
                  <a:pt x="908" y="1773"/>
                  <a:pt x="908" y="1771"/>
                </a:cubicBezTo>
                <a:cubicBezTo>
                  <a:pt x="908" y="1769"/>
                  <a:pt x="908" y="1768"/>
                  <a:pt x="908" y="1767"/>
                </a:cubicBezTo>
                <a:cubicBezTo>
                  <a:pt x="908" y="1762"/>
                  <a:pt x="907" y="1758"/>
                  <a:pt x="905" y="1753"/>
                </a:cubicBezTo>
                <a:cubicBezTo>
                  <a:pt x="904" y="1750"/>
                  <a:pt x="903" y="1748"/>
                  <a:pt x="902" y="1745"/>
                </a:cubicBezTo>
                <a:cubicBezTo>
                  <a:pt x="900" y="1743"/>
                  <a:pt x="900" y="1740"/>
                  <a:pt x="898" y="1737"/>
                </a:cubicBezTo>
                <a:cubicBezTo>
                  <a:pt x="898" y="1736"/>
                  <a:pt x="897" y="1735"/>
                  <a:pt x="896" y="1734"/>
                </a:cubicBezTo>
                <a:cubicBezTo>
                  <a:pt x="896" y="1733"/>
                  <a:pt x="895" y="1732"/>
                  <a:pt x="894" y="1732"/>
                </a:cubicBezTo>
                <a:cubicBezTo>
                  <a:pt x="893" y="1731"/>
                  <a:pt x="893" y="1731"/>
                  <a:pt x="892" y="1731"/>
                </a:cubicBezTo>
                <a:cubicBezTo>
                  <a:pt x="892" y="1731"/>
                  <a:pt x="892" y="1730"/>
                  <a:pt x="891" y="1730"/>
                </a:cubicBezTo>
                <a:cubicBezTo>
                  <a:pt x="890" y="1728"/>
                  <a:pt x="888" y="1728"/>
                  <a:pt x="886" y="1727"/>
                </a:cubicBezTo>
                <a:cubicBezTo>
                  <a:pt x="885" y="1726"/>
                  <a:pt x="884" y="1726"/>
                  <a:pt x="884" y="1725"/>
                </a:cubicBezTo>
                <a:cubicBezTo>
                  <a:pt x="882" y="1724"/>
                  <a:pt x="881" y="1723"/>
                  <a:pt x="880" y="1722"/>
                </a:cubicBezTo>
                <a:cubicBezTo>
                  <a:pt x="877" y="1720"/>
                  <a:pt x="875" y="1719"/>
                  <a:pt x="873" y="1716"/>
                </a:cubicBezTo>
                <a:cubicBezTo>
                  <a:pt x="873" y="1714"/>
                  <a:pt x="872" y="1713"/>
                  <a:pt x="871" y="1711"/>
                </a:cubicBezTo>
                <a:cubicBezTo>
                  <a:pt x="871" y="1710"/>
                  <a:pt x="871" y="1708"/>
                  <a:pt x="871" y="1707"/>
                </a:cubicBezTo>
                <a:cubicBezTo>
                  <a:pt x="870" y="1706"/>
                  <a:pt x="870" y="1704"/>
                  <a:pt x="870" y="1703"/>
                </a:cubicBezTo>
                <a:cubicBezTo>
                  <a:pt x="870" y="1701"/>
                  <a:pt x="870" y="1700"/>
                  <a:pt x="869" y="1698"/>
                </a:cubicBezTo>
                <a:cubicBezTo>
                  <a:pt x="869" y="1693"/>
                  <a:pt x="870" y="1687"/>
                  <a:pt x="869" y="1681"/>
                </a:cubicBezTo>
                <a:cubicBezTo>
                  <a:pt x="869" y="1680"/>
                  <a:pt x="869" y="1678"/>
                  <a:pt x="868" y="1677"/>
                </a:cubicBezTo>
                <a:cubicBezTo>
                  <a:pt x="868" y="1676"/>
                  <a:pt x="868" y="1674"/>
                  <a:pt x="868" y="1673"/>
                </a:cubicBezTo>
                <a:cubicBezTo>
                  <a:pt x="868" y="1671"/>
                  <a:pt x="867" y="1668"/>
                  <a:pt x="869" y="1671"/>
                </a:cubicBezTo>
                <a:cubicBezTo>
                  <a:pt x="870" y="1671"/>
                  <a:pt x="870" y="1672"/>
                  <a:pt x="871" y="1672"/>
                </a:cubicBezTo>
                <a:cubicBezTo>
                  <a:pt x="871" y="1672"/>
                  <a:pt x="871" y="1672"/>
                  <a:pt x="871" y="1672"/>
                </a:cubicBezTo>
                <a:cubicBezTo>
                  <a:pt x="871" y="1672"/>
                  <a:pt x="870" y="1670"/>
                  <a:pt x="870" y="1669"/>
                </a:cubicBezTo>
                <a:cubicBezTo>
                  <a:pt x="869" y="1669"/>
                  <a:pt x="869" y="1668"/>
                  <a:pt x="868" y="1667"/>
                </a:cubicBezTo>
                <a:cubicBezTo>
                  <a:pt x="868" y="1667"/>
                  <a:pt x="867" y="1667"/>
                  <a:pt x="867" y="1667"/>
                </a:cubicBezTo>
                <a:cubicBezTo>
                  <a:pt x="865" y="1666"/>
                  <a:pt x="864" y="1663"/>
                  <a:pt x="863" y="1661"/>
                </a:cubicBezTo>
                <a:cubicBezTo>
                  <a:pt x="863" y="1660"/>
                  <a:pt x="862" y="1658"/>
                  <a:pt x="862" y="1657"/>
                </a:cubicBezTo>
                <a:cubicBezTo>
                  <a:pt x="862" y="1656"/>
                  <a:pt x="863" y="1656"/>
                  <a:pt x="863" y="1655"/>
                </a:cubicBezTo>
                <a:cubicBezTo>
                  <a:pt x="863" y="1654"/>
                  <a:pt x="863" y="1653"/>
                  <a:pt x="862" y="1653"/>
                </a:cubicBezTo>
                <a:cubicBezTo>
                  <a:pt x="862" y="1651"/>
                  <a:pt x="860" y="1650"/>
                  <a:pt x="859" y="1649"/>
                </a:cubicBezTo>
                <a:cubicBezTo>
                  <a:pt x="858" y="1648"/>
                  <a:pt x="857" y="1647"/>
                  <a:pt x="856" y="1646"/>
                </a:cubicBezTo>
                <a:cubicBezTo>
                  <a:pt x="853" y="1645"/>
                  <a:pt x="851" y="1642"/>
                  <a:pt x="849" y="1641"/>
                </a:cubicBezTo>
                <a:cubicBezTo>
                  <a:pt x="848" y="1640"/>
                  <a:pt x="846" y="1639"/>
                  <a:pt x="845" y="1638"/>
                </a:cubicBezTo>
                <a:cubicBezTo>
                  <a:pt x="844" y="1637"/>
                  <a:pt x="843" y="1636"/>
                  <a:pt x="842" y="1635"/>
                </a:cubicBezTo>
                <a:cubicBezTo>
                  <a:pt x="840" y="1634"/>
                  <a:pt x="839" y="1631"/>
                  <a:pt x="838" y="1628"/>
                </a:cubicBezTo>
                <a:cubicBezTo>
                  <a:pt x="837" y="1626"/>
                  <a:pt x="837" y="1622"/>
                  <a:pt x="836" y="1620"/>
                </a:cubicBezTo>
                <a:cubicBezTo>
                  <a:pt x="836" y="1618"/>
                  <a:pt x="835" y="1617"/>
                  <a:pt x="835" y="1615"/>
                </a:cubicBezTo>
                <a:cubicBezTo>
                  <a:pt x="835" y="1614"/>
                  <a:pt x="834" y="1612"/>
                  <a:pt x="835" y="1611"/>
                </a:cubicBezTo>
                <a:cubicBezTo>
                  <a:pt x="835" y="1610"/>
                  <a:pt x="837" y="1612"/>
                  <a:pt x="838" y="1612"/>
                </a:cubicBezTo>
                <a:cubicBezTo>
                  <a:pt x="840" y="1612"/>
                  <a:pt x="839" y="1610"/>
                  <a:pt x="838" y="1610"/>
                </a:cubicBezTo>
                <a:cubicBezTo>
                  <a:pt x="837" y="1609"/>
                  <a:pt x="836" y="1608"/>
                  <a:pt x="835" y="1608"/>
                </a:cubicBezTo>
                <a:cubicBezTo>
                  <a:pt x="834" y="1607"/>
                  <a:pt x="833" y="1606"/>
                  <a:pt x="833" y="1606"/>
                </a:cubicBezTo>
                <a:cubicBezTo>
                  <a:pt x="832" y="1605"/>
                  <a:pt x="832" y="1604"/>
                  <a:pt x="832" y="1603"/>
                </a:cubicBezTo>
                <a:cubicBezTo>
                  <a:pt x="830" y="1601"/>
                  <a:pt x="829" y="1601"/>
                  <a:pt x="828" y="1599"/>
                </a:cubicBezTo>
                <a:cubicBezTo>
                  <a:pt x="827" y="1598"/>
                  <a:pt x="827" y="1596"/>
                  <a:pt x="826" y="1594"/>
                </a:cubicBezTo>
                <a:cubicBezTo>
                  <a:pt x="825" y="1593"/>
                  <a:pt x="824" y="1591"/>
                  <a:pt x="824" y="1590"/>
                </a:cubicBezTo>
                <a:cubicBezTo>
                  <a:pt x="822" y="1586"/>
                  <a:pt x="821" y="1583"/>
                  <a:pt x="819" y="1580"/>
                </a:cubicBezTo>
                <a:cubicBezTo>
                  <a:pt x="818" y="1579"/>
                  <a:pt x="818" y="1577"/>
                  <a:pt x="817" y="1576"/>
                </a:cubicBezTo>
                <a:cubicBezTo>
                  <a:pt x="816" y="1574"/>
                  <a:pt x="815" y="1573"/>
                  <a:pt x="814" y="1572"/>
                </a:cubicBezTo>
                <a:cubicBezTo>
                  <a:pt x="813" y="1568"/>
                  <a:pt x="811" y="1565"/>
                  <a:pt x="809" y="1562"/>
                </a:cubicBezTo>
                <a:cubicBezTo>
                  <a:pt x="808" y="1561"/>
                  <a:pt x="807" y="1560"/>
                  <a:pt x="807" y="1558"/>
                </a:cubicBezTo>
                <a:cubicBezTo>
                  <a:pt x="806" y="1557"/>
                  <a:pt x="805" y="1556"/>
                  <a:pt x="805" y="1555"/>
                </a:cubicBezTo>
                <a:cubicBezTo>
                  <a:pt x="804" y="1553"/>
                  <a:pt x="805" y="1551"/>
                  <a:pt x="805" y="1550"/>
                </a:cubicBezTo>
                <a:cubicBezTo>
                  <a:pt x="805" y="1548"/>
                  <a:pt x="804" y="1546"/>
                  <a:pt x="804" y="1544"/>
                </a:cubicBezTo>
                <a:cubicBezTo>
                  <a:pt x="803" y="1542"/>
                  <a:pt x="803" y="1541"/>
                  <a:pt x="802" y="1539"/>
                </a:cubicBezTo>
                <a:cubicBezTo>
                  <a:pt x="801" y="1538"/>
                  <a:pt x="800" y="1537"/>
                  <a:pt x="800" y="1535"/>
                </a:cubicBezTo>
                <a:cubicBezTo>
                  <a:pt x="799" y="1534"/>
                  <a:pt x="799" y="1532"/>
                  <a:pt x="798" y="1530"/>
                </a:cubicBezTo>
                <a:cubicBezTo>
                  <a:pt x="797" y="1529"/>
                  <a:pt x="797" y="1528"/>
                  <a:pt x="796" y="1527"/>
                </a:cubicBezTo>
                <a:cubicBezTo>
                  <a:pt x="794" y="1525"/>
                  <a:pt x="791" y="1523"/>
                  <a:pt x="789" y="1521"/>
                </a:cubicBezTo>
                <a:cubicBezTo>
                  <a:pt x="787" y="1519"/>
                  <a:pt x="785" y="1516"/>
                  <a:pt x="783" y="1514"/>
                </a:cubicBezTo>
                <a:cubicBezTo>
                  <a:pt x="782" y="1512"/>
                  <a:pt x="782" y="1511"/>
                  <a:pt x="781" y="1509"/>
                </a:cubicBezTo>
                <a:cubicBezTo>
                  <a:pt x="781" y="1508"/>
                  <a:pt x="780" y="1506"/>
                  <a:pt x="780" y="1505"/>
                </a:cubicBezTo>
                <a:cubicBezTo>
                  <a:pt x="779" y="1503"/>
                  <a:pt x="779" y="1502"/>
                  <a:pt x="778" y="1500"/>
                </a:cubicBezTo>
                <a:cubicBezTo>
                  <a:pt x="777" y="1499"/>
                  <a:pt x="776" y="1498"/>
                  <a:pt x="776" y="1497"/>
                </a:cubicBezTo>
                <a:cubicBezTo>
                  <a:pt x="775" y="1495"/>
                  <a:pt x="774" y="1495"/>
                  <a:pt x="773" y="1494"/>
                </a:cubicBezTo>
                <a:cubicBezTo>
                  <a:pt x="773" y="1492"/>
                  <a:pt x="773" y="1491"/>
                  <a:pt x="774" y="1490"/>
                </a:cubicBezTo>
                <a:cubicBezTo>
                  <a:pt x="775" y="1489"/>
                  <a:pt x="775" y="1487"/>
                  <a:pt x="775" y="1486"/>
                </a:cubicBezTo>
                <a:cubicBezTo>
                  <a:pt x="776" y="1485"/>
                  <a:pt x="777" y="1484"/>
                  <a:pt x="778" y="1486"/>
                </a:cubicBezTo>
                <a:cubicBezTo>
                  <a:pt x="778" y="1486"/>
                  <a:pt x="778" y="1487"/>
                  <a:pt x="778" y="1488"/>
                </a:cubicBezTo>
                <a:cubicBezTo>
                  <a:pt x="778" y="1489"/>
                  <a:pt x="779" y="1489"/>
                  <a:pt x="779" y="1490"/>
                </a:cubicBezTo>
                <a:cubicBezTo>
                  <a:pt x="780" y="1491"/>
                  <a:pt x="779" y="1492"/>
                  <a:pt x="779" y="1494"/>
                </a:cubicBezTo>
                <a:cubicBezTo>
                  <a:pt x="779" y="1495"/>
                  <a:pt x="781" y="1495"/>
                  <a:pt x="781" y="1496"/>
                </a:cubicBezTo>
                <a:cubicBezTo>
                  <a:pt x="782" y="1498"/>
                  <a:pt x="782" y="1499"/>
                  <a:pt x="783" y="1500"/>
                </a:cubicBezTo>
                <a:cubicBezTo>
                  <a:pt x="785" y="1501"/>
                  <a:pt x="788" y="1502"/>
                  <a:pt x="789" y="1505"/>
                </a:cubicBezTo>
                <a:cubicBezTo>
                  <a:pt x="790" y="1508"/>
                  <a:pt x="789" y="1511"/>
                  <a:pt x="790" y="1514"/>
                </a:cubicBezTo>
                <a:cubicBezTo>
                  <a:pt x="791" y="1515"/>
                  <a:pt x="792" y="1516"/>
                  <a:pt x="792" y="1517"/>
                </a:cubicBezTo>
                <a:cubicBezTo>
                  <a:pt x="794" y="1518"/>
                  <a:pt x="795" y="1519"/>
                  <a:pt x="796" y="1521"/>
                </a:cubicBezTo>
                <a:cubicBezTo>
                  <a:pt x="798" y="1522"/>
                  <a:pt x="799" y="1523"/>
                  <a:pt x="801" y="1524"/>
                </a:cubicBezTo>
                <a:cubicBezTo>
                  <a:pt x="802" y="1525"/>
                  <a:pt x="803" y="1527"/>
                  <a:pt x="804" y="1528"/>
                </a:cubicBezTo>
                <a:cubicBezTo>
                  <a:pt x="805" y="1529"/>
                  <a:pt x="806" y="1530"/>
                  <a:pt x="808" y="1530"/>
                </a:cubicBezTo>
                <a:cubicBezTo>
                  <a:pt x="808" y="1531"/>
                  <a:pt x="810" y="1533"/>
                  <a:pt x="811" y="1532"/>
                </a:cubicBezTo>
                <a:cubicBezTo>
                  <a:pt x="811" y="1531"/>
                  <a:pt x="811" y="1530"/>
                  <a:pt x="811" y="1530"/>
                </a:cubicBezTo>
                <a:cubicBezTo>
                  <a:pt x="812" y="1529"/>
                  <a:pt x="812" y="1528"/>
                  <a:pt x="812" y="1527"/>
                </a:cubicBezTo>
                <a:cubicBezTo>
                  <a:pt x="812" y="1526"/>
                  <a:pt x="813" y="1525"/>
                  <a:pt x="813" y="1523"/>
                </a:cubicBezTo>
                <a:cubicBezTo>
                  <a:pt x="815" y="1520"/>
                  <a:pt x="815" y="1517"/>
                  <a:pt x="816" y="1514"/>
                </a:cubicBezTo>
                <a:cubicBezTo>
                  <a:pt x="817" y="1513"/>
                  <a:pt x="818" y="1512"/>
                  <a:pt x="818" y="1510"/>
                </a:cubicBezTo>
                <a:cubicBezTo>
                  <a:pt x="818" y="1509"/>
                  <a:pt x="818" y="1507"/>
                  <a:pt x="819" y="1506"/>
                </a:cubicBezTo>
                <a:cubicBezTo>
                  <a:pt x="820" y="1503"/>
                  <a:pt x="821" y="1501"/>
                  <a:pt x="822" y="1498"/>
                </a:cubicBezTo>
                <a:cubicBezTo>
                  <a:pt x="823" y="1497"/>
                  <a:pt x="823" y="1496"/>
                  <a:pt x="823" y="1494"/>
                </a:cubicBezTo>
                <a:cubicBezTo>
                  <a:pt x="823" y="1494"/>
                  <a:pt x="823" y="1493"/>
                  <a:pt x="824" y="1494"/>
                </a:cubicBezTo>
                <a:cubicBezTo>
                  <a:pt x="824" y="1495"/>
                  <a:pt x="824" y="1496"/>
                  <a:pt x="824" y="1496"/>
                </a:cubicBezTo>
                <a:cubicBezTo>
                  <a:pt x="824" y="1498"/>
                  <a:pt x="824" y="1499"/>
                  <a:pt x="824" y="1500"/>
                </a:cubicBezTo>
                <a:cubicBezTo>
                  <a:pt x="823" y="1502"/>
                  <a:pt x="822" y="1503"/>
                  <a:pt x="822" y="1504"/>
                </a:cubicBezTo>
                <a:cubicBezTo>
                  <a:pt x="822" y="1505"/>
                  <a:pt x="821" y="1507"/>
                  <a:pt x="821" y="1508"/>
                </a:cubicBezTo>
                <a:cubicBezTo>
                  <a:pt x="821" y="1510"/>
                  <a:pt x="821" y="1511"/>
                  <a:pt x="820" y="1512"/>
                </a:cubicBezTo>
                <a:cubicBezTo>
                  <a:pt x="819" y="1515"/>
                  <a:pt x="819" y="1518"/>
                  <a:pt x="818" y="1520"/>
                </a:cubicBezTo>
                <a:cubicBezTo>
                  <a:pt x="817" y="1521"/>
                  <a:pt x="817" y="1522"/>
                  <a:pt x="817" y="1523"/>
                </a:cubicBezTo>
                <a:cubicBezTo>
                  <a:pt x="817" y="1523"/>
                  <a:pt x="817" y="1525"/>
                  <a:pt x="817" y="1526"/>
                </a:cubicBezTo>
                <a:cubicBezTo>
                  <a:pt x="818" y="1526"/>
                  <a:pt x="818" y="1525"/>
                  <a:pt x="819" y="1525"/>
                </a:cubicBezTo>
                <a:cubicBezTo>
                  <a:pt x="820" y="1523"/>
                  <a:pt x="823" y="1525"/>
                  <a:pt x="824" y="1524"/>
                </a:cubicBezTo>
                <a:cubicBezTo>
                  <a:pt x="826" y="1524"/>
                  <a:pt x="827" y="1524"/>
                  <a:pt x="828" y="1525"/>
                </a:cubicBezTo>
                <a:cubicBezTo>
                  <a:pt x="830" y="1526"/>
                  <a:pt x="830" y="1527"/>
                  <a:pt x="831" y="1529"/>
                </a:cubicBezTo>
                <a:cubicBezTo>
                  <a:pt x="831" y="1531"/>
                  <a:pt x="833" y="1532"/>
                  <a:pt x="834" y="1533"/>
                </a:cubicBezTo>
                <a:cubicBezTo>
                  <a:pt x="834" y="1534"/>
                  <a:pt x="835" y="1536"/>
                  <a:pt x="836" y="1537"/>
                </a:cubicBezTo>
                <a:cubicBezTo>
                  <a:pt x="836" y="1539"/>
                  <a:pt x="837" y="1540"/>
                  <a:pt x="838" y="1541"/>
                </a:cubicBezTo>
                <a:cubicBezTo>
                  <a:pt x="841" y="1543"/>
                  <a:pt x="842" y="1546"/>
                  <a:pt x="844" y="1549"/>
                </a:cubicBezTo>
                <a:cubicBezTo>
                  <a:pt x="845" y="1551"/>
                  <a:pt x="847" y="1553"/>
                  <a:pt x="848" y="1556"/>
                </a:cubicBezTo>
                <a:cubicBezTo>
                  <a:pt x="848" y="1556"/>
                  <a:pt x="848" y="1557"/>
                  <a:pt x="849" y="1558"/>
                </a:cubicBezTo>
                <a:cubicBezTo>
                  <a:pt x="850" y="1559"/>
                  <a:pt x="851" y="1559"/>
                  <a:pt x="852" y="1561"/>
                </a:cubicBezTo>
                <a:cubicBezTo>
                  <a:pt x="852" y="1562"/>
                  <a:pt x="852" y="1563"/>
                  <a:pt x="853" y="1564"/>
                </a:cubicBezTo>
                <a:cubicBezTo>
                  <a:pt x="855" y="1565"/>
                  <a:pt x="855" y="1567"/>
                  <a:pt x="857" y="1567"/>
                </a:cubicBezTo>
                <a:cubicBezTo>
                  <a:pt x="858" y="1568"/>
                  <a:pt x="858" y="1569"/>
                  <a:pt x="859" y="1571"/>
                </a:cubicBezTo>
                <a:cubicBezTo>
                  <a:pt x="859" y="1572"/>
                  <a:pt x="859" y="1573"/>
                  <a:pt x="860" y="1575"/>
                </a:cubicBezTo>
                <a:cubicBezTo>
                  <a:pt x="861" y="1576"/>
                  <a:pt x="862" y="1576"/>
                  <a:pt x="862" y="1577"/>
                </a:cubicBezTo>
                <a:cubicBezTo>
                  <a:pt x="863" y="1579"/>
                  <a:pt x="864" y="1580"/>
                  <a:pt x="865" y="1581"/>
                </a:cubicBezTo>
                <a:cubicBezTo>
                  <a:pt x="867" y="1582"/>
                  <a:pt x="867" y="1583"/>
                  <a:pt x="868" y="1584"/>
                </a:cubicBezTo>
                <a:cubicBezTo>
                  <a:pt x="868" y="1585"/>
                  <a:pt x="868" y="1585"/>
                  <a:pt x="869" y="1586"/>
                </a:cubicBezTo>
                <a:cubicBezTo>
                  <a:pt x="869" y="1587"/>
                  <a:pt x="870" y="1587"/>
                  <a:pt x="870" y="1588"/>
                </a:cubicBezTo>
                <a:cubicBezTo>
                  <a:pt x="871" y="1591"/>
                  <a:pt x="870" y="1595"/>
                  <a:pt x="872" y="1598"/>
                </a:cubicBezTo>
                <a:cubicBezTo>
                  <a:pt x="872" y="1600"/>
                  <a:pt x="874" y="1601"/>
                  <a:pt x="875" y="1603"/>
                </a:cubicBezTo>
                <a:cubicBezTo>
                  <a:pt x="875" y="1604"/>
                  <a:pt x="877" y="1605"/>
                  <a:pt x="879" y="1606"/>
                </a:cubicBezTo>
                <a:cubicBezTo>
                  <a:pt x="880" y="1606"/>
                  <a:pt x="882" y="1606"/>
                  <a:pt x="883" y="1606"/>
                </a:cubicBezTo>
                <a:cubicBezTo>
                  <a:pt x="884" y="1607"/>
                  <a:pt x="885" y="1608"/>
                  <a:pt x="887" y="1609"/>
                </a:cubicBezTo>
                <a:cubicBezTo>
                  <a:pt x="888" y="1610"/>
                  <a:pt x="889" y="1611"/>
                  <a:pt x="890" y="1612"/>
                </a:cubicBezTo>
                <a:cubicBezTo>
                  <a:pt x="891" y="1614"/>
                  <a:pt x="892" y="1615"/>
                  <a:pt x="893" y="1616"/>
                </a:cubicBezTo>
                <a:cubicBezTo>
                  <a:pt x="894" y="1618"/>
                  <a:pt x="895" y="1619"/>
                  <a:pt x="896" y="1620"/>
                </a:cubicBezTo>
                <a:cubicBezTo>
                  <a:pt x="898" y="1623"/>
                  <a:pt x="899" y="1627"/>
                  <a:pt x="901" y="1630"/>
                </a:cubicBezTo>
                <a:cubicBezTo>
                  <a:pt x="902" y="1631"/>
                  <a:pt x="902" y="1633"/>
                  <a:pt x="903" y="1635"/>
                </a:cubicBezTo>
                <a:cubicBezTo>
                  <a:pt x="903" y="1636"/>
                  <a:pt x="904" y="1638"/>
                  <a:pt x="905" y="1640"/>
                </a:cubicBezTo>
                <a:cubicBezTo>
                  <a:pt x="906" y="1641"/>
                  <a:pt x="906" y="1642"/>
                  <a:pt x="906" y="1643"/>
                </a:cubicBezTo>
                <a:cubicBezTo>
                  <a:pt x="906" y="1645"/>
                  <a:pt x="905" y="1646"/>
                  <a:pt x="905" y="1647"/>
                </a:cubicBezTo>
                <a:cubicBezTo>
                  <a:pt x="904" y="1648"/>
                  <a:pt x="904" y="1650"/>
                  <a:pt x="904" y="1651"/>
                </a:cubicBezTo>
                <a:cubicBezTo>
                  <a:pt x="905" y="1653"/>
                  <a:pt x="905" y="1654"/>
                  <a:pt x="906" y="1655"/>
                </a:cubicBezTo>
                <a:cubicBezTo>
                  <a:pt x="906" y="1656"/>
                  <a:pt x="906" y="1657"/>
                  <a:pt x="906" y="1658"/>
                </a:cubicBezTo>
                <a:cubicBezTo>
                  <a:pt x="906" y="1661"/>
                  <a:pt x="906" y="1663"/>
                  <a:pt x="906" y="1666"/>
                </a:cubicBezTo>
                <a:cubicBezTo>
                  <a:pt x="906" y="1667"/>
                  <a:pt x="907" y="1669"/>
                  <a:pt x="907" y="1671"/>
                </a:cubicBezTo>
                <a:cubicBezTo>
                  <a:pt x="909" y="1674"/>
                  <a:pt x="911" y="1676"/>
                  <a:pt x="913" y="1679"/>
                </a:cubicBezTo>
                <a:cubicBezTo>
                  <a:pt x="914" y="1680"/>
                  <a:pt x="915" y="1682"/>
                  <a:pt x="916" y="1683"/>
                </a:cubicBezTo>
                <a:cubicBezTo>
                  <a:pt x="916" y="1684"/>
                  <a:pt x="918" y="1685"/>
                  <a:pt x="919" y="1686"/>
                </a:cubicBezTo>
                <a:cubicBezTo>
                  <a:pt x="921" y="1688"/>
                  <a:pt x="924" y="1687"/>
                  <a:pt x="927" y="1688"/>
                </a:cubicBezTo>
                <a:cubicBezTo>
                  <a:pt x="928" y="1689"/>
                  <a:pt x="929" y="1690"/>
                  <a:pt x="930" y="1691"/>
                </a:cubicBezTo>
                <a:cubicBezTo>
                  <a:pt x="931" y="1693"/>
                  <a:pt x="932" y="1694"/>
                  <a:pt x="933" y="1695"/>
                </a:cubicBezTo>
                <a:cubicBezTo>
                  <a:pt x="935" y="1697"/>
                  <a:pt x="937" y="1700"/>
                  <a:pt x="938" y="1703"/>
                </a:cubicBezTo>
                <a:cubicBezTo>
                  <a:pt x="939" y="1705"/>
                  <a:pt x="941" y="1707"/>
                  <a:pt x="942" y="1709"/>
                </a:cubicBezTo>
                <a:cubicBezTo>
                  <a:pt x="943" y="1710"/>
                  <a:pt x="944" y="1712"/>
                  <a:pt x="944" y="1714"/>
                </a:cubicBezTo>
                <a:cubicBezTo>
                  <a:pt x="946" y="1717"/>
                  <a:pt x="948" y="1720"/>
                  <a:pt x="950" y="1723"/>
                </a:cubicBezTo>
                <a:cubicBezTo>
                  <a:pt x="953" y="1727"/>
                  <a:pt x="954" y="1730"/>
                  <a:pt x="956" y="1733"/>
                </a:cubicBezTo>
                <a:cubicBezTo>
                  <a:pt x="958" y="1736"/>
                  <a:pt x="961" y="1738"/>
                  <a:pt x="963" y="1740"/>
                </a:cubicBezTo>
                <a:cubicBezTo>
                  <a:pt x="965" y="1741"/>
                  <a:pt x="967" y="1743"/>
                  <a:pt x="968" y="1745"/>
                </a:cubicBezTo>
                <a:cubicBezTo>
                  <a:pt x="969" y="1746"/>
                  <a:pt x="970" y="1747"/>
                  <a:pt x="970" y="1748"/>
                </a:cubicBezTo>
                <a:cubicBezTo>
                  <a:pt x="970" y="1749"/>
                  <a:pt x="969" y="1751"/>
                  <a:pt x="970" y="1753"/>
                </a:cubicBezTo>
                <a:cubicBezTo>
                  <a:pt x="971" y="1754"/>
                  <a:pt x="972" y="1753"/>
                  <a:pt x="973" y="1754"/>
                </a:cubicBezTo>
                <a:cubicBezTo>
                  <a:pt x="974" y="1755"/>
                  <a:pt x="974" y="1756"/>
                  <a:pt x="974" y="1756"/>
                </a:cubicBezTo>
                <a:cubicBezTo>
                  <a:pt x="975" y="1757"/>
                  <a:pt x="975" y="1757"/>
                  <a:pt x="976" y="1757"/>
                </a:cubicBezTo>
                <a:cubicBezTo>
                  <a:pt x="977" y="1758"/>
                  <a:pt x="977" y="1760"/>
                  <a:pt x="978" y="1761"/>
                </a:cubicBezTo>
                <a:cubicBezTo>
                  <a:pt x="978" y="1763"/>
                  <a:pt x="978" y="1764"/>
                  <a:pt x="978" y="1766"/>
                </a:cubicBezTo>
                <a:cubicBezTo>
                  <a:pt x="978" y="1767"/>
                  <a:pt x="978" y="1768"/>
                  <a:pt x="978" y="1769"/>
                </a:cubicBezTo>
                <a:cubicBezTo>
                  <a:pt x="978" y="1770"/>
                  <a:pt x="978" y="1770"/>
                  <a:pt x="978" y="1771"/>
                </a:cubicBezTo>
                <a:cubicBezTo>
                  <a:pt x="979" y="1772"/>
                  <a:pt x="979" y="1772"/>
                  <a:pt x="979" y="1773"/>
                </a:cubicBezTo>
                <a:cubicBezTo>
                  <a:pt x="979" y="1774"/>
                  <a:pt x="979" y="1775"/>
                  <a:pt x="979" y="1775"/>
                </a:cubicBezTo>
                <a:cubicBezTo>
                  <a:pt x="979" y="1777"/>
                  <a:pt x="978" y="1778"/>
                  <a:pt x="978" y="1779"/>
                </a:cubicBezTo>
                <a:cubicBezTo>
                  <a:pt x="977" y="1781"/>
                  <a:pt x="978" y="1782"/>
                  <a:pt x="978" y="1783"/>
                </a:cubicBezTo>
                <a:cubicBezTo>
                  <a:pt x="979" y="1785"/>
                  <a:pt x="979" y="1787"/>
                  <a:pt x="978" y="1788"/>
                </a:cubicBezTo>
                <a:cubicBezTo>
                  <a:pt x="978" y="1789"/>
                  <a:pt x="976" y="1789"/>
                  <a:pt x="976" y="1790"/>
                </a:cubicBezTo>
                <a:cubicBezTo>
                  <a:pt x="975" y="1791"/>
                  <a:pt x="978" y="1790"/>
                  <a:pt x="979" y="1791"/>
                </a:cubicBezTo>
                <a:cubicBezTo>
                  <a:pt x="979" y="1791"/>
                  <a:pt x="979" y="1792"/>
                  <a:pt x="979" y="1793"/>
                </a:cubicBezTo>
                <a:cubicBezTo>
                  <a:pt x="979" y="1795"/>
                  <a:pt x="980" y="1796"/>
                  <a:pt x="980" y="1797"/>
                </a:cubicBezTo>
                <a:cubicBezTo>
                  <a:pt x="981" y="1799"/>
                  <a:pt x="980" y="1800"/>
                  <a:pt x="981" y="1802"/>
                </a:cubicBezTo>
                <a:cubicBezTo>
                  <a:pt x="981" y="1803"/>
                  <a:pt x="982" y="1804"/>
                  <a:pt x="982" y="1806"/>
                </a:cubicBezTo>
                <a:cubicBezTo>
                  <a:pt x="982" y="1807"/>
                  <a:pt x="983" y="1809"/>
                  <a:pt x="983" y="1810"/>
                </a:cubicBezTo>
                <a:cubicBezTo>
                  <a:pt x="983" y="1811"/>
                  <a:pt x="984" y="1813"/>
                  <a:pt x="984" y="1814"/>
                </a:cubicBezTo>
                <a:cubicBezTo>
                  <a:pt x="984" y="1816"/>
                  <a:pt x="985" y="1817"/>
                  <a:pt x="986" y="1818"/>
                </a:cubicBezTo>
                <a:cubicBezTo>
                  <a:pt x="987" y="1819"/>
                  <a:pt x="988" y="1821"/>
                  <a:pt x="988" y="1822"/>
                </a:cubicBezTo>
                <a:cubicBezTo>
                  <a:pt x="988" y="1824"/>
                  <a:pt x="988" y="1826"/>
                  <a:pt x="988" y="1827"/>
                </a:cubicBezTo>
                <a:cubicBezTo>
                  <a:pt x="987" y="1828"/>
                  <a:pt x="987" y="1829"/>
                  <a:pt x="987" y="1829"/>
                </a:cubicBezTo>
                <a:cubicBezTo>
                  <a:pt x="987" y="1831"/>
                  <a:pt x="988" y="1831"/>
                  <a:pt x="989" y="1832"/>
                </a:cubicBezTo>
                <a:cubicBezTo>
                  <a:pt x="989" y="1833"/>
                  <a:pt x="989" y="1834"/>
                  <a:pt x="989" y="1835"/>
                </a:cubicBezTo>
                <a:cubicBezTo>
                  <a:pt x="990" y="1837"/>
                  <a:pt x="990" y="1838"/>
                  <a:pt x="991" y="1839"/>
                </a:cubicBezTo>
                <a:cubicBezTo>
                  <a:pt x="992" y="1841"/>
                  <a:pt x="991" y="1841"/>
                  <a:pt x="993" y="1842"/>
                </a:cubicBezTo>
                <a:cubicBezTo>
                  <a:pt x="995" y="1842"/>
                  <a:pt x="996" y="1842"/>
                  <a:pt x="998" y="1842"/>
                </a:cubicBezTo>
                <a:cubicBezTo>
                  <a:pt x="1001" y="1842"/>
                  <a:pt x="1003" y="1842"/>
                  <a:pt x="1006" y="1842"/>
                </a:cubicBezTo>
                <a:cubicBezTo>
                  <a:pt x="1008" y="1842"/>
                  <a:pt x="1009" y="1842"/>
                  <a:pt x="1011" y="1841"/>
                </a:cubicBezTo>
                <a:cubicBezTo>
                  <a:pt x="1012" y="1841"/>
                  <a:pt x="1013" y="1840"/>
                  <a:pt x="1015" y="1840"/>
                </a:cubicBezTo>
                <a:cubicBezTo>
                  <a:pt x="1016" y="1839"/>
                  <a:pt x="1017" y="1840"/>
                  <a:pt x="1019" y="1840"/>
                </a:cubicBezTo>
                <a:cubicBezTo>
                  <a:pt x="1020" y="1840"/>
                  <a:pt x="1022" y="1840"/>
                  <a:pt x="1023" y="1840"/>
                </a:cubicBezTo>
                <a:cubicBezTo>
                  <a:pt x="1024" y="1839"/>
                  <a:pt x="1024" y="1837"/>
                  <a:pt x="1025" y="1836"/>
                </a:cubicBezTo>
                <a:cubicBezTo>
                  <a:pt x="1026" y="1835"/>
                  <a:pt x="1027" y="1834"/>
                  <a:pt x="1028" y="1834"/>
                </a:cubicBezTo>
                <a:cubicBezTo>
                  <a:pt x="1029" y="1833"/>
                  <a:pt x="1030" y="1833"/>
                  <a:pt x="1032" y="1832"/>
                </a:cubicBezTo>
                <a:cubicBezTo>
                  <a:pt x="1033" y="1831"/>
                  <a:pt x="1034" y="1830"/>
                  <a:pt x="1035" y="1829"/>
                </a:cubicBezTo>
                <a:cubicBezTo>
                  <a:pt x="1036" y="1829"/>
                  <a:pt x="1037" y="1828"/>
                  <a:pt x="1038" y="1828"/>
                </a:cubicBezTo>
                <a:cubicBezTo>
                  <a:pt x="1040" y="1827"/>
                  <a:pt x="1041" y="1827"/>
                  <a:pt x="1042" y="1827"/>
                </a:cubicBezTo>
                <a:cubicBezTo>
                  <a:pt x="1045" y="1827"/>
                  <a:pt x="1048" y="1825"/>
                  <a:pt x="1051" y="1825"/>
                </a:cubicBezTo>
                <a:cubicBezTo>
                  <a:pt x="1053" y="1825"/>
                  <a:pt x="1054" y="1825"/>
                  <a:pt x="1056" y="1825"/>
                </a:cubicBezTo>
                <a:cubicBezTo>
                  <a:pt x="1057" y="1825"/>
                  <a:pt x="1057" y="1824"/>
                  <a:pt x="1058" y="1824"/>
                </a:cubicBezTo>
                <a:cubicBezTo>
                  <a:pt x="1059" y="1824"/>
                  <a:pt x="1060" y="1824"/>
                  <a:pt x="1061" y="1824"/>
                </a:cubicBezTo>
                <a:cubicBezTo>
                  <a:pt x="1063" y="1823"/>
                  <a:pt x="1065" y="1823"/>
                  <a:pt x="1066" y="1823"/>
                </a:cubicBezTo>
                <a:cubicBezTo>
                  <a:pt x="1068" y="1822"/>
                  <a:pt x="1069" y="1822"/>
                  <a:pt x="1071" y="1821"/>
                </a:cubicBezTo>
                <a:cubicBezTo>
                  <a:pt x="1072" y="1820"/>
                  <a:pt x="1074" y="1819"/>
                  <a:pt x="1075" y="1818"/>
                </a:cubicBezTo>
                <a:cubicBezTo>
                  <a:pt x="1076" y="1817"/>
                  <a:pt x="1077" y="1816"/>
                  <a:pt x="1079" y="1816"/>
                </a:cubicBezTo>
                <a:cubicBezTo>
                  <a:pt x="1081" y="1815"/>
                  <a:pt x="1082" y="1815"/>
                  <a:pt x="1083" y="1815"/>
                </a:cubicBezTo>
                <a:cubicBezTo>
                  <a:pt x="1086" y="1815"/>
                  <a:pt x="1090" y="1815"/>
                  <a:pt x="1092" y="1815"/>
                </a:cubicBezTo>
                <a:cubicBezTo>
                  <a:pt x="1094" y="1815"/>
                  <a:pt x="1095" y="1814"/>
                  <a:pt x="1096" y="1812"/>
                </a:cubicBezTo>
                <a:cubicBezTo>
                  <a:pt x="1097" y="1811"/>
                  <a:pt x="1098" y="1809"/>
                  <a:pt x="1100" y="1808"/>
                </a:cubicBezTo>
                <a:cubicBezTo>
                  <a:pt x="1102" y="1806"/>
                  <a:pt x="1103" y="1805"/>
                  <a:pt x="1105" y="1804"/>
                </a:cubicBezTo>
                <a:cubicBezTo>
                  <a:pt x="1107" y="1803"/>
                  <a:pt x="1109" y="1802"/>
                  <a:pt x="1111" y="1801"/>
                </a:cubicBezTo>
                <a:cubicBezTo>
                  <a:pt x="1112" y="1800"/>
                  <a:pt x="1115" y="1799"/>
                  <a:pt x="1117" y="1799"/>
                </a:cubicBezTo>
                <a:cubicBezTo>
                  <a:pt x="1119" y="1798"/>
                  <a:pt x="1121" y="1798"/>
                  <a:pt x="1123" y="1797"/>
                </a:cubicBezTo>
                <a:cubicBezTo>
                  <a:pt x="1124" y="1797"/>
                  <a:pt x="1125" y="1796"/>
                  <a:pt x="1126" y="1796"/>
                </a:cubicBezTo>
                <a:cubicBezTo>
                  <a:pt x="1128" y="1796"/>
                  <a:pt x="1130" y="1795"/>
                  <a:pt x="1132" y="1795"/>
                </a:cubicBezTo>
                <a:cubicBezTo>
                  <a:pt x="1134" y="1794"/>
                  <a:pt x="1136" y="1793"/>
                  <a:pt x="1139" y="1792"/>
                </a:cubicBezTo>
                <a:cubicBezTo>
                  <a:pt x="1142" y="1792"/>
                  <a:pt x="1146" y="1791"/>
                  <a:pt x="1149" y="1789"/>
                </a:cubicBezTo>
                <a:cubicBezTo>
                  <a:pt x="1151" y="1788"/>
                  <a:pt x="1152" y="1788"/>
                  <a:pt x="1153" y="1787"/>
                </a:cubicBezTo>
                <a:cubicBezTo>
                  <a:pt x="1155" y="1786"/>
                  <a:pt x="1156" y="1786"/>
                  <a:pt x="1158" y="1786"/>
                </a:cubicBezTo>
                <a:cubicBezTo>
                  <a:pt x="1159" y="1785"/>
                  <a:pt x="1160" y="1784"/>
                  <a:pt x="1162" y="1784"/>
                </a:cubicBezTo>
                <a:cubicBezTo>
                  <a:pt x="1163" y="1783"/>
                  <a:pt x="1164" y="1783"/>
                  <a:pt x="1165" y="1781"/>
                </a:cubicBezTo>
                <a:cubicBezTo>
                  <a:pt x="1166" y="1778"/>
                  <a:pt x="1163" y="1776"/>
                  <a:pt x="1165" y="1773"/>
                </a:cubicBezTo>
                <a:cubicBezTo>
                  <a:pt x="1165" y="1772"/>
                  <a:pt x="1167" y="1771"/>
                  <a:pt x="1168" y="1770"/>
                </a:cubicBezTo>
                <a:cubicBezTo>
                  <a:pt x="1169" y="1769"/>
                  <a:pt x="1169" y="1767"/>
                  <a:pt x="1170" y="1766"/>
                </a:cubicBezTo>
                <a:cubicBezTo>
                  <a:pt x="1171" y="1765"/>
                  <a:pt x="1173" y="1765"/>
                  <a:pt x="1174" y="1765"/>
                </a:cubicBezTo>
                <a:cubicBezTo>
                  <a:pt x="1175" y="1764"/>
                  <a:pt x="1176" y="1764"/>
                  <a:pt x="1178" y="1763"/>
                </a:cubicBezTo>
                <a:cubicBezTo>
                  <a:pt x="1179" y="1763"/>
                  <a:pt x="1181" y="1762"/>
                  <a:pt x="1182" y="1762"/>
                </a:cubicBezTo>
                <a:cubicBezTo>
                  <a:pt x="1185" y="1760"/>
                  <a:pt x="1189" y="1760"/>
                  <a:pt x="1192" y="1758"/>
                </a:cubicBezTo>
                <a:cubicBezTo>
                  <a:pt x="1193" y="1758"/>
                  <a:pt x="1194" y="1757"/>
                  <a:pt x="1196" y="1756"/>
                </a:cubicBezTo>
                <a:cubicBezTo>
                  <a:pt x="1197" y="1756"/>
                  <a:pt x="1199" y="1756"/>
                  <a:pt x="1200" y="1755"/>
                </a:cubicBezTo>
                <a:cubicBezTo>
                  <a:pt x="1201" y="1755"/>
                  <a:pt x="1203" y="1754"/>
                  <a:pt x="1204" y="1754"/>
                </a:cubicBezTo>
                <a:cubicBezTo>
                  <a:pt x="1206" y="1754"/>
                  <a:pt x="1207" y="1753"/>
                  <a:pt x="1208" y="1754"/>
                </a:cubicBezTo>
                <a:cubicBezTo>
                  <a:pt x="1211" y="1754"/>
                  <a:pt x="1214" y="1755"/>
                  <a:pt x="1217" y="1755"/>
                </a:cubicBezTo>
                <a:cubicBezTo>
                  <a:pt x="1218" y="1755"/>
                  <a:pt x="1220" y="1755"/>
                  <a:pt x="1221" y="1754"/>
                </a:cubicBezTo>
                <a:cubicBezTo>
                  <a:pt x="1222" y="1753"/>
                  <a:pt x="1223" y="1752"/>
                  <a:pt x="1223" y="1751"/>
                </a:cubicBezTo>
                <a:cubicBezTo>
                  <a:pt x="1224" y="1749"/>
                  <a:pt x="1224" y="1748"/>
                  <a:pt x="1224" y="1746"/>
                </a:cubicBezTo>
                <a:cubicBezTo>
                  <a:pt x="1224" y="1745"/>
                  <a:pt x="1225" y="1743"/>
                  <a:pt x="1225" y="1742"/>
                </a:cubicBezTo>
                <a:cubicBezTo>
                  <a:pt x="1226" y="1741"/>
                  <a:pt x="1226" y="1739"/>
                  <a:pt x="1228" y="1738"/>
                </a:cubicBezTo>
                <a:cubicBezTo>
                  <a:pt x="1228" y="1738"/>
                  <a:pt x="1229" y="1738"/>
                  <a:pt x="1229" y="1737"/>
                </a:cubicBezTo>
                <a:cubicBezTo>
                  <a:pt x="1230" y="1737"/>
                  <a:pt x="1230" y="1736"/>
                  <a:pt x="1231" y="1736"/>
                </a:cubicBezTo>
                <a:cubicBezTo>
                  <a:pt x="1234" y="1734"/>
                  <a:pt x="1237" y="1737"/>
                  <a:pt x="1240" y="1736"/>
                </a:cubicBezTo>
                <a:cubicBezTo>
                  <a:pt x="1241" y="1736"/>
                  <a:pt x="1242" y="1735"/>
                  <a:pt x="1244" y="1735"/>
                </a:cubicBezTo>
                <a:cubicBezTo>
                  <a:pt x="1245" y="1734"/>
                  <a:pt x="1246" y="1734"/>
                  <a:pt x="1248" y="1733"/>
                </a:cubicBezTo>
                <a:cubicBezTo>
                  <a:pt x="1249" y="1733"/>
                  <a:pt x="1249" y="1732"/>
                  <a:pt x="1250" y="1730"/>
                </a:cubicBezTo>
                <a:cubicBezTo>
                  <a:pt x="1250" y="1729"/>
                  <a:pt x="1250" y="1729"/>
                  <a:pt x="1250" y="1728"/>
                </a:cubicBezTo>
                <a:cubicBezTo>
                  <a:pt x="1251" y="1727"/>
                  <a:pt x="1252" y="1726"/>
                  <a:pt x="1252" y="1725"/>
                </a:cubicBezTo>
                <a:cubicBezTo>
                  <a:pt x="1252" y="1724"/>
                  <a:pt x="1252" y="1724"/>
                  <a:pt x="1253" y="1723"/>
                </a:cubicBezTo>
                <a:cubicBezTo>
                  <a:pt x="1253" y="1721"/>
                  <a:pt x="1254" y="1720"/>
                  <a:pt x="1256" y="1719"/>
                </a:cubicBezTo>
                <a:cubicBezTo>
                  <a:pt x="1256" y="1719"/>
                  <a:pt x="1257" y="1718"/>
                  <a:pt x="1258" y="1718"/>
                </a:cubicBezTo>
                <a:cubicBezTo>
                  <a:pt x="1259" y="1718"/>
                  <a:pt x="1259" y="1718"/>
                  <a:pt x="1260" y="1718"/>
                </a:cubicBezTo>
                <a:cubicBezTo>
                  <a:pt x="1262" y="1718"/>
                  <a:pt x="1263" y="1716"/>
                  <a:pt x="1264" y="1716"/>
                </a:cubicBezTo>
                <a:cubicBezTo>
                  <a:pt x="1267" y="1715"/>
                  <a:pt x="1270" y="1716"/>
                  <a:pt x="1273" y="1714"/>
                </a:cubicBezTo>
                <a:cubicBezTo>
                  <a:pt x="1274" y="1714"/>
                  <a:pt x="1275" y="1713"/>
                  <a:pt x="1275" y="1711"/>
                </a:cubicBezTo>
                <a:cubicBezTo>
                  <a:pt x="1275" y="1709"/>
                  <a:pt x="1273" y="1709"/>
                  <a:pt x="1273" y="1707"/>
                </a:cubicBezTo>
                <a:cubicBezTo>
                  <a:pt x="1273" y="1706"/>
                  <a:pt x="1274" y="1705"/>
                  <a:pt x="1274" y="1704"/>
                </a:cubicBezTo>
                <a:cubicBezTo>
                  <a:pt x="1274" y="1704"/>
                  <a:pt x="1273" y="1703"/>
                  <a:pt x="1273" y="1703"/>
                </a:cubicBezTo>
                <a:cubicBezTo>
                  <a:pt x="1273" y="1701"/>
                  <a:pt x="1273" y="1699"/>
                  <a:pt x="1273" y="1697"/>
                </a:cubicBezTo>
                <a:cubicBezTo>
                  <a:pt x="1273" y="1695"/>
                  <a:pt x="1274" y="1694"/>
                  <a:pt x="1275" y="1693"/>
                </a:cubicBezTo>
                <a:cubicBezTo>
                  <a:pt x="1276" y="1691"/>
                  <a:pt x="1276" y="1690"/>
                  <a:pt x="1276" y="1688"/>
                </a:cubicBezTo>
                <a:cubicBezTo>
                  <a:pt x="1277" y="1687"/>
                  <a:pt x="1278" y="1686"/>
                  <a:pt x="1279" y="1685"/>
                </a:cubicBezTo>
                <a:cubicBezTo>
                  <a:pt x="1279" y="1684"/>
                  <a:pt x="1280" y="1682"/>
                  <a:pt x="1281" y="1681"/>
                </a:cubicBezTo>
                <a:cubicBezTo>
                  <a:pt x="1282" y="1681"/>
                  <a:pt x="1284" y="1681"/>
                  <a:pt x="1283" y="1682"/>
                </a:cubicBezTo>
                <a:cubicBezTo>
                  <a:pt x="1283" y="1683"/>
                  <a:pt x="1282" y="1683"/>
                  <a:pt x="1282" y="1684"/>
                </a:cubicBezTo>
                <a:cubicBezTo>
                  <a:pt x="1283" y="1685"/>
                  <a:pt x="1283" y="1685"/>
                  <a:pt x="1284" y="1685"/>
                </a:cubicBezTo>
                <a:cubicBezTo>
                  <a:pt x="1285" y="1685"/>
                  <a:pt x="1285" y="1684"/>
                  <a:pt x="1286" y="1685"/>
                </a:cubicBezTo>
                <a:cubicBezTo>
                  <a:pt x="1287" y="1685"/>
                  <a:pt x="1287" y="1685"/>
                  <a:pt x="1288" y="1685"/>
                </a:cubicBezTo>
                <a:cubicBezTo>
                  <a:pt x="1290" y="1684"/>
                  <a:pt x="1290" y="1680"/>
                  <a:pt x="1292" y="1679"/>
                </a:cubicBezTo>
                <a:cubicBezTo>
                  <a:pt x="1293" y="1678"/>
                  <a:pt x="1294" y="1677"/>
                  <a:pt x="1294" y="1676"/>
                </a:cubicBezTo>
                <a:cubicBezTo>
                  <a:pt x="1294" y="1675"/>
                  <a:pt x="1294" y="1674"/>
                  <a:pt x="1295" y="1674"/>
                </a:cubicBezTo>
                <a:cubicBezTo>
                  <a:pt x="1295" y="1672"/>
                  <a:pt x="1297" y="1669"/>
                  <a:pt x="1298" y="1668"/>
                </a:cubicBezTo>
                <a:cubicBezTo>
                  <a:pt x="1300" y="1668"/>
                  <a:pt x="1301" y="1667"/>
                  <a:pt x="1302" y="1666"/>
                </a:cubicBezTo>
                <a:cubicBezTo>
                  <a:pt x="1303" y="1665"/>
                  <a:pt x="1304" y="1664"/>
                  <a:pt x="1305" y="1663"/>
                </a:cubicBezTo>
                <a:cubicBezTo>
                  <a:pt x="1306" y="1661"/>
                  <a:pt x="1307" y="1660"/>
                  <a:pt x="1308" y="1658"/>
                </a:cubicBezTo>
                <a:cubicBezTo>
                  <a:pt x="1308" y="1657"/>
                  <a:pt x="1309" y="1656"/>
                  <a:pt x="1310" y="1655"/>
                </a:cubicBezTo>
                <a:cubicBezTo>
                  <a:pt x="1311" y="1654"/>
                  <a:pt x="1311" y="1653"/>
                  <a:pt x="1312" y="1651"/>
                </a:cubicBezTo>
                <a:cubicBezTo>
                  <a:pt x="1312" y="1651"/>
                  <a:pt x="1312" y="1650"/>
                  <a:pt x="1313" y="1650"/>
                </a:cubicBezTo>
                <a:cubicBezTo>
                  <a:pt x="1313" y="1649"/>
                  <a:pt x="1313" y="1648"/>
                  <a:pt x="1313" y="1648"/>
                </a:cubicBezTo>
                <a:cubicBezTo>
                  <a:pt x="1314" y="1646"/>
                  <a:pt x="1315" y="1645"/>
                  <a:pt x="1315" y="1644"/>
                </a:cubicBezTo>
                <a:cubicBezTo>
                  <a:pt x="1315" y="1643"/>
                  <a:pt x="1314" y="1643"/>
                  <a:pt x="1314" y="1642"/>
                </a:cubicBezTo>
                <a:cubicBezTo>
                  <a:pt x="1314" y="1641"/>
                  <a:pt x="1315" y="1641"/>
                  <a:pt x="1314" y="1640"/>
                </a:cubicBezTo>
                <a:cubicBezTo>
                  <a:pt x="1314" y="1640"/>
                  <a:pt x="1313" y="1640"/>
                  <a:pt x="1313" y="1640"/>
                </a:cubicBezTo>
                <a:cubicBezTo>
                  <a:pt x="1312" y="1640"/>
                  <a:pt x="1312" y="1640"/>
                  <a:pt x="1311" y="1640"/>
                </a:cubicBezTo>
                <a:cubicBezTo>
                  <a:pt x="1310" y="1640"/>
                  <a:pt x="1310" y="1640"/>
                  <a:pt x="1309" y="1640"/>
                </a:cubicBezTo>
                <a:cubicBezTo>
                  <a:pt x="1308" y="1639"/>
                  <a:pt x="1307" y="1639"/>
                  <a:pt x="1307" y="1638"/>
                </a:cubicBezTo>
                <a:cubicBezTo>
                  <a:pt x="1306" y="1637"/>
                  <a:pt x="1304" y="1636"/>
                  <a:pt x="1303" y="1635"/>
                </a:cubicBezTo>
                <a:cubicBezTo>
                  <a:pt x="1302" y="1634"/>
                  <a:pt x="1302" y="1632"/>
                  <a:pt x="1301" y="1631"/>
                </a:cubicBezTo>
                <a:cubicBezTo>
                  <a:pt x="1300" y="1630"/>
                  <a:pt x="1299" y="1629"/>
                  <a:pt x="1298" y="1628"/>
                </a:cubicBezTo>
                <a:cubicBezTo>
                  <a:pt x="1297" y="1627"/>
                  <a:pt x="1296" y="1626"/>
                  <a:pt x="1295" y="1625"/>
                </a:cubicBezTo>
                <a:cubicBezTo>
                  <a:pt x="1295" y="1623"/>
                  <a:pt x="1294" y="1622"/>
                  <a:pt x="1293" y="1621"/>
                </a:cubicBezTo>
                <a:cubicBezTo>
                  <a:pt x="1292" y="1620"/>
                  <a:pt x="1291" y="1619"/>
                  <a:pt x="1290" y="1618"/>
                </a:cubicBezTo>
                <a:cubicBezTo>
                  <a:pt x="1288" y="1617"/>
                  <a:pt x="1287" y="1618"/>
                  <a:pt x="1285" y="1618"/>
                </a:cubicBezTo>
                <a:cubicBezTo>
                  <a:pt x="1283" y="1618"/>
                  <a:pt x="1281" y="1616"/>
                  <a:pt x="1278" y="1615"/>
                </a:cubicBezTo>
                <a:cubicBezTo>
                  <a:pt x="1277" y="1615"/>
                  <a:pt x="1275" y="1615"/>
                  <a:pt x="1274" y="1615"/>
                </a:cubicBezTo>
                <a:cubicBezTo>
                  <a:pt x="1273" y="1614"/>
                  <a:pt x="1272" y="1613"/>
                  <a:pt x="1271" y="1613"/>
                </a:cubicBezTo>
                <a:cubicBezTo>
                  <a:pt x="1268" y="1613"/>
                  <a:pt x="1265" y="1612"/>
                  <a:pt x="1262" y="1611"/>
                </a:cubicBezTo>
                <a:cubicBezTo>
                  <a:pt x="1260" y="1610"/>
                  <a:pt x="1258" y="1608"/>
                  <a:pt x="1256" y="1605"/>
                </a:cubicBezTo>
                <a:cubicBezTo>
                  <a:pt x="1255" y="1604"/>
                  <a:pt x="1253" y="1603"/>
                  <a:pt x="1252" y="1601"/>
                </a:cubicBezTo>
                <a:cubicBezTo>
                  <a:pt x="1251" y="1600"/>
                  <a:pt x="1250" y="1598"/>
                  <a:pt x="1249" y="1597"/>
                </a:cubicBezTo>
                <a:cubicBezTo>
                  <a:pt x="1249" y="1595"/>
                  <a:pt x="1248" y="1594"/>
                  <a:pt x="1248" y="1593"/>
                </a:cubicBezTo>
                <a:cubicBezTo>
                  <a:pt x="1248" y="1593"/>
                  <a:pt x="1247" y="1592"/>
                  <a:pt x="1247" y="1591"/>
                </a:cubicBezTo>
                <a:cubicBezTo>
                  <a:pt x="1247" y="1590"/>
                  <a:pt x="1247" y="1590"/>
                  <a:pt x="1247" y="1589"/>
                </a:cubicBezTo>
                <a:cubicBezTo>
                  <a:pt x="1247" y="1587"/>
                  <a:pt x="1247" y="1584"/>
                  <a:pt x="1247" y="1581"/>
                </a:cubicBezTo>
                <a:cubicBezTo>
                  <a:pt x="1246" y="1580"/>
                  <a:pt x="1246" y="1579"/>
                  <a:pt x="1245" y="1578"/>
                </a:cubicBezTo>
                <a:cubicBezTo>
                  <a:pt x="1244" y="1577"/>
                  <a:pt x="1244" y="1576"/>
                  <a:pt x="1245" y="1575"/>
                </a:cubicBezTo>
                <a:cubicBezTo>
                  <a:pt x="1246" y="1574"/>
                  <a:pt x="1246" y="1573"/>
                  <a:pt x="1246" y="1571"/>
                </a:cubicBezTo>
                <a:cubicBezTo>
                  <a:pt x="1247" y="1571"/>
                  <a:pt x="1247" y="1571"/>
                  <a:pt x="1247" y="1570"/>
                </a:cubicBezTo>
                <a:cubicBezTo>
                  <a:pt x="1247" y="1569"/>
                  <a:pt x="1247" y="1569"/>
                  <a:pt x="1248" y="1568"/>
                </a:cubicBezTo>
                <a:cubicBezTo>
                  <a:pt x="1248" y="1567"/>
                  <a:pt x="1249" y="1567"/>
                  <a:pt x="1249" y="1566"/>
                </a:cubicBezTo>
                <a:cubicBezTo>
                  <a:pt x="1249" y="1565"/>
                  <a:pt x="1246" y="1566"/>
                  <a:pt x="1247" y="1564"/>
                </a:cubicBezTo>
                <a:cubicBezTo>
                  <a:pt x="1248" y="1564"/>
                  <a:pt x="1248" y="1564"/>
                  <a:pt x="1248" y="1564"/>
                </a:cubicBezTo>
                <a:cubicBezTo>
                  <a:pt x="1249" y="1564"/>
                  <a:pt x="1249" y="1563"/>
                  <a:pt x="1249" y="1563"/>
                </a:cubicBezTo>
                <a:cubicBezTo>
                  <a:pt x="1249" y="1562"/>
                  <a:pt x="1250" y="1562"/>
                  <a:pt x="1250" y="1561"/>
                </a:cubicBezTo>
                <a:cubicBezTo>
                  <a:pt x="1249" y="1560"/>
                  <a:pt x="1249" y="1561"/>
                  <a:pt x="1248" y="1561"/>
                </a:cubicBezTo>
                <a:cubicBezTo>
                  <a:pt x="1248" y="1562"/>
                  <a:pt x="1247" y="1561"/>
                  <a:pt x="1247" y="1561"/>
                </a:cubicBezTo>
                <a:cubicBezTo>
                  <a:pt x="1245" y="1560"/>
                  <a:pt x="1245" y="1561"/>
                  <a:pt x="1244" y="1562"/>
                </a:cubicBezTo>
                <a:cubicBezTo>
                  <a:pt x="1243" y="1563"/>
                  <a:pt x="1242" y="1564"/>
                  <a:pt x="1241" y="1565"/>
                </a:cubicBezTo>
                <a:cubicBezTo>
                  <a:pt x="1240" y="1566"/>
                  <a:pt x="1240" y="1568"/>
                  <a:pt x="1239" y="1569"/>
                </a:cubicBezTo>
                <a:cubicBezTo>
                  <a:pt x="1237" y="1570"/>
                  <a:pt x="1237" y="1571"/>
                  <a:pt x="1236" y="1573"/>
                </a:cubicBezTo>
                <a:cubicBezTo>
                  <a:pt x="1235" y="1575"/>
                  <a:pt x="1233" y="1576"/>
                  <a:pt x="1231" y="1578"/>
                </a:cubicBezTo>
                <a:cubicBezTo>
                  <a:pt x="1229" y="1579"/>
                  <a:pt x="1228" y="1580"/>
                  <a:pt x="1226" y="1581"/>
                </a:cubicBezTo>
                <a:cubicBezTo>
                  <a:pt x="1225" y="1582"/>
                  <a:pt x="1224" y="1584"/>
                  <a:pt x="1223" y="1585"/>
                </a:cubicBezTo>
                <a:cubicBezTo>
                  <a:pt x="1221" y="1587"/>
                  <a:pt x="1220" y="1588"/>
                  <a:pt x="1218" y="1590"/>
                </a:cubicBezTo>
                <a:cubicBezTo>
                  <a:pt x="1215" y="1592"/>
                  <a:pt x="1212" y="1594"/>
                  <a:pt x="1211" y="1597"/>
                </a:cubicBezTo>
                <a:cubicBezTo>
                  <a:pt x="1210" y="1598"/>
                  <a:pt x="1210" y="1600"/>
                  <a:pt x="1209" y="1601"/>
                </a:cubicBezTo>
                <a:cubicBezTo>
                  <a:pt x="1208" y="1603"/>
                  <a:pt x="1207" y="1606"/>
                  <a:pt x="1204" y="1606"/>
                </a:cubicBezTo>
                <a:cubicBezTo>
                  <a:pt x="1204" y="1605"/>
                  <a:pt x="1204" y="1605"/>
                  <a:pt x="1203" y="1605"/>
                </a:cubicBezTo>
                <a:cubicBezTo>
                  <a:pt x="1203" y="1604"/>
                  <a:pt x="1202" y="1604"/>
                  <a:pt x="1201" y="1605"/>
                </a:cubicBezTo>
                <a:cubicBezTo>
                  <a:pt x="1200" y="1605"/>
                  <a:pt x="1200" y="1605"/>
                  <a:pt x="1200" y="1606"/>
                </a:cubicBezTo>
                <a:cubicBezTo>
                  <a:pt x="1200" y="1606"/>
                  <a:pt x="1201" y="1606"/>
                  <a:pt x="1201" y="1606"/>
                </a:cubicBezTo>
                <a:cubicBezTo>
                  <a:pt x="1202" y="1607"/>
                  <a:pt x="1197" y="1609"/>
                  <a:pt x="1197" y="1608"/>
                </a:cubicBezTo>
                <a:cubicBezTo>
                  <a:pt x="1197" y="1607"/>
                  <a:pt x="1198" y="1607"/>
                  <a:pt x="1199" y="1606"/>
                </a:cubicBezTo>
                <a:cubicBezTo>
                  <a:pt x="1199" y="1605"/>
                  <a:pt x="1198" y="1605"/>
                  <a:pt x="1197" y="1605"/>
                </a:cubicBezTo>
                <a:cubicBezTo>
                  <a:pt x="1195" y="1604"/>
                  <a:pt x="1195" y="1605"/>
                  <a:pt x="1193" y="1606"/>
                </a:cubicBezTo>
                <a:cubicBezTo>
                  <a:pt x="1193" y="1606"/>
                  <a:pt x="1192" y="1606"/>
                  <a:pt x="1192" y="1607"/>
                </a:cubicBezTo>
                <a:cubicBezTo>
                  <a:pt x="1192" y="1608"/>
                  <a:pt x="1193" y="1608"/>
                  <a:pt x="1194" y="1607"/>
                </a:cubicBezTo>
                <a:cubicBezTo>
                  <a:pt x="1194" y="1607"/>
                  <a:pt x="1195" y="1607"/>
                  <a:pt x="1195" y="1608"/>
                </a:cubicBezTo>
                <a:cubicBezTo>
                  <a:pt x="1196" y="1608"/>
                  <a:pt x="1197" y="1608"/>
                  <a:pt x="1196" y="1609"/>
                </a:cubicBezTo>
                <a:cubicBezTo>
                  <a:pt x="1196" y="1609"/>
                  <a:pt x="1195" y="1609"/>
                  <a:pt x="1195" y="1609"/>
                </a:cubicBezTo>
                <a:cubicBezTo>
                  <a:pt x="1194" y="1609"/>
                  <a:pt x="1194" y="1610"/>
                  <a:pt x="1193" y="1610"/>
                </a:cubicBezTo>
                <a:cubicBezTo>
                  <a:pt x="1193" y="1609"/>
                  <a:pt x="1193" y="1608"/>
                  <a:pt x="1192" y="1608"/>
                </a:cubicBezTo>
                <a:cubicBezTo>
                  <a:pt x="1191" y="1608"/>
                  <a:pt x="1191" y="1609"/>
                  <a:pt x="1190" y="1609"/>
                </a:cubicBezTo>
                <a:cubicBezTo>
                  <a:pt x="1189" y="1608"/>
                  <a:pt x="1189" y="1608"/>
                  <a:pt x="1189" y="1608"/>
                </a:cubicBezTo>
                <a:cubicBezTo>
                  <a:pt x="1188" y="1607"/>
                  <a:pt x="1186" y="1607"/>
                  <a:pt x="1184" y="1607"/>
                </a:cubicBezTo>
                <a:cubicBezTo>
                  <a:pt x="1183" y="1607"/>
                  <a:pt x="1181" y="1607"/>
                  <a:pt x="1179" y="1607"/>
                </a:cubicBezTo>
                <a:cubicBezTo>
                  <a:pt x="1176" y="1608"/>
                  <a:pt x="1174" y="1608"/>
                  <a:pt x="1171" y="1609"/>
                </a:cubicBezTo>
                <a:cubicBezTo>
                  <a:pt x="1169" y="1610"/>
                  <a:pt x="1167" y="1610"/>
                  <a:pt x="1165" y="1611"/>
                </a:cubicBezTo>
                <a:cubicBezTo>
                  <a:pt x="1163" y="1612"/>
                  <a:pt x="1160" y="1612"/>
                  <a:pt x="1158" y="1611"/>
                </a:cubicBezTo>
                <a:cubicBezTo>
                  <a:pt x="1157" y="1611"/>
                  <a:pt x="1157" y="1610"/>
                  <a:pt x="1156" y="1609"/>
                </a:cubicBezTo>
                <a:cubicBezTo>
                  <a:pt x="1156" y="1609"/>
                  <a:pt x="1155" y="1609"/>
                  <a:pt x="1155" y="1608"/>
                </a:cubicBezTo>
                <a:cubicBezTo>
                  <a:pt x="1155" y="1607"/>
                  <a:pt x="1155" y="1606"/>
                  <a:pt x="1155" y="1605"/>
                </a:cubicBezTo>
                <a:cubicBezTo>
                  <a:pt x="1155" y="1603"/>
                  <a:pt x="1154" y="1605"/>
                  <a:pt x="1154" y="1606"/>
                </a:cubicBezTo>
                <a:cubicBezTo>
                  <a:pt x="1153" y="1607"/>
                  <a:pt x="1153" y="1605"/>
                  <a:pt x="1153" y="1604"/>
                </a:cubicBezTo>
                <a:cubicBezTo>
                  <a:pt x="1152" y="1604"/>
                  <a:pt x="1153" y="1601"/>
                  <a:pt x="1152" y="1602"/>
                </a:cubicBezTo>
                <a:cubicBezTo>
                  <a:pt x="1151" y="1603"/>
                  <a:pt x="1152" y="1604"/>
                  <a:pt x="1151" y="1605"/>
                </a:cubicBezTo>
                <a:cubicBezTo>
                  <a:pt x="1150" y="1605"/>
                  <a:pt x="1149" y="1605"/>
                  <a:pt x="1149" y="1604"/>
                </a:cubicBezTo>
                <a:cubicBezTo>
                  <a:pt x="1148" y="1604"/>
                  <a:pt x="1146" y="1605"/>
                  <a:pt x="1146" y="1604"/>
                </a:cubicBezTo>
                <a:cubicBezTo>
                  <a:pt x="1146" y="1603"/>
                  <a:pt x="1146" y="1602"/>
                  <a:pt x="1147" y="1602"/>
                </a:cubicBezTo>
                <a:cubicBezTo>
                  <a:pt x="1147" y="1601"/>
                  <a:pt x="1148" y="1600"/>
                  <a:pt x="1149" y="1599"/>
                </a:cubicBezTo>
                <a:cubicBezTo>
                  <a:pt x="1151" y="1598"/>
                  <a:pt x="1148" y="1597"/>
                  <a:pt x="1149" y="1595"/>
                </a:cubicBezTo>
                <a:cubicBezTo>
                  <a:pt x="1150" y="1595"/>
                  <a:pt x="1150" y="1594"/>
                  <a:pt x="1150" y="1594"/>
                </a:cubicBezTo>
                <a:cubicBezTo>
                  <a:pt x="1151" y="1593"/>
                  <a:pt x="1150" y="1592"/>
                  <a:pt x="1151" y="1591"/>
                </a:cubicBezTo>
                <a:cubicBezTo>
                  <a:pt x="1151" y="1591"/>
                  <a:pt x="1151" y="1590"/>
                  <a:pt x="1151" y="1590"/>
                </a:cubicBezTo>
                <a:cubicBezTo>
                  <a:pt x="1152" y="1588"/>
                  <a:pt x="1152" y="1587"/>
                  <a:pt x="1152" y="1586"/>
                </a:cubicBezTo>
                <a:cubicBezTo>
                  <a:pt x="1153" y="1585"/>
                  <a:pt x="1153" y="1585"/>
                  <a:pt x="1153" y="1584"/>
                </a:cubicBezTo>
                <a:cubicBezTo>
                  <a:pt x="1152" y="1583"/>
                  <a:pt x="1152" y="1583"/>
                  <a:pt x="1152" y="1582"/>
                </a:cubicBezTo>
                <a:cubicBezTo>
                  <a:pt x="1151" y="1582"/>
                  <a:pt x="1151" y="1581"/>
                  <a:pt x="1151" y="1581"/>
                </a:cubicBezTo>
                <a:cubicBezTo>
                  <a:pt x="1150" y="1580"/>
                  <a:pt x="1149" y="1578"/>
                  <a:pt x="1150" y="1577"/>
                </a:cubicBezTo>
                <a:cubicBezTo>
                  <a:pt x="1150" y="1576"/>
                  <a:pt x="1151" y="1576"/>
                  <a:pt x="1151" y="1575"/>
                </a:cubicBezTo>
                <a:cubicBezTo>
                  <a:pt x="1151" y="1575"/>
                  <a:pt x="1151" y="1574"/>
                  <a:pt x="1151" y="1573"/>
                </a:cubicBezTo>
                <a:cubicBezTo>
                  <a:pt x="1151" y="1572"/>
                  <a:pt x="1152" y="1570"/>
                  <a:pt x="1150" y="1569"/>
                </a:cubicBezTo>
                <a:cubicBezTo>
                  <a:pt x="1150" y="1569"/>
                  <a:pt x="1149" y="1570"/>
                  <a:pt x="1148" y="1569"/>
                </a:cubicBezTo>
                <a:cubicBezTo>
                  <a:pt x="1148" y="1569"/>
                  <a:pt x="1147" y="1567"/>
                  <a:pt x="1147" y="1566"/>
                </a:cubicBezTo>
                <a:cubicBezTo>
                  <a:pt x="1146" y="1566"/>
                  <a:pt x="1146" y="1566"/>
                  <a:pt x="1145" y="1565"/>
                </a:cubicBezTo>
                <a:cubicBezTo>
                  <a:pt x="1144" y="1565"/>
                  <a:pt x="1143" y="1566"/>
                  <a:pt x="1142" y="1567"/>
                </a:cubicBezTo>
                <a:cubicBezTo>
                  <a:pt x="1140" y="1568"/>
                  <a:pt x="1140" y="1569"/>
                  <a:pt x="1140" y="1571"/>
                </a:cubicBezTo>
                <a:cubicBezTo>
                  <a:pt x="1140" y="1572"/>
                  <a:pt x="1140" y="1573"/>
                  <a:pt x="1138" y="1574"/>
                </a:cubicBezTo>
                <a:cubicBezTo>
                  <a:pt x="1138" y="1575"/>
                  <a:pt x="1138" y="1576"/>
                  <a:pt x="1137" y="1577"/>
                </a:cubicBezTo>
                <a:cubicBezTo>
                  <a:pt x="1137" y="1578"/>
                  <a:pt x="1137" y="1580"/>
                  <a:pt x="1137" y="1581"/>
                </a:cubicBezTo>
                <a:cubicBezTo>
                  <a:pt x="1136" y="1582"/>
                  <a:pt x="1136" y="1582"/>
                  <a:pt x="1136" y="1584"/>
                </a:cubicBezTo>
                <a:cubicBezTo>
                  <a:pt x="1136" y="1585"/>
                  <a:pt x="1135" y="1586"/>
                  <a:pt x="1135" y="1587"/>
                </a:cubicBezTo>
                <a:cubicBezTo>
                  <a:pt x="1137" y="1587"/>
                  <a:pt x="1136" y="1590"/>
                  <a:pt x="1136" y="1591"/>
                </a:cubicBezTo>
                <a:cubicBezTo>
                  <a:pt x="1136" y="1591"/>
                  <a:pt x="1136" y="1592"/>
                  <a:pt x="1136" y="1592"/>
                </a:cubicBezTo>
                <a:cubicBezTo>
                  <a:pt x="1135" y="1593"/>
                  <a:pt x="1135" y="1591"/>
                  <a:pt x="1135" y="1591"/>
                </a:cubicBezTo>
                <a:cubicBezTo>
                  <a:pt x="1134" y="1590"/>
                  <a:pt x="1133" y="1588"/>
                  <a:pt x="1133" y="1587"/>
                </a:cubicBezTo>
                <a:cubicBezTo>
                  <a:pt x="1132" y="1586"/>
                  <a:pt x="1132" y="1585"/>
                  <a:pt x="1131" y="1584"/>
                </a:cubicBezTo>
                <a:cubicBezTo>
                  <a:pt x="1130" y="1581"/>
                  <a:pt x="1128" y="1579"/>
                  <a:pt x="1126" y="1577"/>
                </a:cubicBezTo>
                <a:cubicBezTo>
                  <a:pt x="1124" y="1575"/>
                  <a:pt x="1124" y="1573"/>
                  <a:pt x="1122" y="1571"/>
                </a:cubicBezTo>
                <a:cubicBezTo>
                  <a:pt x="1121" y="1570"/>
                  <a:pt x="1120" y="1569"/>
                  <a:pt x="1120" y="1568"/>
                </a:cubicBezTo>
                <a:cubicBezTo>
                  <a:pt x="1120" y="1567"/>
                  <a:pt x="1120" y="1566"/>
                  <a:pt x="1120" y="1566"/>
                </a:cubicBezTo>
                <a:cubicBezTo>
                  <a:pt x="1121" y="1565"/>
                  <a:pt x="1121" y="1566"/>
                  <a:pt x="1122" y="1566"/>
                </a:cubicBezTo>
                <a:cubicBezTo>
                  <a:pt x="1122" y="1566"/>
                  <a:pt x="1123" y="1566"/>
                  <a:pt x="1123" y="1566"/>
                </a:cubicBezTo>
                <a:cubicBezTo>
                  <a:pt x="1123" y="1567"/>
                  <a:pt x="1123" y="1567"/>
                  <a:pt x="1123" y="1567"/>
                </a:cubicBezTo>
                <a:cubicBezTo>
                  <a:pt x="1124" y="1568"/>
                  <a:pt x="1124" y="1568"/>
                  <a:pt x="1124" y="1567"/>
                </a:cubicBezTo>
                <a:cubicBezTo>
                  <a:pt x="1124" y="1567"/>
                  <a:pt x="1124" y="1566"/>
                  <a:pt x="1124" y="1565"/>
                </a:cubicBezTo>
                <a:cubicBezTo>
                  <a:pt x="1124" y="1564"/>
                  <a:pt x="1125" y="1564"/>
                  <a:pt x="1125" y="1563"/>
                </a:cubicBezTo>
                <a:cubicBezTo>
                  <a:pt x="1125" y="1563"/>
                  <a:pt x="1125" y="1563"/>
                  <a:pt x="1125" y="1562"/>
                </a:cubicBezTo>
                <a:cubicBezTo>
                  <a:pt x="1125" y="1562"/>
                  <a:pt x="1125" y="1562"/>
                  <a:pt x="1126" y="1562"/>
                </a:cubicBezTo>
                <a:cubicBezTo>
                  <a:pt x="1126" y="1561"/>
                  <a:pt x="1125" y="1561"/>
                  <a:pt x="1125" y="1560"/>
                </a:cubicBezTo>
                <a:cubicBezTo>
                  <a:pt x="1124" y="1560"/>
                  <a:pt x="1124" y="1559"/>
                  <a:pt x="1124" y="1559"/>
                </a:cubicBezTo>
                <a:cubicBezTo>
                  <a:pt x="1124" y="1558"/>
                  <a:pt x="1123" y="1558"/>
                  <a:pt x="1122" y="1557"/>
                </a:cubicBezTo>
                <a:cubicBezTo>
                  <a:pt x="1121" y="1557"/>
                  <a:pt x="1120" y="1556"/>
                  <a:pt x="1121" y="1554"/>
                </a:cubicBezTo>
                <a:cubicBezTo>
                  <a:pt x="1121" y="1552"/>
                  <a:pt x="1122" y="1555"/>
                  <a:pt x="1123" y="1555"/>
                </a:cubicBezTo>
                <a:cubicBezTo>
                  <a:pt x="1124" y="1554"/>
                  <a:pt x="1123" y="1554"/>
                  <a:pt x="1123" y="1554"/>
                </a:cubicBezTo>
                <a:cubicBezTo>
                  <a:pt x="1122" y="1553"/>
                  <a:pt x="1122" y="1553"/>
                  <a:pt x="1122" y="1552"/>
                </a:cubicBezTo>
                <a:cubicBezTo>
                  <a:pt x="1122" y="1552"/>
                  <a:pt x="1121" y="1552"/>
                  <a:pt x="1121" y="1551"/>
                </a:cubicBezTo>
                <a:cubicBezTo>
                  <a:pt x="1120" y="1551"/>
                  <a:pt x="1120" y="1550"/>
                  <a:pt x="1119" y="1550"/>
                </a:cubicBezTo>
                <a:cubicBezTo>
                  <a:pt x="1118" y="1550"/>
                  <a:pt x="1117" y="1550"/>
                  <a:pt x="1116" y="1550"/>
                </a:cubicBezTo>
                <a:cubicBezTo>
                  <a:pt x="1115" y="1549"/>
                  <a:pt x="1115" y="1547"/>
                  <a:pt x="1114" y="1546"/>
                </a:cubicBezTo>
                <a:cubicBezTo>
                  <a:pt x="1114" y="1546"/>
                  <a:pt x="1113" y="1545"/>
                  <a:pt x="1113" y="1544"/>
                </a:cubicBezTo>
                <a:cubicBezTo>
                  <a:pt x="1113" y="1544"/>
                  <a:pt x="1112" y="1543"/>
                  <a:pt x="1112" y="1543"/>
                </a:cubicBezTo>
                <a:cubicBezTo>
                  <a:pt x="1111" y="1543"/>
                  <a:pt x="1110" y="1544"/>
                  <a:pt x="1110" y="1544"/>
                </a:cubicBezTo>
                <a:cubicBezTo>
                  <a:pt x="1109" y="1543"/>
                  <a:pt x="1109" y="1543"/>
                  <a:pt x="1108" y="1542"/>
                </a:cubicBezTo>
                <a:cubicBezTo>
                  <a:pt x="1108" y="1541"/>
                  <a:pt x="1107" y="1540"/>
                  <a:pt x="1106" y="1539"/>
                </a:cubicBezTo>
                <a:cubicBezTo>
                  <a:pt x="1105" y="1539"/>
                  <a:pt x="1104" y="1538"/>
                  <a:pt x="1105" y="1537"/>
                </a:cubicBezTo>
                <a:cubicBezTo>
                  <a:pt x="1106" y="1537"/>
                  <a:pt x="1108" y="1538"/>
                  <a:pt x="1107" y="1536"/>
                </a:cubicBezTo>
                <a:cubicBezTo>
                  <a:pt x="1106" y="1536"/>
                  <a:pt x="1105" y="1536"/>
                  <a:pt x="1104" y="1536"/>
                </a:cubicBezTo>
                <a:cubicBezTo>
                  <a:pt x="1103" y="1536"/>
                  <a:pt x="1102" y="1536"/>
                  <a:pt x="1102" y="1536"/>
                </a:cubicBezTo>
                <a:cubicBezTo>
                  <a:pt x="1101" y="1535"/>
                  <a:pt x="1102" y="1535"/>
                  <a:pt x="1101" y="1534"/>
                </a:cubicBezTo>
                <a:cubicBezTo>
                  <a:pt x="1101" y="1534"/>
                  <a:pt x="1100" y="1534"/>
                  <a:pt x="1099" y="1534"/>
                </a:cubicBezTo>
                <a:cubicBezTo>
                  <a:pt x="1098" y="1534"/>
                  <a:pt x="1098" y="1534"/>
                  <a:pt x="1098" y="1533"/>
                </a:cubicBezTo>
                <a:cubicBezTo>
                  <a:pt x="1096" y="1532"/>
                  <a:pt x="1096" y="1531"/>
                  <a:pt x="1096" y="1529"/>
                </a:cubicBezTo>
                <a:cubicBezTo>
                  <a:pt x="1095" y="1527"/>
                  <a:pt x="1095" y="1526"/>
                  <a:pt x="1095" y="1524"/>
                </a:cubicBezTo>
                <a:cubicBezTo>
                  <a:pt x="1094" y="1523"/>
                  <a:pt x="1093" y="1522"/>
                  <a:pt x="1093" y="1521"/>
                </a:cubicBezTo>
                <a:cubicBezTo>
                  <a:pt x="1092" y="1519"/>
                  <a:pt x="1091" y="1518"/>
                  <a:pt x="1091" y="1517"/>
                </a:cubicBezTo>
                <a:cubicBezTo>
                  <a:pt x="1090" y="1515"/>
                  <a:pt x="1089" y="1514"/>
                  <a:pt x="1089" y="1513"/>
                </a:cubicBezTo>
                <a:cubicBezTo>
                  <a:pt x="1089" y="1512"/>
                  <a:pt x="1089" y="1511"/>
                  <a:pt x="1088" y="1511"/>
                </a:cubicBezTo>
                <a:cubicBezTo>
                  <a:pt x="1088" y="1510"/>
                  <a:pt x="1087" y="1510"/>
                  <a:pt x="1087" y="1509"/>
                </a:cubicBezTo>
                <a:cubicBezTo>
                  <a:pt x="1087" y="1508"/>
                  <a:pt x="1086" y="1507"/>
                  <a:pt x="1086" y="1506"/>
                </a:cubicBezTo>
                <a:cubicBezTo>
                  <a:pt x="1085" y="1505"/>
                  <a:pt x="1085" y="1503"/>
                  <a:pt x="1084" y="1502"/>
                </a:cubicBezTo>
                <a:cubicBezTo>
                  <a:pt x="1084" y="1502"/>
                  <a:pt x="1084" y="1501"/>
                  <a:pt x="1083" y="1501"/>
                </a:cubicBezTo>
                <a:cubicBezTo>
                  <a:pt x="1083" y="1500"/>
                  <a:pt x="1083" y="1499"/>
                  <a:pt x="1083" y="1498"/>
                </a:cubicBezTo>
                <a:cubicBezTo>
                  <a:pt x="1082" y="1497"/>
                  <a:pt x="1081" y="1497"/>
                  <a:pt x="1080" y="1496"/>
                </a:cubicBezTo>
                <a:cubicBezTo>
                  <a:pt x="1079" y="1496"/>
                  <a:pt x="1079" y="1496"/>
                  <a:pt x="1078" y="1496"/>
                </a:cubicBezTo>
                <a:cubicBezTo>
                  <a:pt x="1078" y="1496"/>
                  <a:pt x="1076" y="1496"/>
                  <a:pt x="1077" y="1495"/>
                </a:cubicBezTo>
                <a:cubicBezTo>
                  <a:pt x="1077" y="1495"/>
                  <a:pt x="1078" y="1495"/>
                  <a:pt x="1079" y="1494"/>
                </a:cubicBezTo>
                <a:cubicBezTo>
                  <a:pt x="1079" y="1494"/>
                  <a:pt x="1079" y="1493"/>
                  <a:pt x="1079" y="1493"/>
                </a:cubicBezTo>
                <a:cubicBezTo>
                  <a:pt x="1080" y="1492"/>
                  <a:pt x="1081" y="1491"/>
                  <a:pt x="1082" y="1492"/>
                </a:cubicBezTo>
                <a:cubicBezTo>
                  <a:pt x="1083" y="1492"/>
                  <a:pt x="1083" y="1493"/>
                  <a:pt x="1084" y="1493"/>
                </a:cubicBezTo>
                <a:cubicBezTo>
                  <a:pt x="1085" y="1492"/>
                  <a:pt x="1085" y="1491"/>
                  <a:pt x="1086" y="1491"/>
                </a:cubicBezTo>
                <a:cubicBezTo>
                  <a:pt x="1087" y="1491"/>
                  <a:pt x="1089" y="1491"/>
                  <a:pt x="1089" y="1489"/>
                </a:cubicBezTo>
                <a:cubicBezTo>
                  <a:pt x="1089" y="1489"/>
                  <a:pt x="1088" y="1488"/>
                  <a:pt x="1088" y="1488"/>
                </a:cubicBezTo>
                <a:cubicBezTo>
                  <a:pt x="1088" y="1487"/>
                  <a:pt x="1088" y="1486"/>
                  <a:pt x="1087" y="1486"/>
                </a:cubicBezTo>
                <a:cubicBezTo>
                  <a:pt x="1087" y="1485"/>
                  <a:pt x="1087" y="1485"/>
                  <a:pt x="1087" y="1485"/>
                </a:cubicBezTo>
                <a:cubicBezTo>
                  <a:pt x="1086" y="1485"/>
                  <a:pt x="1086" y="1485"/>
                  <a:pt x="1086" y="1485"/>
                </a:cubicBezTo>
                <a:cubicBezTo>
                  <a:pt x="1086" y="1484"/>
                  <a:pt x="1085" y="1484"/>
                  <a:pt x="1085" y="1484"/>
                </a:cubicBezTo>
                <a:cubicBezTo>
                  <a:pt x="1084" y="1484"/>
                  <a:pt x="1084" y="1484"/>
                  <a:pt x="1083" y="1485"/>
                </a:cubicBezTo>
                <a:cubicBezTo>
                  <a:pt x="1083" y="1485"/>
                  <a:pt x="1082" y="1485"/>
                  <a:pt x="1081" y="1485"/>
                </a:cubicBezTo>
                <a:cubicBezTo>
                  <a:pt x="1081" y="1485"/>
                  <a:pt x="1081" y="1484"/>
                  <a:pt x="1080" y="1483"/>
                </a:cubicBezTo>
                <a:cubicBezTo>
                  <a:pt x="1080" y="1483"/>
                  <a:pt x="1080" y="1482"/>
                  <a:pt x="1081" y="1482"/>
                </a:cubicBezTo>
                <a:cubicBezTo>
                  <a:pt x="1081" y="1482"/>
                  <a:pt x="1081" y="1482"/>
                  <a:pt x="1081" y="1483"/>
                </a:cubicBezTo>
                <a:cubicBezTo>
                  <a:pt x="1082" y="1483"/>
                  <a:pt x="1082" y="1483"/>
                  <a:pt x="1082" y="1483"/>
                </a:cubicBezTo>
                <a:cubicBezTo>
                  <a:pt x="1084" y="1483"/>
                  <a:pt x="1085" y="1483"/>
                  <a:pt x="1086" y="1484"/>
                </a:cubicBezTo>
                <a:cubicBezTo>
                  <a:pt x="1087" y="1484"/>
                  <a:pt x="1087" y="1484"/>
                  <a:pt x="1088" y="1484"/>
                </a:cubicBezTo>
                <a:cubicBezTo>
                  <a:pt x="1089" y="1484"/>
                  <a:pt x="1089" y="1484"/>
                  <a:pt x="1090" y="1484"/>
                </a:cubicBezTo>
                <a:cubicBezTo>
                  <a:pt x="1092" y="1485"/>
                  <a:pt x="1092" y="1484"/>
                  <a:pt x="1093" y="1484"/>
                </a:cubicBezTo>
                <a:cubicBezTo>
                  <a:pt x="1095" y="1483"/>
                  <a:pt x="1096" y="1484"/>
                  <a:pt x="1097" y="1483"/>
                </a:cubicBezTo>
                <a:cubicBezTo>
                  <a:pt x="1099" y="1483"/>
                  <a:pt x="1100" y="1483"/>
                  <a:pt x="1100" y="1482"/>
                </a:cubicBezTo>
                <a:cubicBezTo>
                  <a:pt x="1100" y="1480"/>
                  <a:pt x="1100" y="1479"/>
                  <a:pt x="1099" y="1478"/>
                </a:cubicBezTo>
                <a:cubicBezTo>
                  <a:pt x="1099" y="1477"/>
                  <a:pt x="1098" y="1477"/>
                  <a:pt x="1099" y="1476"/>
                </a:cubicBezTo>
                <a:cubicBezTo>
                  <a:pt x="1100" y="1476"/>
                  <a:pt x="1100" y="1476"/>
                  <a:pt x="1101" y="1475"/>
                </a:cubicBezTo>
                <a:cubicBezTo>
                  <a:pt x="1102" y="1475"/>
                  <a:pt x="1101" y="1473"/>
                  <a:pt x="1103" y="1473"/>
                </a:cubicBezTo>
                <a:cubicBezTo>
                  <a:pt x="1103" y="1473"/>
                  <a:pt x="1105" y="1473"/>
                  <a:pt x="1105" y="1473"/>
                </a:cubicBezTo>
                <a:cubicBezTo>
                  <a:pt x="1106" y="1474"/>
                  <a:pt x="1105" y="1474"/>
                  <a:pt x="1105" y="1474"/>
                </a:cubicBezTo>
                <a:cubicBezTo>
                  <a:pt x="1104" y="1475"/>
                  <a:pt x="1101" y="1475"/>
                  <a:pt x="1102" y="1476"/>
                </a:cubicBezTo>
                <a:cubicBezTo>
                  <a:pt x="1102" y="1477"/>
                  <a:pt x="1104" y="1477"/>
                  <a:pt x="1104" y="1477"/>
                </a:cubicBezTo>
                <a:cubicBezTo>
                  <a:pt x="1105" y="1477"/>
                  <a:pt x="1105" y="1478"/>
                  <a:pt x="1106" y="1478"/>
                </a:cubicBezTo>
                <a:cubicBezTo>
                  <a:pt x="1107" y="1478"/>
                  <a:pt x="1108" y="1479"/>
                  <a:pt x="1110" y="1480"/>
                </a:cubicBezTo>
                <a:cubicBezTo>
                  <a:pt x="1110" y="1481"/>
                  <a:pt x="1111" y="1482"/>
                  <a:pt x="1112" y="1483"/>
                </a:cubicBezTo>
                <a:cubicBezTo>
                  <a:pt x="1113" y="1483"/>
                  <a:pt x="1113" y="1483"/>
                  <a:pt x="1114" y="1482"/>
                </a:cubicBezTo>
                <a:cubicBezTo>
                  <a:pt x="1114" y="1482"/>
                  <a:pt x="1115" y="1482"/>
                  <a:pt x="1116" y="1481"/>
                </a:cubicBezTo>
                <a:cubicBezTo>
                  <a:pt x="1116" y="1481"/>
                  <a:pt x="1117" y="1481"/>
                  <a:pt x="1117" y="1481"/>
                </a:cubicBezTo>
                <a:cubicBezTo>
                  <a:pt x="1118" y="1480"/>
                  <a:pt x="1119" y="1481"/>
                  <a:pt x="1119" y="1480"/>
                </a:cubicBezTo>
                <a:cubicBezTo>
                  <a:pt x="1120" y="1480"/>
                  <a:pt x="1121" y="1480"/>
                  <a:pt x="1121" y="1480"/>
                </a:cubicBezTo>
                <a:cubicBezTo>
                  <a:pt x="1122" y="1480"/>
                  <a:pt x="1123" y="1480"/>
                  <a:pt x="1123" y="1481"/>
                </a:cubicBezTo>
                <a:cubicBezTo>
                  <a:pt x="1123" y="1482"/>
                  <a:pt x="1123" y="1482"/>
                  <a:pt x="1124" y="1482"/>
                </a:cubicBezTo>
                <a:cubicBezTo>
                  <a:pt x="1124" y="1483"/>
                  <a:pt x="1125" y="1483"/>
                  <a:pt x="1125" y="1484"/>
                </a:cubicBezTo>
                <a:cubicBezTo>
                  <a:pt x="1125" y="1485"/>
                  <a:pt x="1124" y="1487"/>
                  <a:pt x="1126" y="1488"/>
                </a:cubicBezTo>
                <a:cubicBezTo>
                  <a:pt x="1126" y="1488"/>
                  <a:pt x="1127" y="1488"/>
                  <a:pt x="1128" y="1488"/>
                </a:cubicBezTo>
                <a:cubicBezTo>
                  <a:pt x="1128" y="1489"/>
                  <a:pt x="1128" y="1489"/>
                  <a:pt x="1129" y="1490"/>
                </a:cubicBezTo>
                <a:cubicBezTo>
                  <a:pt x="1129" y="1491"/>
                  <a:pt x="1130" y="1492"/>
                  <a:pt x="1131" y="1493"/>
                </a:cubicBezTo>
                <a:cubicBezTo>
                  <a:pt x="1132" y="1494"/>
                  <a:pt x="1133" y="1495"/>
                  <a:pt x="1134" y="1496"/>
                </a:cubicBezTo>
                <a:cubicBezTo>
                  <a:pt x="1134" y="1497"/>
                  <a:pt x="1134" y="1498"/>
                  <a:pt x="1134" y="1498"/>
                </a:cubicBezTo>
                <a:cubicBezTo>
                  <a:pt x="1134" y="1499"/>
                  <a:pt x="1133" y="1500"/>
                  <a:pt x="1133" y="1501"/>
                </a:cubicBezTo>
                <a:cubicBezTo>
                  <a:pt x="1133" y="1501"/>
                  <a:pt x="1134" y="1501"/>
                  <a:pt x="1135" y="1501"/>
                </a:cubicBezTo>
                <a:cubicBezTo>
                  <a:pt x="1135" y="1501"/>
                  <a:pt x="1135" y="1502"/>
                  <a:pt x="1136" y="1502"/>
                </a:cubicBezTo>
                <a:cubicBezTo>
                  <a:pt x="1137" y="1503"/>
                  <a:pt x="1138" y="1503"/>
                  <a:pt x="1138" y="1504"/>
                </a:cubicBezTo>
                <a:cubicBezTo>
                  <a:pt x="1139" y="1505"/>
                  <a:pt x="1138" y="1507"/>
                  <a:pt x="1139" y="1508"/>
                </a:cubicBezTo>
                <a:cubicBezTo>
                  <a:pt x="1139" y="1509"/>
                  <a:pt x="1139" y="1509"/>
                  <a:pt x="1140" y="1509"/>
                </a:cubicBezTo>
                <a:cubicBezTo>
                  <a:pt x="1140" y="1510"/>
                  <a:pt x="1140" y="1511"/>
                  <a:pt x="1140" y="1511"/>
                </a:cubicBezTo>
                <a:cubicBezTo>
                  <a:pt x="1141" y="1512"/>
                  <a:pt x="1141" y="1513"/>
                  <a:pt x="1141" y="1513"/>
                </a:cubicBezTo>
                <a:cubicBezTo>
                  <a:pt x="1141" y="1514"/>
                  <a:pt x="1142" y="1515"/>
                  <a:pt x="1142" y="1515"/>
                </a:cubicBezTo>
                <a:cubicBezTo>
                  <a:pt x="1143" y="1516"/>
                  <a:pt x="1143" y="1518"/>
                  <a:pt x="1143" y="1519"/>
                </a:cubicBezTo>
                <a:cubicBezTo>
                  <a:pt x="1144" y="1520"/>
                  <a:pt x="1145" y="1521"/>
                  <a:pt x="1146" y="1522"/>
                </a:cubicBezTo>
                <a:cubicBezTo>
                  <a:pt x="1147" y="1525"/>
                  <a:pt x="1148" y="1528"/>
                  <a:pt x="1151" y="1529"/>
                </a:cubicBezTo>
                <a:cubicBezTo>
                  <a:pt x="1154" y="1529"/>
                  <a:pt x="1157" y="1529"/>
                  <a:pt x="1160" y="1530"/>
                </a:cubicBezTo>
                <a:cubicBezTo>
                  <a:pt x="1160" y="1530"/>
                  <a:pt x="1161" y="1530"/>
                  <a:pt x="1162" y="1531"/>
                </a:cubicBezTo>
                <a:cubicBezTo>
                  <a:pt x="1162" y="1531"/>
                  <a:pt x="1163" y="1531"/>
                  <a:pt x="1164" y="1531"/>
                </a:cubicBezTo>
                <a:cubicBezTo>
                  <a:pt x="1164" y="1531"/>
                  <a:pt x="1164" y="1532"/>
                  <a:pt x="1165" y="1532"/>
                </a:cubicBezTo>
                <a:cubicBezTo>
                  <a:pt x="1166" y="1533"/>
                  <a:pt x="1166" y="1533"/>
                  <a:pt x="1167" y="1533"/>
                </a:cubicBezTo>
                <a:cubicBezTo>
                  <a:pt x="1168" y="1533"/>
                  <a:pt x="1169" y="1534"/>
                  <a:pt x="1170" y="1535"/>
                </a:cubicBezTo>
                <a:cubicBezTo>
                  <a:pt x="1171" y="1536"/>
                  <a:pt x="1172" y="1537"/>
                  <a:pt x="1173" y="1538"/>
                </a:cubicBezTo>
                <a:cubicBezTo>
                  <a:pt x="1174" y="1539"/>
                  <a:pt x="1175" y="1540"/>
                  <a:pt x="1176" y="1542"/>
                </a:cubicBezTo>
                <a:cubicBezTo>
                  <a:pt x="1177" y="1543"/>
                  <a:pt x="1178" y="1543"/>
                  <a:pt x="1179" y="1544"/>
                </a:cubicBezTo>
                <a:cubicBezTo>
                  <a:pt x="1180" y="1544"/>
                  <a:pt x="1181" y="1545"/>
                  <a:pt x="1181" y="1545"/>
                </a:cubicBezTo>
                <a:cubicBezTo>
                  <a:pt x="1182" y="1546"/>
                  <a:pt x="1183" y="1546"/>
                  <a:pt x="1184" y="1546"/>
                </a:cubicBezTo>
                <a:cubicBezTo>
                  <a:pt x="1186" y="1547"/>
                  <a:pt x="1187" y="1547"/>
                  <a:pt x="1189" y="1548"/>
                </a:cubicBezTo>
                <a:cubicBezTo>
                  <a:pt x="1189" y="1550"/>
                  <a:pt x="1190" y="1551"/>
                  <a:pt x="1191" y="1552"/>
                </a:cubicBezTo>
                <a:cubicBezTo>
                  <a:pt x="1192" y="1553"/>
                  <a:pt x="1193" y="1554"/>
                  <a:pt x="1195" y="1554"/>
                </a:cubicBezTo>
                <a:cubicBezTo>
                  <a:pt x="1196" y="1554"/>
                  <a:pt x="1198" y="1554"/>
                  <a:pt x="1199" y="1555"/>
                </a:cubicBezTo>
                <a:cubicBezTo>
                  <a:pt x="1202" y="1555"/>
                  <a:pt x="1205" y="1556"/>
                  <a:pt x="1208" y="1556"/>
                </a:cubicBezTo>
                <a:cubicBezTo>
                  <a:pt x="1209" y="1556"/>
                  <a:pt x="1210" y="1556"/>
                  <a:pt x="1211" y="1557"/>
                </a:cubicBezTo>
                <a:cubicBezTo>
                  <a:pt x="1212" y="1558"/>
                  <a:pt x="1214" y="1558"/>
                  <a:pt x="1215" y="1557"/>
                </a:cubicBezTo>
                <a:cubicBezTo>
                  <a:pt x="1216" y="1557"/>
                  <a:pt x="1217" y="1556"/>
                  <a:pt x="1219" y="1556"/>
                </a:cubicBezTo>
                <a:cubicBezTo>
                  <a:pt x="1220" y="1556"/>
                  <a:pt x="1221" y="1555"/>
                  <a:pt x="1222" y="1555"/>
                </a:cubicBezTo>
                <a:cubicBezTo>
                  <a:pt x="1223" y="1554"/>
                  <a:pt x="1224" y="1554"/>
                  <a:pt x="1225" y="1554"/>
                </a:cubicBezTo>
                <a:cubicBezTo>
                  <a:pt x="1226" y="1554"/>
                  <a:pt x="1226" y="1553"/>
                  <a:pt x="1227" y="1553"/>
                </a:cubicBezTo>
                <a:cubicBezTo>
                  <a:pt x="1228" y="1552"/>
                  <a:pt x="1228" y="1552"/>
                  <a:pt x="1228" y="1552"/>
                </a:cubicBezTo>
                <a:cubicBezTo>
                  <a:pt x="1229" y="1552"/>
                  <a:pt x="1229" y="1553"/>
                  <a:pt x="1229" y="1553"/>
                </a:cubicBezTo>
                <a:cubicBezTo>
                  <a:pt x="1228" y="1553"/>
                  <a:pt x="1228" y="1553"/>
                  <a:pt x="1227" y="1554"/>
                </a:cubicBezTo>
                <a:cubicBezTo>
                  <a:pt x="1227" y="1554"/>
                  <a:pt x="1227" y="1554"/>
                  <a:pt x="1226" y="1555"/>
                </a:cubicBezTo>
                <a:cubicBezTo>
                  <a:pt x="1225" y="1556"/>
                  <a:pt x="1225" y="1556"/>
                  <a:pt x="1225" y="1558"/>
                </a:cubicBezTo>
                <a:cubicBezTo>
                  <a:pt x="1227" y="1558"/>
                  <a:pt x="1226" y="1556"/>
                  <a:pt x="1228" y="1556"/>
                </a:cubicBezTo>
                <a:cubicBezTo>
                  <a:pt x="1229" y="1556"/>
                  <a:pt x="1229" y="1556"/>
                  <a:pt x="1230" y="1555"/>
                </a:cubicBezTo>
                <a:cubicBezTo>
                  <a:pt x="1231" y="1555"/>
                  <a:pt x="1231" y="1554"/>
                  <a:pt x="1232" y="1554"/>
                </a:cubicBezTo>
                <a:cubicBezTo>
                  <a:pt x="1233" y="1554"/>
                  <a:pt x="1233" y="1554"/>
                  <a:pt x="1234" y="1554"/>
                </a:cubicBezTo>
                <a:cubicBezTo>
                  <a:pt x="1234" y="1554"/>
                  <a:pt x="1235" y="1553"/>
                  <a:pt x="1235" y="1553"/>
                </a:cubicBezTo>
                <a:cubicBezTo>
                  <a:pt x="1236" y="1553"/>
                  <a:pt x="1236" y="1552"/>
                  <a:pt x="1237" y="1552"/>
                </a:cubicBezTo>
                <a:cubicBezTo>
                  <a:pt x="1238" y="1552"/>
                  <a:pt x="1237" y="1553"/>
                  <a:pt x="1238" y="1554"/>
                </a:cubicBezTo>
                <a:cubicBezTo>
                  <a:pt x="1238" y="1554"/>
                  <a:pt x="1239" y="1554"/>
                  <a:pt x="1240" y="1554"/>
                </a:cubicBezTo>
                <a:cubicBezTo>
                  <a:pt x="1240" y="1553"/>
                  <a:pt x="1240" y="1552"/>
                  <a:pt x="1241" y="1552"/>
                </a:cubicBezTo>
                <a:cubicBezTo>
                  <a:pt x="1241" y="1550"/>
                  <a:pt x="1242" y="1549"/>
                  <a:pt x="1244" y="1549"/>
                </a:cubicBezTo>
                <a:cubicBezTo>
                  <a:pt x="1244" y="1549"/>
                  <a:pt x="1246" y="1549"/>
                  <a:pt x="1245" y="1548"/>
                </a:cubicBezTo>
                <a:cubicBezTo>
                  <a:pt x="1244" y="1548"/>
                  <a:pt x="1243" y="1548"/>
                  <a:pt x="1243" y="1548"/>
                </a:cubicBezTo>
                <a:cubicBezTo>
                  <a:pt x="1242" y="1548"/>
                  <a:pt x="1241" y="1547"/>
                  <a:pt x="1241" y="1547"/>
                </a:cubicBezTo>
                <a:cubicBezTo>
                  <a:pt x="1240" y="1547"/>
                  <a:pt x="1240" y="1548"/>
                  <a:pt x="1239" y="1548"/>
                </a:cubicBezTo>
                <a:cubicBezTo>
                  <a:pt x="1237" y="1549"/>
                  <a:pt x="1236" y="1548"/>
                  <a:pt x="1235" y="1548"/>
                </a:cubicBezTo>
                <a:cubicBezTo>
                  <a:pt x="1233" y="1548"/>
                  <a:pt x="1234" y="1550"/>
                  <a:pt x="1234" y="1551"/>
                </a:cubicBezTo>
                <a:cubicBezTo>
                  <a:pt x="1233" y="1552"/>
                  <a:pt x="1232" y="1552"/>
                  <a:pt x="1231" y="1553"/>
                </a:cubicBezTo>
                <a:cubicBezTo>
                  <a:pt x="1230" y="1553"/>
                  <a:pt x="1229" y="1552"/>
                  <a:pt x="1229" y="1551"/>
                </a:cubicBezTo>
                <a:cubicBezTo>
                  <a:pt x="1229" y="1550"/>
                  <a:pt x="1231" y="1550"/>
                  <a:pt x="1231" y="1549"/>
                </a:cubicBezTo>
                <a:cubicBezTo>
                  <a:pt x="1231" y="1549"/>
                  <a:pt x="1231" y="1548"/>
                  <a:pt x="1231" y="1548"/>
                </a:cubicBezTo>
                <a:cubicBezTo>
                  <a:pt x="1232" y="1547"/>
                  <a:pt x="1233" y="1548"/>
                  <a:pt x="1233" y="1547"/>
                </a:cubicBezTo>
                <a:cubicBezTo>
                  <a:pt x="1234" y="1547"/>
                  <a:pt x="1235" y="1546"/>
                  <a:pt x="1235" y="1546"/>
                </a:cubicBezTo>
                <a:cubicBezTo>
                  <a:pt x="1236" y="1545"/>
                  <a:pt x="1238" y="1545"/>
                  <a:pt x="1239" y="1545"/>
                </a:cubicBezTo>
                <a:cubicBezTo>
                  <a:pt x="1241" y="1545"/>
                  <a:pt x="1242" y="1544"/>
                  <a:pt x="1243" y="1544"/>
                </a:cubicBezTo>
                <a:cubicBezTo>
                  <a:pt x="1245" y="1544"/>
                  <a:pt x="1246" y="1544"/>
                  <a:pt x="1248" y="1544"/>
                </a:cubicBezTo>
                <a:cubicBezTo>
                  <a:pt x="1249" y="1544"/>
                  <a:pt x="1250" y="1544"/>
                  <a:pt x="1252" y="1544"/>
                </a:cubicBezTo>
                <a:cubicBezTo>
                  <a:pt x="1253" y="1545"/>
                  <a:pt x="1254" y="1545"/>
                  <a:pt x="1256" y="1545"/>
                </a:cubicBezTo>
                <a:cubicBezTo>
                  <a:pt x="1259" y="1547"/>
                  <a:pt x="1258" y="1550"/>
                  <a:pt x="1259" y="1552"/>
                </a:cubicBezTo>
                <a:cubicBezTo>
                  <a:pt x="1259" y="1553"/>
                  <a:pt x="1259" y="1554"/>
                  <a:pt x="1260" y="1555"/>
                </a:cubicBezTo>
                <a:cubicBezTo>
                  <a:pt x="1260" y="1556"/>
                  <a:pt x="1260" y="1557"/>
                  <a:pt x="1260" y="1558"/>
                </a:cubicBezTo>
                <a:cubicBezTo>
                  <a:pt x="1260" y="1559"/>
                  <a:pt x="1260" y="1560"/>
                  <a:pt x="1260" y="1561"/>
                </a:cubicBezTo>
                <a:cubicBezTo>
                  <a:pt x="1260" y="1563"/>
                  <a:pt x="1262" y="1564"/>
                  <a:pt x="1262" y="1566"/>
                </a:cubicBezTo>
                <a:cubicBezTo>
                  <a:pt x="1262" y="1568"/>
                  <a:pt x="1263" y="1572"/>
                  <a:pt x="1265" y="1574"/>
                </a:cubicBezTo>
                <a:cubicBezTo>
                  <a:pt x="1266" y="1574"/>
                  <a:pt x="1268" y="1574"/>
                  <a:pt x="1269" y="1574"/>
                </a:cubicBezTo>
                <a:cubicBezTo>
                  <a:pt x="1271" y="1574"/>
                  <a:pt x="1272" y="1575"/>
                  <a:pt x="1274" y="1575"/>
                </a:cubicBezTo>
                <a:cubicBezTo>
                  <a:pt x="1275" y="1575"/>
                  <a:pt x="1277" y="1575"/>
                  <a:pt x="1278" y="1575"/>
                </a:cubicBezTo>
                <a:cubicBezTo>
                  <a:pt x="1280" y="1575"/>
                  <a:pt x="1281" y="1576"/>
                  <a:pt x="1283" y="1576"/>
                </a:cubicBezTo>
                <a:cubicBezTo>
                  <a:pt x="1284" y="1576"/>
                  <a:pt x="1285" y="1577"/>
                  <a:pt x="1287" y="1577"/>
                </a:cubicBezTo>
                <a:cubicBezTo>
                  <a:pt x="1288" y="1577"/>
                  <a:pt x="1290" y="1577"/>
                  <a:pt x="1292" y="1577"/>
                </a:cubicBezTo>
                <a:cubicBezTo>
                  <a:pt x="1293" y="1577"/>
                  <a:pt x="1294" y="1578"/>
                  <a:pt x="1295" y="1579"/>
                </a:cubicBezTo>
                <a:cubicBezTo>
                  <a:pt x="1297" y="1579"/>
                  <a:pt x="1298" y="1580"/>
                  <a:pt x="1299" y="1581"/>
                </a:cubicBezTo>
                <a:cubicBezTo>
                  <a:pt x="1300" y="1581"/>
                  <a:pt x="1302" y="1581"/>
                  <a:pt x="1303" y="1581"/>
                </a:cubicBezTo>
                <a:cubicBezTo>
                  <a:pt x="1304" y="1580"/>
                  <a:pt x="1305" y="1580"/>
                  <a:pt x="1307" y="1580"/>
                </a:cubicBezTo>
                <a:cubicBezTo>
                  <a:pt x="1310" y="1580"/>
                  <a:pt x="1313" y="1580"/>
                  <a:pt x="1316" y="1580"/>
                </a:cubicBezTo>
                <a:cubicBezTo>
                  <a:pt x="1319" y="1580"/>
                  <a:pt x="1322" y="1580"/>
                  <a:pt x="1325" y="1580"/>
                </a:cubicBezTo>
                <a:cubicBezTo>
                  <a:pt x="1326" y="1580"/>
                  <a:pt x="1327" y="1580"/>
                  <a:pt x="1328" y="1581"/>
                </a:cubicBezTo>
                <a:cubicBezTo>
                  <a:pt x="1329" y="1581"/>
                  <a:pt x="1329" y="1582"/>
                  <a:pt x="1329" y="1583"/>
                </a:cubicBezTo>
                <a:cubicBezTo>
                  <a:pt x="1330" y="1584"/>
                  <a:pt x="1331" y="1585"/>
                  <a:pt x="1333" y="1586"/>
                </a:cubicBezTo>
                <a:cubicBezTo>
                  <a:pt x="1335" y="1586"/>
                  <a:pt x="1337" y="1585"/>
                  <a:pt x="1338" y="1586"/>
                </a:cubicBezTo>
                <a:cubicBezTo>
                  <a:pt x="1340" y="1586"/>
                  <a:pt x="1341" y="1587"/>
                  <a:pt x="1343" y="1587"/>
                </a:cubicBezTo>
                <a:cubicBezTo>
                  <a:pt x="1344" y="1587"/>
                  <a:pt x="1346" y="1587"/>
                  <a:pt x="1347" y="1586"/>
                </a:cubicBezTo>
                <a:cubicBezTo>
                  <a:pt x="1348" y="1586"/>
                  <a:pt x="1349" y="1585"/>
                  <a:pt x="1351" y="1585"/>
                </a:cubicBezTo>
                <a:cubicBezTo>
                  <a:pt x="1352" y="1585"/>
                  <a:pt x="1352" y="1586"/>
                  <a:pt x="1353" y="1587"/>
                </a:cubicBezTo>
                <a:cubicBezTo>
                  <a:pt x="1353" y="1588"/>
                  <a:pt x="1353" y="1589"/>
                  <a:pt x="1354" y="1589"/>
                </a:cubicBezTo>
                <a:cubicBezTo>
                  <a:pt x="1354" y="1589"/>
                  <a:pt x="1355" y="1588"/>
                  <a:pt x="1355" y="1588"/>
                </a:cubicBezTo>
                <a:cubicBezTo>
                  <a:pt x="1356" y="1588"/>
                  <a:pt x="1357" y="1588"/>
                  <a:pt x="1357" y="1588"/>
                </a:cubicBezTo>
                <a:cubicBezTo>
                  <a:pt x="1359" y="1587"/>
                  <a:pt x="1360" y="1587"/>
                  <a:pt x="1361" y="1586"/>
                </a:cubicBezTo>
                <a:cubicBezTo>
                  <a:pt x="1361" y="1586"/>
                  <a:pt x="1362" y="1585"/>
                  <a:pt x="1363" y="1586"/>
                </a:cubicBezTo>
                <a:cubicBezTo>
                  <a:pt x="1363" y="1586"/>
                  <a:pt x="1363" y="1587"/>
                  <a:pt x="1363" y="1587"/>
                </a:cubicBezTo>
                <a:cubicBezTo>
                  <a:pt x="1364" y="1588"/>
                  <a:pt x="1365" y="1586"/>
                  <a:pt x="1366" y="1586"/>
                </a:cubicBezTo>
                <a:cubicBezTo>
                  <a:pt x="1367" y="1586"/>
                  <a:pt x="1368" y="1586"/>
                  <a:pt x="1368" y="1585"/>
                </a:cubicBezTo>
                <a:cubicBezTo>
                  <a:pt x="1369" y="1585"/>
                  <a:pt x="1369" y="1584"/>
                  <a:pt x="1370" y="1584"/>
                </a:cubicBezTo>
                <a:cubicBezTo>
                  <a:pt x="1373" y="1583"/>
                  <a:pt x="1376" y="1584"/>
                  <a:pt x="1378" y="1585"/>
                </a:cubicBezTo>
                <a:cubicBezTo>
                  <a:pt x="1380" y="1585"/>
                  <a:pt x="1381" y="1585"/>
                  <a:pt x="1383" y="1585"/>
                </a:cubicBezTo>
                <a:cubicBezTo>
                  <a:pt x="1383" y="1585"/>
                  <a:pt x="1384" y="1585"/>
                  <a:pt x="1385" y="1585"/>
                </a:cubicBezTo>
                <a:cubicBezTo>
                  <a:pt x="1385" y="1585"/>
                  <a:pt x="1386" y="1586"/>
                  <a:pt x="1387" y="1585"/>
                </a:cubicBezTo>
                <a:cubicBezTo>
                  <a:pt x="1387" y="1585"/>
                  <a:pt x="1388" y="1584"/>
                  <a:pt x="1388" y="1584"/>
                </a:cubicBezTo>
                <a:cubicBezTo>
                  <a:pt x="1388" y="1583"/>
                  <a:pt x="1389" y="1583"/>
                  <a:pt x="1390" y="1583"/>
                </a:cubicBezTo>
                <a:cubicBezTo>
                  <a:pt x="1391" y="1583"/>
                  <a:pt x="1391" y="1583"/>
                  <a:pt x="1392" y="1583"/>
                </a:cubicBezTo>
                <a:cubicBezTo>
                  <a:pt x="1393" y="1582"/>
                  <a:pt x="1393" y="1582"/>
                  <a:pt x="1394" y="1582"/>
                </a:cubicBezTo>
                <a:cubicBezTo>
                  <a:pt x="1396" y="1582"/>
                  <a:pt x="1398" y="1582"/>
                  <a:pt x="1400" y="1583"/>
                </a:cubicBezTo>
                <a:cubicBezTo>
                  <a:pt x="1401" y="1584"/>
                  <a:pt x="1402" y="1584"/>
                  <a:pt x="1404" y="1584"/>
                </a:cubicBezTo>
                <a:cubicBezTo>
                  <a:pt x="1405" y="1584"/>
                  <a:pt x="1406" y="1584"/>
                  <a:pt x="1408" y="1585"/>
                </a:cubicBezTo>
                <a:cubicBezTo>
                  <a:pt x="1408" y="1585"/>
                  <a:pt x="1409" y="1586"/>
                  <a:pt x="1409" y="1586"/>
                </a:cubicBezTo>
                <a:cubicBezTo>
                  <a:pt x="1410" y="1586"/>
                  <a:pt x="1410" y="1586"/>
                  <a:pt x="1411" y="1585"/>
                </a:cubicBezTo>
                <a:cubicBezTo>
                  <a:pt x="1412" y="1584"/>
                  <a:pt x="1414" y="1584"/>
                  <a:pt x="1415" y="1584"/>
                </a:cubicBezTo>
                <a:cubicBezTo>
                  <a:pt x="1417" y="1584"/>
                  <a:pt x="1418" y="1582"/>
                  <a:pt x="1419" y="1582"/>
                </a:cubicBezTo>
                <a:cubicBezTo>
                  <a:pt x="1422" y="1582"/>
                  <a:pt x="1425" y="1582"/>
                  <a:pt x="1428" y="1582"/>
                </a:cubicBezTo>
                <a:cubicBezTo>
                  <a:pt x="1430" y="1582"/>
                  <a:pt x="1431" y="1581"/>
                  <a:pt x="1432" y="1581"/>
                </a:cubicBezTo>
                <a:cubicBezTo>
                  <a:pt x="1434" y="1581"/>
                  <a:pt x="1435" y="1581"/>
                  <a:pt x="1436" y="1581"/>
                </a:cubicBezTo>
                <a:cubicBezTo>
                  <a:pt x="1438" y="1582"/>
                  <a:pt x="1439" y="1582"/>
                  <a:pt x="1441" y="1582"/>
                </a:cubicBezTo>
                <a:cubicBezTo>
                  <a:pt x="1442" y="1582"/>
                  <a:pt x="1443" y="1582"/>
                  <a:pt x="1445" y="1582"/>
                </a:cubicBezTo>
                <a:cubicBezTo>
                  <a:pt x="1446" y="1582"/>
                  <a:pt x="1446" y="1581"/>
                  <a:pt x="1446" y="1580"/>
                </a:cubicBezTo>
                <a:cubicBezTo>
                  <a:pt x="1445" y="1579"/>
                  <a:pt x="1443" y="1579"/>
                  <a:pt x="1443" y="1577"/>
                </a:cubicBezTo>
                <a:cubicBezTo>
                  <a:pt x="1444" y="1577"/>
                  <a:pt x="1444" y="1578"/>
                  <a:pt x="1445" y="1578"/>
                </a:cubicBezTo>
                <a:cubicBezTo>
                  <a:pt x="1445" y="1579"/>
                  <a:pt x="1446" y="1579"/>
                  <a:pt x="1447" y="1579"/>
                </a:cubicBezTo>
                <a:cubicBezTo>
                  <a:pt x="1448" y="1580"/>
                  <a:pt x="1446" y="1582"/>
                  <a:pt x="1447" y="1583"/>
                </a:cubicBezTo>
                <a:cubicBezTo>
                  <a:pt x="1448" y="1584"/>
                  <a:pt x="1449" y="1584"/>
                  <a:pt x="1450" y="1585"/>
                </a:cubicBezTo>
                <a:cubicBezTo>
                  <a:pt x="1450" y="1587"/>
                  <a:pt x="1450" y="1588"/>
                  <a:pt x="1449" y="1589"/>
                </a:cubicBezTo>
                <a:cubicBezTo>
                  <a:pt x="1449" y="1590"/>
                  <a:pt x="1449" y="1591"/>
                  <a:pt x="1449" y="1591"/>
                </a:cubicBezTo>
                <a:cubicBezTo>
                  <a:pt x="1449" y="1592"/>
                  <a:pt x="1451" y="1592"/>
                  <a:pt x="1451" y="1592"/>
                </a:cubicBezTo>
                <a:cubicBezTo>
                  <a:pt x="1453" y="1592"/>
                  <a:pt x="1454" y="1593"/>
                  <a:pt x="1456" y="1593"/>
                </a:cubicBezTo>
                <a:cubicBezTo>
                  <a:pt x="1457" y="1593"/>
                  <a:pt x="1458" y="1593"/>
                  <a:pt x="1459" y="1595"/>
                </a:cubicBezTo>
                <a:cubicBezTo>
                  <a:pt x="1459" y="1596"/>
                  <a:pt x="1459" y="1597"/>
                  <a:pt x="1460" y="1599"/>
                </a:cubicBezTo>
                <a:cubicBezTo>
                  <a:pt x="1460" y="1600"/>
                  <a:pt x="1461" y="1601"/>
                  <a:pt x="1461" y="1602"/>
                </a:cubicBezTo>
                <a:cubicBezTo>
                  <a:pt x="1461" y="1603"/>
                  <a:pt x="1461" y="1604"/>
                  <a:pt x="1462" y="1606"/>
                </a:cubicBezTo>
                <a:cubicBezTo>
                  <a:pt x="1462" y="1607"/>
                  <a:pt x="1462" y="1607"/>
                  <a:pt x="1462" y="1608"/>
                </a:cubicBezTo>
                <a:cubicBezTo>
                  <a:pt x="1463" y="1609"/>
                  <a:pt x="1463" y="1609"/>
                  <a:pt x="1464" y="1609"/>
                </a:cubicBezTo>
                <a:cubicBezTo>
                  <a:pt x="1466" y="1609"/>
                  <a:pt x="1465" y="1611"/>
                  <a:pt x="1465" y="1612"/>
                </a:cubicBezTo>
                <a:cubicBezTo>
                  <a:pt x="1465" y="1613"/>
                  <a:pt x="1466" y="1614"/>
                  <a:pt x="1467" y="1614"/>
                </a:cubicBezTo>
                <a:cubicBezTo>
                  <a:pt x="1468" y="1613"/>
                  <a:pt x="1468" y="1613"/>
                  <a:pt x="1468" y="1612"/>
                </a:cubicBezTo>
                <a:cubicBezTo>
                  <a:pt x="1468" y="1611"/>
                  <a:pt x="1468" y="1611"/>
                  <a:pt x="1469" y="1611"/>
                </a:cubicBezTo>
                <a:cubicBezTo>
                  <a:pt x="1469" y="1610"/>
                  <a:pt x="1469" y="1609"/>
                  <a:pt x="1470" y="1609"/>
                </a:cubicBezTo>
                <a:cubicBezTo>
                  <a:pt x="1470" y="1608"/>
                  <a:pt x="1471" y="1609"/>
                  <a:pt x="1471" y="1609"/>
                </a:cubicBezTo>
                <a:cubicBezTo>
                  <a:pt x="1472" y="1609"/>
                  <a:pt x="1473" y="1609"/>
                  <a:pt x="1473" y="1609"/>
                </a:cubicBezTo>
                <a:cubicBezTo>
                  <a:pt x="1474" y="1609"/>
                  <a:pt x="1474" y="1610"/>
                  <a:pt x="1474" y="1611"/>
                </a:cubicBezTo>
                <a:cubicBezTo>
                  <a:pt x="1473" y="1612"/>
                  <a:pt x="1473" y="1610"/>
                  <a:pt x="1473" y="1610"/>
                </a:cubicBezTo>
                <a:cubicBezTo>
                  <a:pt x="1472" y="1610"/>
                  <a:pt x="1471" y="1610"/>
                  <a:pt x="1471" y="1610"/>
                </a:cubicBezTo>
                <a:cubicBezTo>
                  <a:pt x="1470" y="1610"/>
                  <a:pt x="1470" y="1611"/>
                  <a:pt x="1470" y="1611"/>
                </a:cubicBezTo>
                <a:cubicBezTo>
                  <a:pt x="1470" y="1612"/>
                  <a:pt x="1470" y="1613"/>
                  <a:pt x="1469" y="1613"/>
                </a:cubicBezTo>
                <a:cubicBezTo>
                  <a:pt x="1469" y="1614"/>
                  <a:pt x="1470" y="1615"/>
                  <a:pt x="1471" y="1615"/>
                </a:cubicBezTo>
                <a:cubicBezTo>
                  <a:pt x="1472" y="1615"/>
                  <a:pt x="1472" y="1613"/>
                  <a:pt x="1472" y="1613"/>
                </a:cubicBezTo>
                <a:cubicBezTo>
                  <a:pt x="1472" y="1613"/>
                  <a:pt x="1473" y="1613"/>
                  <a:pt x="1473" y="1613"/>
                </a:cubicBezTo>
                <a:cubicBezTo>
                  <a:pt x="1473" y="1613"/>
                  <a:pt x="1473" y="1613"/>
                  <a:pt x="1473" y="1614"/>
                </a:cubicBezTo>
                <a:cubicBezTo>
                  <a:pt x="1473" y="1614"/>
                  <a:pt x="1474" y="1614"/>
                  <a:pt x="1474" y="1614"/>
                </a:cubicBezTo>
                <a:cubicBezTo>
                  <a:pt x="1474" y="1614"/>
                  <a:pt x="1474" y="1614"/>
                  <a:pt x="1475" y="1615"/>
                </a:cubicBezTo>
                <a:cubicBezTo>
                  <a:pt x="1475" y="1615"/>
                  <a:pt x="1475" y="1615"/>
                  <a:pt x="1475" y="1615"/>
                </a:cubicBezTo>
                <a:cubicBezTo>
                  <a:pt x="1476" y="1615"/>
                  <a:pt x="1476" y="1614"/>
                  <a:pt x="1475" y="1613"/>
                </a:cubicBezTo>
                <a:cubicBezTo>
                  <a:pt x="1475" y="1613"/>
                  <a:pt x="1475" y="1611"/>
                  <a:pt x="1476" y="1612"/>
                </a:cubicBezTo>
                <a:cubicBezTo>
                  <a:pt x="1477" y="1613"/>
                  <a:pt x="1476" y="1615"/>
                  <a:pt x="1476" y="1616"/>
                </a:cubicBezTo>
                <a:cubicBezTo>
                  <a:pt x="1477" y="1617"/>
                  <a:pt x="1477" y="1615"/>
                  <a:pt x="1478" y="1615"/>
                </a:cubicBezTo>
                <a:cubicBezTo>
                  <a:pt x="1479" y="1614"/>
                  <a:pt x="1479" y="1615"/>
                  <a:pt x="1479" y="1616"/>
                </a:cubicBezTo>
                <a:cubicBezTo>
                  <a:pt x="1479" y="1617"/>
                  <a:pt x="1478" y="1617"/>
                  <a:pt x="1478" y="1618"/>
                </a:cubicBezTo>
                <a:cubicBezTo>
                  <a:pt x="1479" y="1620"/>
                  <a:pt x="1482" y="1618"/>
                  <a:pt x="1483" y="1618"/>
                </a:cubicBezTo>
                <a:cubicBezTo>
                  <a:pt x="1483" y="1617"/>
                  <a:pt x="1484" y="1617"/>
                  <a:pt x="1484" y="1617"/>
                </a:cubicBezTo>
                <a:cubicBezTo>
                  <a:pt x="1485" y="1617"/>
                  <a:pt x="1485" y="1616"/>
                  <a:pt x="1485" y="1616"/>
                </a:cubicBezTo>
                <a:cubicBezTo>
                  <a:pt x="1486" y="1618"/>
                  <a:pt x="1484" y="1618"/>
                  <a:pt x="1484" y="1619"/>
                </a:cubicBezTo>
                <a:cubicBezTo>
                  <a:pt x="1485" y="1620"/>
                  <a:pt x="1485" y="1621"/>
                  <a:pt x="1485" y="1621"/>
                </a:cubicBezTo>
                <a:cubicBezTo>
                  <a:pt x="1485" y="1623"/>
                  <a:pt x="1485" y="1623"/>
                  <a:pt x="1486" y="1624"/>
                </a:cubicBezTo>
                <a:cubicBezTo>
                  <a:pt x="1487" y="1625"/>
                  <a:pt x="1487" y="1625"/>
                  <a:pt x="1488" y="1626"/>
                </a:cubicBezTo>
                <a:cubicBezTo>
                  <a:pt x="1488" y="1627"/>
                  <a:pt x="1488" y="1627"/>
                  <a:pt x="1488" y="1628"/>
                </a:cubicBezTo>
                <a:cubicBezTo>
                  <a:pt x="1489" y="1628"/>
                  <a:pt x="1490" y="1628"/>
                  <a:pt x="1491" y="1629"/>
                </a:cubicBezTo>
                <a:cubicBezTo>
                  <a:pt x="1491" y="1630"/>
                  <a:pt x="1492" y="1631"/>
                  <a:pt x="1492" y="1631"/>
                </a:cubicBezTo>
                <a:cubicBezTo>
                  <a:pt x="1493" y="1631"/>
                  <a:pt x="1494" y="1632"/>
                  <a:pt x="1494" y="1632"/>
                </a:cubicBezTo>
                <a:cubicBezTo>
                  <a:pt x="1495" y="1632"/>
                  <a:pt x="1496" y="1633"/>
                  <a:pt x="1496" y="1633"/>
                </a:cubicBezTo>
                <a:cubicBezTo>
                  <a:pt x="1498" y="1635"/>
                  <a:pt x="1501" y="1635"/>
                  <a:pt x="1504" y="1636"/>
                </a:cubicBezTo>
                <a:cubicBezTo>
                  <a:pt x="1505" y="1637"/>
                  <a:pt x="1506" y="1637"/>
                  <a:pt x="1508" y="1637"/>
                </a:cubicBezTo>
                <a:cubicBezTo>
                  <a:pt x="1509" y="1637"/>
                  <a:pt x="1510" y="1636"/>
                  <a:pt x="1512" y="1635"/>
                </a:cubicBezTo>
                <a:cubicBezTo>
                  <a:pt x="1512" y="1634"/>
                  <a:pt x="1513" y="1634"/>
                  <a:pt x="1514" y="1634"/>
                </a:cubicBezTo>
                <a:cubicBezTo>
                  <a:pt x="1514" y="1634"/>
                  <a:pt x="1515" y="1634"/>
                  <a:pt x="1516" y="1634"/>
                </a:cubicBezTo>
                <a:cubicBezTo>
                  <a:pt x="1516" y="1633"/>
                  <a:pt x="1517" y="1633"/>
                  <a:pt x="1517" y="1632"/>
                </a:cubicBezTo>
                <a:cubicBezTo>
                  <a:pt x="1518" y="1632"/>
                  <a:pt x="1518" y="1633"/>
                  <a:pt x="1519" y="1633"/>
                </a:cubicBezTo>
                <a:cubicBezTo>
                  <a:pt x="1520" y="1633"/>
                  <a:pt x="1521" y="1633"/>
                  <a:pt x="1521" y="1633"/>
                </a:cubicBezTo>
                <a:cubicBezTo>
                  <a:pt x="1522" y="1634"/>
                  <a:pt x="1522" y="1635"/>
                  <a:pt x="1522" y="1635"/>
                </a:cubicBezTo>
                <a:cubicBezTo>
                  <a:pt x="1521" y="1637"/>
                  <a:pt x="1519" y="1637"/>
                  <a:pt x="1518" y="1639"/>
                </a:cubicBezTo>
                <a:cubicBezTo>
                  <a:pt x="1518" y="1639"/>
                  <a:pt x="1518" y="1640"/>
                  <a:pt x="1518" y="1640"/>
                </a:cubicBezTo>
                <a:cubicBezTo>
                  <a:pt x="1517" y="1641"/>
                  <a:pt x="1516" y="1641"/>
                  <a:pt x="1516" y="1641"/>
                </a:cubicBezTo>
                <a:cubicBezTo>
                  <a:pt x="1515" y="1642"/>
                  <a:pt x="1514" y="1642"/>
                  <a:pt x="1513" y="1642"/>
                </a:cubicBezTo>
                <a:cubicBezTo>
                  <a:pt x="1513" y="1643"/>
                  <a:pt x="1512" y="1643"/>
                  <a:pt x="1511" y="1643"/>
                </a:cubicBezTo>
                <a:cubicBezTo>
                  <a:pt x="1509" y="1643"/>
                  <a:pt x="1506" y="1644"/>
                  <a:pt x="1503" y="1645"/>
                </a:cubicBezTo>
                <a:cubicBezTo>
                  <a:pt x="1502" y="1645"/>
                  <a:pt x="1500" y="1646"/>
                  <a:pt x="1499" y="1646"/>
                </a:cubicBezTo>
                <a:cubicBezTo>
                  <a:pt x="1498" y="1645"/>
                  <a:pt x="1500" y="1644"/>
                  <a:pt x="1499" y="1643"/>
                </a:cubicBezTo>
                <a:cubicBezTo>
                  <a:pt x="1498" y="1643"/>
                  <a:pt x="1497" y="1643"/>
                  <a:pt x="1496" y="1643"/>
                </a:cubicBezTo>
                <a:cubicBezTo>
                  <a:pt x="1494" y="1643"/>
                  <a:pt x="1493" y="1645"/>
                  <a:pt x="1494" y="1646"/>
                </a:cubicBezTo>
                <a:cubicBezTo>
                  <a:pt x="1495" y="1647"/>
                  <a:pt x="1495" y="1647"/>
                  <a:pt x="1496" y="1648"/>
                </a:cubicBezTo>
                <a:cubicBezTo>
                  <a:pt x="1496" y="1648"/>
                  <a:pt x="1496" y="1649"/>
                  <a:pt x="1497" y="1650"/>
                </a:cubicBezTo>
                <a:cubicBezTo>
                  <a:pt x="1497" y="1651"/>
                  <a:pt x="1499" y="1652"/>
                  <a:pt x="1500" y="1653"/>
                </a:cubicBezTo>
                <a:cubicBezTo>
                  <a:pt x="1502" y="1654"/>
                  <a:pt x="1504" y="1657"/>
                  <a:pt x="1506" y="1659"/>
                </a:cubicBezTo>
                <a:cubicBezTo>
                  <a:pt x="1509" y="1662"/>
                  <a:pt x="1513" y="1664"/>
                  <a:pt x="1515" y="1668"/>
                </a:cubicBezTo>
                <a:cubicBezTo>
                  <a:pt x="1516" y="1669"/>
                  <a:pt x="1516" y="1670"/>
                  <a:pt x="1518" y="1671"/>
                </a:cubicBezTo>
                <a:cubicBezTo>
                  <a:pt x="1519" y="1672"/>
                  <a:pt x="1520" y="1673"/>
                  <a:pt x="1521" y="1674"/>
                </a:cubicBezTo>
                <a:cubicBezTo>
                  <a:pt x="1522" y="1675"/>
                  <a:pt x="1523" y="1676"/>
                  <a:pt x="1525" y="1677"/>
                </a:cubicBezTo>
                <a:cubicBezTo>
                  <a:pt x="1526" y="1677"/>
                  <a:pt x="1527" y="1677"/>
                  <a:pt x="1529" y="1677"/>
                </a:cubicBezTo>
                <a:cubicBezTo>
                  <a:pt x="1529" y="1677"/>
                  <a:pt x="1530" y="1678"/>
                  <a:pt x="1531" y="1678"/>
                </a:cubicBezTo>
                <a:cubicBezTo>
                  <a:pt x="1531" y="1678"/>
                  <a:pt x="1532" y="1678"/>
                  <a:pt x="1533" y="1678"/>
                </a:cubicBezTo>
                <a:cubicBezTo>
                  <a:pt x="1535" y="1678"/>
                  <a:pt x="1536" y="1677"/>
                  <a:pt x="1537" y="1677"/>
                </a:cubicBezTo>
                <a:cubicBezTo>
                  <a:pt x="1539" y="1676"/>
                  <a:pt x="1540" y="1676"/>
                  <a:pt x="1541" y="1675"/>
                </a:cubicBezTo>
                <a:cubicBezTo>
                  <a:pt x="1543" y="1675"/>
                  <a:pt x="1544" y="1675"/>
                  <a:pt x="1545" y="1674"/>
                </a:cubicBezTo>
                <a:cubicBezTo>
                  <a:pt x="1547" y="1673"/>
                  <a:pt x="1548" y="1672"/>
                  <a:pt x="1549" y="1672"/>
                </a:cubicBezTo>
                <a:cubicBezTo>
                  <a:pt x="1551" y="1672"/>
                  <a:pt x="1552" y="1671"/>
                  <a:pt x="1553" y="1671"/>
                </a:cubicBezTo>
                <a:cubicBezTo>
                  <a:pt x="1554" y="1670"/>
                  <a:pt x="1556" y="1668"/>
                  <a:pt x="1557" y="1667"/>
                </a:cubicBezTo>
                <a:cubicBezTo>
                  <a:pt x="1557" y="1667"/>
                  <a:pt x="1558" y="1667"/>
                  <a:pt x="1558" y="1666"/>
                </a:cubicBezTo>
                <a:cubicBezTo>
                  <a:pt x="1558" y="1665"/>
                  <a:pt x="1558" y="1665"/>
                  <a:pt x="1559" y="1664"/>
                </a:cubicBezTo>
                <a:cubicBezTo>
                  <a:pt x="1559" y="1663"/>
                  <a:pt x="1559" y="1663"/>
                  <a:pt x="1560" y="1662"/>
                </a:cubicBezTo>
                <a:cubicBezTo>
                  <a:pt x="1560" y="1661"/>
                  <a:pt x="1560" y="1661"/>
                  <a:pt x="1560" y="1660"/>
                </a:cubicBezTo>
                <a:cubicBezTo>
                  <a:pt x="1560" y="1658"/>
                  <a:pt x="1559" y="1658"/>
                  <a:pt x="1558" y="1657"/>
                </a:cubicBezTo>
                <a:cubicBezTo>
                  <a:pt x="1557" y="1657"/>
                  <a:pt x="1554" y="1657"/>
                  <a:pt x="1555" y="1655"/>
                </a:cubicBezTo>
                <a:cubicBezTo>
                  <a:pt x="1555" y="1654"/>
                  <a:pt x="1556" y="1655"/>
                  <a:pt x="1557" y="1654"/>
                </a:cubicBezTo>
                <a:cubicBezTo>
                  <a:pt x="1557" y="1653"/>
                  <a:pt x="1556" y="1653"/>
                  <a:pt x="1556" y="1652"/>
                </a:cubicBezTo>
                <a:cubicBezTo>
                  <a:pt x="1557" y="1651"/>
                  <a:pt x="1559" y="1651"/>
                  <a:pt x="1560" y="1651"/>
                </a:cubicBezTo>
                <a:cubicBezTo>
                  <a:pt x="1560" y="1650"/>
                  <a:pt x="1560" y="1649"/>
                  <a:pt x="1561" y="1649"/>
                </a:cubicBezTo>
                <a:cubicBezTo>
                  <a:pt x="1561" y="1648"/>
                  <a:pt x="1561" y="1648"/>
                  <a:pt x="1560" y="1647"/>
                </a:cubicBezTo>
                <a:cubicBezTo>
                  <a:pt x="1559" y="1647"/>
                  <a:pt x="1559" y="1646"/>
                  <a:pt x="1560" y="1646"/>
                </a:cubicBezTo>
                <a:cubicBezTo>
                  <a:pt x="1561" y="1645"/>
                  <a:pt x="1562" y="1646"/>
                  <a:pt x="1563" y="1646"/>
                </a:cubicBezTo>
                <a:cubicBezTo>
                  <a:pt x="1565" y="1647"/>
                  <a:pt x="1567" y="1646"/>
                  <a:pt x="1569" y="1646"/>
                </a:cubicBezTo>
                <a:cubicBezTo>
                  <a:pt x="1570" y="1646"/>
                  <a:pt x="1570" y="1646"/>
                  <a:pt x="1570" y="1647"/>
                </a:cubicBezTo>
                <a:cubicBezTo>
                  <a:pt x="1570" y="1648"/>
                  <a:pt x="1569" y="1648"/>
                  <a:pt x="1568" y="1648"/>
                </a:cubicBezTo>
                <a:cubicBezTo>
                  <a:pt x="1568" y="1648"/>
                  <a:pt x="1567" y="1648"/>
                  <a:pt x="1566" y="1648"/>
                </a:cubicBezTo>
                <a:cubicBezTo>
                  <a:pt x="1565" y="1648"/>
                  <a:pt x="1565" y="1649"/>
                  <a:pt x="1565" y="1650"/>
                </a:cubicBezTo>
                <a:cubicBezTo>
                  <a:pt x="1565" y="1650"/>
                  <a:pt x="1564" y="1651"/>
                  <a:pt x="1564" y="1651"/>
                </a:cubicBezTo>
                <a:cubicBezTo>
                  <a:pt x="1563" y="1652"/>
                  <a:pt x="1563" y="1653"/>
                  <a:pt x="1563" y="1654"/>
                </a:cubicBezTo>
                <a:cubicBezTo>
                  <a:pt x="1563" y="1655"/>
                  <a:pt x="1563" y="1657"/>
                  <a:pt x="1564" y="1658"/>
                </a:cubicBezTo>
                <a:cubicBezTo>
                  <a:pt x="1564" y="1659"/>
                  <a:pt x="1565" y="1659"/>
                  <a:pt x="1566" y="1659"/>
                </a:cubicBezTo>
                <a:cubicBezTo>
                  <a:pt x="1566" y="1659"/>
                  <a:pt x="1567" y="1659"/>
                  <a:pt x="1567" y="1659"/>
                </a:cubicBezTo>
                <a:cubicBezTo>
                  <a:pt x="1568" y="1659"/>
                  <a:pt x="1569" y="1659"/>
                  <a:pt x="1569" y="1658"/>
                </a:cubicBezTo>
                <a:cubicBezTo>
                  <a:pt x="1570" y="1658"/>
                  <a:pt x="1571" y="1658"/>
                  <a:pt x="1571" y="1658"/>
                </a:cubicBezTo>
                <a:cubicBezTo>
                  <a:pt x="1572" y="1659"/>
                  <a:pt x="1573" y="1659"/>
                  <a:pt x="1572" y="1660"/>
                </a:cubicBezTo>
                <a:cubicBezTo>
                  <a:pt x="1571" y="1660"/>
                  <a:pt x="1570" y="1660"/>
                  <a:pt x="1570" y="1660"/>
                </a:cubicBezTo>
                <a:cubicBezTo>
                  <a:pt x="1569" y="1661"/>
                  <a:pt x="1568" y="1661"/>
                  <a:pt x="1567" y="1662"/>
                </a:cubicBezTo>
                <a:cubicBezTo>
                  <a:pt x="1566" y="1663"/>
                  <a:pt x="1566" y="1665"/>
                  <a:pt x="1566" y="1666"/>
                </a:cubicBezTo>
                <a:cubicBezTo>
                  <a:pt x="1565" y="1668"/>
                  <a:pt x="1565" y="1669"/>
                  <a:pt x="1566" y="1670"/>
                </a:cubicBezTo>
                <a:cubicBezTo>
                  <a:pt x="1567" y="1671"/>
                  <a:pt x="1569" y="1671"/>
                  <a:pt x="1570" y="1672"/>
                </a:cubicBezTo>
                <a:cubicBezTo>
                  <a:pt x="1571" y="1673"/>
                  <a:pt x="1571" y="1674"/>
                  <a:pt x="1572" y="1675"/>
                </a:cubicBezTo>
                <a:cubicBezTo>
                  <a:pt x="1572" y="1677"/>
                  <a:pt x="1571" y="1678"/>
                  <a:pt x="1571" y="1679"/>
                </a:cubicBezTo>
                <a:cubicBezTo>
                  <a:pt x="1571" y="1682"/>
                  <a:pt x="1570" y="1684"/>
                  <a:pt x="1570" y="1687"/>
                </a:cubicBezTo>
                <a:cubicBezTo>
                  <a:pt x="1569" y="1688"/>
                  <a:pt x="1568" y="1689"/>
                  <a:pt x="1568" y="1691"/>
                </a:cubicBezTo>
                <a:cubicBezTo>
                  <a:pt x="1567" y="1694"/>
                  <a:pt x="1567" y="1697"/>
                  <a:pt x="1568" y="1700"/>
                </a:cubicBezTo>
                <a:cubicBezTo>
                  <a:pt x="1568" y="1701"/>
                  <a:pt x="1569" y="1702"/>
                  <a:pt x="1569" y="1703"/>
                </a:cubicBezTo>
                <a:cubicBezTo>
                  <a:pt x="1569" y="1704"/>
                  <a:pt x="1569" y="1705"/>
                  <a:pt x="1569" y="1705"/>
                </a:cubicBezTo>
                <a:cubicBezTo>
                  <a:pt x="1569" y="1706"/>
                  <a:pt x="1569" y="1707"/>
                  <a:pt x="1570" y="1707"/>
                </a:cubicBezTo>
                <a:cubicBezTo>
                  <a:pt x="1570" y="1708"/>
                  <a:pt x="1570" y="1710"/>
                  <a:pt x="1570" y="1711"/>
                </a:cubicBezTo>
                <a:cubicBezTo>
                  <a:pt x="1570" y="1712"/>
                  <a:pt x="1571" y="1712"/>
                  <a:pt x="1571" y="1712"/>
                </a:cubicBezTo>
                <a:cubicBezTo>
                  <a:pt x="1571" y="1713"/>
                  <a:pt x="1572" y="1714"/>
                  <a:pt x="1572" y="1713"/>
                </a:cubicBezTo>
                <a:cubicBezTo>
                  <a:pt x="1573" y="1713"/>
                  <a:pt x="1573" y="1712"/>
                  <a:pt x="1573" y="1712"/>
                </a:cubicBezTo>
                <a:cubicBezTo>
                  <a:pt x="1574" y="1712"/>
                  <a:pt x="1574" y="1713"/>
                  <a:pt x="1574" y="1714"/>
                </a:cubicBezTo>
                <a:cubicBezTo>
                  <a:pt x="1574" y="1714"/>
                  <a:pt x="1573" y="1714"/>
                  <a:pt x="1572" y="1715"/>
                </a:cubicBezTo>
                <a:cubicBezTo>
                  <a:pt x="1572" y="1715"/>
                  <a:pt x="1572" y="1716"/>
                  <a:pt x="1572" y="1717"/>
                </a:cubicBezTo>
                <a:cubicBezTo>
                  <a:pt x="1572" y="1718"/>
                  <a:pt x="1572" y="1717"/>
                  <a:pt x="1571" y="1718"/>
                </a:cubicBezTo>
                <a:cubicBezTo>
                  <a:pt x="1571" y="1718"/>
                  <a:pt x="1571" y="1719"/>
                  <a:pt x="1571" y="1720"/>
                </a:cubicBezTo>
                <a:cubicBezTo>
                  <a:pt x="1571" y="1721"/>
                  <a:pt x="1573" y="1722"/>
                  <a:pt x="1573" y="1723"/>
                </a:cubicBezTo>
                <a:cubicBezTo>
                  <a:pt x="1572" y="1724"/>
                  <a:pt x="1572" y="1724"/>
                  <a:pt x="1572" y="1725"/>
                </a:cubicBezTo>
                <a:cubicBezTo>
                  <a:pt x="1572" y="1725"/>
                  <a:pt x="1573" y="1726"/>
                  <a:pt x="1573" y="1726"/>
                </a:cubicBezTo>
                <a:cubicBezTo>
                  <a:pt x="1573" y="1727"/>
                  <a:pt x="1575" y="1729"/>
                  <a:pt x="1574" y="1729"/>
                </a:cubicBezTo>
                <a:cubicBezTo>
                  <a:pt x="1573" y="1729"/>
                  <a:pt x="1573" y="1728"/>
                  <a:pt x="1572" y="1728"/>
                </a:cubicBezTo>
                <a:cubicBezTo>
                  <a:pt x="1571" y="1728"/>
                  <a:pt x="1572" y="1729"/>
                  <a:pt x="1572" y="1729"/>
                </a:cubicBezTo>
                <a:cubicBezTo>
                  <a:pt x="1573" y="1730"/>
                  <a:pt x="1573" y="1730"/>
                  <a:pt x="1573" y="1731"/>
                </a:cubicBezTo>
                <a:cubicBezTo>
                  <a:pt x="1574" y="1733"/>
                  <a:pt x="1573" y="1735"/>
                  <a:pt x="1574" y="1737"/>
                </a:cubicBezTo>
                <a:cubicBezTo>
                  <a:pt x="1574" y="1738"/>
                  <a:pt x="1575" y="1739"/>
                  <a:pt x="1575" y="1741"/>
                </a:cubicBezTo>
                <a:cubicBezTo>
                  <a:pt x="1576" y="1742"/>
                  <a:pt x="1576" y="1744"/>
                  <a:pt x="1576" y="1745"/>
                </a:cubicBezTo>
                <a:cubicBezTo>
                  <a:pt x="1576" y="1747"/>
                  <a:pt x="1577" y="1748"/>
                  <a:pt x="1577" y="1749"/>
                </a:cubicBezTo>
                <a:cubicBezTo>
                  <a:pt x="1577" y="1751"/>
                  <a:pt x="1578" y="1752"/>
                  <a:pt x="1579" y="1754"/>
                </a:cubicBezTo>
                <a:cubicBezTo>
                  <a:pt x="1579" y="1755"/>
                  <a:pt x="1579" y="1757"/>
                  <a:pt x="1579" y="1758"/>
                </a:cubicBezTo>
                <a:cubicBezTo>
                  <a:pt x="1580" y="1761"/>
                  <a:pt x="1580" y="1763"/>
                  <a:pt x="1581" y="1766"/>
                </a:cubicBezTo>
                <a:cubicBezTo>
                  <a:pt x="1581" y="1768"/>
                  <a:pt x="1581" y="1770"/>
                  <a:pt x="1582" y="1772"/>
                </a:cubicBezTo>
                <a:cubicBezTo>
                  <a:pt x="1584" y="1776"/>
                  <a:pt x="1587" y="1779"/>
                  <a:pt x="1589" y="1783"/>
                </a:cubicBezTo>
                <a:cubicBezTo>
                  <a:pt x="1590" y="1784"/>
                  <a:pt x="1592" y="1785"/>
                  <a:pt x="1592" y="1786"/>
                </a:cubicBezTo>
                <a:cubicBezTo>
                  <a:pt x="1592" y="1788"/>
                  <a:pt x="1589" y="1786"/>
                  <a:pt x="1589" y="1786"/>
                </a:cubicBezTo>
                <a:cubicBezTo>
                  <a:pt x="1589" y="1787"/>
                  <a:pt x="1590" y="1788"/>
                  <a:pt x="1590" y="1788"/>
                </a:cubicBezTo>
                <a:cubicBezTo>
                  <a:pt x="1591" y="1788"/>
                  <a:pt x="1591" y="1789"/>
                  <a:pt x="1591" y="1789"/>
                </a:cubicBezTo>
                <a:cubicBezTo>
                  <a:pt x="1592" y="1790"/>
                  <a:pt x="1592" y="1792"/>
                  <a:pt x="1593" y="1793"/>
                </a:cubicBezTo>
                <a:cubicBezTo>
                  <a:pt x="1593" y="1794"/>
                  <a:pt x="1594" y="1795"/>
                  <a:pt x="1595" y="1796"/>
                </a:cubicBezTo>
                <a:cubicBezTo>
                  <a:pt x="1595" y="1797"/>
                  <a:pt x="1596" y="1797"/>
                  <a:pt x="1596" y="1798"/>
                </a:cubicBezTo>
                <a:cubicBezTo>
                  <a:pt x="1596" y="1798"/>
                  <a:pt x="1595" y="1799"/>
                  <a:pt x="1595" y="1798"/>
                </a:cubicBezTo>
                <a:cubicBezTo>
                  <a:pt x="1595" y="1799"/>
                  <a:pt x="1595" y="1799"/>
                  <a:pt x="1595" y="1799"/>
                </a:cubicBezTo>
                <a:cubicBezTo>
                  <a:pt x="1595" y="1799"/>
                  <a:pt x="1597" y="1800"/>
                  <a:pt x="1597" y="1800"/>
                </a:cubicBezTo>
                <a:cubicBezTo>
                  <a:pt x="1598" y="1801"/>
                  <a:pt x="1599" y="1802"/>
                  <a:pt x="1599" y="1802"/>
                </a:cubicBezTo>
                <a:cubicBezTo>
                  <a:pt x="1600" y="1803"/>
                  <a:pt x="1600" y="1803"/>
                  <a:pt x="1601" y="1804"/>
                </a:cubicBezTo>
                <a:cubicBezTo>
                  <a:pt x="1602" y="1805"/>
                  <a:pt x="1602" y="1807"/>
                  <a:pt x="1602" y="1809"/>
                </a:cubicBezTo>
                <a:cubicBezTo>
                  <a:pt x="1603" y="1810"/>
                  <a:pt x="1602" y="1811"/>
                  <a:pt x="1603" y="1812"/>
                </a:cubicBezTo>
                <a:cubicBezTo>
                  <a:pt x="1603" y="1813"/>
                  <a:pt x="1603" y="1814"/>
                  <a:pt x="1604" y="1814"/>
                </a:cubicBezTo>
                <a:cubicBezTo>
                  <a:pt x="1604" y="1816"/>
                  <a:pt x="1605" y="1817"/>
                  <a:pt x="1605" y="1819"/>
                </a:cubicBezTo>
                <a:cubicBezTo>
                  <a:pt x="1606" y="1821"/>
                  <a:pt x="1607" y="1824"/>
                  <a:pt x="1608" y="1827"/>
                </a:cubicBezTo>
                <a:cubicBezTo>
                  <a:pt x="1609" y="1829"/>
                  <a:pt x="1609" y="1830"/>
                  <a:pt x="1610" y="1831"/>
                </a:cubicBezTo>
                <a:cubicBezTo>
                  <a:pt x="1610" y="1833"/>
                  <a:pt x="1611" y="1834"/>
                  <a:pt x="1611" y="1836"/>
                </a:cubicBezTo>
                <a:cubicBezTo>
                  <a:pt x="1611" y="1837"/>
                  <a:pt x="1610" y="1838"/>
                  <a:pt x="1610" y="1840"/>
                </a:cubicBezTo>
                <a:cubicBezTo>
                  <a:pt x="1611" y="1841"/>
                  <a:pt x="1612" y="1842"/>
                  <a:pt x="1612" y="1843"/>
                </a:cubicBezTo>
                <a:cubicBezTo>
                  <a:pt x="1614" y="1846"/>
                  <a:pt x="1615" y="1848"/>
                  <a:pt x="1616" y="1851"/>
                </a:cubicBezTo>
                <a:cubicBezTo>
                  <a:pt x="1617" y="1852"/>
                  <a:pt x="1618" y="1853"/>
                  <a:pt x="1619" y="1855"/>
                </a:cubicBezTo>
                <a:cubicBezTo>
                  <a:pt x="1620" y="1856"/>
                  <a:pt x="1620" y="1857"/>
                  <a:pt x="1621" y="1859"/>
                </a:cubicBezTo>
                <a:cubicBezTo>
                  <a:pt x="1622" y="1860"/>
                  <a:pt x="1623" y="1860"/>
                  <a:pt x="1624" y="1861"/>
                </a:cubicBezTo>
                <a:cubicBezTo>
                  <a:pt x="1625" y="1863"/>
                  <a:pt x="1626" y="1865"/>
                  <a:pt x="1627" y="1866"/>
                </a:cubicBezTo>
                <a:cubicBezTo>
                  <a:pt x="1627" y="1868"/>
                  <a:pt x="1628" y="1869"/>
                  <a:pt x="1629" y="1871"/>
                </a:cubicBezTo>
                <a:cubicBezTo>
                  <a:pt x="1629" y="1872"/>
                  <a:pt x="1630" y="1873"/>
                  <a:pt x="1630" y="1875"/>
                </a:cubicBezTo>
                <a:cubicBezTo>
                  <a:pt x="1630" y="1876"/>
                  <a:pt x="1631" y="1878"/>
                  <a:pt x="1631" y="1879"/>
                </a:cubicBezTo>
                <a:cubicBezTo>
                  <a:pt x="1632" y="1880"/>
                  <a:pt x="1633" y="1882"/>
                  <a:pt x="1633" y="1883"/>
                </a:cubicBezTo>
                <a:cubicBezTo>
                  <a:pt x="1634" y="1886"/>
                  <a:pt x="1635" y="1888"/>
                  <a:pt x="1636" y="1891"/>
                </a:cubicBezTo>
                <a:cubicBezTo>
                  <a:pt x="1637" y="1892"/>
                  <a:pt x="1638" y="1894"/>
                  <a:pt x="1639" y="1895"/>
                </a:cubicBezTo>
                <a:cubicBezTo>
                  <a:pt x="1640" y="1896"/>
                  <a:pt x="1640" y="1896"/>
                  <a:pt x="1640" y="1897"/>
                </a:cubicBezTo>
                <a:cubicBezTo>
                  <a:pt x="1640" y="1897"/>
                  <a:pt x="1640" y="1898"/>
                  <a:pt x="1641" y="1898"/>
                </a:cubicBezTo>
                <a:cubicBezTo>
                  <a:pt x="1641" y="1899"/>
                  <a:pt x="1641" y="1899"/>
                  <a:pt x="1641" y="1900"/>
                </a:cubicBezTo>
                <a:cubicBezTo>
                  <a:pt x="1641" y="1900"/>
                  <a:pt x="1642" y="1901"/>
                  <a:pt x="1642" y="1901"/>
                </a:cubicBezTo>
                <a:cubicBezTo>
                  <a:pt x="1642" y="1902"/>
                  <a:pt x="1642" y="1905"/>
                  <a:pt x="1641" y="1904"/>
                </a:cubicBezTo>
                <a:cubicBezTo>
                  <a:pt x="1641" y="1904"/>
                  <a:pt x="1641" y="1903"/>
                  <a:pt x="1641" y="1903"/>
                </a:cubicBezTo>
                <a:cubicBezTo>
                  <a:pt x="1641" y="1902"/>
                  <a:pt x="1640" y="1902"/>
                  <a:pt x="1640" y="1901"/>
                </a:cubicBezTo>
                <a:cubicBezTo>
                  <a:pt x="1639" y="1900"/>
                  <a:pt x="1640" y="1899"/>
                  <a:pt x="1639" y="1898"/>
                </a:cubicBezTo>
                <a:cubicBezTo>
                  <a:pt x="1639" y="1898"/>
                  <a:pt x="1639" y="1897"/>
                  <a:pt x="1638" y="1897"/>
                </a:cubicBezTo>
                <a:cubicBezTo>
                  <a:pt x="1637" y="1896"/>
                  <a:pt x="1638" y="1898"/>
                  <a:pt x="1638" y="1899"/>
                </a:cubicBezTo>
                <a:cubicBezTo>
                  <a:pt x="1638" y="1899"/>
                  <a:pt x="1638" y="1900"/>
                  <a:pt x="1638" y="1901"/>
                </a:cubicBezTo>
                <a:cubicBezTo>
                  <a:pt x="1639" y="1902"/>
                  <a:pt x="1639" y="1902"/>
                  <a:pt x="1640" y="1902"/>
                </a:cubicBezTo>
                <a:cubicBezTo>
                  <a:pt x="1640" y="1903"/>
                  <a:pt x="1640" y="1904"/>
                  <a:pt x="1640" y="1905"/>
                </a:cubicBezTo>
                <a:cubicBezTo>
                  <a:pt x="1640" y="1905"/>
                  <a:pt x="1640" y="1906"/>
                  <a:pt x="1640" y="1906"/>
                </a:cubicBezTo>
                <a:cubicBezTo>
                  <a:pt x="1641" y="1907"/>
                  <a:pt x="1640" y="1907"/>
                  <a:pt x="1641" y="1908"/>
                </a:cubicBezTo>
                <a:cubicBezTo>
                  <a:pt x="1641" y="1909"/>
                  <a:pt x="1641" y="1909"/>
                  <a:pt x="1641" y="1909"/>
                </a:cubicBezTo>
                <a:cubicBezTo>
                  <a:pt x="1642" y="1910"/>
                  <a:pt x="1642" y="1911"/>
                  <a:pt x="1643" y="1912"/>
                </a:cubicBezTo>
                <a:cubicBezTo>
                  <a:pt x="1644" y="1913"/>
                  <a:pt x="1645" y="1913"/>
                  <a:pt x="1645" y="1914"/>
                </a:cubicBezTo>
                <a:cubicBezTo>
                  <a:pt x="1645" y="1915"/>
                  <a:pt x="1645" y="1915"/>
                  <a:pt x="1645" y="1916"/>
                </a:cubicBezTo>
                <a:cubicBezTo>
                  <a:pt x="1645" y="1917"/>
                  <a:pt x="1645" y="1917"/>
                  <a:pt x="1645" y="1918"/>
                </a:cubicBezTo>
                <a:cubicBezTo>
                  <a:pt x="1646" y="1918"/>
                  <a:pt x="1646" y="1918"/>
                  <a:pt x="1647" y="1919"/>
                </a:cubicBezTo>
                <a:cubicBezTo>
                  <a:pt x="1647" y="1919"/>
                  <a:pt x="1648" y="1920"/>
                  <a:pt x="1648" y="1921"/>
                </a:cubicBezTo>
                <a:cubicBezTo>
                  <a:pt x="1649" y="1922"/>
                  <a:pt x="1649" y="1923"/>
                  <a:pt x="1650" y="1923"/>
                </a:cubicBezTo>
                <a:cubicBezTo>
                  <a:pt x="1651" y="1924"/>
                  <a:pt x="1652" y="1925"/>
                  <a:pt x="1653" y="1926"/>
                </a:cubicBezTo>
                <a:cubicBezTo>
                  <a:pt x="1654" y="1928"/>
                  <a:pt x="1654" y="1929"/>
                  <a:pt x="1655" y="1929"/>
                </a:cubicBezTo>
                <a:cubicBezTo>
                  <a:pt x="1657" y="1930"/>
                  <a:pt x="1658" y="1930"/>
                  <a:pt x="1659" y="1931"/>
                </a:cubicBezTo>
                <a:cubicBezTo>
                  <a:pt x="1660" y="1931"/>
                  <a:pt x="1661" y="1932"/>
                  <a:pt x="1662" y="1932"/>
                </a:cubicBezTo>
                <a:cubicBezTo>
                  <a:pt x="1664" y="1933"/>
                  <a:pt x="1665" y="1932"/>
                  <a:pt x="1666" y="1931"/>
                </a:cubicBezTo>
                <a:cubicBezTo>
                  <a:pt x="1666" y="1930"/>
                  <a:pt x="1667" y="1930"/>
                  <a:pt x="1669" y="1929"/>
                </a:cubicBezTo>
                <a:cubicBezTo>
                  <a:pt x="1669" y="1929"/>
                  <a:pt x="1670" y="1928"/>
                  <a:pt x="1671" y="1928"/>
                </a:cubicBezTo>
                <a:cubicBezTo>
                  <a:pt x="1671" y="1928"/>
                  <a:pt x="1672" y="1927"/>
                  <a:pt x="1672" y="1927"/>
                </a:cubicBezTo>
                <a:cubicBezTo>
                  <a:pt x="1673" y="1926"/>
                  <a:pt x="1674" y="1925"/>
                  <a:pt x="1675" y="1924"/>
                </a:cubicBezTo>
                <a:cubicBezTo>
                  <a:pt x="1676" y="1923"/>
                  <a:pt x="1676" y="1922"/>
                  <a:pt x="1676" y="1920"/>
                </a:cubicBezTo>
                <a:cubicBezTo>
                  <a:pt x="1676" y="1917"/>
                  <a:pt x="1678" y="1914"/>
                  <a:pt x="1680" y="1913"/>
                </a:cubicBezTo>
                <a:cubicBezTo>
                  <a:pt x="1681" y="1912"/>
                  <a:pt x="1682" y="1912"/>
                  <a:pt x="1683" y="1911"/>
                </a:cubicBezTo>
                <a:cubicBezTo>
                  <a:pt x="1685" y="1911"/>
                  <a:pt x="1686" y="1911"/>
                  <a:pt x="1687" y="1911"/>
                </a:cubicBezTo>
                <a:cubicBezTo>
                  <a:pt x="1688" y="1910"/>
                  <a:pt x="1689" y="1909"/>
                  <a:pt x="1691" y="1909"/>
                </a:cubicBezTo>
                <a:cubicBezTo>
                  <a:pt x="1692" y="1909"/>
                  <a:pt x="1694" y="1910"/>
                  <a:pt x="1694" y="1909"/>
                </a:cubicBezTo>
                <a:cubicBezTo>
                  <a:pt x="1694" y="1909"/>
                  <a:pt x="1693" y="1908"/>
                  <a:pt x="1692" y="1908"/>
                </a:cubicBezTo>
                <a:cubicBezTo>
                  <a:pt x="1692" y="1908"/>
                  <a:pt x="1692" y="1907"/>
                  <a:pt x="1692" y="1907"/>
                </a:cubicBezTo>
                <a:cubicBezTo>
                  <a:pt x="1691" y="1906"/>
                  <a:pt x="1691" y="1906"/>
                  <a:pt x="1691" y="1905"/>
                </a:cubicBezTo>
                <a:cubicBezTo>
                  <a:pt x="1691" y="1904"/>
                  <a:pt x="1691" y="1903"/>
                  <a:pt x="1691" y="1903"/>
                </a:cubicBezTo>
                <a:cubicBezTo>
                  <a:pt x="1692" y="1902"/>
                  <a:pt x="1692" y="1902"/>
                  <a:pt x="1693" y="1902"/>
                </a:cubicBezTo>
                <a:cubicBezTo>
                  <a:pt x="1693" y="1901"/>
                  <a:pt x="1693" y="1900"/>
                  <a:pt x="1693" y="1900"/>
                </a:cubicBezTo>
                <a:cubicBezTo>
                  <a:pt x="1694" y="1899"/>
                  <a:pt x="1695" y="1898"/>
                  <a:pt x="1696" y="1897"/>
                </a:cubicBezTo>
                <a:cubicBezTo>
                  <a:pt x="1696" y="1896"/>
                  <a:pt x="1696" y="1895"/>
                  <a:pt x="1696" y="1895"/>
                </a:cubicBezTo>
                <a:cubicBezTo>
                  <a:pt x="1696" y="1894"/>
                  <a:pt x="1697" y="1893"/>
                  <a:pt x="1697" y="1893"/>
                </a:cubicBezTo>
                <a:cubicBezTo>
                  <a:pt x="1697" y="1892"/>
                  <a:pt x="1697" y="1891"/>
                  <a:pt x="1698" y="1891"/>
                </a:cubicBezTo>
                <a:cubicBezTo>
                  <a:pt x="1698" y="1890"/>
                  <a:pt x="1699" y="1890"/>
                  <a:pt x="1699" y="1890"/>
                </a:cubicBezTo>
                <a:cubicBezTo>
                  <a:pt x="1700" y="1890"/>
                  <a:pt x="1700" y="1889"/>
                  <a:pt x="1701" y="1889"/>
                </a:cubicBezTo>
                <a:cubicBezTo>
                  <a:pt x="1702" y="1888"/>
                  <a:pt x="1704" y="1888"/>
                  <a:pt x="1705" y="1888"/>
                </a:cubicBezTo>
                <a:cubicBezTo>
                  <a:pt x="1706" y="1889"/>
                  <a:pt x="1707" y="1891"/>
                  <a:pt x="1708" y="1890"/>
                </a:cubicBezTo>
                <a:cubicBezTo>
                  <a:pt x="1709" y="1889"/>
                  <a:pt x="1709" y="1887"/>
                  <a:pt x="1709" y="1886"/>
                </a:cubicBezTo>
                <a:cubicBezTo>
                  <a:pt x="1710" y="1883"/>
                  <a:pt x="1710" y="1879"/>
                  <a:pt x="1709" y="1877"/>
                </a:cubicBezTo>
                <a:cubicBezTo>
                  <a:pt x="1709" y="1876"/>
                  <a:pt x="1708" y="1875"/>
                  <a:pt x="1708" y="1874"/>
                </a:cubicBezTo>
                <a:cubicBezTo>
                  <a:pt x="1708" y="1873"/>
                  <a:pt x="1708" y="1872"/>
                  <a:pt x="1707" y="1871"/>
                </a:cubicBezTo>
                <a:cubicBezTo>
                  <a:pt x="1707" y="1870"/>
                  <a:pt x="1706" y="1869"/>
                  <a:pt x="1706" y="1868"/>
                </a:cubicBezTo>
                <a:cubicBezTo>
                  <a:pt x="1707" y="1868"/>
                  <a:pt x="1707" y="1868"/>
                  <a:pt x="1708" y="1867"/>
                </a:cubicBezTo>
                <a:cubicBezTo>
                  <a:pt x="1708" y="1867"/>
                  <a:pt x="1708" y="1866"/>
                  <a:pt x="1708" y="1865"/>
                </a:cubicBezTo>
                <a:cubicBezTo>
                  <a:pt x="1707" y="1864"/>
                  <a:pt x="1707" y="1862"/>
                  <a:pt x="1707" y="1861"/>
                </a:cubicBezTo>
                <a:cubicBezTo>
                  <a:pt x="1707" y="1859"/>
                  <a:pt x="1708" y="1858"/>
                  <a:pt x="1709" y="1857"/>
                </a:cubicBezTo>
                <a:cubicBezTo>
                  <a:pt x="1709" y="1856"/>
                  <a:pt x="1709" y="1854"/>
                  <a:pt x="1710" y="1853"/>
                </a:cubicBezTo>
                <a:cubicBezTo>
                  <a:pt x="1711" y="1852"/>
                  <a:pt x="1712" y="1851"/>
                  <a:pt x="1712" y="1850"/>
                </a:cubicBezTo>
                <a:cubicBezTo>
                  <a:pt x="1713" y="1849"/>
                  <a:pt x="1713" y="1847"/>
                  <a:pt x="1714" y="1846"/>
                </a:cubicBezTo>
                <a:cubicBezTo>
                  <a:pt x="1714" y="1845"/>
                  <a:pt x="1715" y="1844"/>
                  <a:pt x="1716" y="1843"/>
                </a:cubicBezTo>
                <a:cubicBezTo>
                  <a:pt x="1717" y="1841"/>
                  <a:pt x="1717" y="1839"/>
                  <a:pt x="1717" y="1838"/>
                </a:cubicBezTo>
                <a:cubicBezTo>
                  <a:pt x="1717" y="1836"/>
                  <a:pt x="1717" y="1834"/>
                  <a:pt x="1717" y="1832"/>
                </a:cubicBezTo>
                <a:cubicBezTo>
                  <a:pt x="1717" y="1830"/>
                  <a:pt x="1717" y="1829"/>
                  <a:pt x="1717" y="1827"/>
                </a:cubicBezTo>
                <a:cubicBezTo>
                  <a:pt x="1717" y="1826"/>
                  <a:pt x="1717" y="1826"/>
                  <a:pt x="1716" y="1825"/>
                </a:cubicBezTo>
                <a:cubicBezTo>
                  <a:pt x="1716" y="1825"/>
                  <a:pt x="1715" y="1825"/>
                  <a:pt x="1715" y="1824"/>
                </a:cubicBezTo>
                <a:cubicBezTo>
                  <a:pt x="1714" y="1824"/>
                  <a:pt x="1713" y="1822"/>
                  <a:pt x="1714" y="1821"/>
                </a:cubicBezTo>
                <a:cubicBezTo>
                  <a:pt x="1715" y="1820"/>
                  <a:pt x="1714" y="1822"/>
                  <a:pt x="1715" y="1822"/>
                </a:cubicBezTo>
                <a:cubicBezTo>
                  <a:pt x="1715" y="1823"/>
                  <a:pt x="1716" y="1823"/>
                  <a:pt x="1716" y="1823"/>
                </a:cubicBezTo>
                <a:cubicBezTo>
                  <a:pt x="1716" y="1824"/>
                  <a:pt x="1717" y="1825"/>
                  <a:pt x="1717" y="1825"/>
                </a:cubicBezTo>
                <a:cubicBezTo>
                  <a:pt x="1718" y="1825"/>
                  <a:pt x="1717" y="1823"/>
                  <a:pt x="1717" y="1823"/>
                </a:cubicBezTo>
                <a:cubicBezTo>
                  <a:pt x="1717" y="1822"/>
                  <a:pt x="1717" y="1822"/>
                  <a:pt x="1717" y="1821"/>
                </a:cubicBezTo>
                <a:cubicBezTo>
                  <a:pt x="1717" y="1820"/>
                  <a:pt x="1717" y="1820"/>
                  <a:pt x="1717" y="1819"/>
                </a:cubicBezTo>
                <a:cubicBezTo>
                  <a:pt x="1716" y="1819"/>
                  <a:pt x="1716" y="1818"/>
                  <a:pt x="1716" y="1818"/>
                </a:cubicBezTo>
                <a:cubicBezTo>
                  <a:pt x="1715" y="1817"/>
                  <a:pt x="1715" y="1817"/>
                  <a:pt x="1715" y="1816"/>
                </a:cubicBezTo>
                <a:cubicBezTo>
                  <a:pt x="1715" y="1816"/>
                  <a:pt x="1714" y="1816"/>
                  <a:pt x="1714" y="1815"/>
                </a:cubicBezTo>
                <a:cubicBezTo>
                  <a:pt x="1714" y="1815"/>
                  <a:pt x="1714" y="1814"/>
                  <a:pt x="1713" y="1813"/>
                </a:cubicBezTo>
                <a:cubicBezTo>
                  <a:pt x="1713" y="1812"/>
                  <a:pt x="1713" y="1812"/>
                  <a:pt x="1713" y="1811"/>
                </a:cubicBezTo>
                <a:cubicBezTo>
                  <a:pt x="1713" y="1810"/>
                  <a:pt x="1714" y="1810"/>
                  <a:pt x="1714" y="1809"/>
                </a:cubicBezTo>
                <a:cubicBezTo>
                  <a:pt x="1714" y="1808"/>
                  <a:pt x="1713" y="1807"/>
                  <a:pt x="1713" y="1807"/>
                </a:cubicBezTo>
                <a:cubicBezTo>
                  <a:pt x="1713" y="1806"/>
                  <a:pt x="1713" y="1805"/>
                  <a:pt x="1713" y="1804"/>
                </a:cubicBezTo>
                <a:cubicBezTo>
                  <a:pt x="1713" y="1803"/>
                  <a:pt x="1713" y="1801"/>
                  <a:pt x="1712" y="1799"/>
                </a:cubicBezTo>
                <a:cubicBezTo>
                  <a:pt x="1712" y="1798"/>
                  <a:pt x="1712" y="1797"/>
                  <a:pt x="1712" y="1796"/>
                </a:cubicBezTo>
                <a:cubicBezTo>
                  <a:pt x="1713" y="1795"/>
                  <a:pt x="1713" y="1794"/>
                  <a:pt x="1713" y="1793"/>
                </a:cubicBezTo>
                <a:cubicBezTo>
                  <a:pt x="1713" y="1792"/>
                  <a:pt x="1713" y="1790"/>
                  <a:pt x="1714" y="1789"/>
                </a:cubicBezTo>
                <a:cubicBezTo>
                  <a:pt x="1714" y="1788"/>
                  <a:pt x="1715" y="1787"/>
                  <a:pt x="1716" y="1786"/>
                </a:cubicBezTo>
                <a:cubicBezTo>
                  <a:pt x="1716" y="1784"/>
                  <a:pt x="1717" y="1782"/>
                  <a:pt x="1718" y="1781"/>
                </a:cubicBezTo>
                <a:cubicBezTo>
                  <a:pt x="1720" y="1779"/>
                  <a:pt x="1722" y="1777"/>
                  <a:pt x="1725" y="1777"/>
                </a:cubicBezTo>
                <a:cubicBezTo>
                  <a:pt x="1726" y="1777"/>
                  <a:pt x="1727" y="1778"/>
                  <a:pt x="1727" y="1779"/>
                </a:cubicBezTo>
                <a:cubicBezTo>
                  <a:pt x="1729" y="1781"/>
                  <a:pt x="1729" y="1778"/>
                  <a:pt x="1729" y="1777"/>
                </a:cubicBezTo>
                <a:cubicBezTo>
                  <a:pt x="1731" y="1775"/>
                  <a:pt x="1731" y="1778"/>
                  <a:pt x="1732" y="1779"/>
                </a:cubicBezTo>
                <a:cubicBezTo>
                  <a:pt x="1733" y="1779"/>
                  <a:pt x="1732" y="1778"/>
                  <a:pt x="1732" y="1777"/>
                </a:cubicBezTo>
                <a:cubicBezTo>
                  <a:pt x="1732" y="1777"/>
                  <a:pt x="1732" y="1776"/>
                  <a:pt x="1732" y="1776"/>
                </a:cubicBezTo>
                <a:cubicBezTo>
                  <a:pt x="1733" y="1775"/>
                  <a:pt x="1735" y="1775"/>
                  <a:pt x="1735" y="1773"/>
                </a:cubicBezTo>
                <a:cubicBezTo>
                  <a:pt x="1736" y="1772"/>
                  <a:pt x="1736" y="1770"/>
                  <a:pt x="1737" y="1769"/>
                </a:cubicBezTo>
                <a:cubicBezTo>
                  <a:pt x="1739" y="1766"/>
                  <a:pt x="1742" y="1768"/>
                  <a:pt x="1745" y="1768"/>
                </a:cubicBezTo>
                <a:cubicBezTo>
                  <a:pt x="1748" y="1768"/>
                  <a:pt x="1750" y="1766"/>
                  <a:pt x="1752" y="1765"/>
                </a:cubicBezTo>
                <a:cubicBezTo>
                  <a:pt x="1754" y="1765"/>
                  <a:pt x="1755" y="1764"/>
                  <a:pt x="1756" y="1763"/>
                </a:cubicBezTo>
                <a:cubicBezTo>
                  <a:pt x="1756" y="1763"/>
                  <a:pt x="1757" y="1763"/>
                  <a:pt x="1757" y="1762"/>
                </a:cubicBezTo>
                <a:cubicBezTo>
                  <a:pt x="1757" y="1762"/>
                  <a:pt x="1758" y="1761"/>
                  <a:pt x="1758" y="1761"/>
                </a:cubicBezTo>
                <a:cubicBezTo>
                  <a:pt x="1758" y="1759"/>
                  <a:pt x="1759" y="1758"/>
                  <a:pt x="1758" y="1757"/>
                </a:cubicBezTo>
                <a:cubicBezTo>
                  <a:pt x="1757" y="1756"/>
                  <a:pt x="1757" y="1755"/>
                  <a:pt x="1758" y="1753"/>
                </a:cubicBezTo>
                <a:cubicBezTo>
                  <a:pt x="1758" y="1752"/>
                  <a:pt x="1759" y="1751"/>
                  <a:pt x="1761" y="1750"/>
                </a:cubicBezTo>
                <a:cubicBezTo>
                  <a:pt x="1762" y="1749"/>
                  <a:pt x="1764" y="1748"/>
                  <a:pt x="1766" y="1747"/>
                </a:cubicBezTo>
                <a:cubicBezTo>
                  <a:pt x="1767" y="1747"/>
                  <a:pt x="1767" y="1747"/>
                  <a:pt x="1769" y="1746"/>
                </a:cubicBezTo>
                <a:cubicBezTo>
                  <a:pt x="1770" y="1746"/>
                  <a:pt x="1771" y="1745"/>
                  <a:pt x="1772" y="1744"/>
                </a:cubicBezTo>
                <a:cubicBezTo>
                  <a:pt x="1774" y="1743"/>
                  <a:pt x="1775" y="1742"/>
                  <a:pt x="1776" y="1741"/>
                </a:cubicBezTo>
                <a:cubicBezTo>
                  <a:pt x="1777" y="1740"/>
                  <a:pt x="1778" y="1738"/>
                  <a:pt x="1780" y="1737"/>
                </a:cubicBezTo>
                <a:cubicBezTo>
                  <a:pt x="1781" y="1735"/>
                  <a:pt x="1782" y="1734"/>
                  <a:pt x="1784" y="1733"/>
                </a:cubicBezTo>
                <a:cubicBezTo>
                  <a:pt x="1785" y="1731"/>
                  <a:pt x="1787" y="1731"/>
                  <a:pt x="1789" y="1730"/>
                </a:cubicBezTo>
                <a:cubicBezTo>
                  <a:pt x="1790" y="1729"/>
                  <a:pt x="1791" y="1728"/>
                  <a:pt x="1792" y="1728"/>
                </a:cubicBezTo>
                <a:cubicBezTo>
                  <a:pt x="1795" y="1726"/>
                  <a:pt x="1798" y="1724"/>
                  <a:pt x="1799" y="1721"/>
                </a:cubicBezTo>
                <a:cubicBezTo>
                  <a:pt x="1800" y="1719"/>
                  <a:pt x="1801" y="1718"/>
                  <a:pt x="1802" y="1716"/>
                </a:cubicBezTo>
                <a:cubicBezTo>
                  <a:pt x="1805" y="1713"/>
                  <a:pt x="1808" y="1710"/>
                  <a:pt x="1812" y="1707"/>
                </a:cubicBezTo>
                <a:cubicBezTo>
                  <a:pt x="1814" y="1706"/>
                  <a:pt x="1817" y="1704"/>
                  <a:pt x="1819" y="1702"/>
                </a:cubicBezTo>
                <a:cubicBezTo>
                  <a:pt x="1820" y="1700"/>
                  <a:pt x="1821" y="1699"/>
                  <a:pt x="1822" y="1699"/>
                </a:cubicBezTo>
                <a:cubicBezTo>
                  <a:pt x="1825" y="1697"/>
                  <a:pt x="1828" y="1698"/>
                  <a:pt x="1831" y="1696"/>
                </a:cubicBezTo>
                <a:cubicBezTo>
                  <a:pt x="1831" y="1696"/>
                  <a:pt x="1832" y="1696"/>
                  <a:pt x="1833" y="1695"/>
                </a:cubicBezTo>
                <a:cubicBezTo>
                  <a:pt x="1834" y="1695"/>
                  <a:pt x="1835" y="1695"/>
                  <a:pt x="1836" y="1695"/>
                </a:cubicBezTo>
                <a:cubicBezTo>
                  <a:pt x="1836" y="1695"/>
                  <a:pt x="1838" y="1695"/>
                  <a:pt x="1838" y="1694"/>
                </a:cubicBezTo>
                <a:cubicBezTo>
                  <a:pt x="1838" y="1694"/>
                  <a:pt x="1837" y="1694"/>
                  <a:pt x="1836" y="1693"/>
                </a:cubicBezTo>
                <a:cubicBezTo>
                  <a:pt x="1836" y="1692"/>
                  <a:pt x="1837" y="1692"/>
                  <a:pt x="1838" y="1691"/>
                </a:cubicBezTo>
                <a:cubicBezTo>
                  <a:pt x="1840" y="1691"/>
                  <a:pt x="1841" y="1690"/>
                  <a:pt x="1842" y="1689"/>
                </a:cubicBezTo>
                <a:cubicBezTo>
                  <a:pt x="1844" y="1687"/>
                  <a:pt x="1845" y="1684"/>
                  <a:pt x="1848" y="1682"/>
                </a:cubicBezTo>
                <a:cubicBezTo>
                  <a:pt x="1849" y="1682"/>
                  <a:pt x="1850" y="1681"/>
                  <a:pt x="1850" y="1679"/>
                </a:cubicBezTo>
                <a:cubicBezTo>
                  <a:pt x="1850" y="1678"/>
                  <a:pt x="1849" y="1677"/>
                  <a:pt x="1849" y="1676"/>
                </a:cubicBezTo>
                <a:cubicBezTo>
                  <a:pt x="1848" y="1674"/>
                  <a:pt x="1849" y="1673"/>
                  <a:pt x="1848" y="1671"/>
                </a:cubicBezTo>
                <a:cubicBezTo>
                  <a:pt x="1848" y="1670"/>
                  <a:pt x="1847" y="1669"/>
                  <a:pt x="1847" y="1668"/>
                </a:cubicBezTo>
                <a:cubicBezTo>
                  <a:pt x="1847" y="1666"/>
                  <a:pt x="1849" y="1665"/>
                  <a:pt x="1850" y="1664"/>
                </a:cubicBezTo>
                <a:cubicBezTo>
                  <a:pt x="1851" y="1663"/>
                  <a:pt x="1852" y="1662"/>
                  <a:pt x="1854" y="1662"/>
                </a:cubicBezTo>
                <a:cubicBezTo>
                  <a:pt x="1856" y="1661"/>
                  <a:pt x="1857" y="1661"/>
                  <a:pt x="1859" y="1661"/>
                </a:cubicBezTo>
                <a:cubicBezTo>
                  <a:pt x="1860" y="1660"/>
                  <a:pt x="1861" y="1659"/>
                  <a:pt x="1862" y="1659"/>
                </a:cubicBezTo>
                <a:cubicBezTo>
                  <a:pt x="1864" y="1659"/>
                  <a:pt x="1865" y="1658"/>
                  <a:pt x="1866" y="1657"/>
                </a:cubicBezTo>
                <a:cubicBezTo>
                  <a:pt x="1867" y="1657"/>
                  <a:pt x="1868" y="1656"/>
                  <a:pt x="1869" y="1655"/>
                </a:cubicBezTo>
                <a:cubicBezTo>
                  <a:pt x="1870" y="1654"/>
                  <a:pt x="1870" y="1654"/>
                  <a:pt x="1871" y="1654"/>
                </a:cubicBezTo>
                <a:cubicBezTo>
                  <a:pt x="1872" y="1653"/>
                  <a:pt x="1872" y="1649"/>
                  <a:pt x="1873" y="1649"/>
                </a:cubicBezTo>
                <a:cubicBezTo>
                  <a:pt x="1874" y="1650"/>
                  <a:pt x="1874" y="1652"/>
                  <a:pt x="1873" y="1653"/>
                </a:cubicBezTo>
                <a:cubicBezTo>
                  <a:pt x="1873" y="1655"/>
                  <a:pt x="1871" y="1654"/>
                  <a:pt x="1870" y="1656"/>
                </a:cubicBezTo>
                <a:cubicBezTo>
                  <a:pt x="1870" y="1656"/>
                  <a:pt x="1870" y="1657"/>
                  <a:pt x="1870" y="1658"/>
                </a:cubicBezTo>
                <a:cubicBezTo>
                  <a:pt x="1870" y="1658"/>
                  <a:pt x="1869" y="1659"/>
                  <a:pt x="1870" y="1659"/>
                </a:cubicBezTo>
                <a:cubicBezTo>
                  <a:pt x="1870" y="1660"/>
                  <a:pt x="1871" y="1660"/>
                  <a:pt x="1871" y="1659"/>
                </a:cubicBezTo>
                <a:cubicBezTo>
                  <a:pt x="1872" y="1658"/>
                  <a:pt x="1871" y="1658"/>
                  <a:pt x="1871" y="1657"/>
                </a:cubicBezTo>
                <a:cubicBezTo>
                  <a:pt x="1872" y="1656"/>
                  <a:pt x="1872" y="1656"/>
                  <a:pt x="1873" y="1656"/>
                </a:cubicBezTo>
                <a:cubicBezTo>
                  <a:pt x="1873" y="1657"/>
                  <a:pt x="1873" y="1658"/>
                  <a:pt x="1873" y="1658"/>
                </a:cubicBezTo>
                <a:cubicBezTo>
                  <a:pt x="1873" y="1659"/>
                  <a:pt x="1873" y="1659"/>
                  <a:pt x="1873" y="1660"/>
                </a:cubicBezTo>
                <a:cubicBezTo>
                  <a:pt x="1874" y="1660"/>
                  <a:pt x="1873" y="1661"/>
                  <a:pt x="1874" y="1661"/>
                </a:cubicBezTo>
                <a:cubicBezTo>
                  <a:pt x="1875" y="1662"/>
                  <a:pt x="1875" y="1661"/>
                  <a:pt x="1876" y="1661"/>
                </a:cubicBezTo>
                <a:cubicBezTo>
                  <a:pt x="1876" y="1660"/>
                  <a:pt x="1877" y="1660"/>
                  <a:pt x="1877" y="1660"/>
                </a:cubicBezTo>
                <a:cubicBezTo>
                  <a:pt x="1878" y="1660"/>
                  <a:pt x="1878" y="1660"/>
                  <a:pt x="1878" y="1659"/>
                </a:cubicBezTo>
                <a:cubicBezTo>
                  <a:pt x="1878" y="1659"/>
                  <a:pt x="1878" y="1658"/>
                  <a:pt x="1879" y="1658"/>
                </a:cubicBezTo>
                <a:cubicBezTo>
                  <a:pt x="1880" y="1658"/>
                  <a:pt x="1879" y="1660"/>
                  <a:pt x="1879" y="1660"/>
                </a:cubicBezTo>
                <a:cubicBezTo>
                  <a:pt x="1878" y="1662"/>
                  <a:pt x="1880" y="1663"/>
                  <a:pt x="1881" y="1661"/>
                </a:cubicBezTo>
                <a:cubicBezTo>
                  <a:pt x="1881" y="1660"/>
                  <a:pt x="1881" y="1660"/>
                  <a:pt x="1881" y="1659"/>
                </a:cubicBezTo>
                <a:cubicBezTo>
                  <a:pt x="1882" y="1659"/>
                  <a:pt x="1883" y="1659"/>
                  <a:pt x="1883" y="1658"/>
                </a:cubicBezTo>
                <a:cubicBezTo>
                  <a:pt x="1883" y="1656"/>
                  <a:pt x="1880" y="1657"/>
                  <a:pt x="1880" y="1655"/>
                </a:cubicBezTo>
                <a:cubicBezTo>
                  <a:pt x="1881" y="1654"/>
                  <a:pt x="1881" y="1654"/>
                  <a:pt x="1881" y="1653"/>
                </a:cubicBezTo>
                <a:cubicBezTo>
                  <a:pt x="1882" y="1653"/>
                  <a:pt x="1881" y="1652"/>
                  <a:pt x="1881" y="1651"/>
                </a:cubicBezTo>
                <a:cubicBezTo>
                  <a:pt x="1882" y="1651"/>
                  <a:pt x="1882" y="1651"/>
                  <a:pt x="1882" y="1651"/>
                </a:cubicBezTo>
                <a:cubicBezTo>
                  <a:pt x="1882" y="1652"/>
                  <a:pt x="1882" y="1653"/>
                  <a:pt x="1882" y="1654"/>
                </a:cubicBezTo>
                <a:cubicBezTo>
                  <a:pt x="1883" y="1653"/>
                  <a:pt x="1883" y="1652"/>
                  <a:pt x="1884" y="1652"/>
                </a:cubicBezTo>
                <a:cubicBezTo>
                  <a:pt x="1884" y="1652"/>
                  <a:pt x="1884" y="1654"/>
                  <a:pt x="1883" y="1654"/>
                </a:cubicBezTo>
                <a:cubicBezTo>
                  <a:pt x="1883" y="1655"/>
                  <a:pt x="1882" y="1655"/>
                  <a:pt x="1882" y="1656"/>
                </a:cubicBezTo>
                <a:cubicBezTo>
                  <a:pt x="1883" y="1656"/>
                  <a:pt x="1883" y="1656"/>
                  <a:pt x="1883" y="1657"/>
                </a:cubicBezTo>
                <a:cubicBezTo>
                  <a:pt x="1884" y="1657"/>
                  <a:pt x="1884" y="1657"/>
                  <a:pt x="1884" y="1658"/>
                </a:cubicBezTo>
                <a:cubicBezTo>
                  <a:pt x="1884" y="1658"/>
                  <a:pt x="1883" y="1659"/>
                  <a:pt x="1883" y="1660"/>
                </a:cubicBezTo>
                <a:cubicBezTo>
                  <a:pt x="1884" y="1660"/>
                  <a:pt x="1884" y="1660"/>
                  <a:pt x="1884" y="1661"/>
                </a:cubicBezTo>
                <a:cubicBezTo>
                  <a:pt x="1885" y="1661"/>
                  <a:pt x="1884" y="1662"/>
                  <a:pt x="1885" y="1661"/>
                </a:cubicBezTo>
                <a:cubicBezTo>
                  <a:pt x="1885" y="1661"/>
                  <a:pt x="1885" y="1661"/>
                  <a:pt x="1885" y="1660"/>
                </a:cubicBezTo>
                <a:cubicBezTo>
                  <a:pt x="1886" y="1659"/>
                  <a:pt x="1886" y="1660"/>
                  <a:pt x="1887" y="1660"/>
                </a:cubicBezTo>
                <a:cubicBezTo>
                  <a:pt x="1888" y="1661"/>
                  <a:pt x="1888" y="1660"/>
                  <a:pt x="1889" y="1660"/>
                </a:cubicBezTo>
                <a:cubicBezTo>
                  <a:pt x="1890" y="1660"/>
                  <a:pt x="1892" y="1661"/>
                  <a:pt x="1892" y="1659"/>
                </a:cubicBezTo>
                <a:cubicBezTo>
                  <a:pt x="1892" y="1658"/>
                  <a:pt x="1891" y="1658"/>
                  <a:pt x="1891" y="1657"/>
                </a:cubicBezTo>
                <a:cubicBezTo>
                  <a:pt x="1889" y="1656"/>
                  <a:pt x="1891" y="1655"/>
                  <a:pt x="1892" y="1656"/>
                </a:cubicBezTo>
                <a:cubicBezTo>
                  <a:pt x="1892" y="1657"/>
                  <a:pt x="1891" y="1657"/>
                  <a:pt x="1892" y="1658"/>
                </a:cubicBezTo>
                <a:cubicBezTo>
                  <a:pt x="1892" y="1658"/>
                  <a:pt x="1893" y="1658"/>
                  <a:pt x="1893" y="1658"/>
                </a:cubicBezTo>
                <a:cubicBezTo>
                  <a:pt x="1893" y="1658"/>
                  <a:pt x="1893" y="1659"/>
                  <a:pt x="1894" y="1659"/>
                </a:cubicBezTo>
                <a:cubicBezTo>
                  <a:pt x="1895" y="1660"/>
                  <a:pt x="1895" y="1658"/>
                  <a:pt x="1895" y="1657"/>
                </a:cubicBezTo>
                <a:cubicBezTo>
                  <a:pt x="1895" y="1656"/>
                  <a:pt x="1895" y="1656"/>
                  <a:pt x="1895" y="1655"/>
                </a:cubicBezTo>
                <a:cubicBezTo>
                  <a:pt x="1896" y="1656"/>
                  <a:pt x="1896" y="1659"/>
                  <a:pt x="1898" y="1658"/>
                </a:cubicBezTo>
                <a:cubicBezTo>
                  <a:pt x="1898" y="1657"/>
                  <a:pt x="1898" y="1655"/>
                  <a:pt x="1899" y="1655"/>
                </a:cubicBezTo>
                <a:cubicBezTo>
                  <a:pt x="1901" y="1654"/>
                  <a:pt x="1900" y="1658"/>
                  <a:pt x="1902" y="1657"/>
                </a:cubicBezTo>
                <a:cubicBezTo>
                  <a:pt x="1902" y="1656"/>
                  <a:pt x="1901" y="1655"/>
                  <a:pt x="1902" y="1655"/>
                </a:cubicBezTo>
                <a:cubicBezTo>
                  <a:pt x="1903" y="1654"/>
                  <a:pt x="1903" y="1655"/>
                  <a:pt x="1904" y="1655"/>
                </a:cubicBezTo>
                <a:cubicBezTo>
                  <a:pt x="1905" y="1655"/>
                  <a:pt x="1906" y="1655"/>
                  <a:pt x="1907" y="1653"/>
                </a:cubicBezTo>
                <a:cubicBezTo>
                  <a:pt x="1907" y="1652"/>
                  <a:pt x="1906" y="1650"/>
                  <a:pt x="1907" y="1649"/>
                </a:cubicBezTo>
                <a:cubicBezTo>
                  <a:pt x="1907" y="1650"/>
                  <a:pt x="1908" y="1654"/>
                  <a:pt x="1909" y="1652"/>
                </a:cubicBezTo>
                <a:cubicBezTo>
                  <a:pt x="1909" y="1652"/>
                  <a:pt x="1909" y="1650"/>
                  <a:pt x="1910" y="1651"/>
                </a:cubicBezTo>
                <a:cubicBezTo>
                  <a:pt x="1910" y="1651"/>
                  <a:pt x="1910" y="1651"/>
                  <a:pt x="1910" y="1652"/>
                </a:cubicBezTo>
                <a:cubicBezTo>
                  <a:pt x="1910" y="1652"/>
                  <a:pt x="1910" y="1652"/>
                  <a:pt x="1911" y="1652"/>
                </a:cubicBezTo>
                <a:cubicBezTo>
                  <a:pt x="1912" y="1652"/>
                  <a:pt x="1911" y="1654"/>
                  <a:pt x="1912" y="1655"/>
                </a:cubicBezTo>
                <a:cubicBezTo>
                  <a:pt x="1913" y="1656"/>
                  <a:pt x="1914" y="1656"/>
                  <a:pt x="1914" y="1656"/>
                </a:cubicBezTo>
                <a:cubicBezTo>
                  <a:pt x="1915" y="1655"/>
                  <a:pt x="1915" y="1654"/>
                  <a:pt x="1915" y="1654"/>
                </a:cubicBezTo>
                <a:cubicBezTo>
                  <a:pt x="1916" y="1653"/>
                  <a:pt x="1916" y="1652"/>
                  <a:pt x="1916" y="1651"/>
                </a:cubicBezTo>
                <a:cubicBezTo>
                  <a:pt x="1916" y="1650"/>
                  <a:pt x="1916" y="1649"/>
                  <a:pt x="1916" y="1648"/>
                </a:cubicBezTo>
                <a:cubicBezTo>
                  <a:pt x="1917" y="1647"/>
                  <a:pt x="1917" y="1648"/>
                  <a:pt x="1918" y="1649"/>
                </a:cubicBezTo>
                <a:cubicBezTo>
                  <a:pt x="1918" y="1649"/>
                  <a:pt x="1919" y="1649"/>
                  <a:pt x="1920" y="1649"/>
                </a:cubicBezTo>
                <a:cubicBezTo>
                  <a:pt x="1921" y="1648"/>
                  <a:pt x="1920" y="1647"/>
                  <a:pt x="1920" y="1646"/>
                </a:cubicBezTo>
                <a:cubicBezTo>
                  <a:pt x="1920" y="1645"/>
                  <a:pt x="1921" y="1643"/>
                  <a:pt x="1920" y="1642"/>
                </a:cubicBezTo>
                <a:cubicBezTo>
                  <a:pt x="1920" y="1642"/>
                  <a:pt x="1920" y="1641"/>
                  <a:pt x="1920" y="1641"/>
                </a:cubicBezTo>
                <a:cubicBezTo>
                  <a:pt x="1919" y="1640"/>
                  <a:pt x="1918" y="1640"/>
                  <a:pt x="1918" y="1639"/>
                </a:cubicBezTo>
                <a:cubicBezTo>
                  <a:pt x="1918" y="1639"/>
                  <a:pt x="1918" y="1638"/>
                  <a:pt x="1918" y="1637"/>
                </a:cubicBezTo>
                <a:cubicBezTo>
                  <a:pt x="1917" y="1637"/>
                  <a:pt x="1916" y="1637"/>
                  <a:pt x="1917" y="1636"/>
                </a:cubicBezTo>
                <a:cubicBezTo>
                  <a:pt x="1917" y="1636"/>
                  <a:pt x="1918" y="1635"/>
                  <a:pt x="1918" y="1635"/>
                </a:cubicBezTo>
                <a:cubicBezTo>
                  <a:pt x="1919" y="1635"/>
                  <a:pt x="1919" y="1634"/>
                  <a:pt x="1920" y="1634"/>
                </a:cubicBezTo>
                <a:cubicBezTo>
                  <a:pt x="1920" y="1632"/>
                  <a:pt x="1918" y="1632"/>
                  <a:pt x="1918" y="1630"/>
                </a:cubicBezTo>
                <a:cubicBezTo>
                  <a:pt x="1919" y="1630"/>
                  <a:pt x="1919" y="1630"/>
                  <a:pt x="1920" y="1629"/>
                </a:cubicBezTo>
                <a:cubicBezTo>
                  <a:pt x="1920" y="1628"/>
                  <a:pt x="1920" y="1628"/>
                  <a:pt x="1920" y="1627"/>
                </a:cubicBezTo>
                <a:cubicBezTo>
                  <a:pt x="1920" y="1625"/>
                  <a:pt x="1919" y="1625"/>
                  <a:pt x="1918" y="1624"/>
                </a:cubicBezTo>
                <a:cubicBezTo>
                  <a:pt x="1918" y="1624"/>
                  <a:pt x="1915" y="1622"/>
                  <a:pt x="1916" y="1622"/>
                </a:cubicBezTo>
                <a:cubicBezTo>
                  <a:pt x="1917" y="1622"/>
                  <a:pt x="1917" y="1623"/>
                  <a:pt x="1918" y="1623"/>
                </a:cubicBezTo>
                <a:cubicBezTo>
                  <a:pt x="1918" y="1623"/>
                  <a:pt x="1918" y="1622"/>
                  <a:pt x="1918" y="1621"/>
                </a:cubicBezTo>
                <a:cubicBezTo>
                  <a:pt x="1919" y="1621"/>
                  <a:pt x="1919" y="1620"/>
                  <a:pt x="1919" y="1619"/>
                </a:cubicBezTo>
                <a:cubicBezTo>
                  <a:pt x="1920" y="1619"/>
                  <a:pt x="1920" y="1619"/>
                  <a:pt x="1921" y="1619"/>
                </a:cubicBezTo>
                <a:cubicBezTo>
                  <a:pt x="1921" y="1619"/>
                  <a:pt x="1921" y="1620"/>
                  <a:pt x="1921" y="1620"/>
                </a:cubicBezTo>
                <a:cubicBezTo>
                  <a:pt x="1921" y="1621"/>
                  <a:pt x="1921" y="1620"/>
                  <a:pt x="1922" y="1621"/>
                </a:cubicBezTo>
                <a:cubicBezTo>
                  <a:pt x="1922" y="1621"/>
                  <a:pt x="1923" y="1621"/>
                  <a:pt x="1922" y="1621"/>
                </a:cubicBezTo>
                <a:cubicBezTo>
                  <a:pt x="1922" y="1622"/>
                  <a:pt x="1922" y="1621"/>
                  <a:pt x="1921" y="1622"/>
                </a:cubicBezTo>
                <a:cubicBezTo>
                  <a:pt x="1921" y="1622"/>
                  <a:pt x="1921" y="1623"/>
                  <a:pt x="1921" y="1623"/>
                </a:cubicBezTo>
                <a:cubicBezTo>
                  <a:pt x="1920" y="1624"/>
                  <a:pt x="1921" y="1625"/>
                  <a:pt x="1922" y="1626"/>
                </a:cubicBezTo>
                <a:cubicBezTo>
                  <a:pt x="1922" y="1627"/>
                  <a:pt x="1922" y="1629"/>
                  <a:pt x="1921" y="1630"/>
                </a:cubicBezTo>
                <a:cubicBezTo>
                  <a:pt x="1921" y="1631"/>
                  <a:pt x="1921" y="1632"/>
                  <a:pt x="1922" y="1632"/>
                </a:cubicBezTo>
                <a:cubicBezTo>
                  <a:pt x="1922" y="1633"/>
                  <a:pt x="1923" y="1633"/>
                  <a:pt x="1923" y="1633"/>
                </a:cubicBezTo>
                <a:cubicBezTo>
                  <a:pt x="1924" y="1634"/>
                  <a:pt x="1924" y="1634"/>
                  <a:pt x="1925" y="1634"/>
                </a:cubicBezTo>
                <a:cubicBezTo>
                  <a:pt x="1926" y="1634"/>
                  <a:pt x="1927" y="1635"/>
                  <a:pt x="1928" y="1635"/>
                </a:cubicBezTo>
                <a:cubicBezTo>
                  <a:pt x="1929" y="1635"/>
                  <a:pt x="1930" y="1635"/>
                  <a:pt x="1931" y="1635"/>
                </a:cubicBezTo>
                <a:cubicBezTo>
                  <a:pt x="1932" y="1636"/>
                  <a:pt x="1933" y="1637"/>
                  <a:pt x="1933" y="1637"/>
                </a:cubicBezTo>
                <a:cubicBezTo>
                  <a:pt x="1934" y="1638"/>
                  <a:pt x="1934" y="1638"/>
                  <a:pt x="1935" y="1638"/>
                </a:cubicBezTo>
                <a:cubicBezTo>
                  <a:pt x="1935" y="1639"/>
                  <a:pt x="1936" y="1639"/>
                  <a:pt x="1936" y="1639"/>
                </a:cubicBezTo>
                <a:cubicBezTo>
                  <a:pt x="1938" y="1639"/>
                  <a:pt x="1937" y="1636"/>
                  <a:pt x="1937" y="1635"/>
                </a:cubicBezTo>
                <a:cubicBezTo>
                  <a:pt x="1938" y="1634"/>
                  <a:pt x="1938" y="1635"/>
                  <a:pt x="1939" y="1635"/>
                </a:cubicBezTo>
                <a:cubicBezTo>
                  <a:pt x="1939" y="1636"/>
                  <a:pt x="1939" y="1636"/>
                  <a:pt x="1939" y="1637"/>
                </a:cubicBezTo>
                <a:cubicBezTo>
                  <a:pt x="1939" y="1638"/>
                  <a:pt x="1939" y="1638"/>
                  <a:pt x="1940" y="1639"/>
                </a:cubicBezTo>
                <a:cubicBezTo>
                  <a:pt x="1941" y="1640"/>
                  <a:pt x="1941" y="1641"/>
                  <a:pt x="1941" y="1642"/>
                </a:cubicBezTo>
                <a:cubicBezTo>
                  <a:pt x="1942" y="1643"/>
                  <a:pt x="1942" y="1643"/>
                  <a:pt x="1943" y="1644"/>
                </a:cubicBezTo>
                <a:cubicBezTo>
                  <a:pt x="1943" y="1645"/>
                  <a:pt x="1943" y="1646"/>
                  <a:pt x="1944" y="1648"/>
                </a:cubicBezTo>
                <a:cubicBezTo>
                  <a:pt x="1945" y="1649"/>
                  <a:pt x="1946" y="1651"/>
                  <a:pt x="1946" y="1653"/>
                </a:cubicBezTo>
                <a:cubicBezTo>
                  <a:pt x="1945" y="1654"/>
                  <a:pt x="1944" y="1655"/>
                  <a:pt x="1946" y="1655"/>
                </a:cubicBezTo>
                <a:cubicBezTo>
                  <a:pt x="1946" y="1655"/>
                  <a:pt x="1946" y="1655"/>
                  <a:pt x="1947" y="1655"/>
                </a:cubicBezTo>
                <a:cubicBezTo>
                  <a:pt x="1947" y="1656"/>
                  <a:pt x="1947" y="1657"/>
                  <a:pt x="1947" y="1657"/>
                </a:cubicBezTo>
                <a:cubicBezTo>
                  <a:pt x="1946" y="1658"/>
                  <a:pt x="1946" y="1659"/>
                  <a:pt x="1946" y="1659"/>
                </a:cubicBezTo>
                <a:cubicBezTo>
                  <a:pt x="1945" y="1661"/>
                  <a:pt x="1946" y="1662"/>
                  <a:pt x="1947" y="1663"/>
                </a:cubicBezTo>
                <a:cubicBezTo>
                  <a:pt x="1948" y="1663"/>
                  <a:pt x="1948" y="1664"/>
                  <a:pt x="1948" y="1665"/>
                </a:cubicBezTo>
                <a:cubicBezTo>
                  <a:pt x="1948" y="1665"/>
                  <a:pt x="1948" y="1666"/>
                  <a:pt x="1948" y="1667"/>
                </a:cubicBezTo>
                <a:cubicBezTo>
                  <a:pt x="1949" y="1667"/>
                  <a:pt x="1949" y="1667"/>
                  <a:pt x="1950" y="1668"/>
                </a:cubicBezTo>
                <a:cubicBezTo>
                  <a:pt x="1950" y="1670"/>
                  <a:pt x="1950" y="1671"/>
                  <a:pt x="1951" y="1672"/>
                </a:cubicBezTo>
                <a:cubicBezTo>
                  <a:pt x="1952" y="1673"/>
                  <a:pt x="1952" y="1674"/>
                  <a:pt x="1953" y="1676"/>
                </a:cubicBezTo>
                <a:cubicBezTo>
                  <a:pt x="1953" y="1676"/>
                  <a:pt x="1954" y="1678"/>
                  <a:pt x="1955" y="1678"/>
                </a:cubicBezTo>
                <a:cubicBezTo>
                  <a:pt x="1955" y="1678"/>
                  <a:pt x="1955" y="1677"/>
                  <a:pt x="1954" y="1677"/>
                </a:cubicBezTo>
                <a:cubicBezTo>
                  <a:pt x="1954" y="1676"/>
                  <a:pt x="1954" y="1676"/>
                  <a:pt x="1954" y="1675"/>
                </a:cubicBezTo>
                <a:cubicBezTo>
                  <a:pt x="1953" y="1673"/>
                  <a:pt x="1952" y="1672"/>
                  <a:pt x="1952" y="1671"/>
                </a:cubicBezTo>
                <a:cubicBezTo>
                  <a:pt x="1953" y="1671"/>
                  <a:pt x="1953" y="1672"/>
                  <a:pt x="1953" y="1672"/>
                </a:cubicBezTo>
                <a:cubicBezTo>
                  <a:pt x="1954" y="1673"/>
                  <a:pt x="1954" y="1673"/>
                  <a:pt x="1954" y="1674"/>
                </a:cubicBezTo>
                <a:cubicBezTo>
                  <a:pt x="1955" y="1674"/>
                  <a:pt x="1955" y="1675"/>
                  <a:pt x="1955" y="1676"/>
                </a:cubicBezTo>
                <a:cubicBezTo>
                  <a:pt x="1955" y="1676"/>
                  <a:pt x="1956" y="1677"/>
                  <a:pt x="1956" y="1677"/>
                </a:cubicBezTo>
                <a:cubicBezTo>
                  <a:pt x="1957" y="1678"/>
                  <a:pt x="1957" y="1678"/>
                  <a:pt x="1957" y="1679"/>
                </a:cubicBezTo>
                <a:cubicBezTo>
                  <a:pt x="1957" y="1680"/>
                  <a:pt x="1957" y="1680"/>
                  <a:pt x="1958" y="1681"/>
                </a:cubicBezTo>
                <a:cubicBezTo>
                  <a:pt x="1959" y="1682"/>
                  <a:pt x="1960" y="1683"/>
                  <a:pt x="1960" y="1684"/>
                </a:cubicBezTo>
                <a:cubicBezTo>
                  <a:pt x="1961" y="1684"/>
                  <a:pt x="1961" y="1687"/>
                  <a:pt x="1962" y="1687"/>
                </a:cubicBezTo>
                <a:cubicBezTo>
                  <a:pt x="1963" y="1687"/>
                  <a:pt x="1962" y="1684"/>
                  <a:pt x="1962" y="1684"/>
                </a:cubicBezTo>
                <a:cubicBezTo>
                  <a:pt x="1962" y="1683"/>
                  <a:pt x="1961" y="1682"/>
                  <a:pt x="1962" y="1682"/>
                </a:cubicBezTo>
                <a:cubicBezTo>
                  <a:pt x="1963" y="1681"/>
                  <a:pt x="1963" y="1683"/>
                  <a:pt x="1963" y="1683"/>
                </a:cubicBezTo>
                <a:cubicBezTo>
                  <a:pt x="1964" y="1684"/>
                  <a:pt x="1965" y="1684"/>
                  <a:pt x="1965" y="1686"/>
                </a:cubicBezTo>
                <a:cubicBezTo>
                  <a:pt x="1965" y="1687"/>
                  <a:pt x="1964" y="1689"/>
                  <a:pt x="1966" y="1689"/>
                </a:cubicBezTo>
                <a:cubicBezTo>
                  <a:pt x="1966" y="1689"/>
                  <a:pt x="1967" y="1689"/>
                  <a:pt x="1967" y="1688"/>
                </a:cubicBezTo>
                <a:cubicBezTo>
                  <a:pt x="1967" y="1687"/>
                  <a:pt x="1967" y="1687"/>
                  <a:pt x="1968" y="1686"/>
                </a:cubicBezTo>
                <a:cubicBezTo>
                  <a:pt x="1968" y="1686"/>
                  <a:pt x="1968" y="1685"/>
                  <a:pt x="1969" y="1685"/>
                </a:cubicBezTo>
                <a:cubicBezTo>
                  <a:pt x="1969" y="1685"/>
                  <a:pt x="1969" y="1687"/>
                  <a:pt x="1969" y="1687"/>
                </a:cubicBezTo>
                <a:cubicBezTo>
                  <a:pt x="1969" y="1688"/>
                  <a:pt x="1968" y="1688"/>
                  <a:pt x="1968" y="1689"/>
                </a:cubicBezTo>
                <a:cubicBezTo>
                  <a:pt x="1967" y="1690"/>
                  <a:pt x="1968" y="1690"/>
                  <a:pt x="1968" y="1691"/>
                </a:cubicBezTo>
                <a:cubicBezTo>
                  <a:pt x="1968" y="1692"/>
                  <a:pt x="1967" y="1692"/>
                  <a:pt x="1967" y="1692"/>
                </a:cubicBezTo>
                <a:cubicBezTo>
                  <a:pt x="1966" y="1693"/>
                  <a:pt x="1968" y="1694"/>
                  <a:pt x="1968" y="1695"/>
                </a:cubicBezTo>
                <a:cubicBezTo>
                  <a:pt x="1968" y="1695"/>
                  <a:pt x="1968" y="1696"/>
                  <a:pt x="1968" y="1697"/>
                </a:cubicBezTo>
                <a:cubicBezTo>
                  <a:pt x="1969" y="1697"/>
                  <a:pt x="1969" y="1697"/>
                  <a:pt x="1969" y="1696"/>
                </a:cubicBezTo>
                <a:cubicBezTo>
                  <a:pt x="1969" y="1696"/>
                  <a:pt x="1968" y="1693"/>
                  <a:pt x="1969" y="1694"/>
                </a:cubicBezTo>
                <a:cubicBezTo>
                  <a:pt x="1970" y="1694"/>
                  <a:pt x="1969" y="1696"/>
                  <a:pt x="1971" y="1697"/>
                </a:cubicBezTo>
                <a:cubicBezTo>
                  <a:pt x="1971" y="1696"/>
                  <a:pt x="1970" y="1694"/>
                  <a:pt x="1971" y="1693"/>
                </a:cubicBezTo>
                <a:cubicBezTo>
                  <a:pt x="1972" y="1692"/>
                  <a:pt x="1972" y="1692"/>
                  <a:pt x="1973" y="1693"/>
                </a:cubicBezTo>
                <a:cubicBezTo>
                  <a:pt x="1973" y="1693"/>
                  <a:pt x="1974" y="1693"/>
                  <a:pt x="1975" y="1693"/>
                </a:cubicBezTo>
                <a:cubicBezTo>
                  <a:pt x="1976" y="1692"/>
                  <a:pt x="1977" y="1693"/>
                  <a:pt x="1979" y="1694"/>
                </a:cubicBezTo>
                <a:cubicBezTo>
                  <a:pt x="1979" y="1694"/>
                  <a:pt x="1982" y="1694"/>
                  <a:pt x="1981" y="1696"/>
                </a:cubicBezTo>
                <a:cubicBezTo>
                  <a:pt x="1981" y="1696"/>
                  <a:pt x="1980" y="1696"/>
                  <a:pt x="1980" y="1697"/>
                </a:cubicBezTo>
                <a:cubicBezTo>
                  <a:pt x="1980" y="1698"/>
                  <a:pt x="1981" y="1698"/>
                  <a:pt x="1982" y="1698"/>
                </a:cubicBezTo>
                <a:cubicBezTo>
                  <a:pt x="1983" y="1699"/>
                  <a:pt x="1982" y="1701"/>
                  <a:pt x="1983" y="1702"/>
                </a:cubicBezTo>
                <a:cubicBezTo>
                  <a:pt x="1984" y="1703"/>
                  <a:pt x="1985" y="1703"/>
                  <a:pt x="1986" y="1705"/>
                </a:cubicBezTo>
                <a:cubicBezTo>
                  <a:pt x="1987" y="1706"/>
                  <a:pt x="1986" y="1707"/>
                  <a:pt x="1985" y="1708"/>
                </a:cubicBezTo>
                <a:cubicBezTo>
                  <a:pt x="1984" y="1709"/>
                  <a:pt x="1984" y="1708"/>
                  <a:pt x="1983" y="1708"/>
                </a:cubicBezTo>
                <a:cubicBezTo>
                  <a:pt x="1983" y="1707"/>
                  <a:pt x="1982" y="1707"/>
                  <a:pt x="1982" y="1707"/>
                </a:cubicBezTo>
                <a:cubicBezTo>
                  <a:pt x="1981" y="1706"/>
                  <a:pt x="1981" y="1706"/>
                  <a:pt x="1980" y="1705"/>
                </a:cubicBezTo>
                <a:cubicBezTo>
                  <a:pt x="1979" y="1704"/>
                  <a:pt x="1978" y="1704"/>
                  <a:pt x="1978" y="1706"/>
                </a:cubicBezTo>
                <a:cubicBezTo>
                  <a:pt x="1979" y="1706"/>
                  <a:pt x="1979" y="1707"/>
                  <a:pt x="1979" y="1708"/>
                </a:cubicBezTo>
                <a:cubicBezTo>
                  <a:pt x="1979" y="1708"/>
                  <a:pt x="1979" y="1709"/>
                  <a:pt x="1979" y="1710"/>
                </a:cubicBezTo>
                <a:cubicBezTo>
                  <a:pt x="1980" y="1710"/>
                  <a:pt x="1980" y="1710"/>
                  <a:pt x="1981" y="1711"/>
                </a:cubicBezTo>
                <a:cubicBezTo>
                  <a:pt x="1982" y="1711"/>
                  <a:pt x="1982" y="1712"/>
                  <a:pt x="1982" y="1712"/>
                </a:cubicBezTo>
                <a:cubicBezTo>
                  <a:pt x="1983" y="1714"/>
                  <a:pt x="1983" y="1715"/>
                  <a:pt x="1985" y="1716"/>
                </a:cubicBezTo>
                <a:cubicBezTo>
                  <a:pt x="1985" y="1716"/>
                  <a:pt x="1986" y="1717"/>
                  <a:pt x="1986" y="1717"/>
                </a:cubicBezTo>
                <a:cubicBezTo>
                  <a:pt x="1987" y="1716"/>
                  <a:pt x="1987" y="1715"/>
                  <a:pt x="1987" y="1714"/>
                </a:cubicBezTo>
                <a:cubicBezTo>
                  <a:pt x="1987" y="1713"/>
                  <a:pt x="1987" y="1713"/>
                  <a:pt x="1986" y="1712"/>
                </a:cubicBezTo>
                <a:cubicBezTo>
                  <a:pt x="1986" y="1712"/>
                  <a:pt x="1986" y="1711"/>
                  <a:pt x="1986" y="1710"/>
                </a:cubicBezTo>
                <a:cubicBezTo>
                  <a:pt x="1986" y="1709"/>
                  <a:pt x="1987" y="1709"/>
                  <a:pt x="1987" y="1709"/>
                </a:cubicBezTo>
                <a:cubicBezTo>
                  <a:pt x="1988" y="1708"/>
                  <a:pt x="1988" y="1707"/>
                  <a:pt x="1989" y="1708"/>
                </a:cubicBezTo>
                <a:cubicBezTo>
                  <a:pt x="1990" y="1708"/>
                  <a:pt x="1989" y="1711"/>
                  <a:pt x="1988" y="1711"/>
                </a:cubicBezTo>
                <a:cubicBezTo>
                  <a:pt x="1988" y="1713"/>
                  <a:pt x="1989" y="1713"/>
                  <a:pt x="1989" y="1715"/>
                </a:cubicBezTo>
                <a:cubicBezTo>
                  <a:pt x="1989" y="1716"/>
                  <a:pt x="1988" y="1717"/>
                  <a:pt x="1990" y="1718"/>
                </a:cubicBezTo>
                <a:cubicBezTo>
                  <a:pt x="1991" y="1719"/>
                  <a:pt x="1991" y="1719"/>
                  <a:pt x="1992" y="1721"/>
                </a:cubicBezTo>
                <a:cubicBezTo>
                  <a:pt x="1992" y="1722"/>
                  <a:pt x="1993" y="1723"/>
                  <a:pt x="1993" y="1724"/>
                </a:cubicBezTo>
                <a:cubicBezTo>
                  <a:pt x="1993" y="1724"/>
                  <a:pt x="1994" y="1725"/>
                  <a:pt x="1994" y="1726"/>
                </a:cubicBezTo>
                <a:cubicBezTo>
                  <a:pt x="1995" y="1726"/>
                  <a:pt x="1995" y="1727"/>
                  <a:pt x="1995" y="1728"/>
                </a:cubicBezTo>
                <a:cubicBezTo>
                  <a:pt x="1996" y="1730"/>
                  <a:pt x="1996" y="1733"/>
                  <a:pt x="1997" y="1736"/>
                </a:cubicBezTo>
                <a:cubicBezTo>
                  <a:pt x="1998" y="1740"/>
                  <a:pt x="1999" y="1743"/>
                  <a:pt x="1998" y="1747"/>
                </a:cubicBezTo>
                <a:cubicBezTo>
                  <a:pt x="1997" y="1748"/>
                  <a:pt x="1997" y="1750"/>
                  <a:pt x="1996" y="1751"/>
                </a:cubicBezTo>
                <a:cubicBezTo>
                  <a:pt x="1996" y="1754"/>
                  <a:pt x="1996" y="1757"/>
                  <a:pt x="1995" y="1761"/>
                </a:cubicBezTo>
                <a:cubicBezTo>
                  <a:pt x="1995" y="1762"/>
                  <a:pt x="1994" y="1763"/>
                  <a:pt x="1994" y="1765"/>
                </a:cubicBezTo>
                <a:cubicBezTo>
                  <a:pt x="1994" y="1767"/>
                  <a:pt x="1994" y="1768"/>
                  <a:pt x="1994" y="1770"/>
                </a:cubicBezTo>
                <a:cubicBezTo>
                  <a:pt x="1994" y="1771"/>
                  <a:pt x="1993" y="1772"/>
                  <a:pt x="1993" y="1774"/>
                </a:cubicBezTo>
                <a:cubicBezTo>
                  <a:pt x="1993" y="1774"/>
                  <a:pt x="1992" y="1775"/>
                  <a:pt x="1993" y="1775"/>
                </a:cubicBezTo>
                <a:cubicBezTo>
                  <a:pt x="1994" y="1775"/>
                  <a:pt x="1994" y="1774"/>
                  <a:pt x="1994" y="1774"/>
                </a:cubicBezTo>
                <a:cubicBezTo>
                  <a:pt x="1995" y="1773"/>
                  <a:pt x="1996" y="1773"/>
                  <a:pt x="1997" y="1772"/>
                </a:cubicBezTo>
                <a:cubicBezTo>
                  <a:pt x="1998" y="1771"/>
                  <a:pt x="1998" y="1770"/>
                  <a:pt x="2000" y="1769"/>
                </a:cubicBezTo>
                <a:cubicBezTo>
                  <a:pt x="2000" y="1768"/>
                  <a:pt x="2001" y="1769"/>
                  <a:pt x="2001" y="1770"/>
                </a:cubicBezTo>
                <a:cubicBezTo>
                  <a:pt x="2001" y="1771"/>
                  <a:pt x="2000" y="1771"/>
                  <a:pt x="2000" y="1771"/>
                </a:cubicBezTo>
                <a:cubicBezTo>
                  <a:pt x="1999" y="1772"/>
                  <a:pt x="1999" y="1773"/>
                  <a:pt x="1999" y="1773"/>
                </a:cubicBezTo>
                <a:cubicBezTo>
                  <a:pt x="1999" y="1774"/>
                  <a:pt x="1999" y="1775"/>
                  <a:pt x="1999" y="1775"/>
                </a:cubicBezTo>
                <a:cubicBezTo>
                  <a:pt x="1999" y="1776"/>
                  <a:pt x="1999" y="1776"/>
                  <a:pt x="2000" y="1776"/>
                </a:cubicBezTo>
                <a:cubicBezTo>
                  <a:pt x="2000" y="1775"/>
                  <a:pt x="2001" y="1775"/>
                  <a:pt x="2001" y="1774"/>
                </a:cubicBezTo>
                <a:cubicBezTo>
                  <a:pt x="2001" y="1774"/>
                  <a:pt x="2002" y="1773"/>
                  <a:pt x="2002" y="1773"/>
                </a:cubicBezTo>
                <a:cubicBezTo>
                  <a:pt x="2003" y="1773"/>
                  <a:pt x="2002" y="1774"/>
                  <a:pt x="2002" y="1775"/>
                </a:cubicBezTo>
                <a:cubicBezTo>
                  <a:pt x="2002" y="1775"/>
                  <a:pt x="2002" y="1776"/>
                  <a:pt x="2002" y="1777"/>
                </a:cubicBezTo>
                <a:cubicBezTo>
                  <a:pt x="2002" y="1778"/>
                  <a:pt x="2003" y="1778"/>
                  <a:pt x="2003" y="1777"/>
                </a:cubicBezTo>
                <a:cubicBezTo>
                  <a:pt x="2004" y="1776"/>
                  <a:pt x="2003" y="1773"/>
                  <a:pt x="2005" y="1774"/>
                </a:cubicBezTo>
                <a:cubicBezTo>
                  <a:pt x="2006" y="1774"/>
                  <a:pt x="2005" y="1775"/>
                  <a:pt x="2006" y="1776"/>
                </a:cubicBezTo>
                <a:cubicBezTo>
                  <a:pt x="2006" y="1777"/>
                  <a:pt x="2006" y="1777"/>
                  <a:pt x="2006" y="1778"/>
                </a:cubicBezTo>
                <a:cubicBezTo>
                  <a:pt x="2007" y="1778"/>
                  <a:pt x="2007" y="1779"/>
                  <a:pt x="2007" y="1780"/>
                </a:cubicBezTo>
                <a:cubicBezTo>
                  <a:pt x="2008" y="1780"/>
                  <a:pt x="2008" y="1779"/>
                  <a:pt x="2008" y="1778"/>
                </a:cubicBezTo>
                <a:cubicBezTo>
                  <a:pt x="2008" y="1778"/>
                  <a:pt x="2008" y="1777"/>
                  <a:pt x="2008" y="1776"/>
                </a:cubicBezTo>
                <a:cubicBezTo>
                  <a:pt x="2008" y="1776"/>
                  <a:pt x="2009" y="1776"/>
                  <a:pt x="2009" y="1775"/>
                </a:cubicBezTo>
                <a:cubicBezTo>
                  <a:pt x="2009" y="1774"/>
                  <a:pt x="2009" y="1773"/>
                  <a:pt x="2010" y="1773"/>
                </a:cubicBezTo>
                <a:cubicBezTo>
                  <a:pt x="2011" y="1773"/>
                  <a:pt x="2011" y="1775"/>
                  <a:pt x="2010" y="1775"/>
                </a:cubicBezTo>
                <a:cubicBezTo>
                  <a:pt x="2010" y="1776"/>
                  <a:pt x="2008" y="1778"/>
                  <a:pt x="2010" y="1778"/>
                </a:cubicBezTo>
                <a:cubicBezTo>
                  <a:pt x="2010" y="1778"/>
                  <a:pt x="2010" y="1779"/>
                  <a:pt x="2011" y="1779"/>
                </a:cubicBezTo>
                <a:cubicBezTo>
                  <a:pt x="2011" y="1780"/>
                  <a:pt x="2011" y="1779"/>
                  <a:pt x="2012" y="1778"/>
                </a:cubicBezTo>
                <a:cubicBezTo>
                  <a:pt x="2012" y="1778"/>
                  <a:pt x="2012" y="1778"/>
                  <a:pt x="2013" y="1777"/>
                </a:cubicBezTo>
                <a:cubicBezTo>
                  <a:pt x="2013" y="1777"/>
                  <a:pt x="2013" y="1776"/>
                  <a:pt x="2013" y="1776"/>
                </a:cubicBezTo>
                <a:cubicBezTo>
                  <a:pt x="2015" y="1776"/>
                  <a:pt x="2013" y="1779"/>
                  <a:pt x="2013" y="1779"/>
                </a:cubicBezTo>
                <a:cubicBezTo>
                  <a:pt x="2013" y="1780"/>
                  <a:pt x="2014" y="1781"/>
                  <a:pt x="2014" y="1781"/>
                </a:cubicBezTo>
                <a:cubicBezTo>
                  <a:pt x="2015" y="1781"/>
                  <a:pt x="2016" y="1779"/>
                  <a:pt x="2016" y="1779"/>
                </a:cubicBezTo>
                <a:cubicBezTo>
                  <a:pt x="2017" y="1779"/>
                  <a:pt x="2017" y="1779"/>
                  <a:pt x="2018" y="1778"/>
                </a:cubicBezTo>
                <a:cubicBezTo>
                  <a:pt x="2018" y="1778"/>
                  <a:pt x="2019" y="1777"/>
                  <a:pt x="2019" y="1777"/>
                </a:cubicBezTo>
                <a:cubicBezTo>
                  <a:pt x="2019" y="1775"/>
                  <a:pt x="2020" y="1774"/>
                  <a:pt x="2020" y="1773"/>
                </a:cubicBezTo>
                <a:cubicBezTo>
                  <a:pt x="2021" y="1771"/>
                  <a:pt x="2022" y="1770"/>
                  <a:pt x="2023" y="1770"/>
                </a:cubicBezTo>
                <a:cubicBezTo>
                  <a:pt x="2024" y="1770"/>
                  <a:pt x="2025" y="1770"/>
                  <a:pt x="2025" y="1770"/>
                </a:cubicBezTo>
                <a:cubicBezTo>
                  <a:pt x="2026" y="1770"/>
                  <a:pt x="2027" y="1770"/>
                  <a:pt x="2027" y="1769"/>
                </a:cubicBezTo>
                <a:cubicBezTo>
                  <a:pt x="2028" y="1769"/>
                  <a:pt x="2029" y="1768"/>
                  <a:pt x="2029" y="1768"/>
                </a:cubicBezTo>
                <a:cubicBezTo>
                  <a:pt x="2028" y="1767"/>
                  <a:pt x="2027" y="1767"/>
                  <a:pt x="2028" y="1767"/>
                </a:cubicBezTo>
                <a:cubicBezTo>
                  <a:pt x="2028" y="1766"/>
                  <a:pt x="2029" y="1767"/>
                  <a:pt x="2030" y="1767"/>
                </a:cubicBezTo>
                <a:cubicBezTo>
                  <a:pt x="2031" y="1767"/>
                  <a:pt x="2031" y="1767"/>
                  <a:pt x="2032" y="1767"/>
                </a:cubicBezTo>
                <a:cubicBezTo>
                  <a:pt x="2032" y="1766"/>
                  <a:pt x="2033" y="1766"/>
                  <a:pt x="2034" y="1766"/>
                </a:cubicBezTo>
                <a:cubicBezTo>
                  <a:pt x="2034" y="1765"/>
                  <a:pt x="2033" y="1765"/>
                  <a:pt x="2033" y="1765"/>
                </a:cubicBezTo>
                <a:cubicBezTo>
                  <a:pt x="2033" y="1764"/>
                  <a:pt x="2033" y="1764"/>
                  <a:pt x="2032" y="1763"/>
                </a:cubicBezTo>
                <a:cubicBezTo>
                  <a:pt x="2032" y="1762"/>
                  <a:pt x="2032" y="1761"/>
                  <a:pt x="2033" y="1760"/>
                </a:cubicBezTo>
                <a:cubicBezTo>
                  <a:pt x="2033" y="1761"/>
                  <a:pt x="2032" y="1762"/>
                  <a:pt x="2033" y="1763"/>
                </a:cubicBezTo>
                <a:cubicBezTo>
                  <a:pt x="2033" y="1763"/>
                  <a:pt x="2034" y="1764"/>
                  <a:pt x="2034" y="1764"/>
                </a:cubicBezTo>
                <a:cubicBezTo>
                  <a:pt x="2035" y="1765"/>
                  <a:pt x="2036" y="1764"/>
                  <a:pt x="2038" y="1764"/>
                </a:cubicBezTo>
                <a:cubicBezTo>
                  <a:pt x="2039" y="1763"/>
                  <a:pt x="2039" y="1763"/>
                  <a:pt x="2040" y="1761"/>
                </a:cubicBezTo>
                <a:cubicBezTo>
                  <a:pt x="2041" y="1760"/>
                  <a:pt x="2043" y="1760"/>
                  <a:pt x="2043" y="1759"/>
                </a:cubicBezTo>
                <a:cubicBezTo>
                  <a:pt x="2044" y="1757"/>
                  <a:pt x="2043" y="1755"/>
                  <a:pt x="2043" y="1754"/>
                </a:cubicBezTo>
                <a:cubicBezTo>
                  <a:pt x="2044" y="1753"/>
                  <a:pt x="2044" y="1753"/>
                  <a:pt x="2045" y="1752"/>
                </a:cubicBezTo>
                <a:cubicBezTo>
                  <a:pt x="2045" y="1751"/>
                  <a:pt x="2045" y="1751"/>
                  <a:pt x="2045" y="1750"/>
                </a:cubicBezTo>
                <a:cubicBezTo>
                  <a:pt x="2045" y="1749"/>
                  <a:pt x="2044" y="1746"/>
                  <a:pt x="2045" y="1746"/>
                </a:cubicBezTo>
                <a:cubicBezTo>
                  <a:pt x="2046" y="1746"/>
                  <a:pt x="2046" y="1748"/>
                  <a:pt x="2046" y="1748"/>
                </a:cubicBezTo>
                <a:cubicBezTo>
                  <a:pt x="2046" y="1749"/>
                  <a:pt x="2047" y="1749"/>
                  <a:pt x="2047" y="1750"/>
                </a:cubicBezTo>
                <a:cubicBezTo>
                  <a:pt x="2048" y="1750"/>
                  <a:pt x="2049" y="1751"/>
                  <a:pt x="2050" y="1753"/>
                </a:cubicBezTo>
                <a:cubicBezTo>
                  <a:pt x="2050" y="1754"/>
                  <a:pt x="2050" y="1755"/>
                  <a:pt x="2051" y="1756"/>
                </a:cubicBezTo>
                <a:cubicBezTo>
                  <a:pt x="2052" y="1758"/>
                  <a:pt x="2052" y="1759"/>
                  <a:pt x="2052" y="1761"/>
                </a:cubicBezTo>
                <a:cubicBezTo>
                  <a:pt x="2052" y="1762"/>
                  <a:pt x="2053" y="1765"/>
                  <a:pt x="2055" y="1765"/>
                </a:cubicBezTo>
                <a:cubicBezTo>
                  <a:pt x="2055" y="1764"/>
                  <a:pt x="2055" y="1764"/>
                  <a:pt x="2056" y="1764"/>
                </a:cubicBezTo>
                <a:cubicBezTo>
                  <a:pt x="2057" y="1763"/>
                  <a:pt x="2058" y="1764"/>
                  <a:pt x="2058" y="1764"/>
                </a:cubicBezTo>
                <a:cubicBezTo>
                  <a:pt x="2059" y="1764"/>
                  <a:pt x="2060" y="1763"/>
                  <a:pt x="2060" y="1764"/>
                </a:cubicBezTo>
                <a:cubicBezTo>
                  <a:pt x="2060" y="1765"/>
                  <a:pt x="2059" y="1765"/>
                  <a:pt x="2059" y="1766"/>
                </a:cubicBezTo>
                <a:cubicBezTo>
                  <a:pt x="2059" y="1766"/>
                  <a:pt x="2059" y="1767"/>
                  <a:pt x="2059" y="1768"/>
                </a:cubicBezTo>
                <a:cubicBezTo>
                  <a:pt x="2059" y="1769"/>
                  <a:pt x="2058" y="1770"/>
                  <a:pt x="2058" y="1772"/>
                </a:cubicBezTo>
                <a:cubicBezTo>
                  <a:pt x="2058" y="1773"/>
                  <a:pt x="2059" y="1775"/>
                  <a:pt x="2059" y="1777"/>
                </a:cubicBezTo>
                <a:cubicBezTo>
                  <a:pt x="2060" y="1777"/>
                  <a:pt x="2060" y="1778"/>
                  <a:pt x="2061" y="1779"/>
                </a:cubicBezTo>
                <a:cubicBezTo>
                  <a:pt x="2061" y="1780"/>
                  <a:pt x="2061" y="1781"/>
                  <a:pt x="2061" y="1782"/>
                </a:cubicBezTo>
                <a:cubicBezTo>
                  <a:pt x="2061" y="1783"/>
                  <a:pt x="2062" y="1784"/>
                  <a:pt x="2061" y="1785"/>
                </a:cubicBezTo>
                <a:cubicBezTo>
                  <a:pt x="2061" y="1786"/>
                  <a:pt x="2061" y="1788"/>
                  <a:pt x="2062" y="1789"/>
                </a:cubicBezTo>
                <a:cubicBezTo>
                  <a:pt x="2063" y="1792"/>
                  <a:pt x="2061" y="1795"/>
                  <a:pt x="2063" y="1798"/>
                </a:cubicBezTo>
                <a:cubicBezTo>
                  <a:pt x="2064" y="1799"/>
                  <a:pt x="2065" y="1799"/>
                  <a:pt x="2065" y="1800"/>
                </a:cubicBezTo>
                <a:cubicBezTo>
                  <a:pt x="2066" y="1800"/>
                  <a:pt x="2067" y="1802"/>
                  <a:pt x="2067" y="1803"/>
                </a:cubicBezTo>
                <a:cubicBezTo>
                  <a:pt x="2067" y="1806"/>
                  <a:pt x="2066" y="1809"/>
                  <a:pt x="2067" y="1813"/>
                </a:cubicBezTo>
                <a:cubicBezTo>
                  <a:pt x="2068" y="1814"/>
                  <a:pt x="2068" y="1815"/>
                  <a:pt x="2068" y="1817"/>
                </a:cubicBezTo>
                <a:cubicBezTo>
                  <a:pt x="2068" y="1817"/>
                  <a:pt x="2068" y="1818"/>
                  <a:pt x="2068" y="1819"/>
                </a:cubicBezTo>
                <a:cubicBezTo>
                  <a:pt x="2068" y="1819"/>
                  <a:pt x="2069" y="1820"/>
                  <a:pt x="2069" y="1820"/>
                </a:cubicBezTo>
                <a:cubicBezTo>
                  <a:pt x="2069" y="1821"/>
                  <a:pt x="2069" y="1823"/>
                  <a:pt x="2070" y="1824"/>
                </a:cubicBezTo>
                <a:cubicBezTo>
                  <a:pt x="2070" y="1823"/>
                  <a:pt x="2070" y="1821"/>
                  <a:pt x="2070" y="1820"/>
                </a:cubicBezTo>
                <a:cubicBezTo>
                  <a:pt x="2070" y="1818"/>
                  <a:pt x="2070" y="1817"/>
                  <a:pt x="2070" y="1815"/>
                </a:cubicBezTo>
                <a:cubicBezTo>
                  <a:pt x="2070" y="1813"/>
                  <a:pt x="2072" y="1816"/>
                  <a:pt x="2072" y="1817"/>
                </a:cubicBezTo>
                <a:cubicBezTo>
                  <a:pt x="2072" y="1818"/>
                  <a:pt x="2072" y="1818"/>
                  <a:pt x="2072" y="1819"/>
                </a:cubicBezTo>
                <a:cubicBezTo>
                  <a:pt x="2073" y="1820"/>
                  <a:pt x="2073" y="1820"/>
                  <a:pt x="2073" y="1821"/>
                </a:cubicBezTo>
                <a:cubicBezTo>
                  <a:pt x="2074" y="1822"/>
                  <a:pt x="2075" y="1823"/>
                  <a:pt x="2075" y="1825"/>
                </a:cubicBezTo>
                <a:cubicBezTo>
                  <a:pt x="2075" y="1826"/>
                  <a:pt x="2076" y="1828"/>
                  <a:pt x="2076" y="1830"/>
                </a:cubicBezTo>
                <a:cubicBezTo>
                  <a:pt x="2077" y="1831"/>
                  <a:pt x="2078" y="1832"/>
                  <a:pt x="2078" y="1833"/>
                </a:cubicBezTo>
                <a:cubicBezTo>
                  <a:pt x="2079" y="1835"/>
                  <a:pt x="2079" y="1836"/>
                  <a:pt x="2079" y="1837"/>
                </a:cubicBezTo>
                <a:cubicBezTo>
                  <a:pt x="2080" y="1839"/>
                  <a:pt x="2080" y="1841"/>
                  <a:pt x="2079" y="1843"/>
                </a:cubicBezTo>
                <a:cubicBezTo>
                  <a:pt x="2079" y="1844"/>
                  <a:pt x="2078" y="1845"/>
                  <a:pt x="2078" y="1846"/>
                </a:cubicBezTo>
                <a:cubicBezTo>
                  <a:pt x="2078" y="1847"/>
                  <a:pt x="2078" y="1848"/>
                  <a:pt x="2078" y="1849"/>
                </a:cubicBezTo>
                <a:cubicBezTo>
                  <a:pt x="2077" y="1849"/>
                  <a:pt x="2076" y="1850"/>
                  <a:pt x="2078" y="1850"/>
                </a:cubicBezTo>
                <a:cubicBezTo>
                  <a:pt x="2079" y="1850"/>
                  <a:pt x="2081" y="1850"/>
                  <a:pt x="2080" y="1852"/>
                </a:cubicBezTo>
                <a:cubicBezTo>
                  <a:pt x="2078" y="1852"/>
                  <a:pt x="2079" y="1856"/>
                  <a:pt x="2078" y="1855"/>
                </a:cubicBezTo>
                <a:cubicBezTo>
                  <a:pt x="2077" y="1855"/>
                  <a:pt x="2076" y="1852"/>
                  <a:pt x="2075" y="1854"/>
                </a:cubicBezTo>
                <a:cubicBezTo>
                  <a:pt x="2074" y="1856"/>
                  <a:pt x="2076" y="1856"/>
                  <a:pt x="2077" y="1857"/>
                </a:cubicBezTo>
                <a:cubicBezTo>
                  <a:pt x="2079" y="1858"/>
                  <a:pt x="2078" y="1859"/>
                  <a:pt x="2078" y="1860"/>
                </a:cubicBezTo>
                <a:cubicBezTo>
                  <a:pt x="2078" y="1862"/>
                  <a:pt x="2080" y="1861"/>
                  <a:pt x="2081" y="1860"/>
                </a:cubicBezTo>
                <a:cubicBezTo>
                  <a:pt x="2081" y="1860"/>
                  <a:pt x="2081" y="1859"/>
                  <a:pt x="2082" y="1858"/>
                </a:cubicBezTo>
                <a:cubicBezTo>
                  <a:pt x="2082" y="1858"/>
                  <a:pt x="2083" y="1859"/>
                  <a:pt x="2083" y="1860"/>
                </a:cubicBezTo>
                <a:cubicBezTo>
                  <a:pt x="2083" y="1860"/>
                  <a:pt x="2082" y="1860"/>
                  <a:pt x="2082" y="1861"/>
                </a:cubicBezTo>
                <a:cubicBezTo>
                  <a:pt x="2081" y="1861"/>
                  <a:pt x="2081" y="1862"/>
                  <a:pt x="2080" y="1862"/>
                </a:cubicBezTo>
                <a:cubicBezTo>
                  <a:pt x="2080" y="1863"/>
                  <a:pt x="2081" y="1865"/>
                  <a:pt x="2081" y="1867"/>
                </a:cubicBezTo>
                <a:cubicBezTo>
                  <a:pt x="2081" y="1868"/>
                  <a:pt x="2081" y="1870"/>
                  <a:pt x="2081" y="1871"/>
                </a:cubicBezTo>
                <a:cubicBezTo>
                  <a:pt x="2081" y="1873"/>
                  <a:pt x="2080" y="1874"/>
                  <a:pt x="2080" y="1875"/>
                </a:cubicBezTo>
                <a:cubicBezTo>
                  <a:pt x="2080" y="1877"/>
                  <a:pt x="2079" y="1878"/>
                  <a:pt x="2077" y="1878"/>
                </a:cubicBezTo>
                <a:cubicBezTo>
                  <a:pt x="2076" y="1879"/>
                  <a:pt x="2075" y="1880"/>
                  <a:pt x="2075" y="1881"/>
                </a:cubicBezTo>
                <a:cubicBezTo>
                  <a:pt x="2075" y="1883"/>
                  <a:pt x="2076" y="1884"/>
                  <a:pt x="2077" y="1885"/>
                </a:cubicBezTo>
                <a:cubicBezTo>
                  <a:pt x="2077" y="1887"/>
                  <a:pt x="2077" y="1889"/>
                  <a:pt x="2077" y="1890"/>
                </a:cubicBezTo>
                <a:cubicBezTo>
                  <a:pt x="2076" y="1891"/>
                  <a:pt x="2076" y="1893"/>
                  <a:pt x="2076" y="1894"/>
                </a:cubicBezTo>
                <a:cubicBezTo>
                  <a:pt x="2077" y="1896"/>
                  <a:pt x="2078" y="1893"/>
                  <a:pt x="2078" y="1893"/>
                </a:cubicBezTo>
                <a:cubicBezTo>
                  <a:pt x="2080" y="1893"/>
                  <a:pt x="2078" y="1896"/>
                  <a:pt x="2078" y="1896"/>
                </a:cubicBezTo>
                <a:cubicBezTo>
                  <a:pt x="2077" y="1898"/>
                  <a:pt x="2077" y="1899"/>
                  <a:pt x="2077" y="1901"/>
                </a:cubicBezTo>
                <a:cubicBezTo>
                  <a:pt x="2076" y="1902"/>
                  <a:pt x="2075" y="1903"/>
                  <a:pt x="2074" y="1905"/>
                </a:cubicBezTo>
                <a:cubicBezTo>
                  <a:pt x="2074" y="1906"/>
                  <a:pt x="2074" y="1907"/>
                  <a:pt x="2073" y="1909"/>
                </a:cubicBezTo>
                <a:cubicBezTo>
                  <a:pt x="2073" y="1909"/>
                  <a:pt x="2072" y="1911"/>
                  <a:pt x="2072" y="1912"/>
                </a:cubicBezTo>
                <a:cubicBezTo>
                  <a:pt x="2072" y="1912"/>
                  <a:pt x="2072" y="1912"/>
                  <a:pt x="2073" y="1913"/>
                </a:cubicBezTo>
                <a:cubicBezTo>
                  <a:pt x="2073" y="1913"/>
                  <a:pt x="2073" y="1914"/>
                  <a:pt x="2073" y="1915"/>
                </a:cubicBezTo>
                <a:cubicBezTo>
                  <a:pt x="2073" y="1915"/>
                  <a:pt x="2072" y="1915"/>
                  <a:pt x="2072" y="1916"/>
                </a:cubicBezTo>
                <a:cubicBezTo>
                  <a:pt x="2072" y="1917"/>
                  <a:pt x="2072" y="1917"/>
                  <a:pt x="2072" y="1918"/>
                </a:cubicBezTo>
                <a:cubicBezTo>
                  <a:pt x="2071" y="1918"/>
                  <a:pt x="2071" y="1918"/>
                  <a:pt x="2071" y="1919"/>
                </a:cubicBezTo>
                <a:cubicBezTo>
                  <a:pt x="2071" y="1920"/>
                  <a:pt x="2071" y="1922"/>
                  <a:pt x="2071" y="1924"/>
                </a:cubicBezTo>
                <a:cubicBezTo>
                  <a:pt x="2070" y="1925"/>
                  <a:pt x="2070" y="1926"/>
                  <a:pt x="2071" y="1927"/>
                </a:cubicBezTo>
                <a:cubicBezTo>
                  <a:pt x="2071" y="1927"/>
                  <a:pt x="2071" y="1927"/>
                  <a:pt x="2072" y="1928"/>
                </a:cubicBezTo>
                <a:cubicBezTo>
                  <a:pt x="2072" y="1928"/>
                  <a:pt x="2072" y="1929"/>
                  <a:pt x="2072" y="1930"/>
                </a:cubicBezTo>
                <a:cubicBezTo>
                  <a:pt x="2072" y="1931"/>
                  <a:pt x="2072" y="1930"/>
                  <a:pt x="2073" y="1930"/>
                </a:cubicBezTo>
                <a:cubicBezTo>
                  <a:pt x="2073" y="1931"/>
                  <a:pt x="2074" y="1931"/>
                  <a:pt x="2073" y="1932"/>
                </a:cubicBezTo>
                <a:cubicBezTo>
                  <a:pt x="2073" y="1932"/>
                  <a:pt x="2072" y="1932"/>
                  <a:pt x="2072" y="1933"/>
                </a:cubicBezTo>
                <a:cubicBezTo>
                  <a:pt x="2072" y="1934"/>
                  <a:pt x="2072" y="1934"/>
                  <a:pt x="2072" y="1935"/>
                </a:cubicBezTo>
                <a:cubicBezTo>
                  <a:pt x="2071" y="1936"/>
                  <a:pt x="2071" y="1938"/>
                  <a:pt x="2071" y="1939"/>
                </a:cubicBezTo>
                <a:cubicBezTo>
                  <a:pt x="2073" y="1941"/>
                  <a:pt x="2074" y="1938"/>
                  <a:pt x="2074" y="1937"/>
                </a:cubicBezTo>
                <a:cubicBezTo>
                  <a:pt x="2075" y="1937"/>
                  <a:pt x="2076" y="1937"/>
                  <a:pt x="2075" y="1936"/>
                </a:cubicBezTo>
                <a:cubicBezTo>
                  <a:pt x="2075" y="1935"/>
                  <a:pt x="2075" y="1935"/>
                  <a:pt x="2075" y="1934"/>
                </a:cubicBezTo>
                <a:cubicBezTo>
                  <a:pt x="2075" y="1934"/>
                  <a:pt x="2074" y="1934"/>
                  <a:pt x="2074" y="1933"/>
                </a:cubicBezTo>
                <a:cubicBezTo>
                  <a:pt x="2074" y="1933"/>
                  <a:pt x="2073" y="1932"/>
                  <a:pt x="2074" y="1932"/>
                </a:cubicBezTo>
                <a:cubicBezTo>
                  <a:pt x="2074" y="1931"/>
                  <a:pt x="2075" y="1931"/>
                  <a:pt x="2075" y="1931"/>
                </a:cubicBezTo>
                <a:cubicBezTo>
                  <a:pt x="2075" y="1931"/>
                  <a:pt x="2076" y="1930"/>
                  <a:pt x="2076" y="1930"/>
                </a:cubicBezTo>
                <a:cubicBezTo>
                  <a:pt x="2076" y="1929"/>
                  <a:pt x="2075" y="1930"/>
                  <a:pt x="2075" y="1929"/>
                </a:cubicBezTo>
                <a:cubicBezTo>
                  <a:pt x="2075" y="1928"/>
                  <a:pt x="2076" y="1929"/>
                  <a:pt x="2076" y="1928"/>
                </a:cubicBezTo>
                <a:cubicBezTo>
                  <a:pt x="2077" y="1928"/>
                  <a:pt x="2077" y="1928"/>
                  <a:pt x="2078" y="1927"/>
                </a:cubicBezTo>
                <a:cubicBezTo>
                  <a:pt x="2079" y="1927"/>
                  <a:pt x="2080" y="1929"/>
                  <a:pt x="2081" y="1929"/>
                </a:cubicBezTo>
                <a:cubicBezTo>
                  <a:pt x="2083" y="1930"/>
                  <a:pt x="2082" y="1931"/>
                  <a:pt x="2083" y="1933"/>
                </a:cubicBezTo>
                <a:cubicBezTo>
                  <a:pt x="2083" y="1934"/>
                  <a:pt x="2085" y="1934"/>
                  <a:pt x="2086" y="1935"/>
                </a:cubicBezTo>
                <a:cubicBezTo>
                  <a:pt x="2087" y="1936"/>
                  <a:pt x="2088" y="1936"/>
                  <a:pt x="2087" y="1938"/>
                </a:cubicBezTo>
                <a:cubicBezTo>
                  <a:pt x="2087" y="1938"/>
                  <a:pt x="2087" y="1939"/>
                  <a:pt x="2087" y="1940"/>
                </a:cubicBezTo>
                <a:cubicBezTo>
                  <a:pt x="2087" y="1940"/>
                  <a:pt x="2087" y="1941"/>
                  <a:pt x="2087" y="1942"/>
                </a:cubicBezTo>
                <a:cubicBezTo>
                  <a:pt x="2087" y="1942"/>
                  <a:pt x="2087" y="1943"/>
                  <a:pt x="2087" y="1944"/>
                </a:cubicBezTo>
                <a:cubicBezTo>
                  <a:pt x="2087" y="1944"/>
                  <a:pt x="2088" y="1945"/>
                  <a:pt x="2088" y="1945"/>
                </a:cubicBezTo>
                <a:cubicBezTo>
                  <a:pt x="2089" y="1945"/>
                  <a:pt x="2088" y="1944"/>
                  <a:pt x="2088" y="1944"/>
                </a:cubicBezTo>
                <a:cubicBezTo>
                  <a:pt x="2088" y="1943"/>
                  <a:pt x="2088" y="1942"/>
                  <a:pt x="2088" y="1942"/>
                </a:cubicBezTo>
                <a:cubicBezTo>
                  <a:pt x="2088" y="1941"/>
                  <a:pt x="2087" y="1941"/>
                  <a:pt x="2087" y="1941"/>
                </a:cubicBezTo>
                <a:cubicBezTo>
                  <a:pt x="2087" y="1940"/>
                  <a:pt x="2088" y="1940"/>
                  <a:pt x="2088" y="1940"/>
                </a:cubicBezTo>
                <a:cubicBezTo>
                  <a:pt x="2088" y="1940"/>
                  <a:pt x="2088" y="1941"/>
                  <a:pt x="2089" y="1941"/>
                </a:cubicBezTo>
                <a:cubicBezTo>
                  <a:pt x="2089" y="1941"/>
                  <a:pt x="2089" y="1941"/>
                  <a:pt x="2090" y="1941"/>
                </a:cubicBezTo>
                <a:cubicBezTo>
                  <a:pt x="2090" y="1941"/>
                  <a:pt x="2090" y="1941"/>
                  <a:pt x="2091" y="1942"/>
                </a:cubicBezTo>
                <a:cubicBezTo>
                  <a:pt x="2092" y="1943"/>
                  <a:pt x="2092" y="1944"/>
                  <a:pt x="2092" y="1945"/>
                </a:cubicBezTo>
                <a:cubicBezTo>
                  <a:pt x="2092" y="1947"/>
                  <a:pt x="2093" y="1948"/>
                  <a:pt x="2095" y="1948"/>
                </a:cubicBezTo>
                <a:cubicBezTo>
                  <a:pt x="2095" y="1947"/>
                  <a:pt x="2096" y="1946"/>
                  <a:pt x="2097" y="1947"/>
                </a:cubicBezTo>
                <a:cubicBezTo>
                  <a:pt x="2097" y="1947"/>
                  <a:pt x="2097" y="1948"/>
                  <a:pt x="2097" y="1948"/>
                </a:cubicBezTo>
                <a:cubicBezTo>
                  <a:pt x="2096" y="1949"/>
                  <a:pt x="2096" y="1949"/>
                  <a:pt x="2097" y="1950"/>
                </a:cubicBezTo>
                <a:cubicBezTo>
                  <a:pt x="2097" y="1950"/>
                  <a:pt x="2098" y="1951"/>
                  <a:pt x="2098" y="1951"/>
                </a:cubicBezTo>
                <a:cubicBezTo>
                  <a:pt x="2099" y="1952"/>
                  <a:pt x="2100" y="1951"/>
                  <a:pt x="2100" y="1952"/>
                </a:cubicBezTo>
                <a:cubicBezTo>
                  <a:pt x="2101" y="1953"/>
                  <a:pt x="2100" y="1953"/>
                  <a:pt x="2100" y="1953"/>
                </a:cubicBezTo>
                <a:cubicBezTo>
                  <a:pt x="2099" y="1954"/>
                  <a:pt x="2099" y="1955"/>
                  <a:pt x="2100" y="1955"/>
                </a:cubicBezTo>
                <a:cubicBezTo>
                  <a:pt x="2100" y="1956"/>
                  <a:pt x="2100" y="1958"/>
                  <a:pt x="2101" y="1958"/>
                </a:cubicBezTo>
                <a:cubicBezTo>
                  <a:pt x="2102" y="1959"/>
                  <a:pt x="2102" y="1960"/>
                  <a:pt x="2103" y="1961"/>
                </a:cubicBezTo>
                <a:cubicBezTo>
                  <a:pt x="2103" y="1962"/>
                  <a:pt x="2105" y="1962"/>
                  <a:pt x="2105" y="1963"/>
                </a:cubicBezTo>
                <a:cubicBezTo>
                  <a:pt x="2106" y="1963"/>
                  <a:pt x="2106" y="1964"/>
                  <a:pt x="2107" y="1964"/>
                </a:cubicBezTo>
                <a:cubicBezTo>
                  <a:pt x="2107" y="1965"/>
                  <a:pt x="2108" y="1965"/>
                  <a:pt x="2108" y="1966"/>
                </a:cubicBezTo>
                <a:cubicBezTo>
                  <a:pt x="2109" y="1967"/>
                  <a:pt x="2109" y="1969"/>
                  <a:pt x="2110" y="1970"/>
                </a:cubicBezTo>
                <a:cubicBezTo>
                  <a:pt x="2110" y="1971"/>
                  <a:pt x="2111" y="1971"/>
                  <a:pt x="2112" y="1972"/>
                </a:cubicBezTo>
                <a:cubicBezTo>
                  <a:pt x="2112" y="1974"/>
                  <a:pt x="2113" y="1975"/>
                  <a:pt x="2113" y="1976"/>
                </a:cubicBezTo>
                <a:cubicBezTo>
                  <a:pt x="2113" y="1978"/>
                  <a:pt x="2113" y="1979"/>
                  <a:pt x="2113" y="1981"/>
                </a:cubicBezTo>
                <a:cubicBezTo>
                  <a:pt x="2113" y="1982"/>
                  <a:pt x="2113" y="1984"/>
                  <a:pt x="2112" y="1985"/>
                </a:cubicBezTo>
                <a:cubicBezTo>
                  <a:pt x="2112" y="1985"/>
                  <a:pt x="2112" y="1985"/>
                  <a:pt x="2111" y="1985"/>
                </a:cubicBezTo>
                <a:cubicBezTo>
                  <a:pt x="2111" y="1985"/>
                  <a:pt x="2111" y="1985"/>
                  <a:pt x="2111" y="1986"/>
                </a:cubicBezTo>
                <a:cubicBezTo>
                  <a:pt x="2111" y="1986"/>
                  <a:pt x="2109" y="1986"/>
                  <a:pt x="2110" y="1987"/>
                </a:cubicBezTo>
                <a:cubicBezTo>
                  <a:pt x="2110" y="1988"/>
                  <a:pt x="2112" y="1987"/>
                  <a:pt x="2113" y="1987"/>
                </a:cubicBezTo>
                <a:cubicBezTo>
                  <a:pt x="2114" y="1987"/>
                  <a:pt x="2113" y="1989"/>
                  <a:pt x="2113" y="1990"/>
                </a:cubicBezTo>
                <a:cubicBezTo>
                  <a:pt x="2113" y="1991"/>
                  <a:pt x="2114" y="1992"/>
                  <a:pt x="2114" y="1993"/>
                </a:cubicBezTo>
                <a:cubicBezTo>
                  <a:pt x="2115" y="1994"/>
                  <a:pt x="2115" y="1996"/>
                  <a:pt x="2116" y="1998"/>
                </a:cubicBezTo>
                <a:cubicBezTo>
                  <a:pt x="2117" y="1999"/>
                  <a:pt x="2117" y="2000"/>
                  <a:pt x="2118" y="2002"/>
                </a:cubicBezTo>
                <a:cubicBezTo>
                  <a:pt x="2118" y="2003"/>
                  <a:pt x="2118" y="2004"/>
                  <a:pt x="2117" y="2006"/>
                </a:cubicBezTo>
                <a:cubicBezTo>
                  <a:pt x="2117" y="2007"/>
                  <a:pt x="2117" y="2007"/>
                  <a:pt x="2117" y="2008"/>
                </a:cubicBezTo>
                <a:cubicBezTo>
                  <a:pt x="2118" y="2009"/>
                  <a:pt x="2118" y="2009"/>
                  <a:pt x="2119" y="2009"/>
                </a:cubicBezTo>
                <a:cubicBezTo>
                  <a:pt x="2119" y="2009"/>
                  <a:pt x="2119" y="2010"/>
                  <a:pt x="2120" y="2010"/>
                </a:cubicBezTo>
                <a:cubicBezTo>
                  <a:pt x="2120" y="2011"/>
                  <a:pt x="2121" y="2012"/>
                  <a:pt x="2121" y="2012"/>
                </a:cubicBezTo>
                <a:cubicBezTo>
                  <a:pt x="2122" y="2014"/>
                  <a:pt x="2119" y="2013"/>
                  <a:pt x="2120" y="2015"/>
                </a:cubicBezTo>
                <a:cubicBezTo>
                  <a:pt x="2120" y="2016"/>
                  <a:pt x="2122" y="2016"/>
                  <a:pt x="2123" y="2017"/>
                </a:cubicBezTo>
                <a:cubicBezTo>
                  <a:pt x="2124" y="2018"/>
                  <a:pt x="2124" y="2020"/>
                  <a:pt x="2125" y="2021"/>
                </a:cubicBezTo>
                <a:cubicBezTo>
                  <a:pt x="2125" y="2022"/>
                  <a:pt x="2126" y="2022"/>
                  <a:pt x="2127" y="2023"/>
                </a:cubicBezTo>
                <a:cubicBezTo>
                  <a:pt x="2128" y="2024"/>
                  <a:pt x="2128" y="2024"/>
                  <a:pt x="2129" y="2025"/>
                </a:cubicBezTo>
                <a:cubicBezTo>
                  <a:pt x="2129" y="2026"/>
                  <a:pt x="2129" y="2027"/>
                  <a:pt x="2130" y="2028"/>
                </a:cubicBezTo>
                <a:cubicBezTo>
                  <a:pt x="2131" y="2029"/>
                  <a:pt x="2131" y="2030"/>
                  <a:pt x="2131" y="2032"/>
                </a:cubicBezTo>
                <a:cubicBezTo>
                  <a:pt x="2131" y="2034"/>
                  <a:pt x="2131" y="2035"/>
                  <a:pt x="2133" y="2037"/>
                </a:cubicBezTo>
                <a:cubicBezTo>
                  <a:pt x="2134" y="2038"/>
                  <a:pt x="2135" y="2038"/>
                  <a:pt x="2136" y="2039"/>
                </a:cubicBezTo>
                <a:cubicBezTo>
                  <a:pt x="2138" y="2040"/>
                  <a:pt x="2139" y="2042"/>
                  <a:pt x="2140" y="2043"/>
                </a:cubicBezTo>
                <a:cubicBezTo>
                  <a:pt x="2143" y="2044"/>
                  <a:pt x="2146" y="2045"/>
                  <a:pt x="2149" y="2047"/>
                </a:cubicBezTo>
                <a:cubicBezTo>
                  <a:pt x="2150" y="2048"/>
                  <a:pt x="2151" y="2049"/>
                  <a:pt x="2153" y="2050"/>
                </a:cubicBezTo>
                <a:cubicBezTo>
                  <a:pt x="2154" y="2051"/>
                  <a:pt x="2156" y="2052"/>
                  <a:pt x="2157" y="2052"/>
                </a:cubicBezTo>
                <a:cubicBezTo>
                  <a:pt x="2160" y="2054"/>
                  <a:pt x="2162" y="2056"/>
                  <a:pt x="2164" y="2058"/>
                </a:cubicBezTo>
                <a:cubicBezTo>
                  <a:pt x="2166" y="2059"/>
                  <a:pt x="2167" y="2059"/>
                  <a:pt x="2169" y="2061"/>
                </a:cubicBezTo>
                <a:cubicBezTo>
                  <a:pt x="2170" y="2062"/>
                  <a:pt x="2171" y="2063"/>
                  <a:pt x="2172" y="2065"/>
                </a:cubicBezTo>
                <a:cubicBezTo>
                  <a:pt x="2173" y="2065"/>
                  <a:pt x="2173" y="2065"/>
                  <a:pt x="2174" y="2066"/>
                </a:cubicBezTo>
                <a:cubicBezTo>
                  <a:pt x="2175" y="2066"/>
                  <a:pt x="2176" y="2068"/>
                  <a:pt x="2177" y="2067"/>
                </a:cubicBezTo>
                <a:cubicBezTo>
                  <a:pt x="2177" y="2067"/>
                  <a:pt x="2177" y="2066"/>
                  <a:pt x="2177" y="2065"/>
                </a:cubicBezTo>
                <a:cubicBezTo>
                  <a:pt x="2178" y="2065"/>
                  <a:pt x="2179" y="2065"/>
                  <a:pt x="2179" y="2064"/>
                </a:cubicBezTo>
                <a:cubicBezTo>
                  <a:pt x="2180" y="2064"/>
                  <a:pt x="2181" y="2064"/>
                  <a:pt x="2182" y="2064"/>
                </a:cubicBezTo>
                <a:cubicBezTo>
                  <a:pt x="2183" y="2064"/>
                  <a:pt x="2184" y="2065"/>
                  <a:pt x="2185" y="2064"/>
                </a:cubicBezTo>
                <a:cubicBezTo>
                  <a:pt x="2185" y="2064"/>
                  <a:pt x="2185" y="2063"/>
                  <a:pt x="2185" y="2063"/>
                </a:cubicBezTo>
                <a:cubicBezTo>
                  <a:pt x="2185" y="2063"/>
                  <a:pt x="2186" y="2062"/>
                  <a:pt x="2186" y="2062"/>
                </a:cubicBezTo>
                <a:cubicBezTo>
                  <a:pt x="2186" y="2063"/>
                  <a:pt x="2186" y="2063"/>
                  <a:pt x="2186" y="2064"/>
                </a:cubicBezTo>
                <a:cubicBezTo>
                  <a:pt x="2186" y="2064"/>
                  <a:pt x="2186" y="2064"/>
                  <a:pt x="2186" y="2065"/>
                </a:cubicBezTo>
                <a:cubicBezTo>
                  <a:pt x="2187" y="2065"/>
                  <a:pt x="2187" y="2066"/>
                  <a:pt x="2187" y="2066"/>
                </a:cubicBezTo>
                <a:cubicBezTo>
                  <a:pt x="2187" y="2066"/>
                  <a:pt x="2187" y="2066"/>
                  <a:pt x="2187" y="2066"/>
                </a:cubicBezTo>
                <a:cubicBezTo>
                  <a:pt x="2187" y="2067"/>
                  <a:pt x="2188" y="2066"/>
                  <a:pt x="2188" y="2066"/>
                </a:cubicBezTo>
                <a:cubicBezTo>
                  <a:pt x="2188" y="2066"/>
                  <a:pt x="2188" y="2065"/>
                  <a:pt x="2189" y="2065"/>
                </a:cubicBezTo>
                <a:cubicBezTo>
                  <a:pt x="2190" y="2065"/>
                  <a:pt x="2190" y="2065"/>
                  <a:pt x="2190" y="2064"/>
                </a:cubicBezTo>
                <a:cubicBezTo>
                  <a:pt x="2191" y="2062"/>
                  <a:pt x="2190" y="2060"/>
                  <a:pt x="2190" y="2059"/>
                </a:cubicBezTo>
                <a:cubicBezTo>
                  <a:pt x="2189" y="2058"/>
                  <a:pt x="2189" y="2058"/>
                  <a:pt x="2188" y="2057"/>
                </a:cubicBezTo>
                <a:cubicBezTo>
                  <a:pt x="2188" y="2056"/>
                  <a:pt x="2187" y="2055"/>
                  <a:pt x="2186" y="2053"/>
                </a:cubicBezTo>
                <a:cubicBezTo>
                  <a:pt x="2186" y="2053"/>
                  <a:pt x="2186" y="2052"/>
                  <a:pt x="2186" y="2051"/>
                </a:cubicBezTo>
                <a:cubicBezTo>
                  <a:pt x="2185" y="2050"/>
                  <a:pt x="2184" y="2049"/>
                  <a:pt x="2184" y="2048"/>
                </a:cubicBezTo>
                <a:cubicBezTo>
                  <a:pt x="2183" y="2047"/>
                  <a:pt x="2182" y="2045"/>
                  <a:pt x="2181" y="2044"/>
                </a:cubicBezTo>
                <a:cubicBezTo>
                  <a:pt x="2180" y="2043"/>
                  <a:pt x="2179" y="2042"/>
                  <a:pt x="2178" y="2041"/>
                </a:cubicBezTo>
                <a:cubicBezTo>
                  <a:pt x="2178" y="2040"/>
                  <a:pt x="2177" y="2039"/>
                  <a:pt x="2176" y="2038"/>
                </a:cubicBezTo>
                <a:cubicBezTo>
                  <a:pt x="2175" y="2036"/>
                  <a:pt x="2174" y="2036"/>
                  <a:pt x="2174" y="2034"/>
                </a:cubicBezTo>
                <a:cubicBezTo>
                  <a:pt x="2173" y="2033"/>
                  <a:pt x="2174" y="2031"/>
                  <a:pt x="2174" y="2030"/>
                </a:cubicBezTo>
                <a:cubicBezTo>
                  <a:pt x="2174" y="2028"/>
                  <a:pt x="2174" y="2027"/>
                  <a:pt x="2173" y="2025"/>
                </a:cubicBezTo>
                <a:cubicBezTo>
                  <a:pt x="2173" y="2022"/>
                  <a:pt x="2172" y="2019"/>
                  <a:pt x="2173" y="2016"/>
                </a:cubicBezTo>
                <a:cubicBezTo>
                  <a:pt x="2174" y="2013"/>
                  <a:pt x="2174" y="2010"/>
                  <a:pt x="2174" y="2007"/>
                </a:cubicBezTo>
                <a:cubicBezTo>
                  <a:pt x="2174" y="2006"/>
                  <a:pt x="2174" y="2005"/>
                  <a:pt x="2174" y="2004"/>
                </a:cubicBezTo>
                <a:cubicBezTo>
                  <a:pt x="2174" y="2002"/>
                  <a:pt x="2174" y="2001"/>
                  <a:pt x="2174" y="2000"/>
                </a:cubicBezTo>
                <a:cubicBezTo>
                  <a:pt x="2174" y="1999"/>
                  <a:pt x="2173" y="1999"/>
                  <a:pt x="2173" y="1998"/>
                </a:cubicBezTo>
                <a:cubicBezTo>
                  <a:pt x="2173" y="1996"/>
                  <a:pt x="2172" y="1995"/>
                  <a:pt x="2172" y="1993"/>
                </a:cubicBezTo>
                <a:cubicBezTo>
                  <a:pt x="2171" y="1992"/>
                  <a:pt x="2170" y="1991"/>
                  <a:pt x="2170" y="1989"/>
                </a:cubicBezTo>
                <a:cubicBezTo>
                  <a:pt x="2169" y="1988"/>
                  <a:pt x="2168" y="1987"/>
                  <a:pt x="2167" y="1985"/>
                </a:cubicBezTo>
                <a:cubicBezTo>
                  <a:pt x="2166" y="1984"/>
                  <a:pt x="2164" y="1983"/>
                  <a:pt x="2163" y="1982"/>
                </a:cubicBezTo>
                <a:cubicBezTo>
                  <a:pt x="2161" y="1981"/>
                  <a:pt x="2160" y="1980"/>
                  <a:pt x="2158" y="1979"/>
                </a:cubicBezTo>
                <a:cubicBezTo>
                  <a:pt x="2157" y="1978"/>
                  <a:pt x="2156" y="1977"/>
                  <a:pt x="2155" y="1976"/>
                </a:cubicBezTo>
                <a:cubicBezTo>
                  <a:pt x="2154" y="1975"/>
                  <a:pt x="2154" y="1973"/>
                  <a:pt x="2153" y="1972"/>
                </a:cubicBezTo>
                <a:cubicBezTo>
                  <a:pt x="2152" y="1971"/>
                  <a:pt x="2151" y="1970"/>
                  <a:pt x="2149" y="1970"/>
                </a:cubicBezTo>
                <a:cubicBezTo>
                  <a:pt x="2148" y="1969"/>
                  <a:pt x="2147" y="1968"/>
                  <a:pt x="2146" y="1968"/>
                </a:cubicBezTo>
                <a:cubicBezTo>
                  <a:pt x="2145" y="1967"/>
                  <a:pt x="2144" y="1966"/>
                  <a:pt x="2143" y="1965"/>
                </a:cubicBezTo>
                <a:cubicBezTo>
                  <a:pt x="2142" y="1964"/>
                  <a:pt x="2142" y="1964"/>
                  <a:pt x="2141" y="1963"/>
                </a:cubicBezTo>
                <a:cubicBezTo>
                  <a:pt x="2141" y="1963"/>
                  <a:pt x="2140" y="1962"/>
                  <a:pt x="2139" y="1962"/>
                </a:cubicBezTo>
                <a:cubicBezTo>
                  <a:pt x="2139" y="1961"/>
                  <a:pt x="2139" y="1960"/>
                  <a:pt x="2138" y="1960"/>
                </a:cubicBezTo>
                <a:cubicBezTo>
                  <a:pt x="2138" y="1959"/>
                  <a:pt x="2137" y="1958"/>
                  <a:pt x="2137" y="1958"/>
                </a:cubicBezTo>
                <a:cubicBezTo>
                  <a:pt x="2136" y="1957"/>
                  <a:pt x="2135" y="1956"/>
                  <a:pt x="2134" y="1956"/>
                </a:cubicBezTo>
                <a:cubicBezTo>
                  <a:pt x="2134" y="1955"/>
                  <a:pt x="2133" y="1955"/>
                  <a:pt x="2132" y="1955"/>
                </a:cubicBezTo>
                <a:cubicBezTo>
                  <a:pt x="2131" y="1955"/>
                  <a:pt x="2131" y="1956"/>
                  <a:pt x="2130" y="1956"/>
                </a:cubicBezTo>
                <a:cubicBezTo>
                  <a:pt x="2129" y="1958"/>
                  <a:pt x="2126" y="1957"/>
                  <a:pt x="2125" y="1956"/>
                </a:cubicBezTo>
                <a:cubicBezTo>
                  <a:pt x="2124" y="1955"/>
                  <a:pt x="2123" y="1954"/>
                  <a:pt x="2122" y="1953"/>
                </a:cubicBezTo>
                <a:cubicBezTo>
                  <a:pt x="2121" y="1952"/>
                  <a:pt x="2120" y="1951"/>
                  <a:pt x="2119" y="1950"/>
                </a:cubicBezTo>
                <a:cubicBezTo>
                  <a:pt x="2118" y="1950"/>
                  <a:pt x="2117" y="1950"/>
                  <a:pt x="2116" y="1948"/>
                </a:cubicBezTo>
                <a:cubicBezTo>
                  <a:pt x="2115" y="1947"/>
                  <a:pt x="2115" y="1946"/>
                  <a:pt x="2115" y="1944"/>
                </a:cubicBezTo>
                <a:cubicBezTo>
                  <a:pt x="2115" y="1943"/>
                  <a:pt x="2114" y="1942"/>
                  <a:pt x="2114" y="1941"/>
                </a:cubicBezTo>
                <a:cubicBezTo>
                  <a:pt x="2113" y="1939"/>
                  <a:pt x="2114" y="1938"/>
                  <a:pt x="2113" y="1937"/>
                </a:cubicBezTo>
                <a:cubicBezTo>
                  <a:pt x="2113" y="1936"/>
                  <a:pt x="2113" y="1935"/>
                  <a:pt x="2112" y="1935"/>
                </a:cubicBezTo>
                <a:cubicBezTo>
                  <a:pt x="2112" y="1934"/>
                  <a:pt x="2112" y="1933"/>
                  <a:pt x="2111" y="1932"/>
                </a:cubicBezTo>
                <a:cubicBezTo>
                  <a:pt x="2111" y="1931"/>
                  <a:pt x="2110" y="1929"/>
                  <a:pt x="2110" y="1928"/>
                </a:cubicBezTo>
                <a:cubicBezTo>
                  <a:pt x="2110" y="1927"/>
                  <a:pt x="2110" y="1927"/>
                  <a:pt x="2109" y="1926"/>
                </a:cubicBezTo>
                <a:cubicBezTo>
                  <a:pt x="2109" y="1925"/>
                  <a:pt x="2108" y="1925"/>
                  <a:pt x="2108" y="1924"/>
                </a:cubicBezTo>
                <a:cubicBezTo>
                  <a:pt x="2107" y="1923"/>
                  <a:pt x="2107" y="1921"/>
                  <a:pt x="2107" y="1920"/>
                </a:cubicBezTo>
                <a:cubicBezTo>
                  <a:pt x="2105" y="1918"/>
                  <a:pt x="2104" y="1915"/>
                  <a:pt x="2103" y="1913"/>
                </a:cubicBezTo>
                <a:cubicBezTo>
                  <a:pt x="2103" y="1912"/>
                  <a:pt x="2103" y="1911"/>
                  <a:pt x="2103" y="1911"/>
                </a:cubicBezTo>
                <a:cubicBezTo>
                  <a:pt x="2102" y="1910"/>
                  <a:pt x="2102" y="1909"/>
                  <a:pt x="2101" y="1909"/>
                </a:cubicBezTo>
                <a:cubicBezTo>
                  <a:pt x="2100" y="1908"/>
                  <a:pt x="2100" y="1907"/>
                  <a:pt x="2098" y="1908"/>
                </a:cubicBezTo>
                <a:cubicBezTo>
                  <a:pt x="2098" y="1908"/>
                  <a:pt x="2098" y="1909"/>
                  <a:pt x="2097" y="1909"/>
                </a:cubicBezTo>
                <a:cubicBezTo>
                  <a:pt x="2096" y="1909"/>
                  <a:pt x="2096" y="1909"/>
                  <a:pt x="2095" y="1909"/>
                </a:cubicBezTo>
                <a:cubicBezTo>
                  <a:pt x="2094" y="1910"/>
                  <a:pt x="2094" y="1909"/>
                  <a:pt x="2093" y="1909"/>
                </a:cubicBezTo>
                <a:cubicBezTo>
                  <a:pt x="2092" y="1909"/>
                  <a:pt x="2092" y="1910"/>
                  <a:pt x="2091" y="1909"/>
                </a:cubicBezTo>
                <a:cubicBezTo>
                  <a:pt x="2090" y="1909"/>
                  <a:pt x="2090" y="1908"/>
                  <a:pt x="2091" y="1908"/>
                </a:cubicBezTo>
                <a:cubicBezTo>
                  <a:pt x="2091" y="1907"/>
                  <a:pt x="2092" y="1908"/>
                  <a:pt x="2092" y="1907"/>
                </a:cubicBezTo>
                <a:cubicBezTo>
                  <a:pt x="2093" y="1906"/>
                  <a:pt x="2091" y="1905"/>
                  <a:pt x="2091" y="1904"/>
                </a:cubicBezTo>
                <a:cubicBezTo>
                  <a:pt x="2090" y="1903"/>
                  <a:pt x="2090" y="1902"/>
                  <a:pt x="2090" y="1902"/>
                </a:cubicBezTo>
                <a:cubicBezTo>
                  <a:pt x="2090" y="1901"/>
                  <a:pt x="2090" y="1901"/>
                  <a:pt x="2089" y="1900"/>
                </a:cubicBezTo>
                <a:cubicBezTo>
                  <a:pt x="2089" y="1898"/>
                  <a:pt x="2090" y="1897"/>
                  <a:pt x="2090" y="1895"/>
                </a:cubicBezTo>
                <a:cubicBezTo>
                  <a:pt x="2090" y="1893"/>
                  <a:pt x="2090" y="1891"/>
                  <a:pt x="2090" y="1889"/>
                </a:cubicBezTo>
                <a:cubicBezTo>
                  <a:pt x="2090" y="1889"/>
                  <a:pt x="2090" y="1888"/>
                  <a:pt x="2090" y="1887"/>
                </a:cubicBezTo>
                <a:cubicBezTo>
                  <a:pt x="2090" y="1887"/>
                  <a:pt x="2091" y="1886"/>
                  <a:pt x="2091" y="1885"/>
                </a:cubicBezTo>
                <a:cubicBezTo>
                  <a:pt x="2092" y="1884"/>
                  <a:pt x="2092" y="1883"/>
                  <a:pt x="2092" y="1881"/>
                </a:cubicBezTo>
                <a:cubicBezTo>
                  <a:pt x="2093" y="1880"/>
                  <a:pt x="2094" y="1880"/>
                  <a:pt x="2094" y="1879"/>
                </a:cubicBezTo>
                <a:cubicBezTo>
                  <a:pt x="2095" y="1878"/>
                  <a:pt x="2095" y="1877"/>
                  <a:pt x="2095" y="1876"/>
                </a:cubicBezTo>
                <a:cubicBezTo>
                  <a:pt x="2096" y="1875"/>
                  <a:pt x="2096" y="1874"/>
                  <a:pt x="2096" y="1873"/>
                </a:cubicBezTo>
                <a:cubicBezTo>
                  <a:pt x="2097" y="1872"/>
                  <a:pt x="2098" y="1871"/>
                  <a:pt x="2098" y="1870"/>
                </a:cubicBezTo>
                <a:cubicBezTo>
                  <a:pt x="2099" y="1869"/>
                  <a:pt x="2099" y="1868"/>
                  <a:pt x="2100" y="1866"/>
                </a:cubicBezTo>
                <a:cubicBezTo>
                  <a:pt x="2100" y="1865"/>
                  <a:pt x="2101" y="1864"/>
                  <a:pt x="2102" y="1862"/>
                </a:cubicBezTo>
                <a:cubicBezTo>
                  <a:pt x="2102" y="1861"/>
                  <a:pt x="2103" y="1860"/>
                  <a:pt x="2103" y="1858"/>
                </a:cubicBezTo>
                <a:cubicBezTo>
                  <a:pt x="2104" y="1857"/>
                  <a:pt x="2104" y="1856"/>
                  <a:pt x="2105" y="1854"/>
                </a:cubicBezTo>
                <a:cubicBezTo>
                  <a:pt x="2105" y="1853"/>
                  <a:pt x="2106" y="1852"/>
                  <a:pt x="2106" y="1851"/>
                </a:cubicBezTo>
                <a:cubicBezTo>
                  <a:pt x="2107" y="1850"/>
                  <a:pt x="2106" y="1849"/>
                  <a:pt x="2106" y="1847"/>
                </a:cubicBezTo>
                <a:cubicBezTo>
                  <a:pt x="2106" y="1847"/>
                  <a:pt x="2106" y="1846"/>
                  <a:pt x="2106" y="1845"/>
                </a:cubicBezTo>
                <a:cubicBezTo>
                  <a:pt x="2105" y="1845"/>
                  <a:pt x="2105" y="1844"/>
                  <a:pt x="2105" y="1844"/>
                </a:cubicBezTo>
                <a:cubicBezTo>
                  <a:pt x="2104" y="1842"/>
                  <a:pt x="2105" y="1841"/>
                  <a:pt x="2106" y="1839"/>
                </a:cubicBezTo>
                <a:cubicBezTo>
                  <a:pt x="2106" y="1839"/>
                  <a:pt x="2106" y="1838"/>
                  <a:pt x="2107" y="1837"/>
                </a:cubicBezTo>
                <a:cubicBezTo>
                  <a:pt x="2107" y="1836"/>
                  <a:pt x="2107" y="1836"/>
                  <a:pt x="2108" y="1836"/>
                </a:cubicBezTo>
                <a:cubicBezTo>
                  <a:pt x="2108" y="1835"/>
                  <a:pt x="2108" y="1833"/>
                  <a:pt x="2108" y="1832"/>
                </a:cubicBezTo>
                <a:cubicBezTo>
                  <a:pt x="2107" y="1832"/>
                  <a:pt x="2106" y="1831"/>
                  <a:pt x="2106" y="1830"/>
                </a:cubicBezTo>
                <a:cubicBezTo>
                  <a:pt x="2106" y="1830"/>
                  <a:pt x="2106" y="1829"/>
                  <a:pt x="2106" y="1828"/>
                </a:cubicBezTo>
                <a:cubicBezTo>
                  <a:pt x="2106" y="1827"/>
                  <a:pt x="2107" y="1828"/>
                  <a:pt x="2108" y="1827"/>
                </a:cubicBezTo>
                <a:cubicBezTo>
                  <a:pt x="2108" y="1827"/>
                  <a:pt x="2109" y="1827"/>
                  <a:pt x="2109" y="1826"/>
                </a:cubicBezTo>
                <a:cubicBezTo>
                  <a:pt x="2110" y="1825"/>
                  <a:pt x="2112" y="1826"/>
                  <a:pt x="2113" y="1826"/>
                </a:cubicBezTo>
                <a:cubicBezTo>
                  <a:pt x="2114" y="1825"/>
                  <a:pt x="2115" y="1824"/>
                  <a:pt x="2116" y="1824"/>
                </a:cubicBezTo>
                <a:cubicBezTo>
                  <a:pt x="2117" y="1823"/>
                  <a:pt x="2118" y="1823"/>
                  <a:pt x="2118" y="1823"/>
                </a:cubicBezTo>
                <a:cubicBezTo>
                  <a:pt x="2119" y="1823"/>
                  <a:pt x="2119" y="1824"/>
                  <a:pt x="2119" y="1824"/>
                </a:cubicBezTo>
                <a:cubicBezTo>
                  <a:pt x="2120" y="1825"/>
                  <a:pt x="2121" y="1825"/>
                  <a:pt x="2121" y="1825"/>
                </a:cubicBezTo>
                <a:cubicBezTo>
                  <a:pt x="2122" y="1825"/>
                  <a:pt x="2122" y="1825"/>
                  <a:pt x="2123" y="1826"/>
                </a:cubicBezTo>
                <a:cubicBezTo>
                  <a:pt x="2124" y="1826"/>
                  <a:pt x="2125" y="1826"/>
                  <a:pt x="2125" y="1826"/>
                </a:cubicBezTo>
                <a:cubicBezTo>
                  <a:pt x="2125" y="1827"/>
                  <a:pt x="2125" y="1828"/>
                  <a:pt x="2125" y="1828"/>
                </a:cubicBezTo>
                <a:cubicBezTo>
                  <a:pt x="2125" y="1830"/>
                  <a:pt x="2124" y="1831"/>
                  <a:pt x="2123" y="1832"/>
                </a:cubicBezTo>
                <a:cubicBezTo>
                  <a:pt x="2123" y="1834"/>
                  <a:pt x="2123" y="1835"/>
                  <a:pt x="2123" y="1837"/>
                </a:cubicBezTo>
                <a:cubicBezTo>
                  <a:pt x="2123" y="1838"/>
                  <a:pt x="2122" y="1839"/>
                  <a:pt x="2122" y="1841"/>
                </a:cubicBezTo>
                <a:cubicBezTo>
                  <a:pt x="2122" y="1843"/>
                  <a:pt x="2124" y="1842"/>
                  <a:pt x="2125" y="1842"/>
                </a:cubicBezTo>
                <a:cubicBezTo>
                  <a:pt x="2128" y="1841"/>
                  <a:pt x="2131" y="1842"/>
                  <a:pt x="2134" y="1842"/>
                </a:cubicBezTo>
                <a:cubicBezTo>
                  <a:pt x="2136" y="1842"/>
                  <a:pt x="2137" y="1842"/>
                  <a:pt x="2138" y="1841"/>
                </a:cubicBezTo>
                <a:cubicBezTo>
                  <a:pt x="2139" y="1841"/>
                  <a:pt x="2141" y="1840"/>
                  <a:pt x="2142" y="1842"/>
                </a:cubicBezTo>
                <a:cubicBezTo>
                  <a:pt x="2143" y="1843"/>
                  <a:pt x="2143" y="1844"/>
                  <a:pt x="2144" y="1844"/>
                </a:cubicBezTo>
                <a:cubicBezTo>
                  <a:pt x="2145" y="1845"/>
                  <a:pt x="2146" y="1846"/>
                  <a:pt x="2147" y="1847"/>
                </a:cubicBezTo>
                <a:cubicBezTo>
                  <a:pt x="2148" y="1847"/>
                  <a:pt x="2148" y="1847"/>
                  <a:pt x="2149" y="1848"/>
                </a:cubicBezTo>
                <a:cubicBezTo>
                  <a:pt x="2149" y="1848"/>
                  <a:pt x="2150" y="1848"/>
                  <a:pt x="2151" y="1848"/>
                </a:cubicBezTo>
                <a:cubicBezTo>
                  <a:pt x="2152" y="1849"/>
                  <a:pt x="2149" y="1851"/>
                  <a:pt x="2151" y="1851"/>
                </a:cubicBezTo>
                <a:cubicBezTo>
                  <a:pt x="2152" y="1852"/>
                  <a:pt x="2153" y="1851"/>
                  <a:pt x="2154" y="1852"/>
                </a:cubicBezTo>
                <a:cubicBezTo>
                  <a:pt x="2154" y="1853"/>
                  <a:pt x="2155" y="1853"/>
                  <a:pt x="2156" y="1854"/>
                </a:cubicBezTo>
                <a:cubicBezTo>
                  <a:pt x="2157" y="1855"/>
                  <a:pt x="2159" y="1854"/>
                  <a:pt x="2160" y="1854"/>
                </a:cubicBezTo>
                <a:cubicBezTo>
                  <a:pt x="2161" y="1855"/>
                  <a:pt x="2161" y="1856"/>
                  <a:pt x="2161" y="1857"/>
                </a:cubicBezTo>
                <a:cubicBezTo>
                  <a:pt x="2161" y="1858"/>
                  <a:pt x="2162" y="1859"/>
                  <a:pt x="2162" y="1859"/>
                </a:cubicBezTo>
                <a:cubicBezTo>
                  <a:pt x="2162" y="1860"/>
                  <a:pt x="2162" y="1861"/>
                  <a:pt x="2163" y="1862"/>
                </a:cubicBezTo>
                <a:cubicBezTo>
                  <a:pt x="2163" y="1862"/>
                  <a:pt x="2164" y="1862"/>
                  <a:pt x="2165" y="1863"/>
                </a:cubicBezTo>
                <a:cubicBezTo>
                  <a:pt x="2165" y="1864"/>
                  <a:pt x="2168" y="1866"/>
                  <a:pt x="2167" y="1868"/>
                </a:cubicBezTo>
                <a:cubicBezTo>
                  <a:pt x="2166" y="1868"/>
                  <a:pt x="2165" y="1868"/>
                  <a:pt x="2165" y="1868"/>
                </a:cubicBezTo>
                <a:cubicBezTo>
                  <a:pt x="2163" y="1868"/>
                  <a:pt x="2165" y="1869"/>
                  <a:pt x="2165" y="1869"/>
                </a:cubicBezTo>
                <a:cubicBezTo>
                  <a:pt x="2166" y="1870"/>
                  <a:pt x="2165" y="1872"/>
                  <a:pt x="2166" y="1873"/>
                </a:cubicBezTo>
                <a:cubicBezTo>
                  <a:pt x="2166" y="1874"/>
                  <a:pt x="2166" y="1874"/>
                  <a:pt x="2167" y="1874"/>
                </a:cubicBezTo>
                <a:cubicBezTo>
                  <a:pt x="2167" y="1875"/>
                  <a:pt x="2167" y="1876"/>
                  <a:pt x="2167" y="1876"/>
                </a:cubicBezTo>
                <a:cubicBezTo>
                  <a:pt x="2168" y="1877"/>
                  <a:pt x="2169" y="1877"/>
                  <a:pt x="2169" y="1877"/>
                </a:cubicBezTo>
                <a:cubicBezTo>
                  <a:pt x="2172" y="1879"/>
                  <a:pt x="2174" y="1876"/>
                  <a:pt x="2175" y="1874"/>
                </a:cubicBezTo>
                <a:cubicBezTo>
                  <a:pt x="2175" y="1873"/>
                  <a:pt x="2176" y="1873"/>
                  <a:pt x="2176" y="1872"/>
                </a:cubicBezTo>
                <a:cubicBezTo>
                  <a:pt x="2178" y="1873"/>
                  <a:pt x="2176" y="1875"/>
                  <a:pt x="2176" y="1876"/>
                </a:cubicBezTo>
                <a:cubicBezTo>
                  <a:pt x="2176" y="1877"/>
                  <a:pt x="2178" y="1878"/>
                  <a:pt x="2178" y="1879"/>
                </a:cubicBezTo>
                <a:cubicBezTo>
                  <a:pt x="2178" y="1880"/>
                  <a:pt x="2177" y="1880"/>
                  <a:pt x="2177" y="1880"/>
                </a:cubicBezTo>
                <a:cubicBezTo>
                  <a:pt x="2176" y="1881"/>
                  <a:pt x="2176" y="1882"/>
                  <a:pt x="2176" y="1882"/>
                </a:cubicBezTo>
                <a:cubicBezTo>
                  <a:pt x="2176" y="1884"/>
                  <a:pt x="2179" y="1883"/>
                  <a:pt x="2180" y="1883"/>
                </a:cubicBezTo>
                <a:cubicBezTo>
                  <a:pt x="2182" y="1883"/>
                  <a:pt x="2185" y="1882"/>
                  <a:pt x="2187" y="1883"/>
                </a:cubicBezTo>
                <a:cubicBezTo>
                  <a:pt x="2188" y="1884"/>
                  <a:pt x="2189" y="1884"/>
                  <a:pt x="2191" y="1884"/>
                </a:cubicBezTo>
                <a:cubicBezTo>
                  <a:pt x="2191" y="1885"/>
                  <a:pt x="2192" y="1885"/>
                  <a:pt x="2192" y="1886"/>
                </a:cubicBezTo>
                <a:cubicBezTo>
                  <a:pt x="2192" y="1886"/>
                  <a:pt x="2193" y="1887"/>
                  <a:pt x="2193" y="1887"/>
                </a:cubicBezTo>
                <a:cubicBezTo>
                  <a:pt x="2194" y="1888"/>
                  <a:pt x="2194" y="1889"/>
                  <a:pt x="2195" y="1890"/>
                </a:cubicBezTo>
                <a:cubicBezTo>
                  <a:pt x="2196" y="1891"/>
                  <a:pt x="2197" y="1892"/>
                  <a:pt x="2198" y="1893"/>
                </a:cubicBezTo>
                <a:cubicBezTo>
                  <a:pt x="2199" y="1893"/>
                  <a:pt x="2206" y="1893"/>
                  <a:pt x="2205" y="1896"/>
                </a:cubicBezTo>
                <a:cubicBezTo>
                  <a:pt x="2205" y="1897"/>
                  <a:pt x="2204" y="1897"/>
                  <a:pt x="2203" y="1897"/>
                </a:cubicBezTo>
                <a:cubicBezTo>
                  <a:pt x="2203" y="1897"/>
                  <a:pt x="2202" y="1898"/>
                  <a:pt x="2202" y="1899"/>
                </a:cubicBezTo>
                <a:cubicBezTo>
                  <a:pt x="2202" y="1900"/>
                  <a:pt x="2201" y="1900"/>
                  <a:pt x="2201" y="1901"/>
                </a:cubicBezTo>
                <a:cubicBezTo>
                  <a:pt x="2200" y="1904"/>
                  <a:pt x="2201" y="1908"/>
                  <a:pt x="2201" y="1912"/>
                </a:cubicBezTo>
                <a:cubicBezTo>
                  <a:pt x="2201" y="1913"/>
                  <a:pt x="2200" y="1914"/>
                  <a:pt x="2200" y="1916"/>
                </a:cubicBezTo>
                <a:cubicBezTo>
                  <a:pt x="2200" y="1917"/>
                  <a:pt x="2200" y="1917"/>
                  <a:pt x="2200" y="1918"/>
                </a:cubicBezTo>
                <a:cubicBezTo>
                  <a:pt x="2201" y="1919"/>
                  <a:pt x="2201" y="1919"/>
                  <a:pt x="2201" y="1920"/>
                </a:cubicBezTo>
                <a:cubicBezTo>
                  <a:pt x="2202" y="1922"/>
                  <a:pt x="2199" y="1921"/>
                  <a:pt x="2199" y="1922"/>
                </a:cubicBezTo>
                <a:cubicBezTo>
                  <a:pt x="2199" y="1924"/>
                  <a:pt x="2202" y="1922"/>
                  <a:pt x="2203" y="1922"/>
                </a:cubicBezTo>
                <a:cubicBezTo>
                  <a:pt x="2204" y="1922"/>
                  <a:pt x="2206" y="1922"/>
                  <a:pt x="2207" y="1921"/>
                </a:cubicBezTo>
                <a:cubicBezTo>
                  <a:pt x="2209" y="1921"/>
                  <a:pt x="2210" y="1920"/>
                  <a:pt x="2211" y="1918"/>
                </a:cubicBezTo>
                <a:cubicBezTo>
                  <a:pt x="2212" y="1917"/>
                  <a:pt x="2213" y="1915"/>
                  <a:pt x="2214" y="1914"/>
                </a:cubicBezTo>
                <a:cubicBezTo>
                  <a:pt x="2214" y="1913"/>
                  <a:pt x="2215" y="1912"/>
                  <a:pt x="2216" y="1912"/>
                </a:cubicBezTo>
                <a:cubicBezTo>
                  <a:pt x="2218" y="1910"/>
                  <a:pt x="2221" y="1911"/>
                  <a:pt x="2223" y="1909"/>
                </a:cubicBezTo>
                <a:cubicBezTo>
                  <a:pt x="2223" y="1909"/>
                  <a:pt x="2224" y="1908"/>
                  <a:pt x="2224" y="1908"/>
                </a:cubicBezTo>
                <a:cubicBezTo>
                  <a:pt x="2225" y="1908"/>
                  <a:pt x="2225" y="1908"/>
                  <a:pt x="2226" y="1907"/>
                </a:cubicBezTo>
                <a:cubicBezTo>
                  <a:pt x="2227" y="1907"/>
                  <a:pt x="2227" y="1906"/>
                  <a:pt x="2227" y="1906"/>
                </a:cubicBezTo>
                <a:cubicBezTo>
                  <a:pt x="2227" y="1905"/>
                  <a:pt x="2227" y="1905"/>
                  <a:pt x="2226" y="1904"/>
                </a:cubicBezTo>
                <a:cubicBezTo>
                  <a:pt x="2225" y="1903"/>
                  <a:pt x="2226" y="1901"/>
                  <a:pt x="2225" y="1900"/>
                </a:cubicBezTo>
                <a:cubicBezTo>
                  <a:pt x="2224" y="1900"/>
                  <a:pt x="2222" y="1898"/>
                  <a:pt x="2224" y="1897"/>
                </a:cubicBezTo>
                <a:cubicBezTo>
                  <a:pt x="2224" y="1897"/>
                  <a:pt x="2225" y="1899"/>
                  <a:pt x="2226" y="1900"/>
                </a:cubicBezTo>
                <a:cubicBezTo>
                  <a:pt x="2227" y="1900"/>
                  <a:pt x="2227" y="1900"/>
                  <a:pt x="2228" y="1901"/>
                </a:cubicBezTo>
                <a:cubicBezTo>
                  <a:pt x="2228" y="1901"/>
                  <a:pt x="2229" y="1902"/>
                  <a:pt x="2229" y="1902"/>
                </a:cubicBezTo>
                <a:cubicBezTo>
                  <a:pt x="2230" y="1903"/>
                  <a:pt x="2231" y="1904"/>
                  <a:pt x="2232" y="1903"/>
                </a:cubicBezTo>
                <a:cubicBezTo>
                  <a:pt x="2233" y="1903"/>
                  <a:pt x="2235" y="1903"/>
                  <a:pt x="2235" y="1903"/>
                </a:cubicBezTo>
                <a:cubicBezTo>
                  <a:pt x="2236" y="1902"/>
                  <a:pt x="2236" y="1901"/>
                  <a:pt x="2236" y="1900"/>
                </a:cubicBezTo>
                <a:cubicBezTo>
                  <a:pt x="2235" y="1899"/>
                  <a:pt x="2233" y="1898"/>
                  <a:pt x="2234" y="1897"/>
                </a:cubicBezTo>
                <a:cubicBezTo>
                  <a:pt x="2235" y="1897"/>
                  <a:pt x="2235" y="1899"/>
                  <a:pt x="2236" y="1899"/>
                </a:cubicBezTo>
                <a:cubicBezTo>
                  <a:pt x="2236" y="1899"/>
                  <a:pt x="2237" y="1898"/>
                  <a:pt x="2237" y="1898"/>
                </a:cubicBezTo>
                <a:cubicBezTo>
                  <a:pt x="2237" y="1898"/>
                  <a:pt x="2237" y="1898"/>
                  <a:pt x="2238" y="1898"/>
                </a:cubicBezTo>
                <a:cubicBezTo>
                  <a:pt x="2238" y="1898"/>
                  <a:pt x="2238" y="1898"/>
                  <a:pt x="2238" y="1897"/>
                </a:cubicBezTo>
                <a:cubicBezTo>
                  <a:pt x="2237" y="1896"/>
                  <a:pt x="2237" y="1895"/>
                  <a:pt x="2237" y="1893"/>
                </a:cubicBezTo>
                <a:cubicBezTo>
                  <a:pt x="2237" y="1893"/>
                  <a:pt x="2237" y="1892"/>
                  <a:pt x="2238" y="1892"/>
                </a:cubicBezTo>
                <a:cubicBezTo>
                  <a:pt x="2238" y="1891"/>
                  <a:pt x="2239" y="1891"/>
                  <a:pt x="2239" y="1890"/>
                </a:cubicBezTo>
                <a:cubicBezTo>
                  <a:pt x="2239" y="1890"/>
                  <a:pt x="2238" y="1890"/>
                  <a:pt x="2237" y="1890"/>
                </a:cubicBezTo>
                <a:cubicBezTo>
                  <a:pt x="2236" y="1890"/>
                  <a:pt x="2237" y="1889"/>
                  <a:pt x="2237" y="1889"/>
                </a:cubicBezTo>
                <a:cubicBezTo>
                  <a:pt x="2238" y="1889"/>
                  <a:pt x="2241" y="1890"/>
                  <a:pt x="2240" y="1888"/>
                </a:cubicBezTo>
                <a:cubicBezTo>
                  <a:pt x="2239" y="1888"/>
                  <a:pt x="2239" y="1887"/>
                  <a:pt x="2239" y="1887"/>
                </a:cubicBezTo>
                <a:cubicBezTo>
                  <a:pt x="2238" y="1886"/>
                  <a:pt x="2238" y="1887"/>
                  <a:pt x="2238" y="1886"/>
                </a:cubicBezTo>
                <a:cubicBezTo>
                  <a:pt x="2237" y="1885"/>
                  <a:pt x="2239" y="1884"/>
                  <a:pt x="2240" y="1884"/>
                </a:cubicBezTo>
                <a:cubicBezTo>
                  <a:pt x="2240" y="1885"/>
                  <a:pt x="2240" y="1888"/>
                  <a:pt x="2241" y="1887"/>
                </a:cubicBezTo>
                <a:cubicBezTo>
                  <a:pt x="2242" y="1886"/>
                  <a:pt x="2241" y="1883"/>
                  <a:pt x="2242" y="1883"/>
                </a:cubicBezTo>
                <a:cubicBezTo>
                  <a:pt x="2243" y="1883"/>
                  <a:pt x="2243" y="1884"/>
                  <a:pt x="2243" y="1885"/>
                </a:cubicBezTo>
                <a:cubicBezTo>
                  <a:pt x="2244" y="1885"/>
                  <a:pt x="2244" y="1885"/>
                  <a:pt x="2245" y="1886"/>
                </a:cubicBezTo>
                <a:cubicBezTo>
                  <a:pt x="2246" y="1887"/>
                  <a:pt x="2245" y="1888"/>
                  <a:pt x="2247" y="1888"/>
                </a:cubicBezTo>
                <a:cubicBezTo>
                  <a:pt x="2248" y="1888"/>
                  <a:pt x="2249" y="1887"/>
                  <a:pt x="2251" y="1886"/>
                </a:cubicBezTo>
                <a:cubicBezTo>
                  <a:pt x="2252" y="1886"/>
                  <a:pt x="2254" y="1885"/>
                  <a:pt x="2255" y="1884"/>
                </a:cubicBezTo>
                <a:cubicBezTo>
                  <a:pt x="2256" y="1883"/>
                  <a:pt x="2257" y="1882"/>
                  <a:pt x="2259" y="1881"/>
                </a:cubicBezTo>
                <a:cubicBezTo>
                  <a:pt x="2260" y="1881"/>
                  <a:pt x="2262" y="1880"/>
                  <a:pt x="2263" y="1880"/>
                </a:cubicBezTo>
                <a:cubicBezTo>
                  <a:pt x="2265" y="1879"/>
                  <a:pt x="2266" y="1877"/>
                  <a:pt x="2268" y="1876"/>
                </a:cubicBezTo>
                <a:cubicBezTo>
                  <a:pt x="2270" y="1875"/>
                  <a:pt x="2271" y="1875"/>
                  <a:pt x="2273" y="1874"/>
                </a:cubicBezTo>
                <a:cubicBezTo>
                  <a:pt x="2274" y="1873"/>
                  <a:pt x="2275" y="1872"/>
                  <a:pt x="2276" y="1872"/>
                </a:cubicBezTo>
                <a:cubicBezTo>
                  <a:pt x="2277" y="1871"/>
                  <a:pt x="2278" y="1871"/>
                  <a:pt x="2279" y="1871"/>
                </a:cubicBezTo>
                <a:cubicBezTo>
                  <a:pt x="2280" y="1870"/>
                  <a:pt x="2281" y="1869"/>
                  <a:pt x="2282" y="1868"/>
                </a:cubicBezTo>
                <a:cubicBezTo>
                  <a:pt x="2283" y="1867"/>
                  <a:pt x="2283" y="1865"/>
                  <a:pt x="2284" y="1864"/>
                </a:cubicBezTo>
                <a:cubicBezTo>
                  <a:pt x="2285" y="1863"/>
                  <a:pt x="2287" y="1863"/>
                  <a:pt x="2287" y="1861"/>
                </a:cubicBezTo>
                <a:cubicBezTo>
                  <a:pt x="2288" y="1860"/>
                  <a:pt x="2287" y="1859"/>
                  <a:pt x="2286" y="1858"/>
                </a:cubicBezTo>
                <a:cubicBezTo>
                  <a:pt x="2286" y="1857"/>
                  <a:pt x="2285" y="1855"/>
                  <a:pt x="2286" y="1854"/>
                </a:cubicBezTo>
                <a:cubicBezTo>
                  <a:pt x="2287" y="1853"/>
                  <a:pt x="2287" y="1855"/>
                  <a:pt x="2287" y="1855"/>
                </a:cubicBezTo>
                <a:cubicBezTo>
                  <a:pt x="2288" y="1855"/>
                  <a:pt x="2288" y="1856"/>
                  <a:pt x="2288" y="1856"/>
                </a:cubicBezTo>
                <a:cubicBezTo>
                  <a:pt x="2288" y="1856"/>
                  <a:pt x="2288" y="1856"/>
                  <a:pt x="2288" y="1856"/>
                </a:cubicBezTo>
                <a:cubicBezTo>
                  <a:pt x="2288" y="1856"/>
                  <a:pt x="2288" y="1857"/>
                  <a:pt x="2288" y="1857"/>
                </a:cubicBezTo>
                <a:cubicBezTo>
                  <a:pt x="2289" y="1858"/>
                  <a:pt x="2289" y="1857"/>
                  <a:pt x="2289" y="1856"/>
                </a:cubicBezTo>
                <a:cubicBezTo>
                  <a:pt x="2289" y="1855"/>
                  <a:pt x="2288" y="1854"/>
                  <a:pt x="2288" y="1852"/>
                </a:cubicBezTo>
                <a:cubicBezTo>
                  <a:pt x="2288" y="1851"/>
                  <a:pt x="2289" y="1850"/>
                  <a:pt x="2288" y="1848"/>
                </a:cubicBezTo>
                <a:cubicBezTo>
                  <a:pt x="2287" y="1848"/>
                  <a:pt x="2287" y="1847"/>
                  <a:pt x="2287" y="1846"/>
                </a:cubicBezTo>
                <a:cubicBezTo>
                  <a:pt x="2288" y="1846"/>
                  <a:pt x="2288" y="1847"/>
                  <a:pt x="2289" y="1847"/>
                </a:cubicBezTo>
                <a:cubicBezTo>
                  <a:pt x="2290" y="1847"/>
                  <a:pt x="2290" y="1847"/>
                  <a:pt x="2290" y="1846"/>
                </a:cubicBezTo>
                <a:cubicBezTo>
                  <a:pt x="2289" y="1846"/>
                  <a:pt x="2289" y="1846"/>
                  <a:pt x="2289" y="1845"/>
                </a:cubicBezTo>
                <a:cubicBezTo>
                  <a:pt x="2289" y="1845"/>
                  <a:pt x="2289" y="1845"/>
                  <a:pt x="2289" y="1844"/>
                </a:cubicBezTo>
                <a:cubicBezTo>
                  <a:pt x="2288" y="1843"/>
                  <a:pt x="2287" y="1842"/>
                  <a:pt x="2288" y="1841"/>
                </a:cubicBezTo>
                <a:cubicBezTo>
                  <a:pt x="2289" y="1840"/>
                  <a:pt x="2289" y="1840"/>
                  <a:pt x="2290" y="1840"/>
                </a:cubicBezTo>
                <a:cubicBezTo>
                  <a:pt x="2290" y="1840"/>
                  <a:pt x="2290" y="1841"/>
                  <a:pt x="2291" y="1841"/>
                </a:cubicBezTo>
                <a:cubicBezTo>
                  <a:pt x="2291" y="1842"/>
                  <a:pt x="2291" y="1842"/>
                  <a:pt x="2291" y="1843"/>
                </a:cubicBezTo>
                <a:cubicBezTo>
                  <a:pt x="2292" y="1844"/>
                  <a:pt x="2292" y="1844"/>
                  <a:pt x="2292" y="1843"/>
                </a:cubicBezTo>
                <a:cubicBezTo>
                  <a:pt x="2293" y="1842"/>
                  <a:pt x="2291" y="1840"/>
                  <a:pt x="2291" y="1839"/>
                </a:cubicBezTo>
                <a:cubicBezTo>
                  <a:pt x="2291" y="1837"/>
                  <a:pt x="2293" y="1838"/>
                  <a:pt x="2293" y="1836"/>
                </a:cubicBezTo>
                <a:cubicBezTo>
                  <a:pt x="2292" y="1835"/>
                  <a:pt x="2292" y="1835"/>
                  <a:pt x="2292" y="1834"/>
                </a:cubicBezTo>
                <a:cubicBezTo>
                  <a:pt x="2292" y="1834"/>
                  <a:pt x="2291" y="1833"/>
                  <a:pt x="2291" y="1832"/>
                </a:cubicBezTo>
                <a:cubicBezTo>
                  <a:pt x="2291" y="1831"/>
                  <a:pt x="2290" y="1830"/>
                  <a:pt x="2290" y="1829"/>
                </a:cubicBezTo>
                <a:cubicBezTo>
                  <a:pt x="2290" y="1828"/>
                  <a:pt x="2290" y="1827"/>
                  <a:pt x="2289" y="1826"/>
                </a:cubicBezTo>
                <a:cubicBezTo>
                  <a:pt x="2288" y="1824"/>
                  <a:pt x="2288" y="1823"/>
                  <a:pt x="2288" y="1822"/>
                </a:cubicBezTo>
                <a:cubicBezTo>
                  <a:pt x="2288" y="1820"/>
                  <a:pt x="2289" y="1819"/>
                  <a:pt x="2289" y="1818"/>
                </a:cubicBezTo>
                <a:cubicBezTo>
                  <a:pt x="2289" y="1816"/>
                  <a:pt x="2289" y="1815"/>
                  <a:pt x="2289" y="1813"/>
                </a:cubicBezTo>
                <a:cubicBezTo>
                  <a:pt x="2288" y="1813"/>
                  <a:pt x="2288" y="1812"/>
                  <a:pt x="2288" y="1811"/>
                </a:cubicBezTo>
                <a:cubicBezTo>
                  <a:pt x="2288" y="1810"/>
                  <a:pt x="2288" y="1809"/>
                  <a:pt x="2287" y="1808"/>
                </a:cubicBezTo>
                <a:cubicBezTo>
                  <a:pt x="2287" y="1807"/>
                  <a:pt x="2287" y="1805"/>
                  <a:pt x="2286" y="1804"/>
                </a:cubicBezTo>
                <a:cubicBezTo>
                  <a:pt x="2285" y="1803"/>
                  <a:pt x="2285" y="1801"/>
                  <a:pt x="2284" y="1800"/>
                </a:cubicBezTo>
                <a:cubicBezTo>
                  <a:pt x="2284" y="1799"/>
                  <a:pt x="2284" y="1799"/>
                  <a:pt x="2283" y="1798"/>
                </a:cubicBezTo>
                <a:cubicBezTo>
                  <a:pt x="2283" y="1797"/>
                  <a:pt x="2283" y="1797"/>
                  <a:pt x="2283" y="1796"/>
                </a:cubicBezTo>
                <a:cubicBezTo>
                  <a:pt x="2282" y="1795"/>
                  <a:pt x="2282" y="1794"/>
                  <a:pt x="2282" y="1793"/>
                </a:cubicBezTo>
                <a:cubicBezTo>
                  <a:pt x="2282" y="1791"/>
                  <a:pt x="2282" y="1790"/>
                  <a:pt x="2282" y="1789"/>
                </a:cubicBezTo>
                <a:cubicBezTo>
                  <a:pt x="2281" y="1788"/>
                  <a:pt x="2280" y="1787"/>
                  <a:pt x="2279" y="1787"/>
                </a:cubicBezTo>
                <a:cubicBezTo>
                  <a:pt x="2279" y="1786"/>
                  <a:pt x="2278" y="1786"/>
                  <a:pt x="2278" y="1785"/>
                </a:cubicBezTo>
                <a:cubicBezTo>
                  <a:pt x="2278" y="1785"/>
                  <a:pt x="2277" y="1785"/>
                  <a:pt x="2277" y="1784"/>
                </a:cubicBezTo>
                <a:cubicBezTo>
                  <a:pt x="2276" y="1783"/>
                  <a:pt x="2275" y="1783"/>
                  <a:pt x="2274" y="1782"/>
                </a:cubicBezTo>
                <a:cubicBezTo>
                  <a:pt x="2274" y="1781"/>
                  <a:pt x="2273" y="1780"/>
                  <a:pt x="2273" y="1780"/>
                </a:cubicBezTo>
                <a:cubicBezTo>
                  <a:pt x="2273" y="1779"/>
                  <a:pt x="2272" y="1778"/>
                  <a:pt x="2272" y="1778"/>
                </a:cubicBezTo>
                <a:cubicBezTo>
                  <a:pt x="2272" y="1777"/>
                  <a:pt x="2271" y="1777"/>
                  <a:pt x="2270" y="1776"/>
                </a:cubicBezTo>
                <a:cubicBezTo>
                  <a:pt x="2270" y="1775"/>
                  <a:pt x="2270" y="1773"/>
                  <a:pt x="2270" y="1772"/>
                </a:cubicBezTo>
                <a:cubicBezTo>
                  <a:pt x="2270" y="1772"/>
                  <a:pt x="2271" y="1771"/>
                  <a:pt x="2270" y="1770"/>
                </a:cubicBezTo>
                <a:cubicBezTo>
                  <a:pt x="2269" y="1770"/>
                  <a:pt x="2269" y="1771"/>
                  <a:pt x="2268" y="1771"/>
                </a:cubicBezTo>
                <a:cubicBezTo>
                  <a:pt x="2268" y="1772"/>
                  <a:pt x="2267" y="1773"/>
                  <a:pt x="2267" y="1772"/>
                </a:cubicBezTo>
                <a:cubicBezTo>
                  <a:pt x="2267" y="1771"/>
                  <a:pt x="2268" y="1771"/>
                  <a:pt x="2268" y="1770"/>
                </a:cubicBezTo>
                <a:cubicBezTo>
                  <a:pt x="2268" y="1770"/>
                  <a:pt x="2267" y="1769"/>
                  <a:pt x="2266" y="1769"/>
                </a:cubicBezTo>
                <a:cubicBezTo>
                  <a:pt x="2265" y="1769"/>
                  <a:pt x="2265" y="1768"/>
                  <a:pt x="2264" y="1768"/>
                </a:cubicBezTo>
                <a:cubicBezTo>
                  <a:pt x="2263" y="1767"/>
                  <a:pt x="2262" y="1767"/>
                  <a:pt x="2261" y="1767"/>
                </a:cubicBezTo>
                <a:cubicBezTo>
                  <a:pt x="2259" y="1766"/>
                  <a:pt x="2259" y="1765"/>
                  <a:pt x="2258" y="1764"/>
                </a:cubicBezTo>
                <a:cubicBezTo>
                  <a:pt x="2255" y="1762"/>
                  <a:pt x="2253" y="1759"/>
                  <a:pt x="2250" y="1758"/>
                </a:cubicBezTo>
                <a:cubicBezTo>
                  <a:pt x="2249" y="1757"/>
                  <a:pt x="2247" y="1756"/>
                  <a:pt x="2246" y="1755"/>
                </a:cubicBezTo>
                <a:cubicBezTo>
                  <a:pt x="2245" y="1754"/>
                  <a:pt x="2245" y="1752"/>
                  <a:pt x="2245" y="1751"/>
                </a:cubicBezTo>
                <a:cubicBezTo>
                  <a:pt x="2243" y="1749"/>
                  <a:pt x="2240" y="1748"/>
                  <a:pt x="2238" y="1746"/>
                </a:cubicBezTo>
                <a:cubicBezTo>
                  <a:pt x="2237" y="1745"/>
                  <a:pt x="2237" y="1744"/>
                  <a:pt x="2236" y="1743"/>
                </a:cubicBezTo>
                <a:cubicBezTo>
                  <a:pt x="2234" y="1742"/>
                  <a:pt x="2233" y="1742"/>
                  <a:pt x="2232" y="1741"/>
                </a:cubicBezTo>
                <a:cubicBezTo>
                  <a:pt x="2232" y="1741"/>
                  <a:pt x="2231" y="1740"/>
                  <a:pt x="2231" y="1740"/>
                </a:cubicBezTo>
                <a:cubicBezTo>
                  <a:pt x="2230" y="1739"/>
                  <a:pt x="2231" y="1739"/>
                  <a:pt x="2232" y="1739"/>
                </a:cubicBezTo>
                <a:cubicBezTo>
                  <a:pt x="2232" y="1740"/>
                  <a:pt x="2233" y="1740"/>
                  <a:pt x="2233" y="1740"/>
                </a:cubicBezTo>
                <a:cubicBezTo>
                  <a:pt x="2234" y="1740"/>
                  <a:pt x="2234" y="1739"/>
                  <a:pt x="2234" y="1738"/>
                </a:cubicBezTo>
                <a:cubicBezTo>
                  <a:pt x="2233" y="1737"/>
                  <a:pt x="2233" y="1737"/>
                  <a:pt x="2233" y="1736"/>
                </a:cubicBezTo>
                <a:cubicBezTo>
                  <a:pt x="2233" y="1735"/>
                  <a:pt x="2233" y="1735"/>
                  <a:pt x="2233" y="1734"/>
                </a:cubicBezTo>
                <a:cubicBezTo>
                  <a:pt x="2232" y="1733"/>
                  <a:pt x="2232" y="1733"/>
                  <a:pt x="2231" y="1732"/>
                </a:cubicBezTo>
                <a:cubicBezTo>
                  <a:pt x="2231" y="1732"/>
                  <a:pt x="2230" y="1731"/>
                  <a:pt x="2230" y="1730"/>
                </a:cubicBezTo>
                <a:cubicBezTo>
                  <a:pt x="2228" y="1728"/>
                  <a:pt x="2225" y="1726"/>
                  <a:pt x="2223" y="1724"/>
                </a:cubicBezTo>
                <a:cubicBezTo>
                  <a:pt x="2223" y="1723"/>
                  <a:pt x="2222" y="1722"/>
                  <a:pt x="2222" y="1722"/>
                </a:cubicBezTo>
                <a:cubicBezTo>
                  <a:pt x="2221" y="1721"/>
                  <a:pt x="2220" y="1721"/>
                  <a:pt x="2219" y="1720"/>
                </a:cubicBezTo>
                <a:cubicBezTo>
                  <a:pt x="2219" y="1719"/>
                  <a:pt x="2218" y="1718"/>
                  <a:pt x="2218" y="1717"/>
                </a:cubicBezTo>
                <a:cubicBezTo>
                  <a:pt x="2218" y="1716"/>
                  <a:pt x="2217" y="1715"/>
                  <a:pt x="2217" y="1715"/>
                </a:cubicBezTo>
                <a:cubicBezTo>
                  <a:pt x="2217" y="1714"/>
                  <a:pt x="2217" y="1713"/>
                  <a:pt x="2217" y="1713"/>
                </a:cubicBezTo>
                <a:cubicBezTo>
                  <a:pt x="2217" y="1711"/>
                  <a:pt x="2219" y="1710"/>
                  <a:pt x="2220" y="1708"/>
                </a:cubicBezTo>
                <a:cubicBezTo>
                  <a:pt x="2220" y="1708"/>
                  <a:pt x="2221" y="1707"/>
                  <a:pt x="2221" y="1706"/>
                </a:cubicBezTo>
                <a:cubicBezTo>
                  <a:pt x="2221" y="1705"/>
                  <a:pt x="2220" y="1704"/>
                  <a:pt x="2220" y="1702"/>
                </a:cubicBezTo>
                <a:cubicBezTo>
                  <a:pt x="2220" y="1701"/>
                  <a:pt x="2222" y="1700"/>
                  <a:pt x="2222" y="1698"/>
                </a:cubicBezTo>
                <a:cubicBezTo>
                  <a:pt x="2223" y="1698"/>
                  <a:pt x="2223" y="1697"/>
                  <a:pt x="2223" y="1696"/>
                </a:cubicBezTo>
                <a:cubicBezTo>
                  <a:pt x="2223" y="1695"/>
                  <a:pt x="2224" y="1695"/>
                  <a:pt x="2225" y="1694"/>
                </a:cubicBezTo>
                <a:cubicBezTo>
                  <a:pt x="2226" y="1692"/>
                  <a:pt x="2229" y="1691"/>
                  <a:pt x="2231" y="1689"/>
                </a:cubicBezTo>
                <a:cubicBezTo>
                  <a:pt x="2232" y="1688"/>
                  <a:pt x="2233" y="1688"/>
                  <a:pt x="2234" y="1688"/>
                </a:cubicBezTo>
                <a:cubicBezTo>
                  <a:pt x="2236" y="1687"/>
                  <a:pt x="2235" y="1684"/>
                  <a:pt x="2236" y="1682"/>
                </a:cubicBezTo>
                <a:cubicBezTo>
                  <a:pt x="2236" y="1681"/>
                  <a:pt x="2236" y="1680"/>
                  <a:pt x="2237" y="1680"/>
                </a:cubicBezTo>
                <a:cubicBezTo>
                  <a:pt x="2237" y="1680"/>
                  <a:pt x="2241" y="1680"/>
                  <a:pt x="2240" y="1678"/>
                </a:cubicBezTo>
                <a:cubicBezTo>
                  <a:pt x="2240" y="1678"/>
                  <a:pt x="2239" y="1679"/>
                  <a:pt x="2239" y="1677"/>
                </a:cubicBezTo>
                <a:cubicBezTo>
                  <a:pt x="2239" y="1677"/>
                  <a:pt x="2239" y="1676"/>
                  <a:pt x="2239" y="1675"/>
                </a:cubicBezTo>
                <a:cubicBezTo>
                  <a:pt x="2239" y="1674"/>
                  <a:pt x="2240" y="1675"/>
                  <a:pt x="2240" y="1675"/>
                </a:cubicBezTo>
                <a:cubicBezTo>
                  <a:pt x="2242" y="1675"/>
                  <a:pt x="2243" y="1674"/>
                  <a:pt x="2244" y="1674"/>
                </a:cubicBezTo>
                <a:cubicBezTo>
                  <a:pt x="2245" y="1674"/>
                  <a:pt x="2246" y="1674"/>
                  <a:pt x="2248" y="1674"/>
                </a:cubicBezTo>
                <a:cubicBezTo>
                  <a:pt x="2249" y="1674"/>
                  <a:pt x="2250" y="1673"/>
                  <a:pt x="2251" y="1673"/>
                </a:cubicBezTo>
                <a:cubicBezTo>
                  <a:pt x="2251" y="1672"/>
                  <a:pt x="2252" y="1671"/>
                  <a:pt x="2253" y="1670"/>
                </a:cubicBezTo>
                <a:cubicBezTo>
                  <a:pt x="2254" y="1670"/>
                  <a:pt x="2255" y="1670"/>
                  <a:pt x="2256" y="1669"/>
                </a:cubicBezTo>
                <a:cubicBezTo>
                  <a:pt x="2257" y="1668"/>
                  <a:pt x="2254" y="1668"/>
                  <a:pt x="2254" y="1667"/>
                </a:cubicBezTo>
                <a:cubicBezTo>
                  <a:pt x="2254" y="1667"/>
                  <a:pt x="2256" y="1666"/>
                  <a:pt x="2256" y="1666"/>
                </a:cubicBezTo>
                <a:cubicBezTo>
                  <a:pt x="2257" y="1666"/>
                  <a:pt x="2258" y="1666"/>
                  <a:pt x="2259" y="1665"/>
                </a:cubicBezTo>
                <a:cubicBezTo>
                  <a:pt x="2259" y="1664"/>
                  <a:pt x="2260" y="1664"/>
                  <a:pt x="2260" y="1663"/>
                </a:cubicBezTo>
                <a:cubicBezTo>
                  <a:pt x="2261" y="1663"/>
                  <a:pt x="2263" y="1662"/>
                  <a:pt x="2264" y="1661"/>
                </a:cubicBezTo>
                <a:cubicBezTo>
                  <a:pt x="2264" y="1661"/>
                  <a:pt x="2265" y="1661"/>
                  <a:pt x="2265" y="1661"/>
                </a:cubicBezTo>
                <a:cubicBezTo>
                  <a:pt x="2266" y="1660"/>
                  <a:pt x="2266" y="1660"/>
                  <a:pt x="2267" y="1660"/>
                </a:cubicBezTo>
                <a:cubicBezTo>
                  <a:pt x="2267" y="1660"/>
                  <a:pt x="2268" y="1660"/>
                  <a:pt x="2268" y="1661"/>
                </a:cubicBezTo>
                <a:cubicBezTo>
                  <a:pt x="2268" y="1662"/>
                  <a:pt x="2267" y="1661"/>
                  <a:pt x="2267" y="1662"/>
                </a:cubicBezTo>
                <a:cubicBezTo>
                  <a:pt x="2269" y="1663"/>
                  <a:pt x="2270" y="1660"/>
                  <a:pt x="2270" y="1659"/>
                </a:cubicBezTo>
                <a:cubicBezTo>
                  <a:pt x="2270" y="1659"/>
                  <a:pt x="2270" y="1658"/>
                  <a:pt x="2271" y="1658"/>
                </a:cubicBezTo>
                <a:cubicBezTo>
                  <a:pt x="2272" y="1659"/>
                  <a:pt x="2271" y="1659"/>
                  <a:pt x="2272" y="1659"/>
                </a:cubicBezTo>
                <a:cubicBezTo>
                  <a:pt x="2272" y="1660"/>
                  <a:pt x="2272" y="1660"/>
                  <a:pt x="2273" y="1660"/>
                </a:cubicBezTo>
                <a:cubicBezTo>
                  <a:pt x="2273" y="1660"/>
                  <a:pt x="2273" y="1660"/>
                  <a:pt x="2273" y="1660"/>
                </a:cubicBezTo>
                <a:cubicBezTo>
                  <a:pt x="2274" y="1660"/>
                  <a:pt x="2274" y="1661"/>
                  <a:pt x="2274" y="1660"/>
                </a:cubicBezTo>
                <a:cubicBezTo>
                  <a:pt x="2275" y="1660"/>
                  <a:pt x="2274" y="1660"/>
                  <a:pt x="2274" y="1660"/>
                </a:cubicBezTo>
                <a:cubicBezTo>
                  <a:pt x="2275" y="1659"/>
                  <a:pt x="2275" y="1659"/>
                  <a:pt x="2275" y="1659"/>
                </a:cubicBezTo>
                <a:cubicBezTo>
                  <a:pt x="2276" y="1657"/>
                  <a:pt x="2274" y="1658"/>
                  <a:pt x="2273" y="1657"/>
                </a:cubicBezTo>
                <a:cubicBezTo>
                  <a:pt x="2273" y="1657"/>
                  <a:pt x="2273" y="1656"/>
                  <a:pt x="2273" y="1655"/>
                </a:cubicBezTo>
                <a:cubicBezTo>
                  <a:pt x="2273" y="1654"/>
                  <a:pt x="2273" y="1654"/>
                  <a:pt x="2274" y="1653"/>
                </a:cubicBezTo>
                <a:cubicBezTo>
                  <a:pt x="2275" y="1653"/>
                  <a:pt x="2275" y="1654"/>
                  <a:pt x="2275" y="1655"/>
                </a:cubicBezTo>
                <a:cubicBezTo>
                  <a:pt x="2275" y="1655"/>
                  <a:pt x="2274" y="1656"/>
                  <a:pt x="2275" y="1657"/>
                </a:cubicBezTo>
                <a:cubicBezTo>
                  <a:pt x="2275" y="1657"/>
                  <a:pt x="2276" y="1656"/>
                  <a:pt x="2276" y="1656"/>
                </a:cubicBezTo>
                <a:cubicBezTo>
                  <a:pt x="2276" y="1656"/>
                  <a:pt x="2276" y="1657"/>
                  <a:pt x="2277" y="1657"/>
                </a:cubicBezTo>
                <a:cubicBezTo>
                  <a:pt x="2277" y="1657"/>
                  <a:pt x="2277" y="1658"/>
                  <a:pt x="2277" y="1658"/>
                </a:cubicBezTo>
                <a:cubicBezTo>
                  <a:pt x="2277" y="1658"/>
                  <a:pt x="2278" y="1658"/>
                  <a:pt x="2278" y="1658"/>
                </a:cubicBezTo>
                <a:cubicBezTo>
                  <a:pt x="2279" y="1658"/>
                  <a:pt x="2279" y="1662"/>
                  <a:pt x="2281" y="1660"/>
                </a:cubicBezTo>
                <a:cubicBezTo>
                  <a:pt x="2281" y="1659"/>
                  <a:pt x="2281" y="1658"/>
                  <a:pt x="2282" y="1659"/>
                </a:cubicBezTo>
                <a:cubicBezTo>
                  <a:pt x="2282" y="1660"/>
                  <a:pt x="2281" y="1660"/>
                  <a:pt x="2282" y="1660"/>
                </a:cubicBezTo>
                <a:cubicBezTo>
                  <a:pt x="2284" y="1661"/>
                  <a:pt x="2285" y="1660"/>
                  <a:pt x="2285" y="1661"/>
                </a:cubicBezTo>
                <a:cubicBezTo>
                  <a:pt x="2285" y="1662"/>
                  <a:pt x="2285" y="1662"/>
                  <a:pt x="2285" y="1662"/>
                </a:cubicBezTo>
                <a:cubicBezTo>
                  <a:pt x="2286" y="1663"/>
                  <a:pt x="2286" y="1663"/>
                  <a:pt x="2286" y="1663"/>
                </a:cubicBezTo>
                <a:cubicBezTo>
                  <a:pt x="2287" y="1663"/>
                  <a:pt x="2286" y="1664"/>
                  <a:pt x="2287" y="1665"/>
                </a:cubicBezTo>
                <a:cubicBezTo>
                  <a:pt x="2287" y="1665"/>
                  <a:pt x="2288" y="1664"/>
                  <a:pt x="2288" y="1664"/>
                </a:cubicBezTo>
                <a:cubicBezTo>
                  <a:pt x="2290" y="1663"/>
                  <a:pt x="2291" y="1664"/>
                  <a:pt x="2293" y="1663"/>
                </a:cubicBezTo>
                <a:cubicBezTo>
                  <a:pt x="2293" y="1663"/>
                  <a:pt x="2295" y="1661"/>
                  <a:pt x="2294" y="1660"/>
                </a:cubicBezTo>
                <a:cubicBezTo>
                  <a:pt x="2294" y="1660"/>
                  <a:pt x="2293" y="1659"/>
                  <a:pt x="2294" y="1659"/>
                </a:cubicBezTo>
                <a:cubicBezTo>
                  <a:pt x="2295" y="1658"/>
                  <a:pt x="2295" y="1659"/>
                  <a:pt x="2295" y="1659"/>
                </a:cubicBezTo>
                <a:cubicBezTo>
                  <a:pt x="2295" y="1660"/>
                  <a:pt x="2296" y="1660"/>
                  <a:pt x="2296" y="1661"/>
                </a:cubicBezTo>
                <a:cubicBezTo>
                  <a:pt x="2297" y="1661"/>
                  <a:pt x="2297" y="1662"/>
                  <a:pt x="2297" y="1662"/>
                </a:cubicBezTo>
                <a:cubicBezTo>
                  <a:pt x="2298" y="1664"/>
                  <a:pt x="2299" y="1661"/>
                  <a:pt x="2300" y="1662"/>
                </a:cubicBezTo>
                <a:cubicBezTo>
                  <a:pt x="2300" y="1662"/>
                  <a:pt x="2300" y="1663"/>
                  <a:pt x="2300" y="1663"/>
                </a:cubicBezTo>
                <a:cubicBezTo>
                  <a:pt x="2300" y="1663"/>
                  <a:pt x="2301" y="1663"/>
                  <a:pt x="2301" y="1663"/>
                </a:cubicBezTo>
                <a:cubicBezTo>
                  <a:pt x="2302" y="1664"/>
                  <a:pt x="2301" y="1664"/>
                  <a:pt x="2300" y="1665"/>
                </a:cubicBezTo>
                <a:cubicBezTo>
                  <a:pt x="2300" y="1665"/>
                  <a:pt x="2299" y="1665"/>
                  <a:pt x="2299" y="1666"/>
                </a:cubicBezTo>
                <a:cubicBezTo>
                  <a:pt x="2298" y="1666"/>
                  <a:pt x="2298" y="1667"/>
                  <a:pt x="2298" y="1668"/>
                </a:cubicBezTo>
                <a:cubicBezTo>
                  <a:pt x="2298" y="1668"/>
                  <a:pt x="2297" y="1669"/>
                  <a:pt x="2297" y="1670"/>
                </a:cubicBezTo>
                <a:cubicBezTo>
                  <a:pt x="2296" y="1671"/>
                  <a:pt x="2296" y="1672"/>
                  <a:pt x="2296" y="1674"/>
                </a:cubicBezTo>
                <a:cubicBezTo>
                  <a:pt x="2297" y="1676"/>
                  <a:pt x="2298" y="1677"/>
                  <a:pt x="2298" y="1679"/>
                </a:cubicBezTo>
                <a:cubicBezTo>
                  <a:pt x="2298" y="1680"/>
                  <a:pt x="2299" y="1681"/>
                  <a:pt x="2300" y="1682"/>
                </a:cubicBezTo>
                <a:cubicBezTo>
                  <a:pt x="2300" y="1684"/>
                  <a:pt x="2300" y="1686"/>
                  <a:pt x="2301" y="1687"/>
                </a:cubicBezTo>
                <a:cubicBezTo>
                  <a:pt x="2301" y="1688"/>
                  <a:pt x="2302" y="1689"/>
                  <a:pt x="2304" y="1689"/>
                </a:cubicBezTo>
                <a:cubicBezTo>
                  <a:pt x="2306" y="1689"/>
                  <a:pt x="2307" y="1688"/>
                  <a:pt x="2308" y="1688"/>
                </a:cubicBezTo>
                <a:cubicBezTo>
                  <a:pt x="2310" y="1687"/>
                  <a:pt x="2311" y="1687"/>
                  <a:pt x="2312" y="1686"/>
                </a:cubicBezTo>
                <a:cubicBezTo>
                  <a:pt x="2313" y="1685"/>
                  <a:pt x="2313" y="1683"/>
                  <a:pt x="2312" y="1682"/>
                </a:cubicBezTo>
                <a:cubicBezTo>
                  <a:pt x="2311" y="1681"/>
                  <a:pt x="2310" y="1680"/>
                  <a:pt x="2309" y="1679"/>
                </a:cubicBezTo>
                <a:cubicBezTo>
                  <a:pt x="2309" y="1679"/>
                  <a:pt x="2309" y="1678"/>
                  <a:pt x="2309" y="1678"/>
                </a:cubicBezTo>
                <a:cubicBezTo>
                  <a:pt x="2309" y="1678"/>
                  <a:pt x="2310" y="1678"/>
                  <a:pt x="2310" y="1678"/>
                </a:cubicBezTo>
                <a:cubicBezTo>
                  <a:pt x="2311" y="1678"/>
                  <a:pt x="2311" y="1677"/>
                  <a:pt x="2310" y="1676"/>
                </a:cubicBezTo>
                <a:cubicBezTo>
                  <a:pt x="2309" y="1675"/>
                  <a:pt x="2307" y="1676"/>
                  <a:pt x="2306" y="1675"/>
                </a:cubicBezTo>
                <a:cubicBezTo>
                  <a:pt x="2305" y="1674"/>
                  <a:pt x="2306" y="1672"/>
                  <a:pt x="2307" y="1671"/>
                </a:cubicBezTo>
                <a:cubicBezTo>
                  <a:pt x="2308" y="1671"/>
                  <a:pt x="2309" y="1669"/>
                  <a:pt x="2310" y="1668"/>
                </a:cubicBezTo>
                <a:cubicBezTo>
                  <a:pt x="2310" y="1668"/>
                  <a:pt x="2311" y="1668"/>
                  <a:pt x="2311" y="1668"/>
                </a:cubicBezTo>
                <a:cubicBezTo>
                  <a:pt x="2312" y="1669"/>
                  <a:pt x="2312" y="1669"/>
                  <a:pt x="2312" y="1669"/>
                </a:cubicBezTo>
                <a:cubicBezTo>
                  <a:pt x="2312" y="1670"/>
                  <a:pt x="2312" y="1670"/>
                  <a:pt x="2312" y="1670"/>
                </a:cubicBezTo>
                <a:cubicBezTo>
                  <a:pt x="2313" y="1670"/>
                  <a:pt x="2313" y="1671"/>
                  <a:pt x="2314" y="1671"/>
                </a:cubicBezTo>
                <a:cubicBezTo>
                  <a:pt x="2314" y="1670"/>
                  <a:pt x="2314" y="1670"/>
                  <a:pt x="2314" y="1669"/>
                </a:cubicBezTo>
                <a:cubicBezTo>
                  <a:pt x="2314" y="1667"/>
                  <a:pt x="2316" y="1668"/>
                  <a:pt x="2317" y="1667"/>
                </a:cubicBezTo>
                <a:cubicBezTo>
                  <a:pt x="2317" y="1667"/>
                  <a:pt x="2318" y="1666"/>
                  <a:pt x="2319" y="1666"/>
                </a:cubicBezTo>
                <a:cubicBezTo>
                  <a:pt x="2319" y="1665"/>
                  <a:pt x="2320" y="1665"/>
                  <a:pt x="2321" y="1665"/>
                </a:cubicBezTo>
                <a:cubicBezTo>
                  <a:pt x="2322" y="1665"/>
                  <a:pt x="2323" y="1664"/>
                  <a:pt x="2324" y="1664"/>
                </a:cubicBezTo>
                <a:cubicBezTo>
                  <a:pt x="2324" y="1663"/>
                  <a:pt x="2325" y="1664"/>
                  <a:pt x="2326" y="1663"/>
                </a:cubicBezTo>
                <a:cubicBezTo>
                  <a:pt x="2326" y="1663"/>
                  <a:pt x="2327" y="1663"/>
                  <a:pt x="2328" y="1662"/>
                </a:cubicBezTo>
                <a:cubicBezTo>
                  <a:pt x="2330" y="1660"/>
                  <a:pt x="2334" y="1662"/>
                  <a:pt x="2336" y="1661"/>
                </a:cubicBezTo>
                <a:cubicBezTo>
                  <a:pt x="2338" y="1660"/>
                  <a:pt x="2338" y="1658"/>
                  <a:pt x="2340" y="1658"/>
                </a:cubicBezTo>
                <a:cubicBezTo>
                  <a:pt x="2341" y="1658"/>
                  <a:pt x="2343" y="1658"/>
                  <a:pt x="2342" y="1656"/>
                </a:cubicBezTo>
                <a:cubicBezTo>
                  <a:pt x="2341" y="1656"/>
                  <a:pt x="2341" y="1655"/>
                  <a:pt x="2341" y="1654"/>
                </a:cubicBezTo>
                <a:cubicBezTo>
                  <a:pt x="2342" y="1654"/>
                  <a:pt x="2342" y="1654"/>
                  <a:pt x="2343" y="1654"/>
                </a:cubicBezTo>
                <a:cubicBezTo>
                  <a:pt x="2343" y="1655"/>
                  <a:pt x="2343" y="1655"/>
                  <a:pt x="2344" y="1656"/>
                </a:cubicBezTo>
                <a:cubicBezTo>
                  <a:pt x="2345" y="1656"/>
                  <a:pt x="2345" y="1656"/>
                  <a:pt x="2346" y="1656"/>
                </a:cubicBezTo>
                <a:cubicBezTo>
                  <a:pt x="2347" y="1657"/>
                  <a:pt x="2348" y="1659"/>
                  <a:pt x="2349" y="1658"/>
                </a:cubicBezTo>
                <a:cubicBezTo>
                  <a:pt x="2350" y="1657"/>
                  <a:pt x="2349" y="1655"/>
                  <a:pt x="2350" y="1654"/>
                </a:cubicBezTo>
                <a:cubicBezTo>
                  <a:pt x="2351" y="1652"/>
                  <a:pt x="2352" y="1655"/>
                  <a:pt x="2353" y="1655"/>
                </a:cubicBezTo>
                <a:cubicBezTo>
                  <a:pt x="2355" y="1654"/>
                  <a:pt x="2356" y="1653"/>
                  <a:pt x="2357" y="1653"/>
                </a:cubicBezTo>
                <a:cubicBezTo>
                  <a:pt x="2358" y="1653"/>
                  <a:pt x="2359" y="1653"/>
                  <a:pt x="2359" y="1653"/>
                </a:cubicBezTo>
                <a:cubicBezTo>
                  <a:pt x="2360" y="1653"/>
                  <a:pt x="2360" y="1654"/>
                  <a:pt x="2361" y="1654"/>
                </a:cubicBezTo>
                <a:cubicBezTo>
                  <a:pt x="2363" y="1654"/>
                  <a:pt x="2362" y="1652"/>
                  <a:pt x="2362" y="1651"/>
                </a:cubicBezTo>
                <a:cubicBezTo>
                  <a:pt x="2363" y="1650"/>
                  <a:pt x="2364" y="1648"/>
                  <a:pt x="2365" y="1649"/>
                </a:cubicBezTo>
                <a:cubicBezTo>
                  <a:pt x="2365" y="1650"/>
                  <a:pt x="2365" y="1651"/>
                  <a:pt x="2366" y="1651"/>
                </a:cubicBezTo>
                <a:cubicBezTo>
                  <a:pt x="2366" y="1651"/>
                  <a:pt x="2367" y="1651"/>
                  <a:pt x="2367" y="1651"/>
                </a:cubicBezTo>
                <a:cubicBezTo>
                  <a:pt x="2368" y="1650"/>
                  <a:pt x="2369" y="1647"/>
                  <a:pt x="2370" y="1648"/>
                </a:cubicBezTo>
                <a:cubicBezTo>
                  <a:pt x="2371" y="1648"/>
                  <a:pt x="2371" y="1649"/>
                  <a:pt x="2372" y="1649"/>
                </a:cubicBezTo>
                <a:cubicBezTo>
                  <a:pt x="2373" y="1648"/>
                  <a:pt x="2373" y="1644"/>
                  <a:pt x="2373" y="1643"/>
                </a:cubicBezTo>
                <a:cubicBezTo>
                  <a:pt x="2372" y="1642"/>
                  <a:pt x="2371" y="1641"/>
                  <a:pt x="2371" y="1639"/>
                </a:cubicBezTo>
                <a:cubicBezTo>
                  <a:pt x="2370" y="1638"/>
                  <a:pt x="2370" y="1637"/>
                  <a:pt x="2369" y="1635"/>
                </a:cubicBezTo>
                <a:cubicBezTo>
                  <a:pt x="2369" y="1635"/>
                  <a:pt x="2369" y="1634"/>
                  <a:pt x="2369" y="1633"/>
                </a:cubicBezTo>
                <a:cubicBezTo>
                  <a:pt x="2370" y="1633"/>
                  <a:pt x="2370" y="1633"/>
                  <a:pt x="2371" y="1632"/>
                </a:cubicBezTo>
                <a:cubicBezTo>
                  <a:pt x="2371" y="1632"/>
                  <a:pt x="2373" y="1628"/>
                  <a:pt x="2373" y="1631"/>
                </a:cubicBezTo>
                <a:cubicBezTo>
                  <a:pt x="2373" y="1632"/>
                  <a:pt x="2373" y="1632"/>
                  <a:pt x="2373" y="1633"/>
                </a:cubicBezTo>
                <a:cubicBezTo>
                  <a:pt x="2373" y="1633"/>
                  <a:pt x="2374" y="1634"/>
                  <a:pt x="2374" y="1634"/>
                </a:cubicBezTo>
                <a:cubicBezTo>
                  <a:pt x="2375" y="1635"/>
                  <a:pt x="2375" y="1636"/>
                  <a:pt x="2376" y="1636"/>
                </a:cubicBezTo>
                <a:cubicBezTo>
                  <a:pt x="2376" y="1637"/>
                  <a:pt x="2377" y="1637"/>
                  <a:pt x="2377" y="1637"/>
                </a:cubicBezTo>
                <a:cubicBezTo>
                  <a:pt x="2378" y="1638"/>
                  <a:pt x="2377" y="1640"/>
                  <a:pt x="2378" y="1641"/>
                </a:cubicBezTo>
                <a:cubicBezTo>
                  <a:pt x="2379" y="1642"/>
                  <a:pt x="2381" y="1641"/>
                  <a:pt x="2381" y="1643"/>
                </a:cubicBezTo>
                <a:cubicBezTo>
                  <a:pt x="2381" y="1644"/>
                  <a:pt x="2380" y="1644"/>
                  <a:pt x="2381" y="1645"/>
                </a:cubicBezTo>
                <a:cubicBezTo>
                  <a:pt x="2381" y="1645"/>
                  <a:pt x="2383" y="1645"/>
                  <a:pt x="2383" y="1645"/>
                </a:cubicBezTo>
                <a:cubicBezTo>
                  <a:pt x="2385" y="1645"/>
                  <a:pt x="2385" y="1646"/>
                  <a:pt x="2386" y="1647"/>
                </a:cubicBezTo>
                <a:cubicBezTo>
                  <a:pt x="2388" y="1647"/>
                  <a:pt x="2388" y="1645"/>
                  <a:pt x="2389" y="1644"/>
                </a:cubicBezTo>
                <a:cubicBezTo>
                  <a:pt x="2390" y="1644"/>
                  <a:pt x="2390" y="1643"/>
                  <a:pt x="2389" y="1643"/>
                </a:cubicBezTo>
                <a:cubicBezTo>
                  <a:pt x="2389" y="1642"/>
                  <a:pt x="2388" y="1643"/>
                  <a:pt x="2388" y="1643"/>
                </a:cubicBezTo>
                <a:cubicBezTo>
                  <a:pt x="2386" y="1643"/>
                  <a:pt x="2384" y="1642"/>
                  <a:pt x="2386" y="1641"/>
                </a:cubicBezTo>
                <a:cubicBezTo>
                  <a:pt x="2387" y="1640"/>
                  <a:pt x="2388" y="1638"/>
                  <a:pt x="2390" y="1640"/>
                </a:cubicBezTo>
                <a:cubicBezTo>
                  <a:pt x="2391" y="1641"/>
                  <a:pt x="2390" y="1642"/>
                  <a:pt x="2392" y="1642"/>
                </a:cubicBezTo>
                <a:cubicBezTo>
                  <a:pt x="2393" y="1643"/>
                  <a:pt x="2394" y="1642"/>
                  <a:pt x="2394" y="1641"/>
                </a:cubicBezTo>
                <a:cubicBezTo>
                  <a:pt x="2394" y="1640"/>
                  <a:pt x="2393" y="1640"/>
                  <a:pt x="2393" y="1639"/>
                </a:cubicBezTo>
                <a:cubicBezTo>
                  <a:pt x="2393" y="1637"/>
                  <a:pt x="2394" y="1637"/>
                  <a:pt x="2395" y="1637"/>
                </a:cubicBezTo>
                <a:cubicBezTo>
                  <a:pt x="2395" y="1636"/>
                  <a:pt x="2396" y="1635"/>
                  <a:pt x="2397" y="1635"/>
                </a:cubicBezTo>
                <a:cubicBezTo>
                  <a:pt x="2398" y="1636"/>
                  <a:pt x="2395" y="1637"/>
                  <a:pt x="2396" y="1638"/>
                </a:cubicBezTo>
                <a:cubicBezTo>
                  <a:pt x="2396" y="1639"/>
                  <a:pt x="2397" y="1639"/>
                  <a:pt x="2397" y="1639"/>
                </a:cubicBezTo>
                <a:cubicBezTo>
                  <a:pt x="2398" y="1640"/>
                  <a:pt x="2398" y="1640"/>
                  <a:pt x="2398" y="1641"/>
                </a:cubicBezTo>
                <a:cubicBezTo>
                  <a:pt x="2400" y="1642"/>
                  <a:pt x="2401" y="1639"/>
                  <a:pt x="2401" y="1638"/>
                </a:cubicBezTo>
                <a:cubicBezTo>
                  <a:pt x="2402" y="1638"/>
                  <a:pt x="2402" y="1637"/>
                  <a:pt x="2403" y="1637"/>
                </a:cubicBezTo>
                <a:cubicBezTo>
                  <a:pt x="2403" y="1636"/>
                  <a:pt x="2404" y="1636"/>
                  <a:pt x="2405" y="1636"/>
                </a:cubicBezTo>
                <a:cubicBezTo>
                  <a:pt x="2406" y="1635"/>
                  <a:pt x="2407" y="1632"/>
                  <a:pt x="2408" y="1635"/>
                </a:cubicBezTo>
                <a:cubicBezTo>
                  <a:pt x="2408" y="1635"/>
                  <a:pt x="2408" y="1636"/>
                  <a:pt x="2409" y="1637"/>
                </a:cubicBezTo>
                <a:cubicBezTo>
                  <a:pt x="2409" y="1637"/>
                  <a:pt x="2410" y="1636"/>
                  <a:pt x="2411" y="1637"/>
                </a:cubicBezTo>
                <a:cubicBezTo>
                  <a:pt x="2411" y="1637"/>
                  <a:pt x="2411" y="1638"/>
                  <a:pt x="2412" y="1638"/>
                </a:cubicBezTo>
                <a:cubicBezTo>
                  <a:pt x="2412" y="1638"/>
                  <a:pt x="2413" y="1638"/>
                  <a:pt x="2413" y="1637"/>
                </a:cubicBezTo>
                <a:cubicBezTo>
                  <a:pt x="2413" y="1636"/>
                  <a:pt x="2412" y="1636"/>
                  <a:pt x="2412" y="1635"/>
                </a:cubicBezTo>
                <a:cubicBezTo>
                  <a:pt x="2412" y="1635"/>
                  <a:pt x="2412" y="1635"/>
                  <a:pt x="2412" y="1634"/>
                </a:cubicBezTo>
                <a:cubicBezTo>
                  <a:pt x="2412" y="1634"/>
                  <a:pt x="2412" y="1634"/>
                  <a:pt x="2412" y="1634"/>
                </a:cubicBezTo>
                <a:cubicBezTo>
                  <a:pt x="2411" y="1632"/>
                  <a:pt x="2414" y="1633"/>
                  <a:pt x="2415" y="1633"/>
                </a:cubicBezTo>
                <a:cubicBezTo>
                  <a:pt x="2415" y="1634"/>
                  <a:pt x="2415" y="1634"/>
                  <a:pt x="2415" y="1635"/>
                </a:cubicBezTo>
                <a:cubicBezTo>
                  <a:pt x="2416" y="1636"/>
                  <a:pt x="2418" y="1637"/>
                  <a:pt x="2419" y="1636"/>
                </a:cubicBezTo>
                <a:cubicBezTo>
                  <a:pt x="2420" y="1636"/>
                  <a:pt x="2421" y="1633"/>
                  <a:pt x="2422" y="1633"/>
                </a:cubicBezTo>
                <a:cubicBezTo>
                  <a:pt x="2423" y="1632"/>
                  <a:pt x="2423" y="1633"/>
                  <a:pt x="2424" y="1634"/>
                </a:cubicBezTo>
                <a:cubicBezTo>
                  <a:pt x="2424" y="1634"/>
                  <a:pt x="2425" y="1634"/>
                  <a:pt x="2426" y="1633"/>
                </a:cubicBezTo>
                <a:cubicBezTo>
                  <a:pt x="2427" y="1633"/>
                  <a:pt x="2428" y="1633"/>
                  <a:pt x="2430" y="1633"/>
                </a:cubicBezTo>
                <a:cubicBezTo>
                  <a:pt x="2431" y="1633"/>
                  <a:pt x="2432" y="1632"/>
                  <a:pt x="2432" y="1630"/>
                </a:cubicBezTo>
                <a:cubicBezTo>
                  <a:pt x="2432" y="1629"/>
                  <a:pt x="2431" y="1627"/>
                  <a:pt x="2433" y="1626"/>
                </a:cubicBezTo>
                <a:cubicBezTo>
                  <a:pt x="2433" y="1626"/>
                  <a:pt x="2434" y="1626"/>
                  <a:pt x="2435" y="1626"/>
                </a:cubicBezTo>
                <a:cubicBezTo>
                  <a:pt x="2435" y="1626"/>
                  <a:pt x="2436" y="1627"/>
                  <a:pt x="2437" y="1626"/>
                </a:cubicBezTo>
                <a:cubicBezTo>
                  <a:pt x="2438" y="1625"/>
                  <a:pt x="2436" y="1625"/>
                  <a:pt x="2436" y="1624"/>
                </a:cubicBezTo>
                <a:cubicBezTo>
                  <a:pt x="2435" y="1624"/>
                  <a:pt x="2434" y="1624"/>
                  <a:pt x="2433" y="1624"/>
                </a:cubicBezTo>
                <a:cubicBezTo>
                  <a:pt x="2432" y="1622"/>
                  <a:pt x="2435" y="1624"/>
                  <a:pt x="2436" y="1624"/>
                </a:cubicBezTo>
                <a:cubicBezTo>
                  <a:pt x="2438" y="1623"/>
                  <a:pt x="2438" y="1622"/>
                  <a:pt x="2438" y="1620"/>
                </a:cubicBezTo>
                <a:cubicBezTo>
                  <a:pt x="2438" y="1619"/>
                  <a:pt x="2440" y="1617"/>
                  <a:pt x="2441" y="1618"/>
                </a:cubicBezTo>
                <a:cubicBezTo>
                  <a:pt x="2443" y="1619"/>
                  <a:pt x="2442" y="1621"/>
                  <a:pt x="2444" y="1619"/>
                </a:cubicBezTo>
                <a:cubicBezTo>
                  <a:pt x="2445" y="1618"/>
                  <a:pt x="2446" y="1618"/>
                  <a:pt x="2448" y="1617"/>
                </a:cubicBezTo>
                <a:cubicBezTo>
                  <a:pt x="2449" y="1616"/>
                  <a:pt x="2450" y="1615"/>
                  <a:pt x="2450" y="1614"/>
                </a:cubicBezTo>
                <a:cubicBezTo>
                  <a:pt x="2450" y="1613"/>
                  <a:pt x="2450" y="1612"/>
                  <a:pt x="2451" y="1612"/>
                </a:cubicBezTo>
                <a:cubicBezTo>
                  <a:pt x="2452" y="1612"/>
                  <a:pt x="2451" y="1613"/>
                  <a:pt x="2452" y="1613"/>
                </a:cubicBezTo>
                <a:cubicBezTo>
                  <a:pt x="2452" y="1614"/>
                  <a:pt x="2452" y="1614"/>
                  <a:pt x="2452" y="1615"/>
                </a:cubicBezTo>
                <a:cubicBezTo>
                  <a:pt x="2453" y="1616"/>
                  <a:pt x="2453" y="1617"/>
                  <a:pt x="2454" y="1616"/>
                </a:cubicBezTo>
                <a:cubicBezTo>
                  <a:pt x="2454" y="1616"/>
                  <a:pt x="2454" y="1614"/>
                  <a:pt x="2455" y="1613"/>
                </a:cubicBezTo>
                <a:cubicBezTo>
                  <a:pt x="2455" y="1613"/>
                  <a:pt x="2456" y="1612"/>
                  <a:pt x="2457" y="1611"/>
                </a:cubicBezTo>
                <a:cubicBezTo>
                  <a:pt x="2458" y="1611"/>
                  <a:pt x="2459" y="1610"/>
                  <a:pt x="2460" y="1609"/>
                </a:cubicBezTo>
                <a:cubicBezTo>
                  <a:pt x="2460" y="1608"/>
                  <a:pt x="2460" y="1608"/>
                  <a:pt x="2460" y="1607"/>
                </a:cubicBezTo>
                <a:cubicBezTo>
                  <a:pt x="2461" y="1606"/>
                  <a:pt x="2463" y="1605"/>
                  <a:pt x="2463" y="1604"/>
                </a:cubicBezTo>
                <a:cubicBezTo>
                  <a:pt x="2463" y="1603"/>
                  <a:pt x="2462" y="1603"/>
                  <a:pt x="2462" y="1603"/>
                </a:cubicBezTo>
                <a:cubicBezTo>
                  <a:pt x="2461" y="1602"/>
                  <a:pt x="2462" y="1601"/>
                  <a:pt x="2461" y="1601"/>
                </a:cubicBezTo>
                <a:cubicBezTo>
                  <a:pt x="2461" y="1602"/>
                  <a:pt x="2460" y="1602"/>
                  <a:pt x="2459" y="1602"/>
                </a:cubicBezTo>
                <a:cubicBezTo>
                  <a:pt x="2458" y="1602"/>
                  <a:pt x="2458" y="1603"/>
                  <a:pt x="2458" y="1602"/>
                </a:cubicBezTo>
                <a:cubicBezTo>
                  <a:pt x="2457" y="1601"/>
                  <a:pt x="2458" y="1600"/>
                  <a:pt x="2458" y="1601"/>
                </a:cubicBezTo>
                <a:cubicBezTo>
                  <a:pt x="2459" y="1601"/>
                  <a:pt x="2459" y="1602"/>
                  <a:pt x="2460" y="1601"/>
                </a:cubicBezTo>
                <a:cubicBezTo>
                  <a:pt x="2460" y="1601"/>
                  <a:pt x="2460" y="1600"/>
                  <a:pt x="2461" y="1600"/>
                </a:cubicBezTo>
                <a:cubicBezTo>
                  <a:pt x="2461" y="1599"/>
                  <a:pt x="2462" y="1599"/>
                  <a:pt x="2463" y="1599"/>
                </a:cubicBezTo>
                <a:cubicBezTo>
                  <a:pt x="2464" y="1600"/>
                  <a:pt x="2463" y="1603"/>
                  <a:pt x="2464" y="1601"/>
                </a:cubicBezTo>
                <a:cubicBezTo>
                  <a:pt x="2465" y="1601"/>
                  <a:pt x="2466" y="1600"/>
                  <a:pt x="2465" y="1599"/>
                </a:cubicBezTo>
                <a:cubicBezTo>
                  <a:pt x="2465" y="1599"/>
                  <a:pt x="2463" y="1599"/>
                  <a:pt x="2462" y="1599"/>
                </a:cubicBezTo>
                <a:cubicBezTo>
                  <a:pt x="2462" y="1599"/>
                  <a:pt x="2462" y="1598"/>
                  <a:pt x="2463" y="1598"/>
                </a:cubicBezTo>
                <a:cubicBezTo>
                  <a:pt x="2463" y="1597"/>
                  <a:pt x="2463" y="1598"/>
                  <a:pt x="2464" y="1598"/>
                </a:cubicBezTo>
                <a:cubicBezTo>
                  <a:pt x="2464" y="1598"/>
                  <a:pt x="2464" y="1598"/>
                  <a:pt x="2464" y="1597"/>
                </a:cubicBezTo>
                <a:cubicBezTo>
                  <a:pt x="2465" y="1597"/>
                  <a:pt x="2465" y="1597"/>
                  <a:pt x="2466" y="1598"/>
                </a:cubicBezTo>
                <a:cubicBezTo>
                  <a:pt x="2466" y="1598"/>
                  <a:pt x="2467" y="1598"/>
                  <a:pt x="2467" y="1598"/>
                </a:cubicBezTo>
                <a:cubicBezTo>
                  <a:pt x="2468" y="1599"/>
                  <a:pt x="2469" y="1599"/>
                  <a:pt x="2469" y="1598"/>
                </a:cubicBezTo>
                <a:cubicBezTo>
                  <a:pt x="2469" y="1598"/>
                  <a:pt x="2469" y="1597"/>
                  <a:pt x="2469" y="1596"/>
                </a:cubicBezTo>
                <a:cubicBezTo>
                  <a:pt x="2470" y="1596"/>
                  <a:pt x="2471" y="1596"/>
                  <a:pt x="2471" y="1597"/>
                </a:cubicBezTo>
                <a:cubicBezTo>
                  <a:pt x="2471" y="1597"/>
                  <a:pt x="2471" y="1597"/>
                  <a:pt x="2471" y="1598"/>
                </a:cubicBezTo>
                <a:cubicBezTo>
                  <a:pt x="2471" y="1598"/>
                  <a:pt x="2471" y="1598"/>
                  <a:pt x="2472" y="1598"/>
                </a:cubicBezTo>
                <a:cubicBezTo>
                  <a:pt x="2473" y="1600"/>
                  <a:pt x="2473" y="1598"/>
                  <a:pt x="2474" y="1597"/>
                </a:cubicBezTo>
                <a:cubicBezTo>
                  <a:pt x="2474" y="1597"/>
                  <a:pt x="2477" y="1595"/>
                  <a:pt x="2476" y="1595"/>
                </a:cubicBezTo>
                <a:cubicBezTo>
                  <a:pt x="2475" y="1595"/>
                  <a:pt x="2475" y="1596"/>
                  <a:pt x="2474" y="1595"/>
                </a:cubicBezTo>
                <a:cubicBezTo>
                  <a:pt x="2473" y="1594"/>
                  <a:pt x="2474" y="1594"/>
                  <a:pt x="2475" y="1594"/>
                </a:cubicBezTo>
                <a:cubicBezTo>
                  <a:pt x="2475" y="1593"/>
                  <a:pt x="2476" y="1593"/>
                  <a:pt x="2476" y="1593"/>
                </a:cubicBezTo>
                <a:cubicBezTo>
                  <a:pt x="2477" y="1593"/>
                  <a:pt x="2477" y="1593"/>
                  <a:pt x="2477" y="1592"/>
                </a:cubicBezTo>
                <a:cubicBezTo>
                  <a:pt x="2478" y="1592"/>
                  <a:pt x="2478" y="1592"/>
                  <a:pt x="2478" y="1592"/>
                </a:cubicBezTo>
                <a:cubicBezTo>
                  <a:pt x="2479" y="1592"/>
                  <a:pt x="2479" y="1593"/>
                  <a:pt x="2480" y="1592"/>
                </a:cubicBezTo>
                <a:cubicBezTo>
                  <a:pt x="2481" y="1592"/>
                  <a:pt x="2480" y="1592"/>
                  <a:pt x="2480" y="1591"/>
                </a:cubicBezTo>
                <a:cubicBezTo>
                  <a:pt x="2479" y="1590"/>
                  <a:pt x="2480" y="1590"/>
                  <a:pt x="2480" y="1589"/>
                </a:cubicBezTo>
                <a:cubicBezTo>
                  <a:pt x="2480" y="1588"/>
                  <a:pt x="2479" y="1588"/>
                  <a:pt x="2479" y="1588"/>
                </a:cubicBezTo>
                <a:cubicBezTo>
                  <a:pt x="2478" y="1586"/>
                  <a:pt x="2479" y="1585"/>
                  <a:pt x="2480" y="1585"/>
                </a:cubicBezTo>
                <a:cubicBezTo>
                  <a:pt x="2481" y="1585"/>
                  <a:pt x="2482" y="1586"/>
                  <a:pt x="2483" y="1586"/>
                </a:cubicBezTo>
                <a:cubicBezTo>
                  <a:pt x="2484" y="1586"/>
                  <a:pt x="2485" y="1585"/>
                  <a:pt x="2486" y="1585"/>
                </a:cubicBezTo>
                <a:cubicBezTo>
                  <a:pt x="2487" y="1585"/>
                  <a:pt x="2487" y="1585"/>
                  <a:pt x="2487" y="1584"/>
                </a:cubicBezTo>
                <a:cubicBezTo>
                  <a:pt x="2487" y="1583"/>
                  <a:pt x="2487" y="1583"/>
                  <a:pt x="2486" y="1583"/>
                </a:cubicBezTo>
                <a:cubicBezTo>
                  <a:pt x="2486" y="1583"/>
                  <a:pt x="2485" y="1583"/>
                  <a:pt x="2484" y="1583"/>
                </a:cubicBezTo>
                <a:cubicBezTo>
                  <a:pt x="2484" y="1582"/>
                  <a:pt x="2484" y="1582"/>
                  <a:pt x="2484" y="1581"/>
                </a:cubicBezTo>
                <a:cubicBezTo>
                  <a:pt x="2485" y="1581"/>
                  <a:pt x="2485" y="1580"/>
                  <a:pt x="2485" y="1579"/>
                </a:cubicBezTo>
                <a:cubicBezTo>
                  <a:pt x="2485" y="1579"/>
                  <a:pt x="2486" y="1578"/>
                  <a:pt x="2486" y="1578"/>
                </a:cubicBezTo>
                <a:cubicBezTo>
                  <a:pt x="2487" y="1576"/>
                  <a:pt x="2488" y="1578"/>
                  <a:pt x="2489" y="1579"/>
                </a:cubicBezTo>
                <a:cubicBezTo>
                  <a:pt x="2489" y="1579"/>
                  <a:pt x="2490" y="1580"/>
                  <a:pt x="2490" y="1580"/>
                </a:cubicBezTo>
                <a:cubicBezTo>
                  <a:pt x="2491" y="1580"/>
                  <a:pt x="2491" y="1581"/>
                  <a:pt x="2492" y="1581"/>
                </a:cubicBezTo>
                <a:cubicBezTo>
                  <a:pt x="2493" y="1582"/>
                  <a:pt x="2493" y="1581"/>
                  <a:pt x="2494" y="1580"/>
                </a:cubicBezTo>
                <a:cubicBezTo>
                  <a:pt x="2495" y="1580"/>
                  <a:pt x="2498" y="1580"/>
                  <a:pt x="2497" y="1578"/>
                </a:cubicBezTo>
                <a:cubicBezTo>
                  <a:pt x="2497" y="1578"/>
                  <a:pt x="2496" y="1577"/>
                  <a:pt x="2496" y="1577"/>
                </a:cubicBezTo>
                <a:cubicBezTo>
                  <a:pt x="2496" y="1576"/>
                  <a:pt x="2496" y="1575"/>
                  <a:pt x="2495" y="1575"/>
                </a:cubicBezTo>
                <a:cubicBezTo>
                  <a:pt x="2494" y="1575"/>
                  <a:pt x="2494" y="1576"/>
                  <a:pt x="2494" y="1577"/>
                </a:cubicBezTo>
                <a:cubicBezTo>
                  <a:pt x="2495" y="1578"/>
                  <a:pt x="2495" y="1578"/>
                  <a:pt x="2495" y="1579"/>
                </a:cubicBezTo>
                <a:cubicBezTo>
                  <a:pt x="2494" y="1580"/>
                  <a:pt x="2493" y="1582"/>
                  <a:pt x="2492" y="1580"/>
                </a:cubicBezTo>
                <a:cubicBezTo>
                  <a:pt x="2492" y="1580"/>
                  <a:pt x="2493" y="1579"/>
                  <a:pt x="2492" y="1578"/>
                </a:cubicBezTo>
                <a:cubicBezTo>
                  <a:pt x="2492" y="1578"/>
                  <a:pt x="2491" y="1577"/>
                  <a:pt x="2491" y="1577"/>
                </a:cubicBezTo>
                <a:cubicBezTo>
                  <a:pt x="2490" y="1575"/>
                  <a:pt x="2492" y="1575"/>
                  <a:pt x="2492" y="1573"/>
                </a:cubicBezTo>
                <a:cubicBezTo>
                  <a:pt x="2492" y="1573"/>
                  <a:pt x="2492" y="1572"/>
                  <a:pt x="2492" y="1571"/>
                </a:cubicBezTo>
                <a:cubicBezTo>
                  <a:pt x="2492" y="1571"/>
                  <a:pt x="2493" y="1571"/>
                  <a:pt x="2493" y="1570"/>
                </a:cubicBezTo>
                <a:cubicBezTo>
                  <a:pt x="2494" y="1570"/>
                  <a:pt x="2494" y="1569"/>
                  <a:pt x="2494" y="1569"/>
                </a:cubicBezTo>
                <a:cubicBezTo>
                  <a:pt x="2494" y="1568"/>
                  <a:pt x="2493" y="1568"/>
                  <a:pt x="2493" y="1568"/>
                </a:cubicBezTo>
                <a:cubicBezTo>
                  <a:pt x="2492" y="1569"/>
                  <a:pt x="2490" y="1569"/>
                  <a:pt x="2489" y="1569"/>
                </a:cubicBezTo>
                <a:cubicBezTo>
                  <a:pt x="2488" y="1569"/>
                  <a:pt x="2487" y="1570"/>
                  <a:pt x="2487" y="1569"/>
                </a:cubicBezTo>
                <a:cubicBezTo>
                  <a:pt x="2488" y="1569"/>
                  <a:pt x="2490" y="1569"/>
                  <a:pt x="2490" y="1568"/>
                </a:cubicBezTo>
                <a:cubicBezTo>
                  <a:pt x="2491" y="1567"/>
                  <a:pt x="2491" y="1567"/>
                  <a:pt x="2491" y="1566"/>
                </a:cubicBezTo>
                <a:cubicBezTo>
                  <a:pt x="2492" y="1566"/>
                  <a:pt x="2492" y="1565"/>
                  <a:pt x="2492" y="1565"/>
                </a:cubicBezTo>
                <a:cubicBezTo>
                  <a:pt x="2493" y="1564"/>
                  <a:pt x="2493" y="1563"/>
                  <a:pt x="2494" y="1563"/>
                </a:cubicBezTo>
                <a:cubicBezTo>
                  <a:pt x="2494" y="1563"/>
                  <a:pt x="2495" y="1563"/>
                  <a:pt x="2495" y="1562"/>
                </a:cubicBezTo>
                <a:cubicBezTo>
                  <a:pt x="2496" y="1562"/>
                  <a:pt x="2496" y="1561"/>
                  <a:pt x="2497" y="1561"/>
                </a:cubicBezTo>
                <a:cubicBezTo>
                  <a:pt x="2497" y="1561"/>
                  <a:pt x="2498" y="1561"/>
                  <a:pt x="2498" y="1561"/>
                </a:cubicBezTo>
                <a:cubicBezTo>
                  <a:pt x="2499" y="1560"/>
                  <a:pt x="2498" y="1560"/>
                  <a:pt x="2497" y="1560"/>
                </a:cubicBezTo>
                <a:cubicBezTo>
                  <a:pt x="2497" y="1560"/>
                  <a:pt x="2496" y="1559"/>
                  <a:pt x="2496" y="1559"/>
                </a:cubicBezTo>
                <a:cubicBezTo>
                  <a:pt x="2495" y="1559"/>
                  <a:pt x="2495" y="1560"/>
                  <a:pt x="2495" y="1561"/>
                </a:cubicBezTo>
                <a:cubicBezTo>
                  <a:pt x="2495" y="1561"/>
                  <a:pt x="2494" y="1562"/>
                  <a:pt x="2493" y="1561"/>
                </a:cubicBezTo>
                <a:cubicBezTo>
                  <a:pt x="2493" y="1561"/>
                  <a:pt x="2493" y="1560"/>
                  <a:pt x="2493" y="1560"/>
                </a:cubicBezTo>
                <a:cubicBezTo>
                  <a:pt x="2493" y="1560"/>
                  <a:pt x="2493" y="1560"/>
                  <a:pt x="2493" y="1559"/>
                </a:cubicBezTo>
                <a:cubicBezTo>
                  <a:pt x="2492" y="1559"/>
                  <a:pt x="2492" y="1558"/>
                  <a:pt x="2493" y="1558"/>
                </a:cubicBezTo>
                <a:cubicBezTo>
                  <a:pt x="2493" y="1558"/>
                  <a:pt x="2495" y="1558"/>
                  <a:pt x="2495" y="1557"/>
                </a:cubicBezTo>
                <a:cubicBezTo>
                  <a:pt x="2495" y="1557"/>
                  <a:pt x="2494" y="1557"/>
                  <a:pt x="2493" y="1556"/>
                </a:cubicBezTo>
                <a:cubicBezTo>
                  <a:pt x="2493" y="1556"/>
                  <a:pt x="2493" y="1556"/>
                  <a:pt x="2492" y="1555"/>
                </a:cubicBezTo>
                <a:cubicBezTo>
                  <a:pt x="2492" y="1555"/>
                  <a:pt x="2491" y="1555"/>
                  <a:pt x="2491" y="1554"/>
                </a:cubicBezTo>
                <a:cubicBezTo>
                  <a:pt x="2491" y="1552"/>
                  <a:pt x="2492" y="1553"/>
                  <a:pt x="2494" y="1552"/>
                </a:cubicBezTo>
                <a:cubicBezTo>
                  <a:pt x="2494" y="1552"/>
                  <a:pt x="2495" y="1551"/>
                  <a:pt x="2495" y="1551"/>
                </a:cubicBezTo>
                <a:cubicBezTo>
                  <a:pt x="2496" y="1552"/>
                  <a:pt x="2496" y="1552"/>
                  <a:pt x="2497" y="1553"/>
                </a:cubicBezTo>
                <a:cubicBezTo>
                  <a:pt x="2498" y="1553"/>
                  <a:pt x="2499" y="1551"/>
                  <a:pt x="2500" y="1552"/>
                </a:cubicBezTo>
                <a:cubicBezTo>
                  <a:pt x="2501" y="1552"/>
                  <a:pt x="2501" y="1555"/>
                  <a:pt x="2503" y="1554"/>
                </a:cubicBezTo>
                <a:cubicBezTo>
                  <a:pt x="2503" y="1553"/>
                  <a:pt x="2502" y="1553"/>
                  <a:pt x="2502" y="1553"/>
                </a:cubicBezTo>
                <a:cubicBezTo>
                  <a:pt x="2502" y="1552"/>
                  <a:pt x="2502" y="1551"/>
                  <a:pt x="2502" y="1551"/>
                </a:cubicBezTo>
                <a:cubicBezTo>
                  <a:pt x="2503" y="1550"/>
                  <a:pt x="2503" y="1550"/>
                  <a:pt x="2504" y="1550"/>
                </a:cubicBezTo>
                <a:cubicBezTo>
                  <a:pt x="2504" y="1549"/>
                  <a:pt x="2505" y="1548"/>
                  <a:pt x="2505" y="1548"/>
                </a:cubicBezTo>
                <a:cubicBezTo>
                  <a:pt x="2505" y="1547"/>
                  <a:pt x="2505" y="1546"/>
                  <a:pt x="2506" y="1546"/>
                </a:cubicBezTo>
                <a:cubicBezTo>
                  <a:pt x="2506" y="1545"/>
                  <a:pt x="2507" y="1545"/>
                  <a:pt x="2507" y="1544"/>
                </a:cubicBezTo>
                <a:cubicBezTo>
                  <a:pt x="2508" y="1544"/>
                  <a:pt x="2508" y="1543"/>
                  <a:pt x="2509" y="1542"/>
                </a:cubicBezTo>
                <a:cubicBezTo>
                  <a:pt x="2510" y="1542"/>
                  <a:pt x="2511" y="1541"/>
                  <a:pt x="2511" y="1541"/>
                </a:cubicBezTo>
                <a:cubicBezTo>
                  <a:pt x="2511" y="1540"/>
                  <a:pt x="2512" y="1539"/>
                  <a:pt x="2512" y="1539"/>
                </a:cubicBezTo>
                <a:cubicBezTo>
                  <a:pt x="2513" y="1538"/>
                  <a:pt x="2513" y="1537"/>
                  <a:pt x="2513" y="1535"/>
                </a:cubicBezTo>
                <a:cubicBezTo>
                  <a:pt x="2513" y="1534"/>
                  <a:pt x="2514" y="1532"/>
                  <a:pt x="2515" y="1531"/>
                </a:cubicBezTo>
                <a:cubicBezTo>
                  <a:pt x="2516" y="1530"/>
                  <a:pt x="2516" y="1530"/>
                  <a:pt x="2516" y="1529"/>
                </a:cubicBezTo>
                <a:cubicBezTo>
                  <a:pt x="2517" y="1528"/>
                  <a:pt x="2516" y="1527"/>
                  <a:pt x="2517" y="1526"/>
                </a:cubicBezTo>
                <a:cubicBezTo>
                  <a:pt x="2517" y="1525"/>
                  <a:pt x="2518" y="1525"/>
                  <a:pt x="2519" y="1524"/>
                </a:cubicBezTo>
                <a:cubicBezTo>
                  <a:pt x="2520" y="1524"/>
                  <a:pt x="2521" y="1522"/>
                  <a:pt x="2521" y="1522"/>
                </a:cubicBezTo>
                <a:cubicBezTo>
                  <a:pt x="2522" y="1521"/>
                  <a:pt x="2522" y="1518"/>
                  <a:pt x="2523" y="1518"/>
                </a:cubicBezTo>
                <a:cubicBezTo>
                  <a:pt x="2524" y="1519"/>
                  <a:pt x="2524" y="1519"/>
                  <a:pt x="2524" y="1520"/>
                </a:cubicBezTo>
                <a:cubicBezTo>
                  <a:pt x="2525" y="1520"/>
                  <a:pt x="2525" y="1520"/>
                  <a:pt x="2526" y="1521"/>
                </a:cubicBezTo>
                <a:cubicBezTo>
                  <a:pt x="2526" y="1521"/>
                  <a:pt x="2526" y="1524"/>
                  <a:pt x="2527" y="1523"/>
                </a:cubicBezTo>
                <a:cubicBezTo>
                  <a:pt x="2529" y="1522"/>
                  <a:pt x="2528" y="1521"/>
                  <a:pt x="2529" y="1520"/>
                </a:cubicBezTo>
                <a:cubicBezTo>
                  <a:pt x="2530" y="1520"/>
                  <a:pt x="2531" y="1520"/>
                  <a:pt x="2532" y="1520"/>
                </a:cubicBezTo>
                <a:cubicBezTo>
                  <a:pt x="2533" y="1519"/>
                  <a:pt x="2532" y="1518"/>
                  <a:pt x="2531" y="1517"/>
                </a:cubicBezTo>
                <a:cubicBezTo>
                  <a:pt x="2531" y="1517"/>
                  <a:pt x="2531" y="1516"/>
                  <a:pt x="2531" y="1516"/>
                </a:cubicBezTo>
                <a:cubicBezTo>
                  <a:pt x="2530" y="1515"/>
                  <a:pt x="2531" y="1514"/>
                  <a:pt x="2531" y="1514"/>
                </a:cubicBezTo>
                <a:cubicBezTo>
                  <a:pt x="2531" y="1513"/>
                  <a:pt x="2530" y="1513"/>
                  <a:pt x="2530" y="1512"/>
                </a:cubicBezTo>
                <a:cubicBezTo>
                  <a:pt x="2528" y="1510"/>
                  <a:pt x="2531" y="1510"/>
                  <a:pt x="2532" y="1510"/>
                </a:cubicBezTo>
                <a:cubicBezTo>
                  <a:pt x="2532" y="1509"/>
                  <a:pt x="2532" y="1508"/>
                  <a:pt x="2532" y="1508"/>
                </a:cubicBezTo>
                <a:cubicBezTo>
                  <a:pt x="2532" y="1507"/>
                  <a:pt x="2531" y="1507"/>
                  <a:pt x="2531" y="1506"/>
                </a:cubicBezTo>
                <a:cubicBezTo>
                  <a:pt x="2531" y="1505"/>
                  <a:pt x="2533" y="1506"/>
                  <a:pt x="2533" y="1506"/>
                </a:cubicBezTo>
                <a:cubicBezTo>
                  <a:pt x="2534" y="1506"/>
                  <a:pt x="2533" y="1505"/>
                  <a:pt x="2533" y="1505"/>
                </a:cubicBezTo>
                <a:cubicBezTo>
                  <a:pt x="2532" y="1504"/>
                  <a:pt x="2532" y="1502"/>
                  <a:pt x="2530" y="1502"/>
                </a:cubicBezTo>
                <a:cubicBezTo>
                  <a:pt x="2530" y="1502"/>
                  <a:pt x="2529" y="1502"/>
                  <a:pt x="2529" y="1501"/>
                </a:cubicBezTo>
                <a:cubicBezTo>
                  <a:pt x="2528" y="1501"/>
                  <a:pt x="2529" y="1500"/>
                  <a:pt x="2529" y="1500"/>
                </a:cubicBezTo>
                <a:cubicBezTo>
                  <a:pt x="2530" y="1500"/>
                  <a:pt x="2530" y="1500"/>
                  <a:pt x="2530" y="1499"/>
                </a:cubicBezTo>
                <a:cubicBezTo>
                  <a:pt x="2531" y="1499"/>
                  <a:pt x="2531" y="1499"/>
                  <a:pt x="2531" y="1498"/>
                </a:cubicBezTo>
                <a:cubicBezTo>
                  <a:pt x="2532" y="1498"/>
                  <a:pt x="2532" y="1499"/>
                  <a:pt x="2533" y="1499"/>
                </a:cubicBezTo>
                <a:cubicBezTo>
                  <a:pt x="2534" y="1501"/>
                  <a:pt x="2534" y="1500"/>
                  <a:pt x="2535" y="1499"/>
                </a:cubicBezTo>
                <a:cubicBezTo>
                  <a:pt x="2535" y="1498"/>
                  <a:pt x="2536" y="1498"/>
                  <a:pt x="2537" y="1498"/>
                </a:cubicBezTo>
                <a:cubicBezTo>
                  <a:pt x="2537" y="1498"/>
                  <a:pt x="2538" y="1499"/>
                  <a:pt x="2538" y="1498"/>
                </a:cubicBezTo>
                <a:cubicBezTo>
                  <a:pt x="2538" y="1497"/>
                  <a:pt x="2539" y="1496"/>
                  <a:pt x="2539" y="1496"/>
                </a:cubicBezTo>
                <a:cubicBezTo>
                  <a:pt x="2539" y="1495"/>
                  <a:pt x="2539" y="1493"/>
                  <a:pt x="2539" y="1492"/>
                </a:cubicBezTo>
                <a:cubicBezTo>
                  <a:pt x="2539" y="1490"/>
                  <a:pt x="2537" y="1491"/>
                  <a:pt x="2536" y="1491"/>
                </a:cubicBezTo>
                <a:cubicBezTo>
                  <a:pt x="2535" y="1492"/>
                  <a:pt x="2535" y="1492"/>
                  <a:pt x="2535" y="1493"/>
                </a:cubicBezTo>
                <a:cubicBezTo>
                  <a:pt x="2535" y="1493"/>
                  <a:pt x="2536" y="1494"/>
                  <a:pt x="2535" y="1494"/>
                </a:cubicBezTo>
                <a:cubicBezTo>
                  <a:pt x="2534" y="1494"/>
                  <a:pt x="2534" y="1493"/>
                  <a:pt x="2533" y="1493"/>
                </a:cubicBezTo>
                <a:cubicBezTo>
                  <a:pt x="2532" y="1493"/>
                  <a:pt x="2532" y="1494"/>
                  <a:pt x="2531" y="1494"/>
                </a:cubicBezTo>
                <a:cubicBezTo>
                  <a:pt x="2530" y="1494"/>
                  <a:pt x="2531" y="1493"/>
                  <a:pt x="2531" y="1493"/>
                </a:cubicBezTo>
                <a:cubicBezTo>
                  <a:pt x="2532" y="1493"/>
                  <a:pt x="2532" y="1493"/>
                  <a:pt x="2533" y="1492"/>
                </a:cubicBezTo>
                <a:cubicBezTo>
                  <a:pt x="2534" y="1492"/>
                  <a:pt x="2535" y="1491"/>
                  <a:pt x="2536" y="1491"/>
                </a:cubicBezTo>
                <a:cubicBezTo>
                  <a:pt x="2537" y="1490"/>
                  <a:pt x="2538" y="1489"/>
                  <a:pt x="2539" y="1488"/>
                </a:cubicBezTo>
                <a:cubicBezTo>
                  <a:pt x="2539" y="1487"/>
                  <a:pt x="2540" y="1487"/>
                  <a:pt x="2541" y="1486"/>
                </a:cubicBezTo>
                <a:cubicBezTo>
                  <a:pt x="2543" y="1484"/>
                  <a:pt x="2540" y="1485"/>
                  <a:pt x="2539" y="1485"/>
                </a:cubicBezTo>
                <a:cubicBezTo>
                  <a:pt x="2539" y="1486"/>
                  <a:pt x="2538" y="1486"/>
                  <a:pt x="2537" y="1485"/>
                </a:cubicBezTo>
                <a:cubicBezTo>
                  <a:pt x="2537" y="1485"/>
                  <a:pt x="2536" y="1485"/>
                  <a:pt x="2536" y="1485"/>
                </a:cubicBezTo>
                <a:cubicBezTo>
                  <a:pt x="2535" y="1484"/>
                  <a:pt x="2535" y="1484"/>
                  <a:pt x="2534" y="1483"/>
                </a:cubicBezTo>
                <a:cubicBezTo>
                  <a:pt x="2533" y="1483"/>
                  <a:pt x="2532" y="1483"/>
                  <a:pt x="2531" y="1482"/>
                </a:cubicBezTo>
                <a:cubicBezTo>
                  <a:pt x="2531" y="1481"/>
                  <a:pt x="2530" y="1480"/>
                  <a:pt x="2529" y="1480"/>
                </a:cubicBezTo>
                <a:cubicBezTo>
                  <a:pt x="2528" y="1479"/>
                  <a:pt x="2528" y="1478"/>
                  <a:pt x="2527" y="1478"/>
                </a:cubicBezTo>
                <a:cubicBezTo>
                  <a:pt x="2526" y="1477"/>
                  <a:pt x="2526" y="1476"/>
                  <a:pt x="2525" y="1476"/>
                </a:cubicBezTo>
                <a:cubicBezTo>
                  <a:pt x="2524" y="1476"/>
                  <a:pt x="2523" y="1476"/>
                  <a:pt x="2522" y="1477"/>
                </a:cubicBezTo>
                <a:cubicBezTo>
                  <a:pt x="2521" y="1477"/>
                  <a:pt x="2521" y="1478"/>
                  <a:pt x="2520" y="1478"/>
                </a:cubicBezTo>
                <a:cubicBezTo>
                  <a:pt x="2519" y="1479"/>
                  <a:pt x="2519" y="1479"/>
                  <a:pt x="2518" y="1479"/>
                </a:cubicBezTo>
                <a:cubicBezTo>
                  <a:pt x="2518" y="1479"/>
                  <a:pt x="2517" y="1479"/>
                  <a:pt x="2517" y="1480"/>
                </a:cubicBezTo>
                <a:cubicBezTo>
                  <a:pt x="2516" y="1480"/>
                  <a:pt x="2515" y="1480"/>
                  <a:pt x="2514" y="1480"/>
                </a:cubicBezTo>
                <a:cubicBezTo>
                  <a:pt x="2512" y="1480"/>
                  <a:pt x="2512" y="1478"/>
                  <a:pt x="2511" y="1477"/>
                </a:cubicBezTo>
                <a:cubicBezTo>
                  <a:pt x="2511" y="1477"/>
                  <a:pt x="2510" y="1476"/>
                  <a:pt x="2510" y="1476"/>
                </a:cubicBezTo>
                <a:cubicBezTo>
                  <a:pt x="2508" y="1476"/>
                  <a:pt x="2508" y="1478"/>
                  <a:pt x="2507" y="1477"/>
                </a:cubicBezTo>
                <a:cubicBezTo>
                  <a:pt x="2507" y="1477"/>
                  <a:pt x="2508" y="1476"/>
                  <a:pt x="2509" y="1476"/>
                </a:cubicBezTo>
                <a:cubicBezTo>
                  <a:pt x="2510" y="1476"/>
                  <a:pt x="2510" y="1476"/>
                  <a:pt x="2511" y="1476"/>
                </a:cubicBezTo>
                <a:cubicBezTo>
                  <a:pt x="2512" y="1476"/>
                  <a:pt x="2512" y="1476"/>
                  <a:pt x="2512" y="1476"/>
                </a:cubicBezTo>
                <a:cubicBezTo>
                  <a:pt x="2514" y="1475"/>
                  <a:pt x="2516" y="1477"/>
                  <a:pt x="2517" y="1476"/>
                </a:cubicBezTo>
                <a:cubicBezTo>
                  <a:pt x="2519" y="1475"/>
                  <a:pt x="2519" y="1473"/>
                  <a:pt x="2520" y="1472"/>
                </a:cubicBezTo>
                <a:cubicBezTo>
                  <a:pt x="2521" y="1472"/>
                  <a:pt x="2521" y="1472"/>
                  <a:pt x="2522" y="1471"/>
                </a:cubicBezTo>
                <a:cubicBezTo>
                  <a:pt x="2523" y="1471"/>
                  <a:pt x="2523" y="1470"/>
                  <a:pt x="2524" y="1470"/>
                </a:cubicBezTo>
                <a:cubicBezTo>
                  <a:pt x="2524" y="1468"/>
                  <a:pt x="2526" y="1468"/>
                  <a:pt x="2527" y="1467"/>
                </a:cubicBezTo>
                <a:cubicBezTo>
                  <a:pt x="2529" y="1467"/>
                  <a:pt x="2530" y="1466"/>
                  <a:pt x="2531" y="1465"/>
                </a:cubicBezTo>
                <a:cubicBezTo>
                  <a:pt x="2533" y="1465"/>
                  <a:pt x="2538" y="1465"/>
                  <a:pt x="2537" y="1462"/>
                </a:cubicBezTo>
                <a:cubicBezTo>
                  <a:pt x="2537" y="1459"/>
                  <a:pt x="2535" y="1458"/>
                  <a:pt x="2533" y="1456"/>
                </a:cubicBezTo>
                <a:cubicBezTo>
                  <a:pt x="2533" y="1455"/>
                  <a:pt x="2532" y="1454"/>
                  <a:pt x="2532" y="1454"/>
                </a:cubicBezTo>
                <a:cubicBezTo>
                  <a:pt x="2531" y="1453"/>
                  <a:pt x="2529" y="1452"/>
                  <a:pt x="2528" y="1451"/>
                </a:cubicBezTo>
                <a:cubicBezTo>
                  <a:pt x="2526" y="1450"/>
                  <a:pt x="2525" y="1449"/>
                  <a:pt x="2524" y="1448"/>
                </a:cubicBezTo>
                <a:cubicBezTo>
                  <a:pt x="2523" y="1447"/>
                  <a:pt x="2523" y="1446"/>
                  <a:pt x="2521" y="1446"/>
                </a:cubicBezTo>
                <a:cubicBezTo>
                  <a:pt x="2520" y="1445"/>
                  <a:pt x="2518" y="1446"/>
                  <a:pt x="2517" y="1445"/>
                </a:cubicBezTo>
                <a:cubicBezTo>
                  <a:pt x="2516" y="1444"/>
                  <a:pt x="2515" y="1444"/>
                  <a:pt x="2514" y="1442"/>
                </a:cubicBezTo>
                <a:cubicBezTo>
                  <a:pt x="2514" y="1441"/>
                  <a:pt x="2514" y="1440"/>
                  <a:pt x="2512" y="1440"/>
                </a:cubicBezTo>
                <a:cubicBezTo>
                  <a:pt x="2511" y="1439"/>
                  <a:pt x="2510" y="1439"/>
                  <a:pt x="2508" y="1440"/>
                </a:cubicBezTo>
                <a:cubicBezTo>
                  <a:pt x="2507" y="1441"/>
                  <a:pt x="2506" y="1442"/>
                  <a:pt x="2505" y="1441"/>
                </a:cubicBezTo>
                <a:cubicBezTo>
                  <a:pt x="2503" y="1441"/>
                  <a:pt x="2502" y="1440"/>
                  <a:pt x="2501" y="1440"/>
                </a:cubicBezTo>
                <a:cubicBezTo>
                  <a:pt x="2499" y="1440"/>
                  <a:pt x="2498" y="1439"/>
                  <a:pt x="2497" y="1438"/>
                </a:cubicBezTo>
                <a:cubicBezTo>
                  <a:pt x="2496" y="1437"/>
                  <a:pt x="2495" y="1437"/>
                  <a:pt x="2494" y="1436"/>
                </a:cubicBezTo>
                <a:cubicBezTo>
                  <a:pt x="2493" y="1436"/>
                  <a:pt x="2493" y="1435"/>
                  <a:pt x="2493" y="1435"/>
                </a:cubicBezTo>
                <a:cubicBezTo>
                  <a:pt x="2494" y="1434"/>
                  <a:pt x="2494" y="1433"/>
                  <a:pt x="2494" y="1432"/>
                </a:cubicBezTo>
                <a:cubicBezTo>
                  <a:pt x="2494" y="1432"/>
                  <a:pt x="2494" y="1432"/>
                  <a:pt x="2494" y="1432"/>
                </a:cubicBezTo>
                <a:cubicBezTo>
                  <a:pt x="2495" y="1432"/>
                  <a:pt x="2495" y="1434"/>
                  <a:pt x="2495" y="1434"/>
                </a:cubicBezTo>
                <a:cubicBezTo>
                  <a:pt x="2495" y="1434"/>
                  <a:pt x="2496" y="1434"/>
                  <a:pt x="2497" y="1434"/>
                </a:cubicBezTo>
                <a:cubicBezTo>
                  <a:pt x="2498" y="1435"/>
                  <a:pt x="2498" y="1436"/>
                  <a:pt x="2498" y="1438"/>
                </a:cubicBezTo>
                <a:cubicBezTo>
                  <a:pt x="2499" y="1439"/>
                  <a:pt x="2500" y="1440"/>
                  <a:pt x="2501" y="1440"/>
                </a:cubicBezTo>
                <a:cubicBezTo>
                  <a:pt x="2501" y="1440"/>
                  <a:pt x="2502" y="1440"/>
                  <a:pt x="2503" y="1440"/>
                </a:cubicBezTo>
                <a:cubicBezTo>
                  <a:pt x="2503" y="1440"/>
                  <a:pt x="2504" y="1441"/>
                  <a:pt x="2505" y="1441"/>
                </a:cubicBezTo>
                <a:cubicBezTo>
                  <a:pt x="2508" y="1442"/>
                  <a:pt x="2508" y="1437"/>
                  <a:pt x="2511" y="1438"/>
                </a:cubicBezTo>
                <a:cubicBezTo>
                  <a:pt x="2512" y="1438"/>
                  <a:pt x="2512" y="1439"/>
                  <a:pt x="2513" y="1439"/>
                </a:cubicBezTo>
                <a:cubicBezTo>
                  <a:pt x="2513" y="1439"/>
                  <a:pt x="2514" y="1439"/>
                  <a:pt x="2515" y="1439"/>
                </a:cubicBezTo>
                <a:cubicBezTo>
                  <a:pt x="2516" y="1440"/>
                  <a:pt x="2517" y="1441"/>
                  <a:pt x="2517" y="1442"/>
                </a:cubicBezTo>
                <a:cubicBezTo>
                  <a:pt x="2518" y="1443"/>
                  <a:pt x="2519" y="1444"/>
                  <a:pt x="2520" y="1444"/>
                </a:cubicBezTo>
                <a:cubicBezTo>
                  <a:pt x="2522" y="1444"/>
                  <a:pt x="2523" y="1444"/>
                  <a:pt x="2524" y="1443"/>
                </a:cubicBezTo>
                <a:cubicBezTo>
                  <a:pt x="2525" y="1443"/>
                  <a:pt x="2526" y="1444"/>
                  <a:pt x="2526" y="1444"/>
                </a:cubicBezTo>
                <a:cubicBezTo>
                  <a:pt x="2527" y="1444"/>
                  <a:pt x="2528" y="1443"/>
                  <a:pt x="2528" y="1443"/>
                </a:cubicBezTo>
                <a:cubicBezTo>
                  <a:pt x="2529" y="1444"/>
                  <a:pt x="2530" y="1444"/>
                  <a:pt x="2530" y="1445"/>
                </a:cubicBezTo>
                <a:cubicBezTo>
                  <a:pt x="2531" y="1445"/>
                  <a:pt x="2532" y="1445"/>
                  <a:pt x="2532" y="1445"/>
                </a:cubicBezTo>
                <a:cubicBezTo>
                  <a:pt x="2534" y="1445"/>
                  <a:pt x="2536" y="1447"/>
                  <a:pt x="2538" y="1446"/>
                </a:cubicBezTo>
                <a:cubicBezTo>
                  <a:pt x="2538" y="1445"/>
                  <a:pt x="2537" y="1445"/>
                  <a:pt x="2537" y="1444"/>
                </a:cubicBezTo>
                <a:cubicBezTo>
                  <a:pt x="2537" y="1444"/>
                  <a:pt x="2537" y="1443"/>
                  <a:pt x="2537" y="1443"/>
                </a:cubicBezTo>
                <a:cubicBezTo>
                  <a:pt x="2536" y="1442"/>
                  <a:pt x="2536" y="1442"/>
                  <a:pt x="2536" y="1441"/>
                </a:cubicBezTo>
                <a:cubicBezTo>
                  <a:pt x="2536" y="1440"/>
                  <a:pt x="2535" y="1440"/>
                  <a:pt x="2535" y="1440"/>
                </a:cubicBezTo>
                <a:cubicBezTo>
                  <a:pt x="2535" y="1439"/>
                  <a:pt x="2534" y="1439"/>
                  <a:pt x="2533" y="1439"/>
                </a:cubicBezTo>
                <a:cubicBezTo>
                  <a:pt x="2532" y="1438"/>
                  <a:pt x="2531" y="1438"/>
                  <a:pt x="2530" y="1438"/>
                </a:cubicBezTo>
                <a:cubicBezTo>
                  <a:pt x="2529" y="1437"/>
                  <a:pt x="2528" y="1437"/>
                  <a:pt x="2527" y="1436"/>
                </a:cubicBezTo>
                <a:cubicBezTo>
                  <a:pt x="2526" y="1435"/>
                  <a:pt x="2527" y="1433"/>
                  <a:pt x="2526" y="1431"/>
                </a:cubicBezTo>
                <a:cubicBezTo>
                  <a:pt x="2526" y="1430"/>
                  <a:pt x="2525" y="1429"/>
                  <a:pt x="2523" y="1429"/>
                </a:cubicBezTo>
                <a:cubicBezTo>
                  <a:pt x="2522" y="1428"/>
                  <a:pt x="2519" y="1427"/>
                  <a:pt x="2518" y="1426"/>
                </a:cubicBezTo>
                <a:cubicBezTo>
                  <a:pt x="2517" y="1424"/>
                  <a:pt x="2518" y="1423"/>
                  <a:pt x="2518" y="1421"/>
                </a:cubicBezTo>
                <a:cubicBezTo>
                  <a:pt x="2518" y="1419"/>
                  <a:pt x="2518" y="1418"/>
                  <a:pt x="2517" y="1416"/>
                </a:cubicBezTo>
                <a:cubicBezTo>
                  <a:pt x="2516" y="1415"/>
                  <a:pt x="2516" y="1414"/>
                  <a:pt x="2515" y="1413"/>
                </a:cubicBezTo>
                <a:cubicBezTo>
                  <a:pt x="2515" y="1413"/>
                  <a:pt x="2514" y="1412"/>
                  <a:pt x="2514" y="1411"/>
                </a:cubicBezTo>
                <a:cubicBezTo>
                  <a:pt x="2513" y="1409"/>
                  <a:pt x="2513" y="1407"/>
                  <a:pt x="2512" y="1405"/>
                </a:cubicBezTo>
                <a:cubicBezTo>
                  <a:pt x="2511" y="1402"/>
                  <a:pt x="2509" y="1399"/>
                  <a:pt x="2509" y="1396"/>
                </a:cubicBezTo>
                <a:cubicBezTo>
                  <a:pt x="2508" y="1393"/>
                  <a:pt x="2507" y="1390"/>
                  <a:pt x="2504" y="1388"/>
                </a:cubicBezTo>
                <a:cubicBezTo>
                  <a:pt x="2503" y="1387"/>
                  <a:pt x="2502" y="1387"/>
                  <a:pt x="2500" y="1386"/>
                </a:cubicBezTo>
                <a:cubicBezTo>
                  <a:pt x="2499" y="1386"/>
                  <a:pt x="2498" y="1386"/>
                  <a:pt x="2497" y="1385"/>
                </a:cubicBezTo>
                <a:cubicBezTo>
                  <a:pt x="2496" y="1384"/>
                  <a:pt x="2495" y="1383"/>
                  <a:pt x="2494" y="1382"/>
                </a:cubicBezTo>
                <a:cubicBezTo>
                  <a:pt x="2493" y="1381"/>
                  <a:pt x="2492" y="1380"/>
                  <a:pt x="2491" y="1380"/>
                </a:cubicBezTo>
                <a:cubicBezTo>
                  <a:pt x="2490" y="1379"/>
                  <a:pt x="2489" y="1378"/>
                  <a:pt x="2488" y="1378"/>
                </a:cubicBezTo>
                <a:cubicBezTo>
                  <a:pt x="2487" y="1378"/>
                  <a:pt x="2486" y="1378"/>
                  <a:pt x="2486" y="1378"/>
                </a:cubicBezTo>
                <a:cubicBezTo>
                  <a:pt x="2485" y="1379"/>
                  <a:pt x="2485" y="1380"/>
                  <a:pt x="2484" y="1379"/>
                </a:cubicBezTo>
                <a:cubicBezTo>
                  <a:pt x="2483" y="1379"/>
                  <a:pt x="2484" y="1376"/>
                  <a:pt x="2484" y="1376"/>
                </a:cubicBezTo>
                <a:cubicBezTo>
                  <a:pt x="2485" y="1375"/>
                  <a:pt x="2484" y="1374"/>
                  <a:pt x="2485" y="1374"/>
                </a:cubicBezTo>
                <a:cubicBezTo>
                  <a:pt x="2485" y="1373"/>
                  <a:pt x="2486" y="1372"/>
                  <a:pt x="2486" y="1372"/>
                </a:cubicBezTo>
                <a:cubicBezTo>
                  <a:pt x="2487" y="1371"/>
                  <a:pt x="2487" y="1371"/>
                  <a:pt x="2487" y="1370"/>
                </a:cubicBezTo>
                <a:cubicBezTo>
                  <a:pt x="2488" y="1368"/>
                  <a:pt x="2489" y="1367"/>
                  <a:pt x="2490" y="1365"/>
                </a:cubicBezTo>
                <a:cubicBezTo>
                  <a:pt x="2491" y="1364"/>
                  <a:pt x="2492" y="1362"/>
                  <a:pt x="2494" y="1361"/>
                </a:cubicBezTo>
                <a:cubicBezTo>
                  <a:pt x="2495" y="1360"/>
                  <a:pt x="2497" y="1361"/>
                  <a:pt x="2498" y="1360"/>
                </a:cubicBezTo>
                <a:cubicBezTo>
                  <a:pt x="2499" y="1359"/>
                  <a:pt x="2500" y="1358"/>
                  <a:pt x="2501" y="1356"/>
                </a:cubicBezTo>
                <a:cubicBezTo>
                  <a:pt x="2502" y="1354"/>
                  <a:pt x="2503" y="1354"/>
                  <a:pt x="2505" y="1353"/>
                </a:cubicBezTo>
                <a:cubicBezTo>
                  <a:pt x="2505" y="1353"/>
                  <a:pt x="2506" y="1352"/>
                  <a:pt x="2506" y="1351"/>
                </a:cubicBezTo>
                <a:cubicBezTo>
                  <a:pt x="2506" y="1351"/>
                  <a:pt x="2505" y="1350"/>
                  <a:pt x="2504" y="1350"/>
                </a:cubicBezTo>
                <a:cubicBezTo>
                  <a:pt x="2504" y="1350"/>
                  <a:pt x="2504" y="1349"/>
                  <a:pt x="2503" y="1349"/>
                </a:cubicBezTo>
                <a:cubicBezTo>
                  <a:pt x="2503" y="1348"/>
                  <a:pt x="2502" y="1348"/>
                  <a:pt x="2502" y="1348"/>
                </a:cubicBezTo>
                <a:cubicBezTo>
                  <a:pt x="2502" y="1347"/>
                  <a:pt x="2503" y="1347"/>
                  <a:pt x="2503" y="1346"/>
                </a:cubicBezTo>
                <a:cubicBezTo>
                  <a:pt x="2503" y="1346"/>
                  <a:pt x="2504" y="1346"/>
                  <a:pt x="2504" y="1346"/>
                </a:cubicBezTo>
                <a:cubicBezTo>
                  <a:pt x="2504" y="1346"/>
                  <a:pt x="2505" y="1346"/>
                  <a:pt x="2505" y="1346"/>
                </a:cubicBezTo>
                <a:cubicBezTo>
                  <a:pt x="2506" y="1345"/>
                  <a:pt x="2507" y="1347"/>
                  <a:pt x="2507" y="1348"/>
                </a:cubicBezTo>
                <a:cubicBezTo>
                  <a:pt x="2507" y="1349"/>
                  <a:pt x="2506" y="1350"/>
                  <a:pt x="2507" y="1350"/>
                </a:cubicBezTo>
                <a:cubicBezTo>
                  <a:pt x="2508" y="1351"/>
                  <a:pt x="2509" y="1350"/>
                  <a:pt x="2509" y="1349"/>
                </a:cubicBezTo>
                <a:cubicBezTo>
                  <a:pt x="2511" y="1349"/>
                  <a:pt x="2512" y="1349"/>
                  <a:pt x="2513" y="1348"/>
                </a:cubicBezTo>
                <a:cubicBezTo>
                  <a:pt x="2515" y="1347"/>
                  <a:pt x="2512" y="1346"/>
                  <a:pt x="2513" y="1344"/>
                </a:cubicBezTo>
                <a:cubicBezTo>
                  <a:pt x="2514" y="1343"/>
                  <a:pt x="2516" y="1343"/>
                  <a:pt x="2517" y="1342"/>
                </a:cubicBezTo>
                <a:cubicBezTo>
                  <a:pt x="2518" y="1341"/>
                  <a:pt x="2519" y="1340"/>
                  <a:pt x="2518" y="1339"/>
                </a:cubicBezTo>
                <a:cubicBezTo>
                  <a:pt x="2518" y="1338"/>
                  <a:pt x="2517" y="1338"/>
                  <a:pt x="2516" y="1338"/>
                </a:cubicBezTo>
                <a:cubicBezTo>
                  <a:pt x="2516" y="1337"/>
                  <a:pt x="2516" y="1336"/>
                  <a:pt x="2517" y="1336"/>
                </a:cubicBezTo>
                <a:cubicBezTo>
                  <a:pt x="2518" y="1337"/>
                  <a:pt x="2517" y="1337"/>
                  <a:pt x="2518" y="1338"/>
                </a:cubicBezTo>
                <a:cubicBezTo>
                  <a:pt x="2519" y="1338"/>
                  <a:pt x="2520" y="1337"/>
                  <a:pt x="2521" y="1337"/>
                </a:cubicBezTo>
                <a:cubicBezTo>
                  <a:pt x="2524" y="1336"/>
                  <a:pt x="2527" y="1334"/>
                  <a:pt x="2530" y="1332"/>
                </a:cubicBezTo>
                <a:cubicBezTo>
                  <a:pt x="2532" y="1331"/>
                  <a:pt x="2533" y="1332"/>
                  <a:pt x="2535" y="1331"/>
                </a:cubicBezTo>
                <a:cubicBezTo>
                  <a:pt x="2536" y="1331"/>
                  <a:pt x="2538" y="1330"/>
                  <a:pt x="2539" y="1329"/>
                </a:cubicBezTo>
                <a:cubicBezTo>
                  <a:pt x="2540" y="1329"/>
                  <a:pt x="2542" y="1328"/>
                  <a:pt x="2543" y="1330"/>
                </a:cubicBezTo>
                <a:cubicBezTo>
                  <a:pt x="2543" y="1330"/>
                  <a:pt x="2543" y="1331"/>
                  <a:pt x="2543" y="1332"/>
                </a:cubicBezTo>
                <a:cubicBezTo>
                  <a:pt x="2543" y="1332"/>
                  <a:pt x="2544" y="1333"/>
                  <a:pt x="2545" y="1333"/>
                </a:cubicBezTo>
                <a:cubicBezTo>
                  <a:pt x="2546" y="1333"/>
                  <a:pt x="2547" y="1332"/>
                  <a:pt x="2549" y="1331"/>
                </a:cubicBezTo>
                <a:cubicBezTo>
                  <a:pt x="2549" y="1330"/>
                  <a:pt x="2552" y="1329"/>
                  <a:pt x="2551" y="1328"/>
                </a:cubicBezTo>
                <a:cubicBezTo>
                  <a:pt x="2550" y="1327"/>
                  <a:pt x="2549" y="1328"/>
                  <a:pt x="2549" y="1328"/>
                </a:cubicBezTo>
                <a:cubicBezTo>
                  <a:pt x="2548" y="1328"/>
                  <a:pt x="2549" y="1327"/>
                  <a:pt x="2550" y="1326"/>
                </a:cubicBezTo>
                <a:cubicBezTo>
                  <a:pt x="2550" y="1326"/>
                  <a:pt x="2551" y="1325"/>
                  <a:pt x="2552" y="1324"/>
                </a:cubicBezTo>
                <a:cubicBezTo>
                  <a:pt x="2552" y="1323"/>
                  <a:pt x="2552" y="1323"/>
                  <a:pt x="2553" y="1322"/>
                </a:cubicBezTo>
                <a:cubicBezTo>
                  <a:pt x="2553" y="1321"/>
                  <a:pt x="2554" y="1320"/>
                  <a:pt x="2553" y="1319"/>
                </a:cubicBezTo>
                <a:cubicBezTo>
                  <a:pt x="2553" y="1319"/>
                  <a:pt x="2553" y="1319"/>
                  <a:pt x="2552" y="1319"/>
                </a:cubicBezTo>
                <a:cubicBezTo>
                  <a:pt x="2552" y="1319"/>
                  <a:pt x="2551" y="1319"/>
                  <a:pt x="2551" y="1319"/>
                </a:cubicBezTo>
                <a:cubicBezTo>
                  <a:pt x="2549" y="1319"/>
                  <a:pt x="2547" y="1319"/>
                  <a:pt x="2545" y="1318"/>
                </a:cubicBezTo>
                <a:cubicBezTo>
                  <a:pt x="2544" y="1318"/>
                  <a:pt x="2544" y="1318"/>
                  <a:pt x="2543" y="1317"/>
                </a:cubicBezTo>
                <a:cubicBezTo>
                  <a:pt x="2542" y="1317"/>
                  <a:pt x="2542" y="1316"/>
                  <a:pt x="2541" y="1316"/>
                </a:cubicBezTo>
                <a:cubicBezTo>
                  <a:pt x="2541" y="1316"/>
                  <a:pt x="2540" y="1315"/>
                  <a:pt x="2539" y="1316"/>
                </a:cubicBezTo>
                <a:cubicBezTo>
                  <a:pt x="2539" y="1317"/>
                  <a:pt x="2539" y="1318"/>
                  <a:pt x="2538" y="1318"/>
                </a:cubicBezTo>
                <a:cubicBezTo>
                  <a:pt x="2538" y="1319"/>
                  <a:pt x="2535" y="1318"/>
                  <a:pt x="2534" y="1318"/>
                </a:cubicBezTo>
                <a:cubicBezTo>
                  <a:pt x="2533" y="1318"/>
                  <a:pt x="2531" y="1318"/>
                  <a:pt x="2529" y="1318"/>
                </a:cubicBezTo>
                <a:cubicBezTo>
                  <a:pt x="2528" y="1318"/>
                  <a:pt x="2527" y="1317"/>
                  <a:pt x="2525" y="1317"/>
                </a:cubicBezTo>
                <a:cubicBezTo>
                  <a:pt x="2524" y="1316"/>
                  <a:pt x="2523" y="1315"/>
                  <a:pt x="2522" y="1314"/>
                </a:cubicBezTo>
                <a:cubicBezTo>
                  <a:pt x="2521" y="1314"/>
                  <a:pt x="2520" y="1313"/>
                  <a:pt x="2518" y="1312"/>
                </a:cubicBezTo>
                <a:cubicBezTo>
                  <a:pt x="2517" y="1312"/>
                  <a:pt x="2516" y="1310"/>
                  <a:pt x="2515" y="1310"/>
                </a:cubicBezTo>
                <a:cubicBezTo>
                  <a:pt x="2514" y="1309"/>
                  <a:pt x="2512" y="1310"/>
                  <a:pt x="2511" y="1311"/>
                </a:cubicBezTo>
                <a:cubicBezTo>
                  <a:pt x="2510" y="1312"/>
                  <a:pt x="2508" y="1311"/>
                  <a:pt x="2507" y="1312"/>
                </a:cubicBezTo>
                <a:cubicBezTo>
                  <a:pt x="2505" y="1313"/>
                  <a:pt x="2504" y="1314"/>
                  <a:pt x="2504" y="1315"/>
                </a:cubicBezTo>
                <a:cubicBezTo>
                  <a:pt x="2504" y="1319"/>
                  <a:pt x="2500" y="1320"/>
                  <a:pt x="2497" y="1321"/>
                </a:cubicBezTo>
                <a:cubicBezTo>
                  <a:pt x="2495" y="1323"/>
                  <a:pt x="2493" y="1326"/>
                  <a:pt x="2490" y="1325"/>
                </a:cubicBezTo>
                <a:cubicBezTo>
                  <a:pt x="2489" y="1325"/>
                  <a:pt x="2489" y="1325"/>
                  <a:pt x="2489" y="1325"/>
                </a:cubicBezTo>
                <a:cubicBezTo>
                  <a:pt x="2488" y="1325"/>
                  <a:pt x="2488" y="1325"/>
                  <a:pt x="2487" y="1325"/>
                </a:cubicBezTo>
                <a:cubicBezTo>
                  <a:pt x="2486" y="1324"/>
                  <a:pt x="2486" y="1324"/>
                  <a:pt x="2485" y="1323"/>
                </a:cubicBezTo>
                <a:cubicBezTo>
                  <a:pt x="2484" y="1323"/>
                  <a:pt x="2482" y="1323"/>
                  <a:pt x="2481" y="1322"/>
                </a:cubicBezTo>
                <a:cubicBezTo>
                  <a:pt x="2480" y="1322"/>
                  <a:pt x="2480" y="1320"/>
                  <a:pt x="2480" y="1319"/>
                </a:cubicBezTo>
                <a:cubicBezTo>
                  <a:pt x="2481" y="1317"/>
                  <a:pt x="2481" y="1316"/>
                  <a:pt x="2481" y="1314"/>
                </a:cubicBezTo>
                <a:cubicBezTo>
                  <a:pt x="2482" y="1314"/>
                  <a:pt x="2482" y="1313"/>
                  <a:pt x="2482" y="1312"/>
                </a:cubicBezTo>
                <a:cubicBezTo>
                  <a:pt x="2482" y="1312"/>
                  <a:pt x="2482" y="1311"/>
                  <a:pt x="2482" y="1310"/>
                </a:cubicBezTo>
                <a:cubicBezTo>
                  <a:pt x="2482" y="1309"/>
                  <a:pt x="2482" y="1308"/>
                  <a:pt x="2481" y="1306"/>
                </a:cubicBezTo>
                <a:cubicBezTo>
                  <a:pt x="2480" y="1305"/>
                  <a:pt x="2480" y="1304"/>
                  <a:pt x="2479" y="1303"/>
                </a:cubicBezTo>
                <a:cubicBezTo>
                  <a:pt x="2478" y="1302"/>
                  <a:pt x="2476" y="1301"/>
                  <a:pt x="2475" y="1301"/>
                </a:cubicBezTo>
                <a:cubicBezTo>
                  <a:pt x="2473" y="1301"/>
                  <a:pt x="2473" y="1302"/>
                  <a:pt x="2473" y="1303"/>
                </a:cubicBezTo>
                <a:cubicBezTo>
                  <a:pt x="2473" y="1304"/>
                  <a:pt x="2473" y="1306"/>
                  <a:pt x="2471" y="1305"/>
                </a:cubicBezTo>
                <a:cubicBezTo>
                  <a:pt x="2470" y="1304"/>
                  <a:pt x="2470" y="1303"/>
                  <a:pt x="2469" y="1302"/>
                </a:cubicBezTo>
                <a:cubicBezTo>
                  <a:pt x="2468" y="1302"/>
                  <a:pt x="2467" y="1302"/>
                  <a:pt x="2466" y="1302"/>
                </a:cubicBezTo>
                <a:cubicBezTo>
                  <a:pt x="2464" y="1302"/>
                  <a:pt x="2463" y="1302"/>
                  <a:pt x="2462" y="1301"/>
                </a:cubicBezTo>
                <a:cubicBezTo>
                  <a:pt x="2460" y="1300"/>
                  <a:pt x="2457" y="1299"/>
                  <a:pt x="2455" y="1297"/>
                </a:cubicBezTo>
                <a:cubicBezTo>
                  <a:pt x="2453" y="1295"/>
                  <a:pt x="2452" y="1292"/>
                  <a:pt x="2452" y="1289"/>
                </a:cubicBezTo>
                <a:cubicBezTo>
                  <a:pt x="2453" y="1287"/>
                  <a:pt x="2454" y="1286"/>
                  <a:pt x="2454" y="1284"/>
                </a:cubicBezTo>
                <a:cubicBezTo>
                  <a:pt x="2455" y="1283"/>
                  <a:pt x="2455" y="1281"/>
                  <a:pt x="2456" y="1280"/>
                </a:cubicBezTo>
                <a:cubicBezTo>
                  <a:pt x="2457" y="1279"/>
                  <a:pt x="2458" y="1278"/>
                  <a:pt x="2460" y="1279"/>
                </a:cubicBezTo>
                <a:cubicBezTo>
                  <a:pt x="2462" y="1280"/>
                  <a:pt x="2464" y="1282"/>
                  <a:pt x="2467" y="1282"/>
                </a:cubicBezTo>
                <a:cubicBezTo>
                  <a:pt x="2469" y="1282"/>
                  <a:pt x="2470" y="1282"/>
                  <a:pt x="2471" y="1281"/>
                </a:cubicBezTo>
                <a:cubicBezTo>
                  <a:pt x="2473" y="1281"/>
                  <a:pt x="2474" y="1281"/>
                  <a:pt x="2476" y="1281"/>
                </a:cubicBezTo>
                <a:cubicBezTo>
                  <a:pt x="2479" y="1280"/>
                  <a:pt x="2482" y="1278"/>
                  <a:pt x="2483" y="1275"/>
                </a:cubicBezTo>
                <a:cubicBezTo>
                  <a:pt x="2484" y="1274"/>
                  <a:pt x="2485" y="1274"/>
                  <a:pt x="2485" y="1273"/>
                </a:cubicBezTo>
                <a:cubicBezTo>
                  <a:pt x="2486" y="1272"/>
                  <a:pt x="2486" y="1270"/>
                  <a:pt x="2487" y="1269"/>
                </a:cubicBezTo>
                <a:cubicBezTo>
                  <a:pt x="2487" y="1268"/>
                  <a:pt x="2488" y="1266"/>
                  <a:pt x="2489" y="1265"/>
                </a:cubicBezTo>
                <a:cubicBezTo>
                  <a:pt x="2490" y="1264"/>
                  <a:pt x="2491" y="1263"/>
                  <a:pt x="2493" y="1262"/>
                </a:cubicBezTo>
                <a:cubicBezTo>
                  <a:pt x="2494" y="1261"/>
                  <a:pt x="2496" y="1260"/>
                  <a:pt x="2498" y="1260"/>
                </a:cubicBezTo>
                <a:cubicBezTo>
                  <a:pt x="2499" y="1260"/>
                  <a:pt x="2501" y="1259"/>
                  <a:pt x="2502" y="1258"/>
                </a:cubicBezTo>
                <a:cubicBezTo>
                  <a:pt x="2504" y="1257"/>
                  <a:pt x="2505" y="1256"/>
                  <a:pt x="2506" y="1255"/>
                </a:cubicBezTo>
                <a:cubicBezTo>
                  <a:pt x="2507" y="1254"/>
                  <a:pt x="2509" y="1254"/>
                  <a:pt x="2510" y="1253"/>
                </a:cubicBezTo>
                <a:cubicBezTo>
                  <a:pt x="2511" y="1252"/>
                  <a:pt x="2512" y="1251"/>
                  <a:pt x="2513" y="1250"/>
                </a:cubicBezTo>
                <a:cubicBezTo>
                  <a:pt x="2514" y="1248"/>
                  <a:pt x="2515" y="1246"/>
                  <a:pt x="2517" y="1245"/>
                </a:cubicBezTo>
                <a:cubicBezTo>
                  <a:pt x="2518" y="1244"/>
                  <a:pt x="2519" y="1242"/>
                  <a:pt x="2520" y="1241"/>
                </a:cubicBezTo>
                <a:cubicBezTo>
                  <a:pt x="2521" y="1240"/>
                  <a:pt x="2522" y="1240"/>
                  <a:pt x="2524" y="1240"/>
                </a:cubicBezTo>
                <a:cubicBezTo>
                  <a:pt x="2525" y="1240"/>
                  <a:pt x="2527" y="1240"/>
                  <a:pt x="2528" y="1240"/>
                </a:cubicBezTo>
                <a:cubicBezTo>
                  <a:pt x="2529" y="1241"/>
                  <a:pt x="2531" y="1240"/>
                  <a:pt x="2532" y="1240"/>
                </a:cubicBezTo>
                <a:cubicBezTo>
                  <a:pt x="2533" y="1240"/>
                  <a:pt x="2534" y="1240"/>
                  <a:pt x="2534" y="1239"/>
                </a:cubicBezTo>
                <a:cubicBezTo>
                  <a:pt x="2535" y="1238"/>
                  <a:pt x="2536" y="1237"/>
                  <a:pt x="2536" y="1238"/>
                </a:cubicBezTo>
                <a:cubicBezTo>
                  <a:pt x="2537" y="1239"/>
                  <a:pt x="2534" y="1239"/>
                  <a:pt x="2536" y="1240"/>
                </a:cubicBezTo>
                <a:cubicBezTo>
                  <a:pt x="2537" y="1241"/>
                  <a:pt x="2537" y="1241"/>
                  <a:pt x="2538" y="1241"/>
                </a:cubicBezTo>
                <a:cubicBezTo>
                  <a:pt x="2539" y="1242"/>
                  <a:pt x="2539" y="1242"/>
                  <a:pt x="2540" y="1243"/>
                </a:cubicBezTo>
                <a:cubicBezTo>
                  <a:pt x="2541" y="1243"/>
                  <a:pt x="2542" y="1243"/>
                  <a:pt x="2542" y="1245"/>
                </a:cubicBezTo>
                <a:cubicBezTo>
                  <a:pt x="2543" y="1246"/>
                  <a:pt x="2545" y="1246"/>
                  <a:pt x="2545" y="1247"/>
                </a:cubicBezTo>
                <a:cubicBezTo>
                  <a:pt x="2545" y="1249"/>
                  <a:pt x="2544" y="1250"/>
                  <a:pt x="2543" y="1251"/>
                </a:cubicBezTo>
                <a:cubicBezTo>
                  <a:pt x="2541" y="1252"/>
                  <a:pt x="2541" y="1253"/>
                  <a:pt x="2540" y="1254"/>
                </a:cubicBezTo>
                <a:cubicBezTo>
                  <a:pt x="2539" y="1256"/>
                  <a:pt x="2538" y="1257"/>
                  <a:pt x="2537" y="1258"/>
                </a:cubicBezTo>
                <a:cubicBezTo>
                  <a:pt x="2536" y="1259"/>
                  <a:pt x="2535" y="1260"/>
                  <a:pt x="2535" y="1261"/>
                </a:cubicBezTo>
                <a:cubicBezTo>
                  <a:pt x="2534" y="1261"/>
                  <a:pt x="2532" y="1262"/>
                  <a:pt x="2531" y="1262"/>
                </a:cubicBezTo>
                <a:cubicBezTo>
                  <a:pt x="2530" y="1262"/>
                  <a:pt x="2530" y="1262"/>
                  <a:pt x="2529" y="1263"/>
                </a:cubicBezTo>
                <a:cubicBezTo>
                  <a:pt x="2529" y="1264"/>
                  <a:pt x="2528" y="1264"/>
                  <a:pt x="2528" y="1265"/>
                </a:cubicBezTo>
                <a:cubicBezTo>
                  <a:pt x="2528" y="1267"/>
                  <a:pt x="2529" y="1268"/>
                  <a:pt x="2527" y="1269"/>
                </a:cubicBezTo>
                <a:cubicBezTo>
                  <a:pt x="2527" y="1269"/>
                  <a:pt x="2524" y="1269"/>
                  <a:pt x="2524" y="1271"/>
                </a:cubicBezTo>
                <a:cubicBezTo>
                  <a:pt x="2524" y="1272"/>
                  <a:pt x="2527" y="1271"/>
                  <a:pt x="2528" y="1272"/>
                </a:cubicBezTo>
                <a:cubicBezTo>
                  <a:pt x="2529" y="1273"/>
                  <a:pt x="2529" y="1274"/>
                  <a:pt x="2531" y="1274"/>
                </a:cubicBezTo>
                <a:cubicBezTo>
                  <a:pt x="2531" y="1274"/>
                  <a:pt x="2535" y="1273"/>
                  <a:pt x="2534" y="1275"/>
                </a:cubicBezTo>
                <a:cubicBezTo>
                  <a:pt x="2533" y="1276"/>
                  <a:pt x="2531" y="1276"/>
                  <a:pt x="2532" y="1278"/>
                </a:cubicBezTo>
                <a:cubicBezTo>
                  <a:pt x="2532" y="1279"/>
                  <a:pt x="2533" y="1279"/>
                  <a:pt x="2532" y="1280"/>
                </a:cubicBezTo>
                <a:cubicBezTo>
                  <a:pt x="2532" y="1281"/>
                  <a:pt x="2531" y="1281"/>
                  <a:pt x="2530" y="1281"/>
                </a:cubicBezTo>
                <a:cubicBezTo>
                  <a:pt x="2528" y="1281"/>
                  <a:pt x="2528" y="1281"/>
                  <a:pt x="2526" y="1282"/>
                </a:cubicBezTo>
                <a:cubicBezTo>
                  <a:pt x="2525" y="1283"/>
                  <a:pt x="2524" y="1284"/>
                  <a:pt x="2523" y="1284"/>
                </a:cubicBezTo>
                <a:cubicBezTo>
                  <a:pt x="2523" y="1284"/>
                  <a:pt x="2522" y="1284"/>
                  <a:pt x="2521" y="1285"/>
                </a:cubicBezTo>
                <a:cubicBezTo>
                  <a:pt x="2521" y="1285"/>
                  <a:pt x="2522" y="1286"/>
                  <a:pt x="2522" y="1286"/>
                </a:cubicBezTo>
                <a:cubicBezTo>
                  <a:pt x="2523" y="1287"/>
                  <a:pt x="2523" y="1289"/>
                  <a:pt x="2524" y="1289"/>
                </a:cubicBezTo>
                <a:cubicBezTo>
                  <a:pt x="2526" y="1289"/>
                  <a:pt x="2527" y="1287"/>
                  <a:pt x="2528" y="1286"/>
                </a:cubicBezTo>
                <a:cubicBezTo>
                  <a:pt x="2531" y="1284"/>
                  <a:pt x="2535" y="1282"/>
                  <a:pt x="2538" y="1280"/>
                </a:cubicBezTo>
                <a:cubicBezTo>
                  <a:pt x="2539" y="1279"/>
                  <a:pt x="2541" y="1277"/>
                  <a:pt x="2543" y="1276"/>
                </a:cubicBezTo>
                <a:cubicBezTo>
                  <a:pt x="2545" y="1275"/>
                  <a:pt x="2546" y="1274"/>
                  <a:pt x="2548" y="1273"/>
                </a:cubicBezTo>
                <a:cubicBezTo>
                  <a:pt x="2551" y="1272"/>
                  <a:pt x="2554" y="1269"/>
                  <a:pt x="2557" y="1268"/>
                </a:cubicBezTo>
                <a:cubicBezTo>
                  <a:pt x="2558" y="1268"/>
                  <a:pt x="2559" y="1267"/>
                  <a:pt x="2560" y="1267"/>
                </a:cubicBezTo>
                <a:cubicBezTo>
                  <a:pt x="2561" y="1266"/>
                  <a:pt x="2562" y="1265"/>
                  <a:pt x="2563" y="1265"/>
                </a:cubicBezTo>
                <a:cubicBezTo>
                  <a:pt x="2564" y="1264"/>
                  <a:pt x="2566" y="1265"/>
                  <a:pt x="2567" y="1265"/>
                </a:cubicBezTo>
                <a:cubicBezTo>
                  <a:pt x="2569" y="1264"/>
                  <a:pt x="2571" y="1264"/>
                  <a:pt x="2573" y="1264"/>
                </a:cubicBezTo>
                <a:cubicBezTo>
                  <a:pt x="2574" y="1264"/>
                  <a:pt x="2576" y="1264"/>
                  <a:pt x="2577" y="1264"/>
                </a:cubicBezTo>
                <a:cubicBezTo>
                  <a:pt x="2579" y="1264"/>
                  <a:pt x="2581" y="1265"/>
                  <a:pt x="2582" y="1264"/>
                </a:cubicBezTo>
                <a:cubicBezTo>
                  <a:pt x="2582" y="1263"/>
                  <a:pt x="2582" y="1262"/>
                  <a:pt x="2583" y="1261"/>
                </a:cubicBezTo>
                <a:cubicBezTo>
                  <a:pt x="2584" y="1260"/>
                  <a:pt x="2585" y="1259"/>
                  <a:pt x="2586" y="1260"/>
                </a:cubicBezTo>
                <a:cubicBezTo>
                  <a:pt x="2586" y="1262"/>
                  <a:pt x="2583" y="1261"/>
                  <a:pt x="2584" y="1263"/>
                </a:cubicBezTo>
                <a:cubicBezTo>
                  <a:pt x="2584" y="1263"/>
                  <a:pt x="2585" y="1262"/>
                  <a:pt x="2586" y="1263"/>
                </a:cubicBezTo>
                <a:cubicBezTo>
                  <a:pt x="2586" y="1263"/>
                  <a:pt x="2586" y="1264"/>
                  <a:pt x="2587" y="1264"/>
                </a:cubicBezTo>
                <a:cubicBezTo>
                  <a:pt x="2588" y="1265"/>
                  <a:pt x="2589" y="1265"/>
                  <a:pt x="2590" y="1266"/>
                </a:cubicBezTo>
                <a:cubicBezTo>
                  <a:pt x="2590" y="1266"/>
                  <a:pt x="2591" y="1267"/>
                  <a:pt x="2591" y="1267"/>
                </a:cubicBezTo>
                <a:cubicBezTo>
                  <a:pt x="2591" y="1268"/>
                  <a:pt x="2591" y="1269"/>
                  <a:pt x="2592" y="1269"/>
                </a:cubicBezTo>
                <a:cubicBezTo>
                  <a:pt x="2592" y="1269"/>
                  <a:pt x="2592" y="1268"/>
                  <a:pt x="2593" y="1268"/>
                </a:cubicBezTo>
                <a:cubicBezTo>
                  <a:pt x="2593" y="1267"/>
                  <a:pt x="2594" y="1267"/>
                  <a:pt x="2594" y="1267"/>
                </a:cubicBezTo>
                <a:cubicBezTo>
                  <a:pt x="2594" y="1266"/>
                  <a:pt x="2594" y="1265"/>
                  <a:pt x="2595" y="1265"/>
                </a:cubicBezTo>
                <a:cubicBezTo>
                  <a:pt x="2596" y="1266"/>
                  <a:pt x="2595" y="1267"/>
                  <a:pt x="2596" y="1267"/>
                </a:cubicBezTo>
                <a:cubicBezTo>
                  <a:pt x="2596" y="1268"/>
                  <a:pt x="2597" y="1267"/>
                  <a:pt x="2598" y="1268"/>
                </a:cubicBezTo>
                <a:cubicBezTo>
                  <a:pt x="2598" y="1268"/>
                  <a:pt x="2599" y="1268"/>
                  <a:pt x="2599" y="1269"/>
                </a:cubicBezTo>
                <a:cubicBezTo>
                  <a:pt x="2600" y="1270"/>
                  <a:pt x="2601" y="1270"/>
                  <a:pt x="2603" y="1270"/>
                </a:cubicBezTo>
                <a:cubicBezTo>
                  <a:pt x="2604" y="1270"/>
                  <a:pt x="2607" y="1269"/>
                  <a:pt x="2607" y="1271"/>
                </a:cubicBezTo>
                <a:cubicBezTo>
                  <a:pt x="2607" y="1272"/>
                  <a:pt x="2605" y="1273"/>
                  <a:pt x="2605" y="1274"/>
                </a:cubicBezTo>
                <a:cubicBezTo>
                  <a:pt x="2605" y="1276"/>
                  <a:pt x="2605" y="1277"/>
                  <a:pt x="2605" y="1279"/>
                </a:cubicBezTo>
                <a:cubicBezTo>
                  <a:pt x="2604" y="1280"/>
                  <a:pt x="2603" y="1281"/>
                  <a:pt x="2602" y="1282"/>
                </a:cubicBezTo>
                <a:cubicBezTo>
                  <a:pt x="2602" y="1283"/>
                  <a:pt x="2602" y="1284"/>
                  <a:pt x="2602" y="1284"/>
                </a:cubicBezTo>
                <a:cubicBezTo>
                  <a:pt x="2602" y="1285"/>
                  <a:pt x="2602" y="1285"/>
                  <a:pt x="2602" y="1286"/>
                </a:cubicBezTo>
                <a:cubicBezTo>
                  <a:pt x="2602" y="1286"/>
                  <a:pt x="2602" y="1287"/>
                  <a:pt x="2603" y="1287"/>
                </a:cubicBezTo>
                <a:cubicBezTo>
                  <a:pt x="2603" y="1287"/>
                  <a:pt x="2603" y="1287"/>
                  <a:pt x="2603" y="1287"/>
                </a:cubicBezTo>
                <a:cubicBezTo>
                  <a:pt x="2604" y="1288"/>
                  <a:pt x="2604" y="1288"/>
                  <a:pt x="2604" y="1288"/>
                </a:cubicBezTo>
                <a:cubicBezTo>
                  <a:pt x="2605" y="1288"/>
                  <a:pt x="2605" y="1288"/>
                  <a:pt x="2606" y="1288"/>
                </a:cubicBezTo>
                <a:cubicBezTo>
                  <a:pt x="2606" y="1289"/>
                  <a:pt x="2607" y="1289"/>
                  <a:pt x="2606" y="1290"/>
                </a:cubicBezTo>
                <a:cubicBezTo>
                  <a:pt x="2605" y="1290"/>
                  <a:pt x="2605" y="1289"/>
                  <a:pt x="2604" y="1290"/>
                </a:cubicBezTo>
                <a:cubicBezTo>
                  <a:pt x="2604" y="1290"/>
                  <a:pt x="2603" y="1290"/>
                  <a:pt x="2603" y="1291"/>
                </a:cubicBezTo>
                <a:cubicBezTo>
                  <a:pt x="2602" y="1291"/>
                  <a:pt x="2602" y="1291"/>
                  <a:pt x="2601" y="1291"/>
                </a:cubicBezTo>
                <a:cubicBezTo>
                  <a:pt x="2600" y="1292"/>
                  <a:pt x="2599" y="1292"/>
                  <a:pt x="2599" y="1293"/>
                </a:cubicBezTo>
                <a:cubicBezTo>
                  <a:pt x="2598" y="1294"/>
                  <a:pt x="2599" y="1295"/>
                  <a:pt x="2598" y="1296"/>
                </a:cubicBezTo>
                <a:cubicBezTo>
                  <a:pt x="2598" y="1297"/>
                  <a:pt x="2597" y="1297"/>
                  <a:pt x="2597" y="1298"/>
                </a:cubicBezTo>
                <a:cubicBezTo>
                  <a:pt x="2597" y="1298"/>
                  <a:pt x="2597" y="1299"/>
                  <a:pt x="2596" y="1300"/>
                </a:cubicBezTo>
                <a:cubicBezTo>
                  <a:pt x="2596" y="1301"/>
                  <a:pt x="2595" y="1301"/>
                  <a:pt x="2593" y="1302"/>
                </a:cubicBezTo>
                <a:cubicBezTo>
                  <a:pt x="2593" y="1302"/>
                  <a:pt x="2592" y="1302"/>
                  <a:pt x="2592" y="1303"/>
                </a:cubicBezTo>
                <a:cubicBezTo>
                  <a:pt x="2592" y="1304"/>
                  <a:pt x="2594" y="1303"/>
                  <a:pt x="2594" y="1303"/>
                </a:cubicBezTo>
                <a:cubicBezTo>
                  <a:pt x="2595" y="1304"/>
                  <a:pt x="2595" y="1304"/>
                  <a:pt x="2596" y="1304"/>
                </a:cubicBezTo>
                <a:cubicBezTo>
                  <a:pt x="2596" y="1305"/>
                  <a:pt x="2597" y="1305"/>
                  <a:pt x="2597" y="1305"/>
                </a:cubicBezTo>
                <a:cubicBezTo>
                  <a:pt x="2598" y="1305"/>
                  <a:pt x="2599" y="1306"/>
                  <a:pt x="2599" y="1306"/>
                </a:cubicBezTo>
                <a:cubicBezTo>
                  <a:pt x="2599" y="1307"/>
                  <a:pt x="2598" y="1307"/>
                  <a:pt x="2599" y="1308"/>
                </a:cubicBezTo>
                <a:cubicBezTo>
                  <a:pt x="2599" y="1309"/>
                  <a:pt x="2600" y="1309"/>
                  <a:pt x="2601" y="1309"/>
                </a:cubicBezTo>
                <a:cubicBezTo>
                  <a:pt x="2601" y="1309"/>
                  <a:pt x="2602" y="1309"/>
                  <a:pt x="2602" y="1309"/>
                </a:cubicBezTo>
                <a:cubicBezTo>
                  <a:pt x="2605" y="1311"/>
                  <a:pt x="2605" y="1308"/>
                  <a:pt x="2607" y="1309"/>
                </a:cubicBezTo>
                <a:cubicBezTo>
                  <a:pt x="2608" y="1309"/>
                  <a:pt x="2608" y="1310"/>
                  <a:pt x="2607" y="1310"/>
                </a:cubicBezTo>
                <a:cubicBezTo>
                  <a:pt x="2607" y="1311"/>
                  <a:pt x="2606" y="1311"/>
                  <a:pt x="2606" y="1311"/>
                </a:cubicBezTo>
                <a:cubicBezTo>
                  <a:pt x="2606" y="1311"/>
                  <a:pt x="2605" y="1312"/>
                  <a:pt x="2605" y="1312"/>
                </a:cubicBezTo>
                <a:cubicBezTo>
                  <a:pt x="2605" y="1312"/>
                  <a:pt x="2605" y="1312"/>
                  <a:pt x="2604" y="1313"/>
                </a:cubicBezTo>
                <a:cubicBezTo>
                  <a:pt x="2604" y="1314"/>
                  <a:pt x="2607" y="1312"/>
                  <a:pt x="2607" y="1312"/>
                </a:cubicBezTo>
                <a:cubicBezTo>
                  <a:pt x="2608" y="1311"/>
                  <a:pt x="2609" y="1311"/>
                  <a:pt x="2609" y="1311"/>
                </a:cubicBezTo>
                <a:cubicBezTo>
                  <a:pt x="2610" y="1310"/>
                  <a:pt x="2610" y="1310"/>
                  <a:pt x="2611" y="1309"/>
                </a:cubicBezTo>
                <a:cubicBezTo>
                  <a:pt x="2611" y="1309"/>
                  <a:pt x="2611" y="1307"/>
                  <a:pt x="2612" y="1307"/>
                </a:cubicBezTo>
                <a:cubicBezTo>
                  <a:pt x="2613" y="1306"/>
                  <a:pt x="2613" y="1307"/>
                  <a:pt x="2614" y="1307"/>
                </a:cubicBezTo>
                <a:cubicBezTo>
                  <a:pt x="2614" y="1308"/>
                  <a:pt x="2614" y="1308"/>
                  <a:pt x="2615" y="1308"/>
                </a:cubicBezTo>
                <a:cubicBezTo>
                  <a:pt x="2616" y="1309"/>
                  <a:pt x="2617" y="1309"/>
                  <a:pt x="2619" y="1310"/>
                </a:cubicBezTo>
                <a:cubicBezTo>
                  <a:pt x="2619" y="1310"/>
                  <a:pt x="2619" y="1311"/>
                  <a:pt x="2619" y="1311"/>
                </a:cubicBezTo>
                <a:cubicBezTo>
                  <a:pt x="2621" y="1313"/>
                  <a:pt x="2622" y="1312"/>
                  <a:pt x="2623" y="1311"/>
                </a:cubicBezTo>
                <a:cubicBezTo>
                  <a:pt x="2624" y="1310"/>
                  <a:pt x="2624" y="1310"/>
                  <a:pt x="2625" y="1310"/>
                </a:cubicBezTo>
                <a:cubicBezTo>
                  <a:pt x="2625" y="1309"/>
                  <a:pt x="2626" y="1309"/>
                  <a:pt x="2627" y="1309"/>
                </a:cubicBezTo>
                <a:cubicBezTo>
                  <a:pt x="2627" y="1309"/>
                  <a:pt x="2627" y="1310"/>
                  <a:pt x="2628" y="1310"/>
                </a:cubicBezTo>
                <a:cubicBezTo>
                  <a:pt x="2629" y="1310"/>
                  <a:pt x="2629" y="1309"/>
                  <a:pt x="2630" y="1310"/>
                </a:cubicBezTo>
                <a:cubicBezTo>
                  <a:pt x="2631" y="1310"/>
                  <a:pt x="2632" y="1311"/>
                  <a:pt x="2632" y="1312"/>
                </a:cubicBezTo>
                <a:cubicBezTo>
                  <a:pt x="2632" y="1313"/>
                  <a:pt x="2632" y="1314"/>
                  <a:pt x="2631" y="1314"/>
                </a:cubicBezTo>
                <a:cubicBezTo>
                  <a:pt x="2631" y="1313"/>
                  <a:pt x="2631" y="1313"/>
                  <a:pt x="2631" y="1313"/>
                </a:cubicBezTo>
                <a:cubicBezTo>
                  <a:pt x="2631" y="1312"/>
                  <a:pt x="2631" y="1312"/>
                  <a:pt x="2630" y="1312"/>
                </a:cubicBezTo>
                <a:cubicBezTo>
                  <a:pt x="2630" y="1312"/>
                  <a:pt x="2630" y="1312"/>
                  <a:pt x="2630" y="1312"/>
                </a:cubicBezTo>
                <a:cubicBezTo>
                  <a:pt x="2630" y="1311"/>
                  <a:pt x="2629" y="1311"/>
                  <a:pt x="2629" y="1311"/>
                </a:cubicBezTo>
                <a:cubicBezTo>
                  <a:pt x="2628" y="1311"/>
                  <a:pt x="2628" y="1312"/>
                  <a:pt x="2628" y="1312"/>
                </a:cubicBezTo>
                <a:cubicBezTo>
                  <a:pt x="2627" y="1311"/>
                  <a:pt x="2627" y="1310"/>
                  <a:pt x="2627" y="1310"/>
                </a:cubicBezTo>
                <a:cubicBezTo>
                  <a:pt x="2626" y="1309"/>
                  <a:pt x="2626" y="1310"/>
                  <a:pt x="2626" y="1311"/>
                </a:cubicBezTo>
                <a:cubicBezTo>
                  <a:pt x="2626" y="1311"/>
                  <a:pt x="2626" y="1311"/>
                  <a:pt x="2626" y="1312"/>
                </a:cubicBezTo>
                <a:cubicBezTo>
                  <a:pt x="2626" y="1312"/>
                  <a:pt x="2626" y="1312"/>
                  <a:pt x="2625" y="1312"/>
                </a:cubicBezTo>
                <a:cubicBezTo>
                  <a:pt x="2625" y="1313"/>
                  <a:pt x="2625" y="1313"/>
                  <a:pt x="2626" y="1314"/>
                </a:cubicBezTo>
                <a:cubicBezTo>
                  <a:pt x="2626" y="1314"/>
                  <a:pt x="2626" y="1314"/>
                  <a:pt x="2626" y="1314"/>
                </a:cubicBezTo>
                <a:cubicBezTo>
                  <a:pt x="2626" y="1314"/>
                  <a:pt x="2626" y="1315"/>
                  <a:pt x="2627" y="1315"/>
                </a:cubicBezTo>
                <a:cubicBezTo>
                  <a:pt x="2627" y="1315"/>
                  <a:pt x="2627" y="1315"/>
                  <a:pt x="2628" y="1315"/>
                </a:cubicBezTo>
                <a:cubicBezTo>
                  <a:pt x="2629" y="1315"/>
                  <a:pt x="2628" y="1313"/>
                  <a:pt x="2629" y="1313"/>
                </a:cubicBezTo>
                <a:cubicBezTo>
                  <a:pt x="2629" y="1313"/>
                  <a:pt x="2629" y="1314"/>
                  <a:pt x="2629" y="1315"/>
                </a:cubicBezTo>
                <a:cubicBezTo>
                  <a:pt x="2630" y="1316"/>
                  <a:pt x="2631" y="1315"/>
                  <a:pt x="2631" y="1315"/>
                </a:cubicBezTo>
                <a:cubicBezTo>
                  <a:pt x="2632" y="1316"/>
                  <a:pt x="2631" y="1317"/>
                  <a:pt x="2631" y="1317"/>
                </a:cubicBezTo>
                <a:cubicBezTo>
                  <a:pt x="2631" y="1318"/>
                  <a:pt x="2632" y="1318"/>
                  <a:pt x="2632" y="1319"/>
                </a:cubicBezTo>
                <a:cubicBezTo>
                  <a:pt x="2633" y="1319"/>
                  <a:pt x="2633" y="1320"/>
                  <a:pt x="2633" y="1321"/>
                </a:cubicBezTo>
                <a:cubicBezTo>
                  <a:pt x="2634" y="1321"/>
                  <a:pt x="2634" y="1322"/>
                  <a:pt x="2634" y="1322"/>
                </a:cubicBezTo>
                <a:cubicBezTo>
                  <a:pt x="2634" y="1323"/>
                  <a:pt x="2633" y="1323"/>
                  <a:pt x="2633" y="1323"/>
                </a:cubicBezTo>
                <a:cubicBezTo>
                  <a:pt x="2632" y="1324"/>
                  <a:pt x="2632" y="1324"/>
                  <a:pt x="2632" y="1325"/>
                </a:cubicBezTo>
                <a:cubicBezTo>
                  <a:pt x="2631" y="1326"/>
                  <a:pt x="2633" y="1326"/>
                  <a:pt x="2633" y="1325"/>
                </a:cubicBezTo>
                <a:cubicBezTo>
                  <a:pt x="2634" y="1325"/>
                  <a:pt x="2634" y="1325"/>
                  <a:pt x="2634" y="1325"/>
                </a:cubicBezTo>
                <a:cubicBezTo>
                  <a:pt x="2634" y="1326"/>
                  <a:pt x="2634" y="1326"/>
                  <a:pt x="2633" y="1327"/>
                </a:cubicBezTo>
                <a:cubicBezTo>
                  <a:pt x="2633" y="1327"/>
                  <a:pt x="2633" y="1328"/>
                  <a:pt x="2634" y="1328"/>
                </a:cubicBezTo>
                <a:cubicBezTo>
                  <a:pt x="2634" y="1328"/>
                  <a:pt x="2634" y="1328"/>
                  <a:pt x="2635" y="1329"/>
                </a:cubicBezTo>
                <a:cubicBezTo>
                  <a:pt x="2635" y="1330"/>
                  <a:pt x="2636" y="1331"/>
                  <a:pt x="2635" y="1332"/>
                </a:cubicBezTo>
                <a:cubicBezTo>
                  <a:pt x="2634" y="1332"/>
                  <a:pt x="2635" y="1331"/>
                  <a:pt x="2634" y="1331"/>
                </a:cubicBezTo>
                <a:cubicBezTo>
                  <a:pt x="2634" y="1330"/>
                  <a:pt x="2634" y="1329"/>
                  <a:pt x="2633" y="1329"/>
                </a:cubicBezTo>
                <a:cubicBezTo>
                  <a:pt x="2632" y="1329"/>
                  <a:pt x="2631" y="1330"/>
                  <a:pt x="2630" y="1329"/>
                </a:cubicBezTo>
                <a:cubicBezTo>
                  <a:pt x="2630" y="1328"/>
                  <a:pt x="2630" y="1328"/>
                  <a:pt x="2629" y="1327"/>
                </a:cubicBezTo>
                <a:cubicBezTo>
                  <a:pt x="2628" y="1327"/>
                  <a:pt x="2628" y="1327"/>
                  <a:pt x="2628" y="1327"/>
                </a:cubicBezTo>
                <a:cubicBezTo>
                  <a:pt x="2628" y="1328"/>
                  <a:pt x="2628" y="1329"/>
                  <a:pt x="2628" y="1329"/>
                </a:cubicBezTo>
                <a:cubicBezTo>
                  <a:pt x="2627" y="1330"/>
                  <a:pt x="2627" y="1328"/>
                  <a:pt x="2627" y="1328"/>
                </a:cubicBezTo>
                <a:cubicBezTo>
                  <a:pt x="2625" y="1327"/>
                  <a:pt x="2624" y="1330"/>
                  <a:pt x="2623" y="1331"/>
                </a:cubicBezTo>
                <a:cubicBezTo>
                  <a:pt x="2622" y="1331"/>
                  <a:pt x="2620" y="1333"/>
                  <a:pt x="2621" y="1334"/>
                </a:cubicBezTo>
                <a:cubicBezTo>
                  <a:pt x="2621" y="1334"/>
                  <a:pt x="2622" y="1334"/>
                  <a:pt x="2623" y="1334"/>
                </a:cubicBezTo>
                <a:cubicBezTo>
                  <a:pt x="2624" y="1334"/>
                  <a:pt x="2624" y="1334"/>
                  <a:pt x="2625" y="1334"/>
                </a:cubicBezTo>
                <a:cubicBezTo>
                  <a:pt x="2626" y="1334"/>
                  <a:pt x="2626" y="1335"/>
                  <a:pt x="2626" y="1335"/>
                </a:cubicBezTo>
                <a:cubicBezTo>
                  <a:pt x="2627" y="1336"/>
                  <a:pt x="2628" y="1335"/>
                  <a:pt x="2628" y="1336"/>
                </a:cubicBezTo>
                <a:cubicBezTo>
                  <a:pt x="2628" y="1337"/>
                  <a:pt x="2628" y="1337"/>
                  <a:pt x="2627" y="1338"/>
                </a:cubicBezTo>
                <a:cubicBezTo>
                  <a:pt x="2627" y="1339"/>
                  <a:pt x="2627" y="1339"/>
                  <a:pt x="2628" y="1340"/>
                </a:cubicBezTo>
                <a:cubicBezTo>
                  <a:pt x="2628" y="1341"/>
                  <a:pt x="2628" y="1341"/>
                  <a:pt x="2628" y="1342"/>
                </a:cubicBezTo>
                <a:cubicBezTo>
                  <a:pt x="2628" y="1342"/>
                  <a:pt x="2628" y="1343"/>
                  <a:pt x="2628" y="1343"/>
                </a:cubicBezTo>
                <a:cubicBezTo>
                  <a:pt x="2628" y="1344"/>
                  <a:pt x="2629" y="1345"/>
                  <a:pt x="2628" y="1346"/>
                </a:cubicBezTo>
                <a:cubicBezTo>
                  <a:pt x="2628" y="1346"/>
                  <a:pt x="2628" y="1347"/>
                  <a:pt x="2628" y="1348"/>
                </a:cubicBezTo>
                <a:cubicBezTo>
                  <a:pt x="2628" y="1349"/>
                  <a:pt x="2628" y="1348"/>
                  <a:pt x="2629" y="1348"/>
                </a:cubicBezTo>
                <a:cubicBezTo>
                  <a:pt x="2630" y="1348"/>
                  <a:pt x="2630" y="1349"/>
                  <a:pt x="2631" y="1349"/>
                </a:cubicBezTo>
                <a:cubicBezTo>
                  <a:pt x="2632" y="1349"/>
                  <a:pt x="2635" y="1349"/>
                  <a:pt x="2634" y="1350"/>
                </a:cubicBezTo>
                <a:cubicBezTo>
                  <a:pt x="2633" y="1351"/>
                  <a:pt x="2632" y="1351"/>
                  <a:pt x="2632" y="1351"/>
                </a:cubicBezTo>
                <a:cubicBezTo>
                  <a:pt x="2631" y="1351"/>
                  <a:pt x="2631" y="1352"/>
                  <a:pt x="2631" y="1352"/>
                </a:cubicBezTo>
                <a:cubicBezTo>
                  <a:pt x="2630" y="1353"/>
                  <a:pt x="2630" y="1353"/>
                  <a:pt x="2631" y="1354"/>
                </a:cubicBezTo>
                <a:cubicBezTo>
                  <a:pt x="2631" y="1354"/>
                  <a:pt x="2632" y="1354"/>
                  <a:pt x="2632" y="1355"/>
                </a:cubicBezTo>
                <a:cubicBezTo>
                  <a:pt x="2632" y="1355"/>
                  <a:pt x="2632" y="1356"/>
                  <a:pt x="2632" y="1356"/>
                </a:cubicBezTo>
                <a:cubicBezTo>
                  <a:pt x="2631" y="1357"/>
                  <a:pt x="2631" y="1357"/>
                  <a:pt x="2630" y="1357"/>
                </a:cubicBezTo>
                <a:cubicBezTo>
                  <a:pt x="2630" y="1357"/>
                  <a:pt x="2629" y="1358"/>
                  <a:pt x="2629" y="1358"/>
                </a:cubicBezTo>
                <a:cubicBezTo>
                  <a:pt x="2629" y="1359"/>
                  <a:pt x="2628" y="1359"/>
                  <a:pt x="2628" y="1359"/>
                </a:cubicBezTo>
                <a:cubicBezTo>
                  <a:pt x="2627" y="1360"/>
                  <a:pt x="2627" y="1360"/>
                  <a:pt x="2628" y="1361"/>
                </a:cubicBezTo>
                <a:cubicBezTo>
                  <a:pt x="2628" y="1361"/>
                  <a:pt x="2629" y="1360"/>
                  <a:pt x="2630" y="1360"/>
                </a:cubicBezTo>
                <a:cubicBezTo>
                  <a:pt x="2630" y="1362"/>
                  <a:pt x="2628" y="1362"/>
                  <a:pt x="2628" y="1363"/>
                </a:cubicBezTo>
                <a:cubicBezTo>
                  <a:pt x="2627" y="1364"/>
                  <a:pt x="2627" y="1364"/>
                  <a:pt x="2627" y="1364"/>
                </a:cubicBezTo>
                <a:cubicBezTo>
                  <a:pt x="2626" y="1365"/>
                  <a:pt x="2623" y="1367"/>
                  <a:pt x="2624" y="1369"/>
                </a:cubicBezTo>
                <a:cubicBezTo>
                  <a:pt x="2625" y="1369"/>
                  <a:pt x="2625" y="1369"/>
                  <a:pt x="2625" y="1370"/>
                </a:cubicBezTo>
                <a:cubicBezTo>
                  <a:pt x="2626" y="1371"/>
                  <a:pt x="2625" y="1371"/>
                  <a:pt x="2624" y="1371"/>
                </a:cubicBezTo>
                <a:cubicBezTo>
                  <a:pt x="2624" y="1371"/>
                  <a:pt x="2624" y="1370"/>
                  <a:pt x="2623" y="1370"/>
                </a:cubicBezTo>
                <a:cubicBezTo>
                  <a:pt x="2622" y="1370"/>
                  <a:pt x="2623" y="1371"/>
                  <a:pt x="2624" y="1372"/>
                </a:cubicBezTo>
                <a:cubicBezTo>
                  <a:pt x="2624" y="1373"/>
                  <a:pt x="2623" y="1373"/>
                  <a:pt x="2623" y="1374"/>
                </a:cubicBezTo>
                <a:cubicBezTo>
                  <a:pt x="2624" y="1374"/>
                  <a:pt x="2624" y="1374"/>
                  <a:pt x="2625" y="1375"/>
                </a:cubicBezTo>
                <a:cubicBezTo>
                  <a:pt x="2626" y="1376"/>
                  <a:pt x="2624" y="1378"/>
                  <a:pt x="2626" y="1378"/>
                </a:cubicBezTo>
                <a:cubicBezTo>
                  <a:pt x="2627" y="1378"/>
                  <a:pt x="2628" y="1378"/>
                  <a:pt x="2628" y="1378"/>
                </a:cubicBezTo>
                <a:cubicBezTo>
                  <a:pt x="2629" y="1379"/>
                  <a:pt x="2628" y="1379"/>
                  <a:pt x="2627" y="1379"/>
                </a:cubicBezTo>
                <a:cubicBezTo>
                  <a:pt x="2627" y="1379"/>
                  <a:pt x="2625" y="1378"/>
                  <a:pt x="2626" y="1379"/>
                </a:cubicBezTo>
                <a:cubicBezTo>
                  <a:pt x="2626" y="1380"/>
                  <a:pt x="2627" y="1380"/>
                  <a:pt x="2628" y="1380"/>
                </a:cubicBezTo>
                <a:cubicBezTo>
                  <a:pt x="2628" y="1380"/>
                  <a:pt x="2628" y="1380"/>
                  <a:pt x="2628" y="1380"/>
                </a:cubicBezTo>
                <a:cubicBezTo>
                  <a:pt x="2628" y="1381"/>
                  <a:pt x="2629" y="1381"/>
                  <a:pt x="2629" y="1381"/>
                </a:cubicBezTo>
                <a:cubicBezTo>
                  <a:pt x="2630" y="1381"/>
                  <a:pt x="2630" y="1382"/>
                  <a:pt x="2629" y="1382"/>
                </a:cubicBezTo>
                <a:cubicBezTo>
                  <a:pt x="2628" y="1383"/>
                  <a:pt x="2627" y="1382"/>
                  <a:pt x="2627" y="1382"/>
                </a:cubicBezTo>
                <a:cubicBezTo>
                  <a:pt x="2626" y="1382"/>
                  <a:pt x="2626" y="1382"/>
                  <a:pt x="2625" y="1382"/>
                </a:cubicBezTo>
                <a:cubicBezTo>
                  <a:pt x="2625" y="1381"/>
                  <a:pt x="2624" y="1380"/>
                  <a:pt x="2624" y="1381"/>
                </a:cubicBezTo>
                <a:cubicBezTo>
                  <a:pt x="2623" y="1381"/>
                  <a:pt x="2624" y="1382"/>
                  <a:pt x="2624" y="1382"/>
                </a:cubicBezTo>
                <a:cubicBezTo>
                  <a:pt x="2624" y="1383"/>
                  <a:pt x="2623" y="1383"/>
                  <a:pt x="2623" y="1383"/>
                </a:cubicBezTo>
                <a:cubicBezTo>
                  <a:pt x="2622" y="1384"/>
                  <a:pt x="2622" y="1384"/>
                  <a:pt x="2622" y="1385"/>
                </a:cubicBezTo>
                <a:cubicBezTo>
                  <a:pt x="2621" y="1385"/>
                  <a:pt x="2619" y="1387"/>
                  <a:pt x="2620" y="1387"/>
                </a:cubicBezTo>
                <a:cubicBezTo>
                  <a:pt x="2621" y="1387"/>
                  <a:pt x="2621" y="1386"/>
                  <a:pt x="2622" y="1386"/>
                </a:cubicBezTo>
                <a:cubicBezTo>
                  <a:pt x="2622" y="1386"/>
                  <a:pt x="2622" y="1387"/>
                  <a:pt x="2623" y="1386"/>
                </a:cubicBezTo>
                <a:cubicBezTo>
                  <a:pt x="2623" y="1386"/>
                  <a:pt x="2623" y="1386"/>
                  <a:pt x="2624" y="1386"/>
                </a:cubicBezTo>
                <a:cubicBezTo>
                  <a:pt x="2624" y="1385"/>
                  <a:pt x="2625" y="1385"/>
                  <a:pt x="2625" y="1384"/>
                </a:cubicBezTo>
                <a:cubicBezTo>
                  <a:pt x="2625" y="1384"/>
                  <a:pt x="2624" y="1384"/>
                  <a:pt x="2624" y="1384"/>
                </a:cubicBezTo>
                <a:cubicBezTo>
                  <a:pt x="2624" y="1383"/>
                  <a:pt x="2625" y="1383"/>
                  <a:pt x="2625" y="1383"/>
                </a:cubicBezTo>
                <a:cubicBezTo>
                  <a:pt x="2626" y="1384"/>
                  <a:pt x="2625" y="1384"/>
                  <a:pt x="2625" y="1385"/>
                </a:cubicBezTo>
                <a:cubicBezTo>
                  <a:pt x="2625" y="1386"/>
                  <a:pt x="2626" y="1385"/>
                  <a:pt x="2627" y="1385"/>
                </a:cubicBezTo>
                <a:cubicBezTo>
                  <a:pt x="2628" y="1386"/>
                  <a:pt x="2627" y="1386"/>
                  <a:pt x="2627" y="1387"/>
                </a:cubicBezTo>
                <a:cubicBezTo>
                  <a:pt x="2627" y="1388"/>
                  <a:pt x="2627" y="1388"/>
                  <a:pt x="2628" y="1389"/>
                </a:cubicBezTo>
                <a:cubicBezTo>
                  <a:pt x="2628" y="1389"/>
                  <a:pt x="2628" y="1390"/>
                  <a:pt x="2629" y="1390"/>
                </a:cubicBezTo>
                <a:cubicBezTo>
                  <a:pt x="2630" y="1390"/>
                  <a:pt x="2630" y="1389"/>
                  <a:pt x="2630" y="1388"/>
                </a:cubicBezTo>
                <a:cubicBezTo>
                  <a:pt x="2630" y="1388"/>
                  <a:pt x="2630" y="1387"/>
                  <a:pt x="2631" y="1387"/>
                </a:cubicBezTo>
                <a:cubicBezTo>
                  <a:pt x="2631" y="1386"/>
                  <a:pt x="2632" y="1386"/>
                  <a:pt x="2632" y="1386"/>
                </a:cubicBezTo>
                <a:cubicBezTo>
                  <a:pt x="2632" y="1385"/>
                  <a:pt x="2632" y="1385"/>
                  <a:pt x="2633" y="1384"/>
                </a:cubicBezTo>
                <a:cubicBezTo>
                  <a:pt x="2633" y="1384"/>
                  <a:pt x="2634" y="1383"/>
                  <a:pt x="2634" y="1383"/>
                </a:cubicBezTo>
                <a:cubicBezTo>
                  <a:pt x="2635" y="1383"/>
                  <a:pt x="2636" y="1381"/>
                  <a:pt x="2637" y="1381"/>
                </a:cubicBezTo>
                <a:cubicBezTo>
                  <a:pt x="2638" y="1381"/>
                  <a:pt x="2639" y="1381"/>
                  <a:pt x="2639" y="1381"/>
                </a:cubicBezTo>
                <a:cubicBezTo>
                  <a:pt x="2640" y="1380"/>
                  <a:pt x="2640" y="1380"/>
                  <a:pt x="2640" y="1380"/>
                </a:cubicBezTo>
                <a:cubicBezTo>
                  <a:pt x="2641" y="1379"/>
                  <a:pt x="2642" y="1380"/>
                  <a:pt x="2642" y="1379"/>
                </a:cubicBezTo>
                <a:cubicBezTo>
                  <a:pt x="2643" y="1379"/>
                  <a:pt x="2643" y="1378"/>
                  <a:pt x="2644" y="1379"/>
                </a:cubicBezTo>
                <a:cubicBezTo>
                  <a:pt x="2644" y="1381"/>
                  <a:pt x="2642" y="1380"/>
                  <a:pt x="2642" y="1381"/>
                </a:cubicBezTo>
                <a:cubicBezTo>
                  <a:pt x="2641" y="1382"/>
                  <a:pt x="2641" y="1382"/>
                  <a:pt x="2641" y="1383"/>
                </a:cubicBezTo>
                <a:cubicBezTo>
                  <a:pt x="2640" y="1383"/>
                  <a:pt x="2640" y="1383"/>
                  <a:pt x="2640" y="1384"/>
                </a:cubicBezTo>
                <a:cubicBezTo>
                  <a:pt x="2641" y="1384"/>
                  <a:pt x="2641" y="1384"/>
                  <a:pt x="2642" y="1384"/>
                </a:cubicBezTo>
                <a:cubicBezTo>
                  <a:pt x="2643" y="1384"/>
                  <a:pt x="2643" y="1385"/>
                  <a:pt x="2643" y="1385"/>
                </a:cubicBezTo>
                <a:cubicBezTo>
                  <a:pt x="2644" y="1386"/>
                  <a:pt x="2646" y="1386"/>
                  <a:pt x="2646" y="1384"/>
                </a:cubicBezTo>
                <a:cubicBezTo>
                  <a:pt x="2647" y="1384"/>
                  <a:pt x="2647" y="1384"/>
                  <a:pt x="2648" y="1383"/>
                </a:cubicBezTo>
                <a:cubicBezTo>
                  <a:pt x="2648" y="1382"/>
                  <a:pt x="2649" y="1382"/>
                  <a:pt x="2648" y="1381"/>
                </a:cubicBezTo>
                <a:cubicBezTo>
                  <a:pt x="2648" y="1381"/>
                  <a:pt x="2647" y="1381"/>
                  <a:pt x="2647" y="1381"/>
                </a:cubicBezTo>
                <a:cubicBezTo>
                  <a:pt x="2647" y="1381"/>
                  <a:pt x="2647" y="1380"/>
                  <a:pt x="2647" y="1380"/>
                </a:cubicBezTo>
                <a:cubicBezTo>
                  <a:pt x="2647" y="1379"/>
                  <a:pt x="2647" y="1378"/>
                  <a:pt x="2647" y="1378"/>
                </a:cubicBezTo>
                <a:cubicBezTo>
                  <a:pt x="2647" y="1377"/>
                  <a:pt x="2647" y="1377"/>
                  <a:pt x="2648" y="1377"/>
                </a:cubicBezTo>
                <a:cubicBezTo>
                  <a:pt x="2649" y="1378"/>
                  <a:pt x="2648" y="1378"/>
                  <a:pt x="2648" y="1378"/>
                </a:cubicBezTo>
                <a:cubicBezTo>
                  <a:pt x="2648" y="1379"/>
                  <a:pt x="2649" y="1379"/>
                  <a:pt x="2649" y="1379"/>
                </a:cubicBezTo>
                <a:cubicBezTo>
                  <a:pt x="2649" y="1380"/>
                  <a:pt x="2648" y="1383"/>
                  <a:pt x="2650" y="1382"/>
                </a:cubicBezTo>
                <a:cubicBezTo>
                  <a:pt x="2651" y="1382"/>
                  <a:pt x="2651" y="1380"/>
                  <a:pt x="2652" y="1380"/>
                </a:cubicBezTo>
                <a:cubicBezTo>
                  <a:pt x="2653" y="1379"/>
                  <a:pt x="2654" y="1378"/>
                  <a:pt x="2654" y="1377"/>
                </a:cubicBezTo>
                <a:cubicBezTo>
                  <a:pt x="2653" y="1376"/>
                  <a:pt x="2653" y="1376"/>
                  <a:pt x="2653" y="1376"/>
                </a:cubicBezTo>
                <a:cubicBezTo>
                  <a:pt x="2652" y="1375"/>
                  <a:pt x="2653" y="1375"/>
                  <a:pt x="2654" y="1374"/>
                </a:cubicBezTo>
                <a:cubicBezTo>
                  <a:pt x="2655" y="1374"/>
                  <a:pt x="2655" y="1372"/>
                  <a:pt x="2657" y="1373"/>
                </a:cubicBezTo>
                <a:cubicBezTo>
                  <a:pt x="2658" y="1373"/>
                  <a:pt x="2658" y="1373"/>
                  <a:pt x="2659" y="1373"/>
                </a:cubicBezTo>
                <a:cubicBezTo>
                  <a:pt x="2659" y="1374"/>
                  <a:pt x="2659" y="1374"/>
                  <a:pt x="2660" y="1375"/>
                </a:cubicBezTo>
                <a:cubicBezTo>
                  <a:pt x="2661" y="1375"/>
                  <a:pt x="2661" y="1374"/>
                  <a:pt x="2662" y="1375"/>
                </a:cubicBezTo>
                <a:cubicBezTo>
                  <a:pt x="2662" y="1375"/>
                  <a:pt x="2662" y="1376"/>
                  <a:pt x="2663" y="1376"/>
                </a:cubicBezTo>
                <a:cubicBezTo>
                  <a:pt x="2664" y="1376"/>
                  <a:pt x="2664" y="1376"/>
                  <a:pt x="2665" y="1376"/>
                </a:cubicBezTo>
                <a:cubicBezTo>
                  <a:pt x="2665" y="1377"/>
                  <a:pt x="2665" y="1377"/>
                  <a:pt x="2666" y="1377"/>
                </a:cubicBezTo>
                <a:cubicBezTo>
                  <a:pt x="2667" y="1378"/>
                  <a:pt x="2666" y="1375"/>
                  <a:pt x="2666" y="1375"/>
                </a:cubicBezTo>
                <a:cubicBezTo>
                  <a:pt x="2666" y="1374"/>
                  <a:pt x="2667" y="1373"/>
                  <a:pt x="2667" y="1373"/>
                </a:cubicBezTo>
                <a:cubicBezTo>
                  <a:pt x="2668" y="1374"/>
                  <a:pt x="2668" y="1374"/>
                  <a:pt x="2669" y="1374"/>
                </a:cubicBezTo>
                <a:cubicBezTo>
                  <a:pt x="2669" y="1373"/>
                  <a:pt x="2669" y="1373"/>
                  <a:pt x="2669" y="1373"/>
                </a:cubicBezTo>
                <a:cubicBezTo>
                  <a:pt x="2670" y="1372"/>
                  <a:pt x="2671" y="1372"/>
                  <a:pt x="2671" y="1372"/>
                </a:cubicBezTo>
                <a:cubicBezTo>
                  <a:pt x="2670" y="1371"/>
                  <a:pt x="2669" y="1371"/>
                  <a:pt x="2669" y="1370"/>
                </a:cubicBezTo>
                <a:cubicBezTo>
                  <a:pt x="2669" y="1370"/>
                  <a:pt x="2670" y="1369"/>
                  <a:pt x="2671" y="1369"/>
                </a:cubicBezTo>
                <a:cubicBezTo>
                  <a:pt x="2671" y="1369"/>
                  <a:pt x="2671" y="1370"/>
                  <a:pt x="2671" y="1370"/>
                </a:cubicBezTo>
                <a:cubicBezTo>
                  <a:pt x="2672" y="1370"/>
                  <a:pt x="2672" y="1370"/>
                  <a:pt x="2673" y="1370"/>
                </a:cubicBezTo>
                <a:cubicBezTo>
                  <a:pt x="2673" y="1370"/>
                  <a:pt x="2674" y="1370"/>
                  <a:pt x="2675" y="1370"/>
                </a:cubicBezTo>
                <a:cubicBezTo>
                  <a:pt x="2676" y="1370"/>
                  <a:pt x="2676" y="1370"/>
                  <a:pt x="2676" y="1371"/>
                </a:cubicBezTo>
                <a:cubicBezTo>
                  <a:pt x="2677" y="1372"/>
                  <a:pt x="2677" y="1373"/>
                  <a:pt x="2679" y="1372"/>
                </a:cubicBezTo>
                <a:cubicBezTo>
                  <a:pt x="2679" y="1372"/>
                  <a:pt x="2679" y="1371"/>
                  <a:pt x="2680" y="1371"/>
                </a:cubicBezTo>
                <a:cubicBezTo>
                  <a:pt x="2680" y="1371"/>
                  <a:pt x="2681" y="1371"/>
                  <a:pt x="2681" y="1370"/>
                </a:cubicBezTo>
                <a:cubicBezTo>
                  <a:pt x="2682" y="1370"/>
                  <a:pt x="2682" y="1369"/>
                  <a:pt x="2683" y="1368"/>
                </a:cubicBezTo>
                <a:cubicBezTo>
                  <a:pt x="2683" y="1367"/>
                  <a:pt x="2683" y="1366"/>
                  <a:pt x="2684" y="1365"/>
                </a:cubicBezTo>
                <a:cubicBezTo>
                  <a:pt x="2685" y="1363"/>
                  <a:pt x="2685" y="1362"/>
                  <a:pt x="2685" y="1360"/>
                </a:cubicBezTo>
                <a:cubicBezTo>
                  <a:pt x="2686" y="1360"/>
                  <a:pt x="2686" y="1359"/>
                  <a:pt x="2686" y="1358"/>
                </a:cubicBezTo>
                <a:cubicBezTo>
                  <a:pt x="2687" y="1358"/>
                  <a:pt x="2686" y="1357"/>
                  <a:pt x="2687" y="1356"/>
                </a:cubicBezTo>
                <a:cubicBezTo>
                  <a:pt x="2687" y="1355"/>
                  <a:pt x="2688" y="1354"/>
                  <a:pt x="2688" y="1352"/>
                </a:cubicBezTo>
                <a:cubicBezTo>
                  <a:pt x="2688" y="1351"/>
                  <a:pt x="2688" y="1351"/>
                  <a:pt x="2689" y="1350"/>
                </a:cubicBezTo>
                <a:cubicBezTo>
                  <a:pt x="2689" y="1350"/>
                  <a:pt x="2689" y="1350"/>
                  <a:pt x="2689" y="1349"/>
                </a:cubicBezTo>
                <a:cubicBezTo>
                  <a:pt x="2688" y="1349"/>
                  <a:pt x="2688" y="1349"/>
                  <a:pt x="2687" y="1350"/>
                </a:cubicBezTo>
                <a:cubicBezTo>
                  <a:pt x="2684" y="1351"/>
                  <a:pt x="2686" y="1343"/>
                  <a:pt x="2686" y="1343"/>
                </a:cubicBezTo>
                <a:cubicBezTo>
                  <a:pt x="2686" y="1340"/>
                  <a:pt x="2685" y="1337"/>
                  <a:pt x="2685" y="1334"/>
                </a:cubicBezTo>
                <a:cubicBezTo>
                  <a:pt x="2685" y="1333"/>
                  <a:pt x="2685" y="1331"/>
                  <a:pt x="2685" y="1330"/>
                </a:cubicBezTo>
                <a:cubicBezTo>
                  <a:pt x="2685" y="1329"/>
                  <a:pt x="2684" y="1327"/>
                  <a:pt x="2684" y="1326"/>
                </a:cubicBezTo>
                <a:cubicBezTo>
                  <a:pt x="2684" y="1324"/>
                  <a:pt x="2684" y="1323"/>
                  <a:pt x="2683" y="1322"/>
                </a:cubicBezTo>
                <a:cubicBezTo>
                  <a:pt x="2682" y="1321"/>
                  <a:pt x="2682" y="1320"/>
                  <a:pt x="2681" y="1318"/>
                </a:cubicBezTo>
                <a:cubicBezTo>
                  <a:pt x="2680" y="1317"/>
                  <a:pt x="2680" y="1316"/>
                  <a:pt x="2679" y="1315"/>
                </a:cubicBezTo>
                <a:cubicBezTo>
                  <a:pt x="2678" y="1314"/>
                  <a:pt x="2677" y="1313"/>
                  <a:pt x="2677" y="1312"/>
                </a:cubicBezTo>
                <a:cubicBezTo>
                  <a:pt x="2676" y="1311"/>
                  <a:pt x="2676" y="1310"/>
                  <a:pt x="2676" y="1310"/>
                </a:cubicBezTo>
                <a:cubicBezTo>
                  <a:pt x="2676" y="1309"/>
                  <a:pt x="2675" y="1308"/>
                  <a:pt x="2674" y="1307"/>
                </a:cubicBezTo>
                <a:cubicBezTo>
                  <a:pt x="2674" y="1306"/>
                  <a:pt x="2673" y="1305"/>
                  <a:pt x="2672" y="1304"/>
                </a:cubicBezTo>
                <a:cubicBezTo>
                  <a:pt x="2672" y="1303"/>
                  <a:pt x="2671" y="1303"/>
                  <a:pt x="2670" y="1301"/>
                </a:cubicBezTo>
                <a:cubicBezTo>
                  <a:pt x="2670" y="1300"/>
                  <a:pt x="2670" y="1299"/>
                  <a:pt x="2669" y="1298"/>
                </a:cubicBezTo>
                <a:cubicBezTo>
                  <a:pt x="2669" y="1297"/>
                  <a:pt x="2668" y="1297"/>
                  <a:pt x="2668" y="1296"/>
                </a:cubicBezTo>
                <a:cubicBezTo>
                  <a:pt x="2667" y="1295"/>
                  <a:pt x="2666" y="1293"/>
                  <a:pt x="2665" y="1292"/>
                </a:cubicBezTo>
                <a:cubicBezTo>
                  <a:pt x="2664" y="1290"/>
                  <a:pt x="2663" y="1290"/>
                  <a:pt x="2662" y="1289"/>
                </a:cubicBezTo>
                <a:cubicBezTo>
                  <a:pt x="2660" y="1287"/>
                  <a:pt x="2659" y="1284"/>
                  <a:pt x="2657" y="1283"/>
                </a:cubicBezTo>
                <a:cubicBezTo>
                  <a:pt x="2655" y="1281"/>
                  <a:pt x="2653" y="1279"/>
                  <a:pt x="2650" y="1278"/>
                </a:cubicBezTo>
                <a:cubicBezTo>
                  <a:pt x="2650" y="1278"/>
                  <a:pt x="2649" y="1278"/>
                  <a:pt x="2648" y="1278"/>
                </a:cubicBezTo>
                <a:cubicBezTo>
                  <a:pt x="2647" y="1278"/>
                  <a:pt x="2647" y="1278"/>
                  <a:pt x="2646" y="1278"/>
                </a:cubicBezTo>
                <a:cubicBezTo>
                  <a:pt x="2646" y="1277"/>
                  <a:pt x="2645" y="1278"/>
                  <a:pt x="2645" y="1277"/>
                </a:cubicBezTo>
                <a:cubicBezTo>
                  <a:pt x="2645" y="1276"/>
                  <a:pt x="2646" y="1275"/>
                  <a:pt x="2646" y="1275"/>
                </a:cubicBezTo>
                <a:cubicBezTo>
                  <a:pt x="2647" y="1272"/>
                  <a:pt x="2648" y="1276"/>
                  <a:pt x="2648" y="1276"/>
                </a:cubicBezTo>
                <a:cubicBezTo>
                  <a:pt x="2650" y="1275"/>
                  <a:pt x="2648" y="1274"/>
                  <a:pt x="2648" y="1273"/>
                </a:cubicBezTo>
                <a:cubicBezTo>
                  <a:pt x="2648" y="1271"/>
                  <a:pt x="2650" y="1270"/>
                  <a:pt x="2649" y="1269"/>
                </a:cubicBezTo>
                <a:cubicBezTo>
                  <a:pt x="2649" y="1268"/>
                  <a:pt x="2648" y="1267"/>
                  <a:pt x="2649" y="1265"/>
                </a:cubicBezTo>
                <a:cubicBezTo>
                  <a:pt x="2650" y="1264"/>
                  <a:pt x="2651" y="1264"/>
                  <a:pt x="2652" y="1264"/>
                </a:cubicBezTo>
                <a:cubicBezTo>
                  <a:pt x="2653" y="1263"/>
                  <a:pt x="2654" y="1262"/>
                  <a:pt x="2654" y="1262"/>
                </a:cubicBezTo>
                <a:cubicBezTo>
                  <a:pt x="2655" y="1262"/>
                  <a:pt x="2656" y="1262"/>
                  <a:pt x="2657" y="1261"/>
                </a:cubicBezTo>
                <a:cubicBezTo>
                  <a:pt x="2658" y="1261"/>
                  <a:pt x="2660" y="1261"/>
                  <a:pt x="2661" y="1261"/>
                </a:cubicBezTo>
                <a:cubicBezTo>
                  <a:pt x="2664" y="1260"/>
                  <a:pt x="2666" y="1257"/>
                  <a:pt x="2669" y="1256"/>
                </a:cubicBezTo>
                <a:cubicBezTo>
                  <a:pt x="2671" y="1254"/>
                  <a:pt x="2673" y="1253"/>
                  <a:pt x="2675" y="1251"/>
                </a:cubicBezTo>
                <a:cubicBezTo>
                  <a:pt x="2676" y="1250"/>
                  <a:pt x="2677" y="1249"/>
                  <a:pt x="2679" y="1248"/>
                </a:cubicBezTo>
                <a:cubicBezTo>
                  <a:pt x="2681" y="1246"/>
                  <a:pt x="2683" y="1245"/>
                  <a:pt x="2685" y="1244"/>
                </a:cubicBezTo>
                <a:cubicBezTo>
                  <a:pt x="2687" y="1243"/>
                  <a:pt x="2688" y="1242"/>
                  <a:pt x="2689" y="1242"/>
                </a:cubicBezTo>
                <a:cubicBezTo>
                  <a:pt x="2690" y="1241"/>
                  <a:pt x="2691" y="1240"/>
                  <a:pt x="2692" y="1239"/>
                </a:cubicBezTo>
                <a:cubicBezTo>
                  <a:pt x="2693" y="1238"/>
                  <a:pt x="2692" y="1236"/>
                  <a:pt x="2692" y="1235"/>
                </a:cubicBezTo>
                <a:cubicBezTo>
                  <a:pt x="2691" y="1234"/>
                  <a:pt x="2691" y="1232"/>
                  <a:pt x="2692" y="1231"/>
                </a:cubicBezTo>
                <a:cubicBezTo>
                  <a:pt x="2692" y="1230"/>
                  <a:pt x="2693" y="1229"/>
                  <a:pt x="2693" y="1228"/>
                </a:cubicBezTo>
                <a:cubicBezTo>
                  <a:pt x="2693" y="1227"/>
                  <a:pt x="2693" y="1226"/>
                  <a:pt x="2693" y="1225"/>
                </a:cubicBezTo>
                <a:cubicBezTo>
                  <a:pt x="2693" y="1223"/>
                  <a:pt x="2694" y="1223"/>
                  <a:pt x="2694" y="1221"/>
                </a:cubicBezTo>
                <a:cubicBezTo>
                  <a:pt x="2694" y="1220"/>
                  <a:pt x="2694" y="1218"/>
                  <a:pt x="2695" y="1217"/>
                </a:cubicBezTo>
                <a:cubicBezTo>
                  <a:pt x="2696" y="1216"/>
                  <a:pt x="2697" y="1215"/>
                  <a:pt x="2698" y="1214"/>
                </a:cubicBezTo>
                <a:cubicBezTo>
                  <a:pt x="2698" y="1212"/>
                  <a:pt x="2699" y="1211"/>
                  <a:pt x="2700" y="1210"/>
                </a:cubicBezTo>
                <a:cubicBezTo>
                  <a:pt x="2701" y="1209"/>
                  <a:pt x="2703" y="1208"/>
                  <a:pt x="2704" y="1207"/>
                </a:cubicBezTo>
                <a:cubicBezTo>
                  <a:pt x="2705" y="1206"/>
                  <a:pt x="2706" y="1205"/>
                  <a:pt x="2707" y="1205"/>
                </a:cubicBezTo>
                <a:cubicBezTo>
                  <a:pt x="2708" y="1205"/>
                  <a:pt x="2709" y="1205"/>
                  <a:pt x="2710" y="1205"/>
                </a:cubicBezTo>
                <a:cubicBezTo>
                  <a:pt x="2710" y="1206"/>
                  <a:pt x="2710" y="1206"/>
                  <a:pt x="2711" y="1206"/>
                </a:cubicBezTo>
                <a:cubicBezTo>
                  <a:pt x="2712" y="1206"/>
                  <a:pt x="2712" y="1206"/>
                  <a:pt x="2712" y="1205"/>
                </a:cubicBezTo>
                <a:cubicBezTo>
                  <a:pt x="2713" y="1204"/>
                  <a:pt x="2713" y="1204"/>
                  <a:pt x="2713" y="1203"/>
                </a:cubicBezTo>
                <a:cubicBezTo>
                  <a:pt x="2714" y="1202"/>
                  <a:pt x="2714" y="1201"/>
                  <a:pt x="2713" y="1200"/>
                </a:cubicBezTo>
                <a:cubicBezTo>
                  <a:pt x="2713" y="1199"/>
                  <a:pt x="2713" y="1197"/>
                  <a:pt x="2714" y="1198"/>
                </a:cubicBezTo>
                <a:cubicBezTo>
                  <a:pt x="2714" y="1198"/>
                  <a:pt x="2714" y="1199"/>
                  <a:pt x="2715" y="1199"/>
                </a:cubicBezTo>
                <a:cubicBezTo>
                  <a:pt x="2716" y="1199"/>
                  <a:pt x="2716" y="1198"/>
                  <a:pt x="2716" y="1198"/>
                </a:cubicBezTo>
                <a:cubicBezTo>
                  <a:pt x="2717" y="1197"/>
                  <a:pt x="2719" y="1198"/>
                  <a:pt x="2719" y="1198"/>
                </a:cubicBezTo>
                <a:cubicBezTo>
                  <a:pt x="2720" y="1199"/>
                  <a:pt x="2720" y="1200"/>
                  <a:pt x="2721" y="1199"/>
                </a:cubicBezTo>
                <a:cubicBezTo>
                  <a:pt x="2722" y="1199"/>
                  <a:pt x="2722" y="1198"/>
                  <a:pt x="2722" y="1197"/>
                </a:cubicBezTo>
                <a:cubicBezTo>
                  <a:pt x="2722" y="1196"/>
                  <a:pt x="2724" y="1195"/>
                  <a:pt x="2725" y="1194"/>
                </a:cubicBezTo>
                <a:cubicBezTo>
                  <a:pt x="2725" y="1193"/>
                  <a:pt x="2725" y="1192"/>
                  <a:pt x="2726" y="1191"/>
                </a:cubicBezTo>
                <a:cubicBezTo>
                  <a:pt x="2727" y="1190"/>
                  <a:pt x="2728" y="1189"/>
                  <a:pt x="2729" y="1188"/>
                </a:cubicBezTo>
                <a:cubicBezTo>
                  <a:pt x="2729" y="1187"/>
                  <a:pt x="2729" y="1185"/>
                  <a:pt x="2730" y="1184"/>
                </a:cubicBezTo>
                <a:cubicBezTo>
                  <a:pt x="2731" y="1184"/>
                  <a:pt x="2732" y="1183"/>
                  <a:pt x="2732" y="1183"/>
                </a:cubicBezTo>
                <a:cubicBezTo>
                  <a:pt x="2733" y="1182"/>
                  <a:pt x="2733" y="1182"/>
                  <a:pt x="2734" y="1182"/>
                </a:cubicBezTo>
                <a:cubicBezTo>
                  <a:pt x="2734" y="1182"/>
                  <a:pt x="2735" y="1181"/>
                  <a:pt x="2735" y="1181"/>
                </a:cubicBezTo>
                <a:cubicBezTo>
                  <a:pt x="2736" y="1181"/>
                  <a:pt x="2737" y="1182"/>
                  <a:pt x="2736" y="1183"/>
                </a:cubicBezTo>
                <a:cubicBezTo>
                  <a:pt x="2736" y="1183"/>
                  <a:pt x="2735" y="1184"/>
                  <a:pt x="2735" y="1184"/>
                </a:cubicBezTo>
                <a:cubicBezTo>
                  <a:pt x="2735" y="1185"/>
                  <a:pt x="2734" y="1185"/>
                  <a:pt x="2734" y="1186"/>
                </a:cubicBezTo>
                <a:cubicBezTo>
                  <a:pt x="2733" y="1186"/>
                  <a:pt x="2732" y="1186"/>
                  <a:pt x="2733" y="1187"/>
                </a:cubicBezTo>
                <a:cubicBezTo>
                  <a:pt x="2734" y="1188"/>
                  <a:pt x="2735" y="1187"/>
                  <a:pt x="2735" y="1187"/>
                </a:cubicBezTo>
                <a:cubicBezTo>
                  <a:pt x="2737" y="1187"/>
                  <a:pt x="2738" y="1187"/>
                  <a:pt x="2739" y="1185"/>
                </a:cubicBezTo>
                <a:cubicBezTo>
                  <a:pt x="2740" y="1185"/>
                  <a:pt x="2741" y="1183"/>
                  <a:pt x="2742" y="1183"/>
                </a:cubicBezTo>
                <a:cubicBezTo>
                  <a:pt x="2742" y="1184"/>
                  <a:pt x="2742" y="1185"/>
                  <a:pt x="2742" y="1186"/>
                </a:cubicBezTo>
                <a:cubicBezTo>
                  <a:pt x="2741" y="1187"/>
                  <a:pt x="2741" y="1188"/>
                  <a:pt x="2741" y="1189"/>
                </a:cubicBezTo>
                <a:cubicBezTo>
                  <a:pt x="2741" y="1190"/>
                  <a:pt x="2742" y="1190"/>
                  <a:pt x="2742" y="1191"/>
                </a:cubicBezTo>
                <a:cubicBezTo>
                  <a:pt x="2742" y="1192"/>
                  <a:pt x="2742" y="1193"/>
                  <a:pt x="2743" y="1193"/>
                </a:cubicBezTo>
                <a:cubicBezTo>
                  <a:pt x="2744" y="1192"/>
                  <a:pt x="2744" y="1190"/>
                  <a:pt x="2745" y="1192"/>
                </a:cubicBezTo>
                <a:cubicBezTo>
                  <a:pt x="2746" y="1193"/>
                  <a:pt x="2747" y="1194"/>
                  <a:pt x="2748" y="1193"/>
                </a:cubicBezTo>
                <a:cubicBezTo>
                  <a:pt x="2749" y="1192"/>
                  <a:pt x="2750" y="1191"/>
                  <a:pt x="2752" y="1192"/>
                </a:cubicBezTo>
                <a:cubicBezTo>
                  <a:pt x="2752" y="1192"/>
                  <a:pt x="2753" y="1193"/>
                  <a:pt x="2753" y="1193"/>
                </a:cubicBezTo>
                <a:cubicBezTo>
                  <a:pt x="2754" y="1193"/>
                  <a:pt x="2754" y="1193"/>
                  <a:pt x="2755" y="1194"/>
                </a:cubicBezTo>
                <a:cubicBezTo>
                  <a:pt x="2755" y="1194"/>
                  <a:pt x="2755" y="1195"/>
                  <a:pt x="2756" y="1196"/>
                </a:cubicBezTo>
                <a:cubicBezTo>
                  <a:pt x="2756" y="1196"/>
                  <a:pt x="2757" y="1196"/>
                  <a:pt x="2757" y="1196"/>
                </a:cubicBezTo>
                <a:cubicBezTo>
                  <a:pt x="2757" y="1196"/>
                  <a:pt x="2757" y="1197"/>
                  <a:pt x="2758" y="1197"/>
                </a:cubicBezTo>
                <a:cubicBezTo>
                  <a:pt x="2758" y="1197"/>
                  <a:pt x="2759" y="1197"/>
                  <a:pt x="2759" y="1197"/>
                </a:cubicBezTo>
                <a:cubicBezTo>
                  <a:pt x="2761" y="1196"/>
                  <a:pt x="2761" y="1195"/>
                  <a:pt x="2763" y="1194"/>
                </a:cubicBezTo>
                <a:cubicBezTo>
                  <a:pt x="2764" y="1194"/>
                  <a:pt x="2766" y="1194"/>
                  <a:pt x="2767" y="1194"/>
                </a:cubicBezTo>
                <a:cubicBezTo>
                  <a:pt x="2769" y="1194"/>
                  <a:pt x="2770" y="1193"/>
                  <a:pt x="2772" y="1193"/>
                </a:cubicBezTo>
                <a:cubicBezTo>
                  <a:pt x="2773" y="1192"/>
                  <a:pt x="2773" y="1192"/>
                  <a:pt x="2774" y="1191"/>
                </a:cubicBezTo>
                <a:cubicBezTo>
                  <a:pt x="2777" y="1190"/>
                  <a:pt x="2779" y="1190"/>
                  <a:pt x="2781" y="1188"/>
                </a:cubicBezTo>
                <a:cubicBezTo>
                  <a:pt x="2783" y="1187"/>
                  <a:pt x="2784" y="1186"/>
                  <a:pt x="2786" y="1185"/>
                </a:cubicBezTo>
                <a:cubicBezTo>
                  <a:pt x="2787" y="1184"/>
                  <a:pt x="2788" y="1184"/>
                  <a:pt x="2788" y="1183"/>
                </a:cubicBezTo>
                <a:cubicBezTo>
                  <a:pt x="2789" y="1183"/>
                  <a:pt x="2790" y="1182"/>
                  <a:pt x="2791" y="1182"/>
                </a:cubicBezTo>
                <a:cubicBezTo>
                  <a:pt x="2792" y="1181"/>
                  <a:pt x="2793" y="1181"/>
                  <a:pt x="2793" y="1181"/>
                </a:cubicBezTo>
                <a:cubicBezTo>
                  <a:pt x="2795" y="1180"/>
                  <a:pt x="2796" y="1179"/>
                  <a:pt x="2798" y="1178"/>
                </a:cubicBezTo>
                <a:cubicBezTo>
                  <a:pt x="2799" y="1177"/>
                  <a:pt x="2800" y="1175"/>
                  <a:pt x="2801" y="1174"/>
                </a:cubicBezTo>
                <a:cubicBezTo>
                  <a:pt x="2803" y="1173"/>
                  <a:pt x="2804" y="1171"/>
                  <a:pt x="2805" y="1169"/>
                </a:cubicBezTo>
                <a:cubicBezTo>
                  <a:pt x="2806" y="1167"/>
                  <a:pt x="2807" y="1165"/>
                  <a:pt x="2809" y="1162"/>
                </a:cubicBezTo>
                <a:cubicBezTo>
                  <a:pt x="2809" y="1162"/>
                  <a:pt x="2809" y="1161"/>
                  <a:pt x="2810" y="1160"/>
                </a:cubicBezTo>
                <a:cubicBezTo>
                  <a:pt x="2811" y="1159"/>
                  <a:pt x="2812" y="1158"/>
                  <a:pt x="2813" y="1157"/>
                </a:cubicBezTo>
                <a:cubicBezTo>
                  <a:pt x="2815" y="1155"/>
                  <a:pt x="2817" y="1154"/>
                  <a:pt x="2819" y="1152"/>
                </a:cubicBezTo>
                <a:cubicBezTo>
                  <a:pt x="2821" y="1151"/>
                  <a:pt x="2822" y="1149"/>
                  <a:pt x="2823" y="1147"/>
                </a:cubicBezTo>
                <a:cubicBezTo>
                  <a:pt x="2824" y="1145"/>
                  <a:pt x="2825" y="1144"/>
                  <a:pt x="2827" y="1142"/>
                </a:cubicBezTo>
                <a:cubicBezTo>
                  <a:pt x="2830" y="1139"/>
                  <a:pt x="2834" y="1135"/>
                  <a:pt x="2837" y="1132"/>
                </a:cubicBezTo>
                <a:cubicBezTo>
                  <a:pt x="2839" y="1130"/>
                  <a:pt x="2841" y="1128"/>
                  <a:pt x="2843" y="1126"/>
                </a:cubicBezTo>
                <a:cubicBezTo>
                  <a:pt x="2844" y="1125"/>
                  <a:pt x="2845" y="1124"/>
                  <a:pt x="2846" y="1123"/>
                </a:cubicBezTo>
                <a:cubicBezTo>
                  <a:pt x="2846" y="1123"/>
                  <a:pt x="2846" y="1123"/>
                  <a:pt x="2847" y="1122"/>
                </a:cubicBezTo>
                <a:cubicBezTo>
                  <a:pt x="2848" y="1121"/>
                  <a:pt x="2850" y="1119"/>
                  <a:pt x="2851" y="1117"/>
                </a:cubicBezTo>
                <a:cubicBezTo>
                  <a:pt x="2852" y="1116"/>
                  <a:pt x="2853" y="1115"/>
                  <a:pt x="2855" y="1114"/>
                </a:cubicBezTo>
                <a:cubicBezTo>
                  <a:pt x="2856" y="1112"/>
                  <a:pt x="2857" y="1111"/>
                  <a:pt x="2859" y="1109"/>
                </a:cubicBezTo>
                <a:cubicBezTo>
                  <a:pt x="2859" y="1108"/>
                  <a:pt x="2860" y="1106"/>
                  <a:pt x="2861" y="1105"/>
                </a:cubicBezTo>
                <a:cubicBezTo>
                  <a:pt x="2862" y="1103"/>
                  <a:pt x="2863" y="1102"/>
                  <a:pt x="2864" y="1100"/>
                </a:cubicBezTo>
                <a:cubicBezTo>
                  <a:pt x="2864" y="1099"/>
                  <a:pt x="2864" y="1098"/>
                  <a:pt x="2865" y="1096"/>
                </a:cubicBezTo>
                <a:cubicBezTo>
                  <a:pt x="2865" y="1095"/>
                  <a:pt x="2865" y="1093"/>
                  <a:pt x="2865" y="1092"/>
                </a:cubicBezTo>
                <a:cubicBezTo>
                  <a:pt x="2867" y="1089"/>
                  <a:pt x="2870" y="1088"/>
                  <a:pt x="2872" y="1085"/>
                </a:cubicBezTo>
                <a:cubicBezTo>
                  <a:pt x="2872" y="1084"/>
                  <a:pt x="2873" y="1083"/>
                  <a:pt x="2874" y="1082"/>
                </a:cubicBezTo>
                <a:cubicBezTo>
                  <a:pt x="2876" y="1080"/>
                  <a:pt x="2877" y="1079"/>
                  <a:pt x="2878" y="1077"/>
                </a:cubicBezTo>
                <a:cubicBezTo>
                  <a:pt x="2880" y="1073"/>
                  <a:pt x="2881" y="1070"/>
                  <a:pt x="2885" y="1068"/>
                </a:cubicBezTo>
                <a:cubicBezTo>
                  <a:pt x="2886" y="1067"/>
                  <a:pt x="2888" y="1065"/>
                  <a:pt x="2889" y="1064"/>
                </a:cubicBezTo>
                <a:cubicBezTo>
                  <a:pt x="2890" y="1063"/>
                  <a:pt x="2892" y="1061"/>
                  <a:pt x="2893" y="1060"/>
                </a:cubicBezTo>
                <a:cubicBezTo>
                  <a:pt x="2894" y="1058"/>
                  <a:pt x="2895" y="1057"/>
                  <a:pt x="2896" y="1055"/>
                </a:cubicBezTo>
                <a:cubicBezTo>
                  <a:pt x="2897" y="1054"/>
                  <a:pt x="2897" y="1052"/>
                  <a:pt x="2898" y="1051"/>
                </a:cubicBezTo>
                <a:cubicBezTo>
                  <a:pt x="2898" y="1049"/>
                  <a:pt x="2899" y="1048"/>
                  <a:pt x="2900" y="1047"/>
                </a:cubicBezTo>
                <a:cubicBezTo>
                  <a:pt x="2901" y="1046"/>
                  <a:pt x="2901" y="1045"/>
                  <a:pt x="2901" y="1043"/>
                </a:cubicBezTo>
                <a:cubicBezTo>
                  <a:pt x="2901" y="1043"/>
                  <a:pt x="2902" y="1041"/>
                  <a:pt x="2901" y="1041"/>
                </a:cubicBezTo>
                <a:cubicBezTo>
                  <a:pt x="2901" y="1040"/>
                  <a:pt x="2901" y="1041"/>
                  <a:pt x="2900" y="1041"/>
                </a:cubicBezTo>
                <a:cubicBezTo>
                  <a:pt x="2900" y="1041"/>
                  <a:pt x="2900" y="1041"/>
                  <a:pt x="2900" y="1041"/>
                </a:cubicBezTo>
                <a:cubicBezTo>
                  <a:pt x="2899" y="1040"/>
                  <a:pt x="2900" y="1039"/>
                  <a:pt x="2900" y="1039"/>
                </a:cubicBezTo>
                <a:cubicBezTo>
                  <a:pt x="2900" y="1039"/>
                  <a:pt x="2901" y="1038"/>
                  <a:pt x="2901" y="1037"/>
                </a:cubicBezTo>
                <a:cubicBezTo>
                  <a:pt x="2901" y="1037"/>
                  <a:pt x="2901" y="1036"/>
                  <a:pt x="2902" y="1035"/>
                </a:cubicBezTo>
                <a:cubicBezTo>
                  <a:pt x="2902" y="1034"/>
                  <a:pt x="2903" y="1033"/>
                  <a:pt x="2904" y="1032"/>
                </a:cubicBezTo>
                <a:cubicBezTo>
                  <a:pt x="2904" y="1031"/>
                  <a:pt x="2904" y="1031"/>
                  <a:pt x="2904" y="1030"/>
                </a:cubicBezTo>
                <a:cubicBezTo>
                  <a:pt x="2904" y="1029"/>
                  <a:pt x="2905" y="1028"/>
                  <a:pt x="2905" y="1028"/>
                </a:cubicBezTo>
                <a:cubicBezTo>
                  <a:pt x="2905" y="1026"/>
                  <a:pt x="2905" y="1025"/>
                  <a:pt x="2905" y="1023"/>
                </a:cubicBezTo>
                <a:cubicBezTo>
                  <a:pt x="2905" y="1022"/>
                  <a:pt x="2904" y="1021"/>
                  <a:pt x="2903" y="1020"/>
                </a:cubicBezTo>
                <a:cubicBezTo>
                  <a:pt x="2902" y="1019"/>
                  <a:pt x="2903" y="1018"/>
                  <a:pt x="2903" y="1017"/>
                </a:cubicBezTo>
                <a:cubicBezTo>
                  <a:pt x="2904" y="1016"/>
                  <a:pt x="2905" y="1015"/>
                  <a:pt x="2906" y="1015"/>
                </a:cubicBezTo>
                <a:cubicBezTo>
                  <a:pt x="2906" y="1014"/>
                  <a:pt x="2908" y="1014"/>
                  <a:pt x="2907" y="1013"/>
                </a:cubicBezTo>
                <a:cubicBezTo>
                  <a:pt x="2906" y="1013"/>
                  <a:pt x="2906" y="1013"/>
                  <a:pt x="2905" y="1012"/>
                </a:cubicBezTo>
                <a:cubicBezTo>
                  <a:pt x="2905" y="1012"/>
                  <a:pt x="2905" y="1011"/>
                  <a:pt x="2905" y="1010"/>
                </a:cubicBezTo>
                <a:cubicBezTo>
                  <a:pt x="2905" y="1008"/>
                  <a:pt x="2905" y="1006"/>
                  <a:pt x="2904" y="1004"/>
                </a:cubicBezTo>
                <a:cubicBezTo>
                  <a:pt x="2904" y="1002"/>
                  <a:pt x="2904" y="1001"/>
                  <a:pt x="2904" y="1000"/>
                </a:cubicBezTo>
                <a:cubicBezTo>
                  <a:pt x="2904" y="998"/>
                  <a:pt x="2905" y="996"/>
                  <a:pt x="2905" y="994"/>
                </a:cubicBezTo>
                <a:cubicBezTo>
                  <a:pt x="2906" y="993"/>
                  <a:pt x="2907" y="991"/>
                  <a:pt x="2907" y="989"/>
                </a:cubicBezTo>
                <a:cubicBezTo>
                  <a:pt x="2908" y="988"/>
                  <a:pt x="2908" y="988"/>
                  <a:pt x="2907" y="987"/>
                </a:cubicBezTo>
                <a:cubicBezTo>
                  <a:pt x="2907" y="985"/>
                  <a:pt x="2907" y="983"/>
                  <a:pt x="2908" y="982"/>
                </a:cubicBezTo>
                <a:cubicBezTo>
                  <a:pt x="2909" y="981"/>
                  <a:pt x="2910" y="981"/>
                  <a:pt x="2911" y="980"/>
                </a:cubicBezTo>
                <a:cubicBezTo>
                  <a:pt x="2913" y="978"/>
                  <a:pt x="2910" y="978"/>
                  <a:pt x="2911" y="976"/>
                </a:cubicBezTo>
                <a:cubicBezTo>
                  <a:pt x="2911" y="975"/>
                  <a:pt x="2913" y="974"/>
                  <a:pt x="2914" y="973"/>
                </a:cubicBezTo>
                <a:cubicBezTo>
                  <a:pt x="2915" y="971"/>
                  <a:pt x="2916" y="970"/>
                  <a:pt x="2917" y="969"/>
                </a:cubicBezTo>
                <a:cubicBezTo>
                  <a:pt x="2919" y="968"/>
                  <a:pt x="2920" y="967"/>
                  <a:pt x="2922" y="966"/>
                </a:cubicBezTo>
                <a:cubicBezTo>
                  <a:pt x="2923" y="965"/>
                  <a:pt x="2922" y="964"/>
                  <a:pt x="2921" y="963"/>
                </a:cubicBezTo>
                <a:cubicBezTo>
                  <a:pt x="2920" y="962"/>
                  <a:pt x="2920" y="962"/>
                  <a:pt x="2921" y="961"/>
                </a:cubicBezTo>
                <a:cubicBezTo>
                  <a:pt x="2921" y="960"/>
                  <a:pt x="2923" y="960"/>
                  <a:pt x="2923" y="959"/>
                </a:cubicBezTo>
                <a:cubicBezTo>
                  <a:pt x="2924" y="958"/>
                  <a:pt x="2924" y="958"/>
                  <a:pt x="2923" y="957"/>
                </a:cubicBezTo>
                <a:cubicBezTo>
                  <a:pt x="2922" y="957"/>
                  <a:pt x="2921" y="958"/>
                  <a:pt x="2921" y="957"/>
                </a:cubicBezTo>
                <a:cubicBezTo>
                  <a:pt x="2920" y="957"/>
                  <a:pt x="2920" y="956"/>
                  <a:pt x="2920" y="956"/>
                </a:cubicBezTo>
                <a:cubicBezTo>
                  <a:pt x="2918" y="955"/>
                  <a:pt x="2917" y="955"/>
                  <a:pt x="2917" y="953"/>
                </a:cubicBezTo>
                <a:cubicBezTo>
                  <a:pt x="2917" y="952"/>
                  <a:pt x="2916" y="951"/>
                  <a:pt x="2917" y="951"/>
                </a:cubicBezTo>
                <a:cubicBezTo>
                  <a:pt x="2917" y="950"/>
                  <a:pt x="2918" y="951"/>
                  <a:pt x="2919" y="950"/>
                </a:cubicBezTo>
                <a:cubicBezTo>
                  <a:pt x="2919" y="949"/>
                  <a:pt x="2918" y="949"/>
                  <a:pt x="2918" y="948"/>
                </a:cubicBezTo>
                <a:cubicBezTo>
                  <a:pt x="2918" y="947"/>
                  <a:pt x="2919" y="946"/>
                  <a:pt x="2919" y="945"/>
                </a:cubicBezTo>
                <a:cubicBezTo>
                  <a:pt x="2919" y="944"/>
                  <a:pt x="2919" y="943"/>
                  <a:pt x="2919" y="942"/>
                </a:cubicBezTo>
                <a:cubicBezTo>
                  <a:pt x="2918" y="941"/>
                  <a:pt x="2918" y="940"/>
                  <a:pt x="2917" y="940"/>
                </a:cubicBezTo>
                <a:cubicBezTo>
                  <a:pt x="2916" y="940"/>
                  <a:pt x="2916" y="940"/>
                  <a:pt x="2915" y="940"/>
                </a:cubicBezTo>
                <a:cubicBezTo>
                  <a:pt x="2914" y="939"/>
                  <a:pt x="2912" y="938"/>
                  <a:pt x="2912" y="936"/>
                </a:cubicBezTo>
                <a:cubicBezTo>
                  <a:pt x="2913" y="934"/>
                  <a:pt x="2914" y="937"/>
                  <a:pt x="2915" y="937"/>
                </a:cubicBezTo>
                <a:cubicBezTo>
                  <a:pt x="2916" y="937"/>
                  <a:pt x="2916" y="937"/>
                  <a:pt x="2917" y="937"/>
                </a:cubicBezTo>
                <a:cubicBezTo>
                  <a:pt x="2918" y="937"/>
                  <a:pt x="2918" y="938"/>
                  <a:pt x="2918" y="938"/>
                </a:cubicBezTo>
                <a:cubicBezTo>
                  <a:pt x="2919" y="937"/>
                  <a:pt x="2919" y="936"/>
                  <a:pt x="2919" y="936"/>
                </a:cubicBezTo>
                <a:cubicBezTo>
                  <a:pt x="2920" y="935"/>
                  <a:pt x="2920" y="935"/>
                  <a:pt x="2921" y="935"/>
                </a:cubicBezTo>
                <a:cubicBezTo>
                  <a:pt x="2922" y="934"/>
                  <a:pt x="2922" y="932"/>
                  <a:pt x="2922" y="931"/>
                </a:cubicBezTo>
                <a:cubicBezTo>
                  <a:pt x="2921" y="930"/>
                  <a:pt x="2921" y="929"/>
                  <a:pt x="2920" y="928"/>
                </a:cubicBezTo>
                <a:cubicBezTo>
                  <a:pt x="2919" y="927"/>
                  <a:pt x="2918" y="926"/>
                  <a:pt x="2917" y="925"/>
                </a:cubicBezTo>
                <a:cubicBezTo>
                  <a:pt x="2915" y="925"/>
                  <a:pt x="2913" y="925"/>
                  <a:pt x="2912" y="924"/>
                </a:cubicBezTo>
                <a:cubicBezTo>
                  <a:pt x="2911" y="923"/>
                  <a:pt x="2910" y="922"/>
                  <a:pt x="2909" y="921"/>
                </a:cubicBezTo>
                <a:cubicBezTo>
                  <a:pt x="2908" y="920"/>
                  <a:pt x="2906" y="920"/>
                  <a:pt x="2905" y="919"/>
                </a:cubicBezTo>
                <a:cubicBezTo>
                  <a:pt x="2905" y="918"/>
                  <a:pt x="2904" y="918"/>
                  <a:pt x="2904" y="917"/>
                </a:cubicBezTo>
                <a:cubicBezTo>
                  <a:pt x="2903" y="917"/>
                  <a:pt x="2902" y="916"/>
                  <a:pt x="2902" y="916"/>
                </a:cubicBezTo>
                <a:cubicBezTo>
                  <a:pt x="2901" y="915"/>
                  <a:pt x="2900" y="914"/>
                  <a:pt x="2899" y="913"/>
                </a:cubicBezTo>
                <a:cubicBezTo>
                  <a:pt x="2897" y="912"/>
                  <a:pt x="2896" y="910"/>
                  <a:pt x="2896" y="909"/>
                </a:cubicBezTo>
                <a:cubicBezTo>
                  <a:pt x="2895" y="907"/>
                  <a:pt x="2894" y="906"/>
                  <a:pt x="2893" y="905"/>
                </a:cubicBezTo>
                <a:cubicBezTo>
                  <a:pt x="2892" y="904"/>
                  <a:pt x="2891" y="903"/>
                  <a:pt x="2890" y="902"/>
                </a:cubicBezTo>
                <a:cubicBezTo>
                  <a:pt x="2888" y="902"/>
                  <a:pt x="2886" y="902"/>
                  <a:pt x="2885" y="902"/>
                </a:cubicBezTo>
                <a:cubicBezTo>
                  <a:pt x="2882" y="902"/>
                  <a:pt x="2879" y="903"/>
                  <a:pt x="2875" y="903"/>
                </a:cubicBezTo>
                <a:cubicBezTo>
                  <a:pt x="2874" y="903"/>
                  <a:pt x="2873" y="903"/>
                  <a:pt x="2872" y="903"/>
                </a:cubicBezTo>
                <a:cubicBezTo>
                  <a:pt x="2871" y="902"/>
                  <a:pt x="2869" y="902"/>
                  <a:pt x="2868" y="903"/>
                </a:cubicBezTo>
                <a:cubicBezTo>
                  <a:pt x="2867" y="903"/>
                  <a:pt x="2868" y="903"/>
                  <a:pt x="2869" y="904"/>
                </a:cubicBezTo>
                <a:cubicBezTo>
                  <a:pt x="2869" y="904"/>
                  <a:pt x="2869" y="905"/>
                  <a:pt x="2869" y="905"/>
                </a:cubicBezTo>
                <a:cubicBezTo>
                  <a:pt x="2869" y="906"/>
                  <a:pt x="2869" y="906"/>
                  <a:pt x="2868" y="907"/>
                </a:cubicBezTo>
                <a:cubicBezTo>
                  <a:pt x="2868" y="908"/>
                  <a:pt x="2867" y="908"/>
                  <a:pt x="2869" y="908"/>
                </a:cubicBezTo>
                <a:cubicBezTo>
                  <a:pt x="2869" y="908"/>
                  <a:pt x="2870" y="908"/>
                  <a:pt x="2870" y="909"/>
                </a:cubicBezTo>
                <a:cubicBezTo>
                  <a:pt x="2870" y="910"/>
                  <a:pt x="2868" y="912"/>
                  <a:pt x="2868" y="913"/>
                </a:cubicBezTo>
                <a:cubicBezTo>
                  <a:pt x="2868" y="914"/>
                  <a:pt x="2868" y="916"/>
                  <a:pt x="2867" y="917"/>
                </a:cubicBezTo>
                <a:cubicBezTo>
                  <a:pt x="2866" y="918"/>
                  <a:pt x="2866" y="919"/>
                  <a:pt x="2865" y="920"/>
                </a:cubicBezTo>
                <a:cubicBezTo>
                  <a:pt x="2865" y="921"/>
                  <a:pt x="2864" y="922"/>
                  <a:pt x="2863" y="923"/>
                </a:cubicBezTo>
                <a:cubicBezTo>
                  <a:pt x="2862" y="923"/>
                  <a:pt x="2861" y="923"/>
                  <a:pt x="2861" y="923"/>
                </a:cubicBezTo>
                <a:cubicBezTo>
                  <a:pt x="2860" y="923"/>
                  <a:pt x="2859" y="924"/>
                  <a:pt x="2859" y="924"/>
                </a:cubicBezTo>
                <a:cubicBezTo>
                  <a:pt x="2859" y="923"/>
                  <a:pt x="2860" y="923"/>
                  <a:pt x="2860" y="922"/>
                </a:cubicBezTo>
                <a:cubicBezTo>
                  <a:pt x="2861" y="922"/>
                  <a:pt x="2861" y="921"/>
                  <a:pt x="2861" y="921"/>
                </a:cubicBezTo>
                <a:cubicBezTo>
                  <a:pt x="2862" y="919"/>
                  <a:pt x="2863" y="919"/>
                  <a:pt x="2864" y="917"/>
                </a:cubicBezTo>
                <a:cubicBezTo>
                  <a:pt x="2864" y="917"/>
                  <a:pt x="2865" y="917"/>
                  <a:pt x="2865" y="916"/>
                </a:cubicBezTo>
                <a:cubicBezTo>
                  <a:pt x="2865" y="915"/>
                  <a:pt x="2866" y="915"/>
                  <a:pt x="2866" y="914"/>
                </a:cubicBezTo>
                <a:cubicBezTo>
                  <a:pt x="2866" y="913"/>
                  <a:pt x="2867" y="911"/>
                  <a:pt x="2866" y="910"/>
                </a:cubicBezTo>
                <a:cubicBezTo>
                  <a:pt x="2865" y="910"/>
                  <a:pt x="2863" y="912"/>
                  <a:pt x="2862" y="912"/>
                </a:cubicBezTo>
                <a:cubicBezTo>
                  <a:pt x="2862" y="913"/>
                  <a:pt x="2861" y="913"/>
                  <a:pt x="2860" y="914"/>
                </a:cubicBezTo>
                <a:cubicBezTo>
                  <a:pt x="2859" y="914"/>
                  <a:pt x="2859" y="915"/>
                  <a:pt x="2858" y="916"/>
                </a:cubicBezTo>
                <a:cubicBezTo>
                  <a:pt x="2857" y="917"/>
                  <a:pt x="2857" y="917"/>
                  <a:pt x="2856" y="918"/>
                </a:cubicBezTo>
                <a:cubicBezTo>
                  <a:pt x="2855" y="918"/>
                  <a:pt x="2855" y="919"/>
                  <a:pt x="2854" y="920"/>
                </a:cubicBezTo>
                <a:cubicBezTo>
                  <a:pt x="2854" y="920"/>
                  <a:pt x="2853" y="920"/>
                  <a:pt x="2853" y="921"/>
                </a:cubicBezTo>
                <a:cubicBezTo>
                  <a:pt x="2851" y="921"/>
                  <a:pt x="2850" y="921"/>
                  <a:pt x="2849" y="922"/>
                </a:cubicBezTo>
                <a:cubicBezTo>
                  <a:pt x="2847" y="922"/>
                  <a:pt x="2846" y="923"/>
                  <a:pt x="2845" y="923"/>
                </a:cubicBezTo>
                <a:cubicBezTo>
                  <a:pt x="2844" y="923"/>
                  <a:pt x="2843" y="922"/>
                  <a:pt x="2842" y="922"/>
                </a:cubicBezTo>
                <a:cubicBezTo>
                  <a:pt x="2841" y="922"/>
                  <a:pt x="2840" y="922"/>
                  <a:pt x="2839" y="922"/>
                </a:cubicBezTo>
                <a:cubicBezTo>
                  <a:pt x="2839" y="922"/>
                  <a:pt x="2839" y="922"/>
                  <a:pt x="2839" y="922"/>
                </a:cubicBezTo>
                <a:cubicBezTo>
                  <a:pt x="2840" y="921"/>
                  <a:pt x="2840" y="921"/>
                  <a:pt x="2841" y="921"/>
                </a:cubicBezTo>
                <a:cubicBezTo>
                  <a:pt x="2841" y="920"/>
                  <a:pt x="2841" y="919"/>
                  <a:pt x="2842" y="919"/>
                </a:cubicBezTo>
                <a:cubicBezTo>
                  <a:pt x="2843" y="918"/>
                  <a:pt x="2845" y="920"/>
                  <a:pt x="2846" y="918"/>
                </a:cubicBezTo>
                <a:cubicBezTo>
                  <a:pt x="2846" y="917"/>
                  <a:pt x="2846" y="916"/>
                  <a:pt x="2846" y="916"/>
                </a:cubicBezTo>
                <a:cubicBezTo>
                  <a:pt x="2847" y="915"/>
                  <a:pt x="2847" y="915"/>
                  <a:pt x="2848" y="914"/>
                </a:cubicBezTo>
                <a:cubicBezTo>
                  <a:pt x="2849" y="914"/>
                  <a:pt x="2851" y="913"/>
                  <a:pt x="2851" y="912"/>
                </a:cubicBezTo>
                <a:cubicBezTo>
                  <a:pt x="2851" y="911"/>
                  <a:pt x="2850" y="912"/>
                  <a:pt x="2849" y="912"/>
                </a:cubicBezTo>
                <a:cubicBezTo>
                  <a:pt x="2848" y="912"/>
                  <a:pt x="2848" y="912"/>
                  <a:pt x="2847" y="911"/>
                </a:cubicBezTo>
                <a:cubicBezTo>
                  <a:pt x="2846" y="911"/>
                  <a:pt x="2846" y="910"/>
                  <a:pt x="2845" y="910"/>
                </a:cubicBezTo>
                <a:cubicBezTo>
                  <a:pt x="2845" y="910"/>
                  <a:pt x="2842" y="910"/>
                  <a:pt x="2842" y="909"/>
                </a:cubicBezTo>
                <a:cubicBezTo>
                  <a:pt x="2843" y="908"/>
                  <a:pt x="2844" y="909"/>
                  <a:pt x="2844" y="908"/>
                </a:cubicBezTo>
                <a:cubicBezTo>
                  <a:pt x="2845" y="908"/>
                  <a:pt x="2845" y="907"/>
                  <a:pt x="2845" y="906"/>
                </a:cubicBezTo>
                <a:cubicBezTo>
                  <a:pt x="2845" y="906"/>
                  <a:pt x="2846" y="905"/>
                  <a:pt x="2846" y="905"/>
                </a:cubicBezTo>
                <a:cubicBezTo>
                  <a:pt x="2846" y="904"/>
                  <a:pt x="2845" y="903"/>
                  <a:pt x="2845" y="903"/>
                </a:cubicBezTo>
                <a:cubicBezTo>
                  <a:pt x="2844" y="902"/>
                  <a:pt x="2842" y="902"/>
                  <a:pt x="2841" y="903"/>
                </a:cubicBezTo>
                <a:cubicBezTo>
                  <a:pt x="2841" y="903"/>
                  <a:pt x="2840" y="904"/>
                  <a:pt x="2840" y="904"/>
                </a:cubicBezTo>
                <a:cubicBezTo>
                  <a:pt x="2839" y="905"/>
                  <a:pt x="2838" y="905"/>
                  <a:pt x="2838" y="905"/>
                </a:cubicBezTo>
                <a:cubicBezTo>
                  <a:pt x="2837" y="905"/>
                  <a:pt x="2836" y="906"/>
                  <a:pt x="2836" y="906"/>
                </a:cubicBezTo>
                <a:cubicBezTo>
                  <a:pt x="2836" y="907"/>
                  <a:pt x="2837" y="907"/>
                  <a:pt x="2837" y="908"/>
                </a:cubicBezTo>
                <a:cubicBezTo>
                  <a:pt x="2838" y="908"/>
                  <a:pt x="2838" y="909"/>
                  <a:pt x="2839" y="909"/>
                </a:cubicBezTo>
                <a:cubicBezTo>
                  <a:pt x="2839" y="910"/>
                  <a:pt x="2840" y="910"/>
                  <a:pt x="2840" y="910"/>
                </a:cubicBezTo>
                <a:cubicBezTo>
                  <a:pt x="2840" y="911"/>
                  <a:pt x="2839" y="911"/>
                  <a:pt x="2838" y="912"/>
                </a:cubicBezTo>
                <a:cubicBezTo>
                  <a:pt x="2837" y="912"/>
                  <a:pt x="2837" y="913"/>
                  <a:pt x="2836" y="913"/>
                </a:cubicBezTo>
                <a:cubicBezTo>
                  <a:pt x="2836" y="914"/>
                  <a:pt x="2835" y="915"/>
                  <a:pt x="2834" y="915"/>
                </a:cubicBezTo>
                <a:cubicBezTo>
                  <a:pt x="2834" y="915"/>
                  <a:pt x="2833" y="915"/>
                  <a:pt x="2833" y="915"/>
                </a:cubicBezTo>
                <a:cubicBezTo>
                  <a:pt x="2833" y="915"/>
                  <a:pt x="2832" y="915"/>
                  <a:pt x="2832" y="915"/>
                </a:cubicBezTo>
                <a:cubicBezTo>
                  <a:pt x="2831" y="915"/>
                  <a:pt x="2830" y="915"/>
                  <a:pt x="2829" y="915"/>
                </a:cubicBezTo>
                <a:cubicBezTo>
                  <a:pt x="2828" y="915"/>
                  <a:pt x="2828" y="913"/>
                  <a:pt x="2829" y="912"/>
                </a:cubicBezTo>
                <a:cubicBezTo>
                  <a:pt x="2830" y="911"/>
                  <a:pt x="2830" y="910"/>
                  <a:pt x="2831" y="908"/>
                </a:cubicBezTo>
                <a:cubicBezTo>
                  <a:pt x="2831" y="907"/>
                  <a:pt x="2831" y="905"/>
                  <a:pt x="2831" y="904"/>
                </a:cubicBezTo>
                <a:cubicBezTo>
                  <a:pt x="2831" y="902"/>
                  <a:pt x="2830" y="901"/>
                  <a:pt x="2831" y="899"/>
                </a:cubicBezTo>
                <a:cubicBezTo>
                  <a:pt x="2831" y="899"/>
                  <a:pt x="2831" y="898"/>
                  <a:pt x="2831" y="898"/>
                </a:cubicBezTo>
                <a:cubicBezTo>
                  <a:pt x="2832" y="895"/>
                  <a:pt x="2831" y="894"/>
                  <a:pt x="2829" y="893"/>
                </a:cubicBezTo>
                <a:cubicBezTo>
                  <a:pt x="2828" y="892"/>
                  <a:pt x="2828" y="891"/>
                  <a:pt x="2826" y="891"/>
                </a:cubicBezTo>
                <a:cubicBezTo>
                  <a:pt x="2824" y="891"/>
                  <a:pt x="2823" y="891"/>
                  <a:pt x="2821" y="891"/>
                </a:cubicBezTo>
                <a:cubicBezTo>
                  <a:pt x="2819" y="892"/>
                  <a:pt x="2818" y="892"/>
                  <a:pt x="2816" y="892"/>
                </a:cubicBezTo>
                <a:cubicBezTo>
                  <a:pt x="2815" y="892"/>
                  <a:pt x="2813" y="892"/>
                  <a:pt x="2811" y="892"/>
                </a:cubicBezTo>
                <a:cubicBezTo>
                  <a:pt x="2810" y="891"/>
                  <a:pt x="2809" y="891"/>
                  <a:pt x="2807" y="891"/>
                </a:cubicBezTo>
                <a:cubicBezTo>
                  <a:pt x="2806" y="891"/>
                  <a:pt x="2804" y="891"/>
                  <a:pt x="2803" y="891"/>
                </a:cubicBezTo>
                <a:cubicBezTo>
                  <a:pt x="2801" y="891"/>
                  <a:pt x="2801" y="890"/>
                  <a:pt x="2800" y="889"/>
                </a:cubicBezTo>
                <a:cubicBezTo>
                  <a:pt x="2799" y="888"/>
                  <a:pt x="2798" y="887"/>
                  <a:pt x="2800" y="886"/>
                </a:cubicBezTo>
                <a:cubicBezTo>
                  <a:pt x="2800" y="885"/>
                  <a:pt x="2801" y="885"/>
                  <a:pt x="2802" y="885"/>
                </a:cubicBezTo>
                <a:cubicBezTo>
                  <a:pt x="2802" y="884"/>
                  <a:pt x="2802" y="884"/>
                  <a:pt x="2803" y="883"/>
                </a:cubicBezTo>
                <a:cubicBezTo>
                  <a:pt x="2804" y="882"/>
                  <a:pt x="2805" y="881"/>
                  <a:pt x="2807" y="880"/>
                </a:cubicBezTo>
                <a:cubicBezTo>
                  <a:pt x="2809" y="880"/>
                  <a:pt x="2810" y="879"/>
                  <a:pt x="2812" y="878"/>
                </a:cubicBezTo>
                <a:cubicBezTo>
                  <a:pt x="2813" y="878"/>
                  <a:pt x="2813" y="877"/>
                  <a:pt x="2814" y="876"/>
                </a:cubicBezTo>
                <a:cubicBezTo>
                  <a:pt x="2815" y="876"/>
                  <a:pt x="2815" y="876"/>
                  <a:pt x="2816" y="876"/>
                </a:cubicBezTo>
                <a:cubicBezTo>
                  <a:pt x="2816" y="876"/>
                  <a:pt x="2817" y="875"/>
                  <a:pt x="2818" y="875"/>
                </a:cubicBezTo>
                <a:cubicBezTo>
                  <a:pt x="2819" y="874"/>
                  <a:pt x="2820" y="874"/>
                  <a:pt x="2821" y="873"/>
                </a:cubicBezTo>
                <a:cubicBezTo>
                  <a:pt x="2821" y="872"/>
                  <a:pt x="2821" y="871"/>
                  <a:pt x="2822" y="871"/>
                </a:cubicBezTo>
                <a:cubicBezTo>
                  <a:pt x="2823" y="870"/>
                  <a:pt x="2823" y="869"/>
                  <a:pt x="2824" y="869"/>
                </a:cubicBezTo>
                <a:cubicBezTo>
                  <a:pt x="2826" y="867"/>
                  <a:pt x="2828" y="867"/>
                  <a:pt x="2830" y="866"/>
                </a:cubicBezTo>
                <a:cubicBezTo>
                  <a:pt x="2832" y="866"/>
                  <a:pt x="2833" y="865"/>
                  <a:pt x="2834" y="864"/>
                </a:cubicBezTo>
                <a:cubicBezTo>
                  <a:pt x="2835" y="863"/>
                  <a:pt x="2837" y="862"/>
                  <a:pt x="2838" y="861"/>
                </a:cubicBezTo>
                <a:cubicBezTo>
                  <a:pt x="2840" y="860"/>
                  <a:pt x="2841" y="859"/>
                  <a:pt x="2842" y="858"/>
                </a:cubicBezTo>
                <a:cubicBezTo>
                  <a:pt x="2844" y="858"/>
                  <a:pt x="2844" y="857"/>
                  <a:pt x="2846" y="856"/>
                </a:cubicBezTo>
                <a:cubicBezTo>
                  <a:pt x="2846" y="855"/>
                  <a:pt x="2847" y="855"/>
                  <a:pt x="2848" y="854"/>
                </a:cubicBezTo>
                <a:cubicBezTo>
                  <a:pt x="2849" y="853"/>
                  <a:pt x="2850" y="852"/>
                  <a:pt x="2851" y="851"/>
                </a:cubicBezTo>
                <a:cubicBezTo>
                  <a:pt x="2853" y="849"/>
                  <a:pt x="2856" y="847"/>
                  <a:pt x="2859" y="845"/>
                </a:cubicBezTo>
                <a:cubicBezTo>
                  <a:pt x="2859" y="844"/>
                  <a:pt x="2859" y="844"/>
                  <a:pt x="2859" y="843"/>
                </a:cubicBezTo>
                <a:cubicBezTo>
                  <a:pt x="2860" y="842"/>
                  <a:pt x="2859" y="843"/>
                  <a:pt x="2858" y="842"/>
                </a:cubicBezTo>
                <a:cubicBezTo>
                  <a:pt x="2857" y="841"/>
                  <a:pt x="2858" y="840"/>
                  <a:pt x="2859" y="838"/>
                </a:cubicBezTo>
                <a:cubicBezTo>
                  <a:pt x="2861" y="837"/>
                  <a:pt x="2861" y="836"/>
                  <a:pt x="2862" y="835"/>
                </a:cubicBezTo>
                <a:cubicBezTo>
                  <a:pt x="2864" y="833"/>
                  <a:pt x="2865" y="832"/>
                  <a:pt x="2866" y="831"/>
                </a:cubicBezTo>
                <a:cubicBezTo>
                  <a:pt x="2867" y="829"/>
                  <a:pt x="2869" y="828"/>
                  <a:pt x="2870" y="827"/>
                </a:cubicBezTo>
                <a:cubicBezTo>
                  <a:pt x="2872" y="826"/>
                  <a:pt x="2874" y="825"/>
                  <a:pt x="2875" y="823"/>
                </a:cubicBezTo>
                <a:cubicBezTo>
                  <a:pt x="2877" y="822"/>
                  <a:pt x="2879" y="821"/>
                  <a:pt x="2881" y="819"/>
                </a:cubicBezTo>
                <a:cubicBezTo>
                  <a:pt x="2882" y="818"/>
                  <a:pt x="2884" y="816"/>
                  <a:pt x="2885" y="814"/>
                </a:cubicBezTo>
                <a:cubicBezTo>
                  <a:pt x="2887" y="813"/>
                  <a:pt x="2889" y="812"/>
                  <a:pt x="2891" y="811"/>
                </a:cubicBezTo>
                <a:cubicBezTo>
                  <a:pt x="2893" y="810"/>
                  <a:pt x="2894" y="808"/>
                  <a:pt x="2896" y="807"/>
                </a:cubicBezTo>
                <a:cubicBezTo>
                  <a:pt x="2898" y="807"/>
                  <a:pt x="2900" y="806"/>
                  <a:pt x="2901" y="806"/>
                </a:cubicBezTo>
                <a:cubicBezTo>
                  <a:pt x="2904" y="805"/>
                  <a:pt x="2906" y="801"/>
                  <a:pt x="2907" y="798"/>
                </a:cubicBezTo>
                <a:cubicBezTo>
                  <a:pt x="2907" y="797"/>
                  <a:pt x="2908" y="795"/>
                  <a:pt x="2909" y="794"/>
                </a:cubicBezTo>
                <a:cubicBezTo>
                  <a:pt x="2909" y="792"/>
                  <a:pt x="2910" y="790"/>
                  <a:pt x="2912" y="789"/>
                </a:cubicBezTo>
                <a:cubicBezTo>
                  <a:pt x="2913" y="788"/>
                  <a:pt x="2915" y="786"/>
                  <a:pt x="2917" y="785"/>
                </a:cubicBezTo>
                <a:cubicBezTo>
                  <a:pt x="2919" y="784"/>
                  <a:pt x="2921" y="782"/>
                  <a:pt x="2922" y="781"/>
                </a:cubicBezTo>
                <a:cubicBezTo>
                  <a:pt x="2923" y="780"/>
                  <a:pt x="2924" y="779"/>
                  <a:pt x="2926" y="778"/>
                </a:cubicBezTo>
                <a:cubicBezTo>
                  <a:pt x="2927" y="777"/>
                  <a:pt x="2928" y="776"/>
                  <a:pt x="2929" y="775"/>
                </a:cubicBezTo>
                <a:cubicBezTo>
                  <a:pt x="2930" y="773"/>
                  <a:pt x="2932" y="772"/>
                  <a:pt x="2933" y="770"/>
                </a:cubicBezTo>
                <a:cubicBezTo>
                  <a:pt x="2935" y="769"/>
                  <a:pt x="2936" y="768"/>
                  <a:pt x="2938" y="767"/>
                </a:cubicBezTo>
                <a:cubicBezTo>
                  <a:pt x="2941" y="766"/>
                  <a:pt x="2943" y="764"/>
                  <a:pt x="2946" y="763"/>
                </a:cubicBezTo>
                <a:cubicBezTo>
                  <a:pt x="2948" y="763"/>
                  <a:pt x="2949" y="762"/>
                  <a:pt x="2951" y="762"/>
                </a:cubicBezTo>
                <a:cubicBezTo>
                  <a:pt x="2952" y="761"/>
                  <a:pt x="2953" y="760"/>
                  <a:pt x="2955" y="760"/>
                </a:cubicBezTo>
                <a:cubicBezTo>
                  <a:pt x="2956" y="760"/>
                  <a:pt x="2957" y="760"/>
                  <a:pt x="2959" y="760"/>
                </a:cubicBezTo>
                <a:cubicBezTo>
                  <a:pt x="2960" y="760"/>
                  <a:pt x="2961" y="761"/>
                  <a:pt x="2963" y="761"/>
                </a:cubicBezTo>
                <a:cubicBezTo>
                  <a:pt x="2964" y="761"/>
                  <a:pt x="2966" y="760"/>
                  <a:pt x="2967" y="760"/>
                </a:cubicBezTo>
                <a:cubicBezTo>
                  <a:pt x="2968" y="759"/>
                  <a:pt x="2970" y="759"/>
                  <a:pt x="2971" y="759"/>
                </a:cubicBezTo>
                <a:cubicBezTo>
                  <a:pt x="2973" y="759"/>
                  <a:pt x="2974" y="759"/>
                  <a:pt x="2976" y="759"/>
                </a:cubicBezTo>
                <a:cubicBezTo>
                  <a:pt x="2977" y="759"/>
                  <a:pt x="2978" y="759"/>
                  <a:pt x="2979" y="759"/>
                </a:cubicBezTo>
                <a:cubicBezTo>
                  <a:pt x="2980" y="759"/>
                  <a:pt x="2981" y="760"/>
                  <a:pt x="2983" y="760"/>
                </a:cubicBezTo>
                <a:cubicBezTo>
                  <a:pt x="2984" y="760"/>
                  <a:pt x="2985" y="759"/>
                  <a:pt x="2987" y="759"/>
                </a:cubicBezTo>
                <a:cubicBezTo>
                  <a:pt x="2988" y="759"/>
                  <a:pt x="2990" y="760"/>
                  <a:pt x="2991" y="760"/>
                </a:cubicBezTo>
                <a:cubicBezTo>
                  <a:pt x="2993" y="760"/>
                  <a:pt x="2995" y="759"/>
                  <a:pt x="2996" y="758"/>
                </a:cubicBezTo>
                <a:cubicBezTo>
                  <a:pt x="2998" y="758"/>
                  <a:pt x="2999" y="759"/>
                  <a:pt x="3001" y="759"/>
                </a:cubicBezTo>
                <a:cubicBezTo>
                  <a:pt x="3002" y="759"/>
                  <a:pt x="3004" y="758"/>
                  <a:pt x="3005" y="758"/>
                </a:cubicBezTo>
                <a:cubicBezTo>
                  <a:pt x="3007" y="758"/>
                  <a:pt x="3009" y="758"/>
                  <a:pt x="3010" y="759"/>
                </a:cubicBezTo>
                <a:cubicBezTo>
                  <a:pt x="3011" y="760"/>
                  <a:pt x="3010" y="761"/>
                  <a:pt x="3009" y="761"/>
                </a:cubicBezTo>
                <a:cubicBezTo>
                  <a:pt x="3009" y="762"/>
                  <a:pt x="3008" y="763"/>
                  <a:pt x="3008" y="763"/>
                </a:cubicBezTo>
                <a:cubicBezTo>
                  <a:pt x="3009" y="764"/>
                  <a:pt x="3009" y="764"/>
                  <a:pt x="3010" y="764"/>
                </a:cubicBezTo>
                <a:cubicBezTo>
                  <a:pt x="3012" y="764"/>
                  <a:pt x="3014" y="765"/>
                  <a:pt x="3016" y="765"/>
                </a:cubicBezTo>
                <a:cubicBezTo>
                  <a:pt x="3017" y="765"/>
                  <a:pt x="3019" y="765"/>
                  <a:pt x="3019" y="764"/>
                </a:cubicBezTo>
                <a:cubicBezTo>
                  <a:pt x="3020" y="762"/>
                  <a:pt x="3020" y="761"/>
                  <a:pt x="3021" y="760"/>
                </a:cubicBezTo>
                <a:cubicBezTo>
                  <a:pt x="3022" y="758"/>
                  <a:pt x="3023" y="757"/>
                  <a:pt x="3025" y="758"/>
                </a:cubicBezTo>
                <a:cubicBezTo>
                  <a:pt x="3026" y="758"/>
                  <a:pt x="3028" y="759"/>
                  <a:pt x="3030" y="759"/>
                </a:cubicBezTo>
                <a:cubicBezTo>
                  <a:pt x="3031" y="760"/>
                  <a:pt x="3033" y="760"/>
                  <a:pt x="3034" y="761"/>
                </a:cubicBezTo>
                <a:cubicBezTo>
                  <a:pt x="3035" y="762"/>
                  <a:pt x="3037" y="763"/>
                  <a:pt x="3038" y="763"/>
                </a:cubicBezTo>
                <a:cubicBezTo>
                  <a:pt x="3039" y="763"/>
                  <a:pt x="3040" y="763"/>
                  <a:pt x="3041" y="763"/>
                </a:cubicBezTo>
                <a:cubicBezTo>
                  <a:pt x="3043" y="764"/>
                  <a:pt x="3047" y="764"/>
                  <a:pt x="3049" y="763"/>
                </a:cubicBezTo>
                <a:cubicBezTo>
                  <a:pt x="3050" y="762"/>
                  <a:pt x="3052" y="761"/>
                  <a:pt x="3053" y="760"/>
                </a:cubicBezTo>
                <a:cubicBezTo>
                  <a:pt x="3057" y="758"/>
                  <a:pt x="3060" y="759"/>
                  <a:pt x="3063" y="761"/>
                </a:cubicBezTo>
                <a:cubicBezTo>
                  <a:pt x="3064" y="762"/>
                  <a:pt x="3065" y="763"/>
                  <a:pt x="3067" y="763"/>
                </a:cubicBezTo>
                <a:cubicBezTo>
                  <a:pt x="3068" y="763"/>
                  <a:pt x="3071" y="764"/>
                  <a:pt x="3071" y="762"/>
                </a:cubicBezTo>
                <a:cubicBezTo>
                  <a:pt x="3071" y="762"/>
                  <a:pt x="3070" y="761"/>
                  <a:pt x="3069" y="761"/>
                </a:cubicBezTo>
                <a:cubicBezTo>
                  <a:pt x="3069" y="760"/>
                  <a:pt x="3068" y="760"/>
                  <a:pt x="3068" y="759"/>
                </a:cubicBezTo>
                <a:cubicBezTo>
                  <a:pt x="3067" y="759"/>
                  <a:pt x="3066" y="759"/>
                  <a:pt x="3066" y="759"/>
                </a:cubicBezTo>
                <a:cubicBezTo>
                  <a:pt x="3065" y="758"/>
                  <a:pt x="3066" y="757"/>
                  <a:pt x="3067" y="757"/>
                </a:cubicBezTo>
                <a:cubicBezTo>
                  <a:pt x="3068" y="756"/>
                  <a:pt x="3070" y="756"/>
                  <a:pt x="3071" y="756"/>
                </a:cubicBezTo>
                <a:cubicBezTo>
                  <a:pt x="3072" y="756"/>
                  <a:pt x="3075" y="758"/>
                  <a:pt x="3075" y="757"/>
                </a:cubicBezTo>
                <a:cubicBezTo>
                  <a:pt x="3076" y="756"/>
                  <a:pt x="3075" y="756"/>
                  <a:pt x="3074" y="755"/>
                </a:cubicBezTo>
                <a:cubicBezTo>
                  <a:pt x="3074" y="755"/>
                  <a:pt x="3073" y="754"/>
                  <a:pt x="3073" y="753"/>
                </a:cubicBezTo>
                <a:cubicBezTo>
                  <a:pt x="3073" y="751"/>
                  <a:pt x="3075" y="751"/>
                  <a:pt x="3076" y="751"/>
                </a:cubicBezTo>
                <a:cubicBezTo>
                  <a:pt x="3077" y="751"/>
                  <a:pt x="3077" y="750"/>
                  <a:pt x="3078" y="749"/>
                </a:cubicBezTo>
                <a:cubicBezTo>
                  <a:pt x="3079" y="748"/>
                  <a:pt x="3080" y="748"/>
                  <a:pt x="3081" y="748"/>
                </a:cubicBezTo>
                <a:cubicBezTo>
                  <a:pt x="3082" y="748"/>
                  <a:pt x="3084" y="748"/>
                  <a:pt x="3085" y="748"/>
                </a:cubicBezTo>
                <a:cubicBezTo>
                  <a:pt x="3086" y="748"/>
                  <a:pt x="3086" y="749"/>
                  <a:pt x="3087" y="749"/>
                </a:cubicBezTo>
                <a:cubicBezTo>
                  <a:pt x="3089" y="750"/>
                  <a:pt x="3090" y="750"/>
                  <a:pt x="3092" y="751"/>
                </a:cubicBezTo>
                <a:cubicBezTo>
                  <a:pt x="3094" y="751"/>
                  <a:pt x="3095" y="752"/>
                  <a:pt x="3096" y="752"/>
                </a:cubicBezTo>
                <a:cubicBezTo>
                  <a:pt x="3098" y="753"/>
                  <a:pt x="3099" y="753"/>
                  <a:pt x="3101" y="753"/>
                </a:cubicBezTo>
                <a:cubicBezTo>
                  <a:pt x="3102" y="754"/>
                  <a:pt x="3102" y="755"/>
                  <a:pt x="3103" y="756"/>
                </a:cubicBezTo>
                <a:cubicBezTo>
                  <a:pt x="3104" y="758"/>
                  <a:pt x="3105" y="758"/>
                  <a:pt x="3107" y="758"/>
                </a:cubicBezTo>
                <a:cubicBezTo>
                  <a:pt x="3107" y="757"/>
                  <a:pt x="3108" y="757"/>
                  <a:pt x="3108" y="757"/>
                </a:cubicBezTo>
                <a:cubicBezTo>
                  <a:pt x="3109" y="756"/>
                  <a:pt x="3110" y="756"/>
                  <a:pt x="3110" y="755"/>
                </a:cubicBezTo>
                <a:cubicBezTo>
                  <a:pt x="3111" y="755"/>
                  <a:pt x="3111" y="754"/>
                  <a:pt x="3112" y="754"/>
                </a:cubicBezTo>
                <a:cubicBezTo>
                  <a:pt x="3112" y="754"/>
                  <a:pt x="3113" y="754"/>
                  <a:pt x="3114" y="754"/>
                </a:cubicBezTo>
                <a:cubicBezTo>
                  <a:pt x="3115" y="755"/>
                  <a:pt x="3116" y="756"/>
                  <a:pt x="3117" y="756"/>
                </a:cubicBezTo>
                <a:cubicBezTo>
                  <a:pt x="3118" y="756"/>
                  <a:pt x="3118" y="756"/>
                  <a:pt x="3119" y="756"/>
                </a:cubicBezTo>
                <a:cubicBezTo>
                  <a:pt x="3121" y="757"/>
                  <a:pt x="3122" y="757"/>
                  <a:pt x="3123" y="758"/>
                </a:cubicBezTo>
                <a:cubicBezTo>
                  <a:pt x="3124" y="759"/>
                  <a:pt x="3124" y="759"/>
                  <a:pt x="3124" y="760"/>
                </a:cubicBezTo>
                <a:cubicBezTo>
                  <a:pt x="3125" y="761"/>
                  <a:pt x="3125" y="761"/>
                  <a:pt x="3125" y="762"/>
                </a:cubicBezTo>
                <a:cubicBezTo>
                  <a:pt x="3126" y="763"/>
                  <a:pt x="3128" y="763"/>
                  <a:pt x="3129" y="763"/>
                </a:cubicBezTo>
                <a:cubicBezTo>
                  <a:pt x="3131" y="764"/>
                  <a:pt x="3133" y="763"/>
                  <a:pt x="3134" y="765"/>
                </a:cubicBezTo>
                <a:cubicBezTo>
                  <a:pt x="3134" y="765"/>
                  <a:pt x="3134" y="765"/>
                  <a:pt x="3133" y="765"/>
                </a:cubicBezTo>
                <a:cubicBezTo>
                  <a:pt x="3133" y="765"/>
                  <a:pt x="3133" y="765"/>
                  <a:pt x="3132" y="765"/>
                </a:cubicBezTo>
                <a:cubicBezTo>
                  <a:pt x="3132" y="765"/>
                  <a:pt x="3132" y="766"/>
                  <a:pt x="3132" y="766"/>
                </a:cubicBezTo>
                <a:cubicBezTo>
                  <a:pt x="3131" y="766"/>
                  <a:pt x="3130" y="766"/>
                  <a:pt x="3129" y="766"/>
                </a:cubicBezTo>
                <a:cubicBezTo>
                  <a:pt x="3127" y="766"/>
                  <a:pt x="3126" y="765"/>
                  <a:pt x="3124" y="765"/>
                </a:cubicBezTo>
                <a:cubicBezTo>
                  <a:pt x="3123" y="766"/>
                  <a:pt x="3122" y="766"/>
                  <a:pt x="3121" y="766"/>
                </a:cubicBezTo>
                <a:cubicBezTo>
                  <a:pt x="3120" y="766"/>
                  <a:pt x="3118" y="765"/>
                  <a:pt x="3117" y="766"/>
                </a:cubicBezTo>
                <a:cubicBezTo>
                  <a:pt x="3116" y="767"/>
                  <a:pt x="3116" y="767"/>
                  <a:pt x="3116" y="767"/>
                </a:cubicBezTo>
                <a:cubicBezTo>
                  <a:pt x="3115" y="768"/>
                  <a:pt x="3115" y="768"/>
                  <a:pt x="3114" y="768"/>
                </a:cubicBezTo>
                <a:cubicBezTo>
                  <a:pt x="3113" y="768"/>
                  <a:pt x="3112" y="768"/>
                  <a:pt x="3112" y="769"/>
                </a:cubicBezTo>
                <a:cubicBezTo>
                  <a:pt x="3112" y="769"/>
                  <a:pt x="3113" y="769"/>
                  <a:pt x="3114" y="770"/>
                </a:cubicBezTo>
                <a:cubicBezTo>
                  <a:pt x="3115" y="770"/>
                  <a:pt x="3115" y="772"/>
                  <a:pt x="3116" y="773"/>
                </a:cubicBezTo>
                <a:cubicBezTo>
                  <a:pt x="3117" y="774"/>
                  <a:pt x="3117" y="774"/>
                  <a:pt x="3117" y="775"/>
                </a:cubicBezTo>
                <a:cubicBezTo>
                  <a:pt x="3117" y="776"/>
                  <a:pt x="3117" y="776"/>
                  <a:pt x="3119" y="776"/>
                </a:cubicBezTo>
                <a:cubicBezTo>
                  <a:pt x="3119" y="775"/>
                  <a:pt x="3120" y="775"/>
                  <a:pt x="3121" y="774"/>
                </a:cubicBezTo>
                <a:cubicBezTo>
                  <a:pt x="3121" y="774"/>
                  <a:pt x="3122" y="774"/>
                  <a:pt x="3123" y="774"/>
                </a:cubicBezTo>
                <a:cubicBezTo>
                  <a:pt x="3125" y="774"/>
                  <a:pt x="3126" y="773"/>
                  <a:pt x="3128" y="772"/>
                </a:cubicBezTo>
                <a:cubicBezTo>
                  <a:pt x="3128" y="772"/>
                  <a:pt x="3129" y="772"/>
                  <a:pt x="3130" y="771"/>
                </a:cubicBezTo>
                <a:cubicBezTo>
                  <a:pt x="3130" y="771"/>
                  <a:pt x="3131" y="772"/>
                  <a:pt x="3132" y="771"/>
                </a:cubicBezTo>
                <a:cubicBezTo>
                  <a:pt x="3133" y="771"/>
                  <a:pt x="3135" y="770"/>
                  <a:pt x="3136" y="770"/>
                </a:cubicBezTo>
                <a:cubicBezTo>
                  <a:pt x="3138" y="769"/>
                  <a:pt x="3139" y="770"/>
                  <a:pt x="3141" y="771"/>
                </a:cubicBezTo>
                <a:cubicBezTo>
                  <a:pt x="3142" y="772"/>
                  <a:pt x="3143" y="772"/>
                  <a:pt x="3144" y="773"/>
                </a:cubicBezTo>
                <a:cubicBezTo>
                  <a:pt x="3145" y="774"/>
                  <a:pt x="3147" y="774"/>
                  <a:pt x="3148" y="773"/>
                </a:cubicBezTo>
                <a:cubicBezTo>
                  <a:pt x="3149" y="771"/>
                  <a:pt x="3149" y="770"/>
                  <a:pt x="3150" y="769"/>
                </a:cubicBezTo>
                <a:cubicBezTo>
                  <a:pt x="3151" y="767"/>
                  <a:pt x="3152" y="768"/>
                  <a:pt x="3154" y="768"/>
                </a:cubicBezTo>
                <a:cubicBezTo>
                  <a:pt x="3155" y="768"/>
                  <a:pt x="3156" y="768"/>
                  <a:pt x="3156" y="767"/>
                </a:cubicBezTo>
                <a:cubicBezTo>
                  <a:pt x="3156" y="766"/>
                  <a:pt x="3156" y="766"/>
                  <a:pt x="3156" y="765"/>
                </a:cubicBezTo>
                <a:cubicBezTo>
                  <a:pt x="3157" y="764"/>
                  <a:pt x="3160" y="764"/>
                  <a:pt x="3161" y="764"/>
                </a:cubicBezTo>
                <a:cubicBezTo>
                  <a:pt x="3161" y="765"/>
                  <a:pt x="3161" y="765"/>
                  <a:pt x="3162" y="765"/>
                </a:cubicBezTo>
                <a:cubicBezTo>
                  <a:pt x="3163" y="766"/>
                  <a:pt x="3164" y="766"/>
                  <a:pt x="3164" y="766"/>
                </a:cubicBezTo>
                <a:cubicBezTo>
                  <a:pt x="3166" y="767"/>
                  <a:pt x="3167" y="768"/>
                  <a:pt x="3168" y="769"/>
                </a:cubicBezTo>
                <a:cubicBezTo>
                  <a:pt x="3170" y="769"/>
                  <a:pt x="3171" y="769"/>
                  <a:pt x="3172" y="768"/>
                </a:cubicBezTo>
                <a:cubicBezTo>
                  <a:pt x="3173" y="767"/>
                  <a:pt x="3173" y="767"/>
                  <a:pt x="3174" y="766"/>
                </a:cubicBezTo>
                <a:cubicBezTo>
                  <a:pt x="3175" y="766"/>
                  <a:pt x="3175" y="766"/>
                  <a:pt x="3176" y="766"/>
                </a:cubicBezTo>
                <a:cubicBezTo>
                  <a:pt x="3178" y="765"/>
                  <a:pt x="3179" y="764"/>
                  <a:pt x="3180" y="764"/>
                </a:cubicBezTo>
                <a:cubicBezTo>
                  <a:pt x="3182" y="764"/>
                  <a:pt x="3183" y="764"/>
                  <a:pt x="3185" y="764"/>
                </a:cubicBezTo>
                <a:cubicBezTo>
                  <a:pt x="3186" y="765"/>
                  <a:pt x="3188" y="765"/>
                  <a:pt x="3189" y="765"/>
                </a:cubicBezTo>
                <a:cubicBezTo>
                  <a:pt x="3190" y="765"/>
                  <a:pt x="3191" y="765"/>
                  <a:pt x="3192" y="765"/>
                </a:cubicBezTo>
                <a:cubicBezTo>
                  <a:pt x="3192" y="765"/>
                  <a:pt x="3193" y="766"/>
                  <a:pt x="3193" y="766"/>
                </a:cubicBezTo>
                <a:cubicBezTo>
                  <a:pt x="3194" y="765"/>
                  <a:pt x="3193" y="764"/>
                  <a:pt x="3193" y="764"/>
                </a:cubicBezTo>
                <a:cubicBezTo>
                  <a:pt x="3193" y="763"/>
                  <a:pt x="3194" y="762"/>
                  <a:pt x="3194" y="761"/>
                </a:cubicBezTo>
                <a:cubicBezTo>
                  <a:pt x="3194" y="760"/>
                  <a:pt x="3193" y="759"/>
                  <a:pt x="3191" y="758"/>
                </a:cubicBezTo>
                <a:cubicBezTo>
                  <a:pt x="3190" y="758"/>
                  <a:pt x="3190" y="756"/>
                  <a:pt x="3188" y="756"/>
                </a:cubicBezTo>
                <a:cubicBezTo>
                  <a:pt x="3187" y="756"/>
                  <a:pt x="3185" y="756"/>
                  <a:pt x="3184" y="755"/>
                </a:cubicBezTo>
                <a:cubicBezTo>
                  <a:pt x="3183" y="755"/>
                  <a:pt x="3182" y="754"/>
                  <a:pt x="3180" y="755"/>
                </a:cubicBezTo>
                <a:cubicBezTo>
                  <a:pt x="3180" y="755"/>
                  <a:pt x="3179" y="755"/>
                  <a:pt x="3178" y="755"/>
                </a:cubicBezTo>
                <a:cubicBezTo>
                  <a:pt x="3177" y="755"/>
                  <a:pt x="3178" y="756"/>
                  <a:pt x="3178" y="756"/>
                </a:cubicBezTo>
                <a:cubicBezTo>
                  <a:pt x="3179" y="757"/>
                  <a:pt x="3179" y="758"/>
                  <a:pt x="3178" y="758"/>
                </a:cubicBezTo>
                <a:cubicBezTo>
                  <a:pt x="3178" y="757"/>
                  <a:pt x="3177" y="756"/>
                  <a:pt x="3176" y="756"/>
                </a:cubicBezTo>
                <a:cubicBezTo>
                  <a:pt x="3176" y="756"/>
                  <a:pt x="3176" y="757"/>
                  <a:pt x="3175" y="757"/>
                </a:cubicBezTo>
                <a:cubicBezTo>
                  <a:pt x="3175" y="758"/>
                  <a:pt x="3174" y="758"/>
                  <a:pt x="3173" y="758"/>
                </a:cubicBezTo>
                <a:cubicBezTo>
                  <a:pt x="3173" y="758"/>
                  <a:pt x="3173" y="756"/>
                  <a:pt x="3173" y="756"/>
                </a:cubicBezTo>
                <a:cubicBezTo>
                  <a:pt x="3173" y="755"/>
                  <a:pt x="3173" y="755"/>
                  <a:pt x="3174" y="755"/>
                </a:cubicBezTo>
                <a:cubicBezTo>
                  <a:pt x="3175" y="755"/>
                  <a:pt x="3175" y="755"/>
                  <a:pt x="3176" y="754"/>
                </a:cubicBezTo>
                <a:cubicBezTo>
                  <a:pt x="3176" y="753"/>
                  <a:pt x="3177" y="754"/>
                  <a:pt x="3177" y="752"/>
                </a:cubicBezTo>
                <a:cubicBezTo>
                  <a:pt x="3177" y="752"/>
                  <a:pt x="3176" y="751"/>
                  <a:pt x="3175" y="751"/>
                </a:cubicBezTo>
                <a:cubicBezTo>
                  <a:pt x="3175" y="750"/>
                  <a:pt x="3174" y="748"/>
                  <a:pt x="3175" y="747"/>
                </a:cubicBezTo>
                <a:cubicBezTo>
                  <a:pt x="3175" y="744"/>
                  <a:pt x="3177" y="745"/>
                  <a:pt x="3178" y="745"/>
                </a:cubicBezTo>
                <a:cubicBezTo>
                  <a:pt x="3180" y="745"/>
                  <a:pt x="3180" y="744"/>
                  <a:pt x="3180" y="743"/>
                </a:cubicBezTo>
                <a:cubicBezTo>
                  <a:pt x="3180" y="740"/>
                  <a:pt x="3183" y="739"/>
                  <a:pt x="3185" y="738"/>
                </a:cubicBezTo>
                <a:cubicBezTo>
                  <a:pt x="3186" y="737"/>
                  <a:pt x="3186" y="736"/>
                  <a:pt x="3187" y="736"/>
                </a:cubicBezTo>
                <a:cubicBezTo>
                  <a:pt x="3189" y="734"/>
                  <a:pt x="3191" y="733"/>
                  <a:pt x="3193" y="731"/>
                </a:cubicBezTo>
                <a:cubicBezTo>
                  <a:pt x="3196" y="728"/>
                  <a:pt x="3199" y="726"/>
                  <a:pt x="3202" y="723"/>
                </a:cubicBezTo>
                <a:cubicBezTo>
                  <a:pt x="3203" y="723"/>
                  <a:pt x="3204" y="722"/>
                  <a:pt x="3204" y="722"/>
                </a:cubicBezTo>
                <a:cubicBezTo>
                  <a:pt x="3205" y="721"/>
                  <a:pt x="3206" y="721"/>
                  <a:pt x="3207" y="720"/>
                </a:cubicBezTo>
                <a:cubicBezTo>
                  <a:pt x="3208" y="720"/>
                  <a:pt x="3209" y="718"/>
                  <a:pt x="3210" y="716"/>
                </a:cubicBezTo>
                <a:cubicBezTo>
                  <a:pt x="3211" y="714"/>
                  <a:pt x="3211" y="712"/>
                  <a:pt x="3213" y="711"/>
                </a:cubicBezTo>
                <a:cubicBezTo>
                  <a:pt x="3214" y="709"/>
                  <a:pt x="3216" y="709"/>
                  <a:pt x="3218" y="708"/>
                </a:cubicBezTo>
                <a:cubicBezTo>
                  <a:pt x="3221" y="707"/>
                  <a:pt x="3223" y="704"/>
                  <a:pt x="3222" y="701"/>
                </a:cubicBezTo>
                <a:cubicBezTo>
                  <a:pt x="3222" y="699"/>
                  <a:pt x="3222" y="698"/>
                  <a:pt x="3223" y="696"/>
                </a:cubicBezTo>
                <a:cubicBezTo>
                  <a:pt x="3224" y="695"/>
                  <a:pt x="3227" y="693"/>
                  <a:pt x="3229" y="693"/>
                </a:cubicBezTo>
                <a:cubicBezTo>
                  <a:pt x="3231" y="692"/>
                  <a:pt x="3233" y="692"/>
                  <a:pt x="3235" y="691"/>
                </a:cubicBezTo>
                <a:cubicBezTo>
                  <a:pt x="3237" y="691"/>
                  <a:pt x="3239" y="690"/>
                  <a:pt x="3241" y="689"/>
                </a:cubicBezTo>
                <a:cubicBezTo>
                  <a:pt x="3245" y="688"/>
                  <a:pt x="3249" y="687"/>
                  <a:pt x="3253" y="687"/>
                </a:cubicBezTo>
                <a:cubicBezTo>
                  <a:pt x="3254" y="687"/>
                  <a:pt x="3256" y="687"/>
                  <a:pt x="3258" y="687"/>
                </a:cubicBezTo>
                <a:cubicBezTo>
                  <a:pt x="3259" y="687"/>
                  <a:pt x="3261" y="687"/>
                  <a:pt x="3263" y="687"/>
                </a:cubicBezTo>
                <a:cubicBezTo>
                  <a:pt x="3264" y="687"/>
                  <a:pt x="3264" y="687"/>
                  <a:pt x="3265" y="686"/>
                </a:cubicBezTo>
                <a:cubicBezTo>
                  <a:pt x="3265" y="686"/>
                  <a:pt x="3266" y="685"/>
                  <a:pt x="3266" y="685"/>
                </a:cubicBezTo>
                <a:cubicBezTo>
                  <a:pt x="3267" y="684"/>
                  <a:pt x="3269" y="683"/>
                  <a:pt x="3270" y="683"/>
                </a:cubicBezTo>
                <a:cubicBezTo>
                  <a:pt x="3271" y="683"/>
                  <a:pt x="3273" y="684"/>
                  <a:pt x="3274" y="685"/>
                </a:cubicBezTo>
                <a:cubicBezTo>
                  <a:pt x="3274" y="686"/>
                  <a:pt x="3275" y="687"/>
                  <a:pt x="3275" y="687"/>
                </a:cubicBezTo>
                <a:cubicBezTo>
                  <a:pt x="3276" y="688"/>
                  <a:pt x="3276" y="688"/>
                  <a:pt x="3277" y="688"/>
                </a:cubicBezTo>
                <a:cubicBezTo>
                  <a:pt x="3278" y="689"/>
                  <a:pt x="3278" y="689"/>
                  <a:pt x="3278" y="690"/>
                </a:cubicBezTo>
                <a:cubicBezTo>
                  <a:pt x="3278" y="690"/>
                  <a:pt x="3279" y="691"/>
                  <a:pt x="3279" y="692"/>
                </a:cubicBezTo>
                <a:cubicBezTo>
                  <a:pt x="3280" y="692"/>
                  <a:pt x="3283" y="690"/>
                  <a:pt x="3283" y="690"/>
                </a:cubicBezTo>
                <a:cubicBezTo>
                  <a:pt x="3285" y="689"/>
                  <a:pt x="3286" y="688"/>
                  <a:pt x="3287" y="687"/>
                </a:cubicBezTo>
                <a:cubicBezTo>
                  <a:pt x="3289" y="686"/>
                  <a:pt x="3290" y="685"/>
                  <a:pt x="3291" y="685"/>
                </a:cubicBezTo>
                <a:cubicBezTo>
                  <a:pt x="3292" y="684"/>
                  <a:pt x="3294" y="683"/>
                  <a:pt x="3295" y="684"/>
                </a:cubicBezTo>
                <a:cubicBezTo>
                  <a:pt x="3296" y="685"/>
                  <a:pt x="3295" y="687"/>
                  <a:pt x="3294" y="688"/>
                </a:cubicBezTo>
                <a:cubicBezTo>
                  <a:pt x="3294" y="689"/>
                  <a:pt x="3293" y="689"/>
                  <a:pt x="3293" y="690"/>
                </a:cubicBezTo>
                <a:cubicBezTo>
                  <a:pt x="3292" y="691"/>
                  <a:pt x="3292" y="692"/>
                  <a:pt x="3292" y="692"/>
                </a:cubicBezTo>
                <a:cubicBezTo>
                  <a:pt x="3292" y="693"/>
                  <a:pt x="3293" y="694"/>
                  <a:pt x="3292" y="695"/>
                </a:cubicBezTo>
                <a:cubicBezTo>
                  <a:pt x="3291" y="695"/>
                  <a:pt x="3291" y="695"/>
                  <a:pt x="3290" y="695"/>
                </a:cubicBezTo>
                <a:cubicBezTo>
                  <a:pt x="3288" y="696"/>
                  <a:pt x="3289" y="698"/>
                  <a:pt x="3288" y="699"/>
                </a:cubicBezTo>
                <a:cubicBezTo>
                  <a:pt x="3288" y="699"/>
                  <a:pt x="3288" y="700"/>
                  <a:pt x="3288" y="700"/>
                </a:cubicBezTo>
                <a:cubicBezTo>
                  <a:pt x="3288" y="700"/>
                  <a:pt x="3287" y="700"/>
                  <a:pt x="3287" y="700"/>
                </a:cubicBezTo>
                <a:cubicBezTo>
                  <a:pt x="3287" y="701"/>
                  <a:pt x="3286" y="701"/>
                  <a:pt x="3286" y="702"/>
                </a:cubicBezTo>
                <a:cubicBezTo>
                  <a:pt x="3285" y="703"/>
                  <a:pt x="3283" y="702"/>
                  <a:pt x="3283" y="704"/>
                </a:cubicBezTo>
                <a:cubicBezTo>
                  <a:pt x="3283" y="705"/>
                  <a:pt x="3284" y="704"/>
                  <a:pt x="3285" y="704"/>
                </a:cubicBezTo>
                <a:cubicBezTo>
                  <a:pt x="3286" y="705"/>
                  <a:pt x="3287" y="705"/>
                  <a:pt x="3287" y="707"/>
                </a:cubicBezTo>
                <a:cubicBezTo>
                  <a:pt x="3287" y="708"/>
                  <a:pt x="3286" y="710"/>
                  <a:pt x="3285" y="711"/>
                </a:cubicBezTo>
                <a:cubicBezTo>
                  <a:pt x="3285" y="711"/>
                  <a:pt x="3283" y="713"/>
                  <a:pt x="3285" y="713"/>
                </a:cubicBezTo>
                <a:cubicBezTo>
                  <a:pt x="3286" y="714"/>
                  <a:pt x="3288" y="713"/>
                  <a:pt x="3289" y="713"/>
                </a:cubicBezTo>
                <a:cubicBezTo>
                  <a:pt x="3290" y="713"/>
                  <a:pt x="3292" y="713"/>
                  <a:pt x="3293" y="713"/>
                </a:cubicBezTo>
                <a:cubicBezTo>
                  <a:pt x="3294" y="714"/>
                  <a:pt x="3294" y="714"/>
                  <a:pt x="3294" y="715"/>
                </a:cubicBezTo>
                <a:cubicBezTo>
                  <a:pt x="3293" y="715"/>
                  <a:pt x="3292" y="715"/>
                  <a:pt x="3292" y="716"/>
                </a:cubicBezTo>
                <a:cubicBezTo>
                  <a:pt x="3291" y="716"/>
                  <a:pt x="3291" y="716"/>
                  <a:pt x="3291" y="717"/>
                </a:cubicBezTo>
                <a:cubicBezTo>
                  <a:pt x="3292" y="718"/>
                  <a:pt x="3293" y="718"/>
                  <a:pt x="3293" y="719"/>
                </a:cubicBezTo>
                <a:cubicBezTo>
                  <a:pt x="3292" y="720"/>
                  <a:pt x="3291" y="720"/>
                  <a:pt x="3291" y="721"/>
                </a:cubicBezTo>
                <a:cubicBezTo>
                  <a:pt x="3290" y="722"/>
                  <a:pt x="3290" y="724"/>
                  <a:pt x="3292" y="724"/>
                </a:cubicBezTo>
                <a:cubicBezTo>
                  <a:pt x="3294" y="723"/>
                  <a:pt x="3297" y="721"/>
                  <a:pt x="3300" y="721"/>
                </a:cubicBezTo>
                <a:cubicBezTo>
                  <a:pt x="3301" y="721"/>
                  <a:pt x="3303" y="721"/>
                  <a:pt x="3303" y="720"/>
                </a:cubicBezTo>
                <a:cubicBezTo>
                  <a:pt x="3304" y="718"/>
                  <a:pt x="3304" y="717"/>
                  <a:pt x="3305" y="715"/>
                </a:cubicBezTo>
                <a:cubicBezTo>
                  <a:pt x="3306" y="714"/>
                  <a:pt x="3308" y="714"/>
                  <a:pt x="3309" y="713"/>
                </a:cubicBezTo>
                <a:cubicBezTo>
                  <a:pt x="3310" y="712"/>
                  <a:pt x="3311" y="710"/>
                  <a:pt x="3313" y="709"/>
                </a:cubicBezTo>
                <a:cubicBezTo>
                  <a:pt x="3314" y="708"/>
                  <a:pt x="3316" y="708"/>
                  <a:pt x="3318" y="707"/>
                </a:cubicBezTo>
                <a:cubicBezTo>
                  <a:pt x="3319" y="706"/>
                  <a:pt x="3321" y="704"/>
                  <a:pt x="3322" y="703"/>
                </a:cubicBezTo>
                <a:cubicBezTo>
                  <a:pt x="3323" y="702"/>
                  <a:pt x="3324" y="701"/>
                  <a:pt x="3326" y="700"/>
                </a:cubicBezTo>
                <a:cubicBezTo>
                  <a:pt x="3327" y="699"/>
                  <a:pt x="3329" y="699"/>
                  <a:pt x="3330" y="698"/>
                </a:cubicBezTo>
                <a:cubicBezTo>
                  <a:pt x="3332" y="697"/>
                  <a:pt x="3333" y="695"/>
                  <a:pt x="3335" y="694"/>
                </a:cubicBezTo>
                <a:cubicBezTo>
                  <a:pt x="3336" y="693"/>
                  <a:pt x="3336" y="692"/>
                  <a:pt x="3338" y="693"/>
                </a:cubicBezTo>
                <a:cubicBezTo>
                  <a:pt x="3339" y="693"/>
                  <a:pt x="3339" y="693"/>
                  <a:pt x="3340" y="693"/>
                </a:cubicBezTo>
                <a:cubicBezTo>
                  <a:pt x="3341" y="694"/>
                  <a:pt x="3342" y="693"/>
                  <a:pt x="3342" y="692"/>
                </a:cubicBezTo>
                <a:cubicBezTo>
                  <a:pt x="3343" y="692"/>
                  <a:pt x="3344" y="691"/>
                  <a:pt x="3345" y="691"/>
                </a:cubicBezTo>
                <a:cubicBezTo>
                  <a:pt x="3346" y="690"/>
                  <a:pt x="3346" y="691"/>
                  <a:pt x="3346" y="692"/>
                </a:cubicBezTo>
                <a:cubicBezTo>
                  <a:pt x="3346" y="693"/>
                  <a:pt x="3347" y="694"/>
                  <a:pt x="3347" y="694"/>
                </a:cubicBezTo>
                <a:cubicBezTo>
                  <a:pt x="3347" y="695"/>
                  <a:pt x="3348" y="696"/>
                  <a:pt x="3349" y="695"/>
                </a:cubicBezTo>
                <a:cubicBezTo>
                  <a:pt x="3350" y="695"/>
                  <a:pt x="3350" y="694"/>
                  <a:pt x="3351" y="693"/>
                </a:cubicBezTo>
                <a:cubicBezTo>
                  <a:pt x="3352" y="693"/>
                  <a:pt x="3353" y="692"/>
                  <a:pt x="3353" y="691"/>
                </a:cubicBezTo>
                <a:cubicBezTo>
                  <a:pt x="3353" y="691"/>
                  <a:pt x="3353" y="690"/>
                  <a:pt x="3353" y="689"/>
                </a:cubicBezTo>
                <a:cubicBezTo>
                  <a:pt x="3354" y="688"/>
                  <a:pt x="3352" y="688"/>
                  <a:pt x="3351" y="689"/>
                </a:cubicBezTo>
                <a:cubicBezTo>
                  <a:pt x="3350" y="689"/>
                  <a:pt x="3348" y="689"/>
                  <a:pt x="3347" y="688"/>
                </a:cubicBezTo>
                <a:cubicBezTo>
                  <a:pt x="3347" y="687"/>
                  <a:pt x="3347" y="687"/>
                  <a:pt x="3347" y="687"/>
                </a:cubicBezTo>
                <a:cubicBezTo>
                  <a:pt x="3347" y="686"/>
                  <a:pt x="3347" y="686"/>
                  <a:pt x="3347" y="686"/>
                </a:cubicBezTo>
                <a:cubicBezTo>
                  <a:pt x="3347" y="686"/>
                  <a:pt x="3347" y="685"/>
                  <a:pt x="3347" y="685"/>
                </a:cubicBezTo>
                <a:cubicBezTo>
                  <a:pt x="3348" y="684"/>
                  <a:pt x="3349" y="683"/>
                  <a:pt x="3349" y="682"/>
                </a:cubicBezTo>
                <a:cubicBezTo>
                  <a:pt x="3350" y="681"/>
                  <a:pt x="3350" y="679"/>
                  <a:pt x="3350" y="678"/>
                </a:cubicBezTo>
                <a:cubicBezTo>
                  <a:pt x="3351" y="677"/>
                  <a:pt x="3351" y="677"/>
                  <a:pt x="3352" y="676"/>
                </a:cubicBezTo>
                <a:cubicBezTo>
                  <a:pt x="3352" y="675"/>
                  <a:pt x="3352" y="675"/>
                  <a:pt x="3353" y="674"/>
                </a:cubicBezTo>
                <a:cubicBezTo>
                  <a:pt x="3354" y="673"/>
                  <a:pt x="3354" y="672"/>
                  <a:pt x="3354" y="670"/>
                </a:cubicBezTo>
                <a:cubicBezTo>
                  <a:pt x="3353" y="669"/>
                  <a:pt x="3353" y="668"/>
                  <a:pt x="3353" y="666"/>
                </a:cubicBezTo>
                <a:cubicBezTo>
                  <a:pt x="3353" y="664"/>
                  <a:pt x="3355" y="665"/>
                  <a:pt x="3356" y="664"/>
                </a:cubicBezTo>
                <a:cubicBezTo>
                  <a:pt x="3358" y="664"/>
                  <a:pt x="3359" y="664"/>
                  <a:pt x="3361" y="663"/>
                </a:cubicBezTo>
                <a:cubicBezTo>
                  <a:pt x="3362" y="662"/>
                  <a:pt x="3363" y="662"/>
                  <a:pt x="3365" y="662"/>
                </a:cubicBezTo>
                <a:cubicBezTo>
                  <a:pt x="3367" y="662"/>
                  <a:pt x="3368" y="662"/>
                  <a:pt x="3369" y="661"/>
                </a:cubicBezTo>
                <a:cubicBezTo>
                  <a:pt x="3371" y="661"/>
                  <a:pt x="3372" y="660"/>
                  <a:pt x="3373" y="660"/>
                </a:cubicBezTo>
                <a:cubicBezTo>
                  <a:pt x="3375" y="660"/>
                  <a:pt x="3376" y="660"/>
                  <a:pt x="3377" y="660"/>
                </a:cubicBezTo>
                <a:cubicBezTo>
                  <a:pt x="3379" y="661"/>
                  <a:pt x="3379" y="662"/>
                  <a:pt x="3380" y="663"/>
                </a:cubicBezTo>
                <a:cubicBezTo>
                  <a:pt x="3381" y="665"/>
                  <a:pt x="3383" y="665"/>
                  <a:pt x="3385" y="665"/>
                </a:cubicBezTo>
                <a:cubicBezTo>
                  <a:pt x="3386" y="665"/>
                  <a:pt x="3386" y="665"/>
                  <a:pt x="3387" y="666"/>
                </a:cubicBezTo>
                <a:cubicBezTo>
                  <a:pt x="3388" y="666"/>
                  <a:pt x="3389" y="666"/>
                  <a:pt x="3390" y="667"/>
                </a:cubicBezTo>
                <a:cubicBezTo>
                  <a:pt x="3390" y="667"/>
                  <a:pt x="3388" y="667"/>
                  <a:pt x="3388" y="668"/>
                </a:cubicBezTo>
                <a:cubicBezTo>
                  <a:pt x="3389" y="668"/>
                  <a:pt x="3390" y="667"/>
                  <a:pt x="3390" y="669"/>
                </a:cubicBezTo>
                <a:cubicBezTo>
                  <a:pt x="3388" y="669"/>
                  <a:pt x="3387" y="669"/>
                  <a:pt x="3386" y="668"/>
                </a:cubicBezTo>
                <a:cubicBezTo>
                  <a:pt x="3385" y="667"/>
                  <a:pt x="3384" y="667"/>
                  <a:pt x="3382" y="667"/>
                </a:cubicBezTo>
                <a:cubicBezTo>
                  <a:pt x="3381" y="667"/>
                  <a:pt x="3380" y="666"/>
                  <a:pt x="3378" y="667"/>
                </a:cubicBezTo>
                <a:cubicBezTo>
                  <a:pt x="3377" y="667"/>
                  <a:pt x="3376" y="668"/>
                  <a:pt x="3375" y="669"/>
                </a:cubicBezTo>
                <a:cubicBezTo>
                  <a:pt x="3373" y="672"/>
                  <a:pt x="3369" y="671"/>
                  <a:pt x="3368" y="675"/>
                </a:cubicBezTo>
                <a:cubicBezTo>
                  <a:pt x="3367" y="678"/>
                  <a:pt x="3368" y="681"/>
                  <a:pt x="3368" y="684"/>
                </a:cubicBezTo>
                <a:cubicBezTo>
                  <a:pt x="3368" y="686"/>
                  <a:pt x="3368" y="689"/>
                  <a:pt x="3367" y="690"/>
                </a:cubicBezTo>
                <a:cubicBezTo>
                  <a:pt x="3365" y="691"/>
                  <a:pt x="3363" y="692"/>
                  <a:pt x="3363" y="694"/>
                </a:cubicBezTo>
                <a:cubicBezTo>
                  <a:pt x="3363" y="695"/>
                  <a:pt x="3365" y="697"/>
                  <a:pt x="3365" y="698"/>
                </a:cubicBezTo>
                <a:cubicBezTo>
                  <a:pt x="3366" y="699"/>
                  <a:pt x="3366" y="700"/>
                  <a:pt x="3366" y="702"/>
                </a:cubicBezTo>
                <a:cubicBezTo>
                  <a:pt x="3366" y="703"/>
                  <a:pt x="3366" y="703"/>
                  <a:pt x="3365" y="704"/>
                </a:cubicBezTo>
                <a:cubicBezTo>
                  <a:pt x="3365" y="704"/>
                  <a:pt x="3365" y="705"/>
                  <a:pt x="3364" y="705"/>
                </a:cubicBezTo>
                <a:cubicBezTo>
                  <a:pt x="3363" y="706"/>
                  <a:pt x="3361" y="706"/>
                  <a:pt x="3360" y="707"/>
                </a:cubicBezTo>
                <a:cubicBezTo>
                  <a:pt x="3359" y="708"/>
                  <a:pt x="3359" y="709"/>
                  <a:pt x="3359" y="711"/>
                </a:cubicBezTo>
                <a:cubicBezTo>
                  <a:pt x="3359" y="712"/>
                  <a:pt x="3359" y="713"/>
                  <a:pt x="3359" y="714"/>
                </a:cubicBezTo>
                <a:cubicBezTo>
                  <a:pt x="3360" y="715"/>
                  <a:pt x="3359" y="716"/>
                  <a:pt x="3358" y="717"/>
                </a:cubicBezTo>
                <a:cubicBezTo>
                  <a:pt x="3356" y="717"/>
                  <a:pt x="3354" y="718"/>
                  <a:pt x="3353" y="718"/>
                </a:cubicBezTo>
                <a:cubicBezTo>
                  <a:pt x="3351" y="719"/>
                  <a:pt x="3348" y="720"/>
                  <a:pt x="3346" y="720"/>
                </a:cubicBezTo>
                <a:cubicBezTo>
                  <a:pt x="3344" y="721"/>
                  <a:pt x="3342" y="722"/>
                  <a:pt x="3340" y="723"/>
                </a:cubicBezTo>
                <a:cubicBezTo>
                  <a:pt x="3338" y="724"/>
                  <a:pt x="3336" y="725"/>
                  <a:pt x="3334" y="726"/>
                </a:cubicBezTo>
                <a:cubicBezTo>
                  <a:pt x="3333" y="726"/>
                  <a:pt x="3333" y="726"/>
                  <a:pt x="3332" y="726"/>
                </a:cubicBezTo>
                <a:cubicBezTo>
                  <a:pt x="3331" y="727"/>
                  <a:pt x="3330" y="727"/>
                  <a:pt x="3329" y="727"/>
                </a:cubicBezTo>
                <a:cubicBezTo>
                  <a:pt x="3328" y="728"/>
                  <a:pt x="3327" y="728"/>
                  <a:pt x="3326" y="729"/>
                </a:cubicBezTo>
                <a:cubicBezTo>
                  <a:pt x="3326" y="729"/>
                  <a:pt x="3325" y="730"/>
                  <a:pt x="3325" y="731"/>
                </a:cubicBezTo>
                <a:cubicBezTo>
                  <a:pt x="3325" y="732"/>
                  <a:pt x="3325" y="732"/>
                  <a:pt x="3325" y="733"/>
                </a:cubicBezTo>
                <a:cubicBezTo>
                  <a:pt x="3324" y="734"/>
                  <a:pt x="3323" y="735"/>
                  <a:pt x="3322" y="736"/>
                </a:cubicBezTo>
                <a:cubicBezTo>
                  <a:pt x="3321" y="737"/>
                  <a:pt x="3320" y="738"/>
                  <a:pt x="3318" y="739"/>
                </a:cubicBezTo>
                <a:cubicBezTo>
                  <a:pt x="3316" y="741"/>
                  <a:pt x="3314" y="742"/>
                  <a:pt x="3312" y="744"/>
                </a:cubicBezTo>
                <a:cubicBezTo>
                  <a:pt x="3310" y="746"/>
                  <a:pt x="3309" y="748"/>
                  <a:pt x="3307" y="749"/>
                </a:cubicBezTo>
                <a:cubicBezTo>
                  <a:pt x="3304" y="751"/>
                  <a:pt x="3302" y="752"/>
                  <a:pt x="3300" y="754"/>
                </a:cubicBezTo>
                <a:cubicBezTo>
                  <a:pt x="3298" y="756"/>
                  <a:pt x="3295" y="758"/>
                  <a:pt x="3293" y="760"/>
                </a:cubicBezTo>
                <a:cubicBezTo>
                  <a:pt x="3291" y="762"/>
                  <a:pt x="3288" y="764"/>
                  <a:pt x="3286" y="766"/>
                </a:cubicBezTo>
                <a:cubicBezTo>
                  <a:pt x="3284" y="769"/>
                  <a:pt x="3283" y="772"/>
                  <a:pt x="3281" y="775"/>
                </a:cubicBezTo>
                <a:cubicBezTo>
                  <a:pt x="3280" y="777"/>
                  <a:pt x="3279" y="778"/>
                  <a:pt x="3277" y="779"/>
                </a:cubicBezTo>
                <a:cubicBezTo>
                  <a:pt x="3276" y="781"/>
                  <a:pt x="3275" y="782"/>
                  <a:pt x="3274" y="784"/>
                </a:cubicBezTo>
                <a:cubicBezTo>
                  <a:pt x="3273" y="785"/>
                  <a:pt x="3272" y="785"/>
                  <a:pt x="3271" y="786"/>
                </a:cubicBezTo>
                <a:cubicBezTo>
                  <a:pt x="3270" y="786"/>
                  <a:pt x="3268" y="787"/>
                  <a:pt x="3267" y="788"/>
                </a:cubicBezTo>
                <a:cubicBezTo>
                  <a:pt x="3265" y="790"/>
                  <a:pt x="3263" y="791"/>
                  <a:pt x="3261" y="793"/>
                </a:cubicBezTo>
                <a:cubicBezTo>
                  <a:pt x="3259" y="794"/>
                  <a:pt x="3258" y="795"/>
                  <a:pt x="3256" y="797"/>
                </a:cubicBezTo>
                <a:cubicBezTo>
                  <a:pt x="3255" y="797"/>
                  <a:pt x="3254" y="797"/>
                  <a:pt x="3254" y="798"/>
                </a:cubicBezTo>
                <a:cubicBezTo>
                  <a:pt x="3253" y="798"/>
                  <a:pt x="3252" y="799"/>
                  <a:pt x="3251" y="799"/>
                </a:cubicBezTo>
                <a:cubicBezTo>
                  <a:pt x="3251" y="799"/>
                  <a:pt x="3250" y="799"/>
                  <a:pt x="3250" y="799"/>
                </a:cubicBezTo>
                <a:cubicBezTo>
                  <a:pt x="3248" y="799"/>
                  <a:pt x="3246" y="799"/>
                  <a:pt x="3245" y="799"/>
                </a:cubicBezTo>
                <a:cubicBezTo>
                  <a:pt x="3243" y="799"/>
                  <a:pt x="3242" y="800"/>
                  <a:pt x="3241" y="801"/>
                </a:cubicBezTo>
                <a:cubicBezTo>
                  <a:pt x="3239" y="803"/>
                  <a:pt x="3239" y="804"/>
                  <a:pt x="3237" y="805"/>
                </a:cubicBezTo>
                <a:cubicBezTo>
                  <a:pt x="3235" y="806"/>
                  <a:pt x="3232" y="806"/>
                  <a:pt x="3229" y="806"/>
                </a:cubicBezTo>
                <a:cubicBezTo>
                  <a:pt x="3229" y="806"/>
                  <a:pt x="3228" y="806"/>
                  <a:pt x="3227" y="806"/>
                </a:cubicBezTo>
                <a:cubicBezTo>
                  <a:pt x="3226" y="806"/>
                  <a:pt x="3224" y="806"/>
                  <a:pt x="3224" y="807"/>
                </a:cubicBezTo>
                <a:cubicBezTo>
                  <a:pt x="3224" y="808"/>
                  <a:pt x="3224" y="808"/>
                  <a:pt x="3225" y="809"/>
                </a:cubicBezTo>
                <a:cubicBezTo>
                  <a:pt x="3226" y="809"/>
                  <a:pt x="3226" y="811"/>
                  <a:pt x="3227" y="812"/>
                </a:cubicBezTo>
                <a:cubicBezTo>
                  <a:pt x="3228" y="813"/>
                  <a:pt x="3228" y="815"/>
                  <a:pt x="3228" y="816"/>
                </a:cubicBezTo>
                <a:cubicBezTo>
                  <a:pt x="3228" y="818"/>
                  <a:pt x="3226" y="819"/>
                  <a:pt x="3226" y="820"/>
                </a:cubicBezTo>
                <a:cubicBezTo>
                  <a:pt x="3225" y="821"/>
                  <a:pt x="3225" y="822"/>
                  <a:pt x="3224" y="822"/>
                </a:cubicBezTo>
                <a:cubicBezTo>
                  <a:pt x="3224" y="823"/>
                  <a:pt x="3224" y="824"/>
                  <a:pt x="3223" y="825"/>
                </a:cubicBezTo>
                <a:cubicBezTo>
                  <a:pt x="3223" y="825"/>
                  <a:pt x="3222" y="825"/>
                  <a:pt x="3221" y="826"/>
                </a:cubicBezTo>
                <a:cubicBezTo>
                  <a:pt x="3219" y="826"/>
                  <a:pt x="3218" y="828"/>
                  <a:pt x="3217" y="829"/>
                </a:cubicBezTo>
                <a:cubicBezTo>
                  <a:pt x="3216" y="830"/>
                  <a:pt x="3215" y="831"/>
                  <a:pt x="3214" y="832"/>
                </a:cubicBezTo>
                <a:cubicBezTo>
                  <a:pt x="3213" y="833"/>
                  <a:pt x="3211" y="835"/>
                  <a:pt x="3210" y="836"/>
                </a:cubicBezTo>
                <a:cubicBezTo>
                  <a:pt x="3209" y="838"/>
                  <a:pt x="3208" y="839"/>
                  <a:pt x="3207" y="841"/>
                </a:cubicBezTo>
                <a:cubicBezTo>
                  <a:pt x="3207" y="843"/>
                  <a:pt x="3206" y="845"/>
                  <a:pt x="3205" y="847"/>
                </a:cubicBezTo>
                <a:cubicBezTo>
                  <a:pt x="3204" y="850"/>
                  <a:pt x="3204" y="853"/>
                  <a:pt x="3203" y="855"/>
                </a:cubicBezTo>
                <a:cubicBezTo>
                  <a:pt x="3203" y="856"/>
                  <a:pt x="3203" y="857"/>
                  <a:pt x="3203" y="858"/>
                </a:cubicBezTo>
                <a:cubicBezTo>
                  <a:pt x="3203" y="860"/>
                  <a:pt x="3202" y="861"/>
                  <a:pt x="3202" y="862"/>
                </a:cubicBezTo>
                <a:cubicBezTo>
                  <a:pt x="3202" y="864"/>
                  <a:pt x="3202" y="866"/>
                  <a:pt x="3202" y="868"/>
                </a:cubicBezTo>
                <a:cubicBezTo>
                  <a:pt x="3201" y="872"/>
                  <a:pt x="3201" y="877"/>
                  <a:pt x="3201" y="881"/>
                </a:cubicBezTo>
                <a:cubicBezTo>
                  <a:pt x="3201" y="886"/>
                  <a:pt x="3201" y="891"/>
                  <a:pt x="3202" y="896"/>
                </a:cubicBezTo>
                <a:cubicBezTo>
                  <a:pt x="3203" y="898"/>
                  <a:pt x="3204" y="901"/>
                  <a:pt x="3205" y="904"/>
                </a:cubicBezTo>
                <a:cubicBezTo>
                  <a:pt x="3205" y="906"/>
                  <a:pt x="3206" y="909"/>
                  <a:pt x="3207" y="911"/>
                </a:cubicBezTo>
                <a:cubicBezTo>
                  <a:pt x="3207" y="913"/>
                  <a:pt x="3208" y="915"/>
                  <a:pt x="3208" y="917"/>
                </a:cubicBezTo>
                <a:cubicBezTo>
                  <a:pt x="3209" y="918"/>
                  <a:pt x="3209" y="919"/>
                  <a:pt x="3209" y="920"/>
                </a:cubicBezTo>
                <a:cubicBezTo>
                  <a:pt x="3209" y="922"/>
                  <a:pt x="3209" y="925"/>
                  <a:pt x="3209" y="927"/>
                </a:cubicBezTo>
                <a:cubicBezTo>
                  <a:pt x="3210" y="929"/>
                  <a:pt x="3210" y="931"/>
                  <a:pt x="3210" y="933"/>
                </a:cubicBezTo>
                <a:cubicBezTo>
                  <a:pt x="3210" y="935"/>
                  <a:pt x="3210" y="938"/>
                  <a:pt x="3211" y="940"/>
                </a:cubicBezTo>
                <a:cubicBezTo>
                  <a:pt x="3211" y="943"/>
                  <a:pt x="3212" y="947"/>
                  <a:pt x="3215" y="949"/>
                </a:cubicBezTo>
                <a:cubicBezTo>
                  <a:pt x="3218" y="952"/>
                  <a:pt x="3217" y="955"/>
                  <a:pt x="3218" y="958"/>
                </a:cubicBezTo>
                <a:cubicBezTo>
                  <a:pt x="3218" y="960"/>
                  <a:pt x="3218" y="961"/>
                  <a:pt x="3218" y="962"/>
                </a:cubicBezTo>
                <a:cubicBezTo>
                  <a:pt x="3218" y="963"/>
                  <a:pt x="3219" y="964"/>
                  <a:pt x="3219" y="965"/>
                </a:cubicBezTo>
                <a:cubicBezTo>
                  <a:pt x="3219" y="966"/>
                  <a:pt x="3218" y="967"/>
                  <a:pt x="3219" y="968"/>
                </a:cubicBezTo>
                <a:cubicBezTo>
                  <a:pt x="3219" y="970"/>
                  <a:pt x="3219" y="971"/>
                  <a:pt x="3219" y="972"/>
                </a:cubicBezTo>
                <a:cubicBezTo>
                  <a:pt x="3219" y="974"/>
                  <a:pt x="3219" y="976"/>
                  <a:pt x="3219" y="977"/>
                </a:cubicBezTo>
                <a:cubicBezTo>
                  <a:pt x="3219" y="980"/>
                  <a:pt x="3219" y="983"/>
                  <a:pt x="3222" y="985"/>
                </a:cubicBezTo>
                <a:cubicBezTo>
                  <a:pt x="3223" y="986"/>
                  <a:pt x="3223" y="987"/>
                  <a:pt x="3223" y="989"/>
                </a:cubicBezTo>
                <a:cubicBezTo>
                  <a:pt x="3223" y="990"/>
                  <a:pt x="3223" y="990"/>
                  <a:pt x="3223" y="991"/>
                </a:cubicBezTo>
                <a:cubicBezTo>
                  <a:pt x="3223" y="992"/>
                  <a:pt x="3222" y="992"/>
                  <a:pt x="3222" y="993"/>
                </a:cubicBezTo>
                <a:cubicBezTo>
                  <a:pt x="3223" y="993"/>
                  <a:pt x="3225" y="992"/>
                  <a:pt x="3225" y="991"/>
                </a:cubicBezTo>
                <a:cubicBezTo>
                  <a:pt x="3226" y="990"/>
                  <a:pt x="3227" y="989"/>
                  <a:pt x="3229" y="988"/>
                </a:cubicBezTo>
                <a:cubicBezTo>
                  <a:pt x="3230" y="987"/>
                  <a:pt x="3231" y="986"/>
                  <a:pt x="3233" y="985"/>
                </a:cubicBezTo>
                <a:cubicBezTo>
                  <a:pt x="3234" y="984"/>
                  <a:pt x="3236" y="983"/>
                  <a:pt x="3237" y="981"/>
                </a:cubicBezTo>
                <a:cubicBezTo>
                  <a:pt x="3239" y="978"/>
                  <a:pt x="3242" y="976"/>
                  <a:pt x="3245" y="973"/>
                </a:cubicBezTo>
                <a:cubicBezTo>
                  <a:pt x="3246" y="972"/>
                  <a:pt x="3247" y="970"/>
                  <a:pt x="3248" y="968"/>
                </a:cubicBezTo>
                <a:cubicBezTo>
                  <a:pt x="3249" y="966"/>
                  <a:pt x="3251" y="965"/>
                  <a:pt x="3252" y="963"/>
                </a:cubicBezTo>
                <a:cubicBezTo>
                  <a:pt x="3253" y="963"/>
                  <a:pt x="3254" y="962"/>
                  <a:pt x="3255" y="961"/>
                </a:cubicBezTo>
                <a:cubicBezTo>
                  <a:pt x="3256" y="960"/>
                  <a:pt x="3257" y="959"/>
                  <a:pt x="3257" y="958"/>
                </a:cubicBezTo>
                <a:cubicBezTo>
                  <a:pt x="3258" y="957"/>
                  <a:pt x="3259" y="957"/>
                  <a:pt x="3260" y="956"/>
                </a:cubicBezTo>
                <a:cubicBezTo>
                  <a:pt x="3261" y="954"/>
                  <a:pt x="3259" y="953"/>
                  <a:pt x="3259" y="951"/>
                </a:cubicBezTo>
                <a:cubicBezTo>
                  <a:pt x="3258" y="951"/>
                  <a:pt x="3258" y="950"/>
                  <a:pt x="3258" y="949"/>
                </a:cubicBezTo>
                <a:cubicBezTo>
                  <a:pt x="3258" y="948"/>
                  <a:pt x="3258" y="947"/>
                  <a:pt x="3259" y="946"/>
                </a:cubicBezTo>
                <a:cubicBezTo>
                  <a:pt x="3261" y="945"/>
                  <a:pt x="3261" y="944"/>
                  <a:pt x="3261" y="942"/>
                </a:cubicBezTo>
                <a:cubicBezTo>
                  <a:pt x="3261" y="941"/>
                  <a:pt x="3261" y="939"/>
                  <a:pt x="3260" y="939"/>
                </a:cubicBezTo>
                <a:cubicBezTo>
                  <a:pt x="3259" y="939"/>
                  <a:pt x="3258" y="939"/>
                  <a:pt x="3258" y="938"/>
                </a:cubicBezTo>
                <a:cubicBezTo>
                  <a:pt x="3258" y="938"/>
                  <a:pt x="3258" y="937"/>
                  <a:pt x="3258" y="936"/>
                </a:cubicBezTo>
                <a:cubicBezTo>
                  <a:pt x="3258" y="935"/>
                  <a:pt x="3259" y="936"/>
                  <a:pt x="3259" y="936"/>
                </a:cubicBezTo>
                <a:cubicBezTo>
                  <a:pt x="3260" y="936"/>
                  <a:pt x="3261" y="936"/>
                  <a:pt x="3261" y="937"/>
                </a:cubicBezTo>
                <a:cubicBezTo>
                  <a:pt x="3262" y="937"/>
                  <a:pt x="3261" y="938"/>
                  <a:pt x="3261" y="938"/>
                </a:cubicBezTo>
                <a:cubicBezTo>
                  <a:pt x="3261" y="939"/>
                  <a:pt x="3262" y="939"/>
                  <a:pt x="3262" y="939"/>
                </a:cubicBezTo>
                <a:cubicBezTo>
                  <a:pt x="3263" y="939"/>
                  <a:pt x="3264" y="939"/>
                  <a:pt x="3264" y="939"/>
                </a:cubicBezTo>
                <a:cubicBezTo>
                  <a:pt x="3265" y="939"/>
                  <a:pt x="3265" y="938"/>
                  <a:pt x="3266" y="938"/>
                </a:cubicBezTo>
                <a:cubicBezTo>
                  <a:pt x="3267" y="937"/>
                  <a:pt x="3268" y="936"/>
                  <a:pt x="3269" y="935"/>
                </a:cubicBezTo>
                <a:cubicBezTo>
                  <a:pt x="3271" y="935"/>
                  <a:pt x="3272" y="934"/>
                  <a:pt x="3273" y="933"/>
                </a:cubicBezTo>
                <a:cubicBezTo>
                  <a:pt x="3275" y="933"/>
                  <a:pt x="3276" y="933"/>
                  <a:pt x="3277" y="932"/>
                </a:cubicBezTo>
                <a:cubicBezTo>
                  <a:pt x="3278" y="931"/>
                  <a:pt x="3280" y="931"/>
                  <a:pt x="3281" y="930"/>
                </a:cubicBezTo>
                <a:cubicBezTo>
                  <a:pt x="3282" y="930"/>
                  <a:pt x="3282" y="930"/>
                  <a:pt x="3283" y="931"/>
                </a:cubicBezTo>
                <a:cubicBezTo>
                  <a:pt x="3284" y="931"/>
                  <a:pt x="3283" y="932"/>
                  <a:pt x="3284" y="932"/>
                </a:cubicBezTo>
                <a:cubicBezTo>
                  <a:pt x="3285" y="933"/>
                  <a:pt x="3285" y="932"/>
                  <a:pt x="3286" y="933"/>
                </a:cubicBezTo>
                <a:cubicBezTo>
                  <a:pt x="3286" y="933"/>
                  <a:pt x="3287" y="934"/>
                  <a:pt x="3287" y="934"/>
                </a:cubicBezTo>
                <a:cubicBezTo>
                  <a:pt x="3287" y="934"/>
                  <a:pt x="3288" y="935"/>
                  <a:pt x="3289" y="935"/>
                </a:cubicBezTo>
                <a:cubicBezTo>
                  <a:pt x="3289" y="935"/>
                  <a:pt x="3289" y="934"/>
                  <a:pt x="3288" y="933"/>
                </a:cubicBezTo>
                <a:cubicBezTo>
                  <a:pt x="3288" y="933"/>
                  <a:pt x="3289" y="932"/>
                  <a:pt x="3289" y="931"/>
                </a:cubicBezTo>
                <a:cubicBezTo>
                  <a:pt x="3288" y="931"/>
                  <a:pt x="3288" y="930"/>
                  <a:pt x="3287" y="930"/>
                </a:cubicBezTo>
                <a:cubicBezTo>
                  <a:pt x="3287" y="929"/>
                  <a:pt x="3287" y="928"/>
                  <a:pt x="3287" y="928"/>
                </a:cubicBezTo>
                <a:cubicBezTo>
                  <a:pt x="3287" y="927"/>
                  <a:pt x="3286" y="927"/>
                  <a:pt x="3286" y="927"/>
                </a:cubicBezTo>
                <a:cubicBezTo>
                  <a:pt x="3285" y="926"/>
                  <a:pt x="3284" y="923"/>
                  <a:pt x="3286" y="923"/>
                </a:cubicBezTo>
                <a:cubicBezTo>
                  <a:pt x="3287" y="923"/>
                  <a:pt x="3288" y="924"/>
                  <a:pt x="3288" y="923"/>
                </a:cubicBezTo>
                <a:cubicBezTo>
                  <a:pt x="3288" y="922"/>
                  <a:pt x="3287" y="921"/>
                  <a:pt x="3286" y="920"/>
                </a:cubicBezTo>
                <a:cubicBezTo>
                  <a:pt x="3285" y="920"/>
                  <a:pt x="3285" y="918"/>
                  <a:pt x="3285" y="916"/>
                </a:cubicBezTo>
                <a:cubicBezTo>
                  <a:pt x="3285" y="915"/>
                  <a:pt x="3286" y="914"/>
                  <a:pt x="3287" y="913"/>
                </a:cubicBezTo>
                <a:cubicBezTo>
                  <a:pt x="3287" y="911"/>
                  <a:pt x="3287" y="910"/>
                  <a:pt x="3288" y="908"/>
                </a:cubicBezTo>
                <a:cubicBezTo>
                  <a:pt x="3288" y="907"/>
                  <a:pt x="3289" y="906"/>
                  <a:pt x="3290" y="905"/>
                </a:cubicBezTo>
                <a:cubicBezTo>
                  <a:pt x="3292" y="903"/>
                  <a:pt x="3293" y="903"/>
                  <a:pt x="3294" y="902"/>
                </a:cubicBezTo>
                <a:cubicBezTo>
                  <a:pt x="3297" y="901"/>
                  <a:pt x="3299" y="898"/>
                  <a:pt x="3302" y="897"/>
                </a:cubicBezTo>
                <a:cubicBezTo>
                  <a:pt x="3304" y="895"/>
                  <a:pt x="3306" y="895"/>
                  <a:pt x="3309" y="894"/>
                </a:cubicBezTo>
                <a:cubicBezTo>
                  <a:pt x="3311" y="894"/>
                  <a:pt x="3311" y="896"/>
                  <a:pt x="3313" y="897"/>
                </a:cubicBezTo>
                <a:cubicBezTo>
                  <a:pt x="3314" y="897"/>
                  <a:pt x="3316" y="897"/>
                  <a:pt x="3317" y="897"/>
                </a:cubicBezTo>
                <a:cubicBezTo>
                  <a:pt x="3318" y="896"/>
                  <a:pt x="3320" y="896"/>
                  <a:pt x="3321" y="896"/>
                </a:cubicBezTo>
                <a:cubicBezTo>
                  <a:pt x="3323" y="895"/>
                  <a:pt x="3324" y="895"/>
                  <a:pt x="3325" y="894"/>
                </a:cubicBezTo>
                <a:cubicBezTo>
                  <a:pt x="3326" y="893"/>
                  <a:pt x="3327" y="892"/>
                  <a:pt x="3328" y="891"/>
                </a:cubicBezTo>
                <a:cubicBezTo>
                  <a:pt x="3330" y="890"/>
                  <a:pt x="3331" y="889"/>
                  <a:pt x="3330" y="887"/>
                </a:cubicBezTo>
                <a:cubicBezTo>
                  <a:pt x="3330" y="886"/>
                  <a:pt x="3329" y="885"/>
                  <a:pt x="3328" y="884"/>
                </a:cubicBezTo>
                <a:cubicBezTo>
                  <a:pt x="3327" y="883"/>
                  <a:pt x="3327" y="883"/>
                  <a:pt x="3327" y="882"/>
                </a:cubicBezTo>
                <a:cubicBezTo>
                  <a:pt x="3326" y="882"/>
                  <a:pt x="3326" y="881"/>
                  <a:pt x="3325" y="881"/>
                </a:cubicBezTo>
                <a:cubicBezTo>
                  <a:pt x="3324" y="881"/>
                  <a:pt x="3324" y="880"/>
                  <a:pt x="3324" y="879"/>
                </a:cubicBezTo>
                <a:cubicBezTo>
                  <a:pt x="3324" y="879"/>
                  <a:pt x="3324" y="879"/>
                  <a:pt x="3324" y="878"/>
                </a:cubicBezTo>
                <a:cubicBezTo>
                  <a:pt x="3323" y="877"/>
                  <a:pt x="3323" y="875"/>
                  <a:pt x="3323" y="873"/>
                </a:cubicBezTo>
                <a:cubicBezTo>
                  <a:pt x="3323" y="871"/>
                  <a:pt x="3323" y="869"/>
                  <a:pt x="3323" y="867"/>
                </a:cubicBezTo>
                <a:cubicBezTo>
                  <a:pt x="3323" y="865"/>
                  <a:pt x="3324" y="864"/>
                  <a:pt x="3324" y="863"/>
                </a:cubicBezTo>
                <a:cubicBezTo>
                  <a:pt x="3325" y="861"/>
                  <a:pt x="3325" y="860"/>
                  <a:pt x="3326" y="858"/>
                </a:cubicBezTo>
                <a:cubicBezTo>
                  <a:pt x="3327" y="855"/>
                  <a:pt x="3329" y="853"/>
                  <a:pt x="3332" y="851"/>
                </a:cubicBezTo>
                <a:cubicBezTo>
                  <a:pt x="3333" y="850"/>
                  <a:pt x="3334" y="850"/>
                  <a:pt x="3336" y="850"/>
                </a:cubicBezTo>
                <a:cubicBezTo>
                  <a:pt x="3337" y="850"/>
                  <a:pt x="3339" y="849"/>
                  <a:pt x="3339" y="848"/>
                </a:cubicBezTo>
                <a:cubicBezTo>
                  <a:pt x="3338" y="846"/>
                  <a:pt x="3337" y="846"/>
                  <a:pt x="3337" y="844"/>
                </a:cubicBezTo>
                <a:cubicBezTo>
                  <a:pt x="3337" y="843"/>
                  <a:pt x="3339" y="843"/>
                  <a:pt x="3340" y="843"/>
                </a:cubicBezTo>
                <a:cubicBezTo>
                  <a:pt x="3342" y="843"/>
                  <a:pt x="3343" y="843"/>
                  <a:pt x="3345" y="842"/>
                </a:cubicBezTo>
                <a:cubicBezTo>
                  <a:pt x="3345" y="842"/>
                  <a:pt x="3347" y="840"/>
                  <a:pt x="3348" y="841"/>
                </a:cubicBezTo>
                <a:cubicBezTo>
                  <a:pt x="3349" y="842"/>
                  <a:pt x="3346" y="843"/>
                  <a:pt x="3345" y="844"/>
                </a:cubicBezTo>
                <a:cubicBezTo>
                  <a:pt x="3344" y="844"/>
                  <a:pt x="3344" y="845"/>
                  <a:pt x="3342" y="846"/>
                </a:cubicBezTo>
                <a:cubicBezTo>
                  <a:pt x="3341" y="846"/>
                  <a:pt x="3340" y="847"/>
                  <a:pt x="3340" y="847"/>
                </a:cubicBezTo>
                <a:cubicBezTo>
                  <a:pt x="3339" y="848"/>
                  <a:pt x="3339" y="849"/>
                  <a:pt x="3339" y="849"/>
                </a:cubicBezTo>
                <a:cubicBezTo>
                  <a:pt x="3339" y="850"/>
                  <a:pt x="3340" y="850"/>
                  <a:pt x="3340" y="850"/>
                </a:cubicBezTo>
                <a:cubicBezTo>
                  <a:pt x="3342" y="850"/>
                  <a:pt x="3341" y="853"/>
                  <a:pt x="3342" y="853"/>
                </a:cubicBezTo>
                <a:cubicBezTo>
                  <a:pt x="3343" y="854"/>
                  <a:pt x="3344" y="854"/>
                  <a:pt x="3344" y="854"/>
                </a:cubicBezTo>
                <a:cubicBezTo>
                  <a:pt x="3345" y="854"/>
                  <a:pt x="3346" y="854"/>
                  <a:pt x="3346" y="854"/>
                </a:cubicBezTo>
                <a:cubicBezTo>
                  <a:pt x="3348" y="854"/>
                  <a:pt x="3349" y="853"/>
                  <a:pt x="3351" y="852"/>
                </a:cubicBezTo>
                <a:cubicBezTo>
                  <a:pt x="3352" y="851"/>
                  <a:pt x="3354" y="851"/>
                  <a:pt x="3354" y="849"/>
                </a:cubicBezTo>
                <a:cubicBezTo>
                  <a:pt x="3355" y="848"/>
                  <a:pt x="3354" y="848"/>
                  <a:pt x="3354" y="847"/>
                </a:cubicBezTo>
                <a:cubicBezTo>
                  <a:pt x="3353" y="846"/>
                  <a:pt x="3353" y="845"/>
                  <a:pt x="3353" y="844"/>
                </a:cubicBezTo>
                <a:cubicBezTo>
                  <a:pt x="3353" y="841"/>
                  <a:pt x="3353" y="838"/>
                  <a:pt x="3351" y="836"/>
                </a:cubicBezTo>
                <a:cubicBezTo>
                  <a:pt x="3350" y="835"/>
                  <a:pt x="3349" y="835"/>
                  <a:pt x="3348" y="834"/>
                </a:cubicBezTo>
                <a:cubicBezTo>
                  <a:pt x="3347" y="834"/>
                  <a:pt x="3345" y="834"/>
                  <a:pt x="3344" y="833"/>
                </a:cubicBezTo>
                <a:cubicBezTo>
                  <a:pt x="3343" y="833"/>
                  <a:pt x="3342" y="831"/>
                  <a:pt x="3343" y="830"/>
                </a:cubicBezTo>
                <a:cubicBezTo>
                  <a:pt x="3343" y="828"/>
                  <a:pt x="3343" y="827"/>
                  <a:pt x="3343" y="825"/>
                </a:cubicBezTo>
                <a:cubicBezTo>
                  <a:pt x="3343" y="824"/>
                  <a:pt x="3343" y="824"/>
                  <a:pt x="3343" y="823"/>
                </a:cubicBezTo>
                <a:cubicBezTo>
                  <a:pt x="3343" y="822"/>
                  <a:pt x="3343" y="820"/>
                  <a:pt x="3343" y="819"/>
                </a:cubicBezTo>
                <a:cubicBezTo>
                  <a:pt x="3343" y="818"/>
                  <a:pt x="3343" y="818"/>
                  <a:pt x="3343" y="817"/>
                </a:cubicBezTo>
                <a:cubicBezTo>
                  <a:pt x="3344" y="815"/>
                  <a:pt x="3345" y="814"/>
                  <a:pt x="3346" y="813"/>
                </a:cubicBezTo>
                <a:cubicBezTo>
                  <a:pt x="3347" y="812"/>
                  <a:pt x="3348" y="811"/>
                  <a:pt x="3349" y="810"/>
                </a:cubicBezTo>
                <a:cubicBezTo>
                  <a:pt x="3350" y="808"/>
                  <a:pt x="3355" y="804"/>
                  <a:pt x="3350" y="803"/>
                </a:cubicBezTo>
                <a:cubicBezTo>
                  <a:pt x="3350" y="803"/>
                  <a:pt x="3348" y="804"/>
                  <a:pt x="3348" y="803"/>
                </a:cubicBezTo>
                <a:cubicBezTo>
                  <a:pt x="3347" y="803"/>
                  <a:pt x="3346" y="803"/>
                  <a:pt x="3346" y="802"/>
                </a:cubicBezTo>
                <a:cubicBezTo>
                  <a:pt x="3345" y="802"/>
                  <a:pt x="3344" y="802"/>
                  <a:pt x="3344" y="801"/>
                </a:cubicBezTo>
                <a:cubicBezTo>
                  <a:pt x="3343" y="800"/>
                  <a:pt x="3341" y="799"/>
                  <a:pt x="3340" y="799"/>
                </a:cubicBezTo>
                <a:cubicBezTo>
                  <a:pt x="3339" y="800"/>
                  <a:pt x="3337" y="801"/>
                  <a:pt x="3337" y="802"/>
                </a:cubicBezTo>
                <a:cubicBezTo>
                  <a:pt x="3336" y="803"/>
                  <a:pt x="3337" y="806"/>
                  <a:pt x="3336" y="807"/>
                </a:cubicBezTo>
                <a:cubicBezTo>
                  <a:pt x="3334" y="808"/>
                  <a:pt x="3335" y="804"/>
                  <a:pt x="3334" y="804"/>
                </a:cubicBezTo>
                <a:cubicBezTo>
                  <a:pt x="3333" y="803"/>
                  <a:pt x="3332" y="803"/>
                  <a:pt x="3332" y="803"/>
                </a:cubicBezTo>
                <a:cubicBezTo>
                  <a:pt x="3331" y="802"/>
                  <a:pt x="3329" y="801"/>
                  <a:pt x="3328" y="801"/>
                </a:cubicBezTo>
                <a:cubicBezTo>
                  <a:pt x="3327" y="800"/>
                  <a:pt x="3327" y="798"/>
                  <a:pt x="3327" y="797"/>
                </a:cubicBezTo>
                <a:cubicBezTo>
                  <a:pt x="3327" y="795"/>
                  <a:pt x="3327" y="794"/>
                  <a:pt x="3328" y="792"/>
                </a:cubicBezTo>
                <a:cubicBezTo>
                  <a:pt x="3329" y="790"/>
                  <a:pt x="3329" y="789"/>
                  <a:pt x="3330" y="787"/>
                </a:cubicBezTo>
                <a:cubicBezTo>
                  <a:pt x="3331" y="786"/>
                  <a:pt x="3332" y="785"/>
                  <a:pt x="3333" y="783"/>
                </a:cubicBezTo>
                <a:cubicBezTo>
                  <a:pt x="3334" y="782"/>
                  <a:pt x="3335" y="780"/>
                  <a:pt x="3336" y="779"/>
                </a:cubicBezTo>
                <a:cubicBezTo>
                  <a:pt x="3337" y="778"/>
                  <a:pt x="3339" y="777"/>
                  <a:pt x="3340" y="777"/>
                </a:cubicBezTo>
                <a:cubicBezTo>
                  <a:pt x="3341" y="776"/>
                  <a:pt x="3342" y="774"/>
                  <a:pt x="3343" y="774"/>
                </a:cubicBezTo>
                <a:cubicBezTo>
                  <a:pt x="3345" y="773"/>
                  <a:pt x="3346" y="772"/>
                  <a:pt x="3347" y="771"/>
                </a:cubicBezTo>
                <a:cubicBezTo>
                  <a:pt x="3348" y="770"/>
                  <a:pt x="3348" y="770"/>
                  <a:pt x="3348" y="769"/>
                </a:cubicBezTo>
                <a:cubicBezTo>
                  <a:pt x="3347" y="769"/>
                  <a:pt x="3346" y="769"/>
                  <a:pt x="3346" y="768"/>
                </a:cubicBezTo>
                <a:cubicBezTo>
                  <a:pt x="3346" y="768"/>
                  <a:pt x="3346" y="767"/>
                  <a:pt x="3346" y="767"/>
                </a:cubicBezTo>
                <a:cubicBezTo>
                  <a:pt x="3347" y="766"/>
                  <a:pt x="3347" y="766"/>
                  <a:pt x="3348" y="767"/>
                </a:cubicBezTo>
                <a:cubicBezTo>
                  <a:pt x="3348" y="767"/>
                  <a:pt x="3351" y="768"/>
                  <a:pt x="3351" y="767"/>
                </a:cubicBezTo>
                <a:cubicBezTo>
                  <a:pt x="3352" y="767"/>
                  <a:pt x="3351" y="766"/>
                  <a:pt x="3351" y="766"/>
                </a:cubicBezTo>
                <a:cubicBezTo>
                  <a:pt x="3350" y="765"/>
                  <a:pt x="3350" y="765"/>
                  <a:pt x="3350" y="764"/>
                </a:cubicBezTo>
                <a:cubicBezTo>
                  <a:pt x="3349" y="761"/>
                  <a:pt x="3354" y="761"/>
                  <a:pt x="3353" y="758"/>
                </a:cubicBezTo>
                <a:cubicBezTo>
                  <a:pt x="3353" y="757"/>
                  <a:pt x="3352" y="757"/>
                  <a:pt x="3352" y="756"/>
                </a:cubicBezTo>
                <a:cubicBezTo>
                  <a:pt x="3351" y="755"/>
                  <a:pt x="3351" y="753"/>
                  <a:pt x="3352" y="752"/>
                </a:cubicBezTo>
                <a:cubicBezTo>
                  <a:pt x="3352" y="750"/>
                  <a:pt x="3353" y="749"/>
                  <a:pt x="3354" y="748"/>
                </a:cubicBezTo>
                <a:cubicBezTo>
                  <a:pt x="3355" y="746"/>
                  <a:pt x="3355" y="745"/>
                  <a:pt x="3357" y="744"/>
                </a:cubicBezTo>
                <a:cubicBezTo>
                  <a:pt x="3358" y="744"/>
                  <a:pt x="3359" y="744"/>
                  <a:pt x="3360" y="743"/>
                </a:cubicBezTo>
                <a:cubicBezTo>
                  <a:pt x="3361" y="743"/>
                  <a:pt x="3363" y="742"/>
                  <a:pt x="3363" y="742"/>
                </a:cubicBezTo>
                <a:cubicBezTo>
                  <a:pt x="3362" y="741"/>
                  <a:pt x="3361" y="742"/>
                  <a:pt x="3361" y="741"/>
                </a:cubicBezTo>
                <a:cubicBezTo>
                  <a:pt x="3360" y="741"/>
                  <a:pt x="3360" y="740"/>
                  <a:pt x="3361" y="740"/>
                </a:cubicBezTo>
                <a:cubicBezTo>
                  <a:pt x="3361" y="740"/>
                  <a:pt x="3362" y="740"/>
                  <a:pt x="3363" y="740"/>
                </a:cubicBezTo>
                <a:cubicBezTo>
                  <a:pt x="3364" y="740"/>
                  <a:pt x="3364" y="740"/>
                  <a:pt x="3365" y="740"/>
                </a:cubicBezTo>
                <a:cubicBezTo>
                  <a:pt x="3366" y="740"/>
                  <a:pt x="3366" y="740"/>
                  <a:pt x="3367" y="741"/>
                </a:cubicBezTo>
                <a:cubicBezTo>
                  <a:pt x="3368" y="741"/>
                  <a:pt x="3369" y="741"/>
                  <a:pt x="3369" y="741"/>
                </a:cubicBezTo>
                <a:cubicBezTo>
                  <a:pt x="3370" y="743"/>
                  <a:pt x="3367" y="743"/>
                  <a:pt x="3367" y="744"/>
                </a:cubicBezTo>
                <a:cubicBezTo>
                  <a:pt x="3368" y="745"/>
                  <a:pt x="3369" y="746"/>
                  <a:pt x="3370" y="746"/>
                </a:cubicBezTo>
                <a:cubicBezTo>
                  <a:pt x="3370" y="745"/>
                  <a:pt x="3370" y="745"/>
                  <a:pt x="3370" y="744"/>
                </a:cubicBezTo>
                <a:cubicBezTo>
                  <a:pt x="3370" y="744"/>
                  <a:pt x="3370" y="743"/>
                  <a:pt x="3371" y="743"/>
                </a:cubicBezTo>
                <a:cubicBezTo>
                  <a:pt x="3372" y="742"/>
                  <a:pt x="3372" y="740"/>
                  <a:pt x="3374" y="740"/>
                </a:cubicBezTo>
                <a:cubicBezTo>
                  <a:pt x="3375" y="740"/>
                  <a:pt x="3375" y="740"/>
                  <a:pt x="3376" y="740"/>
                </a:cubicBezTo>
                <a:cubicBezTo>
                  <a:pt x="3377" y="740"/>
                  <a:pt x="3377" y="739"/>
                  <a:pt x="3378" y="739"/>
                </a:cubicBezTo>
                <a:cubicBezTo>
                  <a:pt x="3380" y="739"/>
                  <a:pt x="3379" y="742"/>
                  <a:pt x="3380" y="743"/>
                </a:cubicBezTo>
                <a:cubicBezTo>
                  <a:pt x="3381" y="743"/>
                  <a:pt x="3382" y="744"/>
                  <a:pt x="3382" y="744"/>
                </a:cubicBezTo>
                <a:cubicBezTo>
                  <a:pt x="3383" y="745"/>
                  <a:pt x="3383" y="745"/>
                  <a:pt x="3383" y="746"/>
                </a:cubicBezTo>
                <a:cubicBezTo>
                  <a:pt x="3383" y="747"/>
                  <a:pt x="3385" y="748"/>
                  <a:pt x="3386" y="747"/>
                </a:cubicBezTo>
                <a:cubicBezTo>
                  <a:pt x="3387" y="746"/>
                  <a:pt x="3387" y="744"/>
                  <a:pt x="3389" y="743"/>
                </a:cubicBezTo>
                <a:cubicBezTo>
                  <a:pt x="3389" y="743"/>
                  <a:pt x="3390" y="743"/>
                  <a:pt x="3390" y="742"/>
                </a:cubicBezTo>
                <a:cubicBezTo>
                  <a:pt x="3390" y="741"/>
                  <a:pt x="3389" y="740"/>
                  <a:pt x="3390" y="739"/>
                </a:cubicBezTo>
                <a:cubicBezTo>
                  <a:pt x="3391" y="739"/>
                  <a:pt x="3391" y="739"/>
                  <a:pt x="3392" y="739"/>
                </a:cubicBezTo>
                <a:cubicBezTo>
                  <a:pt x="3393" y="738"/>
                  <a:pt x="3394" y="736"/>
                  <a:pt x="3395" y="736"/>
                </a:cubicBezTo>
                <a:cubicBezTo>
                  <a:pt x="3397" y="736"/>
                  <a:pt x="3398" y="735"/>
                  <a:pt x="3399" y="734"/>
                </a:cubicBezTo>
                <a:cubicBezTo>
                  <a:pt x="3400" y="733"/>
                  <a:pt x="3402" y="733"/>
                  <a:pt x="3403" y="733"/>
                </a:cubicBezTo>
                <a:cubicBezTo>
                  <a:pt x="3404" y="732"/>
                  <a:pt x="3405" y="731"/>
                  <a:pt x="3407" y="730"/>
                </a:cubicBezTo>
                <a:cubicBezTo>
                  <a:pt x="3408" y="730"/>
                  <a:pt x="3409" y="730"/>
                  <a:pt x="3410" y="729"/>
                </a:cubicBezTo>
                <a:cubicBezTo>
                  <a:pt x="3411" y="728"/>
                  <a:pt x="3411" y="728"/>
                  <a:pt x="3412" y="728"/>
                </a:cubicBezTo>
                <a:cubicBezTo>
                  <a:pt x="3413" y="727"/>
                  <a:pt x="3413" y="727"/>
                  <a:pt x="3413" y="728"/>
                </a:cubicBezTo>
                <a:cubicBezTo>
                  <a:pt x="3413" y="730"/>
                  <a:pt x="3410" y="729"/>
                  <a:pt x="3411" y="731"/>
                </a:cubicBezTo>
                <a:cubicBezTo>
                  <a:pt x="3411" y="732"/>
                  <a:pt x="3412" y="732"/>
                  <a:pt x="3412" y="733"/>
                </a:cubicBezTo>
                <a:cubicBezTo>
                  <a:pt x="3412" y="733"/>
                  <a:pt x="3412" y="734"/>
                  <a:pt x="3411" y="735"/>
                </a:cubicBezTo>
                <a:cubicBezTo>
                  <a:pt x="3411" y="735"/>
                  <a:pt x="3410" y="735"/>
                  <a:pt x="3410" y="736"/>
                </a:cubicBezTo>
                <a:cubicBezTo>
                  <a:pt x="3410" y="737"/>
                  <a:pt x="3410" y="738"/>
                  <a:pt x="3410" y="738"/>
                </a:cubicBezTo>
                <a:cubicBezTo>
                  <a:pt x="3409" y="740"/>
                  <a:pt x="3408" y="741"/>
                  <a:pt x="3408" y="742"/>
                </a:cubicBezTo>
                <a:cubicBezTo>
                  <a:pt x="3408" y="743"/>
                  <a:pt x="3408" y="743"/>
                  <a:pt x="3409" y="744"/>
                </a:cubicBezTo>
                <a:cubicBezTo>
                  <a:pt x="3409" y="745"/>
                  <a:pt x="3409" y="746"/>
                  <a:pt x="3409" y="746"/>
                </a:cubicBezTo>
                <a:cubicBezTo>
                  <a:pt x="3411" y="748"/>
                  <a:pt x="3414" y="744"/>
                  <a:pt x="3415" y="743"/>
                </a:cubicBezTo>
                <a:cubicBezTo>
                  <a:pt x="3416" y="742"/>
                  <a:pt x="3417" y="742"/>
                  <a:pt x="3418" y="740"/>
                </a:cubicBezTo>
                <a:cubicBezTo>
                  <a:pt x="3419" y="739"/>
                  <a:pt x="3420" y="738"/>
                  <a:pt x="3421" y="737"/>
                </a:cubicBezTo>
                <a:cubicBezTo>
                  <a:pt x="3422" y="737"/>
                  <a:pt x="3423" y="736"/>
                  <a:pt x="3424" y="734"/>
                </a:cubicBezTo>
                <a:cubicBezTo>
                  <a:pt x="3425" y="733"/>
                  <a:pt x="3426" y="732"/>
                  <a:pt x="3427" y="731"/>
                </a:cubicBezTo>
                <a:cubicBezTo>
                  <a:pt x="3429" y="731"/>
                  <a:pt x="3430" y="731"/>
                  <a:pt x="3431" y="731"/>
                </a:cubicBezTo>
                <a:cubicBezTo>
                  <a:pt x="3433" y="730"/>
                  <a:pt x="3434" y="729"/>
                  <a:pt x="3435" y="728"/>
                </a:cubicBezTo>
                <a:cubicBezTo>
                  <a:pt x="3436" y="727"/>
                  <a:pt x="3438" y="727"/>
                  <a:pt x="3439" y="727"/>
                </a:cubicBezTo>
                <a:cubicBezTo>
                  <a:pt x="3440" y="726"/>
                  <a:pt x="3441" y="726"/>
                  <a:pt x="3442" y="725"/>
                </a:cubicBezTo>
                <a:cubicBezTo>
                  <a:pt x="3444" y="724"/>
                  <a:pt x="3446" y="725"/>
                  <a:pt x="3448" y="725"/>
                </a:cubicBezTo>
                <a:cubicBezTo>
                  <a:pt x="3450" y="725"/>
                  <a:pt x="3451" y="724"/>
                  <a:pt x="3453" y="724"/>
                </a:cubicBezTo>
                <a:cubicBezTo>
                  <a:pt x="3456" y="724"/>
                  <a:pt x="3459" y="724"/>
                  <a:pt x="3462" y="724"/>
                </a:cubicBezTo>
                <a:cubicBezTo>
                  <a:pt x="3464" y="723"/>
                  <a:pt x="3468" y="722"/>
                  <a:pt x="3470" y="724"/>
                </a:cubicBezTo>
                <a:cubicBezTo>
                  <a:pt x="3471" y="725"/>
                  <a:pt x="3472" y="726"/>
                  <a:pt x="3473" y="726"/>
                </a:cubicBezTo>
                <a:cubicBezTo>
                  <a:pt x="3475" y="726"/>
                  <a:pt x="3476" y="727"/>
                  <a:pt x="3477" y="728"/>
                </a:cubicBezTo>
                <a:cubicBezTo>
                  <a:pt x="3478" y="728"/>
                  <a:pt x="3479" y="729"/>
                  <a:pt x="3479" y="730"/>
                </a:cubicBezTo>
                <a:cubicBezTo>
                  <a:pt x="3480" y="732"/>
                  <a:pt x="3480" y="733"/>
                  <a:pt x="3482" y="733"/>
                </a:cubicBezTo>
                <a:cubicBezTo>
                  <a:pt x="3482" y="734"/>
                  <a:pt x="3483" y="734"/>
                  <a:pt x="3483" y="735"/>
                </a:cubicBezTo>
                <a:cubicBezTo>
                  <a:pt x="3483" y="735"/>
                  <a:pt x="3482" y="736"/>
                  <a:pt x="3482" y="737"/>
                </a:cubicBezTo>
                <a:cubicBezTo>
                  <a:pt x="3482" y="738"/>
                  <a:pt x="3484" y="738"/>
                  <a:pt x="3485" y="739"/>
                </a:cubicBezTo>
                <a:cubicBezTo>
                  <a:pt x="3485" y="739"/>
                  <a:pt x="3486" y="740"/>
                  <a:pt x="3486" y="741"/>
                </a:cubicBezTo>
                <a:cubicBezTo>
                  <a:pt x="3487" y="741"/>
                  <a:pt x="3487" y="741"/>
                  <a:pt x="3488" y="742"/>
                </a:cubicBezTo>
                <a:cubicBezTo>
                  <a:pt x="3489" y="742"/>
                  <a:pt x="3490" y="744"/>
                  <a:pt x="3491" y="744"/>
                </a:cubicBezTo>
                <a:cubicBezTo>
                  <a:pt x="3493" y="745"/>
                  <a:pt x="3493" y="743"/>
                  <a:pt x="3494" y="741"/>
                </a:cubicBezTo>
                <a:cubicBezTo>
                  <a:pt x="3494" y="741"/>
                  <a:pt x="3494" y="740"/>
                  <a:pt x="3494" y="739"/>
                </a:cubicBezTo>
                <a:cubicBezTo>
                  <a:pt x="3494" y="738"/>
                  <a:pt x="3494" y="738"/>
                  <a:pt x="3495" y="737"/>
                </a:cubicBezTo>
                <a:cubicBezTo>
                  <a:pt x="3496" y="736"/>
                  <a:pt x="3495" y="734"/>
                  <a:pt x="3496" y="733"/>
                </a:cubicBezTo>
                <a:cubicBezTo>
                  <a:pt x="3497" y="733"/>
                  <a:pt x="3498" y="733"/>
                  <a:pt x="3498" y="732"/>
                </a:cubicBezTo>
                <a:cubicBezTo>
                  <a:pt x="3499" y="732"/>
                  <a:pt x="3499" y="731"/>
                  <a:pt x="3498" y="731"/>
                </a:cubicBezTo>
                <a:cubicBezTo>
                  <a:pt x="3498" y="731"/>
                  <a:pt x="3498" y="731"/>
                  <a:pt x="3498" y="730"/>
                </a:cubicBezTo>
                <a:cubicBezTo>
                  <a:pt x="3498" y="730"/>
                  <a:pt x="3498" y="730"/>
                  <a:pt x="3498" y="729"/>
                </a:cubicBezTo>
                <a:cubicBezTo>
                  <a:pt x="3498" y="729"/>
                  <a:pt x="3499" y="729"/>
                  <a:pt x="3500" y="728"/>
                </a:cubicBezTo>
                <a:cubicBezTo>
                  <a:pt x="3502" y="728"/>
                  <a:pt x="3503" y="726"/>
                  <a:pt x="3504" y="726"/>
                </a:cubicBezTo>
                <a:cubicBezTo>
                  <a:pt x="3507" y="725"/>
                  <a:pt x="3510" y="726"/>
                  <a:pt x="3511" y="723"/>
                </a:cubicBezTo>
                <a:cubicBezTo>
                  <a:pt x="3512" y="721"/>
                  <a:pt x="3513" y="720"/>
                  <a:pt x="3515" y="719"/>
                </a:cubicBezTo>
                <a:cubicBezTo>
                  <a:pt x="3519" y="718"/>
                  <a:pt x="3523" y="718"/>
                  <a:pt x="3526" y="715"/>
                </a:cubicBezTo>
                <a:cubicBezTo>
                  <a:pt x="3526" y="715"/>
                  <a:pt x="3527" y="714"/>
                  <a:pt x="3528" y="714"/>
                </a:cubicBezTo>
                <a:cubicBezTo>
                  <a:pt x="3528" y="713"/>
                  <a:pt x="3528" y="713"/>
                  <a:pt x="3528" y="712"/>
                </a:cubicBezTo>
                <a:cubicBezTo>
                  <a:pt x="3528" y="709"/>
                  <a:pt x="3531" y="710"/>
                  <a:pt x="3533" y="710"/>
                </a:cubicBezTo>
                <a:cubicBezTo>
                  <a:pt x="3533" y="710"/>
                  <a:pt x="3535" y="710"/>
                  <a:pt x="3534" y="709"/>
                </a:cubicBezTo>
                <a:cubicBezTo>
                  <a:pt x="3534" y="708"/>
                  <a:pt x="3533" y="708"/>
                  <a:pt x="3533" y="708"/>
                </a:cubicBezTo>
                <a:cubicBezTo>
                  <a:pt x="3531" y="707"/>
                  <a:pt x="3533" y="705"/>
                  <a:pt x="3534" y="705"/>
                </a:cubicBezTo>
                <a:cubicBezTo>
                  <a:pt x="3535" y="705"/>
                  <a:pt x="3536" y="705"/>
                  <a:pt x="3537" y="705"/>
                </a:cubicBezTo>
                <a:cubicBezTo>
                  <a:pt x="3538" y="704"/>
                  <a:pt x="3538" y="703"/>
                  <a:pt x="3538" y="703"/>
                </a:cubicBezTo>
                <a:cubicBezTo>
                  <a:pt x="3539" y="702"/>
                  <a:pt x="3540" y="702"/>
                  <a:pt x="3541" y="702"/>
                </a:cubicBezTo>
                <a:cubicBezTo>
                  <a:pt x="3541" y="702"/>
                  <a:pt x="3542" y="703"/>
                  <a:pt x="3543" y="702"/>
                </a:cubicBezTo>
                <a:cubicBezTo>
                  <a:pt x="3543" y="702"/>
                  <a:pt x="3543" y="701"/>
                  <a:pt x="3542" y="700"/>
                </a:cubicBezTo>
                <a:cubicBezTo>
                  <a:pt x="3542" y="700"/>
                  <a:pt x="3539" y="698"/>
                  <a:pt x="3541" y="697"/>
                </a:cubicBezTo>
                <a:cubicBezTo>
                  <a:pt x="3542" y="697"/>
                  <a:pt x="3542" y="698"/>
                  <a:pt x="3543" y="698"/>
                </a:cubicBezTo>
                <a:cubicBezTo>
                  <a:pt x="3543" y="699"/>
                  <a:pt x="3544" y="699"/>
                  <a:pt x="3545" y="699"/>
                </a:cubicBezTo>
                <a:cubicBezTo>
                  <a:pt x="3546" y="698"/>
                  <a:pt x="3547" y="697"/>
                  <a:pt x="3548" y="697"/>
                </a:cubicBezTo>
                <a:cubicBezTo>
                  <a:pt x="3550" y="697"/>
                  <a:pt x="3551" y="697"/>
                  <a:pt x="3552" y="696"/>
                </a:cubicBezTo>
                <a:cubicBezTo>
                  <a:pt x="3554" y="695"/>
                  <a:pt x="3555" y="694"/>
                  <a:pt x="3555" y="692"/>
                </a:cubicBezTo>
                <a:cubicBezTo>
                  <a:pt x="3555" y="691"/>
                  <a:pt x="3555" y="689"/>
                  <a:pt x="3557" y="689"/>
                </a:cubicBezTo>
                <a:cubicBezTo>
                  <a:pt x="3558" y="690"/>
                  <a:pt x="3559" y="690"/>
                  <a:pt x="3560" y="690"/>
                </a:cubicBezTo>
                <a:cubicBezTo>
                  <a:pt x="3561" y="689"/>
                  <a:pt x="3562" y="688"/>
                  <a:pt x="3563" y="687"/>
                </a:cubicBezTo>
                <a:cubicBezTo>
                  <a:pt x="3564" y="687"/>
                  <a:pt x="3566" y="687"/>
                  <a:pt x="3567" y="687"/>
                </a:cubicBezTo>
                <a:cubicBezTo>
                  <a:pt x="3570" y="687"/>
                  <a:pt x="3572" y="689"/>
                  <a:pt x="3575" y="687"/>
                </a:cubicBezTo>
                <a:cubicBezTo>
                  <a:pt x="3575" y="686"/>
                  <a:pt x="3576" y="686"/>
                  <a:pt x="3576" y="686"/>
                </a:cubicBezTo>
                <a:cubicBezTo>
                  <a:pt x="3577" y="686"/>
                  <a:pt x="3578" y="686"/>
                  <a:pt x="3578" y="685"/>
                </a:cubicBezTo>
                <a:cubicBezTo>
                  <a:pt x="3578" y="684"/>
                  <a:pt x="3577" y="684"/>
                  <a:pt x="3577" y="683"/>
                </a:cubicBezTo>
                <a:cubicBezTo>
                  <a:pt x="3576" y="682"/>
                  <a:pt x="3577" y="682"/>
                  <a:pt x="3578" y="682"/>
                </a:cubicBezTo>
                <a:cubicBezTo>
                  <a:pt x="3579" y="681"/>
                  <a:pt x="3581" y="682"/>
                  <a:pt x="3582" y="682"/>
                </a:cubicBezTo>
                <a:cubicBezTo>
                  <a:pt x="3584" y="681"/>
                  <a:pt x="3586" y="681"/>
                  <a:pt x="3587" y="680"/>
                </a:cubicBezTo>
                <a:cubicBezTo>
                  <a:pt x="3589" y="679"/>
                  <a:pt x="3589" y="677"/>
                  <a:pt x="3591" y="676"/>
                </a:cubicBezTo>
                <a:cubicBezTo>
                  <a:pt x="3592" y="675"/>
                  <a:pt x="3595" y="674"/>
                  <a:pt x="3597" y="674"/>
                </a:cubicBezTo>
                <a:cubicBezTo>
                  <a:pt x="3599" y="673"/>
                  <a:pt x="3601" y="672"/>
                  <a:pt x="3603" y="671"/>
                </a:cubicBezTo>
                <a:cubicBezTo>
                  <a:pt x="3604" y="670"/>
                  <a:pt x="3605" y="670"/>
                  <a:pt x="3606" y="669"/>
                </a:cubicBezTo>
                <a:cubicBezTo>
                  <a:pt x="3608" y="668"/>
                  <a:pt x="3610" y="668"/>
                  <a:pt x="3611" y="667"/>
                </a:cubicBezTo>
                <a:cubicBezTo>
                  <a:pt x="3613" y="667"/>
                  <a:pt x="3615" y="666"/>
                  <a:pt x="3616" y="666"/>
                </a:cubicBezTo>
                <a:cubicBezTo>
                  <a:pt x="3618" y="665"/>
                  <a:pt x="3619" y="665"/>
                  <a:pt x="3621" y="665"/>
                </a:cubicBezTo>
                <a:cubicBezTo>
                  <a:pt x="3622" y="665"/>
                  <a:pt x="3623" y="665"/>
                  <a:pt x="3624" y="665"/>
                </a:cubicBezTo>
                <a:cubicBezTo>
                  <a:pt x="3625" y="664"/>
                  <a:pt x="3625" y="664"/>
                  <a:pt x="3624" y="664"/>
                </a:cubicBezTo>
                <a:cubicBezTo>
                  <a:pt x="3623" y="663"/>
                  <a:pt x="3621" y="662"/>
                  <a:pt x="3622" y="661"/>
                </a:cubicBezTo>
                <a:cubicBezTo>
                  <a:pt x="3622" y="660"/>
                  <a:pt x="3623" y="660"/>
                  <a:pt x="3623" y="659"/>
                </a:cubicBezTo>
                <a:cubicBezTo>
                  <a:pt x="3623" y="659"/>
                  <a:pt x="3623" y="659"/>
                  <a:pt x="3623" y="658"/>
                </a:cubicBezTo>
                <a:cubicBezTo>
                  <a:pt x="3623" y="658"/>
                  <a:pt x="3624" y="658"/>
                  <a:pt x="3624" y="658"/>
                </a:cubicBezTo>
                <a:cubicBezTo>
                  <a:pt x="3624" y="657"/>
                  <a:pt x="3622" y="657"/>
                  <a:pt x="3623" y="656"/>
                </a:cubicBezTo>
                <a:cubicBezTo>
                  <a:pt x="3623" y="655"/>
                  <a:pt x="3624" y="657"/>
                  <a:pt x="3624" y="657"/>
                </a:cubicBezTo>
                <a:cubicBezTo>
                  <a:pt x="3625" y="657"/>
                  <a:pt x="3627" y="657"/>
                  <a:pt x="3628" y="657"/>
                </a:cubicBezTo>
                <a:cubicBezTo>
                  <a:pt x="3629" y="657"/>
                  <a:pt x="3629" y="657"/>
                  <a:pt x="3630" y="657"/>
                </a:cubicBezTo>
                <a:cubicBezTo>
                  <a:pt x="3630" y="657"/>
                  <a:pt x="3632" y="656"/>
                  <a:pt x="3631" y="657"/>
                </a:cubicBezTo>
                <a:cubicBezTo>
                  <a:pt x="3631" y="657"/>
                  <a:pt x="3630" y="658"/>
                  <a:pt x="3630" y="658"/>
                </a:cubicBezTo>
                <a:cubicBezTo>
                  <a:pt x="3629" y="658"/>
                  <a:pt x="3629" y="659"/>
                  <a:pt x="3629" y="659"/>
                </a:cubicBezTo>
                <a:cubicBezTo>
                  <a:pt x="3628" y="661"/>
                  <a:pt x="3628" y="662"/>
                  <a:pt x="3627" y="662"/>
                </a:cubicBezTo>
                <a:cubicBezTo>
                  <a:pt x="3626" y="662"/>
                  <a:pt x="3625" y="662"/>
                  <a:pt x="3626" y="663"/>
                </a:cubicBezTo>
                <a:cubicBezTo>
                  <a:pt x="3626" y="663"/>
                  <a:pt x="3627" y="664"/>
                  <a:pt x="3627" y="664"/>
                </a:cubicBezTo>
                <a:cubicBezTo>
                  <a:pt x="3628" y="664"/>
                  <a:pt x="3628" y="663"/>
                  <a:pt x="3629" y="663"/>
                </a:cubicBezTo>
                <a:cubicBezTo>
                  <a:pt x="3630" y="663"/>
                  <a:pt x="3629" y="664"/>
                  <a:pt x="3630" y="664"/>
                </a:cubicBezTo>
                <a:cubicBezTo>
                  <a:pt x="3631" y="665"/>
                  <a:pt x="3633" y="664"/>
                  <a:pt x="3634" y="664"/>
                </a:cubicBezTo>
                <a:cubicBezTo>
                  <a:pt x="3636" y="664"/>
                  <a:pt x="3637" y="664"/>
                  <a:pt x="3639" y="664"/>
                </a:cubicBezTo>
                <a:cubicBezTo>
                  <a:pt x="3641" y="664"/>
                  <a:pt x="3642" y="665"/>
                  <a:pt x="3643" y="665"/>
                </a:cubicBezTo>
                <a:cubicBezTo>
                  <a:pt x="3645" y="665"/>
                  <a:pt x="3646" y="665"/>
                  <a:pt x="3647" y="666"/>
                </a:cubicBezTo>
                <a:cubicBezTo>
                  <a:pt x="3649" y="667"/>
                  <a:pt x="3650" y="667"/>
                  <a:pt x="3652" y="668"/>
                </a:cubicBezTo>
                <a:cubicBezTo>
                  <a:pt x="3653" y="668"/>
                  <a:pt x="3654" y="669"/>
                  <a:pt x="3656" y="669"/>
                </a:cubicBezTo>
                <a:cubicBezTo>
                  <a:pt x="3657" y="669"/>
                  <a:pt x="3658" y="670"/>
                  <a:pt x="3660" y="670"/>
                </a:cubicBezTo>
                <a:cubicBezTo>
                  <a:pt x="3660" y="670"/>
                  <a:pt x="3661" y="671"/>
                  <a:pt x="3661" y="671"/>
                </a:cubicBezTo>
                <a:cubicBezTo>
                  <a:pt x="3662" y="672"/>
                  <a:pt x="3662" y="672"/>
                  <a:pt x="3663" y="672"/>
                </a:cubicBezTo>
                <a:cubicBezTo>
                  <a:pt x="3667" y="674"/>
                  <a:pt x="3665" y="668"/>
                  <a:pt x="3667" y="666"/>
                </a:cubicBezTo>
                <a:cubicBezTo>
                  <a:pt x="3668" y="666"/>
                  <a:pt x="3669" y="666"/>
                  <a:pt x="3669" y="665"/>
                </a:cubicBezTo>
                <a:cubicBezTo>
                  <a:pt x="3670" y="665"/>
                  <a:pt x="3670" y="664"/>
                  <a:pt x="3671" y="664"/>
                </a:cubicBezTo>
                <a:cubicBezTo>
                  <a:pt x="3672" y="663"/>
                  <a:pt x="3674" y="663"/>
                  <a:pt x="3674" y="661"/>
                </a:cubicBezTo>
                <a:cubicBezTo>
                  <a:pt x="3675" y="658"/>
                  <a:pt x="3673" y="655"/>
                  <a:pt x="3671" y="654"/>
                </a:cubicBezTo>
                <a:cubicBezTo>
                  <a:pt x="3670" y="654"/>
                  <a:pt x="3668" y="653"/>
                  <a:pt x="3669" y="651"/>
                </a:cubicBezTo>
                <a:cubicBezTo>
                  <a:pt x="3669" y="650"/>
                  <a:pt x="3671" y="650"/>
                  <a:pt x="3671" y="648"/>
                </a:cubicBezTo>
                <a:cubicBezTo>
                  <a:pt x="3671" y="647"/>
                  <a:pt x="3670" y="645"/>
                  <a:pt x="3669" y="644"/>
                </a:cubicBezTo>
                <a:cubicBezTo>
                  <a:pt x="3669" y="643"/>
                  <a:pt x="3667" y="643"/>
                  <a:pt x="3666" y="643"/>
                </a:cubicBezTo>
                <a:cubicBezTo>
                  <a:pt x="3665" y="642"/>
                  <a:pt x="3664" y="642"/>
                  <a:pt x="3663" y="642"/>
                </a:cubicBezTo>
                <a:cubicBezTo>
                  <a:pt x="3662" y="641"/>
                  <a:pt x="3662" y="640"/>
                  <a:pt x="3662" y="639"/>
                </a:cubicBezTo>
                <a:cubicBezTo>
                  <a:pt x="3661" y="638"/>
                  <a:pt x="3660" y="638"/>
                  <a:pt x="3660" y="637"/>
                </a:cubicBezTo>
                <a:cubicBezTo>
                  <a:pt x="3659" y="636"/>
                  <a:pt x="3659" y="635"/>
                  <a:pt x="3659" y="634"/>
                </a:cubicBezTo>
                <a:cubicBezTo>
                  <a:pt x="3658" y="633"/>
                  <a:pt x="3658" y="633"/>
                  <a:pt x="3658" y="634"/>
                </a:cubicBezTo>
                <a:cubicBezTo>
                  <a:pt x="3658" y="635"/>
                  <a:pt x="3658" y="635"/>
                  <a:pt x="3658" y="636"/>
                </a:cubicBezTo>
                <a:cubicBezTo>
                  <a:pt x="3658" y="637"/>
                  <a:pt x="3659" y="637"/>
                  <a:pt x="3658" y="638"/>
                </a:cubicBezTo>
                <a:cubicBezTo>
                  <a:pt x="3657" y="638"/>
                  <a:pt x="3657" y="638"/>
                  <a:pt x="3656" y="638"/>
                </a:cubicBezTo>
                <a:cubicBezTo>
                  <a:pt x="3656" y="637"/>
                  <a:pt x="3657" y="636"/>
                  <a:pt x="3657" y="636"/>
                </a:cubicBezTo>
                <a:cubicBezTo>
                  <a:pt x="3657" y="635"/>
                  <a:pt x="3657" y="634"/>
                  <a:pt x="3657" y="633"/>
                </a:cubicBezTo>
                <a:cubicBezTo>
                  <a:pt x="3657" y="633"/>
                  <a:pt x="3656" y="633"/>
                  <a:pt x="3655" y="633"/>
                </a:cubicBezTo>
                <a:cubicBezTo>
                  <a:pt x="3655" y="633"/>
                  <a:pt x="3654" y="633"/>
                  <a:pt x="3653" y="633"/>
                </a:cubicBezTo>
                <a:cubicBezTo>
                  <a:pt x="3653" y="633"/>
                  <a:pt x="3652" y="634"/>
                  <a:pt x="3651" y="634"/>
                </a:cubicBezTo>
                <a:cubicBezTo>
                  <a:pt x="3651" y="634"/>
                  <a:pt x="3650" y="634"/>
                  <a:pt x="3650" y="633"/>
                </a:cubicBezTo>
                <a:cubicBezTo>
                  <a:pt x="3650" y="633"/>
                  <a:pt x="3650" y="633"/>
                  <a:pt x="3650" y="632"/>
                </a:cubicBezTo>
                <a:cubicBezTo>
                  <a:pt x="3650" y="632"/>
                  <a:pt x="3650" y="632"/>
                  <a:pt x="3651" y="631"/>
                </a:cubicBezTo>
                <a:cubicBezTo>
                  <a:pt x="3651" y="631"/>
                  <a:pt x="3652" y="631"/>
                  <a:pt x="3652" y="631"/>
                </a:cubicBezTo>
                <a:cubicBezTo>
                  <a:pt x="3654" y="632"/>
                  <a:pt x="3655" y="633"/>
                  <a:pt x="3656" y="632"/>
                </a:cubicBezTo>
                <a:cubicBezTo>
                  <a:pt x="3657" y="631"/>
                  <a:pt x="3657" y="631"/>
                  <a:pt x="3657" y="631"/>
                </a:cubicBezTo>
                <a:cubicBezTo>
                  <a:pt x="3657" y="631"/>
                  <a:pt x="3658" y="631"/>
                  <a:pt x="3658" y="630"/>
                </a:cubicBezTo>
                <a:cubicBezTo>
                  <a:pt x="3659" y="629"/>
                  <a:pt x="3658" y="628"/>
                  <a:pt x="3657" y="627"/>
                </a:cubicBezTo>
                <a:cubicBezTo>
                  <a:pt x="3657" y="626"/>
                  <a:pt x="3656" y="625"/>
                  <a:pt x="3656" y="624"/>
                </a:cubicBezTo>
                <a:cubicBezTo>
                  <a:pt x="3656" y="622"/>
                  <a:pt x="3657" y="621"/>
                  <a:pt x="3655" y="620"/>
                </a:cubicBezTo>
                <a:cubicBezTo>
                  <a:pt x="3653" y="620"/>
                  <a:pt x="3654" y="618"/>
                  <a:pt x="3654" y="617"/>
                </a:cubicBezTo>
                <a:cubicBezTo>
                  <a:pt x="3653" y="616"/>
                  <a:pt x="3652" y="615"/>
                  <a:pt x="3651" y="614"/>
                </a:cubicBezTo>
                <a:cubicBezTo>
                  <a:pt x="3651" y="613"/>
                  <a:pt x="3651" y="612"/>
                  <a:pt x="3650" y="610"/>
                </a:cubicBezTo>
                <a:cubicBezTo>
                  <a:pt x="3649" y="609"/>
                  <a:pt x="3648" y="608"/>
                  <a:pt x="3647" y="610"/>
                </a:cubicBezTo>
                <a:cubicBezTo>
                  <a:pt x="3646" y="611"/>
                  <a:pt x="3646" y="612"/>
                  <a:pt x="3644" y="613"/>
                </a:cubicBezTo>
                <a:cubicBezTo>
                  <a:pt x="3643" y="613"/>
                  <a:pt x="3641" y="612"/>
                  <a:pt x="3640" y="611"/>
                </a:cubicBezTo>
                <a:cubicBezTo>
                  <a:pt x="3639" y="611"/>
                  <a:pt x="3638" y="610"/>
                  <a:pt x="3636" y="609"/>
                </a:cubicBezTo>
                <a:cubicBezTo>
                  <a:pt x="3635" y="609"/>
                  <a:pt x="3634" y="608"/>
                  <a:pt x="3633" y="607"/>
                </a:cubicBezTo>
                <a:cubicBezTo>
                  <a:pt x="3632" y="604"/>
                  <a:pt x="3633" y="601"/>
                  <a:pt x="3632" y="598"/>
                </a:cubicBezTo>
                <a:cubicBezTo>
                  <a:pt x="3632" y="598"/>
                  <a:pt x="3631" y="597"/>
                  <a:pt x="3631" y="597"/>
                </a:cubicBezTo>
                <a:cubicBezTo>
                  <a:pt x="3631" y="596"/>
                  <a:pt x="3630" y="595"/>
                  <a:pt x="3630" y="595"/>
                </a:cubicBezTo>
                <a:cubicBezTo>
                  <a:pt x="3629" y="594"/>
                  <a:pt x="3628" y="595"/>
                  <a:pt x="3627" y="596"/>
                </a:cubicBezTo>
                <a:cubicBezTo>
                  <a:pt x="3626" y="596"/>
                  <a:pt x="3625" y="596"/>
                  <a:pt x="3624" y="596"/>
                </a:cubicBezTo>
                <a:cubicBezTo>
                  <a:pt x="3624" y="596"/>
                  <a:pt x="3623" y="597"/>
                  <a:pt x="3623" y="597"/>
                </a:cubicBezTo>
                <a:cubicBezTo>
                  <a:pt x="3621" y="597"/>
                  <a:pt x="3620" y="598"/>
                  <a:pt x="3619" y="598"/>
                </a:cubicBezTo>
                <a:cubicBezTo>
                  <a:pt x="3617" y="598"/>
                  <a:pt x="3615" y="597"/>
                  <a:pt x="3613" y="597"/>
                </a:cubicBezTo>
                <a:cubicBezTo>
                  <a:pt x="3612" y="598"/>
                  <a:pt x="3611" y="598"/>
                  <a:pt x="3611" y="599"/>
                </a:cubicBezTo>
                <a:cubicBezTo>
                  <a:pt x="3610" y="599"/>
                  <a:pt x="3609" y="600"/>
                  <a:pt x="3609" y="600"/>
                </a:cubicBezTo>
                <a:cubicBezTo>
                  <a:pt x="3608" y="600"/>
                  <a:pt x="3607" y="601"/>
                  <a:pt x="3607" y="602"/>
                </a:cubicBezTo>
                <a:cubicBezTo>
                  <a:pt x="3607" y="601"/>
                  <a:pt x="3606" y="600"/>
                  <a:pt x="3607" y="600"/>
                </a:cubicBezTo>
                <a:cubicBezTo>
                  <a:pt x="3608" y="599"/>
                  <a:pt x="3610" y="599"/>
                  <a:pt x="3610" y="598"/>
                </a:cubicBezTo>
                <a:cubicBezTo>
                  <a:pt x="3611" y="598"/>
                  <a:pt x="3610" y="598"/>
                  <a:pt x="3609" y="598"/>
                </a:cubicBezTo>
                <a:cubicBezTo>
                  <a:pt x="3609" y="597"/>
                  <a:pt x="3609" y="597"/>
                  <a:pt x="3608" y="597"/>
                </a:cubicBezTo>
                <a:cubicBezTo>
                  <a:pt x="3608" y="596"/>
                  <a:pt x="3607" y="596"/>
                  <a:pt x="3607" y="595"/>
                </a:cubicBezTo>
                <a:cubicBezTo>
                  <a:pt x="3606" y="594"/>
                  <a:pt x="3606" y="593"/>
                  <a:pt x="3606" y="592"/>
                </a:cubicBezTo>
                <a:cubicBezTo>
                  <a:pt x="3605" y="591"/>
                  <a:pt x="3604" y="591"/>
                  <a:pt x="3604" y="589"/>
                </a:cubicBezTo>
                <a:cubicBezTo>
                  <a:pt x="3605" y="589"/>
                  <a:pt x="3605" y="590"/>
                  <a:pt x="3606" y="590"/>
                </a:cubicBezTo>
                <a:cubicBezTo>
                  <a:pt x="3606" y="591"/>
                  <a:pt x="3607" y="591"/>
                  <a:pt x="3608" y="591"/>
                </a:cubicBezTo>
                <a:cubicBezTo>
                  <a:pt x="3608" y="591"/>
                  <a:pt x="3608" y="592"/>
                  <a:pt x="3609" y="592"/>
                </a:cubicBezTo>
                <a:cubicBezTo>
                  <a:pt x="3609" y="592"/>
                  <a:pt x="3610" y="592"/>
                  <a:pt x="3611" y="593"/>
                </a:cubicBezTo>
                <a:cubicBezTo>
                  <a:pt x="3612" y="593"/>
                  <a:pt x="3612" y="594"/>
                  <a:pt x="3613" y="593"/>
                </a:cubicBezTo>
                <a:cubicBezTo>
                  <a:pt x="3614" y="593"/>
                  <a:pt x="3614" y="593"/>
                  <a:pt x="3615" y="593"/>
                </a:cubicBezTo>
                <a:cubicBezTo>
                  <a:pt x="3616" y="592"/>
                  <a:pt x="3618" y="593"/>
                  <a:pt x="3619" y="593"/>
                </a:cubicBezTo>
                <a:cubicBezTo>
                  <a:pt x="3620" y="593"/>
                  <a:pt x="3620" y="593"/>
                  <a:pt x="3621" y="593"/>
                </a:cubicBezTo>
                <a:cubicBezTo>
                  <a:pt x="3622" y="594"/>
                  <a:pt x="3622" y="594"/>
                  <a:pt x="3622" y="595"/>
                </a:cubicBezTo>
                <a:cubicBezTo>
                  <a:pt x="3623" y="596"/>
                  <a:pt x="3625" y="595"/>
                  <a:pt x="3626" y="594"/>
                </a:cubicBezTo>
                <a:cubicBezTo>
                  <a:pt x="3626" y="594"/>
                  <a:pt x="3628" y="593"/>
                  <a:pt x="3627" y="591"/>
                </a:cubicBezTo>
                <a:cubicBezTo>
                  <a:pt x="3627" y="591"/>
                  <a:pt x="3627" y="590"/>
                  <a:pt x="3626" y="590"/>
                </a:cubicBezTo>
                <a:cubicBezTo>
                  <a:pt x="3626" y="589"/>
                  <a:pt x="3626" y="589"/>
                  <a:pt x="3625" y="588"/>
                </a:cubicBezTo>
                <a:cubicBezTo>
                  <a:pt x="3625" y="588"/>
                  <a:pt x="3624" y="588"/>
                  <a:pt x="3623" y="588"/>
                </a:cubicBezTo>
                <a:cubicBezTo>
                  <a:pt x="3623" y="588"/>
                  <a:pt x="3622" y="587"/>
                  <a:pt x="3622" y="587"/>
                </a:cubicBezTo>
                <a:cubicBezTo>
                  <a:pt x="3621" y="586"/>
                  <a:pt x="3620" y="587"/>
                  <a:pt x="3619" y="587"/>
                </a:cubicBezTo>
                <a:cubicBezTo>
                  <a:pt x="3619" y="586"/>
                  <a:pt x="3621" y="585"/>
                  <a:pt x="3622" y="586"/>
                </a:cubicBezTo>
                <a:cubicBezTo>
                  <a:pt x="3622" y="586"/>
                  <a:pt x="3623" y="586"/>
                  <a:pt x="3623" y="587"/>
                </a:cubicBezTo>
                <a:cubicBezTo>
                  <a:pt x="3624" y="587"/>
                  <a:pt x="3625" y="587"/>
                  <a:pt x="3625" y="587"/>
                </a:cubicBezTo>
                <a:cubicBezTo>
                  <a:pt x="3627" y="588"/>
                  <a:pt x="3627" y="589"/>
                  <a:pt x="3628" y="590"/>
                </a:cubicBezTo>
                <a:cubicBezTo>
                  <a:pt x="3629" y="590"/>
                  <a:pt x="3631" y="590"/>
                  <a:pt x="3632" y="590"/>
                </a:cubicBezTo>
                <a:cubicBezTo>
                  <a:pt x="3632" y="591"/>
                  <a:pt x="3632" y="592"/>
                  <a:pt x="3632" y="592"/>
                </a:cubicBezTo>
                <a:cubicBezTo>
                  <a:pt x="3631" y="593"/>
                  <a:pt x="3630" y="592"/>
                  <a:pt x="3630" y="593"/>
                </a:cubicBezTo>
                <a:cubicBezTo>
                  <a:pt x="3631" y="594"/>
                  <a:pt x="3632" y="593"/>
                  <a:pt x="3633" y="594"/>
                </a:cubicBezTo>
                <a:cubicBezTo>
                  <a:pt x="3633" y="595"/>
                  <a:pt x="3633" y="595"/>
                  <a:pt x="3634" y="596"/>
                </a:cubicBezTo>
                <a:cubicBezTo>
                  <a:pt x="3635" y="596"/>
                  <a:pt x="3636" y="596"/>
                  <a:pt x="3636" y="597"/>
                </a:cubicBezTo>
                <a:cubicBezTo>
                  <a:pt x="3636" y="597"/>
                  <a:pt x="3637" y="598"/>
                  <a:pt x="3637" y="598"/>
                </a:cubicBezTo>
                <a:cubicBezTo>
                  <a:pt x="3638" y="598"/>
                  <a:pt x="3639" y="597"/>
                  <a:pt x="3640" y="597"/>
                </a:cubicBezTo>
                <a:cubicBezTo>
                  <a:pt x="3641" y="597"/>
                  <a:pt x="3643" y="598"/>
                  <a:pt x="3644" y="598"/>
                </a:cubicBezTo>
                <a:cubicBezTo>
                  <a:pt x="3646" y="598"/>
                  <a:pt x="3647" y="598"/>
                  <a:pt x="3649" y="598"/>
                </a:cubicBezTo>
                <a:cubicBezTo>
                  <a:pt x="3652" y="598"/>
                  <a:pt x="3655" y="596"/>
                  <a:pt x="3659" y="595"/>
                </a:cubicBezTo>
                <a:cubicBezTo>
                  <a:pt x="3659" y="595"/>
                  <a:pt x="3660" y="594"/>
                  <a:pt x="3661" y="594"/>
                </a:cubicBezTo>
                <a:cubicBezTo>
                  <a:pt x="3662" y="594"/>
                  <a:pt x="3662" y="594"/>
                  <a:pt x="3663" y="594"/>
                </a:cubicBezTo>
                <a:cubicBezTo>
                  <a:pt x="3665" y="594"/>
                  <a:pt x="3666" y="593"/>
                  <a:pt x="3667" y="592"/>
                </a:cubicBezTo>
                <a:cubicBezTo>
                  <a:pt x="3670" y="591"/>
                  <a:pt x="3674" y="592"/>
                  <a:pt x="3677" y="590"/>
                </a:cubicBezTo>
                <a:cubicBezTo>
                  <a:pt x="3678" y="589"/>
                  <a:pt x="3679" y="588"/>
                  <a:pt x="3680" y="587"/>
                </a:cubicBezTo>
                <a:cubicBezTo>
                  <a:pt x="3681" y="586"/>
                  <a:pt x="3682" y="585"/>
                  <a:pt x="3684" y="585"/>
                </a:cubicBezTo>
                <a:cubicBezTo>
                  <a:pt x="3686" y="585"/>
                  <a:pt x="3688" y="585"/>
                  <a:pt x="3689" y="583"/>
                </a:cubicBezTo>
                <a:cubicBezTo>
                  <a:pt x="3690" y="583"/>
                  <a:pt x="3690" y="582"/>
                  <a:pt x="3690" y="581"/>
                </a:cubicBezTo>
                <a:cubicBezTo>
                  <a:pt x="3691" y="580"/>
                  <a:pt x="3691" y="579"/>
                  <a:pt x="3692" y="578"/>
                </a:cubicBezTo>
                <a:cubicBezTo>
                  <a:pt x="3693" y="576"/>
                  <a:pt x="3692" y="575"/>
                  <a:pt x="3690" y="576"/>
                </a:cubicBezTo>
                <a:cubicBezTo>
                  <a:pt x="3689" y="576"/>
                  <a:pt x="3689" y="576"/>
                  <a:pt x="3688" y="576"/>
                </a:cubicBezTo>
                <a:cubicBezTo>
                  <a:pt x="3687" y="576"/>
                  <a:pt x="3687" y="576"/>
                  <a:pt x="3686" y="576"/>
                </a:cubicBezTo>
                <a:cubicBezTo>
                  <a:pt x="3685" y="577"/>
                  <a:pt x="3683" y="577"/>
                  <a:pt x="3682" y="577"/>
                </a:cubicBezTo>
                <a:cubicBezTo>
                  <a:pt x="3681" y="577"/>
                  <a:pt x="3680" y="577"/>
                  <a:pt x="3680" y="576"/>
                </a:cubicBezTo>
                <a:cubicBezTo>
                  <a:pt x="3680" y="575"/>
                  <a:pt x="3682" y="576"/>
                  <a:pt x="3682" y="576"/>
                </a:cubicBezTo>
                <a:cubicBezTo>
                  <a:pt x="3684" y="576"/>
                  <a:pt x="3684" y="575"/>
                  <a:pt x="3685" y="574"/>
                </a:cubicBezTo>
                <a:cubicBezTo>
                  <a:pt x="3686" y="573"/>
                  <a:pt x="3688" y="573"/>
                  <a:pt x="3689" y="573"/>
                </a:cubicBezTo>
                <a:cubicBezTo>
                  <a:pt x="3691" y="573"/>
                  <a:pt x="3692" y="572"/>
                  <a:pt x="3693" y="571"/>
                </a:cubicBezTo>
                <a:cubicBezTo>
                  <a:pt x="3695" y="570"/>
                  <a:pt x="3697" y="570"/>
                  <a:pt x="3696" y="568"/>
                </a:cubicBezTo>
                <a:cubicBezTo>
                  <a:pt x="3695" y="566"/>
                  <a:pt x="3694" y="566"/>
                  <a:pt x="3693" y="565"/>
                </a:cubicBezTo>
                <a:cubicBezTo>
                  <a:pt x="3692" y="565"/>
                  <a:pt x="3691" y="564"/>
                  <a:pt x="3690" y="563"/>
                </a:cubicBezTo>
                <a:cubicBezTo>
                  <a:pt x="3688" y="562"/>
                  <a:pt x="3688" y="562"/>
                  <a:pt x="3687" y="560"/>
                </a:cubicBezTo>
                <a:cubicBezTo>
                  <a:pt x="3687" y="558"/>
                  <a:pt x="3687" y="557"/>
                  <a:pt x="3688" y="556"/>
                </a:cubicBezTo>
                <a:cubicBezTo>
                  <a:pt x="3688" y="554"/>
                  <a:pt x="3688" y="553"/>
                  <a:pt x="3688" y="551"/>
                </a:cubicBezTo>
                <a:cubicBezTo>
                  <a:pt x="3688" y="551"/>
                  <a:pt x="3688" y="550"/>
                  <a:pt x="3689" y="550"/>
                </a:cubicBezTo>
                <a:cubicBezTo>
                  <a:pt x="3689" y="550"/>
                  <a:pt x="3688" y="551"/>
                  <a:pt x="3689" y="552"/>
                </a:cubicBezTo>
                <a:cubicBezTo>
                  <a:pt x="3690" y="553"/>
                  <a:pt x="3692" y="552"/>
                  <a:pt x="3693" y="552"/>
                </a:cubicBezTo>
                <a:cubicBezTo>
                  <a:pt x="3693" y="551"/>
                  <a:pt x="3694" y="551"/>
                  <a:pt x="3695" y="550"/>
                </a:cubicBezTo>
                <a:cubicBezTo>
                  <a:pt x="3695" y="550"/>
                  <a:pt x="3696" y="550"/>
                  <a:pt x="3696" y="549"/>
                </a:cubicBezTo>
                <a:cubicBezTo>
                  <a:pt x="3698" y="548"/>
                  <a:pt x="3696" y="547"/>
                  <a:pt x="3695" y="546"/>
                </a:cubicBezTo>
                <a:cubicBezTo>
                  <a:pt x="3695" y="545"/>
                  <a:pt x="3696" y="543"/>
                  <a:pt x="3697" y="543"/>
                </a:cubicBezTo>
                <a:cubicBezTo>
                  <a:pt x="3698" y="543"/>
                  <a:pt x="3699" y="543"/>
                  <a:pt x="3699" y="544"/>
                </a:cubicBezTo>
                <a:cubicBezTo>
                  <a:pt x="3700" y="545"/>
                  <a:pt x="3700" y="545"/>
                  <a:pt x="3699" y="546"/>
                </a:cubicBezTo>
                <a:cubicBezTo>
                  <a:pt x="3699" y="547"/>
                  <a:pt x="3699" y="547"/>
                  <a:pt x="3699" y="548"/>
                </a:cubicBezTo>
                <a:cubicBezTo>
                  <a:pt x="3700" y="548"/>
                  <a:pt x="3700" y="548"/>
                  <a:pt x="3700" y="548"/>
                </a:cubicBezTo>
                <a:cubicBezTo>
                  <a:pt x="3701" y="548"/>
                  <a:pt x="3700" y="549"/>
                  <a:pt x="3701" y="549"/>
                </a:cubicBezTo>
                <a:cubicBezTo>
                  <a:pt x="3702" y="550"/>
                  <a:pt x="3703" y="549"/>
                  <a:pt x="3704" y="548"/>
                </a:cubicBezTo>
                <a:cubicBezTo>
                  <a:pt x="3705" y="547"/>
                  <a:pt x="3706" y="546"/>
                  <a:pt x="3707" y="546"/>
                </a:cubicBezTo>
                <a:cubicBezTo>
                  <a:pt x="3708" y="545"/>
                  <a:pt x="3710" y="543"/>
                  <a:pt x="3711" y="543"/>
                </a:cubicBezTo>
                <a:cubicBezTo>
                  <a:pt x="3713" y="543"/>
                  <a:pt x="3711" y="546"/>
                  <a:pt x="3711" y="547"/>
                </a:cubicBezTo>
                <a:cubicBezTo>
                  <a:pt x="3710" y="548"/>
                  <a:pt x="3711" y="550"/>
                  <a:pt x="3710" y="551"/>
                </a:cubicBezTo>
                <a:cubicBezTo>
                  <a:pt x="3708" y="552"/>
                  <a:pt x="3708" y="553"/>
                  <a:pt x="3707" y="554"/>
                </a:cubicBezTo>
                <a:cubicBezTo>
                  <a:pt x="3707" y="555"/>
                  <a:pt x="3706" y="556"/>
                  <a:pt x="3705" y="555"/>
                </a:cubicBezTo>
                <a:cubicBezTo>
                  <a:pt x="3704" y="555"/>
                  <a:pt x="3704" y="554"/>
                  <a:pt x="3703" y="554"/>
                </a:cubicBezTo>
                <a:cubicBezTo>
                  <a:pt x="3702" y="553"/>
                  <a:pt x="3702" y="555"/>
                  <a:pt x="3703" y="555"/>
                </a:cubicBezTo>
                <a:cubicBezTo>
                  <a:pt x="3703" y="556"/>
                  <a:pt x="3704" y="556"/>
                  <a:pt x="3704" y="556"/>
                </a:cubicBezTo>
                <a:cubicBezTo>
                  <a:pt x="3704" y="558"/>
                  <a:pt x="3704" y="559"/>
                  <a:pt x="3705" y="560"/>
                </a:cubicBezTo>
                <a:cubicBezTo>
                  <a:pt x="3705" y="561"/>
                  <a:pt x="3706" y="561"/>
                  <a:pt x="3707" y="561"/>
                </a:cubicBezTo>
                <a:cubicBezTo>
                  <a:pt x="3707" y="561"/>
                  <a:pt x="3708" y="562"/>
                  <a:pt x="3708" y="563"/>
                </a:cubicBezTo>
                <a:cubicBezTo>
                  <a:pt x="3709" y="563"/>
                  <a:pt x="3709" y="563"/>
                  <a:pt x="3710" y="564"/>
                </a:cubicBezTo>
                <a:cubicBezTo>
                  <a:pt x="3712" y="564"/>
                  <a:pt x="3712" y="566"/>
                  <a:pt x="3711" y="567"/>
                </a:cubicBezTo>
                <a:cubicBezTo>
                  <a:pt x="3711" y="568"/>
                  <a:pt x="3711" y="569"/>
                  <a:pt x="3712" y="569"/>
                </a:cubicBezTo>
                <a:cubicBezTo>
                  <a:pt x="3714" y="569"/>
                  <a:pt x="3715" y="570"/>
                  <a:pt x="3717" y="569"/>
                </a:cubicBezTo>
                <a:cubicBezTo>
                  <a:pt x="3718" y="569"/>
                  <a:pt x="3720" y="569"/>
                  <a:pt x="3722" y="569"/>
                </a:cubicBezTo>
                <a:cubicBezTo>
                  <a:pt x="3724" y="569"/>
                  <a:pt x="3725" y="569"/>
                  <a:pt x="3727" y="569"/>
                </a:cubicBezTo>
                <a:cubicBezTo>
                  <a:pt x="3732" y="569"/>
                  <a:pt x="3736" y="569"/>
                  <a:pt x="3740" y="569"/>
                </a:cubicBezTo>
                <a:cubicBezTo>
                  <a:pt x="3744" y="569"/>
                  <a:pt x="3748" y="571"/>
                  <a:pt x="3751" y="571"/>
                </a:cubicBezTo>
                <a:cubicBezTo>
                  <a:pt x="3753" y="571"/>
                  <a:pt x="3754" y="572"/>
                  <a:pt x="3756" y="573"/>
                </a:cubicBezTo>
                <a:cubicBezTo>
                  <a:pt x="3757" y="573"/>
                  <a:pt x="3758" y="573"/>
                  <a:pt x="3760" y="574"/>
                </a:cubicBezTo>
                <a:cubicBezTo>
                  <a:pt x="3762" y="575"/>
                  <a:pt x="3764" y="578"/>
                  <a:pt x="3764" y="580"/>
                </a:cubicBezTo>
                <a:cubicBezTo>
                  <a:pt x="3765" y="581"/>
                  <a:pt x="3765" y="582"/>
                  <a:pt x="3765" y="582"/>
                </a:cubicBezTo>
                <a:cubicBezTo>
                  <a:pt x="3765" y="583"/>
                  <a:pt x="3764" y="584"/>
                  <a:pt x="3765" y="584"/>
                </a:cubicBezTo>
                <a:cubicBezTo>
                  <a:pt x="3765" y="585"/>
                  <a:pt x="3765" y="585"/>
                  <a:pt x="3766" y="586"/>
                </a:cubicBezTo>
                <a:cubicBezTo>
                  <a:pt x="3766" y="587"/>
                  <a:pt x="3766" y="587"/>
                  <a:pt x="3766" y="588"/>
                </a:cubicBezTo>
                <a:cubicBezTo>
                  <a:pt x="3767" y="589"/>
                  <a:pt x="3768" y="590"/>
                  <a:pt x="3769" y="591"/>
                </a:cubicBezTo>
                <a:cubicBezTo>
                  <a:pt x="3770" y="592"/>
                  <a:pt x="3770" y="592"/>
                  <a:pt x="3770" y="593"/>
                </a:cubicBezTo>
                <a:cubicBezTo>
                  <a:pt x="3771" y="595"/>
                  <a:pt x="3774" y="595"/>
                  <a:pt x="3776" y="595"/>
                </a:cubicBezTo>
                <a:cubicBezTo>
                  <a:pt x="3777" y="595"/>
                  <a:pt x="3779" y="595"/>
                  <a:pt x="3780" y="595"/>
                </a:cubicBezTo>
                <a:cubicBezTo>
                  <a:pt x="3782" y="595"/>
                  <a:pt x="3783" y="595"/>
                  <a:pt x="3784" y="595"/>
                </a:cubicBezTo>
                <a:cubicBezTo>
                  <a:pt x="3785" y="596"/>
                  <a:pt x="3787" y="596"/>
                  <a:pt x="3788" y="596"/>
                </a:cubicBezTo>
                <a:cubicBezTo>
                  <a:pt x="3789" y="597"/>
                  <a:pt x="3791" y="597"/>
                  <a:pt x="3792" y="598"/>
                </a:cubicBezTo>
                <a:cubicBezTo>
                  <a:pt x="3794" y="599"/>
                  <a:pt x="3795" y="600"/>
                  <a:pt x="3796" y="601"/>
                </a:cubicBezTo>
                <a:cubicBezTo>
                  <a:pt x="3796" y="602"/>
                  <a:pt x="3797" y="602"/>
                  <a:pt x="3798" y="603"/>
                </a:cubicBezTo>
                <a:cubicBezTo>
                  <a:pt x="3798" y="603"/>
                  <a:pt x="3799" y="604"/>
                  <a:pt x="3799" y="604"/>
                </a:cubicBezTo>
                <a:cubicBezTo>
                  <a:pt x="3800" y="605"/>
                  <a:pt x="3801" y="606"/>
                  <a:pt x="3802" y="607"/>
                </a:cubicBezTo>
                <a:cubicBezTo>
                  <a:pt x="3803" y="608"/>
                  <a:pt x="3804" y="608"/>
                  <a:pt x="3806" y="609"/>
                </a:cubicBezTo>
                <a:cubicBezTo>
                  <a:pt x="3806" y="609"/>
                  <a:pt x="3807" y="609"/>
                  <a:pt x="3808" y="609"/>
                </a:cubicBezTo>
                <a:cubicBezTo>
                  <a:pt x="3808" y="609"/>
                  <a:pt x="3809" y="608"/>
                  <a:pt x="3809" y="608"/>
                </a:cubicBezTo>
                <a:cubicBezTo>
                  <a:pt x="3811" y="607"/>
                  <a:pt x="3812" y="606"/>
                  <a:pt x="3812" y="604"/>
                </a:cubicBezTo>
                <a:cubicBezTo>
                  <a:pt x="3812" y="604"/>
                  <a:pt x="3813" y="601"/>
                  <a:pt x="3814" y="602"/>
                </a:cubicBezTo>
                <a:cubicBezTo>
                  <a:pt x="3814" y="602"/>
                  <a:pt x="3814" y="603"/>
                  <a:pt x="3814" y="604"/>
                </a:cubicBezTo>
                <a:cubicBezTo>
                  <a:pt x="3813" y="604"/>
                  <a:pt x="3813" y="605"/>
                  <a:pt x="3814" y="605"/>
                </a:cubicBezTo>
                <a:cubicBezTo>
                  <a:pt x="3814" y="605"/>
                  <a:pt x="3814" y="605"/>
                  <a:pt x="3814" y="606"/>
                </a:cubicBezTo>
                <a:cubicBezTo>
                  <a:pt x="3815" y="607"/>
                  <a:pt x="3814" y="609"/>
                  <a:pt x="3815" y="610"/>
                </a:cubicBezTo>
                <a:cubicBezTo>
                  <a:pt x="3815" y="610"/>
                  <a:pt x="3816" y="610"/>
                  <a:pt x="3817" y="611"/>
                </a:cubicBezTo>
                <a:cubicBezTo>
                  <a:pt x="3817" y="611"/>
                  <a:pt x="3818" y="612"/>
                  <a:pt x="3819" y="611"/>
                </a:cubicBezTo>
                <a:cubicBezTo>
                  <a:pt x="3819" y="611"/>
                  <a:pt x="3820" y="610"/>
                  <a:pt x="3820" y="610"/>
                </a:cubicBezTo>
                <a:cubicBezTo>
                  <a:pt x="3821" y="610"/>
                  <a:pt x="3822" y="610"/>
                  <a:pt x="3822" y="609"/>
                </a:cubicBezTo>
                <a:cubicBezTo>
                  <a:pt x="3822" y="608"/>
                  <a:pt x="3822" y="608"/>
                  <a:pt x="3822" y="607"/>
                </a:cubicBezTo>
                <a:cubicBezTo>
                  <a:pt x="3822" y="607"/>
                  <a:pt x="3821" y="606"/>
                  <a:pt x="3822" y="606"/>
                </a:cubicBezTo>
                <a:cubicBezTo>
                  <a:pt x="3822" y="605"/>
                  <a:pt x="3823" y="606"/>
                  <a:pt x="3824" y="606"/>
                </a:cubicBezTo>
                <a:cubicBezTo>
                  <a:pt x="3824" y="607"/>
                  <a:pt x="3825" y="606"/>
                  <a:pt x="3825" y="607"/>
                </a:cubicBezTo>
                <a:cubicBezTo>
                  <a:pt x="3826" y="607"/>
                  <a:pt x="3826" y="607"/>
                  <a:pt x="3827" y="607"/>
                </a:cubicBezTo>
                <a:cubicBezTo>
                  <a:pt x="3828" y="607"/>
                  <a:pt x="3829" y="608"/>
                  <a:pt x="3829" y="607"/>
                </a:cubicBezTo>
                <a:cubicBezTo>
                  <a:pt x="3830" y="607"/>
                  <a:pt x="3831" y="607"/>
                  <a:pt x="3831" y="607"/>
                </a:cubicBezTo>
                <a:cubicBezTo>
                  <a:pt x="3832" y="606"/>
                  <a:pt x="3833" y="607"/>
                  <a:pt x="3833" y="606"/>
                </a:cubicBezTo>
                <a:cubicBezTo>
                  <a:pt x="3834" y="606"/>
                  <a:pt x="3833" y="605"/>
                  <a:pt x="3832" y="605"/>
                </a:cubicBezTo>
                <a:cubicBezTo>
                  <a:pt x="3831" y="605"/>
                  <a:pt x="3831" y="605"/>
                  <a:pt x="3830" y="605"/>
                </a:cubicBezTo>
                <a:cubicBezTo>
                  <a:pt x="3828" y="604"/>
                  <a:pt x="3825" y="603"/>
                  <a:pt x="3822" y="602"/>
                </a:cubicBezTo>
                <a:cubicBezTo>
                  <a:pt x="3822" y="601"/>
                  <a:pt x="3821" y="601"/>
                  <a:pt x="3821" y="600"/>
                </a:cubicBezTo>
                <a:cubicBezTo>
                  <a:pt x="3820" y="600"/>
                  <a:pt x="3820" y="600"/>
                  <a:pt x="3819" y="600"/>
                </a:cubicBezTo>
                <a:cubicBezTo>
                  <a:pt x="3819" y="599"/>
                  <a:pt x="3820" y="598"/>
                  <a:pt x="3820" y="598"/>
                </a:cubicBezTo>
                <a:cubicBezTo>
                  <a:pt x="3821" y="598"/>
                  <a:pt x="3821" y="598"/>
                  <a:pt x="3822" y="597"/>
                </a:cubicBezTo>
                <a:cubicBezTo>
                  <a:pt x="3822" y="596"/>
                  <a:pt x="3822" y="596"/>
                  <a:pt x="3823" y="595"/>
                </a:cubicBezTo>
                <a:cubicBezTo>
                  <a:pt x="3824" y="595"/>
                  <a:pt x="3824" y="595"/>
                  <a:pt x="3824" y="594"/>
                </a:cubicBezTo>
                <a:cubicBezTo>
                  <a:pt x="3823" y="593"/>
                  <a:pt x="3821" y="594"/>
                  <a:pt x="3820" y="593"/>
                </a:cubicBezTo>
                <a:cubicBezTo>
                  <a:pt x="3820" y="592"/>
                  <a:pt x="3820" y="592"/>
                  <a:pt x="3821" y="592"/>
                </a:cubicBezTo>
                <a:cubicBezTo>
                  <a:pt x="3821" y="592"/>
                  <a:pt x="3822" y="593"/>
                  <a:pt x="3822" y="593"/>
                </a:cubicBezTo>
                <a:cubicBezTo>
                  <a:pt x="3823" y="593"/>
                  <a:pt x="3824" y="593"/>
                  <a:pt x="3825" y="592"/>
                </a:cubicBezTo>
                <a:cubicBezTo>
                  <a:pt x="3825" y="592"/>
                  <a:pt x="3825" y="592"/>
                  <a:pt x="3826" y="591"/>
                </a:cubicBezTo>
                <a:cubicBezTo>
                  <a:pt x="3827" y="590"/>
                  <a:pt x="3829" y="591"/>
                  <a:pt x="3830" y="591"/>
                </a:cubicBezTo>
                <a:cubicBezTo>
                  <a:pt x="3832" y="591"/>
                  <a:pt x="3833" y="589"/>
                  <a:pt x="3834" y="588"/>
                </a:cubicBezTo>
                <a:cubicBezTo>
                  <a:pt x="3835" y="587"/>
                  <a:pt x="3835" y="587"/>
                  <a:pt x="3836" y="586"/>
                </a:cubicBezTo>
                <a:cubicBezTo>
                  <a:pt x="3836" y="585"/>
                  <a:pt x="3836" y="585"/>
                  <a:pt x="3836" y="584"/>
                </a:cubicBezTo>
                <a:cubicBezTo>
                  <a:pt x="3836" y="583"/>
                  <a:pt x="3835" y="581"/>
                  <a:pt x="3834" y="581"/>
                </a:cubicBezTo>
                <a:cubicBezTo>
                  <a:pt x="3833" y="581"/>
                  <a:pt x="3832" y="581"/>
                  <a:pt x="3832" y="581"/>
                </a:cubicBezTo>
                <a:cubicBezTo>
                  <a:pt x="3831" y="581"/>
                  <a:pt x="3830" y="581"/>
                  <a:pt x="3830" y="580"/>
                </a:cubicBezTo>
                <a:cubicBezTo>
                  <a:pt x="3829" y="580"/>
                  <a:pt x="3830" y="580"/>
                  <a:pt x="3831" y="580"/>
                </a:cubicBezTo>
                <a:cubicBezTo>
                  <a:pt x="3832" y="579"/>
                  <a:pt x="3832" y="579"/>
                  <a:pt x="3833" y="579"/>
                </a:cubicBezTo>
                <a:cubicBezTo>
                  <a:pt x="3833" y="579"/>
                  <a:pt x="3834" y="579"/>
                  <a:pt x="3835" y="578"/>
                </a:cubicBezTo>
                <a:cubicBezTo>
                  <a:pt x="3835" y="577"/>
                  <a:pt x="3835" y="576"/>
                  <a:pt x="3836" y="575"/>
                </a:cubicBezTo>
                <a:cubicBezTo>
                  <a:pt x="3836" y="574"/>
                  <a:pt x="3837" y="574"/>
                  <a:pt x="3837" y="573"/>
                </a:cubicBezTo>
                <a:cubicBezTo>
                  <a:pt x="3837" y="571"/>
                  <a:pt x="3836" y="572"/>
                  <a:pt x="3836" y="573"/>
                </a:cubicBezTo>
                <a:cubicBezTo>
                  <a:pt x="3836" y="573"/>
                  <a:pt x="3834" y="573"/>
                  <a:pt x="3834" y="573"/>
                </a:cubicBezTo>
                <a:cubicBezTo>
                  <a:pt x="3833" y="573"/>
                  <a:pt x="3833" y="574"/>
                  <a:pt x="3832" y="573"/>
                </a:cubicBezTo>
                <a:cubicBezTo>
                  <a:pt x="3831" y="573"/>
                  <a:pt x="3831" y="573"/>
                  <a:pt x="3832" y="573"/>
                </a:cubicBezTo>
                <a:cubicBezTo>
                  <a:pt x="3832" y="572"/>
                  <a:pt x="3833" y="572"/>
                  <a:pt x="3833" y="571"/>
                </a:cubicBezTo>
                <a:cubicBezTo>
                  <a:pt x="3833" y="571"/>
                  <a:pt x="3833" y="570"/>
                  <a:pt x="3832" y="570"/>
                </a:cubicBezTo>
                <a:cubicBezTo>
                  <a:pt x="3832" y="569"/>
                  <a:pt x="3832" y="569"/>
                  <a:pt x="3831" y="569"/>
                </a:cubicBezTo>
                <a:cubicBezTo>
                  <a:pt x="3831" y="568"/>
                  <a:pt x="3831" y="568"/>
                  <a:pt x="3830" y="568"/>
                </a:cubicBezTo>
                <a:cubicBezTo>
                  <a:pt x="3829" y="566"/>
                  <a:pt x="3828" y="567"/>
                  <a:pt x="3827" y="567"/>
                </a:cubicBezTo>
                <a:cubicBezTo>
                  <a:pt x="3827" y="566"/>
                  <a:pt x="3828" y="566"/>
                  <a:pt x="3828" y="566"/>
                </a:cubicBezTo>
                <a:close/>
                <a:moveTo>
                  <a:pt x="256" y="687"/>
                </a:moveTo>
                <a:cubicBezTo>
                  <a:pt x="255" y="687"/>
                  <a:pt x="254" y="689"/>
                  <a:pt x="253" y="689"/>
                </a:cubicBezTo>
                <a:cubicBezTo>
                  <a:pt x="252" y="689"/>
                  <a:pt x="255" y="687"/>
                  <a:pt x="253" y="686"/>
                </a:cubicBezTo>
                <a:cubicBezTo>
                  <a:pt x="253" y="686"/>
                  <a:pt x="253" y="687"/>
                  <a:pt x="252" y="687"/>
                </a:cubicBezTo>
                <a:cubicBezTo>
                  <a:pt x="252" y="687"/>
                  <a:pt x="252" y="686"/>
                  <a:pt x="252" y="686"/>
                </a:cubicBezTo>
                <a:cubicBezTo>
                  <a:pt x="251" y="686"/>
                  <a:pt x="251" y="686"/>
                  <a:pt x="250" y="686"/>
                </a:cubicBezTo>
                <a:cubicBezTo>
                  <a:pt x="250" y="686"/>
                  <a:pt x="249" y="686"/>
                  <a:pt x="249" y="685"/>
                </a:cubicBezTo>
                <a:cubicBezTo>
                  <a:pt x="248" y="685"/>
                  <a:pt x="248" y="685"/>
                  <a:pt x="247" y="685"/>
                </a:cubicBezTo>
                <a:cubicBezTo>
                  <a:pt x="248" y="683"/>
                  <a:pt x="251" y="685"/>
                  <a:pt x="252" y="685"/>
                </a:cubicBezTo>
                <a:cubicBezTo>
                  <a:pt x="253" y="685"/>
                  <a:pt x="254" y="685"/>
                  <a:pt x="256" y="685"/>
                </a:cubicBezTo>
                <a:cubicBezTo>
                  <a:pt x="257" y="685"/>
                  <a:pt x="260" y="684"/>
                  <a:pt x="260" y="685"/>
                </a:cubicBezTo>
                <a:cubicBezTo>
                  <a:pt x="260" y="686"/>
                  <a:pt x="257" y="686"/>
                  <a:pt x="256" y="687"/>
                </a:cubicBezTo>
                <a:close/>
                <a:moveTo>
                  <a:pt x="265" y="675"/>
                </a:moveTo>
                <a:cubicBezTo>
                  <a:pt x="265" y="674"/>
                  <a:pt x="263" y="672"/>
                  <a:pt x="264" y="672"/>
                </a:cubicBezTo>
                <a:cubicBezTo>
                  <a:pt x="264" y="672"/>
                  <a:pt x="265" y="674"/>
                  <a:pt x="265" y="674"/>
                </a:cubicBezTo>
                <a:cubicBezTo>
                  <a:pt x="266" y="675"/>
                  <a:pt x="266" y="675"/>
                  <a:pt x="266" y="676"/>
                </a:cubicBezTo>
                <a:cubicBezTo>
                  <a:pt x="265" y="676"/>
                  <a:pt x="265" y="675"/>
                  <a:pt x="265" y="675"/>
                </a:cubicBezTo>
                <a:close/>
                <a:moveTo>
                  <a:pt x="274" y="678"/>
                </a:moveTo>
                <a:cubicBezTo>
                  <a:pt x="274" y="676"/>
                  <a:pt x="275" y="676"/>
                  <a:pt x="275" y="677"/>
                </a:cubicBezTo>
                <a:cubicBezTo>
                  <a:pt x="275" y="678"/>
                  <a:pt x="274" y="678"/>
                  <a:pt x="274" y="678"/>
                </a:cubicBezTo>
                <a:close/>
                <a:moveTo>
                  <a:pt x="274" y="672"/>
                </a:moveTo>
                <a:cubicBezTo>
                  <a:pt x="274" y="672"/>
                  <a:pt x="274" y="672"/>
                  <a:pt x="274" y="672"/>
                </a:cubicBezTo>
                <a:cubicBezTo>
                  <a:pt x="275" y="672"/>
                  <a:pt x="275" y="672"/>
                  <a:pt x="275" y="672"/>
                </a:cubicBezTo>
                <a:cubicBezTo>
                  <a:pt x="276" y="673"/>
                  <a:pt x="274" y="673"/>
                  <a:pt x="274" y="672"/>
                </a:cubicBezTo>
                <a:close/>
                <a:moveTo>
                  <a:pt x="271" y="727"/>
                </a:moveTo>
                <a:cubicBezTo>
                  <a:pt x="270" y="728"/>
                  <a:pt x="269" y="729"/>
                  <a:pt x="269" y="730"/>
                </a:cubicBezTo>
                <a:cubicBezTo>
                  <a:pt x="268" y="730"/>
                  <a:pt x="267" y="731"/>
                  <a:pt x="267" y="733"/>
                </a:cubicBezTo>
                <a:cubicBezTo>
                  <a:pt x="267" y="734"/>
                  <a:pt x="266" y="735"/>
                  <a:pt x="266" y="736"/>
                </a:cubicBezTo>
                <a:cubicBezTo>
                  <a:pt x="265" y="736"/>
                  <a:pt x="266" y="733"/>
                  <a:pt x="266" y="733"/>
                </a:cubicBezTo>
                <a:cubicBezTo>
                  <a:pt x="267" y="732"/>
                  <a:pt x="268" y="731"/>
                  <a:pt x="267" y="730"/>
                </a:cubicBezTo>
                <a:cubicBezTo>
                  <a:pt x="266" y="728"/>
                  <a:pt x="264" y="730"/>
                  <a:pt x="263" y="730"/>
                </a:cubicBezTo>
                <a:cubicBezTo>
                  <a:pt x="263" y="731"/>
                  <a:pt x="262" y="732"/>
                  <a:pt x="261" y="732"/>
                </a:cubicBezTo>
                <a:cubicBezTo>
                  <a:pt x="261" y="731"/>
                  <a:pt x="262" y="731"/>
                  <a:pt x="262" y="730"/>
                </a:cubicBezTo>
                <a:cubicBezTo>
                  <a:pt x="263" y="730"/>
                  <a:pt x="263" y="729"/>
                  <a:pt x="264" y="729"/>
                </a:cubicBezTo>
                <a:cubicBezTo>
                  <a:pt x="265" y="728"/>
                  <a:pt x="265" y="728"/>
                  <a:pt x="266" y="728"/>
                </a:cubicBezTo>
                <a:cubicBezTo>
                  <a:pt x="267" y="727"/>
                  <a:pt x="268" y="727"/>
                  <a:pt x="270" y="727"/>
                </a:cubicBezTo>
                <a:cubicBezTo>
                  <a:pt x="271" y="727"/>
                  <a:pt x="273" y="726"/>
                  <a:pt x="274" y="727"/>
                </a:cubicBezTo>
                <a:cubicBezTo>
                  <a:pt x="274" y="727"/>
                  <a:pt x="272" y="727"/>
                  <a:pt x="271" y="727"/>
                </a:cubicBezTo>
                <a:close/>
                <a:moveTo>
                  <a:pt x="292" y="660"/>
                </a:moveTo>
                <a:cubicBezTo>
                  <a:pt x="291" y="660"/>
                  <a:pt x="290" y="660"/>
                  <a:pt x="289" y="660"/>
                </a:cubicBezTo>
                <a:cubicBezTo>
                  <a:pt x="290" y="659"/>
                  <a:pt x="290" y="659"/>
                  <a:pt x="291" y="659"/>
                </a:cubicBezTo>
                <a:cubicBezTo>
                  <a:pt x="292" y="659"/>
                  <a:pt x="292" y="659"/>
                  <a:pt x="293" y="659"/>
                </a:cubicBezTo>
                <a:cubicBezTo>
                  <a:pt x="293" y="659"/>
                  <a:pt x="293" y="659"/>
                  <a:pt x="293" y="658"/>
                </a:cubicBezTo>
                <a:cubicBezTo>
                  <a:pt x="293" y="658"/>
                  <a:pt x="294" y="658"/>
                  <a:pt x="294" y="658"/>
                </a:cubicBezTo>
                <a:cubicBezTo>
                  <a:pt x="294" y="659"/>
                  <a:pt x="292" y="660"/>
                  <a:pt x="292" y="660"/>
                </a:cubicBezTo>
                <a:close/>
                <a:moveTo>
                  <a:pt x="459" y="782"/>
                </a:moveTo>
                <a:cubicBezTo>
                  <a:pt x="459" y="782"/>
                  <a:pt x="457" y="781"/>
                  <a:pt x="457" y="780"/>
                </a:cubicBezTo>
                <a:cubicBezTo>
                  <a:pt x="456" y="780"/>
                  <a:pt x="459" y="780"/>
                  <a:pt x="459" y="780"/>
                </a:cubicBezTo>
                <a:cubicBezTo>
                  <a:pt x="460" y="781"/>
                  <a:pt x="460" y="782"/>
                  <a:pt x="459" y="782"/>
                </a:cubicBezTo>
                <a:close/>
                <a:moveTo>
                  <a:pt x="518" y="445"/>
                </a:moveTo>
                <a:cubicBezTo>
                  <a:pt x="518" y="445"/>
                  <a:pt x="518" y="445"/>
                  <a:pt x="518" y="444"/>
                </a:cubicBezTo>
                <a:cubicBezTo>
                  <a:pt x="517" y="444"/>
                  <a:pt x="517" y="444"/>
                  <a:pt x="517" y="443"/>
                </a:cubicBezTo>
                <a:cubicBezTo>
                  <a:pt x="516" y="443"/>
                  <a:pt x="515" y="442"/>
                  <a:pt x="515" y="442"/>
                </a:cubicBezTo>
                <a:cubicBezTo>
                  <a:pt x="516" y="441"/>
                  <a:pt x="517" y="443"/>
                  <a:pt x="518" y="443"/>
                </a:cubicBezTo>
                <a:cubicBezTo>
                  <a:pt x="518" y="444"/>
                  <a:pt x="519" y="444"/>
                  <a:pt x="519" y="444"/>
                </a:cubicBezTo>
                <a:cubicBezTo>
                  <a:pt x="519" y="445"/>
                  <a:pt x="519" y="445"/>
                  <a:pt x="518" y="445"/>
                </a:cubicBezTo>
                <a:close/>
                <a:moveTo>
                  <a:pt x="250" y="950"/>
                </a:moveTo>
                <a:cubicBezTo>
                  <a:pt x="250" y="950"/>
                  <a:pt x="250" y="949"/>
                  <a:pt x="249" y="948"/>
                </a:cubicBezTo>
                <a:cubicBezTo>
                  <a:pt x="249" y="948"/>
                  <a:pt x="248" y="948"/>
                  <a:pt x="248" y="948"/>
                </a:cubicBezTo>
                <a:cubicBezTo>
                  <a:pt x="246" y="948"/>
                  <a:pt x="245" y="948"/>
                  <a:pt x="244" y="949"/>
                </a:cubicBezTo>
                <a:cubicBezTo>
                  <a:pt x="243" y="949"/>
                  <a:pt x="243" y="949"/>
                  <a:pt x="242" y="950"/>
                </a:cubicBezTo>
                <a:cubicBezTo>
                  <a:pt x="242" y="950"/>
                  <a:pt x="241" y="950"/>
                  <a:pt x="241" y="950"/>
                </a:cubicBezTo>
                <a:cubicBezTo>
                  <a:pt x="240" y="951"/>
                  <a:pt x="240" y="951"/>
                  <a:pt x="239" y="952"/>
                </a:cubicBezTo>
                <a:cubicBezTo>
                  <a:pt x="239" y="952"/>
                  <a:pt x="238" y="952"/>
                  <a:pt x="238" y="953"/>
                </a:cubicBezTo>
                <a:cubicBezTo>
                  <a:pt x="237" y="953"/>
                  <a:pt x="237" y="953"/>
                  <a:pt x="237" y="954"/>
                </a:cubicBezTo>
                <a:cubicBezTo>
                  <a:pt x="237" y="955"/>
                  <a:pt x="238" y="955"/>
                  <a:pt x="238" y="955"/>
                </a:cubicBezTo>
                <a:cubicBezTo>
                  <a:pt x="239" y="955"/>
                  <a:pt x="240" y="955"/>
                  <a:pt x="240" y="955"/>
                </a:cubicBezTo>
                <a:cubicBezTo>
                  <a:pt x="240" y="956"/>
                  <a:pt x="241" y="957"/>
                  <a:pt x="241" y="956"/>
                </a:cubicBezTo>
                <a:cubicBezTo>
                  <a:pt x="242" y="956"/>
                  <a:pt x="242" y="955"/>
                  <a:pt x="243" y="955"/>
                </a:cubicBezTo>
                <a:cubicBezTo>
                  <a:pt x="243" y="955"/>
                  <a:pt x="244" y="956"/>
                  <a:pt x="244" y="956"/>
                </a:cubicBezTo>
                <a:cubicBezTo>
                  <a:pt x="244" y="956"/>
                  <a:pt x="244" y="955"/>
                  <a:pt x="245" y="955"/>
                </a:cubicBezTo>
                <a:cubicBezTo>
                  <a:pt x="245" y="955"/>
                  <a:pt x="245" y="955"/>
                  <a:pt x="246" y="955"/>
                </a:cubicBezTo>
                <a:cubicBezTo>
                  <a:pt x="246" y="956"/>
                  <a:pt x="245" y="956"/>
                  <a:pt x="245" y="956"/>
                </a:cubicBezTo>
                <a:cubicBezTo>
                  <a:pt x="245" y="956"/>
                  <a:pt x="244" y="957"/>
                  <a:pt x="243" y="957"/>
                </a:cubicBezTo>
                <a:cubicBezTo>
                  <a:pt x="243" y="957"/>
                  <a:pt x="242" y="957"/>
                  <a:pt x="241" y="957"/>
                </a:cubicBezTo>
                <a:cubicBezTo>
                  <a:pt x="241" y="957"/>
                  <a:pt x="240" y="956"/>
                  <a:pt x="240" y="956"/>
                </a:cubicBezTo>
                <a:cubicBezTo>
                  <a:pt x="239" y="956"/>
                  <a:pt x="238" y="956"/>
                  <a:pt x="238" y="956"/>
                </a:cubicBezTo>
                <a:cubicBezTo>
                  <a:pt x="237" y="956"/>
                  <a:pt x="237" y="955"/>
                  <a:pt x="237" y="955"/>
                </a:cubicBezTo>
                <a:cubicBezTo>
                  <a:pt x="236" y="955"/>
                  <a:pt x="236" y="955"/>
                  <a:pt x="236" y="955"/>
                </a:cubicBezTo>
                <a:cubicBezTo>
                  <a:pt x="235" y="955"/>
                  <a:pt x="235" y="955"/>
                  <a:pt x="235" y="954"/>
                </a:cubicBezTo>
                <a:cubicBezTo>
                  <a:pt x="235" y="953"/>
                  <a:pt x="235" y="953"/>
                  <a:pt x="236" y="953"/>
                </a:cubicBezTo>
                <a:cubicBezTo>
                  <a:pt x="236" y="952"/>
                  <a:pt x="236" y="952"/>
                  <a:pt x="236" y="951"/>
                </a:cubicBezTo>
                <a:cubicBezTo>
                  <a:pt x="236" y="950"/>
                  <a:pt x="236" y="949"/>
                  <a:pt x="235" y="948"/>
                </a:cubicBezTo>
                <a:cubicBezTo>
                  <a:pt x="233" y="945"/>
                  <a:pt x="241" y="947"/>
                  <a:pt x="240" y="945"/>
                </a:cubicBezTo>
                <a:cubicBezTo>
                  <a:pt x="239" y="944"/>
                  <a:pt x="239" y="944"/>
                  <a:pt x="238" y="944"/>
                </a:cubicBezTo>
                <a:cubicBezTo>
                  <a:pt x="238" y="944"/>
                  <a:pt x="237" y="944"/>
                  <a:pt x="237" y="943"/>
                </a:cubicBezTo>
                <a:cubicBezTo>
                  <a:pt x="237" y="943"/>
                  <a:pt x="236" y="943"/>
                  <a:pt x="236" y="942"/>
                </a:cubicBezTo>
                <a:cubicBezTo>
                  <a:pt x="236" y="942"/>
                  <a:pt x="236" y="941"/>
                  <a:pt x="236" y="941"/>
                </a:cubicBezTo>
                <a:cubicBezTo>
                  <a:pt x="236" y="940"/>
                  <a:pt x="235" y="940"/>
                  <a:pt x="235" y="939"/>
                </a:cubicBezTo>
                <a:cubicBezTo>
                  <a:pt x="235" y="939"/>
                  <a:pt x="235" y="939"/>
                  <a:pt x="236" y="939"/>
                </a:cubicBezTo>
                <a:cubicBezTo>
                  <a:pt x="236" y="939"/>
                  <a:pt x="236" y="938"/>
                  <a:pt x="236" y="938"/>
                </a:cubicBezTo>
                <a:cubicBezTo>
                  <a:pt x="237" y="938"/>
                  <a:pt x="238" y="937"/>
                  <a:pt x="239" y="937"/>
                </a:cubicBezTo>
                <a:cubicBezTo>
                  <a:pt x="240" y="936"/>
                  <a:pt x="241" y="937"/>
                  <a:pt x="242" y="937"/>
                </a:cubicBezTo>
                <a:cubicBezTo>
                  <a:pt x="243" y="938"/>
                  <a:pt x="242" y="940"/>
                  <a:pt x="243" y="941"/>
                </a:cubicBezTo>
                <a:cubicBezTo>
                  <a:pt x="243" y="941"/>
                  <a:pt x="243" y="941"/>
                  <a:pt x="244" y="941"/>
                </a:cubicBezTo>
                <a:cubicBezTo>
                  <a:pt x="244" y="941"/>
                  <a:pt x="244" y="942"/>
                  <a:pt x="244" y="942"/>
                </a:cubicBezTo>
                <a:cubicBezTo>
                  <a:pt x="244" y="942"/>
                  <a:pt x="245" y="942"/>
                  <a:pt x="246" y="942"/>
                </a:cubicBezTo>
                <a:cubicBezTo>
                  <a:pt x="246" y="941"/>
                  <a:pt x="247" y="941"/>
                  <a:pt x="247" y="942"/>
                </a:cubicBezTo>
                <a:cubicBezTo>
                  <a:pt x="248" y="943"/>
                  <a:pt x="247" y="943"/>
                  <a:pt x="246" y="943"/>
                </a:cubicBezTo>
                <a:cubicBezTo>
                  <a:pt x="245" y="943"/>
                  <a:pt x="246" y="944"/>
                  <a:pt x="246" y="945"/>
                </a:cubicBezTo>
                <a:cubicBezTo>
                  <a:pt x="245" y="945"/>
                  <a:pt x="245" y="946"/>
                  <a:pt x="246" y="946"/>
                </a:cubicBezTo>
                <a:cubicBezTo>
                  <a:pt x="246" y="947"/>
                  <a:pt x="247" y="946"/>
                  <a:pt x="248" y="946"/>
                </a:cubicBezTo>
                <a:cubicBezTo>
                  <a:pt x="248" y="946"/>
                  <a:pt x="248" y="947"/>
                  <a:pt x="249" y="947"/>
                </a:cubicBezTo>
                <a:cubicBezTo>
                  <a:pt x="249" y="948"/>
                  <a:pt x="250" y="947"/>
                  <a:pt x="251" y="948"/>
                </a:cubicBezTo>
                <a:cubicBezTo>
                  <a:pt x="251" y="948"/>
                  <a:pt x="251" y="950"/>
                  <a:pt x="250" y="950"/>
                </a:cubicBezTo>
                <a:close/>
                <a:moveTo>
                  <a:pt x="423" y="919"/>
                </a:moveTo>
                <a:cubicBezTo>
                  <a:pt x="423" y="919"/>
                  <a:pt x="423" y="920"/>
                  <a:pt x="422" y="920"/>
                </a:cubicBezTo>
                <a:cubicBezTo>
                  <a:pt x="421" y="920"/>
                  <a:pt x="421" y="919"/>
                  <a:pt x="421" y="919"/>
                </a:cubicBezTo>
                <a:cubicBezTo>
                  <a:pt x="420" y="918"/>
                  <a:pt x="419" y="918"/>
                  <a:pt x="419" y="918"/>
                </a:cubicBezTo>
                <a:cubicBezTo>
                  <a:pt x="418" y="918"/>
                  <a:pt x="417" y="918"/>
                  <a:pt x="416" y="918"/>
                </a:cubicBezTo>
                <a:cubicBezTo>
                  <a:pt x="416" y="918"/>
                  <a:pt x="415" y="918"/>
                  <a:pt x="414" y="918"/>
                </a:cubicBezTo>
                <a:cubicBezTo>
                  <a:pt x="414" y="917"/>
                  <a:pt x="414" y="917"/>
                  <a:pt x="413" y="917"/>
                </a:cubicBezTo>
                <a:cubicBezTo>
                  <a:pt x="413" y="916"/>
                  <a:pt x="409" y="916"/>
                  <a:pt x="410" y="915"/>
                </a:cubicBezTo>
                <a:cubicBezTo>
                  <a:pt x="410" y="915"/>
                  <a:pt x="411" y="915"/>
                  <a:pt x="412" y="914"/>
                </a:cubicBezTo>
                <a:cubicBezTo>
                  <a:pt x="412" y="914"/>
                  <a:pt x="413" y="914"/>
                  <a:pt x="413" y="914"/>
                </a:cubicBezTo>
                <a:cubicBezTo>
                  <a:pt x="414" y="913"/>
                  <a:pt x="416" y="914"/>
                  <a:pt x="416" y="914"/>
                </a:cubicBezTo>
                <a:cubicBezTo>
                  <a:pt x="417" y="915"/>
                  <a:pt x="417" y="916"/>
                  <a:pt x="418" y="915"/>
                </a:cubicBezTo>
                <a:cubicBezTo>
                  <a:pt x="419" y="915"/>
                  <a:pt x="419" y="914"/>
                  <a:pt x="419" y="914"/>
                </a:cubicBezTo>
                <a:cubicBezTo>
                  <a:pt x="420" y="914"/>
                  <a:pt x="420" y="914"/>
                  <a:pt x="420" y="914"/>
                </a:cubicBezTo>
                <a:cubicBezTo>
                  <a:pt x="421" y="915"/>
                  <a:pt x="422" y="915"/>
                  <a:pt x="422" y="915"/>
                </a:cubicBezTo>
                <a:cubicBezTo>
                  <a:pt x="424" y="915"/>
                  <a:pt x="423" y="917"/>
                  <a:pt x="423" y="919"/>
                </a:cubicBezTo>
                <a:close/>
                <a:moveTo>
                  <a:pt x="533" y="894"/>
                </a:moveTo>
                <a:cubicBezTo>
                  <a:pt x="531" y="895"/>
                  <a:pt x="529" y="897"/>
                  <a:pt x="526" y="898"/>
                </a:cubicBezTo>
                <a:cubicBezTo>
                  <a:pt x="526" y="898"/>
                  <a:pt x="525" y="898"/>
                  <a:pt x="524" y="898"/>
                </a:cubicBezTo>
                <a:cubicBezTo>
                  <a:pt x="524" y="899"/>
                  <a:pt x="523" y="899"/>
                  <a:pt x="523" y="900"/>
                </a:cubicBezTo>
                <a:cubicBezTo>
                  <a:pt x="522" y="901"/>
                  <a:pt x="521" y="901"/>
                  <a:pt x="520" y="902"/>
                </a:cubicBezTo>
                <a:cubicBezTo>
                  <a:pt x="519" y="902"/>
                  <a:pt x="518" y="903"/>
                  <a:pt x="517" y="904"/>
                </a:cubicBezTo>
                <a:cubicBezTo>
                  <a:pt x="516" y="904"/>
                  <a:pt x="515" y="904"/>
                  <a:pt x="515" y="903"/>
                </a:cubicBezTo>
                <a:cubicBezTo>
                  <a:pt x="515" y="903"/>
                  <a:pt x="516" y="901"/>
                  <a:pt x="516" y="901"/>
                </a:cubicBezTo>
                <a:cubicBezTo>
                  <a:pt x="516" y="900"/>
                  <a:pt x="519" y="900"/>
                  <a:pt x="520" y="900"/>
                </a:cubicBezTo>
                <a:cubicBezTo>
                  <a:pt x="521" y="899"/>
                  <a:pt x="522" y="899"/>
                  <a:pt x="523" y="898"/>
                </a:cubicBezTo>
                <a:cubicBezTo>
                  <a:pt x="525" y="896"/>
                  <a:pt x="526" y="895"/>
                  <a:pt x="527" y="893"/>
                </a:cubicBezTo>
                <a:cubicBezTo>
                  <a:pt x="528" y="892"/>
                  <a:pt x="529" y="891"/>
                  <a:pt x="530" y="891"/>
                </a:cubicBezTo>
                <a:cubicBezTo>
                  <a:pt x="531" y="891"/>
                  <a:pt x="531" y="892"/>
                  <a:pt x="532" y="892"/>
                </a:cubicBezTo>
                <a:cubicBezTo>
                  <a:pt x="533" y="892"/>
                  <a:pt x="534" y="892"/>
                  <a:pt x="534" y="892"/>
                </a:cubicBezTo>
                <a:cubicBezTo>
                  <a:pt x="537" y="892"/>
                  <a:pt x="535" y="893"/>
                  <a:pt x="533" y="894"/>
                </a:cubicBezTo>
                <a:close/>
                <a:moveTo>
                  <a:pt x="554" y="877"/>
                </a:moveTo>
                <a:cubicBezTo>
                  <a:pt x="554" y="878"/>
                  <a:pt x="553" y="879"/>
                  <a:pt x="553" y="879"/>
                </a:cubicBezTo>
                <a:cubicBezTo>
                  <a:pt x="553" y="880"/>
                  <a:pt x="553" y="881"/>
                  <a:pt x="553" y="881"/>
                </a:cubicBezTo>
                <a:cubicBezTo>
                  <a:pt x="553" y="883"/>
                  <a:pt x="551" y="883"/>
                  <a:pt x="550" y="884"/>
                </a:cubicBezTo>
                <a:cubicBezTo>
                  <a:pt x="548" y="884"/>
                  <a:pt x="548" y="885"/>
                  <a:pt x="546" y="885"/>
                </a:cubicBezTo>
                <a:cubicBezTo>
                  <a:pt x="545" y="885"/>
                  <a:pt x="544" y="885"/>
                  <a:pt x="544" y="885"/>
                </a:cubicBezTo>
                <a:cubicBezTo>
                  <a:pt x="543" y="885"/>
                  <a:pt x="542" y="884"/>
                  <a:pt x="541" y="884"/>
                </a:cubicBezTo>
                <a:cubicBezTo>
                  <a:pt x="540" y="883"/>
                  <a:pt x="541" y="882"/>
                  <a:pt x="542" y="882"/>
                </a:cubicBezTo>
                <a:cubicBezTo>
                  <a:pt x="543" y="881"/>
                  <a:pt x="544" y="880"/>
                  <a:pt x="545" y="879"/>
                </a:cubicBezTo>
                <a:cubicBezTo>
                  <a:pt x="547" y="878"/>
                  <a:pt x="548" y="875"/>
                  <a:pt x="550" y="874"/>
                </a:cubicBezTo>
                <a:cubicBezTo>
                  <a:pt x="551" y="873"/>
                  <a:pt x="551" y="872"/>
                  <a:pt x="552" y="871"/>
                </a:cubicBezTo>
                <a:cubicBezTo>
                  <a:pt x="552" y="870"/>
                  <a:pt x="552" y="870"/>
                  <a:pt x="552" y="869"/>
                </a:cubicBezTo>
                <a:cubicBezTo>
                  <a:pt x="552" y="868"/>
                  <a:pt x="553" y="868"/>
                  <a:pt x="553" y="869"/>
                </a:cubicBezTo>
                <a:cubicBezTo>
                  <a:pt x="554" y="870"/>
                  <a:pt x="553" y="872"/>
                  <a:pt x="554" y="873"/>
                </a:cubicBezTo>
                <a:cubicBezTo>
                  <a:pt x="554" y="874"/>
                  <a:pt x="554" y="876"/>
                  <a:pt x="554" y="877"/>
                </a:cubicBezTo>
                <a:close/>
                <a:moveTo>
                  <a:pt x="48" y="1990"/>
                </a:moveTo>
                <a:cubicBezTo>
                  <a:pt x="46" y="1990"/>
                  <a:pt x="45" y="1990"/>
                  <a:pt x="43" y="1990"/>
                </a:cubicBezTo>
                <a:cubicBezTo>
                  <a:pt x="43" y="1990"/>
                  <a:pt x="40" y="1990"/>
                  <a:pt x="41" y="1989"/>
                </a:cubicBezTo>
                <a:cubicBezTo>
                  <a:pt x="41" y="1988"/>
                  <a:pt x="44" y="1989"/>
                  <a:pt x="44" y="1989"/>
                </a:cubicBezTo>
                <a:cubicBezTo>
                  <a:pt x="46" y="1989"/>
                  <a:pt x="46" y="1989"/>
                  <a:pt x="48" y="1988"/>
                </a:cubicBezTo>
                <a:cubicBezTo>
                  <a:pt x="48" y="1988"/>
                  <a:pt x="49" y="1988"/>
                  <a:pt x="49" y="1989"/>
                </a:cubicBezTo>
                <a:cubicBezTo>
                  <a:pt x="49" y="1989"/>
                  <a:pt x="48" y="1990"/>
                  <a:pt x="48" y="1990"/>
                </a:cubicBezTo>
                <a:close/>
                <a:moveTo>
                  <a:pt x="74" y="1991"/>
                </a:moveTo>
                <a:cubicBezTo>
                  <a:pt x="73" y="1992"/>
                  <a:pt x="73" y="1992"/>
                  <a:pt x="72" y="1991"/>
                </a:cubicBezTo>
                <a:cubicBezTo>
                  <a:pt x="72" y="1991"/>
                  <a:pt x="71" y="1992"/>
                  <a:pt x="71" y="1991"/>
                </a:cubicBezTo>
                <a:cubicBezTo>
                  <a:pt x="71" y="1991"/>
                  <a:pt x="71" y="1990"/>
                  <a:pt x="71" y="1989"/>
                </a:cubicBezTo>
                <a:cubicBezTo>
                  <a:pt x="72" y="1989"/>
                  <a:pt x="72" y="1989"/>
                  <a:pt x="72" y="1988"/>
                </a:cubicBezTo>
                <a:cubicBezTo>
                  <a:pt x="72" y="1988"/>
                  <a:pt x="72" y="1987"/>
                  <a:pt x="72" y="1986"/>
                </a:cubicBezTo>
                <a:cubicBezTo>
                  <a:pt x="73" y="1986"/>
                  <a:pt x="73" y="1987"/>
                  <a:pt x="73" y="1988"/>
                </a:cubicBezTo>
                <a:cubicBezTo>
                  <a:pt x="73" y="1989"/>
                  <a:pt x="74" y="1990"/>
                  <a:pt x="74" y="1991"/>
                </a:cubicBezTo>
                <a:close/>
                <a:moveTo>
                  <a:pt x="763" y="1454"/>
                </a:moveTo>
                <a:cubicBezTo>
                  <a:pt x="763" y="1452"/>
                  <a:pt x="763" y="1451"/>
                  <a:pt x="765" y="1452"/>
                </a:cubicBezTo>
                <a:cubicBezTo>
                  <a:pt x="766" y="1452"/>
                  <a:pt x="767" y="1454"/>
                  <a:pt x="769" y="1455"/>
                </a:cubicBezTo>
                <a:cubicBezTo>
                  <a:pt x="771" y="1456"/>
                  <a:pt x="773" y="1458"/>
                  <a:pt x="769" y="1459"/>
                </a:cubicBezTo>
                <a:cubicBezTo>
                  <a:pt x="768" y="1459"/>
                  <a:pt x="768" y="1458"/>
                  <a:pt x="767" y="1458"/>
                </a:cubicBezTo>
                <a:cubicBezTo>
                  <a:pt x="766" y="1457"/>
                  <a:pt x="764" y="1457"/>
                  <a:pt x="763" y="1457"/>
                </a:cubicBezTo>
                <a:cubicBezTo>
                  <a:pt x="762" y="1456"/>
                  <a:pt x="763" y="1455"/>
                  <a:pt x="763" y="1454"/>
                </a:cubicBezTo>
                <a:close/>
                <a:moveTo>
                  <a:pt x="778" y="2090"/>
                </a:moveTo>
                <a:cubicBezTo>
                  <a:pt x="778" y="2090"/>
                  <a:pt x="779" y="2088"/>
                  <a:pt x="780" y="2090"/>
                </a:cubicBezTo>
                <a:cubicBezTo>
                  <a:pt x="780" y="2090"/>
                  <a:pt x="780" y="2091"/>
                  <a:pt x="781" y="2091"/>
                </a:cubicBezTo>
                <a:cubicBezTo>
                  <a:pt x="782" y="2091"/>
                  <a:pt x="783" y="2091"/>
                  <a:pt x="784" y="2091"/>
                </a:cubicBezTo>
                <a:cubicBezTo>
                  <a:pt x="786" y="2091"/>
                  <a:pt x="788" y="2090"/>
                  <a:pt x="789" y="2088"/>
                </a:cubicBezTo>
                <a:cubicBezTo>
                  <a:pt x="790" y="2087"/>
                  <a:pt x="790" y="2086"/>
                  <a:pt x="791" y="2085"/>
                </a:cubicBezTo>
                <a:cubicBezTo>
                  <a:pt x="791" y="2083"/>
                  <a:pt x="792" y="2083"/>
                  <a:pt x="793" y="2084"/>
                </a:cubicBezTo>
                <a:cubicBezTo>
                  <a:pt x="793" y="2086"/>
                  <a:pt x="794" y="2086"/>
                  <a:pt x="795" y="2087"/>
                </a:cubicBezTo>
                <a:cubicBezTo>
                  <a:pt x="795" y="2088"/>
                  <a:pt x="795" y="2089"/>
                  <a:pt x="796" y="2089"/>
                </a:cubicBezTo>
                <a:cubicBezTo>
                  <a:pt x="797" y="2091"/>
                  <a:pt x="798" y="2087"/>
                  <a:pt x="799" y="2086"/>
                </a:cubicBezTo>
                <a:cubicBezTo>
                  <a:pt x="800" y="2086"/>
                  <a:pt x="800" y="2089"/>
                  <a:pt x="801" y="2089"/>
                </a:cubicBezTo>
                <a:cubicBezTo>
                  <a:pt x="802" y="2090"/>
                  <a:pt x="804" y="2088"/>
                  <a:pt x="805" y="2089"/>
                </a:cubicBezTo>
                <a:cubicBezTo>
                  <a:pt x="806" y="2090"/>
                  <a:pt x="804" y="2092"/>
                  <a:pt x="805" y="2093"/>
                </a:cubicBezTo>
                <a:cubicBezTo>
                  <a:pt x="805" y="2095"/>
                  <a:pt x="807" y="2095"/>
                  <a:pt x="808" y="2096"/>
                </a:cubicBezTo>
                <a:cubicBezTo>
                  <a:pt x="808" y="2096"/>
                  <a:pt x="808" y="2096"/>
                  <a:pt x="808" y="2097"/>
                </a:cubicBezTo>
                <a:cubicBezTo>
                  <a:pt x="808" y="2097"/>
                  <a:pt x="809" y="2097"/>
                  <a:pt x="809" y="2097"/>
                </a:cubicBezTo>
                <a:cubicBezTo>
                  <a:pt x="810" y="2098"/>
                  <a:pt x="809" y="2099"/>
                  <a:pt x="810" y="2099"/>
                </a:cubicBezTo>
                <a:cubicBezTo>
                  <a:pt x="810" y="2101"/>
                  <a:pt x="812" y="2099"/>
                  <a:pt x="812" y="2098"/>
                </a:cubicBezTo>
                <a:cubicBezTo>
                  <a:pt x="813" y="2097"/>
                  <a:pt x="812" y="2095"/>
                  <a:pt x="814" y="2096"/>
                </a:cubicBezTo>
                <a:cubicBezTo>
                  <a:pt x="815" y="2096"/>
                  <a:pt x="816" y="2096"/>
                  <a:pt x="816" y="2096"/>
                </a:cubicBezTo>
                <a:cubicBezTo>
                  <a:pt x="817" y="2096"/>
                  <a:pt x="817" y="2095"/>
                  <a:pt x="818" y="2095"/>
                </a:cubicBezTo>
                <a:cubicBezTo>
                  <a:pt x="820" y="2095"/>
                  <a:pt x="820" y="2096"/>
                  <a:pt x="821" y="2097"/>
                </a:cubicBezTo>
                <a:cubicBezTo>
                  <a:pt x="821" y="2098"/>
                  <a:pt x="822" y="2098"/>
                  <a:pt x="821" y="2098"/>
                </a:cubicBezTo>
                <a:cubicBezTo>
                  <a:pt x="821" y="2099"/>
                  <a:pt x="820" y="2098"/>
                  <a:pt x="820" y="2099"/>
                </a:cubicBezTo>
                <a:cubicBezTo>
                  <a:pt x="820" y="2099"/>
                  <a:pt x="820" y="2099"/>
                  <a:pt x="819" y="2099"/>
                </a:cubicBezTo>
                <a:cubicBezTo>
                  <a:pt x="818" y="2099"/>
                  <a:pt x="818" y="2099"/>
                  <a:pt x="817" y="2099"/>
                </a:cubicBezTo>
                <a:cubicBezTo>
                  <a:pt x="817" y="2099"/>
                  <a:pt x="816" y="2098"/>
                  <a:pt x="815" y="2099"/>
                </a:cubicBezTo>
                <a:cubicBezTo>
                  <a:pt x="814" y="2099"/>
                  <a:pt x="815" y="2100"/>
                  <a:pt x="815" y="2101"/>
                </a:cubicBezTo>
                <a:cubicBezTo>
                  <a:pt x="815" y="2101"/>
                  <a:pt x="815" y="2102"/>
                  <a:pt x="814" y="2102"/>
                </a:cubicBezTo>
                <a:cubicBezTo>
                  <a:pt x="813" y="2102"/>
                  <a:pt x="814" y="2101"/>
                  <a:pt x="813" y="2101"/>
                </a:cubicBezTo>
                <a:cubicBezTo>
                  <a:pt x="813" y="2100"/>
                  <a:pt x="812" y="2101"/>
                  <a:pt x="812" y="2101"/>
                </a:cubicBezTo>
                <a:cubicBezTo>
                  <a:pt x="811" y="2101"/>
                  <a:pt x="811" y="2101"/>
                  <a:pt x="810" y="2101"/>
                </a:cubicBezTo>
                <a:cubicBezTo>
                  <a:pt x="810" y="2101"/>
                  <a:pt x="809" y="2101"/>
                  <a:pt x="809" y="2101"/>
                </a:cubicBezTo>
                <a:cubicBezTo>
                  <a:pt x="808" y="2101"/>
                  <a:pt x="808" y="2102"/>
                  <a:pt x="808" y="2102"/>
                </a:cubicBezTo>
                <a:cubicBezTo>
                  <a:pt x="808" y="2103"/>
                  <a:pt x="807" y="2103"/>
                  <a:pt x="807" y="2104"/>
                </a:cubicBezTo>
                <a:cubicBezTo>
                  <a:pt x="806" y="2105"/>
                  <a:pt x="806" y="2106"/>
                  <a:pt x="807" y="2107"/>
                </a:cubicBezTo>
                <a:cubicBezTo>
                  <a:pt x="807" y="2108"/>
                  <a:pt x="808" y="2108"/>
                  <a:pt x="809" y="2109"/>
                </a:cubicBezTo>
                <a:cubicBezTo>
                  <a:pt x="809" y="2110"/>
                  <a:pt x="809" y="2110"/>
                  <a:pt x="808" y="2111"/>
                </a:cubicBezTo>
                <a:cubicBezTo>
                  <a:pt x="808" y="2111"/>
                  <a:pt x="807" y="2111"/>
                  <a:pt x="807" y="2111"/>
                </a:cubicBezTo>
                <a:cubicBezTo>
                  <a:pt x="806" y="2112"/>
                  <a:pt x="806" y="2113"/>
                  <a:pt x="806" y="2113"/>
                </a:cubicBezTo>
                <a:cubicBezTo>
                  <a:pt x="806" y="2114"/>
                  <a:pt x="806" y="2115"/>
                  <a:pt x="806" y="2115"/>
                </a:cubicBezTo>
                <a:cubicBezTo>
                  <a:pt x="805" y="2116"/>
                  <a:pt x="805" y="2116"/>
                  <a:pt x="805" y="2117"/>
                </a:cubicBezTo>
                <a:cubicBezTo>
                  <a:pt x="805" y="2118"/>
                  <a:pt x="806" y="2118"/>
                  <a:pt x="805" y="2119"/>
                </a:cubicBezTo>
                <a:cubicBezTo>
                  <a:pt x="804" y="2119"/>
                  <a:pt x="804" y="2119"/>
                  <a:pt x="803" y="2118"/>
                </a:cubicBezTo>
                <a:cubicBezTo>
                  <a:pt x="803" y="2118"/>
                  <a:pt x="802" y="2118"/>
                  <a:pt x="801" y="2118"/>
                </a:cubicBezTo>
                <a:cubicBezTo>
                  <a:pt x="801" y="2119"/>
                  <a:pt x="802" y="2120"/>
                  <a:pt x="802" y="2120"/>
                </a:cubicBezTo>
                <a:cubicBezTo>
                  <a:pt x="803" y="2122"/>
                  <a:pt x="800" y="2121"/>
                  <a:pt x="800" y="2121"/>
                </a:cubicBezTo>
                <a:cubicBezTo>
                  <a:pt x="799" y="2122"/>
                  <a:pt x="800" y="2124"/>
                  <a:pt x="799" y="2125"/>
                </a:cubicBezTo>
                <a:cubicBezTo>
                  <a:pt x="799" y="2126"/>
                  <a:pt x="798" y="2126"/>
                  <a:pt x="798" y="2127"/>
                </a:cubicBezTo>
                <a:cubicBezTo>
                  <a:pt x="797" y="2127"/>
                  <a:pt x="797" y="2128"/>
                  <a:pt x="796" y="2128"/>
                </a:cubicBezTo>
                <a:cubicBezTo>
                  <a:pt x="795" y="2128"/>
                  <a:pt x="794" y="2127"/>
                  <a:pt x="793" y="2128"/>
                </a:cubicBezTo>
                <a:cubicBezTo>
                  <a:pt x="793" y="2128"/>
                  <a:pt x="793" y="2129"/>
                  <a:pt x="792" y="2129"/>
                </a:cubicBezTo>
                <a:cubicBezTo>
                  <a:pt x="792" y="2129"/>
                  <a:pt x="791" y="2129"/>
                  <a:pt x="791" y="2130"/>
                </a:cubicBezTo>
                <a:cubicBezTo>
                  <a:pt x="791" y="2131"/>
                  <a:pt x="793" y="2130"/>
                  <a:pt x="793" y="2130"/>
                </a:cubicBezTo>
                <a:cubicBezTo>
                  <a:pt x="795" y="2130"/>
                  <a:pt x="794" y="2131"/>
                  <a:pt x="793" y="2132"/>
                </a:cubicBezTo>
                <a:cubicBezTo>
                  <a:pt x="793" y="2133"/>
                  <a:pt x="792" y="2133"/>
                  <a:pt x="791" y="2133"/>
                </a:cubicBezTo>
                <a:cubicBezTo>
                  <a:pt x="791" y="2133"/>
                  <a:pt x="790" y="2132"/>
                  <a:pt x="789" y="2132"/>
                </a:cubicBezTo>
                <a:cubicBezTo>
                  <a:pt x="789" y="2133"/>
                  <a:pt x="790" y="2133"/>
                  <a:pt x="790" y="2134"/>
                </a:cubicBezTo>
                <a:cubicBezTo>
                  <a:pt x="791" y="2134"/>
                  <a:pt x="791" y="2134"/>
                  <a:pt x="791" y="2135"/>
                </a:cubicBezTo>
                <a:cubicBezTo>
                  <a:pt x="793" y="2135"/>
                  <a:pt x="794" y="2135"/>
                  <a:pt x="796" y="2135"/>
                </a:cubicBezTo>
                <a:cubicBezTo>
                  <a:pt x="797" y="2135"/>
                  <a:pt x="798" y="2136"/>
                  <a:pt x="800" y="2135"/>
                </a:cubicBezTo>
                <a:cubicBezTo>
                  <a:pt x="800" y="2135"/>
                  <a:pt x="801" y="2134"/>
                  <a:pt x="801" y="2134"/>
                </a:cubicBezTo>
                <a:cubicBezTo>
                  <a:pt x="802" y="2135"/>
                  <a:pt x="801" y="2135"/>
                  <a:pt x="801" y="2136"/>
                </a:cubicBezTo>
                <a:cubicBezTo>
                  <a:pt x="800" y="2136"/>
                  <a:pt x="800" y="2137"/>
                  <a:pt x="800" y="2137"/>
                </a:cubicBezTo>
                <a:cubicBezTo>
                  <a:pt x="799" y="2138"/>
                  <a:pt x="799" y="2138"/>
                  <a:pt x="798" y="2138"/>
                </a:cubicBezTo>
                <a:cubicBezTo>
                  <a:pt x="797" y="2139"/>
                  <a:pt x="796" y="2140"/>
                  <a:pt x="795" y="2141"/>
                </a:cubicBezTo>
                <a:cubicBezTo>
                  <a:pt x="795" y="2142"/>
                  <a:pt x="794" y="2143"/>
                  <a:pt x="793" y="2143"/>
                </a:cubicBezTo>
                <a:cubicBezTo>
                  <a:pt x="792" y="2143"/>
                  <a:pt x="793" y="2141"/>
                  <a:pt x="791" y="2141"/>
                </a:cubicBezTo>
                <a:cubicBezTo>
                  <a:pt x="790" y="2141"/>
                  <a:pt x="790" y="2141"/>
                  <a:pt x="789" y="2141"/>
                </a:cubicBezTo>
                <a:cubicBezTo>
                  <a:pt x="788" y="2140"/>
                  <a:pt x="787" y="2141"/>
                  <a:pt x="786" y="2140"/>
                </a:cubicBezTo>
                <a:cubicBezTo>
                  <a:pt x="785" y="2140"/>
                  <a:pt x="785" y="2140"/>
                  <a:pt x="785" y="2140"/>
                </a:cubicBezTo>
                <a:cubicBezTo>
                  <a:pt x="784" y="2140"/>
                  <a:pt x="784" y="2141"/>
                  <a:pt x="784" y="2141"/>
                </a:cubicBezTo>
                <a:cubicBezTo>
                  <a:pt x="784" y="2142"/>
                  <a:pt x="784" y="2143"/>
                  <a:pt x="784" y="2143"/>
                </a:cubicBezTo>
                <a:cubicBezTo>
                  <a:pt x="783" y="2144"/>
                  <a:pt x="783" y="2143"/>
                  <a:pt x="783" y="2143"/>
                </a:cubicBezTo>
                <a:cubicBezTo>
                  <a:pt x="782" y="2142"/>
                  <a:pt x="780" y="2144"/>
                  <a:pt x="779" y="2142"/>
                </a:cubicBezTo>
                <a:cubicBezTo>
                  <a:pt x="779" y="2141"/>
                  <a:pt x="780" y="2140"/>
                  <a:pt x="779" y="2140"/>
                </a:cubicBezTo>
                <a:cubicBezTo>
                  <a:pt x="779" y="2139"/>
                  <a:pt x="778" y="2140"/>
                  <a:pt x="778" y="2141"/>
                </a:cubicBezTo>
                <a:cubicBezTo>
                  <a:pt x="778" y="2141"/>
                  <a:pt x="777" y="2142"/>
                  <a:pt x="777" y="2141"/>
                </a:cubicBezTo>
                <a:cubicBezTo>
                  <a:pt x="776" y="2141"/>
                  <a:pt x="776" y="2141"/>
                  <a:pt x="776" y="2141"/>
                </a:cubicBezTo>
                <a:cubicBezTo>
                  <a:pt x="775" y="2141"/>
                  <a:pt x="775" y="2141"/>
                  <a:pt x="774" y="2141"/>
                </a:cubicBezTo>
                <a:cubicBezTo>
                  <a:pt x="773" y="2140"/>
                  <a:pt x="773" y="2140"/>
                  <a:pt x="773" y="2139"/>
                </a:cubicBezTo>
                <a:cubicBezTo>
                  <a:pt x="773" y="2138"/>
                  <a:pt x="773" y="2138"/>
                  <a:pt x="772" y="2138"/>
                </a:cubicBezTo>
                <a:cubicBezTo>
                  <a:pt x="771" y="2137"/>
                  <a:pt x="771" y="2137"/>
                  <a:pt x="771" y="2137"/>
                </a:cubicBezTo>
                <a:cubicBezTo>
                  <a:pt x="771" y="2137"/>
                  <a:pt x="771" y="2136"/>
                  <a:pt x="770" y="2136"/>
                </a:cubicBezTo>
                <a:cubicBezTo>
                  <a:pt x="770" y="2136"/>
                  <a:pt x="770" y="2138"/>
                  <a:pt x="769" y="2138"/>
                </a:cubicBezTo>
                <a:cubicBezTo>
                  <a:pt x="769" y="2139"/>
                  <a:pt x="769" y="2139"/>
                  <a:pt x="768" y="2139"/>
                </a:cubicBezTo>
                <a:cubicBezTo>
                  <a:pt x="768" y="2139"/>
                  <a:pt x="766" y="2138"/>
                  <a:pt x="767" y="2140"/>
                </a:cubicBezTo>
                <a:cubicBezTo>
                  <a:pt x="767" y="2140"/>
                  <a:pt x="767" y="2140"/>
                  <a:pt x="768" y="2140"/>
                </a:cubicBezTo>
                <a:cubicBezTo>
                  <a:pt x="768" y="2140"/>
                  <a:pt x="768" y="2140"/>
                  <a:pt x="768" y="2141"/>
                </a:cubicBezTo>
                <a:cubicBezTo>
                  <a:pt x="768" y="2141"/>
                  <a:pt x="769" y="2142"/>
                  <a:pt x="768" y="2142"/>
                </a:cubicBezTo>
                <a:cubicBezTo>
                  <a:pt x="768" y="2143"/>
                  <a:pt x="766" y="2140"/>
                  <a:pt x="765" y="2142"/>
                </a:cubicBezTo>
                <a:cubicBezTo>
                  <a:pt x="765" y="2143"/>
                  <a:pt x="766" y="2146"/>
                  <a:pt x="765" y="2146"/>
                </a:cubicBezTo>
                <a:cubicBezTo>
                  <a:pt x="765" y="2146"/>
                  <a:pt x="765" y="2144"/>
                  <a:pt x="764" y="2144"/>
                </a:cubicBezTo>
                <a:cubicBezTo>
                  <a:pt x="764" y="2144"/>
                  <a:pt x="764" y="2146"/>
                  <a:pt x="763" y="2146"/>
                </a:cubicBezTo>
                <a:cubicBezTo>
                  <a:pt x="763" y="2146"/>
                  <a:pt x="762" y="2145"/>
                  <a:pt x="762" y="2144"/>
                </a:cubicBezTo>
                <a:cubicBezTo>
                  <a:pt x="761" y="2144"/>
                  <a:pt x="762" y="2143"/>
                  <a:pt x="762" y="2142"/>
                </a:cubicBezTo>
                <a:cubicBezTo>
                  <a:pt x="761" y="2140"/>
                  <a:pt x="760" y="2140"/>
                  <a:pt x="760" y="2139"/>
                </a:cubicBezTo>
                <a:cubicBezTo>
                  <a:pt x="759" y="2138"/>
                  <a:pt x="760" y="2137"/>
                  <a:pt x="760" y="2136"/>
                </a:cubicBezTo>
                <a:cubicBezTo>
                  <a:pt x="760" y="2136"/>
                  <a:pt x="759" y="2135"/>
                  <a:pt x="759" y="2135"/>
                </a:cubicBezTo>
                <a:cubicBezTo>
                  <a:pt x="758" y="2133"/>
                  <a:pt x="758" y="2132"/>
                  <a:pt x="759" y="2131"/>
                </a:cubicBezTo>
                <a:cubicBezTo>
                  <a:pt x="760" y="2129"/>
                  <a:pt x="760" y="2128"/>
                  <a:pt x="761" y="2126"/>
                </a:cubicBezTo>
                <a:cubicBezTo>
                  <a:pt x="761" y="2124"/>
                  <a:pt x="762" y="2123"/>
                  <a:pt x="762" y="2121"/>
                </a:cubicBezTo>
                <a:cubicBezTo>
                  <a:pt x="762" y="2119"/>
                  <a:pt x="762" y="2117"/>
                  <a:pt x="762" y="2116"/>
                </a:cubicBezTo>
                <a:cubicBezTo>
                  <a:pt x="763" y="2114"/>
                  <a:pt x="763" y="2113"/>
                  <a:pt x="762" y="2112"/>
                </a:cubicBezTo>
                <a:cubicBezTo>
                  <a:pt x="761" y="2110"/>
                  <a:pt x="761" y="2106"/>
                  <a:pt x="762" y="2104"/>
                </a:cubicBezTo>
                <a:cubicBezTo>
                  <a:pt x="763" y="2103"/>
                  <a:pt x="764" y="2102"/>
                  <a:pt x="765" y="2101"/>
                </a:cubicBezTo>
                <a:cubicBezTo>
                  <a:pt x="766" y="2100"/>
                  <a:pt x="767" y="2099"/>
                  <a:pt x="767" y="2097"/>
                </a:cubicBezTo>
                <a:cubicBezTo>
                  <a:pt x="766" y="2096"/>
                  <a:pt x="765" y="2096"/>
                  <a:pt x="766" y="2094"/>
                </a:cubicBezTo>
                <a:cubicBezTo>
                  <a:pt x="767" y="2093"/>
                  <a:pt x="768" y="2092"/>
                  <a:pt x="769" y="2092"/>
                </a:cubicBezTo>
                <a:cubicBezTo>
                  <a:pt x="772" y="2092"/>
                  <a:pt x="776" y="2093"/>
                  <a:pt x="778" y="2090"/>
                </a:cubicBezTo>
                <a:close/>
                <a:moveTo>
                  <a:pt x="810" y="671"/>
                </a:moveTo>
                <a:cubicBezTo>
                  <a:pt x="810" y="671"/>
                  <a:pt x="811" y="672"/>
                  <a:pt x="811" y="672"/>
                </a:cubicBezTo>
                <a:cubicBezTo>
                  <a:pt x="811" y="672"/>
                  <a:pt x="812" y="673"/>
                  <a:pt x="812" y="673"/>
                </a:cubicBezTo>
                <a:cubicBezTo>
                  <a:pt x="813" y="675"/>
                  <a:pt x="812" y="676"/>
                  <a:pt x="813" y="677"/>
                </a:cubicBezTo>
                <a:cubicBezTo>
                  <a:pt x="814" y="678"/>
                  <a:pt x="815" y="678"/>
                  <a:pt x="816" y="679"/>
                </a:cubicBezTo>
                <a:cubicBezTo>
                  <a:pt x="817" y="679"/>
                  <a:pt x="819" y="681"/>
                  <a:pt x="819" y="680"/>
                </a:cubicBezTo>
                <a:cubicBezTo>
                  <a:pt x="819" y="680"/>
                  <a:pt x="818" y="679"/>
                  <a:pt x="818" y="679"/>
                </a:cubicBezTo>
                <a:cubicBezTo>
                  <a:pt x="818" y="678"/>
                  <a:pt x="818" y="678"/>
                  <a:pt x="818" y="678"/>
                </a:cubicBezTo>
                <a:cubicBezTo>
                  <a:pt x="818" y="677"/>
                  <a:pt x="818" y="677"/>
                  <a:pt x="818" y="676"/>
                </a:cubicBezTo>
                <a:cubicBezTo>
                  <a:pt x="818" y="675"/>
                  <a:pt x="819" y="676"/>
                  <a:pt x="820" y="676"/>
                </a:cubicBezTo>
                <a:cubicBezTo>
                  <a:pt x="821" y="675"/>
                  <a:pt x="820" y="675"/>
                  <a:pt x="819" y="675"/>
                </a:cubicBezTo>
                <a:cubicBezTo>
                  <a:pt x="818" y="674"/>
                  <a:pt x="818" y="674"/>
                  <a:pt x="818" y="673"/>
                </a:cubicBezTo>
                <a:cubicBezTo>
                  <a:pt x="818" y="672"/>
                  <a:pt x="817" y="671"/>
                  <a:pt x="818" y="671"/>
                </a:cubicBezTo>
                <a:cubicBezTo>
                  <a:pt x="819" y="672"/>
                  <a:pt x="821" y="675"/>
                  <a:pt x="820" y="672"/>
                </a:cubicBezTo>
                <a:cubicBezTo>
                  <a:pt x="820" y="671"/>
                  <a:pt x="820" y="671"/>
                  <a:pt x="819" y="670"/>
                </a:cubicBezTo>
                <a:cubicBezTo>
                  <a:pt x="819" y="669"/>
                  <a:pt x="819" y="669"/>
                  <a:pt x="818" y="668"/>
                </a:cubicBezTo>
                <a:cubicBezTo>
                  <a:pt x="817" y="668"/>
                  <a:pt x="815" y="666"/>
                  <a:pt x="816" y="665"/>
                </a:cubicBezTo>
                <a:cubicBezTo>
                  <a:pt x="816" y="665"/>
                  <a:pt x="816" y="665"/>
                  <a:pt x="816" y="665"/>
                </a:cubicBezTo>
                <a:cubicBezTo>
                  <a:pt x="817" y="665"/>
                  <a:pt x="818" y="667"/>
                  <a:pt x="818" y="668"/>
                </a:cubicBezTo>
                <a:cubicBezTo>
                  <a:pt x="819" y="669"/>
                  <a:pt x="820" y="669"/>
                  <a:pt x="821" y="671"/>
                </a:cubicBezTo>
                <a:cubicBezTo>
                  <a:pt x="821" y="672"/>
                  <a:pt x="821" y="673"/>
                  <a:pt x="822" y="675"/>
                </a:cubicBezTo>
                <a:cubicBezTo>
                  <a:pt x="822" y="676"/>
                  <a:pt x="823" y="677"/>
                  <a:pt x="824" y="678"/>
                </a:cubicBezTo>
                <a:cubicBezTo>
                  <a:pt x="825" y="678"/>
                  <a:pt x="825" y="679"/>
                  <a:pt x="825" y="679"/>
                </a:cubicBezTo>
                <a:cubicBezTo>
                  <a:pt x="826" y="680"/>
                  <a:pt x="826" y="680"/>
                  <a:pt x="827" y="680"/>
                </a:cubicBezTo>
                <a:cubicBezTo>
                  <a:pt x="828" y="680"/>
                  <a:pt x="828" y="681"/>
                  <a:pt x="829" y="680"/>
                </a:cubicBezTo>
                <a:cubicBezTo>
                  <a:pt x="829" y="680"/>
                  <a:pt x="829" y="679"/>
                  <a:pt x="829" y="678"/>
                </a:cubicBezTo>
                <a:cubicBezTo>
                  <a:pt x="829" y="677"/>
                  <a:pt x="828" y="677"/>
                  <a:pt x="828" y="677"/>
                </a:cubicBezTo>
                <a:cubicBezTo>
                  <a:pt x="827" y="676"/>
                  <a:pt x="826" y="676"/>
                  <a:pt x="827" y="675"/>
                </a:cubicBezTo>
                <a:cubicBezTo>
                  <a:pt x="827" y="674"/>
                  <a:pt x="828" y="674"/>
                  <a:pt x="828" y="675"/>
                </a:cubicBezTo>
                <a:cubicBezTo>
                  <a:pt x="828" y="675"/>
                  <a:pt x="829" y="676"/>
                  <a:pt x="829" y="676"/>
                </a:cubicBezTo>
                <a:cubicBezTo>
                  <a:pt x="829" y="676"/>
                  <a:pt x="830" y="676"/>
                  <a:pt x="830" y="676"/>
                </a:cubicBezTo>
                <a:cubicBezTo>
                  <a:pt x="831" y="676"/>
                  <a:pt x="831" y="677"/>
                  <a:pt x="831" y="677"/>
                </a:cubicBezTo>
                <a:cubicBezTo>
                  <a:pt x="832" y="677"/>
                  <a:pt x="831" y="678"/>
                  <a:pt x="832" y="678"/>
                </a:cubicBezTo>
                <a:cubicBezTo>
                  <a:pt x="833" y="678"/>
                  <a:pt x="833" y="676"/>
                  <a:pt x="833" y="676"/>
                </a:cubicBezTo>
                <a:cubicBezTo>
                  <a:pt x="833" y="675"/>
                  <a:pt x="834" y="674"/>
                  <a:pt x="834" y="672"/>
                </a:cubicBezTo>
                <a:cubicBezTo>
                  <a:pt x="834" y="672"/>
                  <a:pt x="834" y="671"/>
                  <a:pt x="834" y="670"/>
                </a:cubicBezTo>
                <a:cubicBezTo>
                  <a:pt x="834" y="669"/>
                  <a:pt x="835" y="668"/>
                  <a:pt x="834" y="667"/>
                </a:cubicBezTo>
                <a:cubicBezTo>
                  <a:pt x="833" y="666"/>
                  <a:pt x="832" y="665"/>
                  <a:pt x="832" y="665"/>
                </a:cubicBezTo>
                <a:cubicBezTo>
                  <a:pt x="831" y="663"/>
                  <a:pt x="831" y="664"/>
                  <a:pt x="830" y="664"/>
                </a:cubicBezTo>
                <a:cubicBezTo>
                  <a:pt x="829" y="665"/>
                  <a:pt x="827" y="665"/>
                  <a:pt x="826" y="663"/>
                </a:cubicBezTo>
                <a:cubicBezTo>
                  <a:pt x="826" y="663"/>
                  <a:pt x="825" y="661"/>
                  <a:pt x="825" y="661"/>
                </a:cubicBezTo>
                <a:cubicBezTo>
                  <a:pt x="823" y="660"/>
                  <a:pt x="824" y="662"/>
                  <a:pt x="823" y="662"/>
                </a:cubicBezTo>
                <a:cubicBezTo>
                  <a:pt x="823" y="663"/>
                  <a:pt x="824" y="663"/>
                  <a:pt x="823" y="663"/>
                </a:cubicBezTo>
                <a:cubicBezTo>
                  <a:pt x="823" y="664"/>
                  <a:pt x="822" y="663"/>
                  <a:pt x="822" y="663"/>
                </a:cubicBezTo>
                <a:cubicBezTo>
                  <a:pt x="821" y="662"/>
                  <a:pt x="820" y="661"/>
                  <a:pt x="819" y="660"/>
                </a:cubicBezTo>
                <a:cubicBezTo>
                  <a:pt x="818" y="659"/>
                  <a:pt x="818" y="658"/>
                  <a:pt x="817" y="657"/>
                </a:cubicBezTo>
                <a:cubicBezTo>
                  <a:pt x="817" y="656"/>
                  <a:pt x="817" y="656"/>
                  <a:pt x="816" y="655"/>
                </a:cubicBezTo>
                <a:cubicBezTo>
                  <a:pt x="816" y="655"/>
                  <a:pt x="815" y="654"/>
                  <a:pt x="815" y="654"/>
                </a:cubicBezTo>
                <a:cubicBezTo>
                  <a:pt x="815" y="653"/>
                  <a:pt x="816" y="653"/>
                  <a:pt x="816" y="654"/>
                </a:cubicBezTo>
                <a:cubicBezTo>
                  <a:pt x="817" y="655"/>
                  <a:pt x="818" y="655"/>
                  <a:pt x="819" y="656"/>
                </a:cubicBezTo>
                <a:cubicBezTo>
                  <a:pt x="821" y="656"/>
                  <a:pt x="822" y="657"/>
                  <a:pt x="823" y="657"/>
                </a:cubicBezTo>
                <a:cubicBezTo>
                  <a:pt x="824" y="657"/>
                  <a:pt x="825" y="658"/>
                  <a:pt x="826" y="659"/>
                </a:cubicBezTo>
                <a:cubicBezTo>
                  <a:pt x="827" y="660"/>
                  <a:pt x="829" y="661"/>
                  <a:pt x="830" y="661"/>
                </a:cubicBezTo>
                <a:cubicBezTo>
                  <a:pt x="831" y="662"/>
                  <a:pt x="832" y="662"/>
                  <a:pt x="833" y="663"/>
                </a:cubicBezTo>
                <a:cubicBezTo>
                  <a:pt x="836" y="664"/>
                  <a:pt x="839" y="665"/>
                  <a:pt x="840" y="667"/>
                </a:cubicBezTo>
                <a:cubicBezTo>
                  <a:pt x="841" y="669"/>
                  <a:pt x="841" y="670"/>
                  <a:pt x="840" y="672"/>
                </a:cubicBezTo>
                <a:cubicBezTo>
                  <a:pt x="840" y="673"/>
                  <a:pt x="841" y="675"/>
                  <a:pt x="840" y="676"/>
                </a:cubicBezTo>
                <a:cubicBezTo>
                  <a:pt x="840" y="677"/>
                  <a:pt x="838" y="678"/>
                  <a:pt x="838" y="680"/>
                </a:cubicBezTo>
                <a:cubicBezTo>
                  <a:pt x="838" y="681"/>
                  <a:pt x="840" y="682"/>
                  <a:pt x="841" y="683"/>
                </a:cubicBezTo>
                <a:cubicBezTo>
                  <a:pt x="842" y="684"/>
                  <a:pt x="842" y="685"/>
                  <a:pt x="843" y="687"/>
                </a:cubicBezTo>
                <a:cubicBezTo>
                  <a:pt x="844" y="688"/>
                  <a:pt x="845" y="689"/>
                  <a:pt x="846" y="690"/>
                </a:cubicBezTo>
                <a:cubicBezTo>
                  <a:pt x="846" y="691"/>
                  <a:pt x="847" y="692"/>
                  <a:pt x="848" y="693"/>
                </a:cubicBezTo>
                <a:cubicBezTo>
                  <a:pt x="849" y="694"/>
                  <a:pt x="850" y="696"/>
                  <a:pt x="851" y="697"/>
                </a:cubicBezTo>
                <a:cubicBezTo>
                  <a:pt x="852" y="698"/>
                  <a:pt x="852" y="699"/>
                  <a:pt x="852" y="700"/>
                </a:cubicBezTo>
                <a:cubicBezTo>
                  <a:pt x="852" y="701"/>
                  <a:pt x="851" y="702"/>
                  <a:pt x="851" y="704"/>
                </a:cubicBezTo>
                <a:cubicBezTo>
                  <a:pt x="852" y="705"/>
                  <a:pt x="853" y="705"/>
                  <a:pt x="853" y="706"/>
                </a:cubicBezTo>
                <a:cubicBezTo>
                  <a:pt x="853" y="707"/>
                  <a:pt x="852" y="707"/>
                  <a:pt x="851" y="708"/>
                </a:cubicBezTo>
                <a:cubicBezTo>
                  <a:pt x="850" y="708"/>
                  <a:pt x="849" y="709"/>
                  <a:pt x="849" y="710"/>
                </a:cubicBezTo>
                <a:cubicBezTo>
                  <a:pt x="848" y="710"/>
                  <a:pt x="847" y="710"/>
                  <a:pt x="846" y="711"/>
                </a:cubicBezTo>
                <a:cubicBezTo>
                  <a:pt x="846" y="712"/>
                  <a:pt x="845" y="712"/>
                  <a:pt x="845" y="713"/>
                </a:cubicBezTo>
                <a:cubicBezTo>
                  <a:pt x="843" y="714"/>
                  <a:pt x="842" y="714"/>
                  <a:pt x="841" y="714"/>
                </a:cubicBezTo>
                <a:cubicBezTo>
                  <a:pt x="839" y="714"/>
                  <a:pt x="838" y="713"/>
                  <a:pt x="837" y="713"/>
                </a:cubicBezTo>
                <a:cubicBezTo>
                  <a:pt x="836" y="713"/>
                  <a:pt x="836" y="714"/>
                  <a:pt x="835" y="713"/>
                </a:cubicBezTo>
                <a:cubicBezTo>
                  <a:pt x="835" y="712"/>
                  <a:pt x="835" y="711"/>
                  <a:pt x="836" y="711"/>
                </a:cubicBezTo>
                <a:cubicBezTo>
                  <a:pt x="837" y="710"/>
                  <a:pt x="838" y="709"/>
                  <a:pt x="838" y="708"/>
                </a:cubicBezTo>
                <a:cubicBezTo>
                  <a:pt x="839" y="706"/>
                  <a:pt x="837" y="706"/>
                  <a:pt x="837" y="705"/>
                </a:cubicBezTo>
                <a:cubicBezTo>
                  <a:pt x="836" y="704"/>
                  <a:pt x="835" y="703"/>
                  <a:pt x="833" y="703"/>
                </a:cubicBezTo>
                <a:cubicBezTo>
                  <a:pt x="831" y="701"/>
                  <a:pt x="830" y="699"/>
                  <a:pt x="828" y="697"/>
                </a:cubicBezTo>
                <a:cubicBezTo>
                  <a:pt x="826" y="696"/>
                  <a:pt x="825" y="696"/>
                  <a:pt x="824" y="695"/>
                </a:cubicBezTo>
                <a:cubicBezTo>
                  <a:pt x="822" y="695"/>
                  <a:pt x="821" y="695"/>
                  <a:pt x="820" y="694"/>
                </a:cubicBezTo>
                <a:cubicBezTo>
                  <a:pt x="819" y="693"/>
                  <a:pt x="818" y="692"/>
                  <a:pt x="818" y="691"/>
                </a:cubicBezTo>
                <a:cubicBezTo>
                  <a:pt x="817" y="690"/>
                  <a:pt x="816" y="690"/>
                  <a:pt x="815" y="689"/>
                </a:cubicBezTo>
                <a:cubicBezTo>
                  <a:pt x="814" y="689"/>
                  <a:pt x="812" y="687"/>
                  <a:pt x="813" y="687"/>
                </a:cubicBezTo>
                <a:cubicBezTo>
                  <a:pt x="814" y="687"/>
                  <a:pt x="815" y="688"/>
                  <a:pt x="816" y="688"/>
                </a:cubicBezTo>
                <a:cubicBezTo>
                  <a:pt x="817" y="687"/>
                  <a:pt x="816" y="685"/>
                  <a:pt x="816" y="684"/>
                </a:cubicBezTo>
                <a:cubicBezTo>
                  <a:pt x="816" y="683"/>
                  <a:pt x="816" y="683"/>
                  <a:pt x="816" y="683"/>
                </a:cubicBezTo>
                <a:cubicBezTo>
                  <a:pt x="815" y="682"/>
                  <a:pt x="816" y="681"/>
                  <a:pt x="815" y="681"/>
                </a:cubicBezTo>
                <a:cubicBezTo>
                  <a:pt x="815" y="679"/>
                  <a:pt x="813" y="679"/>
                  <a:pt x="812" y="678"/>
                </a:cubicBezTo>
                <a:cubicBezTo>
                  <a:pt x="810" y="677"/>
                  <a:pt x="812" y="675"/>
                  <a:pt x="811" y="673"/>
                </a:cubicBezTo>
                <a:cubicBezTo>
                  <a:pt x="811" y="673"/>
                  <a:pt x="811" y="672"/>
                  <a:pt x="810" y="672"/>
                </a:cubicBezTo>
                <a:cubicBezTo>
                  <a:pt x="810" y="672"/>
                  <a:pt x="808" y="671"/>
                  <a:pt x="810" y="671"/>
                </a:cubicBezTo>
                <a:close/>
                <a:moveTo>
                  <a:pt x="832" y="710"/>
                </a:moveTo>
                <a:cubicBezTo>
                  <a:pt x="831" y="710"/>
                  <a:pt x="831" y="710"/>
                  <a:pt x="830" y="710"/>
                </a:cubicBezTo>
                <a:cubicBezTo>
                  <a:pt x="830" y="710"/>
                  <a:pt x="830" y="711"/>
                  <a:pt x="829" y="711"/>
                </a:cubicBezTo>
                <a:cubicBezTo>
                  <a:pt x="828" y="712"/>
                  <a:pt x="828" y="711"/>
                  <a:pt x="827" y="710"/>
                </a:cubicBezTo>
                <a:cubicBezTo>
                  <a:pt x="827" y="709"/>
                  <a:pt x="826" y="709"/>
                  <a:pt x="825" y="709"/>
                </a:cubicBezTo>
                <a:cubicBezTo>
                  <a:pt x="824" y="709"/>
                  <a:pt x="822" y="709"/>
                  <a:pt x="822" y="708"/>
                </a:cubicBezTo>
                <a:cubicBezTo>
                  <a:pt x="821" y="708"/>
                  <a:pt x="821" y="706"/>
                  <a:pt x="822" y="705"/>
                </a:cubicBezTo>
                <a:cubicBezTo>
                  <a:pt x="823" y="705"/>
                  <a:pt x="823" y="705"/>
                  <a:pt x="824" y="706"/>
                </a:cubicBezTo>
                <a:cubicBezTo>
                  <a:pt x="824" y="706"/>
                  <a:pt x="825" y="707"/>
                  <a:pt x="825" y="707"/>
                </a:cubicBezTo>
                <a:cubicBezTo>
                  <a:pt x="827" y="707"/>
                  <a:pt x="827" y="708"/>
                  <a:pt x="828" y="708"/>
                </a:cubicBezTo>
                <a:cubicBezTo>
                  <a:pt x="829" y="709"/>
                  <a:pt x="832" y="709"/>
                  <a:pt x="832" y="710"/>
                </a:cubicBezTo>
                <a:close/>
                <a:moveTo>
                  <a:pt x="803" y="1112"/>
                </a:moveTo>
                <a:cubicBezTo>
                  <a:pt x="805" y="1112"/>
                  <a:pt x="806" y="1112"/>
                  <a:pt x="807" y="1112"/>
                </a:cubicBezTo>
                <a:cubicBezTo>
                  <a:pt x="808" y="1112"/>
                  <a:pt x="809" y="1112"/>
                  <a:pt x="809" y="1111"/>
                </a:cubicBezTo>
                <a:cubicBezTo>
                  <a:pt x="809" y="1110"/>
                  <a:pt x="807" y="1110"/>
                  <a:pt x="808" y="1110"/>
                </a:cubicBezTo>
                <a:cubicBezTo>
                  <a:pt x="808" y="1109"/>
                  <a:pt x="809" y="1109"/>
                  <a:pt x="810" y="1110"/>
                </a:cubicBezTo>
                <a:cubicBezTo>
                  <a:pt x="810" y="1110"/>
                  <a:pt x="811" y="1110"/>
                  <a:pt x="811" y="1111"/>
                </a:cubicBezTo>
                <a:cubicBezTo>
                  <a:pt x="812" y="1111"/>
                  <a:pt x="812" y="1112"/>
                  <a:pt x="812" y="1112"/>
                </a:cubicBezTo>
                <a:cubicBezTo>
                  <a:pt x="813" y="1112"/>
                  <a:pt x="814" y="1111"/>
                  <a:pt x="815" y="1112"/>
                </a:cubicBezTo>
                <a:cubicBezTo>
                  <a:pt x="815" y="1112"/>
                  <a:pt x="814" y="1113"/>
                  <a:pt x="814" y="1114"/>
                </a:cubicBezTo>
                <a:cubicBezTo>
                  <a:pt x="814" y="1114"/>
                  <a:pt x="814" y="1115"/>
                  <a:pt x="814" y="1115"/>
                </a:cubicBezTo>
                <a:cubicBezTo>
                  <a:pt x="814" y="1115"/>
                  <a:pt x="813" y="1115"/>
                  <a:pt x="813" y="1115"/>
                </a:cubicBezTo>
                <a:cubicBezTo>
                  <a:pt x="813" y="1115"/>
                  <a:pt x="812" y="1116"/>
                  <a:pt x="812" y="1116"/>
                </a:cubicBezTo>
                <a:cubicBezTo>
                  <a:pt x="813" y="1117"/>
                  <a:pt x="813" y="1116"/>
                  <a:pt x="813" y="1116"/>
                </a:cubicBezTo>
                <a:cubicBezTo>
                  <a:pt x="814" y="1116"/>
                  <a:pt x="814" y="1116"/>
                  <a:pt x="815" y="1116"/>
                </a:cubicBezTo>
                <a:cubicBezTo>
                  <a:pt x="816" y="1116"/>
                  <a:pt x="817" y="1116"/>
                  <a:pt x="817" y="1116"/>
                </a:cubicBezTo>
                <a:cubicBezTo>
                  <a:pt x="818" y="1115"/>
                  <a:pt x="817" y="1114"/>
                  <a:pt x="818" y="1113"/>
                </a:cubicBezTo>
                <a:cubicBezTo>
                  <a:pt x="819" y="1112"/>
                  <a:pt x="820" y="1114"/>
                  <a:pt x="820" y="1115"/>
                </a:cubicBezTo>
                <a:cubicBezTo>
                  <a:pt x="821" y="1116"/>
                  <a:pt x="822" y="1117"/>
                  <a:pt x="822" y="1118"/>
                </a:cubicBezTo>
                <a:cubicBezTo>
                  <a:pt x="822" y="1119"/>
                  <a:pt x="823" y="1120"/>
                  <a:pt x="824" y="1121"/>
                </a:cubicBezTo>
                <a:cubicBezTo>
                  <a:pt x="825" y="1122"/>
                  <a:pt x="825" y="1123"/>
                  <a:pt x="826" y="1124"/>
                </a:cubicBezTo>
                <a:cubicBezTo>
                  <a:pt x="827" y="1126"/>
                  <a:pt x="826" y="1126"/>
                  <a:pt x="825" y="1125"/>
                </a:cubicBezTo>
                <a:cubicBezTo>
                  <a:pt x="823" y="1124"/>
                  <a:pt x="823" y="1123"/>
                  <a:pt x="822" y="1122"/>
                </a:cubicBezTo>
                <a:cubicBezTo>
                  <a:pt x="821" y="1122"/>
                  <a:pt x="821" y="1122"/>
                  <a:pt x="820" y="1121"/>
                </a:cubicBezTo>
                <a:cubicBezTo>
                  <a:pt x="820" y="1121"/>
                  <a:pt x="820" y="1120"/>
                  <a:pt x="820" y="1119"/>
                </a:cubicBezTo>
                <a:cubicBezTo>
                  <a:pt x="819" y="1118"/>
                  <a:pt x="819" y="1120"/>
                  <a:pt x="818" y="1120"/>
                </a:cubicBezTo>
                <a:cubicBezTo>
                  <a:pt x="818" y="1121"/>
                  <a:pt x="817" y="1121"/>
                  <a:pt x="817" y="1120"/>
                </a:cubicBezTo>
                <a:cubicBezTo>
                  <a:pt x="817" y="1119"/>
                  <a:pt x="819" y="1119"/>
                  <a:pt x="818" y="1118"/>
                </a:cubicBezTo>
                <a:cubicBezTo>
                  <a:pt x="817" y="1117"/>
                  <a:pt x="817" y="1118"/>
                  <a:pt x="816" y="1118"/>
                </a:cubicBezTo>
                <a:cubicBezTo>
                  <a:pt x="816" y="1119"/>
                  <a:pt x="815" y="1119"/>
                  <a:pt x="814" y="1119"/>
                </a:cubicBezTo>
                <a:cubicBezTo>
                  <a:pt x="814" y="1119"/>
                  <a:pt x="813" y="1118"/>
                  <a:pt x="813" y="1118"/>
                </a:cubicBezTo>
                <a:cubicBezTo>
                  <a:pt x="811" y="1115"/>
                  <a:pt x="807" y="1119"/>
                  <a:pt x="805" y="1116"/>
                </a:cubicBezTo>
                <a:cubicBezTo>
                  <a:pt x="805" y="1115"/>
                  <a:pt x="805" y="1115"/>
                  <a:pt x="804" y="1114"/>
                </a:cubicBezTo>
                <a:cubicBezTo>
                  <a:pt x="804" y="1113"/>
                  <a:pt x="803" y="1113"/>
                  <a:pt x="802" y="1113"/>
                </a:cubicBezTo>
                <a:cubicBezTo>
                  <a:pt x="801" y="1112"/>
                  <a:pt x="802" y="1112"/>
                  <a:pt x="803" y="1112"/>
                </a:cubicBezTo>
                <a:close/>
                <a:moveTo>
                  <a:pt x="730" y="710"/>
                </a:moveTo>
                <a:cubicBezTo>
                  <a:pt x="729" y="709"/>
                  <a:pt x="728" y="709"/>
                  <a:pt x="727" y="708"/>
                </a:cubicBezTo>
                <a:cubicBezTo>
                  <a:pt x="725" y="707"/>
                  <a:pt x="723" y="706"/>
                  <a:pt x="725" y="704"/>
                </a:cubicBezTo>
                <a:cubicBezTo>
                  <a:pt x="726" y="702"/>
                  <a:pt x="726" y="705"/>
                  <a:pt x="727" y="705"/>
                </a:cubicBezTo>
                <a:cubicBezTo>
                  <a:pt x="729" y="705"/>
                  <a:pt x="729" y="703"/>
                  <a:pt x="729" y="702"/>
                </a:cubicBezTo>
                <a:cubicBezTo>
                  <a:pt x="730" y="700"/>
                  <a:pt x="731" y="700"/>
                  <a:pt x="731" y="699"/>
                </a:cubicBezTo>
                <a:cubicBezTo>
                  <a:pt x="731" y="698"/>
                  <a:pt x="731" y="698"/>
                  <a:pt x="731" y="697"/>
                </a:cubicBezTo>
                <a:cubicBezTo>
                  <a:pt x="731" y="696"/>
                  <a:pt x="731" y="696"/>
                  <a:pt x="732" y="696"/>
                </a:cubicBezTo>
                <a:cubicBezTo>
                  <a:pt x="733" y="696"/>
                  <a:pt x="734" y="695"/>
                  <a:pt x="736" y="696"/>
                </a:cubicBezTo>
                <a:cubicBezTo>
                  <a:pt x="737" y="696"/>
                  <a:pt x="738" y="696"/>
                  <a:pt x="739" y="695"/>
                </a:cubicBezTo>
                <a:cubicBezTo>
                  <a:pt x="740" y="694"/>
                  <a:pt x="740" y="693"/>
                  <a:pt x="741" y="692"/>
                </a:cubicBezTo>
                <a:cubicBezTo>
                  <a:pt x="742" y="691"/>
                  <a:pt x="742" y="690"/>
                  <a:pt x="742" y="689"/>
                </a:cubicBezTo>
                <a:cubicBezTo>
                  <a:pt x="743" y="688"/>
                  <a:pt x="744" y="688"/>
                  <a:pt x="744" y="689"/>
                </a:cubicBezTo>
                <a:cubicBezTo>
                  <a:pt x="745" y="689"/>
                  <a:pt x="745" y="690"/>
                  <a:pt x="745" y="690"/>
                </a:cubicBezTo>
                <a:cubicBezTo>
                  <a:pt x="747" y="691"/>
                  <a:pt x="748" y="691"/>
                  <a:pt x="750" y="692"/>
                </a:cubicBezTo>
                <a:cubicBezTo>
                  <a:pt x="752" y="694"/>
                  <a:pt x="755" y="695"/>
                  <a:pt x="758" y="697"/>
                </a:cubicBezTo>
                <a:cubicBezTo>
                  <a:pt x="759" y="698"/>
                  <a:pt x="760" y="699"/>
                  <a:pt x="761" y="700"/>
                </a:cubicBezTo>
                <a:cubicBezTo>
                  <a:pt x="762" y="701"/>
                  <a:pt x="764" y="702"/>
                  <a:pt x="765" y="702"/>
                </a:cubicBezTo>
                <a:cubicBezTo>
                  <a:pt x="768" y="704"/>
                  <a:pt x="771" y="705"/>
                  <a:pt x="773" y="707"/>
                </a:cubicBezTo>
                <a:cubicBezTo>
                  <a:pt x="774" y="709"/>
                  <a:pt x="774" y="710"/>
                  <a:pt x="775" y="711"/>
                </a:cubicBezTo>
                <a:cubicBezTo>
                  <a:pt x="776" y="712"/>
                  <a:pt x="778" y="713"/>
                  <a:pt x="779" y="714"/>
                </a:cubicBezTo>
                <a:cubicBezTo>
                  <a:pt x="780" y="715"/>
                  <a:pt x="780" y="717"/>
                  <a:pt x="781" y="718"/>
                </a:cubicBezTo>
                <a:cubicBezTo>
                  <a:pt x="782" y="719"/>
                  <a:pt x="783" y="720"/>
                  <a:pt x="783" y="721"/>
                </a:cubicBezTo>
                <a:cubicBezTo>
                  <a:pt x="783" y="722"/>
                  <a:pt x="783" y="724"/>
                  <a:pt x="782" y="725"/>
                </a:cubicBezTo>
                <a:cubicBezTo>
                  <a:pt x="782" y="726"/>
                  <a:pt x="781" y="727"/>
                  <a:pt x="781" y="726"/>
                </a:cubicBezTo>
                <a:cubicBezTo>
                  <a:pt x="780" y="726"/>
                  <a:pt x="780" y="725"/>
                  <a:pt x="779" y="725"/>
                </a:cubicBezTo>
                <a:cubicBezTo>
                  <a:pt x="777" y="725"/>
                  <a:pt x="779" y="728"/>
                  <a:pt x="779" y="728"/>
                </a:cubicBezTo>
                <a:cubicBezTo>
                  <a:pt x="779" y="730"/>
                  <a:pt x="778" y="731"/>
                  <a:pt x="778" y="732"/>
                </a:cubicBezTo>
                <a:cubicBezTo>
                  <a:pt x="778" y="734"/>
                  <a:pt x="778" y="735"/>
                  <a:pt x="776" y="735"/>
                </a:cubicBezTo>
                <a:cubicBezTo>
                  <a:pt x="775" y="736"/>
                  <a:pt x="775" y="736"/>
                  <a:pt x="774" y="736"/>
                </a:cubicBezTo>
                <a:cubicBezTo>
                  <a:pt x="773" y="735"/>
                  <a:pt x="773" y="735"/>
                  <a:pt x="772" y="735"/>
                </a:cubicBezTo>
                <a:cubicBezTo>
                  <a:pt x="771" y="734"/>
                  <a:pt x="770" y="735"/>
                  <a:pt x="768" y="735"/>
                </a:cubicBezTo>
                <a:cubicBezTo>
                  <a:pt x="767" y="735"/>
                  <a:pt x="766" y="734"/>
                  <a:pt x="764" y="734"/>
                </a:cubicBezTo>
                <a:cubicBezTo>
                  <a:pt x="763" y="734"/>
                  <a:pt x="761" y="734"/>
                  <a:pt x="760" y="735"/>
                </a:cubicBezTo>
                <a:cubicBezTo>
                  <a:pt x="759" y="735"/>
                  <a:pt x="760" y="736"/>
                  <a:pt x="759" y="737"/>
                </a:cubicBezTo>
                <a:cubicBezTo>
                  <a:pt x="759" y="737"/>
                  <a:pt x="759" y="738"/>
                  <a:pt x="758" y="738"/>
                </a:cubicBezTo>
                <a:cubicBezTo>
                  <a:pt x="757" y="739"/>
                  <a:pt x="758" y="741"/>
                  <a:pt x="757" y="742"/>
                </a:cubicBezTo>
                <a:cubicBezTo>
                  <a:pt x="756" y="743"/>
                  <a:pt x="755" y="744"/>
                  <a:pt x="754" y="744"/>
                </a:cubicBezTo>
                <a:cubicBezTo>
                  <a:pt x="753" y="744"/>
                  <a:pt x="753" y="744"/>
                  <a:pt x="752" y="743"/>
                </a:cubicBezTo>
                <a:cubicBezTo>
                  <a:pt x="751" y="743"/>
                  <a:pt x="751" y="743"/>
                  <a:pt x="750" y="743"/>
                </a:cubicBezTo>
                <a:cubicBezTo>
                  <a:pt x="748" y="743"/>
                  <a:pt x="749" y="742"/>
                  <a:pt x="749" y="740"/>
                </a:cubicBezTo>
                <a:cubicBezTo>
                  <a:pt x="749" y="739"/>
                  <a:pt x="748" y="738"/>
                  <a:pt x="747" y="737"/>
                </a:cubicBezTo>
                <a:cubicBezTo>
                  <a:pt x="746" y="736"/>
                  <a:pt x="746" y="735"/>
                  <a:pt x="746" y="734"/>
                </a:cubicBezTo>
                <a:cubicBezTo>
                  <a:pt x="745" y="731"/>
                  <a:pt x="742" y="730"/>
                  <a:pt x="741" y="727"/>
                </a:cubicBezTo>
                <a:cubicBezTo>
                  <a:pt x="741" y="726"/>
                  <a:pt x="740" y="725"/>
                  <a:pt x="740" y="723"/>
                </a:cubicBezTo>
                <a:cubicBezTo>
                  <a:pt x="740" y="722"/>
                  <a:pt x="739" y="721"/>
                  <a:pt x="739" y="720"/>
                </a:cubicBezTo>
                <a:cubicBezTo>
                  <a:pt x="739" y="719"/>
                  <a:pt x="739" y="718"/>
                  <a:pt x="738" y="718"/>
                </a:cubicBezTo>
                <a:cubicBezTo>
                  <a:pt x="737" y="717"/>
                  <a:pt x="737" y="717"/>
                  <a:pt x="736" y="716"/>
                </a:cubicBezTo>
                <a:cubicBezTo>
                  <a:pt x="736" y="715"/>
                  <a:pt x="735" y="713"/>
                  <a:pt x="733" y="712"/>
                </a:cubicBezTo>
                <a:cubicBezTo>
                  <a:pt x="732" y="712"/>
                  <a:pt x="731" y="712"/>
                  <a:pt x="730" y="710"/>
                </a:cubicBezTo>
                <a:close/>
                <a:moveTo>
                  <a:pt x="958" y="1218"/>
                </a:moveTo>
                <a:cubicBezTo>
                  <a:pt x="957" y="1219"/>
                  <a:pt x="956" y="1220"/>
                  <a:pt x="955" y="1221"/>
                </a:cubicBezTo>
                <a:cubicBezTo>
                  <a:pt x="954" y="1223"/>
                  <a:pt x="954" y="1224"/>
                  <a:pt x="953" y="1225"/>
                </a:cubicBezTo>
                <a:cubicBezTo>
                  <a:pt x="952" y="1226"/>
                  <a:pt x="950" y="1227"/>
                  <a:pt x="949" y="1227"/>
                </a:cubicBezTo>
                <a:cubicBezTo>
                  <a:pt x="947" y="1228"/>
                  <a:pt x="946" y="1229"/>
                  <a:pt x="945" y="1230"/>
                </a:cubicBezTo>
                <a:cubicBezTo>
                  <a:pt x="944" y="1231"/>
                  <a:pt x="943" y="1232"/>
                  <a:pt x="941" y="1232"/>
                </a:cubicBezTo>
                <a:cubicBezTo>
                  <a:pt x="940" y="1232"/>
                  <a:pt x="939" y="1233"/>
                  <a:pt x="938" y="1233"/>
                </a:cubicBezTo>
                <a:cubicBezTo>
                  <a:pt x="936" y="1233"/>
                  <a:pt x="936" y="1234"/>
                  <a:pt x="935" y="1235"/>
                </a:cubicBezTo>
                <a:cubicBezTo>
                  <a:pt x="934" y="1236"/>
                  <a:pt x="934" y="1236"/>
                  <a:pt x="933" y="1236"/>
                </a:cubicBezTo>
                <a:cubicBezTo>
                  <a:pt x="932" y="1237"/>
                  <a:pt x="930" y="1237"/>
                  <a:pt x="929" y="1237"/>
                </a:cubicBezTo>
                <a:cubicBezTo>
                  <a:pt x="927" y="1238"/>
                  <a:pt x="926" y="1238"/>
                  <a:pt x="924" y="1238"/>
                </a:cubicBezTo>
                <a:cubicBezTo>
                  <a:pt x="922" y="1238"/>
                  <a:pt x="921" y="1237"/>
                  <a:pt x="919" y="1237"/>
                </a:cubicBezTo>
                <a:cubicBezTo>
                  <a:pt x="918" y="1236"/>
                  <a:pt x="917" y="1236"/>
                  <a:pt x="915" y="1235"/>
                </a:cubicBezTo>
                <a:cubicBezTo>
                  <a:pt x="914" y="1234"/>
                  <a:pt x="913" y="1234"/>
                  <a:pt x="911" y="1234"/>
                </a:cubicBezTo>
                <a:cubicBezTo>
                  <a:pt x="909" y="1234"/>
                  <a:pt x="908" y="1234"/>
                  <a:pt x="907" y="1234"/>
                </a:cubicBezTo>
                <a:cubicBezTo>
                  <a:pt x="905" y="1235"/>
                  <a:pt x="903" y="1236"/>
                  <a:pt x="902" y="1236"/>
                </a:cubicBezTo>
                <a:cubicBezTo>
                  <a:pt x="900" y="1237"/>
                  <a:pt x="899" y="1237"/>
                  <a:pt x="897" y="1237"/>
                </a:cubicBezTo>
                <a:cubicBezTo>
                  <a:pt x="896" y="1238"/>
                  <a:pt x="894" y="1237"/>
                  <a:pt x="893" y="1238"/>
                </a:cubicBezTo>
                <a:cubicBezTo>
                  <a:pt x="891" y="1238"/>
                  <a:pt x="890" y="1238"/>
                  <a:pt x="888" y="1238"/>
                </a:cubicBezTo>
                <a:cubicBezTo>
                  <a:pt x="887" y="1237"/>
                  <a:pt x="886" y="1237"/>
                  <a:pt x="885" y="1237"/>
                </a:cubicBezTo>
                <a:cubicBezTo>
                  <a:pt x="884" y="1237"/>
                  <a:pt x="883" y="1237"/>
                  <a:pt x="882" y="1236"/>
                </a:cubicBezTo>
                <a:cubicBezTo>
                  <a:pt x="881" y="1236"/>
                  <a:pt x="881" y="1236"/>
                  <a:pt x="880" y="1235"/>
                </a:cubicBezTo>
                <a:cubicBezTo>
                  <a:pt x="878" y="1235"/>
                  <a:pt x="877" y="1235"/>
                  <a:pt x="875" y="1235"/>
                </a:cubicBezTo>
                <a:cubicBezTo>
                  <a:pt x="874" y="1234"/>
                  <a:pt x="872" y="1235"/>
                  <a:pt x="871" y="1234"/>
                </a:cubicBezTo>
                <a:cubicBezTo>
                  <a:pt x="869" y="1233"/>
                  <a:pt x="868" y="1233"/>
                  <a:pt x="866" y="1232"/>
                </a:cubicBezTo>
                <a:cubicBezTo>
                  <a:pt x="864" y="1230"/>
                  <a:pt x="862" y="1227"/>
                  <a:pt x="859" y="1228"/>
                </a:cubicBezTo>
                <a:cubicBezTo>
                  <a:pt x="858" y="1228"/>
                  <a:pt x="857" y="1229"/>
                  <a:pt x="855" y="1230"/>
                </a:cubicBezTo>
                <a:cubicBezTo>
                  <a:pt x="854" y="1230"/>
                  <a:pt x="853" y="1230"/>
                  <a:pt x="851" y="1229"/>
                </a:cubicBezTo>
                <a:cubicBezTo>
                  <a:pt x="850" y="1228"/>
                  <a:pt x="849" y="1227"/>
                  <a:pt x="848" y="1226"/>
                </a:cubicBezTo>
                <a:cubicBezTo>
                  <a:pt x="847" y="1225"/>
                  <a:pt x="847" y="1224"/>
                  <a:pt x="847" y="1222"/>
                </a:cubicBezTo>
                <a:cubicBezTo>
                  <a:pt x="846" y="1219"/>
                  <a:pt x="842" y="1218"/>
                  <a:pt x="840" y="1220"/>
                </a:cubicBezTo>
                <a:cubicBezTo>
                  <a:pt x="837" y="1222"/>
                  <a:pt x="834" y="1221"/>
                  <a:pt x="832" y="1220"/>
                </a:cubicBezTo>
                <a:cubicBezTo>
                  <a:pt x="830" y="1219"/>
                  <a:pt x="827" y="1217"/>
                  <a:pt x="827" y="1215"/>
                </a:cubicBezTo>
                <a:cubicBezTo>
                  <a:pt x="827" y="1213"/>
                  <a:pt x="829" y="1213"/>
                  <a:pt x="829" y="1212"/>
                </a:cubicBezTo>
                <a:cubicBezTo>
                  <a:pt x="828" y="1212"/>
                  <a:pt x="828" y="1212"/>
                  <a:pt x="827" y="1212"/>
                </a:cubicBezTo>
                <a:cubicBezTo>
                  <a:pt x="826" y="1213"/>
                  <a:pt x="825" y="1213"/>
                  <a:pt x="825" y="1213"/>
                </a:cubicBezTo>
                <a:cubicBezTo>
                  <a:pt x="823" y="1212"/>
                  <a:pt x="822" y="1212"/>
                  <a:pt x="820" y="1213"/>
                </a:cubicBezTo>
                <a:cubicBezTo>
                  <a:pt x="818" y="1213"/>
                  <a:pt x="817" y="1214"/>
                  <a:pt x="815" y="1214"/>
                </a:cubicBezTo>
                <a:cubicBezTo>
                  <a:pt x="815" y="1214"/>
                  <a:pt x="814" y="1214"/>
                  <a:pt x="813" y="1214"/>
                </a:cubicBezTo>
                <a:cubicBezTo>
                  <a:pt x="812" y="1213"/>
                  <a:pt x="811" y="1213"/>
                  <a:pt x="810" y="1213"/>
                </a:cubicBezTo>
                <a:cubicBezTo>
                  <a:pt x="808" y="1213"/>
                  <a:pt x="806" y="1213"/>
                  <a:pt x="804" y="1213"/>
                </a:cubicBezTo>
                <a:cubicBezTo>
                  <a:pt x="803" y="1213"/>
                  <a:pt x="801" y="1213"/>
                  <a:pt x="800" y="1213"/>
                </a:cubicBezTo>
                <a:cubicBezTo>
                  <a:pt x="796" y="1212"/>
                  <a:pt x="792" y="1212"/>
                  <a:pt x="789" y="1213"/>
                </a:cubicBezTo>
                <a:cubicBezTo>
                  <a:pt x="786" y="1214"/>
                  <a:pt x="784" y="1216"/>
                  <a:pt x="781" y="1216"/>
                </a:cubicBezTo>
                <a:cubicBezTo>
                  <a:pt x="779" y="1217"/>
                  <a:pt x="778" y="1217"/>
                  <a:pt x="777" y="1217"/>
                </a:cubicBezTo>
                <a:cubicBezTo>
                  <a:pt x="776" y="1217"/>
                  <a:pt x="775" y="1218"/>
                  <a:pt x="774" y="1219"/>
                </a:cubicBezTo>
                <a:cubicBezTo>
                  <a:pt x="773" y="1219"/>
                  <a:pt x="772" y="1220"/>
                  <a:pt x="770" y="1220"/>
                </a:cubicBezTo>
                <a:cubicBezTo>
                  <a:pt x="769" y="1221"/>
                  <a:pt x="767" y="1222"/>
                  <a:pt x="766" y="1223"/>
                </a:cubicBezTo>
                <a:cubicBezTo>
                  <a:pt x="764" y="1224"/>
                  <a:pt x="762" y="1225"/>
                  <a:pt x="761" y="1226"/>
                </a:cubicBezTo>
                <a:cubicBezTo>
                  <a:pt x="759" y="1227"/>
                  <a:pt x="758" y="1228"/>
                  <a:pt x="756" y="1230"/>
                </a:cubicBezTo>
                <a:cubicBezTo>
                  <a:pt x="756" y="1231"/>
                  <a:pt x="755" y="1232"/>
                  <a:pt x="754" y="1233"/>
                </a:cubicBezTo>
                <a:cubicBezTo>
                  <a:pt x="753" y="1234"/>
                  <a:pt x="751" y="1234"/>
                  <a:pt x="750" y="1234"/>
                </a:cubicBezTo>
                <a:cubicBezTo>
                  <a:pt x="747" y="1234"/>
                  <a:pt x="744" y="1235"/>
                  <a:pt x="741" y="1234"/>
                </a:cubicBezTo>
                <a:cubicBezTo>
                  <a:pt x="740" y="1233"/>
                  <a:pt x="738" y="1233"/>
                  <a:pt x="737" y="1233"/>
                </a:cubicBezTo>
                <a:cubicBezTo>
                  <a:pt x="736" y="1232"/>
                  <a:pt x="736" y="1232"/>
                  <a:pt x="735" y="1232"/>
                </a:cubicBezTo>
                <a:cubicBezTo>
                  <a:pt x="734" y="1232"/>
                  <a:pt x="734" y="1232"/>
                  <a:pt x="733" y="1232"/>
                </a:cubicBezTo>
                <a:cubicBezTo>
                  <a:pt x="730" y="1231"/>
                  <a:pt x="727" y="1232"/>
                  <a:pt x="725" y="1233"/>
                </a:cubicBezTo>
                <a:cubicBezTo>
                  <a:pt x="724" y="1233"/>
                  <a:pt x="723" y="1233"/>
                  <a:pt x="721" y="1233"/>
                </a:cubicBezTo>
                <a:cubicBezTo>
                  <a:pt x="720" y="1233"/>
                  <a:pt x="719" y="1232"/>
                  <a:pt x="718" y="1232"/>
                </a:cubicBezTo>
                <a:cubicBezTo>
                  <a:pt x="717" y="1231"/>
                  <a:pt x="715" y="1231"/>
                  <a:pt x="714" y="1231"/>
                </a:cubicBezTo>
                <a:cubicBezTo>
                  <a:pt x="712" y="1230"/>
                  <a:pt x="711" y="1231"/>
                  <a:pt x="709" y="1231"/>
                </a:cubicBezTo>
                <a:cubicBezTo>
                  <a:pt x="708" y="1231"/>
                  <a:pt x="706" y="1230"/>
                  <a:pt x="705" y="1229"/>
                </a:cubicBezTo>
                <a:cubicBezTo>
                  <a:pt x="702" y="1228"/>
                  <a:pt x="699" y="1228"/>
                  <a:pt x="696" y="1226"/>
                </a:cubicBezTo>
                <a:cubicBezTo>
                  <a:pt x="695" y="1225"/>
                  <a:pt x="694" y="1224"/>
                  <a:pt x="693" y="1224"/>
                </a:cubicBezTo>
                <a:cubicBezTo>
                  <a:pt x="691" y="1223"/>
                  <a:pt x="690" y="1222"/>
                  <a:pt x="689" y="1221"/>
                </a:cubicBezTo>
                <a:cubicBezTo>
                  <a:pt x="688" y="1219"/>
                  <a:pt x="687" y="1216"/>
                  <a:pt x="687" y="1213"/>
                </a:cubicBezTo>
                <a:cubicBezTo>
                  <a:pt x="687" y="1210"/>
                  <a:pt x="684" y="1209"/>
                  <a:pt x="683" y="1207"/>
                </a:cubicBezTo>
                <a:cubicBezTo>
                  <a:pt x="682" y="1206"/>
                  <a:pt x="682" y="1204"/>
                  <a:pt x="681" y="1203"/>
                </a:cubicBezTo>
                <a:cubicBezTo>
                  <a:pt x="681" y="1202"/>
                  <a:pt x="680" y="1202"/>
                  <a:pt x="678" y="1202"/>
                </a:cubicBezTo>
                <a:cubicBezTo>
                  <a:pt x="677" y="1202"/>
                  <a:pt x="678" y="1200"/>
                  <a:pt x="679" y="1200"/>
                </a:cubicBezTo>
                <a:cubicBezTo>
                  <a:pt x="680" y="1199"/>
                  <a:pt x="681" y="1198"/>
                  <a:pt x="683" y="1197"/>
                </a:cubicBezTo>
                <a:cubicBezTo>
                  <a:pt x="683" y="1197"/>
                  <a:pt x="684" y="1197"/>
                  <a:pt x="684" y="1196"/>
                </a:cubicBezTo>
                <a:cubicBezTo>
                  <a:pt x="685" y="1195"/>
                  <a:pt x="685" y="1193"/>
                  <a:pt x="685" y="1192"/>
                </a:cubicBezTo>
                <a:cubicBezTo>
                  <a:pt x="685" y="1191"/>
                  <a:pt x="685" y="1190"/>
                  <a:pt x="685" y="1190"/>
                </a:cubicBezTo>
                <a:cubicBezTo>
                  <a:pt x="685" y="1188"/>
                  <a:pt x="685" y="1187"/>
                  <a:pt x="686" y="1186"/>
                </a:cubicBezTo>
                <a:cubicBezTo>
                  <a:pt x="687" y="1184"/>
                  <a:pt x="687" y="1183"/>
                  <a:pt x="688" y="1182"/>
                </a:cubicBezTo>
                <a:cubicBezTo>
                  <a:pt x="689" y="1182"/>
                  <a:pt x="690" y="1182"/>
                  <a:pt x="690" y="1182"/>
                </a:cubicBezTo>
                <a:cubicBezTo>
                  <a:pt x="691" y="1181"/>
                  <a:pt x="691" y="1181"/>
                  <a:pt x="692" y="1180"/>
                </a:cubicBezTo>
                <a:cubicBezTo>
                  <a:pt x="693" y="1180"/>
                  <a:pt x="694" y="1179"/>
                  <a:pt x="695" y="1180"/>
                </a:cubicBezTo>
                <a:cubicBezTo>
                  <a:pt x="695" y="1180"/>
                  <a:pt x="695" y="1181"/>
                  <a:pt x="696" y="1181"/>
                </a:cubicBezTo>
                <a:cubicBezTo>
                  <a:pt x="697" y="1181"/>
                  <a:pt x="697" y="1180"/>
                  <a:pt x="697" y="1179"/>
                </a:cubicBezTo>
                <a:cubicBezTo>
                  <a:pt x="697" y="1178"/>
                  <a:pt x="698" y="1177"/>
                  <a:pt x="698" y="1176"/>
                </a:cubicBezTo>
                <a:cubicBezTo>
                  <a:pt x="699" y="1174"/>
                  <a:pt x="699" y="1172"/>
                  <a:pt x="699" y="1171"/>
                </a:cubicBezTo>
                <a:cubicBezTo>
                  <a:pt x="699" y="1169"/>
                  <a:pt x="699" y="1167"/>
                  <a:pt x="699" y="1165"/>
                </a:cubicBezTo>
                <a:cubicBezTo>
                  <a:pt x="699" y="1163"/>
                  <a:pt x="699" y="1161"/>
                  <a:pt x="699" y="1160"/>
                </a:cubicBezTo>
                <a:cubicBezTo>
                  <a:pt x="700" y="1157"/>
                  <a:pt x="702" y="1155"/>
                  <a:pt x="704" y="1152"/>
                </a:cubicBezTo>
                <a:cubicBezTo>
                  <a:pt x="704" y="1152"/>
                  <a:pt x="705" y="1152"/>
                  <a:pt x="705" y="1151"/>
                </a:cubicBezTo>
                <a:cubicBezTo>
                  <a:pt x="705" y="1150"/>
                  <a:pt x="704" y="1151"/>
                  <a:pt x="704" y="1151"/>
                </a:cubicBezTo>
                <a:cubicBezTo>
                  <a:pt x="703" y="1151"/>
                  <a:pt x="702" y="1152"/>
                  <a:pt x="702" y="1151"/>
                </a:cubicBezTo>
                <a:cubicBezTo>
                  <a:pt x="702" y="1151"/>
                  <a:pt x="703" y="1150"/>
                  <a:pt x="704" y="1150"/>
                </a:cubicBezTo>
                <a:cubicBezTo>
                  <a:pt x="705" y="1149"/>
                  <a:pt x="706" y="1150"/>
                  <a:pt x="706" y="1148"/>
                </a:cubicBezTo>
                <a:cubicBezTo>
                  <a:pt x="707" y="1147"/>
                  <a:pt x="706" y="1147"/>
                  <a:pt x="706" y="1148"/>
                </a:cubicBezTo>
                <a:cubicBezTo>
                  <a:pt x="705" y="1148"/>
                  <a:pt x="705" y="1149"/>
                  <a:pt x="704" y="1149"/>
                </a:cubicBezTo>
                <a:cubicBezTo>
                  <a:pt x="703" y="1149"/>
                  <a:pt x="703" y="1148"/>
                  <a:pt x="703" y="1148"/>
                </a:cubicBezTo>
                <a:cubicBezTo>
                  <a:pt x="703" y="1147"/>
                  <a:pt x="703" y="1147"/>
                  <a:pt x="704" y="1146"/>
                </a:cubicBezTo>
                <a:cubicBezTo>
                  <a:pt x="705" y="1146"/>
                  <a:pt x="705" y="1145"/>
                  <a:pt x="705" y="1144"/>
                </a:cubicBezTo>
                <a:cubicBezTo>
                  <a:pt x="705" y="1144"/>
                  <a:pt x="705" y="1143"/>
                  <a:pt x="706" y="1143"/>
                </a:cubicBezTo>
                <a:cubicBezTo>
                  <a:pt x="706" y="1142"/>
                  <a:pt x="706" y="1142"/>
                  <a:pt x="707" y="1142"/>
                </a:cubicBezTo>
                <a:cubicBezTo>
                  <a:pt x="707" y="1141"/>
                  <a:pt x="707" y="1140"/>
                  <a:pt x="708" y="1140"/>
                </a:cubicBezTo>
                <a:cubicBezTo>
                  <a:pt x="708" y="1140"/>
                  <a:pt x="709" y="1141"/>
                  <a:pt x="709" y="1142"/>
                </a:cubicBezTo>
                <a:cubicBezTo>
                  <a:pt x="709" y="1142"/>
                  <a:pt x="708" y="1142"/>
                  <a:pt x="708" y="1143"/>
                </a:cubicBezTo>
                <a:cubicBezTo>
                  <a:pt x="707" y="1144"/>
                  <a:pt x="708" y="1144"/>
                  <a:pt x="709" y="1144"/>
                </a:cubicBezTo>
                <a:cubicBezTo>
                  <a:pt x="710" y="1144"/>
                  <a:pt x="710" y="1144"/>
                  <a:pt x="711" y="1144"/>
                </a:cubicBezTo>
                <a:cubicBezTo>
                  <a:pt x="711" y="1145"/>
                  <a:pt x="712" y="1145"/>
                  <a:pt x="713" y="1145"/>
                </a:cubicBezTo>
                <a:cubicBezTo>
                  <a:pt x="713" y="1145"/>
                  <a:pt x="714" y="1145"/>
                  <a:pt x="715" y="1145"/>
                </a:cubicBezTo>
                <a:cubicBezTo>
                  <a:pt x="716" y="1145"/>
                  <a:pt x="718" y="1145"/>
                  <a:pt x="719" y="1144"/>
                </a:cubicBezTo>
                <a:cubicBezTo>
                  <a:pt x="719" y="1143"/>
                  <a:pt x="719" y="1142"/>
                  <a:pt x="719" y="1142"/>
                </a:cubicBezTo>
                <a:cubicBezTo>
                  <a:pt x="719" y="1141"/>
                  <a:pt x="720" y="1140"/>
                  <a:pt x="720" y="1140"/>
                </a:cubicBezTo>
                <a:cubicBezTo>
                  <a:pt x="721" y="1138"/>
                  <a:pt x="720" y="1135"/>
                  <a:pt x="721" y="1133"/>
                </a:cubicBezTo>
                <a:cubicBezTo>
                  <a:pt x="721" y="1132"/>
                  <a:pt x="722" y="1130"/>
                  <a:pt x="721" y="1129"/>
                </a:cubicBezTo>
                <a:cubicBezTo>
                  <a:pt x="721" y="1128"/>
                  <a:pt x="721" y="1128"/>
                  <a:pt x="721" y="1127"/>
                </a:cubicBezTo>
                <a:cubicBezTo>
                  <a:pt x="721" y="1126"/>
                  <a:pt x="720" y="1126"/>
                  <a:pt x="720" y="1125"/>
                </a:cubicBezTo>
                <a:cubicBezTo>
                  <a:pt x="719" y="1124"/>
                  <a:pt x="721" y="1123"/>
                  <a:pt x="722" y="1123"/>
                </a:cubicBezTo>
                <a:cubicBezTo>
                  <a:pt x="724" y="1123"/>
                  <a:pt x="724" y="1121"/>
                  <a:pt x="726" y="1120"/>
                </a:cubicBezTo>
                <a:cubicBezTo>
                  <a:pt x="727" y="1120"/>
                  <a:pt x="729" y="1120"/>
                  <a:pt x="730" y="1120"/>
                </a:cubicBezTo>
                <a:cubicBezTo>
                  <a:pt x="732" y="1120"/>
                  <a:pt x="732" y="1118"/>
                  <a:pt x="733" y="1117"/>
                </a:cubicBezTo>
                <a:cubicBezTo>
                  <a:pt x="733" y="1116"/>
                  <a:pt x="734" y="1116"/>
                  <a:pt x="734" y="1116"/>
                </a:cubicBezTo>
                <a:cubicBezTo>
                  <a:pt x="735" y="1116"/>
                  <a:pt x="735" y="1115"/>
                  <a:pt x="735" y="1115"/>
                </a:cubicBezTo>
                <a:cubicBezTo>
                  <a:pt x="735" y="1114"/>
                  <a:pt x="735" y="1115"/>
                  <a:pt x="734" y="1114"/>
                </a:cubicBezTo>
                <a:cubicBezTo>
                  <a:pt x="733" y="1113"/>
                  <a:pt x="733" y="1112"/>
                  <a:pt x="732" y="1111"/>
                </a:cubicBezTo>
                <a:cubicBezTo>
                  <a:pt x="731" y="1110"/>
                  <a:pt x="730" y="1110"/>
                  <a:pt x="729" y="1108"/>
                </a:cubicBezTo>
                <a:cubicBezTo>
                  <a:pt x="729" y="1108"/>
                  <a:pt x="729" y="1107"/>
                  <a:pt x="730" y="1107"/>
                </a:cubicBezTo>
                <a:cubicBezTo>
                  <a:pt x="730" y="1106"/>
                  <a:pt x="731" y="1107"/>
                  <a:pt x="731" y="1107"/>
                </a:cubicBezTo>
                <a:cubicBezTo>
                  <a:pt x="732" y="1108"/>
                  <a:pt x="732" y="1108"/>
                  <a:pt x="733" y="1108"/>
                </a:cubicBezTo>
                <a:cubicBezTo>
                  <a:pt x="733" y="1109"/>
                  <a:pt x="733" y="1110"/>
                  <a:pt x="734" y="1110"/>
                </a:cubicBezTo>
                <a:cubicBezTo>
                  <a:pt x="734" y="1111"/>
                  <a:pt x="735" y="1111"/>
                  <a:pt x="736" y="1111"/>
                </a:cubicBezTo>
                <a:cubicBezTo>
                  <a:pt x="737" y="1110"/>
                  <a:pt x="736" y="1109"/>
                  <a:pt x="737" y="1108"/>
                </a:cubicBezTo>
                <a:cubicBezTo>
                  <a:pt x="738" y="1106"/>
                  <a:pt x="740" y="1105"/>
                  <a:pt x="742" y="1104"/>
                </a:cubicBezTo>
                <a:cubicBezTo>
                  <a:pt x="744" y="1102"/>
                  <a:pt x="746" y="1101"/>
                  <a:pt x="749" y="1101"/>
                </a:cubicBezTo>
                <a:cubicBezTo>
                  <a:pt x="750" y="1101"/>
                  <a:pt x="752" y="1102"/>
                  <a:pt x="753" y="1101"/>
                </a:cubicBezTo>
                <a:cubicBezTo>
                  <a:pt x="755" y="1101"/>
                  <a:pt x="755" y="1100"/>
                  <a:pt x="756" y="1099"/>
                </a:cubicBezTo>
                <a:cubicBezTo>
                  <a:pt x="757" y="1098"/>
                  <a:pt x="758" y="1098"/>
                  <a:pt x="759" y="1099"/>
                </a:cubicBezTo>
                <a:cubicBezTo>
                  <a:pt x="760" y="1099"/>
                  <a:pt x="760" y="1099"/>
                  <a:pt x="761" y="1100"/>
                </a:cubicBezTo>
                <a:cubicBezTo>
                  <a:pt x="762" y="1100"/>
                  <a:pt x="762" y="1100"/>
                  <a:pt x="763" y="1100"/>
                </a:cubicBezTo>
                <a:cubicBezTo>
                  <a:pt x="766" y="1101"/>
                  <a:pt x="763" y="1095"/>
                  <a:pt x="765" y="1095"/>
                </a:cubicBezTo>
                <a:cubicBezTo>
                  <a:pt x="766" y="1096"/>
                  <a:pt x="765" y="1098"/>
                  <a:pt x="766" y="1099"/>
                </a:cubicBezTo>
                <a:cubicBezTo>
                  <a:pt x="766" y="1100"/>
                  <a:pt x="767" y="1099"/>
                  <a:pt x="767" y="1100"/>
                </a:cubicBezTo>
                <a:cubicBezTo>
                  <a:pt x="768" y="1100"/>
                  <a:pt x="768" y="1101"/>
                  <a:pt x="768" y="1102"/>
                </a:cubicBezTo>
                <a:cubicBezTo>
                  <a:pt x="769" y="1102"/>
                  <a:pt x="772" y="1102"/>
                  <a:pt x="773" y="1102"/>
                </a:cubicBezTo>
                <a:cubicBezTo>
                  <a:pt x="773" y="1102"/>
                  <a:pt x="774" y="1102"/>
                  <a:pt x="775" y="1102"/>
                </a:cubicBezTo>
                <a:cubicBezTo>
                  <a:pt x="775" y="1101"/>
                  <a:pt x="776" y="1101"/>
                  <a:pt x="776" y="1102"/>
                </a:cubicBezTo>
                <a:cubicBezTo>
                  <a:pt x="776" y="1103"/>
                  <a:pt x="775" y="1103"/>
                  <a:pt x="774" y="1103"/>
                </a:cubicBezTo>
                <a:cubicBezTo>
                  <a:pt x="774" y="1104"/>
                  <a:pt x="773" y="1104"/>
                  <a:pt x="772" y="1105"/>
                </a:cubicBezTo>
                <a:cubicBezTo>
                  <a:pt x="771" y="1105"/>
                  <a:pt x="769" y="1105"/>
                  <a:pt x="768" y="1104"/>
                </a:cubicBezTo>
                <a:cubicBezTo>
                  <a:pt x="767" y="1104"/>
                  <a:pt x="765" y="1104"/>
                  <a:pt x="764" y="1103"/>
                </a:cubicBezTo>
                <a:cubicBezTo>
                  <a:pt x="763" y="1103"/>
                  <a:pt x="761" y="1103"/>
                  <a:pt x="760" y="1103"/>
                </a:cubicBezTo>
                <a:cubicBezTo>
                  <a:pt x="759" y="1103"/>
                  <a:pt x="757" y="1101"/>
                  <a:pt x="756" y="1101"/>
                </a:cubicBezTo>
                <a:cubicBezTo>
                  <a:pt x="756" y="1102"/>
                  <a:pt x="757" y="1102"/>
                  <a:pt x="757" y="1102"/>
                </a:cubicBezTo>
                <a:cubicBezTo>
                  <a:pt x="758" y="1103"/>
                  <a:pt x="757" y="1104"/>
                  <a:pt x="758" y="1104"/>
                </a:cubicBezTo>
                <a:cubicBezTo>
                  <a:pt x="758" y="1105"/>
                  <a:pt x="759" y="1104"/>
                  <a:pt x="760" y="1104"/>
                </a:cubicBezTo>
                <a:cubicBezTo>
                  <a:pt x="761" y="1105"/>
                  <a:pt x="761" y="1105"/>
                  <a:pt x="762" y="1105"/>
                </a:cubicBezTo>
                <a:cubicBezTo>
                  <a:pt x="763" y="1105"/>
                  <a:pt x="765" y="1107"/>
                  <a:pt x="764" y="1107"/>
                </a:cubicBezTo>
                <a:cubicBezTo>
                  <a:pt x="763" y="1108"/>
                  <a:pt x="762" y="1107"/>
                  <a:pt x="761" y="1108"/>
                </a:cubicBezTo>
                <a:cubicBezTo>
                  <a:pt x="761" y="1108"/>
                  <a:pt x="760" y="1109"/>
                  <a:pt x="759" y="1108"/>
                </a:cubicBezTo>
                <a:cubicBezTo>
                  <a:pt x="759" y="1108"/>
                  <a:pt x="758" y="1108"/>
                  <a:pt x="757" y="1108"/>
                </a:cubicBezTo>
                <a:cubicBezTo>
                  <a:pt x="757" y="1107"/>
                  <a:pt x="757" y="1107"/>
                  <a:pt x="756" y="1106"/>
                </a:cubicBezTo>
                <a:cubicBezTo>
                  <a:pt x="755" y="1106"/>
                  <a:pt x="756" y="1107"/>
                  <a:pt x="756" y="1108"/>
                </a:cubicBezTo>
                <a:cubicBezTo>
                  <a:pt x="757" y="1108"/>
                  <a:pt x="757" y="1108"/>
                  <a:pt x="758" y="1109"/>
                </a:cubicBezTo>
                <a:cubicBezTo>
                  <a:pt x="759" y="1110"/>
                  <a:pt x="760" y="1111"/>
                  <a:pt x="761" y="1111"/>
                </a:cubicBezTo>
                <a:cubicBezTo>
                  <a:pt x="763" y="1111"/>
                  <a:pt x="764" y="1112"/>
                  <a:pt x="765" y="1112"/>
                </a:cubicBezTo>
                <a:cubicBezTo>
                  <a:pt x="766" y="1111"/>
                  <a:pt x="767" y="1111"/>
                  <a:pt x="768" y="1111"/>
                </a:cubicBezTo>
                <a:cubicBezTo>
                  <a:pt x="769" y="1112"/>
                  <a:pt x="770" y="1113"/>
                  <a:pt x="771" y="1113"/>
                </a:cubicBezTo>
                <a:cubicBezTo>
                  <a:pt x="772" y="1113"/>
                  <a:pt x="773" y="1114"/>
                  <a:pt x="774" y="1115"/>
                </a:cubicBezTo>
                <a:cubicBezTo>
                  <a:pt x="776" y="1115"/>
                  <a:pt x="778" y="1114"/>
                  <a:pt x="779" y="1114"/>
                </a:cubicBezTo>
                <a:cubicBezTo>
                  <a:pt x="782" y="1113"/>
                  <a:pt x="785" y="1112"/>
                  <a:pt x="788" y="1112"/>
                </a:cubicBezTo>
                <a:cubicBezTo>
                  <a:pt x="790" y="1111"/>
                  <a:pt x="790" y="1112"/>
                  <a:pt x="791" y="1113"/>
                </a:cubicBezTo>
                <a:cubicBezTo>
                  <a:pt x="791" y="1115"/>
                  <a:pt x="793" y="1115"/>
                  <a:pt x="794" y="1115"/>
                </a:cubicBezTo>
                <a:cubicBezTo>
                  <a:pt x="795" y="1115"/>
                  <a:pt x="795" y="1115"/>
                  <a:pt x="796" y="1115"/>
                </a:cubicBezTo>
                <a:cubicBezTo>
                  <a:pt x="797" y="1115"/>
                  <a:pt x="797" y="1114"/>
                  <a:pt x="798" y="1115"/>
                </a:cubicBezTo>
                <a:cubicBezTo>
                  <a:pt x="799" y="1115"/>
                  <a:pt x="798" y="1116"/>
                  <a:pt x="798" y="1117"/>
                </a:cubicBezTo>
                <a:cubicBezTo>
                  <a:pt x="798" y="1118"/>
                  <a:pt x="798" y="1118"/>
                  <a:pt x="799" y="1119"/>
                </a:cubicBezTo>
                <a:cubicBezTo>
                  <a:pt x="799" y="1121"/>
                  <a:pt x="796" y="1120"/>
                  <a:pt x="795" y="1120"/>
                </a:cubicBezTo>
                <a:cubicBezTo>
                  <a:pt x="794" y="1120"/>
                  <a:pt x="794" y="1120"/>
                  <a:pt x="793" y="1121"/>
                </a:cubicBezTo>
                <a:cubicBezTo>
                  <a:pt x="792" y="1121"/>
                  <a:pt x="792" y="1122"/>
                  <a:pt x="791" y="1122"/>
                </a:cubicBezTo>
                <a:cubicBezTo>
                  <a:pt x="790" y="1123"/>
                  <a:pt x="788" y="1123"/>
                  <a:pt x="787" y="1123"/>
                </a:cubicBezTo>
                <a:cubicBezTo>
                  <a:pt x="785" y="1124"/>
                  <a:pt x="784" y="1124"/>
                  <a:pt x="783" y="1126"/>
                </a:cubicBezTo>
                <a:cubicBezTo>
                  <a:pt x="782" y="1127"/>
                  <a:pt x="781" y="1128"/>
                  <a:pt x="780" y="1128"/>
                </a:cubicBezTo>
                <a:cubicBezTo>
                  <a:pt x="779" y="1128"/>
                  <a:pt x="777" y="1129"/>
                  <a:pt x="776" y="1130"/>
                </a:cubicBezTo>
                <a:cubicBezTo>
                  <a:pt x="775" y="1131"/>
                  <a:pt x="776" y="1132"/>
                  <a:pt x="777" y="1132"/>
                </a:cubicBezTo>
                <a:cubicBezTo>
                  <a:pt x="778" y="1133"/>
                  <a:pt x="778" y="1133"/>
                  <a:pt x="779" y="1134"/>
                </a:cubicBezTo>
                <a:cubicBezTo>
                  <a:pt x="779" y="1134"/>
                  <a:pt x="780" y="1134"/>
                  <a:pt x="781" y="1134"/>
                </a:cubicBezTo>
                <a:cubicBezTo>
                  <a:pt x="782" y="1135"/>
                  <a:pt x="784" y="1134"/>
                  <a:pt x="785" y="1135"/>
                </a:cubicBezTo>
                <a:cubicBezTo>
                  <a:pt x="786" y="1135"/>
                  <a:pt x="786" y="1136"/>
                  <a:pt x="787" y="1136"/>
                </a:cubicBezTo>
                <a:cubicBezTo>
                  <a:pt x="787" y="1136"/>
                  <a:pt x="788" y="1136"/>
                  <a:pt x="789" y="1136"/>
                </a:cubicBezTo>
                <a:cubicBezTo>
                  <a:pt x="790" y="1137"/>
                  <a:pt x="792" y="1137"/>
                  <a:pt x="793" y="1137"/>
                </a:cubicBezTo>
                <a:cubicBezTo>
                  <a:pt x="794" y="1137"/>
                  <a:pt x="796" y="1138"/>
                  <a:pt x="797" y="1139"/>
                </a:cubicBezTo>
                <a:cubicBezTo>
                  <a:pt x="797" y="1140"/>
                  <a:pt x="798" y="1142"/>
                  <a:pt x="797" y="1143"/>
                </a:cubicBezTo>
                <a:cubicBezTo>
                  <a:pt x="797" y="1144"/>
                  <a:pt x="797" y="1145"/>
                  <a:pt x="796" y="1145"/>
                </a:cubicBezTo>
                <a:cubicBezTo>
                  <a:pt x="796" y="1146"/>
                  <a:pt x="796" y="1147"/>
                  <a:pt x="796" y="1148"/>
                </a:cubicBezTo>
                <a:cubicBezTo>
                  <a:pt x="796" y="1149"/>
                  <a:pt x="796" y="1151"/>
                  <a:pt x="794" y="1151"/>
                </a:cubicBezTo>
                <a:cubicBezTo>
                  <a:pt x="793" y="1151"/>
                  <a:pt x="792" y="1152"/>
                  <a:pt x="793" y="1152"/>
                </a:cubicBezTo>
                <a:cubicBezTo>
                  <a:pt x="794" y="1152"/>
                  <a:pt x="795" y="1152"/>
                  <a:pt x="795" y="1152"/>
                </a:cubicBezTo>
                <a:cubicBezTo>
                  <a:pt x="795" y="1153"/>
                  <a:pt x="796" y="1153"/>
                  <a:pt x="796" y="1153"/>
                </a:cubicBezTo>
                <a:cubicBezTo>
                  <a:pt x="798" y="1155"/>
                  <a:pt x="800" y="1156"/>
                  <a:pt x="803" y="1155"/>
                </a:cubicBezTo>
                <a:cubicBezTo>
                  <a:pt x="803" y="1154"/>
                  <a:pt x="804" y="1154"/>
                  <a:pt x="805" y="1153"/>
                </a:cubicBezTo>
                <a:cubicBezTo>
                  <a:pt x="806" y="1153"/>
                  <a:pt x="807" y="1152"/>
                  <a:pt x="809" y="1152"/>
                </a:cubicBezTo>
                <a:cubicBezTo>
                  <a:pt x="810" y="1151"/>
                  <a:pt x="812" y="1150"/>
                  <a:pt x="813" y="1149"/>
                </a:cubicBezTo>
                <a:cubicBezTo>
                  <a:pt x="814" y="1149"/>
                  <a:pt x="815" y="1148"/>
                  <a:pt x="816" y="1147"/>
                </a:cubicBezTo>
                <a:cubicBezTo>
                  <a:pt x="818" y="1147"/>
                  <a:pt x="819" y="1147"/>
                  <a:pt x="821" y="1146"/>
                </a:cubicBezTo>
                <a:cubicBezTo>
                  <a:pt x="822" y="1145"/>
                  <a:pt x="823" y="1144"/>
                  <a:pt x="824" y="1143"/>
                </a:cubicBezTo>
                <a:cubicBezTo>
                  <a:pt x="826" y="1143"/>
                  <a:pt x="827" y="1142"/>
                  <a:pt x="829" y="1142"/>
                </a:cubicBezTo>
                <a:cubicBezTo>
                  <a:pt x="831" y="1142"/>
                  <a:pt x="833" y="1139"/>
                  <a:pt x="835" y="1138"/>
                </a:cubicBezTo>
                <a:cubicBezTo>
                  <a:pt x="837" y="1138"/>
                  <a:pt x="838" y="1138"/>
                  <a:pt x="839" y="1139"/>
                </a:cubicBezTo>
                <a:cubicBezTo>
                  <a:pt x="840" y="1140"/>
                  <a:pt x="840" y="1140"/>
                  <a:pt x="841" y="1140"/>
                </a:cubicBezTo>
                <a:cubicBezTo>
                  <a:pt x="841" y="1140"/>
                  <a:pt x="842" y="1141"/>
                  <a:pt x="842" y="1141"/>
                </a:cubicBezTo>
                <a:cubicBezTo>
                  <a:pt x="844" y="1142"/>
                  <a:pt x="846" y="1141"/>
                  <a:pt x="847" y="1140"/>
                </a:cubicBezTo>
                <a:cubicBezTo>
                  <a:pt x="848" y="1140"/>
                  <a:pt x="849" y="1140"/>
                  <a:pt x="849" y="1140"/>
                </a:cubicBezTo>
                <a:cubicBezTo>
                  <a:pt x="851" y="1140"/>
                  <a:pt x="852" y="1140"/>
                  <a:pt x="852" y="1138"/>
                </a:cubicBezTo>
                <a:cubicBezTo>
                  <a:pt x="852" y="1138"/>
                  <a:pt x="852" y="1137"/>
                  <a:pt x="853" y="1136"/>
                </a:cubicBezTo>
                <a:cubicBezTo>
                  <a:pt x="853" y="1136"/>
                  <a:pt x="854" y="1135"/>
                  <a:pt x="854" y="1135"/>
                </a:cubicBezTo>
                <a:cubicBezTo>
                  <a:pt x="855" y="1134"/>
                  <a:pt x="855" y="1134"/>
                  <a:pt x="855" y="1133"/>
                </a:cubicBezTo>
                <a:cubicBezTo>
                  <a:pt x="856" y="1132"/>
                  <a:pt x="857" y="1133"/>
                  <a:pt x="857" y="1133"/>
                </a:cubicBezTo>
                <a:cubicBezTo>
                  <a:pt x="858" y="1132"/>
                  <a:pt x="859" y="1132"/>
                  <a:pt x="858" y="1132"/>
                </a:cubicBezTo>
                <a:cubicBezTo>
                  <a:pt x="857" y="1131"/>
                  <a:pt x="856" y="1132"/>
                  <a:pt x="856" y="1132"/>
                </a:cubicBezTo>
                <a:cubicBezTo>
                  <a:pt x="854" y="1132"/>
                  <a:pt x="853" y="1132"/>
                  <a:pt x="851" y="1132"/>
                </a:cubicBezTo>
                <a:cubicBezTo>
                  <a:pt x="850" y="1132"/>
                  <a:pt x="848" y="1132"/>
                  <a:pt x="847" y="1132"/>
                </a:cubicBezTo>
                <a:cubicBezTo>
                  <a:pt x="846" y="1132"/>
                  <a:pt x="844" y="1132"/>
                  <a:pt x="843" y="1132"/>
                </a:cubicBezTo>
                <a:cubicBezTo>
                  <a:pt x="842" y="1131"/>
                  <a:pt x="840" y="1132"/>
                  <a:pt x="839" y="1132"/>
                </a:cubicBezTo>
                <a:cubicBezTo>
                  <a:pt x="838" y="1132"/>
                  <a:pt x="836" y="1134"/>
                  <a:pt x="835" y="1133"/>
                </a:cubicBezTo>
                <a:cubicBezTo>
                  <a:pt x="834" y="1133"/>
                  <a:pt x="834" y="1132"/>
                  <a:pt x="833" y="1132"/>
                </a:cubicBezTo>
                <a:cubicBezTo>
                  <a:pt x="832" y="1131"/>
                  <a:pt x="832" y="1130"/>
                  <a:pt x="831" y="1129"/>
                </a:cubicBezTo>
                <a:cubicBezTo>
                  <a:pt x="830" y="1128"/>
                  <a:pt x="829" y="1127"/>
                  <a:pt x="828" y="1126"/>
                </a:cubicBezTo>
                <a:cubicBezTo>
                  <a:pt x="827" y="1124"/>
                  <a:pt x="826" y="1122"/>
                  <a:pt x="824" y="1120"/>
                </a:cubicBezTo>
                <a:cubicBezTo>
                  <a:pt x="823" y="1119"/>
                  <a:pt x="820" y="1113"/>
                  <a:pt x="823" y="1111"/>
                </a:cubicBezTo>
                <a:cubicBezTo>
                  <a:pt x="823" y="1111"/>
                  <a:pt x="824" y="1111"/>
                  <a:pt x="825" y="1111"/>
                </a:cubicBezTo>
                <a:cubicBezTo>
                  <a:pt x="825" y="1110"/>
                  <a:pt x="826" y="1110"/>
                  <a:pt x="826" y="1110"/>
                </a:cubicBezTo>
                <a:cubicBezTo>
                  <a:pt x="827" y="1109"/>
                  <a:pt x="828" y="1110"/>
                  <a:pt x="828" y="1109"/>
                </a:cubicBezTo>
                <a:cubicBezTo>
                  <a:pt x="829" y="1109"/>
                  <a:pt x="829" y="1108"/>
                  <a:pt x="828" y="1107"/>
                </a:cubicBezTo>
                <a:cubicBezTo>
                  <a:pt x="828" y="1106"/>
                  <a:pt x="830" y="1104"/>
                  <a:pt x="830" y="1106"/>
                </a:cubicBezTo>
                <a:cubicBezTo>
                  <a:pt x="830" y="1107"/>
                  <a:pt x="831" y="1107"/>
                  <a:pt x="831" y="1108"/>
                </a:cubicBezTo>
                <a:cubicBezTo>
                  <a:pt x="831" y="1108"/>
                  <a:pt x="831" y="1108"/>
                  <a:pt x="831" y="1109"/>
                </a:cubicBezTo>
                <a:cubicBezTo>
                  <a:pt x="831" y="1109"/>
                  <a:pt x="830" y="1109"/>
                  <a:pt x="829" y="1110"/>
                </a:cubicBezTo>
                <a:cubicBezTo>
                  <a:pt x="828" y="1110"/>
                  <a:pt x="828" y="1111"/>
                  <a:pt x="827" y="1112"/>
                </a:cubicBezTo>
                <a:cubicBezTo>
                  <a:pt x="827" y="1113"/>
                  <a:pt x="826" y="1113"/>
                  <a:pt x="825" y="1113"/>
                </a:cubicBezTo>
                <a:cubicBezTo>
                  <a:pt x="826" y="1114"/>
                  <a:pt x="828" y="1113"/>
                  <a:pt x="828" y="1112"/>
                </a:cubicBezTo>
                <a:cubicBezTo>
                  <a:pt x="829" y="1111"/>
                  <a:pt x="829" y="1111"/>
                  <a:pt x="830" y="1110"/>
                </a:cubicBezTo>
                <a:cubicBezTo>
                  <a:pt x="832" y="1110"/>
                  <a:pt x="833" y="1109"/>
                  <a:pt x="834" y="1108"/>
                </a:cubicBezTo>
                <a:cubicBezTo>
                  <a:pt x="835" y="1107"/>
                  <a:pt x="835" y="1105"/>
                  <a:pt x="837" y="1104"/>
                </a:cubicBezTo>
                <a:cubicBezTo>
                  <a:pt x="838" y="1104"/>
                  <a:pt x="839" y="1103"/>
                  <a:pt x="839" y="1103"/>
                </a:cubicBezTo>
                <a:cubicBezTo>
                  <a:pt x="840" y="1103"/>
                  <a:pt x="840" y="1102"/>
                  <a:pt x="841" y="1102"/>
                </a:cubicBezTo>
                <a:cubicBezTo>
                  <a:pt x="842" y="1101"/>
                  <a:pt x="844" y="1100"/>
                  <a:pt x="845" y="1101"/>
                </a:cubicBezTo>
                <a:cubicBezTo>
                  <a:pt x="847" y="1101"/>
                  <a:pt x="848" y="1101"/>
                  <a:pt x="850" y="1100"/>
                </a:cubicBezTo>
                <a:cubicBezTo>
                  <a:pt x="851" y="1100"/>
                  <a:pt x="853" y="1098"/>
                  <a:pt x="854" y="1098"/>
                </a:cubicBezTo>
                <a:cubicBezTo>
                  <a:pt x="855" y="1098"/>
                  <a:pt x="855" y="1097"/>
                  <a:pt x="856" y="1097"/>
                </a:cubicBezTo>
                <a:cubicBezTo>
                  <a:pt x="857" y="1097"/>
                  <a:pt x="857" y="1096"/>
                  <a:pt x="858" y="1097"/>
                </a:cubicBezTo>
                <a:cubicBezTo>
                  <a:pt x="859" y="1097"/>
                  <a:pt x="859" y="1098"/>
                  <a:pt x="859" y="1098"/>
                </a:cubicBezTo>
                <a:cubicBezTo>
                  <a:pt x="860" y="1099"/>
                  <a:pt x="860" y="1099"/>
                  <a:pt x="860" y="1100"/>
                </a:cubicBezTo>
                <a:cubicBezTo>
                  <a:pt x="860" y="1100"/>
                  <a:pt x="860" y="1101"/>
                  <a:pt x="861" y="1101"/>
                </a:cubicBezTo>
                <a:cubicBezTo>
                  <a:pt x="862" y="1101"/>
                  <a:pt x="862" y="1100"/>
                  <a:pt x="862" y="1099"/>
                </a:cubicBezTo>
                <a:cubicBezTo>
                  <a:pt x="862" y="1098"/>
                  <a:pt x="863" y="1097"/>
                  <a:pt x="864" y="1096"/>
                </a:cubicBezTo>
                <a:cubicBezTo>
                  <a:pt x="866" y="1096"/>
                  <a:pt x="866" y="1095"/>
                  <a:pt x="868" y="1095"/>
                </a:cubicBezTo>
                <a:cubicBezTo>
                  <a:pt x="869" y="1095"/>
                  <a:pt x="870" y="1095"/>
                  <a:pt x="871" y="1094"/>
                </a:cubicBezTo>
                <a:cubicBezTo>
                  <a:pt x="872" y="1094"/>
                  <a:pt x="873" y="1093"/>
                  <a:pt x="874" y="1093"/>
                </a:cubicBezTo>
                <a:cubicBezTo>
                  <a:pt x="874" y="1092"/>
                  <a:pt x="875" y="1091"/>
                  <a:pt x="877" y="1090"/>
                </a:cubicBezTo>
                <a:cubicBezTo>
                  <a:pt x="877" y="1090"/>
                  <a:pt x="878" y="1090"/>
                  <a:pt x="879" y="1090"/>
                </a:cubicBezTo>
                <a:cubicBezTo>
                  <a:pt x="880" y="1089"/>
                  <a:pt x="882" y="1090"/>
                  <a:pt x="883" y="1090"/>
                </a:cubicBezTo>
                <a:cubicBezTo>
                  <a:pt x="884" y="1090"/>
                  <a:pt x="886" y="1090"/>
                  <a:pt x="887" y="1089"/>
                </a:cubicBezTo>
                <a:cubicBezTo>
                  <a:pt x="888" y="1089"/>
                  <a:pt x="890" y="1089"/>
                  <a:pt x="891" y="1088"/>
                </a:cubicBezTo>
                <a:cubicBezTo>
                  <a:pt x="892" y="1088"/>
                  <a:pt x="893" y="1088"/>
                  <a:pt x="893" y="1088"/>
                </a:cubicBezTo>
                <a:cubicBezTo>
                  <a:pt x="894" y="1088"/>
                  <a:pt x="895" y="1088"/>
                  <a:pt x="895" y="1088"/>
                </a:cubicBezTo>
                <a:cubicBezTo>
                  <a:pt x="896" y="1089"/>
                  <a:pt x="899" y="1089"/>
                  <a:pt x="900" y="1088"/>
                </a:cubicBezTo>
                <a:cubicBezTo>
                  <a:pt x="901" y="1088"/>
                  <a:pt x="902" y="1087"/>
                  <a:pt x="903" y="1086"/>
                </a:cubicBezTo>
                <a:cubicBezTo>
                  <a:pt x="904" y="1086"/>
                  <a:pt x="906" y="1085"/>
                  <a:pt x="907" y="1086"/>
                </a:cubicBezTo>
                <a:cubicBezTo>
                  <a:pt x="908" y="1086"/>
                  <a:pt x="909" y="1086"/>
                  <a:pt x="909" y="1086"/>
                </a:cubicBezTo>
                <a:cubicBezTo>
                  <a:pt x="909" y="1087"/>
                  <a:pt x="909" y="1088"/>
                  <a:pt x="908" y="1088"/>
                </a:cubicBezTo>
                <a:cubicBezTo>
                  <a:pt x="908" y="1089"/>
                  <a:pt x="909" y="1090"/>
                  <a:pt x="908" y="1090"/>
                </a:cubicBezTo>
                <a:cubicBezTo>
                  <a:pt x="908" y="1091"/>
                  <a:pt x="907" y="1091"/>
                  <a:pt x="906" y="1092"/>
                </a:cubicBezTo>
                <a:cubicBezTo>
                  <a:pt x="904" y="1093"/>
                  <a:pt x="900" y="1094"/>
                  <a:pt x="898" y="1095"/>
                </a:cubicBezTo>
                <a:cubicBezTo>
                  <a:pt x="897" y="1095"/>
                  <a:pt x="896" y="1095"/>
                  <a:pt x="895" y="1095"/>
                </a:cubicBezTo>
                <a:cubicBezTo>
                  <a:pt x="894" y="1095"/>
                  <a:pt x="893" y="1095"/>
                  <a:pt x="893" y="1095"/>
                </a:cubicBezTo>
                <a:cubicBezTo>
                  <a:pt x="891" y="1096"/>
                  <a:pt x="894" y="1097"/>
                  <a:pt x="894" y="1098"/>
                </a:cubicBezTo>
                <a:cubicBezTo>
                  <a:pt x="896" y="1099"/>
                  <a:pt x="895" y="1100"/>
                  <a:pt x="893" y="1100"/>
                </a:cubicBezTo>
                <a:cubicBezTo>
                  <a:pt x="892" y="1100"/>
                  <a:pt x="891" y="1100"/>
                  <a:pt x="889" y="1101"/>
                </a:cubicBezTo>
                <a:cubicBezTo>
                  <a:pt x="886" y="1101"/>
                  <a:pt x="883" y="1100"/>
                  <a:pt x="880" y="1100"/>
                </a:cubicBezTo>
                <a:cubicBezTo>
                  <a:pt x="878" y="1100"/>
                  <a:pt x="880" y="1101"/>
                  <a:pt x="880" y="1102"/>
                </a:cubicBezTo>
                <a:cubicBezTo>
                  <a:pt x="881" y="1103"/>
                  <a:pt x="881" y="1104"/>
                  <a:pt x="881" y="1104"/>
                </a:cubicBezTo>
                <a:cubicBezTo>
                  <a:pt x="881" y="1105"/>
                  <a:pt x="882" y="1105"/>
                  <a:pt x="883" y="1106"/>
                </a:cubicBezTo>
                <a:cubicBezTo>
                  <a:pt x="884" y="1107"/>
                  <a:pt x="885" y="1108"/>
                  <a:pt x="887" y="1108"/>
                </a:cubicBezTo>
                <a:cubicBezTo>
                  <a:pt x="888" y="1109"/>
                  <a:pt x="889" y="1109"/>
                  <a:pt x="890" y="1110"/>
                </a:cubicBezTo>
                <a:cubicBezTo>
                  <a:pt x="891" y="1111"/>
                  <a:pt x="891" y="1111"/>
                  <a:pt x="892" y="1111"/>
                </a:cubicBezTo>
                <a:cubicBezTo>
                  <a:pt x="893" y="1112"/>
                  <a:pt x="893" y="1112"/>
                  <a:pt x="894" y="1112"/>
                </a:cubicBezTo>
                <a:cubicBezTo>
                  <a:pt x="894" y="1113"/>
                  <a:pt x="895" y="1113"/>
                  <a:pt x="895" y="1114"/>
                </a:cubicBezTo>
                <a:cubicBezTo>
                  <a:pt x="895" y="1115"/>
                  <a:pt x="894" y="1115"/>
                  <a:pt x="893" y="1115"/>
                </a:cubicBezTo>
                <a:cubicBezTo>
                  <a:pt x="892" y="1114"/>
                  <a:pt x="891" y="1114"/>
                  <a:pt x="890" y="1113"/>
                </a:cubicBezTo>
                <a:cubicBezTo>
                  <a:pt x="888" y="1112"/>
                  <a:pt x="888" y="1114"/>
                  <a:pt x="887" y="1115"/>
                </a:cubicBezTo>
                <a:cubicBezTo>
                  <a:pt x="887" y="1115"/>
                  <a:pt x="886" y="1115"/>
                  <a:pt x="885" y="1115"/>
                </a:cubicBezTo>
                <a:cubicBezTo>
                  <a:pt x="885" y="1115"/>
                  <a:pt x="884" y="1115"/>
                  <a:pt x="883" y="1115"/>
                </a:cubicBezTo>
                <a:cubicBezTo>
                  <a:pt x="882" y="1115"/>
                  <a:pt x="882" y="1117"/>
                  <a:pt x="882" y="1118"/>
                </a:cubicBezTo>
                <a:cubicBezTo>
                  <a:pt x="881" y="1120"/>
                  <a:pt x="881" y="1121"/>
                  <a:pt x="880" y="1123"/>
                </a:cubicBezTo>
                <a:cubicBezTo>
                  <a:pt x="879" y="1123"/>
                  <a:pt x="879" y="1123"/>
                  <a:pt x="878" y="1124"/>
                </a:cubicBezTo>
                <a:cubicBezTo>
                  <a:pt x="877" y="1124"/>
                  <a:pt x="877" y="1124"/>
                  <a:pt x="876" y="1124"/>
                </a:cubicBezTo>
                <a:cubicBezTo>
                  <a:pt x="875" y="1125"/>
                  <a:pt x="877" y="1126"/>
                  <a:pt x="877" y="1127"/>
                </a:cubicBezTo>
                <a:cubicBezTo>
                  <a:pt x="877" y="1128"/>
                  <a:pt x="877" y="1128"/>
                  <a:pt x="878" y="1129"/>
                </a:cubicBezTo>
                <a:cubicBezTo>
                  <a:pt x="878" y="1129"/>
                  <a:pt x="879" y="1130"/>
                  <a:pt x="879" y="1130"/>
                </a:cubicBezTo>
                <a:cubicBezTo>
                  <a:pt x="880" y="1134"/>
                  <a:pt x="874" y="1133"/>
                  <a:pt x="872" y="1133"/>
                </a:cubicBezTo>
                <a:cubicBezTo>
                  <a:pt x="871" y="1133"/>
                  <a:pt x="870" y="1132"/>
                  <a:pt x="868" y="1132"/>
                </a:cubicBezTo>
                <a:cubicBezTo>
                  <a:pt x="867" y="1132"/>
                  <a:pt x="866" y="1131"/>
                  <a:pt x="865" y="1131"/>
                </a:cubicBezTo>
                <a:cubicBezTo>
                  <a:pt x="864" y="1131"/>
                  <a:pt x="863" y="1131"/>
                  <a:pt x="863" y="1131"/>
                </a:cubicBezTo>
                <a:cubicBezTo>
                  <a:pt x="862" y="1130"/>
                  <a:pt x="862" y="1130"/>
                  <a:pt x="861" y="1130"/>
                </a:cubicBezTo>
                <a:cubicBezTo>
                  <a:pt x="860" y="1130"/>
                  <a:pt x="858" y="1131"/>
                  <a:pt x="860" y="1132"/>
                </a:cubicBezTo>
                <a:cubicBezTo>
                  <a:pt x="861" y="1132"/>
                  <a:pt x="861" y="1132"/>
                  <a:pt x="862" y="1133"/>
                </a:cubicBezTo>
                <a:cubicBezTo>
                  <a:pt x="862" y="1133"/>
                  <a:pt x="863" y="1133"/>
                  <a:pt x="863" y="1134"/>
                </a:cubicBezTo>
                <a:cubicBezTo>
                  <a:pt x="863" y="1135"/>
                  <a:pt x="862" y="1134"/>
                  <a:pt x="861" y="1135"/>
                </a:cubicBezTo>
                <a:cubicBezTo>
                  <a:pt x="861" y="1135"/>
                  <a:pt x="860" y="1135"/>
                  <a:pt x="860" y="1136"/>
                </a:cubicBezTo>
                <a:cubicBezTo>
                  <a:pt x="859" y="1136"/>
                  <a:pt x="856" y="1136"/>
                  <a:pt x="857" y="1137"/>
                </a:cubicBezTo>
                <a:cubicBezTo>
                  <a:pt x="858" y="1137"/>
                  <a:pt x="859" y="1137"/>
                  <a:pt x="859" y="1137"/>
                </a:cubicBezTo>
                <a:cubicBezTo>
                  <a:pt x="860" y="1137"/>
                  <a:pt x="860" y="1138"/>
                  <a:pt x="861" y="1138"/>
                </a:cubicBezTo>
                <a:cubicBezTo>
                  <a:pt x="862" y="1138"/>
                  <a:pt x="862" y="1138"/>
                  <a:pt x="863" y="1139"/>
                </a:cubicBezTo>
                <a:cubicBezTo>
                  <a:pt x="863" y="1139"/>
                  <a:pt x="864" y="1139"/>
                  <a:pt x="865" y="1140"/>
                </a:cubicBezTo>
                <a:cubicBezTo>
                  <a:pt x="865" y="1140"/>
                  <a:pt x="866" y="1140"/>
                  <a:pt x="866" y="1141"/>
                </a:cubicBezTo>
                <a:cubicBezTo>
                  <a:pt x="867" y="1141"/>
                  <a:pt x="867" y="1142"/>
                  <a:pt x="867" y="1142"/>
                </a:cubicBezTo>
                <a:cubicBezTo>
                  <a:pt x="868" y="1143"/>
                  <a:pt x="869" y="1143"/>
                  <a:pt x="869" y="1143"/>
                </a:cubicBezTo>
                <a:cubicBezTo>
                  <a:pt x="870" y="1144"/>
                  <a:pt x="870" y="1145"/>
                  <a:pt x="870" y="1145"/>
                </a:cubicBezTo>
                <a:cubicBezTo>
                  <a:pt x="871" y="1146"/>
                  <a:pt x="871" y="1146"/>
                  <a:pt x="872" y="1147"/>
                </a:cubicBezTo>
                <a:cubicBezTo>
                  <a:pt x="872" y="1147"/>
                  <a:pt x="873" y="1148"/>
                  <a:pt x="873" y="1148"/>
                </a:cubicBezTo>
                <a:cubicBezTo>
                  <a:pt x="874" y="1149"/>
                  <a:pt x="876" y="1149"/>
                  <a:pt x="877" y="1149"/>
                </a:cubicBezTo>
                <a:cubicBezTo>
                  <a:pt x="879" y="1149"/>
                  <a:pt x="880" y="1148"/>
                  <a:pt x="881" y="1149"/>
                </a:cubicBezTo>
                <a:cubicBezTo>
                  <a:pt x="882" y="1149"/>
                  <a:pt x="882" y="1150"/>
                  <a:pt x="882" y="1150"/>
                </a:cubicBezTo>
                <a:cubicBezTo>
                  <a:pt x="883" y="1150"/>
                  <a:pt x="883" y="1151"/>
                  <a:pt x="884" y="1151"/>
                </a:cubicBezTo>
                <a:cubicBezTo>
                  <a:pt x="886" y="1153"/>
                  <a:pt x="887" y="1156"/>
                  <a:pt x="891" y="1157"/>
                </a:cubicBezTo>
                <a:cubicBezTo>
                  <a:pt x="893" y="1157"/>
                  <a:pt x="896" y="1157"/>
                  <a:pt x="899" y="1158"/>
                </a:cubicBezTo>
                <a:cubicBezTo>
                  <a:pt x="900" y="1159"/>
                  <a:pt x="901" y="1161"/>
                  <a:pt x="902" y="1162"/>
                </a:cubicBezTo>
                <a:cubicBezTo>
                  <a:pt x="903" y="1163"/>
                  <a:pt x="904" y="1163"/>
                  <a:pt x="905" y="1164"/>
                </a:cubicBezTo>
                <a:cubicBezTo>
                  <a:pt x="906" y="1165"/>
                  <a:pt x="907" y="1165"/>
                  <a:pt x="908" y="1166"/>
                </a:cubicBezTo>
                <a:cubicBezTo>
                  <a:pt x="909" y="1168"/>
                  <a:pt x="911" y="1168"/>
                  <a:pt x="912" y="1169"/>
                </a:cubicBezTo>
                <a:cubicBezTo>
                  <a:pt x="913" y="1170"/>
                  <a:pt x="914" y="1171"/>
                  <a:pt x="915" y="1172"/>
                </a:cubicBezTo>
                <a:cubicBezTo>
                  <a:pt x="916" y="1173"/>
                  <a:pt x="917" y="1174"/>
                  <a:pt x="918" y="1175"/>
                </a:cubicBezTo>
                <a:cubicBezTo>
                  <a:pt x="920" y="1177"/>
                  <a:pt x="922" y="1179"/>
                  <a:pt x="924" y="1181"/>
                </a:cubicBezTo>
                <a:cubicBezTo>
                  <a:pt x="927" y="1183"/>
                  <a:pt x="929" y="1184"/>
                  <a:pt x="932" y="1185"/>
                </a:cubicBezTo>
                <a:cubicBezTo>
                  <a:pt x="934" y="1186"/>
                  <a:pt x="936" y="1187"/>
                  <a:pt x="939" y="1187"/>
                </a:cubicBezTo>
                <a:cubicBezTo>
                  <a:pt x="940" y="1188"/>
                  <a:pt x="942" y="1188"/>
                  <a:pt x="944" y="1190"/>
                </a:cubicBezTo>
                <a:cubicBezTo>
                  <a:pt x="945" y="1191"/>
                  <a:pt x="945" y="1192"/>
                  <a:pt x="946" y="1194"/>
                </a:cubicBezTo>
                <a:cubicBezTo>
                  <a:pt x="948" y="1197"/>
                  <a:pt x="951" y="1195"/>
                  <a:pt x="953" y="1198"/>
                </a:cubicBezTo>
                <a:cubicBezTo>
                  <a:pt x="954" y="1199"/>
                  <a:pt x="953" y="1201"/>
                  <a:pt x="954" y="1202"/>
                </a:cubicBezTo>
                <a:cubicBezTo>
                  <a:pt x="954" y="1204"/>
                  <a:pt x="954" y="1205"/>
                  <a:pt x="955" y="1206"/>
                </a:cubicBezTo>
                <a:cubicBezTo>
                  <a:pt x="956" y="1208"/>
                  <a:pt x="957" y="1209"/>
                  <a:pt x="957" y="1210"/>
                </a:cubicBezTo>
                <a:cubicBezTo>
                  <a:pt x="958" y="1211"/>
                  <a:pt x="958" y="1212"/>
                  <a:pt x="958" y="1214"/>
                </a:cubicBezTo>
                <a:cubicBezTo>
                  <a:pt x="958" y="1215"/>
                  <a:pt x="959" y="1216"/>
                  <a:pt x="958" y="1218"/>
                </a:cubicBezTo>
                <a:close/>
                <a:moveTo>
                  <a:pt x="827" y="1128"/>
                </a:moveTo>
                <a:cubicBezTo>
                  <a:pt x="827" y="1128"/>
                  <a:pt x="827" y="1128"/>
                  <a:pt x="827" y="1127"/>
                </a:cubicBezTo>
                <a:cubicBezTo>
                  <a:pt x="828" y="1127"/>
                  <a:pt x="830" y="1130"/>
                  <a:pt x="830" y="1130"/>
                </a:cubicBezTo>
                <a:cubicBezTo>
                  <a:pt x="831" y="1131"/>
                  <a:pt x="832" y="1132"/>
                  <a:pt x="833" y="1133"/>
                </a:cubicBezTo>
                <a:cubicBezTo>
                  <a:pt x="833" y="1133"/>
                  <a:pt x="834" y="1133"/>
                  <a:pt x="834" y="1134"/>
                </a:cubicBezTo>
                <a:cubicBezTo>
                  <a:pt x="834" y="1135"/>
                  <a:pt x="833" y="1135"/>
                  <a:pt x="832" y="1134"/>
                </a:cubicBezTo>
                <a:cubicBezTo>
                  <a:pt x="832" y="1134"/>
                  <a:pt x="831" y="1134"/>
                  <a:pt x="831" y="1134"/>
                </a:cubicBezTo>
                <a:cubicBezTo>
                  <a:pt x="830" y="1134"/>
                  <a:pt x="830" y="1133"/>
                  <a:pt x="829" y="1133"/>
                </a:cubicBezTo>
                <a:cubicBezTo>
                  <a:pt x="828" y="1131"/>
                  <a:pt x="826" y="1133"/>
                  <a:pt x="827" y="1130"/>
                </a:cubicBezTo>
                <a:cubicBezTo>
                  <a:pt x="827" y="1130"/>
                  <a:pt x="827" y="1129"/>
                  <a:pt x="827" y="1128"/>
                </a:cubicBezTo>
                <a:close/>
                <a:moveTo>
                  <a:pt x="1070" y="1175"/>
                </a:moveTo>
                <a:cubicBezTo>
                  <a:pt x="1070" y="1175"/>
                  <a:pt x="1069" y="1175"/>
                  <a:pt x="1069" y="1175"/>
                </a:cubicBezTo>
                <a:cubicBezTo>
                  <a:pt x="1068" y="1175"/>
                  <a:pt x="1069" y="1175"/>
                  <a:pt x="1069" y="1174"/>
                </a:cubicBezTo>
                <a:cubicBezTo>
                  <a:pt x="1069" y="1174"/>
                  <a:pt x="1070" y="1172"/>
                  <a:pt x="1071" y="1173"/>
                </a:cubicBezTo>
                <a:cubicBezTo>
                  <a:pt x="1071" y="1173"/>
                  <a:pt x="1070" y="1175"/>
                  <a:pt x="1070" y="1175"/>
                </a:cubicBezTo>
                <a:close/>
                <a:moveTo>
                  <a:pt x="1213" y="1238"/>
                </a:moveTo>
                <a:cubicBezTo>
                  <a:pt x="1212" y="1239"/>
                  <a:pt x="1210" y="1238"/>
                  <a:pt x="1209" y="1238"/>
                </a:cubicBezTo>
                <a:cubicBezTo>
                  <a:pt x="1208" y="1239"/>
                  <a:pt x="1206" y="1239"/>
                  <a:pt x="1205" y="1240"/>
                </a:cubicBezTo>
                <a:cubicBezTo>
                  <a:pt x="1205" y="1240"/>
                  <a:pt x="1205" y="1241"/>
                  <a:pt x="1205" y="1242"/>
                </a:cubicBezTo>
                <a:cubicBezTo>
                  <a:pt x="1205" y="1242"/>
                  <a:pt x="1206" y="1242"/>
                  <a:pt x="1206" y="1243"/>
                </a:cubicBezTo>
                <a:cubicBezTo>
                  <a:pt x="1207" y="1245"/>
                  <a:pt x="1205" y="1244"/>
                  <a:pt x="1203" y="1244"/>
                </a:cubicBezTo>
                <a:cubicBezTo>
                  <a:pt x="1203" y="1244"/>
                  <a:pt x="1203" y="1243"/>
                  <a:pt x="1202" y="1243"/>
                </a:cubicBezTo>
                <a:cubicBezTo>
                  <a:pt x="1201" y="1243"/>
                  <a:pt x="1200" y="1243"/>
                  <a:pt x="1200" y="1243"/>
                </a:cubicBezTo>
                <a:cubicBezTo>
                  <a:pt x="1199" y="1244"/>
                  <a:pt x="1199" y="1244"/>
                  <a:pt x="1198" y="1244"/>
                </a:cubicBezTo>
                <a:cubicBezTo>
                  <a:pt x="1197" y="1244"/>
                  <a:pt x="1197" y="1244"/>
                  <a:pt x="1196" y="1245"/>
                </a:cubicBezTo>
                <a:cubicBezTo>
                  <a:pt x="1196" y="1245"/>
                  <a:pt x="1195" y="1245"/>
                  <a:pt x="1194" y="1245"/>
                </a:cubicBezTo>
                <a:cubicBezTo>
                  <a:pt x="1194" y="1245"/>
                  <a:pt x="1194" y="1244"/>
                  <a:pt x="1194" y="1243"/>
                </a:cubicBezTo>
                <a:cubicBezTo>
                  <a:pt x="1194" y="1242"/>
                  <a:pt x="1194" y="1242"/>
                  <a:pt x="1194" y="1241"/>
                </a:cubicBezTo>
                <a:cubicBezTo>
                  <a:pt x="1193" y="1241"/>
                  <a:pt x="1193" y="1241"/>
                  <a:pt x="1193" y="1240"/>
                </a:cubicBezTo>
                <a:cubicBezTo>
                  <a:pt x="1192" y="1240"/>
                  <a:pt x="1192" y="1238"/>
                  <a:pt x="1191" y="1239"/>
                </a:cubicBezTo>
                <a:cubicBezTo>
                  <a:pt x="1191" y="1239"/>
                  <a:pt x="1191" y="1240"/>
                  <a:pt x="1191" y="1241"/>
                </a:cubicBezTo>
                <a:cubicBezTo>
                  <a:pt x="1191" y="1242"/>
                  <a:pt x="1191" y="1241"/>
                  <a:pt x="1190" y="1242"/>
                </a:cubicBezTo>
                <a:cubicBezTo>
                  <a:pt x="1189" y="1242"/>
                  <a:pt x="1189" y="1243"/>
                  <a:pt x="1188" y="1243"/>
                </a:cubicBezTo>
                <a:cubicBezTo>
                  <a:pt x="1187" y="1243"/>
                  <a:pt x="1186" y="1242"/>
                  <a:pt x="1185" y="1242"/>
                </a:cubicBezTo>
                <a:cubicBezTo>
                  <a:pt x="1184" y="1241"/>
                  <a:pt x="1183" y="1242"/>
                  <a:pt x="1182" y="1241"/>
                </a:cubicBezTo>
                <a:cubicBezTo>
                  <a:pt x="1181" y="1240"/>
                  <a:pt x="1181" y="1239"/>
                  <a:pt x="1180" y="1238"/>
                </a:cubicBezTo>
                <a:cubicBezTo>
                  <a:pt x="1180" y="1237"/>
                  <a:pt x="1178" y="1235"/>
                  <a:pt x="1177" y="1235"/>
                </a:cubicBezTo>
                <a:cubicBezTo>
                  <a:pt x="1177" y="1235"/>
                  <a:pt x="1177" y="1235"/>
                  <a:pt x="1177" y="1235"/>
                </a:cubicBezTo>
                <a:cubicBezTo>
                  <a:pt x="1177" y="1236"/>
                  <a:pt x="1178" y="1236"/>
                  <a:pt x="1178" y="1237"/>
                </a:cubicBezTo>
                <a:cubicBezTo>
                  <a:pt x="1178" y="1238"/>
                  <a:pt x="1178" y="1238"/>
                  <a:pt x="1177" y="1239"/>
                </a:cubicBezTo>
                <a:cubicBezTo>
                  <a:pt x="1177" y="1240"/>
                  <a:pt x="1177" y="1241"/>
                  <a:pt x="1177" y="1243"/>
                </a:cubicBezTo>
                <a:cubicBezTo>
                  <a:pt x="1177" y="1244"/>
                  <a:pt x="1176" y="1245"/>
                  <a:pt x="1175" y="1246"/>
                </a:cubicBezTo>
                <a:cubicBezTo>
                  <a:pt x="1175" y="1246"/>
                  <a:pt x="1175" y="1247"/>
                  <a:pt x="1175" y="1248"/>
                </a:cubicBezTo>
                <a:cubicBezTo>
                  <a:pt x="1174" y="1250"/>
                  <a:pt x="1174" y="1252"/>
                  <a:pt x="1174" y="1254"/>
                </a:cubicBezTo>
                <a:cubicBezTo>
                  <a:pt x="1174" y="1255"/>
                  <a:pt x="1175" y="1255"/>
                  <a:pt x="1175" y="1256"/>
                </a:cubicBezTo>
                <a:cubicBezTo>
                  <a:pt x="1175" y="1257"/>
                  <a:pt x="1175" y="1257"/>
                  <a:pt x="1176" y="1258"/>
                </a:cubicBezTo>
                <a:cubicBezTo>
                  <a:pt x="1176" y="1260"/>
                  <a:pt x="1178" y="1260"/>
                  <a:pt x="1179" y="1260"/>
                </a:cubicBezTo>
                <a:cubicBezTo>
                  <a:pt x="1181" y="1260"/>
                  <a:pt x="1182" y="1260"/>
                  <a:pt x="1184" y="1260"/>
                </a:cubicBezTo>
                <a:cubicBezTo>
                  <a:pt x="1185" y="1261"/>
                  <a:pt x="1187" y="1260"/>
                  <a:pt x="1188" y="1261"/>
                </a:cubicBezTo>
                <a:cubicBezTo>
                  <a:pt x="1188" y="1261"/>
                  <a:pt x="1189" y="1262"/>
                  <a:pt x="1189" y="1263"/>
                </a:cubicBezTo>
                <a:cubicBezTo>
                  <a:pt x="1189" y="1264"/>
                  <a:pt x="1188" y="1264"/>
                  <a:pt x="1188" y="1265"/>
                </a:cubicBezTo>
                <a:cubicBezTo>
                  <a:pt x="1188" y="1266"/>
                  <a:pt x="1189" y="1267"/>
                  <a:pt x="1190" y="1268"/>
                </a:cubicBezTo>
                <a:cubicBezTo>
                  <a:pt x="1191" y="1268"/>
                  <a:pt x="1192" y="1269"/>
                  <a:pt x="1192" y="1269"/>
                </a:cubicBezTo>
                <a:cubicBezTo>
                  <a:pt x="1192" y="1270"/>
                  <a:pt x="1192" y="1271"/>
                  <a:pt x="1191" y="1270"/>
                </a:cubicBezTo>
                <a:cubicBezTo>
                  <a:pt x="1190" y="1270"/>
                  <a:pt x="1190" y="1269"/>
                  <a:pt x="1190" y="1269"/>
                </a:cubicBezTo>
                <a:cubicBezTo>
                  <a:pt x="1189" y="1269"/>
                  <a:pt x="1189" y="1268"/>
                  <a:pt x="1188" y="1269"/>
                </a:cubicBezTo>
                <a:cubicBezTo>
                  <a:pt x="1187" y="1269"/>
                  <a:pt x="1186" y="1271"/>
                  <a:pt x="1185" y="1270"/>
                </a:cubicBezTo>
                <a:cubicBezTo>
                  <a:pt x="1183" y="1269"/>
                  <a:pt x="1186" y="1268"/>
                  <a:pt x="1186" y="1267"/>
                </a:cubicBezTo>
                <a:cubicBezTo>
                  <a:pt x="1186" y="1266"/>
                  <a:pt x="1185" y="1266"/>
                  <a:pt x="1185" y="1267"/>
                </a:cubicBezTo>
                <a:cubicBezTo>
                  <a:pt x="1184" y="1268"/>
                  <a:pt x="1184" y="1268"/>
                  <a:pt x="1184" y="1269"/>
                </a:cubicBezTo>
                <a:cubicBezTo>
                  <a:pt x="1183" y="1270"/>
                  <a:pt x="1182" y="1271"/>
                  <a:pt x="1182" y="1273"/>
                </a:cubicBezTo>
                <a:cubicBezTo>
                  <a:pt x="1182" y="1274"/>
                  <a:pt x="1182" y="1274"/>
                  <a:pt x="1183" y="1275"/>
                </a:cubicBezTo>
                <a:cubicBezTo>
                  <a:pt x="1183" y="1275"/>
                  <a:pt x="1183" y="1276"/>
                  <a:pt x="1183" y="1277"/>
                </a:cubicBezTo>
                <a:cubicBezTo>
                  <a:pt x="1183" y="1278"/>
                  <a:pt x="1184" y="1278"/>
                  <a:pt x="1185" y="1277"/>
                </a:cubicBezTo>
                <a:cubicBezTo>
                  <a:pt x="1185" y="1277"/>
                  <a:pt x="1185" y="1276"/>
                  <a:pt x="1185" y="1275"/>
                </a:cubicBezTo>
                <a:cubicBezTo>
                  <a:pt x="1185" y="1275"/>
                  <a:pt x="1184" y="1274"/>
                  <a:pt x="1185" y="1273"/>
                </a:cubicBezTo>
                <a:cubicBezTo>
                  <a:pt x="1186" y="1273"/>
                  <a:pt x="1186" y="1274"/>
                  <a:pt x="1187" y="1275"/>
                </a:cubicBezTo>
                <a:cubicBezTo>
                  <a:pt x="1187" y="1276"/>
                  <a:pt x="1189" y="1275"/>
                  <a:pt x="1190" y="1276"/>
                </a:cubicBezTo>
                <a:cubicBezTo>
                  <a:pt x="1192" y="1277"/>
                  <a:pt x="1192" y="1279"/>
                  <a:pt x="1193" y="1280"/>
                </a:cubicBezTo>
                <a:cubicBezTo>
                  <a:pt x="1194" y="1281"/>
                  <a:pt x="1195" y="1281"/>
                  <a:pt x="1196" y="1282"/>
                </a:cubicBezTo>
                <a:cubicBezTo>
                  <a:pt x="1197" y="1283"/>
                  <a:pt x="1198" y="1285"/>
                  <a:pt x="1198" y="1286"/>
                </a:cubicBezTo>
                <a:cubicBezTo>
                  <a:pt x="1198" y="1287"/>
                  <a:pt x="1197" y="1287"/>
                  <a:pt x="1197" y="1288"/>
                </a:cubicBezTo>
                <a:cubicBezTo>
                  <a:pt x="1197" y="1289"/>
                  <a:pt x="1196" y="1290"/>
                  <a:pt x="1196" y="1291"/>
                </a:cubicBezTo>
                <a:cubicBezTo>
                  <a:pt x="1196" y="1292"/>
                  <a:pt x="1196" y="1293"/>
                  <a:pt x="1196" y="1294"/>
                </a:cubicBezTo>
                <a:cubicBezTo>
                  <a:pt x="1196" y="1296"/>
                  <a:pt x="1195" y="1297"/>
                  <a:pt x="1195" y="1299"/>
                </a:cubicBezTo>
                <a:cubicBezTo>
                  <a:pt x="1195" y="1303"/>
                  <a:pt x="1195" y="1306"/>
                  <a:pt x="1196" y="1309"/>
                </a:cubicBezTo>
                <a:cubicBezTo>
                  <a:pt x="1196" y="1311"/>
                  <a:pt x="1196" y="1313"/>
                  <a:pt x="1197" y="1316"/>
                </a:cubicBezTo>
                <a:cubicBezTo>
                  <a:pt x="1197" y="1318"/>
                  <a:pt x="1197" y="1319"/>
                  <a:pt x="1197" y="1321"/>
                </a:cubicBezTo>
                <a:cubicBezTo>
                  <a:pt x="1198" y="1323"/>
                  <a:pt x="1198" y="1325"/>
                  <a:pt x="1198" y="1326"/>
                </a:cubicBezTo>
                <a:cubicBezTo>
                  <a:pt x="1199" y="1327"/>
                  <a:pt x="1199" y="1329"/>
                  <a:pt x="1199" y="1330"/>
                </a:cubicBezTo>
                <a:cubicBezTo>
                  <a:pt x="1200" y="1332"/>
                  <a:pt x="1198" y="1333"/>
                  <a:pt x="1197" y="1333"/>
                </a:cubicBezTo>
                <a:cubicBezTo>
                  <a:pt x="1196" y="1333"/>
                  <a:pt x="1196" y="1333"/>
                  <a:pt x="1195" y="1332"/>
                </a:cubicBezTo>
                <a:cubicBezTo>
                  <a:pt x="1194" y="1332"/>
                  <a:pt x="1194" y="1332"/>
                  <a:pt x="1195" y="1331"/>
                </a:cubicBezTo>
                <a:cubicBezTo>
                  <a:pt x="1195" y="1331"/>
                  <a:pt x="1196" y="1331"/>
                  <a:pt x="1195" y="1330"/>
                </a:cubicBezTo>
                <a:cubicBezTo>
                  <a:pt x="1195" y="1330"/>
                  <a:pt x="1194" y="1330"/>
                  <a:pt x="1193" y="1330"/>
                </a:cubicBezTo>
                <a:cubicBezTo>
                  <a:pt x="1192" y="1331"/>
                  <a:pt x="1191" y="1331"/>
                  <a:pt x="1189" y="1331"/>
                </a:cubicBezTo>
                <a:cubicBezTo>
                  <a:pt x="1185" y="1330"/>
                  <a:pt x="1182" y="1333"/>
                  <a:pt x="1178" y="1334"/>
                </a:cubicBezTo>
                <a:cubicBezTo>
                  <a:pt x="1177" y="1334"/>
                  <a:pt x="1175" y="1334"/>
                  <a:pt x="1173" y="1334"/>
                </a:cubicBezTo>
                <a:cubicBezTo>
                  <a:pt x="1171" y="1335"/>
                  <a:pt x="1169" y="1335"/>
                  <a:pt x="1167" y="1336"/>
                </a:cubicBezTo>
                <a:cubicBezTo>
                  <a:pt x="1164" y="1337"/>
                  <a:pt x="1160" y="1337"/>
                  <a:pt x="1156" y="1337"/>
                </a:cubicBezTo>
                <a:cubicBezTo>
                  <a:pt x="1154" y="1337"/>
                  <a:pt x="1152" y="1336"/>
                  <a:pt x="1150" y="1336"/>
                </a:cubicBezTo>
                <a:cubicBezTo>
                  <a:pt x="1148" y="1335"/>
                  <a:pt x="1146" y="1335"/>
                  <a:pt x="1144" y="1334"/>
                </a:cubicBezTo>
                <a:cubicBezTo>
                  <a:pt x="1142" y="1333"/>
                  <a:pt x="1140" y="1333"/>
                  <a:pt x="1139" y="1332"/>
                </a:cubicBezTo>
                <a:cubicBezTo>
                  <a:pt x="1137" y="1331"/>
                  <a:pt x="1135" y="1331"/>
                  <a:pt x="1134" y="1330"/>
                </a:cubicBezTo>
                <a:cubicBezTo>
                  <a:pt x="1132" y="1330"/>
                  <a:pt x="1131" y="1329"/>
                  <a:pt x="1129" y="1328"/>
                </a:cubicBezTo>
                <a:cubicBezTo>
                  <a:pt x="1128" y="1327"/>
                  <a:pt x="1128" y="1326"/>
                  <a:pt x="1127" y="1324"/>
                </a:cubicBezTo>
                <a:cubicBezTo>
                  <a:pt x="1126" y="1323"/>
                  <a:pt x="1125" y="1322"/>
                  <a:pt x="1124" y="1321"/>
                </a:cubicBezTo>
                <a:cubicBezTo>
                  <a:pt x="1121" y="1319"/>
                  <a:pt x="1118" y="1318"/>
                  <a:pt x="1115" y="1318"/>
                </a:cubicBezTo>
                <a:cubicBezTo>
                  <a:pt x="1113" y="1317"/>
                  <a:pt x="1112" y="1317"/>
                  <a:pt x="1110" y="1316"/>
                </a:cubicBezTo>
                <a:cubicBezTo>
                  <a:pt x="1109" y="1316"/>
                  <a:pt x="1108" y="1316"/>
                  <a:pt x="1106" y="1316"/>
                </a:cubicBezTo>
                <a:cubicBezTo>
                  <a:pt x="1105" y="1315"/>
                  <a:pt x="1104" y="1315"/>
                  <a:pt x="1103" y="1314"/>
                </a:cubicBezTo>
                <a:cubicBezTo>
                  <a:pt x="1102" y="1312"/>
                  <a:pt x="1102" y="1311"/>
                  <a:pt x="1102" y="1310"/>
                </a:cubicBezTo>
                <a:cubicBezTo>
                  <a:pt x="1100" y="1307"/>
                  <a:pt x="1100" y="1304"/>
                  <a:pt x="1099" y="1301"/>
                </a:cubicBezTo>
                <a:cubicBezTo>
                  <a:pt x="1099" y="1300"/>
                  <a:pt x="1098" y="1299"/>
                  <a:pt x="1098" y="1297"/>
                </a:cubicBezTo>
                <a:cubicBezTo>
                  <a:pt x="1098" y="1296"/>
                  <a:pt x="1098" y="1294"/>
                  <a:pt x="1098" y="1293"/>
                </a:cubicBezTo>
                <a:cubicBezTo>
                  <a:pt x="1099" y="1290"/>
                  <a:pt x="1099" y="1287"/>
                  <a:pt x="1100" y="1285"/>
                </a:cubicBezTo>
                <a:cubicBezTo>
                  <a:pt x="1100" y="1283"/>
                  <a:pt x="1100" y="1282"/>
                  <a:pt x="1100" y="1280"/>
                </a:cubicBezTo>
                <a:cubicBezTo>
                  <a:pt x="1101" y="1279"/>
                  <a:pt x="1102" y="1278"/>
                  <a:pt x="1103" y="1280"/>
                </a:cubicBezTo>
                <a:cubicBezTo>
                  <a:pt x="1103" y="1281"/>
                  <a:pt x="1103" y="1281"/>
                  <a:pt x="1103" y="1282"/>
                </a:cubicBezTo>
                <a:cubicBezTo>
                  <a:pt x="1104" y="1282"/>
                  <a:pt x="1104" y="1284"/>
                  <a:pt x="1104" y="1284"/>
                </a:cubicBezTo>
                <a:cubicBezTo>
                  <a:pt x="1105" y="1282"/>
                  <a:pt x="1104" y="1282"/>
                  <a:pt x="1104" y="1280"/>
                </a:cubicBezTo>
                <a:cubicBezTo>
                  <a:pt x="1104" y="1279"/>
                  <a:pt x="1106" y="1279"/>
                  <a:pt x="1106" y="1278"/>
                </a:cubicBezTo>
                <a:cubicBezTo>
                  <a:pt x="1106" y="1277"/>
                  <a:pt x="1106" y="1275"/>
                  <a:pt x="1107" y="1275"/>
                </a:cubicBezTo>
                <a:cubicBezTo>
                  <a:pt x="1108" y="1275"/>
                  <a:pt x="1110" y="1277"/>
                  <a:pt x="1109" y="1275"/>
                </a:cubicBezTo>
                <a:cubicBezTo>
                  <a:pt x="1109" y="1274"/>
                  <a:pt x="1109" y="1274"/>
                  <a:pt x="1109" y="1274"/>
                </a:cubicBezTo>
                <a:cubicBezTo>
                  <a:pt x="1108" y="1273"/>
                  <a:pt x="1108" y="1273"/>
                  <a:pt x="1108" y="1272"/>
                </a:cubicBezTo>
                <a:cubicBezTo>
                  <a:pt x="1108" y="1271"/>
                  <a:pt x="1107" y="1271"/>
                  <a:pt x="1107" y="1270"/>
                </a:cubicBezTo>
                <a:cubicBezTo>
                  <a:pt x="1106" y="1269"/>
                  <a:pt x="1108" y="1268"/>
                  <a:pt x="1108" y="1266"/>
                </a:cubicBezTo>
                <a:cubicBezTo>
                  <a:pt x="1109" y="1265"/>
                  <a:pt x="1109" y="1264"/>
                  <a:pt x="1109" y="1263"/>
                </a:cubicBezTo>
                <a:cubicBezTo>
                  <a:pt x="1109" y="1261"/>
                  <a:pt x="1111" y="1261"/>
                  <a:pt x="1111" y="1259"/>
                </a:cubicBezTo>
                <a:cubicBezTo>
                  <a:pt x="1112" y="1258"/>
                  <a:pt x="1112" y="1256"/>
                  <a:pt x="1113" y="1255"/>
                </a:cubicBezTo>
                <a:cubicBezTo>
                  <a:pt x="1113" y="1254"/>
                  <a:pt x="1114" y="1254"/>
                  <a:pt x="1114" y="1254"/>
                </a:cubicBezTo>
                <a:cubicBezTo>
                  <a:pt x="1115" y="1254"/>
                  <a:pt x="1116" y="1254"/>
                  <a:pt x="1116" y="1253"/>
                </a:cubicBezTo>
                <a:cubicBezTo>
                  <a:pt x="1117" y="1253"/>
                  <a:pt x="1117" y="1252"/>
                  <a:pt x="1118" y="1252"/>
                </a:cubicBezTo>
                <a:cubicBezTo>
                  <a:pt x="1119" y="1252"/>
                  <a:pt x="1119" y="1252"/>
                  <a:pt x="1120" y="1252"/>
                </a:cubicBezTo>
                <a:cubicBezTo>
                  <a:pt x="1121" y="1252"/>
                  <a:pt x="1122" y="1252"/>
                  <a:pt x="1122" y="1252"/>
                </a:cubicBezTo>
                <a:cubicBezTo>
                  <a:pt x="1123" y="1252"/>
                  <a:pt x="1124" y="1252"/>
                  <a:pt x="1125" y="1252"/>
                </a:cubicBezTo>
                <a:cubicBezTo>
                  <a:pt x="1126" y="1252"/>
                  <a:pt x="1127" y="1254"/>
                  <a:pt x="1128" y="1254"/>
                </a:cubicBezTo>
                <a:cubicBezTo>
                  <a:pt x="1129" y="1254"/>
                  <a:pt x="1128" y="1253"/>
                  <a:pt x="1128" y="1253"/>
                </a:cubicBezTo>
                <a:cubicBezTo>
                  <a:pt x="1128" y="1252"/>
                  <a:pt x="1128" y="1251"/>
                  <a:pt x="1128" y="1251"/>
                </a:cubicBezTo>
                <a:cubicBezTo>
                  <a:pt x="1128" y="1251"/>
                  <a:pt x="1127" y="1250"/>
                  <a:pt x="1127" y="1250"/>
                </a:cubicBezTo>
                <a:cubicBezTo>
                  <a:pt x="1126" y="1250"/>
                  <a:pt x="1126" y="1249"/>
                  <a:pt x="1126" y="1249"/>
                </a:cubicBezTo>
                <a:cubicBezTo>
                  <a:pt x="1125" y="1247"/>
                  <a:pt x="1123" y="1247"/>
                  <a:pt x="1122" y="1246"/>
                </a:cubicBezTo>
                <a:cubicBezTo>
                  <a:pt x="1121" y="1246"/>
                  <a:pt x="1121" y="1246"/>
                  <a:pt x="1120" y="1246"/>
                </a:cubicBezTo>
                <a:cubicBezTo>
                  <a:pt x="1119" y="1246"/>
                  <a:pt x="1117" y="1246"/>
                  <a:pt x="1116" y="1246"/>
                </a:cubicBezTo>
                <a:cubicBezTo>
                  <a:pt x="1114" y="1246"/>
                  <a:pt x="1113" y="1244"/>
                  <a:pt x="1112" y="1243"/>
                </a:cubicBezTo>
                <a:cubicBezTo>
                  <a:pt x="1111" y="1242"/>
                  <a:pt x="1110" y="1241"/>
                  <a:pt x="1109" y="1240"/>
                </a:cubicBezTo>
                <a:cubicBezTo>
                  <a:pt x="1108" y="1239"/>
                  <a:pt x="1108" y="1238"/>
                  <a:pt x="1107" y="1236"/>
                </a:cubicBezTo>
                <a:cubicBezTo>
                  <a:pt x="1106" y="1235"/>
                  <a:pt x="1105" y="1234"/>
                  <a:pt x="1104" y="1233"/>
                </a:cubicBezTo>
                <a:cubicBezTo>
                  <a:pt x="1104" y="1231"/>
                  <a:pt x="1103" y="1230"/>
                  <a:pt x="1103" y="1229"/>
                </a:cubicBezTo>
                <a:cubicBezTo>
                  <a:pt x="1102" y="1227"/>
                  <a:pt x="1101" y="1226"/>
                  <a:pt x="1101" y="1225"/>
                </a:cubicBezTo>
                <a:cubicBezTo>
                  <a:pt x="1100" y="1224"/>
                  <a:pt x="1099" y="1223"/>
                  <a:pt x="1098" y="1222"/>
                </a:cubicBezTo>
                <a:cubicBezTo>
                  <a:pt x="1097" y="1221"/>
                  <a:pt x="1096" y="1220"/>
                  <a:pt x="1095" y="1218"/>
                </a:cubicBezTo>
                <a:cubicBezTo>
                  <a:pt x="1094" y="1216"/>
                  <a:pt x="1092" y="1215"/>
                  <a:pt x="1090" y="1213"/>
                </a:cubicBezTo>
                <a:cubicBezTo>
                  <a:pt x="1087" y="1211"/>
                  <a:pt x="1086" y="1208"/>
                  <a:pt x="1084" y="1205"/>
                </a:cubicBezTo>
                <a:cubicBezTo>
                  <a:pt x="1083" y="1204"/>
                  <a:pt x="1082" y="1203"/>
                  <a:pt x="1081" y="1202"/>
                </a:cubicBezTo>
                <a:cubicBezTo>
                  <a:pt x="1080" y="1201"/>
                  <a:pt x="1078" y="1200"/>
                  <a:pt x="1077" y="1198"/>
                </a:cubicBezTo>
                <a:cubicBezTo>
                  <a:pt x="1076" y="1197"/>
                  <a:pt x="1077" y="1196"/>
                  <a:pt x="1076" y="1194"/>
                </a:cubicBezTo>
                <a:cubicBezTo>
                  <a:pt x="1076" y="1193"/>
                  <a:pt x="1075" y="1192"/>
                  <a:pt x="1074" y="1191"/>
                </a:cubicBezTo>
                <a:cubicBezTo>
                  <a:pt x="1073" y="1190"/>
                  <a:pt x="1071" y="1190"/>
                  <a:pt x="1072" y="1189"/>
                </a:cubicBezTo>
                <a:cubicBezTo>
                  <a:pt x="1072" y="1188"/>
                  <a:pt x="1073" y="1187"/>
                  <a:pt x="1073" y="1186"/>
                </a:cubicBezTo>
                <a:cubicBezTo>
                  <a:pt x="1073" y="1186"/>
                  <a:pt x="1073" y="1185"/>
                  <a:pt x="1073" y="1184"/>
                </a:cubicBezTo>
                <a:cubicBezTo>
                  <a:pt x="1073" y="1183"/>
                  <a:pt x="1073" y="1181"/>
                  <a:pt x="1073" y="1180"/>
                </a:cubicBezTo>
                <a:cubicBezTo>
                  <a:pt x="1073" y="1178"/>
                  <a:pt x="1073" y="1177"/>
                  <a:pt x="1073" y="1176"/>
                </a:cubicBezTo>
                <a:cubicBezTo>
                  <a:pt x="1074" y="1174"/>
                  <a:pt x="1074" y="1173"/>
                  <a:pt x="1074" y="1172"/>
                </a:cubicBezTo>
                <a:cubicBezTo>
                  <a:pt x="1074" y="1171"/>
                  <a:pt x="1074" y="1171"/>
                  <a:pt x="1074" y="1170"/>
                </a:cubicBezTo>
                <a:cubicBezTo>
                  <a:pt x="1074" y="1170"/>
                  <a:pt x="1075" y="1169"/>
                  <a:pt x="1075" y="1169"/>
                </a:cubicBezTo>
                <a:cubicBezTo>
                  <a:pt x="1075" y="1168"/>
                  <a:pt x="1074" y="1167"/>
                  <a:pt x="1073" y="1168"/>
                </a:cubicBezTo>
                <a:cubicBezTo>
                  <a:pt x="1072" y="1168"/>
                  <a:pt x="1072" y="1170"/>
                  <a:pt x="1071" y="1169"/>
                </a:cubicBezTo>
                <a:cubicBezTo>
                  <a:pt x="1070" y="1169"/>
                  <a:pt x="1070" y="1169"/>
                  <a:pt x="1070" y="1168"/>
                </a:cubicBezTo>
                <a:cubicBezTo>
                  <a:pt x="1070" y="1168"/>
                  <a:pt x="1070" y="1168"/>
                  <a:pt x="1070" y="1167"/>
                </a:cubicBezTo>
                <a:cubicBezTo>
                  <a:pt x="1069" y="1166"/>
                  <a:pt x="1069" y="1165"/>
                  <a:pt x="1069" y="1164"/>
                </a:cubicBezTo>
                <a:cubicBezTo>
                  <a:pt x="1068" y="1163"/>
                  <a:pt x="1068" y="1162"/>
                  <a:pt x="1067" y="1161"/>
                </a:cubicBezTo>
                <a:cubicBezTo>
                  <a:pt x="1066" y="1160"/>
                  <a:pt x="1065" y="1159"/>
                  <a:pt x="1064" y="1158"/>
                </a:cubicBezTo>
                <a:cubicBezTo>
                  <a:pt x="1063" y="1157"/>
                  <a:pt x="1062" y="1157"/>
                  <a:pt x="1061" y="1156"/>
                </a:cubicBezTo>
                <a:cubicBezTo>
                  <a:pt x="1060" y="1156"/>
                  <a:pt x="1058" y="1155"/>
                  <a:pt x="1057" y="1155"/>
                </a:cubicBezTo>
                <a:cubicBezTo>
                  <a:pt x="1055" y="1154"/>
                  <a:pt x="1056" y="1153"/>
                  <a:pt x="1056" y="1152"/>
                </a:cubicBezTo>
                <a:cubicBezTo>
                  <a:pt x="1057" y="1150"/>
                  <a:pt x="1058" y="1150"/>
                  <a:pt x="1059" y="1148"/>
                </a:cubicBezTo>
                <a:cubicBezTo>
                  <a:pt x="1060" y="1147"/>
                  <a:pt x="1061" y="1146"/>
                  <a:pt x="1062" y="1145"/>
                </a:cubicBezTo>
                <a:cubicBezTo>
                  <a:pt x="1063" y="1143"/>
                  <a:pt x="1065" y="1141"/>
                  <a:pt x="1066" y="1139"/>
                </a:cubicBezTo>
                <a:cubicBezTo>
                  <a:pt x="1068" y="1137"/>
                  <a:pt x="1069" y="1134"/>
                  <a:pt x="1070" y="1131"/>
                </a:cubicBezTo>
                <a:cubicBezTo>
                  <a:pt x="1070" y="1130"/>
                  <a:pt x="1071" y="1129"/>
                  <a:pt x="1071" y="1127"/>
                </a:cubicBezTo>
                <a:cubicBezTo>
                  <a:pt x="1071" y="1127"/>
                  <a:pt x="1070" y="1124"/>
                  <a:pt x="1071" y="1123"/>
                </a:cubicBezTo>
                <a:cubicBezTo>
                  <a:pt x="1071" y="1123"/>
                  <a:pt x="1072" y="1124"/>
                  <a:pt x="1072" y="1125"/>
                </a:cubicBezTo>
                <a:cubicBezTo>
                  <a:pt x="1072" y="1126"/>
                  <a:pt x="1073" y="1126"/>
                  <a:pt x="1073" y="1127"/>
                </a:cubicBezTo>
                <a:cubicBezTo>
                  <a:pt x="1073" y="1127"/>
                  <a:pt x="1073" y="1128"/>
                  <a:pt x="1074" y="1128"/>
                </a:cubicBezTo>
                <a:cubicBezTo>
                  <a:pt x="1074" y="1128"/>
                  <a:pt x="1074" y="1127"/>
                  <a:pt x="1074" y="1127"/>
                </a:cubicBezTo>
                <a:cubicBezTo>
                  <a:pt x="1074" y="1126"/>
                  <a:pt x="1074" y="1125"/>
                  <a:pt x="1074" y="1124"/>
                </a:cubicBezTo>
                <a:cubicBezTo>
                  <a:pt x="1075" y="1123"/>
                  <a:pt x="1075" y="1124"/>
                  <a:pt x="1076" y="1125"/>
                </a:cubicBezTo>
                <a:cubicBezTo>
                  <a:pt x="1076" y="1125"/>
                  <a:pt x="1076" y="1125"/>
                  <a:pt x="1076" y="1125"/>
                </a:cubicBezTo>
                <a:cubicBezTo>
                  <a:pt x="1077" y="1125"/>
                  <a:pt x="1077" y="1125"/>
                  <a:pt x="1077" y="1126"/>
                </a:cubicBezTo>
                <a:cubicBezTo>
                  <a:pt x="1078" y="1126"/>
                  <a:pt x="1077" y="1127"/>
                  <a:pt x="1078" y="1127"/>
                </a:cubicBezTo>
                <a:cubicBezTo>
                  <a:pt x="1079" y="1127"/>
                  <a:pt x="1079" y="1126"/>
                  <a:pt x="1079" y="1125"/>
                </a:cubicBezTo>
                <a:cubicBezTo>
                  <a:pt x="1079" y="1123"/>
                  <a:pt x="1080" y="1124"/>
                  <a:pt x="1081" y="1124"/>
                </a:cubicBezTo>
                <a:cubicBezTo>
                  <a:pt x="1082" y="1124"/>
                  <a:pt x="1082" y="1123"/>
                  <a:pt x="1083" y="1123"/>
                </a:cubicBezTo>
                <a:cubicBezTo>
                  <a:pt x="1084" y="1123"/>
                  <a:pt x="1084" y="1124"/>
                  <a:pt x="1085" y="1124"/>
                </a:cubicBezTo>
                <a:cubicBezTo>
                  <a:pt x="1086" y="1124"/>
                  <a:pt x="1087" y="1123"/>
                  <a:pt x="1088" y="1122"/>
                </a:cubicBezTo>
                <a:cubicBezTo>
                  <a:pt x="1088" y="1120"/>
                  <a:pt x="1090" y="1120"/>
                  <a:pt x="1091" y="1118"/>
                </a:cubicBezTo>
                <a:cubicBezTo>
                  <a:pt x="1091" y="1118"/>
                  <a:pt x="1092" y="1117"/>
                  <a:pt x="1093" y="1117"/>
                </a:cubicBezTo>
                <a:cubicBezTo>
                  <a:pt x="1093" y="1117"/>
                  <a:pt x="1094" y="1118"/>
                  <a:pt x="1094" y="1118"/>
                </a:cubicBezTo>
                <a:cubicBezTo>
                  <a:pt x="1095" y="1119"/>
                  <a:pt x="1095" y="1119"/>
                  <a:pt x="1096" y="1119"/>
                </a:cubicBezTo>
                <a:cubicBezTo>
                  <a:pt x="1096" y="1120"/>
                  <a:pt x="1096" y="1120"/>
                  <a:pt x="1097" y="1120"/>
                </a:cubicBezTo>
                <a:cubicBezTo>
                  <a:pt x="1097" y="1120"/>
                  <a:pt x="1097" y="1120"/>
                  <a:pt x="1097" y="1119"/>
                </a:cubicBezTo>
                <a:cubicBezTo>
                  <a:pt x="1097" y="1119"/>
                  <a:pt x="1096" y="1119"/>
                  <a:pt x="1096" y="1118"/>
                </a:cubicBezTo>
                <a:cubicBezTo>
                  <a:pt x="1096" y="1118"/>
                  <a:pt x="1096" y="1117"/>
                  <a:pt x="1096" y="1116"/>
                </a:cubicBezTo>
                <a:cubicBezTo>
                  <a:pt x="1095" y="1116"/>
                  <a:pt x="1095" y="1116"/>
                  <a:pt x="1095" y="1115"/>
                </a:cubicBezTo>
                <a:cubicBezTo>
                  <a:pt x="1095" y="1114"/>
                  <a:pt x="1095" y="1114"/>
                  <a:pt x="1096" y="1114"/>
                </a:cubicBezTo>
                <a:cubicBezTo>
                  <a:pt x="1098" y="1113"/>
                  <a:pt x="1099" y="1112"/>
                  <a:pt x="1101" y="1113"/>
                </a:cubicBezTo>
                <a:cubicBezTo>
                  <a:pt x="1102" y="1113"/>
                  <a:pt x="1104" y="1113"/>
                  <a:pt x="1104" y="1111"/>
                </a:cubicBezTo>
                <a:cubicBezTo>
                  <a:pt x="1104" y="1110"/>
                  <a:pt x="1104" y="1110"/>
                  <a:pt x="1105" y="1109"/>
                </a:cubicBezTo>
                <a:cubicBezTo>
                  <a:pt x="1105" y="1109"/>
                  <a:pt x="1106" y="1110"/>
                  <a:pt x="1106" y="1110"/>
                </a:cubicBezTo>
                <a:cubicBezTo>
                  <a:pt x="1107" y="1110"/>
                  <a:pt x="1107" y="1110"/>
                  <a:pt x="1107" y="1110"/>
                </a:cubicBezTo>
                <a:cubicBezTo>
                  <a:pt x="1108" y="1109"/>
                  <a:pt x="1106" y="1109"/>
                  <a:pt x="1106" y="1108"/>
                </a:cubicBezTo>
                <a:cubicBezTo>
                  <a:pt x="1105" y="1107"/>
                  <a:pt x="1106" y="1106"/>
                  <a:pt x="1106" y="1105"/>
                </a:cubicBezTo>
                <a:cubicBezTo>
                  <a:pt x="1107" y="1105"/>
                  <a:pt x="1107" y="1105"/>
                  <a:pt x="1107" y="1104"/>
                </a:cubicBezTo>
                <a:cubicBezTo>
                  <a:pt x="1108" y="1104"/>
                  <a:pt x="1107" y="1103"/>
                  <a:pt x="1108" y="1102"/>
                </a:cubicBezTo>
                <a:cubicBezTo>
                  <a:pt x="1108" y="1102"/>
                  <a:pt x="1109" y="1102"/>
                  <a:pt x="1110" y="1102"/>
                </a:cubicBezTo>
                <a:cubicBezTo>
                  <a:pt x="1113" y="1102"/>
                  <a:pt x="1116" y="1103"/>
                  <a:pt x="1120" y="1102"/>
                </a:cubicBezTo>
                <a:cubicBezTo>
                  <a:pt x="1122" y="1101"/>
                  <a:pt x="1123" y="1100"/>
                  <a:pt x="1124" y="1098"/>
                </a:cubicBezTo>
                <a:cubicBezTo>
                  <a:pt x="1126" y="1097"/>
                  <a:pt x="1128" y="1096"/>
                  <a:pt x="1129" y="1095"/>
                </a:cubicBezTo>
                <a:cubicBezTo>
                  <a:pt x="1130" y="1095"/>
                  <a:pt x="1131" y="1095"/>
                  <a:pt x="1132" y="1095"/>
                </a:cubicBezTo>
                <a:cubicBezTo>
                  <a:pt x="1133" y="1094"/>
                  <a:pt x="1134" y="1093"/>
                  <a:pt x="1134" y="1093"/>
                </a:cubicBezTo>
                <a:cubicBezTo>
                  <a:pt x="1135" y="1092"/>
                  <a:pt x="1136" y="1093"/>
                  <a:pt x="1137" y="1092"/>
                </a:cubicBezTo>
                <a:cubicBezTo>
                  <a:pt x="1138" y="1092"/>
                  <a:pt x="1138" y="1092"/>
                  <a:pt x="1138" y="1091"/>
                </a:cubicBezTo>
                <a:cubicBezTo>
                  <a:pt x="1139" y="1090"/>
                  <a:pt x="1141" y="1091"/>
                  <a:pt x="1143" y="1090"/>
                </a:cubicBezTo>
                <a:cubicBezTo>
                  <a:pt x="1144" y="1089"/>
                  <a:pt x="1144" y="1088"/>
                  <a:pt x="1146" y="1089"/>
                </a:cubicBezTo>
                <a:cubicBezTo>
                  <a:pt x="1147" y="1089"/>
                  <a:pt x="1147" y="1089"/>
                  <a:pt x="1148" y="1090"/>
                </a:cubicBezTo>
                <a:cubicBezTo>
                  <a:pt x="1149" y="1090"/>
                  <a:pt x="1149" y="1090"/>
                  <a:pt x="1150" y="1090"/>
                </a:cubicBezTo>
                <a:cubicBezTo>
                  <a:pt x="1152" y="1090"/>
                  <a:pt x="1153" y="1091"/>
                  <a:pt x="1154" y="1091"/>
                </a:cubicBezTo>
                <a:cubicBezTo>
                  <a:pt x="1156" y="1092"/>
                  <a:pt x="1157" y="1092"/>
                  <a:pt x="1158" y="1092"/>
                </a:cubicBezTo>
                <a:cubicBezTo>
                  <a:pt x="1160" y="1093"/>
                  <a:pt x="1161" y="1094"/>
                  <a:pt x="1162" y="1095"/>
                </a:cubicBezTo>
                <a:cubicBezTo>
                  <a:pt x="1163" y="1095"/>
                  <a:pt x="1164" y="1097"/>
                  <a:pt x="1166" y="1096"/>
                </a:cubicBezTo>
                <a:cubicBezTo>
                  <a:pt x="1166" y="1095"/>
                  <a:pt x="1166" y="1095"/>
                  <a:pt x="1166" y="1095"/>
                </a:cubicBezTo>
                <a:cubicBezTo>
                  <a:pt x="1168" y="1094"/>
                  <a:pt x="1168" y="1092"/>
                  <a:pt x="1170" y="1091"/>
                </a:cubicBezTo>
                <a:cubicBezTo>
                  <a:pt x="1172" y="1091"/>
                  <a:pt x="1172" y="1093"/>
                  <a:pt x="1173" y="1094"/>
                </a:cubicBezTo>
                <a:cubicBezTo>
                  <a:pt x="1175" y="1094"/>
                  <a:pt x="1176" y="1093"/>
                  <a:pt x="1177" y="1094"/>
                </a:cubicBezTo>
                <a:cubicBezTo>
                  <a:pt x="1179" y="1095"/>
                  <a:pt x="1180" y="1096"/>
                  <a:pt x="1181" y="1097"/>
                </a:cubicBezTo>
                <a:cubicBezTo>
                  <a:pt x="1181" y="1098"/>
                  <a:pt x="1182" y="1099"/>
                  <a:pt x="1182" y="1101"/>
                </a:cubicBezTo>
                <a:cubicBezTo>
                  <a:pt x="1183" y="1101"/>
                  <a:pt x="1183" y="1102"/>
                  <a:pt x="1183" y="1102"/>
                </a:cubicBezTo>
                <a:cubicBezTo>
                  <a:pt x="1183" y="1103"/>
                  <a:pt x="1184" y="1104"/>
                  <a:pt x="1184" y="1106"/>
                </a:cubicBezTo>
                <a:cubicBezTo>
                  <a:pt x="1184" y="1107"/>
                  <a:pt x="1185" y="1108"/>
                  <a:pt x="1185" y="1109"/>
                </a:cubicBezTo>
                <a:cubicBezTo>
                  <a:pt x="1185" y="1111"/>
                  <a:pt x="1185" y="1114"/>
                  <a:pt x="1184" y="1117"/>
                </a:cubicBezTo>
                <a:cubicBezTo>
                  <a:pt x="1182" y="1119"/>
                  <a:pt x="1181" y="1122"/>
                  <a:pt x="1181" y="1125"/>
                </a:cubicBezTo>
                <a:cubicBezTo>
                  <a:pt x="1181" y="1127"/>
                  <a:pt x="1182" y="1130"/>
                  <a:pt x="1183" y="1131"/>
                </a:cubicBezTo>
                <a:cubicBezTo>
                  <a:pt x="1185" y="1132"/>
                  <a:pt x="1186" y="1132"/>
                  <a:pt x="1188" y="1132"/>
                </a:cubicBezTo>
                <a:cubicBezTo>
                  <a:pt x="1189" y="1133"/>
                  <a:pt x="1191" y="1133"/>
                  <a:pt x="1192" y="1133"/>
                </a:cubicBezTo>
                <a:cubicBezTo>
                  <a:pt x="1194" y="1132"/>
                  <a:pt x="1195" y="1132"/>
                  <a:pt x="1196" y="1131"/>
                </a:cubicBezTo>
                <a:cubicBezTo>
                  <a:pt x="1197" y="1131"/>
                  <a:pt x="1198" y="1130"/>
                  <a:pt x="1199" y="1129"/>
                </a:cubicBezTo>
                <a:cubicBezTo>
                  <a:pt x="1200" y="1128"/>
                  <a:pt x="1202" y="1128"/>
                  <a:pt x="1203" y="1129"/>
                </a:cubicBezTo>
                <a:cubicBezTo>
                  <a:pt x="1203" y="1130"/>
                  <a:pt x="1203" y="1131"/>
                  <a:pt x="1203" y="1131"/>
                </a:cubicBezTo>
                <a:cubicBezTo>
                  <a:pt x="1204" y="1132"/>
                  <a:pt x="1204" y="1132"/>
                  <a:pt x="1204" y="1133"/>
                </a:cubicBezTo>
                <a:cubicBezTo>
                  <a:pt x="1204" y="1135"/>
                  <a:pt x="1203" y="1136"/>
                  <a:pt x="1204" y="1137"/>
                </a:cubicBezTo>
                <a:cubicBezTo>
                  <a:pt x="1205" y="1138"/>
                  <a:pt x="1207" y="1139"/>
                  <a:pt x="1205" y="1140"/>
                </a:cubicBezTo>
                <a:cubicBezTo>
                  <a:pt x="1204" y="1140"/>
                  <a:pt x="1202" y="1140"/>
                  <a:pt x="1201" y="1140"/>
                </a:cubicBezTo>
                <a:cubicBezTo>
                  <a:pt x="1200" y="1141"/>
                  <a:pt x="1198" y="1141"/>
                  <a:pt x="1197" y="1142"/>
                </a:cubicBezTo>
                <a:cubicBezTo>
                  <a:pt x="1196" y="1142"/>
                  <a:pt x="1195" y="1141"/>
                  <a:pt x="1193" y="1142"/>
                </a:cubicBezTo>
                <a:cubicBezTo>
                  <a:pt x="1190" y="1143"/>
                  <a:pt x="1189" y="1147"/>
                  <a:pt x="1188" y="1149"/>
                </a:cubicBezTo>
                <a:cubicBezTo>
                  <a:pt x="1187" y="1151"/>
                  <a:pt x="1187" y="1152"/>
                  <a:pt x="1186" y="1153"/>
                </a:cubicBezTo>
                <a:cubicBezTo>
                  <a:pt x="1185" y="1155"/>
                  <a:pt x="1183" y="1155"/>
                  <a:pt x="1184" y="1153"/>
                </a:cubicBezTo>
                <a:cubicBezTo>
                  <a:pt x="1185" y="1152"/>
                  <a:pt x="1185" y="1152"/>
                  <a:pt x="1186" y="1151"/>
                </a:cubicBezTo>
                <a:cubicBezTo>
                  <a:pt x="1186" y="1150"/>
                  <a:pt x="1187" y="1150"/>
                  <a:pt x="1187" y="1149"/>
                </a:cubicBezTo>
                <a:cubicBezTo>
                  <a:pt x="1187" y="1148"/>
                  <a:pt x="1188" y="1147"/>
                  <a:pt x="1188" y="1145"/>
                </a:cubicBezTo>
                <a:cubicBezTo>
                  <a:pt x="1189" y="1143"/>
                  <a:pt x="1192" y="1141"/>
                  <a:pt x="1194" y="1140"/>
                </a:cubicBezTo>
                <a:cubicBezTo>
                  <a:pt x="1195" y="1140"/>
                  <a:pt x="1195" y="1141"/>
                  <a:pt x="1196" y="1141"/>
                </a:cubicBezTo>
                <a:cubicBezTo>
                  <a:pt x="1197" y="1141"/>
                  <a:pt x="1197" y="1141"/>
                  <a:pt x="1198" y="1140"/>
                </a:cubicBezTo>
                <a:cubicBezTo>
                  <a:pt x="1199" y="1140"/>
                  <a:pt x="1200" y="1138"/>
                  <a:pt x="1200" y="1137"/>
                </a:cubicBezTo>
                <a:cubicBezTo>
                  <a:pt x="1200" y="1136"/>
                  <a:pt x="1199" y="1134"/>
                  <a:pt x="1198" y="1134"/>
                </a:cubicBezTo>
                <a:cubicBezTo>
                  <a:pt x="1196" y="1134"/>
                  <a:pt x="1195" y="1136"/>
                  <a:pt x="1193" y="1136"/>
                </a:cubicBezTo>
                <a:cubicBezTo>
                  <a:pt x="1192" y="1137"/>
                  <a:pt x="1191" y="1135"/>
                  <a:pt x="1189" y="1135"/>
                </a:cubicBezTo>
                <a:cubicBezTo>
                  <a:pt x="1188" y="1134"/>
                  <a:pt x="1186" y="1135"/>
                  <a:pt x="1184" y="1135"/>
                </a:cubicBezTo>
                <a:cubicBezTo>
                  <a:pt x="1183" y="1135"/>
                  <a:pt x="1181" y="1135"/>
                  <a:pt x="1179" y="1134"/>
                </a:cubicBezTo>
                <a:cubicBezTo>
                  <a:pt x="1177" y="1134"/>
                  <a:pt x="1176" y="1134"/>
                  <a:pt x="1174" y="1133"/>
                </a:cubicBezTo>
                <a:cubicBezTo>
                  <a:pt x="1171" y="1133"/>
                  <a:pt x="1168" y="1133"/>
                  <a:pt x="1165" y="1133"/>
                </a:cubicBezTo>
                <a:cubicBezTo>
                  <a:pt x="1163" y="1133"/>
                  <a:pt x="1163" y="1132"/>
                  <a:pt x="1161" y="1132"/>
                </a:cubicBezTo>
                <a:cubicBezTo>
                  <a:pt x="1160" y="1132"/>
                  <a:pt x="1159" y="1132"/>
                  <a:pt x="1158" y="1131"/>
                </a:cubicBezTo>
                <a:cubicBezTo>
                  <a:pt x="1157" y="1131"/>
                  <a:pt x="1155" y="1128"/>
                  <a:pt x="1154" y="1130"/>
                </a:cubicBezTo>
                <a:cubicBezTo>
                  <a:pt x="1154" y="1131"/>
                  <a:pt x="1154" y="1132"/>
                  <a:pt x="1153" y="1132"/>
                </a:cubicBezTo>
                <a:cubicBezTo>
                  <a:pt x="1152" y="1132"/>
                  <a:pt x="1152" y="1133"/>
                  <a:pt x="1151" y="1132"/>
                </a:cubicBezTo>
                <a:cubicBezTo>
                  <a:pt x="1150" y="1132"/>
                  <a:pt x="1150" y="1132"/>
                  <a:pt x="1149" y="1132"/>
                </a:cubicBezTo>
                <a:cubicBezTo>
                  <a:pt x="1148" y="1132"/>
                  <a:pt x="1147" y="1134"/>
                  <a:pt x="1146" y="1135"/>
                </a:cubicBezTo>
                <a:cubicBezTo>
                  <a:pt x="1145" y="1136"/>
                  <a:pt x="1145" y="1138"/>
                  <a:pt x="1145" y="1139"/>
                </a:cubicBezTo>
                <a:cubicBezTo>
                  <a:pt x="1144" y="1140"/>
                  <a:pt x="1142" y="1140"/>
                  <a:pt x="1141" y="1141"/>
                </a:cubicBezTo>
                <a:cubicBezTo>
                  <a:pt x="1140" y="1141"/>
                  <a:pt x="1139" y="1142"/>
                  <a:pt x="1140" y="1144"/>
                </a:cubicBezTo>
                <a:cubicBezTo>
                  <a:pt x="1141" y="1144"/>
                  <a:pt x="1141" y="1144"/>
                  <a:pt x="1142" y="1145"/>
                </a:cubicBezTo>
                <a:cubicBezTo>
                  <a:pt x="1143" y="1145"/>
                  <a:pt x="1143" y="1146"/>
                  <a:pt x="1144" y="1146"/>
                </a:cubicBezTo>
                <a:cubicBezTo>
                  <a:pt x="1144" y="1147"/>
                  <a:pt x="1145" y="1147"/>
                  <a:pt x="1145" y="1148"/>
                </a:cubicBezTo>
                <a:cubicBezTo>
                  <a:pt x="1146" y="1149"/>
                  <a:pt x="1145" y="1149"/>
                  <a:pt x="1146" y="1150"/>
                </a:cubicBezTo>
                <a:cubicBezTo>
                  <a:pt x="1147" y="1151"/>
                  <a:pt x="1148" y="1151"/>
                  <a:pt x="1149" y="1151"/>
                </a:cubicBezTo>
                <a:cubicBezTo>
                  <a:pt x="1150" y="1151"/>
                  <a:pt x="1151" y="1151"/>
                  <a:pt x="1151" y="1152"/>
                </a:cubicBezTo>
                <a:cubicBezTo>
                  <a:pt x="1150" y="1152"/>
                  <a:pt x="1149" y="1152"/>
                  <a:pt x="1149" y="1153"/>
                </a:cubicBezTo>
                <a:cubicBezTo>
                  <a:pt x="1148" y="1153"/>
                  <a:pt x="1148" y="1153"/>
                  <a:pt x="1148" y="1153"/>
                </a:cubicBezTo>
                <a:cubicBezTo>
                  <a:pt x="1147" y="1152"/>
                  <a:pt x="1147" y="1151"/>
                  <a:pt x="1146" y="1152"/>
                </a:cubicBezTo>
                <a:cubicBezTo>
                  <a:pt x="1145" y="1152"/>
                  <a:pt x="1145" y="1152"/>
                  <a:pt x="1145" y="1153"/>
                </a:cubicBezTo>
                <a:cubicBezTo>
                  <a:pt x="1144" y="1153"/>
                  <a:pt x="1143" y="1153"/>
                  <a:pt x="1142" y="1153"/>
                </a:cubicBezTo>
                <a:cubicBezTo>
                  <a:pt x="1141" y="1153"/>
                  <a:pt x="1141" y="1152"/>
                  <a:pt x="1140" y="1151"/>
                </a:cubicBezTo>
                <a:cubicBezTo>
                  <a:pt x="1139" y="1150"/>
                  <a:pt x="1138" y="1150"/>
                  <a:pt x="1136" y="1150"/>
                </a:cubicBezTo>
                <a:cubicBezTo>
                  <a:pt x="1135" y="1150"/>
                  <a:pt x="1133" y="1150"/>
                  <a:pt x="1131" y="1150"/>
                </a:cubicBezTo>
                <a:cubicBezTo>
                  <a:pt x="1130" y="1149"/>
                  <a:pt x="1129" y="1148"/>
                  <a:pt x="1127" y="1149"/>
                </a:cubicBezTo>
                <a:cubicBezTo>
                  <a:pt x="1126" y="1150"/>
                  <a:pt x="1126" y="1151"/>
                  <a:pt x="1125" y="1152"/>
                </a:cubicBezTo>
                <a:cubicBezTo>
                  <a:pt x="1124" y="1154"/>
                  <a:pt x="1125" y="1155"/>
                  <a:pt x="1126" y="1156"/>
                </a:cubicBezTo>
                <a:cubicBezTo>
                  <a:pt x="1127" y="1157"/>
                  <a:pt x="1128" y="1158"/>
                  <a:pt x="1130" y="1158"/>
                </a:cubicBezTo>
                <a:cubicBezTo>
                  <a:pt x="1131" y="1158"/>
                  <a:pt x="1133" y="1157"/>
                  <a:pt x="1134" y="1158"/>
                </a:cubicBezTo>
                <a:cubicBezTo>
                  <a:pt x="1135" y="1159"/>
                  <a:pt x="1137" y="1161"/>
                  <a:pt x="1138" y="1162"/>
                </a:cubicBezTo>
                <a:cubicBezTo>
                  <a:pt x="1139" y="1163"/>
                  <a:pt x="1141" y="1166"/>
                  <a:pt x="1141" y="1168"/>
                </a:cubicBezTo>
                <a:cubicBezTo>
                  <a:pt x="1141" y="1169"/>
                  <a:pt x="1141" y="1170"/>
                  <a:pt x="1142" y="1171"/>
                </a:cubicBezTo>
                <a:cubicBezTo>
                  <a:pt x="1142" y="1172"/>
                  <a:pt x="1142" y="1172"/>
                  <a:pt x="1143" y="1173"/>
                </a:cubicBezTo>
                <a:cubicBezTo>
                  <a:pt x="1144" y="1176"/>
                  <a:pt x="1146" y="1179"/>
                  <a:pt x="1146" y="1183"/>
                </a:cubicBezTo>
                <a:cubicBezTo>
                  <a:pt x="1146" y="1184"/>
                  <a:pt x="1145" y="1186"/>
                  <a:pt x="1147" y="1186"/>
                </a:cubicBezTo>
                <a:cubicBezTo>
                  <a:pt x="1147" y="1186"/>
                  <a:pt x="1148" y="1185"/>
                  <a:pt x="1149" y="1185"/>
                </a:cubicBezTo>
                <a:cubicBezTo>
                  <a:pt x="1149" y="1185"/>
                  <a:pt x="1150" y="1185"/>
                  <a:pt x="1151" y="1185"/>
                </a:cubicBezTo>
                <a:cubicBezTo>
                  <a:pt x="1152" y="1185"/>
                  <a:pt x="1153" y="1185"/>
                  <a:pt x="1154" y="1187"/>
                </a:cubicBezTo>
                <a:cubicBezTo>
                  <a:pt x="1155" y="1188"/>
                  <a:pt x="1156" y="1189"/>
                  <a:pt x="1157" y="1190"/>
                </a:cubicBezTo>
                <a:cubicBezTo>
                  <a:pt x="1157" y="1191"/>
                  <a:pt x="1158" y="1193"/>
                  <a:pt x="1159" y="1193"/>
                </a:cubicBezTo>
                <a:cubicBezTo>
                  <a:pt x="1161" y="1193"/>
                  <a:pt x="1162" y="1192"/>
                  <a:pt x="1163" y="1192"/>
                </a:cubicBezTo>
                <a:cubicBezTo>
                  <a:pt x="1164" y="1192"/>
                  <a:pt x="1165" y="1194"/>
                  <a:pt x="1166" y="1194"/>
                </a:cubicBezTo>
                <a:cubicBezTo>
                  <a:pt x="1168" y="1194"/>
                  <a:pt x="1169" y="1193"/>
                  <a:pt x="1170" y="1193"/>
                </a:cubicBezTo>
                <a:cubicBezTo>
                  <a:pt x="1171" y="1194"/>
                  <a:pt x="1173" y="1194"/>
                  <a:pt x="1173" y="1196"/>
                </a:cubicBezTo>
                <a:cubicBezTo>
                  <a:pt x="1173" y="1196"/>
                  <a:pt x="1172" y="1196"/>
                  <a:pt x="1172" y="1196"/>
                </a:cubicBezTo>
                <a:cubicBezTo>
                  <a:pt x="1171" y="1197"/>
                  <a:pt x="1172" y="1197"/>
                  <a:pt x="1172" y="1198"/>
                </a:cubicBezTo>
                <a:cubicBezTo>
                  <a:pt x="1173" y="1199"/>
                  <a:pt x="1173" y="1201"/>
                  <a:pt x="1173" y="1202"/>
                </a:cubicBezTo>
                <a:cubicBezTo>
                  <a:pt x="1172" y="1203"/>
                  <a:pt x="1171" y="1204"/>
                  <a:pt x="1170" y="1206"/>
                </a:cubicBezTo>
                <a:cubicBezTo>
                  <a:pt x="1170" y="1206"/>
                  <a:pt x="1169" y="1207"/>
                  <a:pt x="1169" y="1208"/>
                </a:cubicBezTo>
                <a:cubicBezTo>
                  <a:pt x="1168" y="1209"/>
                  <a:pt x="1168" y="1210"/>
                  <a:pt x="1168" y="1211"/>
                </a:cubicBezTo>
                <a:cubicBezTo>
                  <a:pt x="1168" y="1213"/>
                  <a:pt x="1168" y="1215"/>
                  <a:pt x="1168" y="1218"/>
                </a:cubicBezTo>
                <a:cubicBezTo>
                  <a:pt x="1168" y="1219"/>
                  <a:pt x="1169" y="1220"/>
                  <a:pt x="1170" y="1221"/>
                </a:cubicBezTo>
                <a:cubicBezTo>
                  <a:pt x="1171" y="1223"/>
                  <a:pt x="1171" y="1224"/>
                  <a:pt x="1172" y="1225"/>
                </a:cubicBezTo>
                <a:cubicBezTo>
                  <a:pt x="1172" y="1227"/>
                  <a:pt x="1174" y="1228"/>
                  <a:pt x="1175" y="1230"/>
                </a:cubicBezTo>
                <a:cubicBezTo>
                  <a:pt x="1175" y="1231"/>
                  <a:pt x="1176" y="1233"/>
                  <a:pt x="1177" y="1235"/>
                </a:cubicBezTo>
                <a:cubicBezTo>
                  <a:pt x="1177" y="1235"/>
                  <a:pt x="1177" y="1235"/>
                  <a:pt x="1177" y="1235"/>
                </a:cubicBezTo>
                <a:cubicBezTo>
                  <a:pt x="1177" y="1234"/>
                  <a:pt x="1178" y="1233"/>
                  <a:pt x="1177" y="1232"/>
                </a:cubicBezTo>
                <a:cubicBezTo>
                  <a:pt x="1177" y="1232"/>
                  <a:pt x="1177" y="1231"/>
                  <a:pt x="1177" y="1230"/>
                </a:cubicBezTo>
                <a:cubicBezTo>
                  <a:pt x="1176" y="1229"/>
                  <a:pt x="1176" y="1227"/>
                  <a:pt x="1177" y="1226"/>
                </a:cubicBezTo>
                <a:cubicBezTo>
                  <a:pt x="1177" y="1225"/>
                  <a:pt x="1177" y="1225"/>
                  <a:pt x="1178" y="1224"/>
                </a:cubicBezTo>
                <a:cubicBezTo>
                  <a:pt x="1178" y="1224"/>
                  <a:pt x="1178" y="1223"/>
                  <a:pt x="1178" y="1222"/>
                </a:cubicBezTo>
                <a:cubicBezTo>
                  <a:pt x="1178" y="1221"/>
                  <a:pt x="1179" y="1219"/>
                  <a:pt x="1177" y="1220"/>
                </a:cubicBezTo>
                <a:cubicBezTo>
                  <a:pt x="1176" y="1221"/>
                  <a:pt x="1176" y="1221"/>
                  <a:pt x="1176" y="1220"/>
                </a:cubicBezTo>
                <a:cubicBezTo>
                  <a:pt x="1176" y="1219"/>
                  <a:pt x="1177" y="1219"/>
                  <a:pt x="1177" y="1218"/>
                </a:cubicBezTo>
                <a:cubicBezTo>
                  <a:pt x="1177" y="1218"/>
                  <a:pt x="1177" y="1217"/>
                  <a:pt x="1177" y="1216"/>
                </a:cubicBezTo>
                <a:cubicBezTo>
                  <a:pt x="1178" y="1215"/>
                  <a:pt x="1179" y="1214"/>
                  <a:pt x="1180" y="1213"/>
                </a:cubicBezTo>
                <a:cubicBezTo>
                  <a:pt x="1180" y="1213"/>
                  <a:pt x="1181" y="1212"/>
                  <a:pt x="1181" y="1212"/>
                </a:cubicBezTo>
                <a:cubicBezTo>
                  <a:pt x="1183" y="1211"/>
                  <a:pt x="1184" y="1212"/>
                  <a:pt x="1186" y="1211"/>
                </a:cubicBezTo>
                <a:cubicBezTo>
                  <a:pt x="1186" y="1211"/>
                  <a:pt x="1187" y="1211"/>
                  <a:pt x="1187" y="1210"/>
                </a:cubicBezTo>
                <a:cubicBezTo>
                  <a:pt x="1188" y="1210"/>
                  <a:pt x="1189" y="1210"/>
                  <a:pt x="1190" y="1210"/>
                </a:cubicBezTo>
                <a:cubicBezTo>
                  <a:pt x="1191" y="1210"/>
                  <a:pt x="1192" y="1209"/>
                  <a:pt x="1194" y="1209"/>
                </a:cubicBezTo>
                <a:cubicBezTo>
                  <a:pt x="1194" y="1209"/>
                  <a:pt x="1195" y="1209"/>
                  <a:pt x="1195" y="1210"/>
                </a:cubicBezTo>
                <a:cubicBezTo>
                  <a:pt x="1195" y="1210"/>
                  <a:pt x="1195" y="1210"/>
                  <a:pt x="1195" y="1210"/>
                </a:cubicBezTo>
                <a:cubicBezTo>
                  <a:pt x="1196" y="1211"/>
                  <a:pt x="1196" y="1211"/>
                  <a:pt x="1197" y="1211"/>
                </a:cubicBezTo>
                <a:cubicBezTo>
                  <a:pt x="1198" y="1212"/>
                  <a:pt x="1198" y="1214"/>
                  <a:pt x="1198" y="1216"/>
                </a:cubicBezTo>
                <a:cubicBezTo>
                  <a:pt x="1198" y="1217"/>
                  <a:pt x="1198" y="1217"/>
                  <a:pt x="1198" y="1218"/>
                </a:cubicBezTo>
                <a:cubicBezTo>
                  <a:pt x="1199" y="1219"/>
                  <a:pt x="1199" y="1220"/>
                  <a:pt x="1200" y="1220"/>
                </a:cubicBezTo>
                <a:cubicBezTo>
                  <a:pt x="1200" y="1221"/>
                  <a:pt x="1200" y="1222"/>
                  <a:pt x="1200" y="1223"/>
                </a:cubicBezTo>
                <a:cubicBezTo>
                  <a:pt x="1200" y="1225"/>
                  <a:pt x="1201" y="1225"/>
                  <a:pt x="1202" y="1226"/>
                </a:cubicBezTo>
                <a:cubicBezTo>
                  <a:pt x="1203" y="1227"/>
                  <a:pt x="1204" y="1229"/>
                  <a:pt x="1205" y="1229"/>
                </a:cubicBezTo>
                <a:cubicBezTo>
                  <a:pt x="1207" y="1230"/>
                  <a:pt x="1208" y="1230"/>
                  <a:pt x="1209" y="1231"/>
                </a:cubicBezTo>
                <a:cubicBezTo>
                  <a:pt x="1211" y="1232"/>
                  <a:pt x="1212" y="1233"/>
                  <a:pt x="1213" y="1235"/>
                </a:cubicBezTo>
                <a:cubicBezTo>
                  <a:pt x="1214" y="1236"/>
                  <a:pt x="1214" y="1237"/>
                  <a:pt x="1213" y="1238"/>
                </a:cubicBezTo>
                <a:close/>
                <a:moveTo>
                  <a:pt x="1342" y="1108"/>
                </a:moveTo>
                <a:cubicBezTo>
                  <a:pt x="1341" y="1109"/>
                  <a:pt x="1341" y="1110"/>
                  <a:pt x="1340" y="1112"/>
                </a:cubicBezTo>
                <a:cubicBezTo>
                  <a:pt x="1339" y="1113"/>
                  <a:pt x="1338" y="1113"/>
                  <a:pt x="1336" y="1113"/>
                </a:cubicBezTo>
                <a:cubicBezTo>
                  <a:pt x="1334" y="1113"/>
                  <a:pt x="1334" y="1114"/>
                  <a:pt x="1333" y="1115"/>
                </a:cubicBezTo>
                <a:cubicBezTo>
                  <a:pt x="1332" y="1116"/>
                  <a:pt x="1331" y="1117"/>
                  <a:pt x="1329" y="1118"/>
                </a:cubicBezTo>
                <a:cubicBezTo>
                  <a:pt x="1329" y="1118"/>
                  <a:pt x="1328" y="1118"/>
                  <a:pt x="1327" y="1119"/>
                </a:cubicBezTo>
                <a:cubicBezTo>
                  <a:pt x="1326" y="1120"/>
                  <a:pt x="1326" y="1121"/>
                  <a:pt x="1324" y="1122"/>
                </a:cubicBezTo>
                <a:cubicBezTo>
                  <a:pt x="1323" y="1122"/>
                  <a:pt x="1321" y="1121"/>
                  <a:pt x="1320" y="1120"/>
                </a:cubicBezTo>
                <a:cubicBezTo>
                  <a:pt x="1319" y="1120"/>
                  <a:pt x="1318" y="1120"/>
                  <a:pt x="1316" y="1120"/>
                </a:cubicBezTo>
                <a:cubicBezTo>
                  <a:pt x="1315" y="1120"/>
                  <a:pt x="1315" y="1119"/>
                  <a:pt x="1314" y="1119"/>
                </a:cubicBezTo>
                <a:cubicBezTo>
                  <a:pt x="1311" y="1119"/>
                  <a:pt x="1313" y="1120"/>
                  <a:pt x="1313" y="1121"/>
                </a:cubicBezTo>
                <a:cubicBezTo>
                  <a:pt x="1314" y="1123"/>
                  <a:pt x="1312" y="1122"/>
                  <a:pt x="1311" y="1123"/>
                </a:cubicBezTo>
                <a:cubicBezTo>
                  <a:pt x="1311" y="1124"/>
                  <a:pt x="1312" y="1125"/>
                  <a:pt x="1312" y="1126"/>
                </a:cubicBezTo>
                <a:cubicBezTo>
                  <a:pt x="1312" y="1127"/>
                  <a:pt x="1310" y="1127"/>
                  <a:pt x="1311" y="1129"/>
                </a:cubicBezTo>
                <a:cubicBezTo>
                  <a:pt x="1313" y="1130"/>
                  <a:pt x="1316" y="1128"/>
                  <a:pt x="1317" y="1129"/>
                </a:cubicBezTo>
                <a:cubicBezTo>
                  <a:pt x="1319" y="1130"/>
                  <a:pt x="1320" y="1132"/>
                  <a:pt x="1320" y="1134"/>
                </a:cubicBezTo>
                <a:cubicBezTo>
                  <a:pt x="1320" y="1136"/>
                  <a:pt x="1319" y="1138"/>
                  <a:pt x="1319" y="1140"/>
                </a:cubicBezTo>
                <a:cubicBezTo>
                  <a:pt x="1318" y="1142"/>
                  <a:pt x="1317" y="1143"/>
                  <a:pt x="1317" y="1145"/>
                </a:cubicBezTo>
                <a:cubicBezTo>
                  <a:pt x="1317" y="1146"/>
                  <a:pt x="1318" y="1147"/>
                  <a:pt x="1318" y="1148"/>
                </a:cubicBezTo>
                <a:cubicBezTo>
                  <a:pt x="1319" y="1150"/>
                  <a:pt x="1319" y="1153"/>
                  <a:pt x="1319" y="1155"/>
                </a:cubicBezTo>
                <a:cubicBezTo>
                  <a:pt x="1318" y="1156"/>
                  <a:pt x="1318" y="1157"/>
                  <a:pt x="1318" y="1158"/>
                </a:cubicBezTo>
                <a:cubicBezTo>
                  <a:pt x="1317" y="1160"/>
                  <a:pt x="1317" y="1161"/>
                  <a:pt x="1316" y="1161"/>
                </a:cubicBezTo>
                <a:cubicBezTo>
                  <a:pt x="1315" y="1162"/>
                  <a:pt x="1314" y="1162"/>
                  <a:pt x="1314" y="1163"/>
                </a:cubicBezTo>
                <a:cubicBezTo>
                  <a:pt x="1313" y="1164"/>
                  <a:pt x="1315" y="1165"/>
                  <a:pt x="1313" y="1166"/>
                </a:cubicBezTo>
                <a:cubicBezTo>
                  <a:pt x="1311" y="1166"/>
                  <a:pt x="1312" y="1164"/>
                  <a:pt x="1311" y="1164"/>
                </a:cubicBezTo>
                <a:cubicBezTo>
                  <a:pt x="1310" y="1163"/>
                  <a:pt x="1309" y="1165"/>
                  <a:pt x="1308" y="1164"/>
                </a:cubicBezTo>
                <a:cubicBezTo>
                  <a:pt x="1307" y="1164"/>
                  <a:pt x="1306" y="1163"/>
                  <a:pt x="1306" y="1162"/>
                </a:cubicBezTo>
                <a:cubicBezTo>
                  <a:pt x="1306" y="1161"/>
                  <a:pt x="1305" y="1160"/>
                  <a:pt x="1304" y="1159"/>
                </a:cubicBezTo>
                <a:cubicBezTo>
                  <a:pt x="1303" y="1157"/>
                  <a:pt x="1302" y="1155"/>
                  <a:pt x="1301" y="1154"/>
                </a:cubicBezTo>
                <a:cubicBezTo>
                  <a:pt x="1301" y="1151"/>
                  <a:pt x="1302" y="1150"/>
                  <a:pt x="1302" y="1147"/>
                </a:cubicBezTo>
                <a:cubicBezTo>
                  <a:pt x="1302" y="1145"/>
                  <a:pt x="1302" y="1144"/>
                  <a:pt x="1303" y="1142"/>
                </a:cubicBezTo>
                <a:cubicBezTo>
                  <a:pt x="1304" y="1141"/>
                  <a:pt x="1307" y="1138"/>
                  <a:pt x="1306" y="1136"/>
                </a:cubicBezTo>
                <a:cubicBezTo>
                  <a:pt x="1306" y="1135"/>
                  <a:pt x="1305" y="1136"/>
                  <a:pt x="1304" y="1135"/>
                </a:cubicBezTo>
                <a:cubicBezTo>
                  <a:pt x="1304" y="1133"/>
                  <a:pt x="1305" y="1133"/>
                  <a:pt x="1305" y="1132"/>
                </a:cubicBezTo>
                <a:cubicBezTo>
                  <a:pt x="1306" y="1129"/>
                  <a:pt x="1301" y="1127"/>
                  <a:pt x="1300" y="1124"/>
                </a:cubicBezTo>
                <a:cubicBezTo>
                  <a:pt x="1300" y="1123"/>
                  <a:pt x="1299" y="1121"/>
                  <a:pt x="1298" y="1123"/>
                </a:cubicBezTo>
                <a:cubicBezTo>
                  <a:pt x="1298" y="1123"/>
                  <a:pt x="1299" y="1125"/>
                  <a:pt x="1298" y="1126"/>
                </a:cubicBezTo>
                <a:cubicBezTo>
                  <a:pt x="1297" y="1125"/>
                  <a:pt x="1297" y="1123"/>
                  <a:pt x="1296" y="1123"/>
                </a:cubicBezTo>
                <a:cubicBezTo>
                  <a:pt x="1295" y="1126"/>
                  <a:pt x="1297" y="1128"/>
                  <a:pt x="1294" y="1129"/>
                </a:cubicBezTo>
                <a:cubicBezTo>
                  <a:pt x="1291" y="1130"/>
                  <a:pt x="1291" y="1132"/>
                  <a:pt x="1291" y="1135"/>
                </a:cubicBezTo>
                <a:cubicBezTo>
                  <a:pt x="1291" y="1137"/>
                  <a:pt x="1293" y="1139"/>
                  <a:pt x="1291" y="1141"/>
                </a:cubicBezTo>
                <a:cubicBezTo>
                  <a:pt x="1291" y="1141"/>
                  <a:pt x="1289" y="1142"/>
                  <a:pt x="1290" y="1143"/>
                </a:cubicBezTo>
                <a:cubicBezTo>
                  <a:pt x="1291" y="1145"/>
                  <a:pt x="1292" y="1142"/>
                  <a:pt x="1293" y="1142"/>
                </a:cubicBezTo>
                <a:cubicBezTo>
                  <a:pt x="1295" y="1142"/>
                  <a:pt x="1293" y="1144"/>
                  <a:pt x="1292" y="1144"/>
                </a:cubicBezTo>
                <a:cubicBezTo>
                  <a:pt x="1291" y="1146"/>
                  <a:pt x="1291" y="1146"/>
                  <a:pt x="1292" y="1147"/>
                </a:cubicBezTo>
                <a:cubicBezTo>
                  <a:pt x="1293" y="1148"/>
                  <a:pt x="1294" y="1150"/>
                  <a:pt x="1293" y="1150"/>
                </a:cubicBezTo>
                <a:cubicBezTo>
                  <a:pt x="1291" y="1150"/>
                  <a:pt x="1291" y="1149"/>
                  <a:pt x="1290" y="1148"/>
                </a:cubicBezTo>
                <a:cubicBezTo>
                  <a:pt x="1289" y="1148"/>
                  <a:pt x="1288" y="1148"/>
                  <a:pt x="1289" y="1150"/>
                </a:cubicBezTo>
                <a:cubicBezTo>
                  <a:pt x="1289" y="1150"/>
                  <a:pt x="1291" y="1150"/>
                  <a:pt x="1290" y="1152"/>
                </a:cubicBezTo>
                <a:cubicBezTo>
                  <a:pt x="1290" y="1153"/>
                  <a:pt x="1289" y="1153"/>
                  <a:pt x="1288" y="1154"/>
                </a:cubicBezTo>
                <a:cubicBezTo>
                  <a:pt x="1287" y="1155"/>
                  <a:pt x="1286" y="1157"/>
                  <a:pt x="1284" y="1157"/>
                </a:cubicBezTo>
                <a:cubicBezTo>
                  <a:pt x="1282" y="1157"/>
                  <a:pt x="1281" y="1155"/>
                  <a:pt x="1282" y="1153"/>
                </a:cubicBezTo>
                <a:cubicBezTo>
                  <a:pt x="1283" y="1152"/>
                  <a:pt x="1283" y="1151"/>
                  <a:pt x="1283" y="1150"/>
                </a:cubicBezTo>
                <a:cubicBezTo>
                  <a:pt x="1283" y="1149"/>
                  <a:pt x="1282" y="1148"/>
                  <a:pt x="1282" y="1147"/>
                </a:cubicBezTo>
                <a:cubicBezTo>
                  <a:pt x="1281" y="1145"/>
                  <a:pt x="1283" y="1143"/>
                  <a:pt x="1283" y="1141"/>
                </a:cubicBezTo>
                <a:cubicBezTo>
                  <a:pt x="1283" y="1140"/>
                  <a:pt x="1284" y="1139"/>
                  <a:pt x="1285" y="1138"/>
                </a:cubicBezTo>
                <a:cubicBezTo>
                  <a:pt x="1285" y="1137"/>
                  <a:pt x="1285" y="1136"/>
                  <a:pt x="1286" y="1136"/>
                </a:cubicBezTo>
                <a:cubicBezTo>
                  <a:pt x="1287" y="1132"/>
                  <a:pt x="1290" y="1129"/>
                  <a:pt x="1291" y="1125"/>
                </a:cubicBezTo>
                <a:cubicBezTo>
                  <a:pt x="1291" y="1122"/>
                  <a:pt x="1292" y="1120"/>
                  <a:pt x="1294" y="1120"/>
                </a:cubicBezTo>
                <a:cubicBezTo>
                  <a:pt x="1295" y="1120"/>
                  <a:pt x="1296" y="1120"/>
                  <a:pt x="1296" y="1120"/>
                </a:cubicBezTo>
                <a:cubicBezTo>
                  <a:pt x="1297" y="1120"/>
                  <a:pt x="1297" y="1120"/>
                  <a:pt x="1298" y="1120"/>
                </a:cubicBezTo>
                <a:cubicBezTo>
                  <a:pt x="1299" y="1119"/>
                  <a:pt x="1300" y="1120"/>
                  <a:pt x="1301" y="1119"/>
                </a:cubicBezTo>
                <a:cubicBezTo>
                  <a:pt x="1301" y="1119"/>
                  <a:pt x="1302" y="1119"/>
                  <a:pt x="1303" y="1119"/>
                </a:cubicBezTo>
                <a:cubicBezTo>
                  <a:pt x="1304" y="1121"/>
                  <a:pt x="1301" y="1122"/>
                  <a:pt x="1301" y="1124"/>
                </a:cubicBezTo>
                <a:cubicBezTo>
                  <a:pt x="1301" y="1125"/>
                  <a:pt x="1302" y="1126"/>
                  <a:pt x="1303" y="1125"/>
                </a:cubicBezTo>
                <a:cubicBezTo>
                  <a:pt x="1304" y="1125"/>
                  <a:pt x="1304" y="1124"/>
                  <a:pt x="1304" y="1124"/>
                </a:cubicBezTo>
                <a:cubicBezTo>
                  <a:pt x="1305" y="1124"/>
                  <a:pt x="1305" y="1125"/>
                  <a:pt x="1305" y="1126"/>
                </a:cubicBezTo>
                <a:cubicBezTo>
                  <a:pt x="1305" y="1126"/>
                  <a:pt x="1305" y="1126"/>
                  <a:pt x="1305" y="1127"/>
                </a:cubicBezTo>
                <a:cubicBezTo>
                  <a:pt x="1306" y="1127"/>
                  <a:pt x="1306" y="1126"/>
                  <a:pt x="1307" y="1126"/>
                </a:cubicBezTo>
                <a:cubicBezTo>
                  <a:pt x="1307" y="1125"/>
                  <a:pt x="1307" y="1125"/>
                  <a:pt x="1307" y="1124"/>
                </a:cubicBezTo>
                <a:cubicBezTo>
                  <a:pt x="1308" y="1124"/>
                  <a:pt x="1308" y="1124"/>
                  <a:pt x="1309" y="1124"/>
                </a:cubicBezTo>
                <a:cubicBezTo>
                  <a:pt x="1310" y="1124"/>
                  <a:pt x="1310" y="1124"/>
                  <a:pt x="1310" y="1122"/>
                </a:cubicBezTo>
                <a:cubicBezTo>
                  <a:pt x="1309" y="1121"/>
                  <a:pt x="1309" y="1120"/>
                  <a:pt x="1310" y="1119"/>
                </a:cubicBezTo>
                <a:cubicBezTo>
                  <a:pt x="1312" y="1117"/>
                  <a:pt x="1311" y="1117"/>
                  <a:pt x="1310" y="1114"/>
                </a:cubicBezTo>
                <a:cubicBezTo>
                  <a:pt x="1309" y="1113"/>
                  <a:pt x="1309" y="1113"/>
                  <a:pt x="1308" y="1112"/>
                </a:cubicBezTo>
                <a:cubicBezTo>
                  <a:pt x="1307" y="1111"/>
                  <a:pt x="1307" y="1110"/>
                  <a:pt x="1309" y="1110"/>
                </a:cubicBezTo>
                <a:cubicBezTo>
                  <a:pt x="1311" y="1111"/>
                  <a:pt x="1312" y="1112"/>
                  <a:pt x="1312" y="1115"/>
                </a:cubicBezTo>
                <a:cubicBezTo>
                  <a:pt x="1313" y="1116"/>
                  <a:pt x="1312" y="1117"/>
                  <a:pt x="1313" y="1117"/>
                </a:cubicBezTo>
                <a:cubicBezTo>
                  <a:pt x="1315" y="1118"/>
                  <a:pt x="1315" y="1117"/>
                  <a:pt x="1316" y="1117"/>
                </a:cubicBezTo>
                <a:cubicBezTo>
                  <a:pt x="1317" y="1116"/>
                  <a:pt x="1318" y="1117"/>
                  <a:pt x="1319" y="1117"/>
                </a:cubicBezTo>
                <a:cubicBezTo>
                  <a:pt x="1320" y="1117"/>
                  <a:pt x="1321" y="1117"/>
                  <a:pt x="1322" y="1116"/>
                </a:cubicBezTo>
                <a:cubicBezTo>
                  <a:pt x="1325" y="1115"/>
                  <a:pt x="1326" y="1116"/>
                  <a:pt x="1329" y="1116"/>
                </a:cubicBezTo>
                <a:cubicBezTo>
                  <a:pt x="1330" y="1116"/>
                  <a:pt x="1331" y="1116"/>
                  <a:pt x="1332" y="1115"/>
                </a:cubicBezTo>
                <a:cubicBezTo>
                  <a:pt x="1333" y="1114"/>
                  <a:pt x="1333" y="1112"/>
                  <a:pt x="1332" y="1110"/>
                </a:cubicBezTo>
                <a:cubicBezTo>
                  <a:pt x="1330" y="1107"/>
                  <a:pt x="1329" y="1111"/>
                  <a:pt x="1327" y="1111"/>
                </a:cubicBezTo>
                <a:cubicBezTo>
                  <a:pt x="1326" y="1110"/>
                  <a:pt x="1326" y="1109"/>
                  <a:pt x="1325" y="1109"/>
                </a:cubicBezTo>
                <a:cubicBezTo>
                  <a:pt x="1324" y="1108"/>
                  <a:pt x="1322" y="1108"/>
                  <a:pt x="1321" y="1109"/>
                </a:cubicBezTo>
                <a:cubicBezTo>
                  <a:pt x="1319" y="1110"/>
                  <a:pt x="1318" y="1110"/>
                  <a:pt x="1317" y="1107"/>
                </a:cubicBezTo>
                <a:cubicBezTo>
                  <a:pt x="1316" y="1104"/>
                  <a:pt x="1318" y="1104"/>
                  <a:pt x="1320" y="1102"/>
                </a:cubicBezTo>
                <a:cubicBezTo>
                  <a:pt x="1323" y="1101"/>
                  <a:pt x="1324" y="1103"/>
                  <a:pt x="1324" y="1105"/>
                </a:cubicBezTo>
                <a:cubicBezTo>
                  <a:pt x="1324" y="1106"/>
                  <a:pt x="1325" y="1107"/>
                  <a:pt x="1326" y="1106"/>
                </a:cubicBezTo>
                <a:cubicBezTo>
                  <a:pt x="1327" y="1105"/>
                  <a:pt x="1326" y="1104"/>
                  <a:pt x="1328" y="1104"/>
                </a:cubicBezTo>
                <a:cubicBezTo>
                  <a:pt x="1329" y="1105"/>
                  <a:pt x="1330" y="1105"/>
                  <a:pt x="1331" y="1104"/>
                </a:cubicBezTo>
                <a:cubicBezTo>
                  <a:pt x="1332" y="1102"/>
                  <a:pt x="1331" y="1102"/>
                  <a:pt x="1329" y="1102"/>
                </a:cubicBezTo>
                <a:cubicBezTo>
                  <a:pt x="1329" y="1101"/>
                  <a:pt x="1326" y="1101"/>
                  <a:pt x="1328" y="1100"/>
                </a:cubicBezTo>
                <a:cubicBezTo>
                  <a:pt x="1329" y="1099"/>
                  <a:pt x="1330" y="1101"/>
                  <a:pt x="1331" y="1101"/>
                </a:cubicBezTo>
                <a:cubicBezTo>
                  <a:pt x="1331" y="1102"/>
                  <a:pt x="1333" y="1101"/>
                  <a:pt x="1333" y="1102"/>
                </a:cubicBezTo>
                <a:cubicBezTo>
                  <a:pt x="1334" y="1103"/>
                  <a:pt x="1333" y="1104"/>
                  <a:pt x="1333" y="1105"/>
                </a:cubicBezTo>
                <a:cubicBezTo>
                  <a:pt x="1333" y="1107"/>
                  <a:pt x="1337" y="1108"/>
                  <a:pt x="1338" y="1108"/>
                </a:cubicBezTo>
                <a:cubicBezTo>
                  <a:pt x="1339" y="1108"/>
                  <a:pt x="1340" y="1107"/>
                  <a:pt x="1341" y="1107"/>
                </a:cubicBezTo>
                <a:cubicBezTo>
                  <a:pt x="1342" y="1106"/>
                  <a:pt x="1343" y="1104"/>
                  <a:pt x="1344" y="1104"/>
                </a:cubicBezTo>
                <a:cubicBezTo>
                  <a:pt x="1344" y="1106"/>
                  <a:pt x="1343" y="1107"/>
                  <a:pt x="1342" y="1108"/>
                </a:cubicBezTo>
                <a:close/>
                <a:moveTo>
                  <a:pt x="1694" y="1102"/>
                </a:moveTo>
                <a:cubicBezTo>
                  <a:pt x="1693" y="1103"/>
                  <a:pt x="1693" y="1104"/>
                  <a:pt x="1692" y="1105"/>
                </a:cubicBezTo>
                <a:cubicBezTo>
                  <a:pt x="1690" y="1110"/>
                  <a:pt x="1684" y="1108"/>
                  <a:pt x="1680" y="1108"/>
                </a:cubicBezTo>
                <a:cubicBezTo>
                  <a:pt x="1679" y="1108"/>
                  <a:pt x="1677" y="1108"/>
                  <a:pt x="1676" y="1108"/>
                </a:cubicBezTo>
                <a:cubicBezTo>
                  <a:pt x="1675" y="1107"/>
                  <a:pt x="1673" y="1106"/>
                  <a:pt x="1672" y="1106"/>
                </a:cubicBezTo>
                <a:cubicBezTo>
                  <a:pt x="1669" y="1105"/>
                  <a:pt x="1666" y="1106"/>
                  <a:pt x="1663" y="1105"/>
                </a:cubicBezTo>
                <a:cubicBezTo>
                  <a:pt x="1662" y="1104"/>
                  <a:pt x="1660" y="1104"/>
                  <a:pt x="1659" y="1103"/>
                </a:cubicBezTo>
                <a:cubicBezTo>
                  <a:pt x="1657" y="1103"/>
                  <a:pt x="1656" y="1103"/>
                  <a:pt x="1654" y="1103"/>
                </a:cubicBezTo>
                <a:cubicBezTo>
                  <a:pt x="1650" y="1103"/>
                  <a:pt x="1647" y="1103"/>
                  <a:pt x="1643" y="1102"/>
                </a:cubicBezTo>
                <a:cubicBezTo>
                  <a:pt x="1640" y="1102"/>
                  <a:pt x="1637" y="1102"/>
                  <a:pt x="1634" y="1102"/>
                </a:cubicBezTo>
                <a:cubicBezTo>
                  <a:pt x="1632" y="1102"/>
                  <a:pt x="1629" y="1102"/>
                  <a:pt x="1627" y="1102"/>
                </a:cubicBezTo>
                <a:cubicBezTo>
                  <a:pt x="1627" y="1102"/>
                  <a:pt x="1626" y="1102"/>
                  <a:pt x="1625" y="1102"/>
                </a:cubicBezTo>
                <a:cubicBezTo>
                  <a:pt x="1624" y="1102"/>
                  <a:pt x="1624" y="1102"/>
                  <a:pt x="1623" y="1102"/>
                </a:cubicBezTo>
                <a:cubicBezTo>
                  <a:pt x="1622" y="1101"/>
                  <a:pt x="1623" y="1104"/>
                  <a:pt x="1622" y="1104"/>
                </a:cubicBezTo>
                <a:cubicBezTo>
                  <a:pt x="1622" y="1105"/>
                  <a:pt x="1621" y="1105"/>
                  <a:pt x="1620" y="1105"/>
                </a:cubicBezTo>
                <a:cubicBezTo>
                  <a:pt x="1619" y="1105"/>
                  <a:pt x="1618" y="1105"/>
                  <a:pt x="1617" y="1105"/>
                </a:cubicBezTo>
                <a:cubicBezTo>
                  <a:pt x="1616" y="1106"/>
                  <a:pt x="1614" y="1106"/>
                  <a:pt x="1613" y="1107"/>
                </a:cubicBezTo>
                <a:cubicBezTo>
                  <a:pt x="1612" y="1108"/>
                  <a:pt x="1611" y="1110"/>
                  <a:pt x="1611" y="1111"/>
                </a:cubicBezTo>
                <a:cubicBezTo>
                  <a:pt x="1610" y="1112"/>
                  <a:pt x="1610" y="1113"/>
                  <a:pt x="1609" y="1114"/>
                </a:cubicBezTo>
                <a:cubicBezTo>
                  <a:pt x="1607" y="1115"/>
                  <a:pt x="1606" y="1115"/>
                  <a:pt x="1604" y="1116"/>
                </a:cubicBezTo>
                <a:cubicBezTo>
                  <a:pt x="1603" y="1117"/>
                  <a:pt x="1602" y="1117"/>
                  <a:pt x="1600" y="1117"/>
                </a:cubicBezTo>
                <a:cubicBezTo>
                  <a:pt x="1599" y="1117"/>
                  <a:pt x="1596" y="1117"/>
                  <a:pt x="1598" y="1118"/>
                </a:cubicBezTo>
                <a:cubicBezTo>
                  <a:pt x="1599" y="1119"/>
                  <a:pt x="1599" y="1120"/>
                  <a:pt x="1599" y="1121"/>
                </a:cubicBezTo>
                <a:cubicBezTo>
                  <a:pt x="1598" y="1123"/>
                  <a:pt x="1597" y="1123"/>
                  <a:pt x="1597" y="1125"/>
                </a:cubicBezTo>
                <a:cubicBezTo>
                  <a:pt x="1596" y="1126"/>
                  <a:pt x="1596" y="1127"/>
                  <a:pt x="1595" y="1128"/>
                </a:cubicBezTo>
                <a:cubicBezTo>
                  <a:pt x="1595" y="1129"/>
                  <a:pt x="1594" y="1131"/>
                  <a:pt x="1595" y="1132"/>
                </a:cubicBezTo>
                <a:cubicBezTo>
                  <a:pt x="1595" y="1133"/>
                  <a:pt x="1596" y="1133"/>
                  <a:pt x="1597" y="1133"/>
                </a:cubicBezTo>
                <a:cubicBezTo>
                  <a:pt x="1597" y="1134"/>
                  <a:pt x="1596" y="1135"/>
                  <a:pt x="1596" y="1135"/>
                </a:cubicBezTo>
                <a:cubicBezTo>
                  <a:pt x="1596" y="1136"/>
                  <a:pt x="1596" y="1137"/>
                  <a:pt x="1596" y="1137"/>
                </a:cubicBezTo>
                <a:cubicBezTo>
                  <a:pt x="1596" y="1138"/>
                  <a:pt x="1596" y="1141"/>
                  <a:pt x="1595" y="1141"/>
                </a:cubicBezTo>
                <a:cubicBezTo>
                  <a:pt x="1594" y="1142"/>
                  <a:pt x="1594" y="1139"/>
                  <a:pt x="1593" y="1138"/>
                </a:cubicBezTo>
                <a:cubicBezTo>
                  <a:pt x="1592" y="1137"/>
                  <a:pt x="1592" y="1136"/>
                  <a:pt x="1591" y="1135"/>
                </a:cubicBezTo>
                <a:cubicBezTo>
                  <a:pt x="1591" y="1134"/>
                  <a:pt x="1590" y="1133"/>
                  <a:pt x="1589" y="1132"/>
                </a:cubicBezTo>
                <a:cubicBezTo>
                  <a:pt x="1588" y="1131"/>
                  <a:pt x="1588" y="1130"/>
                  <a:pt x="1587" y="1129"/>
                </a:cubicBezTo>
                <a:cubicBezTo>
                  <a:pt x="1586" y="1128"/>
                  <a:pt x="1585" y="1127"/>
                  <a:pt x="1584" y="1126"/>
                </a:cubicBezTo>
                <a:cubicBezTo>
                  <a:pt x="1583" y="1126"/>
                  <a:pt x="1583" y="1126"/>
                  <a:pt x="1582" y="1126"/>
                </a:cubicBezTo>
                <a:cubicBezTo>
                  <a:pt x="1582" y="1125"/>
                  <a:pt x="1582" y="1124"/>
                  <a:pt x="1583" y="1124"/>
                </a:cubicBezTo>
                <a:cubicBezTo>
                  <a:pt x="1583" y="1122"/>
                  <a:pt x="1583" y="1121"/>
                  <a:pt x="1584" y="1120"/>
                </a:cubicBezTo>
                <a:cubicBezTo>
                  <a:pt x="1584" y="1119"/>
                  <a:pt x="1586" y="1118"/>
                  <a:pt x="1587" y="1117"/>
                </a:cubicBezTo>
                <a:cubicBezTo>
                  <a:pt x="1587" y="1117"/>
                  <a:pt x="1588" y="1117"/>
                  <a:pt x="1588" y="1116"/>
                </a:cubicBezTo>
                <a:cubicBezTo>
                  <a:pt x="1589" y="1115"/>
                  <a:pt x="1588" y="1115"/>
                  <a:pt x="1587" y="1115"/>
                </a:cubicBezTo>
                <a:cubicBezTo>
                  <a:pt x="1586" y="1114"/>
                  <a:pt x="1587" y="1113"/>
                  <a:pt x="1588" y="1112"/>
                </a:cubicBezTo>
                <a:cubicBezTo>
                  <a:pt x="1589" y="1111"/>
                  <a:pt x="1590" y="1111"/>
                  <a:pt x="1592" y="1111"/>
                </a:cubicBezTo>
                <a:cubicBezTo>
                  <a:pt x="1593" y="1112"/>
                  <a:pt x="1594" y="1111"/>
                  <a:pt x="1594" y="1109"/>
                </a:cubicBezTo>
                <a:cubicBezTo>
                  <a:pt x="1594" y="1109"/>
                  <a:pt x="1593" y="1108"/>
                  <a:pt x="1594" y="1108"/>
                </a:cubicBezTo>
                <a:cubicBezTo>
                  <a:pt x="1594" y="1107"/>
                  <a:pt x="1595" y="1107"/>
                  <a:pt x="1596" y="1106"/>
                </a:cubicBezTo>
                <a:cubicBezTo>
                  <a:pt x="1596" y="1106"/>
                  <a:pt x="1597" y="1105"/>
                  <a:pt x="1597" y="1105"/>
                </a:cubicBezTo>
                <a:cubicBezTo>
                  <a:pt x="1598" y="1104"/>
                  <a:pt x="1599" y="1103"/>
                  <a:pt x="1600" y="1103"/>
                </a:cubicBezTo>
                <a:cubicBezTo>
                  <a:pt x="1600" y="1102"/>
                  <a:pt x="1601" y="1101"/>
                  <a:pt x="1602" y="1101"/>
                </a:cubicBezTo>
                <a:cubicBezTo>
                  <a:pt x="1602" y="1100"/>
                  <a:pt x="1603" y="1100"/>
                  <a:pt x="1604" y="1099"/>
                </a:cubicBezTo>
                <a:cubicBezTo>
                  <a:pt x="1605" y="1098"/>
                  <a:pt x="1606" y="1097"/>
                  <a:pt x="1607" y="1097"/>
                </a:cubicBezTo>
                <a:cubicBezTo>
                  <a:pt x="1609" y="1097"/>
                  <a:pt x="1610" y="1098"/>
                  <a:pt x="1611" y="1098"/>
                </a:cubicBezTo>
                <a:cubicBezTo>
                  <a:pt x="1613" y="1098"/>
                  <a:pt x="1615" y="1097"/>
                  <a:pt x="1616" y="1097"/>
                </a:cubicBezTo>
                <a:cubicBezTo>
                  <a:pt x="1618" y="1097"/>
                  <a:pt x="1619" y="1098"/>
                  <a:pt x="1620" y="1097"/>
                </a:cubicBezTo>
                <a:cubicBezTo>
                  <a:pt x="1622" y="1097"/>
                  <a:pt x="1624" y="1096"/>
                  <a:pt x="1625" y="1096"/>
                </a:cubicBezTo>
                <a:cubicBezTo>
                  <a:pt x="1628" y="1095"/>
                  <a:pt x="1632" y="1095"/>
                  <a:pt x="1634" y="1097"/>
                </a:cubicBezTo>
                <a:cubicBezTo>
                  <a:pt x="1635" y="1098"/>
                  <a:pt x="1636" y="1098"/>
                  <a:pt x="1638" y="1099"/>
                </a:cubicBezTo>
                <a:cubicBezTo>
                  <a:pt x="1639" y="1099"/>
                  <a:pt x="1640" y="1100"/>
                  <a:pt x="1641" y="1100"/>
                </a:cubicBezTo>
                <a:cubicBezTo>
                  <a:pt x="1642" y="1100"/>
                  <a:pt x="1643" y="1100"/>
                  <a:pt x="1644" y="1100"/>
                </a:cubicBezTo>
                <a:cubicBezTo>
                  <a:pt x="1645" y="1100"/>
                  <a:pt x="1646" y="1100"/>
                  <a:pt x="1647" y="1100"/>
                </a:cubicBezTo>
                <a:cubicBezTo>
                  <a:pt x="1648" y="1100"/>
                  <a:pt x="1650" y="1101"/>
                  <a:pt x="1652" y="1101"/>
                </a:cubicBezTo>
                <a:cubicBezTo>
                  <a:pt x="1656" y="1101"/>
                  <a:pt x="1660" y="1101"/>
                  <a:pt x="1664" y="1101"/>
                </a:cubicBezTo>
                <a:cubicBezTo>
                  <a:pt x="1667" y="1101"/>
                  <a:pt x="1670" y="1101"/>
                  <a:pt x="1673" y="1102"/>
                </a:cubicBezTo>
                <a:cubicBezTo>
                  <a:pt x="1675" y="1102"/>
                  <a:pt x="1676" y="1102"/>
                  <a:pt x="1677" y="1103"/>
                </a:cubicBezTo>
                <a:cubicBezTo>
                  <a:pt x="1677" y="1104"/>
                  <a:pt x="1677" y="1105"/>
                  <a:pt x="1678" y="1105"/>
                </a:cubicBezTo>
                <a:cubicBezTo>
                  <a:pt x="1678" y="1105"/>
                  <a:pt x="1679" y="1105"/>
                  <a:pt x="1679" y="1104"/>
                </a:cubicBezTo>
                <a:cubicBezTo>
                  <a:pt x="1679" y="1103"/>
                  <a:pt x="1679" y="1101"/>
                  <a:pt x="1679" y="1100"/>
                </a:cubicBezTo>
                <a:cubicBezTo>
                  <a:pt x="1680" y="1099"/>
                  <a:pt x="1682" y="1100"/>
                  <a:pt x="1683" y="1099"/>
                </a:cubicBezTo>
                <a:cubicBezTo>
                  <a:pt x="1684" y="1099"/>
                  <a:pt x="1685" y="1097"/>
                  <a:pt x="1687" y="1098"/>
                </a:cubicBezTo>
                <a:cubicBezTo>
                  <a:pt x="1688" y="1099"/>
                  <a:pt x="1688" y="1100"/>
                  <a:pt x="1689" y="1101"/>
                </a:cubicBezTo>
                <a:cubicBezTo>
                  <a:pt x="1690" y="1101"/>
                  <a:pt x="1691" y="1101"/>
                  <a:pt x="1691" y="1100"/>
                </a:cubicBezTo>
                <a:cubicBezTo>
                  <a:pt x="1690" y="1100"/>
                  <a:pt x="1689" y="1099"/>
                  <a:pt x="1689" y="1099"/>
                </a:cubicBezTo>
                <a:cubicBezTo>
                  <a:pt x="1689" y="1099"/>
                  <a:pt x="1688" y="1097"/>
                  <a:pt x="1688" y="1097"/>
                </a:cubicBezTo>
                <a:cubicBezTo>
                  <a:pt x="1688" y="1096"/>
                  <a:pt x="1690" y="1097"/>
                  <a:pt x="1690" y="1097"/>
                </a:cubicBezTo>
                <a:cubicBezTo>
                  <a:pt x="1691" y="1097"/>
                  <a:pt x="1693" y="1097"/>
                  <a:pt x="1694" y="1097"/>
                </a:cubicBezTo>
                <a:cubicBezTo>
                  <a:pt x="1695" y="1097"/>
                  <a:pt x="1695" y="1097"/>
                  <a:pt x="1695" y="1098"/>
                </a:cubicBezTo>
                <a:cubicBezTo>
                  <a:pt x="1696" y="1098"/>
                  <a:pt x="1696" y="1099"/>
                  <a:pt x="1696" y="1099"/>
                </a:cubicBezTo>
                <a:cubicBezTo>
                  <a:pt x="1697" y="1101"/>
                  <a:pt x="1695" y="1101"/>
                  <a:pt x="1694" y="1102"/>
                </a:cubicBezTo>
                <a:close/>
                <a:moveTo>
                  <a:pt x="1820" y="1698"/>
                </a:moveTo>
                <a:cubicBezTo>
                  <a:pt x="1820" y="1699"/>
                  <a:pt x="1820" y="1699"/>
                  <a:pt x="1819" y="1700"/>
                </a:cubicBezTo>
                <a:cubicBezTo>
                  <a:pt x="1819" y="1700"/>
                  <a:pt x="1818" y="1700"/>
                  <a:pt x="1818" y="1700"/>
                </a:cubicBezTo>
                <a:cubicBezTo>
                  <a:pt x="1817" y="1700"/>
                  <a:pt x="1817" y="1700"/>
                  <a:pt x="1816" y="1700"/>
                </a:cubicBezTo>
                <a:cubicBezTo>
                  <a:pt x="1816" y="1700"/>
                  <a:pt x="1814" y="1701"/>
                  <a:pt x="1815" y="1700"/>
                </a:cubicBezTo>
                <a:cubicBezTo>
                  <a:pt x="1815" y="1699"/>
                  <a:pt x="1816" y="1699"/>
                  <a:pt x="1816" y="1699"/>
                </a:cubicBezTo>
                <a:cubicBezTo>
                  <a:pt x="1817" y="1698"/>
                  <a:pt x="1817" y="1698"/>
                  <a:pt x="1817" y="1697"/>
                </a:cubicBezTo>
                <a:cubicBezTo>
                  <a:pt x="1818" y="1696"/>
                  <a:pt x="1819" y="1696"/>
                  <a:pt x="1820" y="1696"/>
                </a:cubicBezTo>
                <a:cubicBezTo>
                  <a:pt x="1822" y="1696"/>
                  <a:pt x="1821" y="1698"/>
                  <a:pt x="1820" y="1698"/>
                </a:cubicBezTo>
                <a:close/>
                <a:moveTo>
                  <a:pt x="2110" y="1940"/>
                </a:moveTo>
                <a:cubicBezTo>
                  <a:pt x="2110" y="1940"/>
                  <a:pt x="2110" y="1941"/>
                  <a:pt x="2111" y="1942"/>
                </a:cubicBezTo>
                <a:cubicBezTo>
                  <a:pt x="2111" y="1942"/>
                  <a:pt x="2112" y="1942"/>
                  <a:pt x="2112" y="1943"/>
                </a:cubicBezTo>
                <a:cubicBezTo>
                  <a:pt x="2113" y="1944"/>
                  <a:pt x="2113" y="1945"/>
                  <a:pt x="2114" y="1946"/>
                </a:cubicBezTo>
                <a:cubicBezTo>
                  <a:pt x="2115" y="1947"/>
                  <a:pt x="2115" y="1947"/>
                  <a:pt x="2116" y="1949"/>
                </a:cubicBezTo>
                <a:cubicBezTo>
                  <a:pt x="2116" y="1949"/>
                  <a:pt x="2116" y="1950"/>
                  <a:pt x="2116" y="1950"/>
                </a:cubicBezTo>
                <a:cubicBezTo>
                  <a:pt x="2116" y="1951"/>
                  <a:pt x="2116" y="1951"/>
                  <a:pt x="2115" y="1951"/>
                </a:cubicBezTo>
                <a:cubicBezTo>
                  <a:pt x="2114" y="1950"/>
                  <a:pt x="2114" y="1950"/>
                  <a:pt x="2114" y="1949"/>
                </a:cubicBezTo>
                <a:cubicBezTo>
                  <a:pt x="2114" y="1949"/>
                  <a:pt x="2113" y="1948"/>
                  <a:pt x="2113" y="1947"/>
                </a:cubicBezTo>
                <a:cubicBezTo>
                  <a:pt x="2112" y="1947"/>
                  <a:pt x="2112" y="1946"/>
                  <a:pt x="2112" y="1946"/>
                </a:cubicBezTo>
                <a:cubicBezTo>
                  <a:pt x="2111" y="1945"/>
                  <a:pt x="2110" y="1945"/>
                  <a:pt x="2110" y="1944"/>
                </a:cubicBezTo>
                <a:cubicBezTo>
                  <a:pt x="2110" y="1943"/>
                  <a:pt x="2109" y="1941"/>
                  <a:pt x="2110" y="1940"/>
                </a:cubicBezTo>
                <a:close/>
                <a:moveTo>
                  <a:pt x="2217" y="1885"/>
                </a:moveTo>
                <a:cubicBezTo>
                  <a:pt x="2218" y="1886"/>
                  <a:pt x="2218" y="1887"/>
                  <a:pt x="2219" y="1888"/>
                </a:cubicBezTo>
                <a:cubicBezTo>
                  <a:pt x="2220" y="1888"/>
                  <a:pt x="2221" y="1889"/>
                  <a:pt x="2222" y="1889"/>
                </a:cubicBezTo>
                <a:cubicBezTo>
                  <a:pt x="2223" y="1889"/>
                  <a:pt x="2224" y="1889"/>
                  <a:pt x="2224" y="1889"/>
                </a:cubicBezTo>
                <a:cubicBezTo>
                  <a:pt x="2225" y="1890"/>
                  <a:pt x="2225" y="1890"/>
                  <a:pt x="2226" y="1891"/>
                </a:cubicBezTo>
                <a:cubicBezTo>
                  <a:pt x="2226" y="1891"/>
                  <a:pt x="2226" y="1892"/>
                  <a:pt x="2227" y="1892"/>
                </a:cubicBezTo>
                <a:cubicBezTo>
                  <a:pt x="2227" y="1892"/>
                  <a:pt x="2228" y="1893"/>
                  <a:pt x="2228" y="1893"/>
                </a:cubicBezTo>
                <a:cubicBezTo>
                  <a:pt x="2229" y="1894"/>
                  <a:pt x="2228" y="1894"/>
                  <a:pt x="2227" y="1893"/>
                </a:cubicBezTo>
                <a:cubicBezTo>
                  <a:pt x="2227" y="1893"/>
                  <a:pt x="2226" y="1893"/>
                  <a:pt x="2226" y="1892"/>
                </a:cubicBezTo>
                <a:cubicBezTo>
                  <a:pt x="2225" y="1891"/>
                  <a:pt x="2224" y="1891"/>
                  <a:pt x="2223" y="1890"/>
                </a:cubicBezTo>
                <a:cubicBezTo>
                  <a:pt x="2222" y="1889"/>
                  <a:pt x="2221" y="1889"/>
                  <a:pt x="2220" y="1888"/>
                </a:cubicBezTo>
                <a:cubicBezTo>
                  <a:pt x="2218" y="1888"/>
                  <a:pt x="2218" y="1887"/>
                  <a:pt x="2216" y="1886"/>
                </a:cubicBezTo>
                <a:cubicBezTo>
                  <a:pt x="2215" y="1886"/>
                  <a:pt x="2214" y="1885"/>
                  <a:pt x="2213" y="1884"/>
                </a:cubicBezTo>
                <a:cubicBezTo>
                  <a:pt x="2212" y="1884"/>
                  <a:pt x="2212" y="1883"/>
                  <a:pt x="2212" y="1882"/>
                </a:cubicBezTo>
                <a:cubicBezTo>
                  <a:pt x="2212" y="1881"/>
                  <a:pt x="2211" y="1879"/>
                  <a:pt x="2212" y="1880"/>
                </a:cubicBezTo>
                <a:cubicBezTo>
                  <a:pt x="2213" y="1881"/>
                  <a:pt x="2213" y="1881"/>
                  <a:pt x="2213" y="1882"/>
                </a:cubicBezTo>
                <a:cubicBezTo>
                  <a:pt x="2213" y="1882"/>
                  <a:pt x="2214" y="1882"/>
                  <a:pt x="2214" y="1883"/>
                </a:cubicBezTo>
                <a:cubicBezTo>
                  <a:pt x="2215" y="1883"/>
                  <a:pt x="2215" y="1884"/>
                  <a:pt x="2216" y="1884"/>
                </a:cubicBezTo>
                <a:cubicBezTo>
                  <a:pt x="2216" y="1885"/>
                  <a:pt x="2216" y="1885"/>
                  <a:pt x="2217" y="1885"/>
                </a:cubicBezTo>
                <a:close/>
                <a:moveTo>
                  <a:pt x="2300" y="866"/>
                </a:moveTo>
                <a:cubicBezTo>
                  <a:pt x="2300" y="867"/>
                  <a:pt x="2301" y="869"/>
                  <a:pt x="2300" y="870"/>
                </a:cubicBezTo>
                <a:cubicBezTo>
                  <a:pt x="2300" y="871"/>
                  <a:pt x="2300" y="871"/>
                  <a:pt x="2299" y="871"/>
                </a:cubicBezTo>
                <a:cubicBezTo>
                  <a:pt x="2299" y="872"/>
                  <a:pt x="2299" y="873"/>
                  <a:pt x="2299" y="874"/>
                </a:cubicBezTo>
                <a:cubicBezTo>
                  <a:pt x="2300" y="876"/>
                  <a:pt x="2297" y="877"/>
                  <a:pt x="2298" y="879"/>
                </a:cubicBezTo>
                <a:cubicBezTo>
                  <a:pt x="2298" y="879"/>
                  <a:pt x="2299" y="880"/>
                  <a:pt x="2299" y="880"/>
                </a:cubicBezTo>
                <a:cubicBezTo>
                  <a:pt x="2299" y="881"/>
                  <a:pt x="2299" y="881"/>
                  <a:pt x="2299" y="882"/>
                </a:cubicBezTo>
                <a:cubicBezTo>
                  <a:pt x="2298" y="884"/>
                  <a:pt x="2297" y="885"/>
                  <a:pt x="2296" y="887"/>
                </a:cubicBezTo>
                <a:cubicBezTo>
                  <a:pt x="2296" y="888"/>
                  <a:pt x="2295" y="889"/>
                  <a:pt x="2295" y="891"/>
                </a:cubicBezTo>
                <a:cubicBezTo>
                  <a:pt x="2294" y="892"/>
                  <a:pt x="2294" y="894"/>
                  <a:pt x="2293" y="895"/>
                </a:cubicBezTo>
                <a:cubicBezTo>
                  <a:pt x="2293" y="896"/>
                  <a:pt x="2293" y="898"/>
                  <a:pt x="2293" y="899"/>
                </a:cubicBezTo>
                <a:cubicBezTo>
                  <a:pt x="2293" y="901"/>
                  <a:pt x="2294" y="902"/>
                  <a:pt x="2294" y="903"/>
                </a:cubicBezTo>
                <a:cubicBezTo>
                  <a:pt x="2293" y="905"/>
                  <a:pt x="2293" y="906"/>
                  <a:pt x="2293" y="908"/>
                </a:cubicBezTo>
                <a:cubicBezTo>
                  <a:pt x="2293" y="909"/>
                  <a:pt x="2292" y="910"/>
                  <a:pt x="2291" y="911"/>
                </a:cubicBezTo>
                <a:cubicBezTo>
                  <a:pt x="2290" y="913"/>
                  <a:pt x="2290" y="914"/>
                  <a:pt x="2290" y="915"/>
                </a:cubicBezTo>
                <a:cubicBezTo>
                  <a:pt x="2289" y="917"/>
                  <a:pt x="2288" y="918"/>
                  <a:pt x="2287" y="920"/>
                </a:cubicBezTo>
                <a:cubicBezTo>
                  <a:pt x="2286" y="921"/>
                  <a:pt x="2285" y="922"/>
                  <a:pt x="2284" y="921"/>
                </a:cubicBezTo>
                <a:cubicBezTo>
                  <a:pt x="2284" y="920"/>
                  <a:pt x="2284" y="919"/>
                  <a:pt x="2284" y="919"/>
                </a:cubicBezTo>
                <a:cubicBezTo>
                  <a:pt x="2284" y="918"/>
                  <a:pt x="2285" y="918"/>
                  <a:pt x="2285" y="918"/>
                </a:cubicBezTo>
                <a:cubicBezTo>
                  <a:pt x="2285" y="917"/>
                  <a:pt x="2284" y="917"/>
                  <a:pt x="2284" y="917"/>
                </a:cubicBezTo>
                <a:cubicBezTo>
                  <a:pt x="2283" y="916"/>
                  <a:pt x="2283" y="916"/>
                  <a:pt x="2282" y="916"/>
                </a:cubicBezTo>
                <a:cubicBezTo>
                  <a:pt x="2281" y="915"/>
                  <a:pt x="2280" y="916"/>
                  <a:pt x="2279" y="917"/>
                </a:cubicBezTo>
                <a:cubicBezTo>
                  <a:pt x="2278" y="919"/>
                  <a:pt x="2278" y="920"/>
                  <a:pt x="2277" y="921"/>
                </a:cubicBezTo>
                <a:cubicBezTo>
                  <a:pt x="2276" y="921"/>
                  <a:pt x="2273" y="923"/>
                  <a:pt x="2274" y="924"/>
                </a:cubicBezTo>
                <a:cubicBezTo>
                  <a:pt x="2275" y="924"/>
                  <a:pt x="2276" y="923"/>
                  <a:pt x="2276" y="923"/>
                </a:cubicBezTo>
                <a:cubicBezTo>
                  <a:pt x="2277" y="922"/>
                  <a:pt x="2278" y="921"/>
                  <a:pt x="2279" y="921"/>
                </a:cubicBezTo>
                <a:cubicBezTo>
                  <a:pt x="2281" y="921"/>
                  <a:pt x="2282" y="922"/>
                  <a:pt x="2283" y="924"/>
                </a:cubicBezTo>
                <a:cubicBezTo>
                  <a:pt x="2283" y="925"/>
                  <a:pt x="2283" y="927"/>
                  <a:pt x="2282" y="928"/>
                </a:cubicBezTo>
                <a:cubicBezTo>
                  <a:pt x="2281" y="929"/>
                  <a:pt x="2280" y="929"/>
                  <a:pt x="2279" y="930"/>
                </a:cubicBezTo>
                <a:cubicBezTo>
                  <a:pt x="2278" y="930"/>
                  <a:pt x="2276" y="930"/>
                  <a:pt x="2275" y="931"/>
                </a:cubicBezTo>
                <a:cubicBezTo>
                  <a:pt x="2273" y="932"/>
                  <a:pt x="2272" y="933"/>
                  <a:pt x="2271" y="934"/>
                </a:cubicBezTo>
                <a:cubicBezTo>
                  <a:pt x="2270" y="935"/>
                  <a:pt x="2268" y="936"/>
                  <a:pt x="2267" y="937"/>
                </a:cubicBezTo>
                <a:cubicBezTo>
                  <a:pt x="2266" y="939"/>
                  <a:pt x="2265" y="941"/>
                  <a:pt x="2264" y="942"/>
                </a:cubicBezTo>
                <a:cubicBezTo>
                  <a:pt x="2262" y="943"/>
                  <a:pt x="2261" y="944"/>
                  <a:pt x="2259" y="945"/>
                </a:cubicBezTo>
                <a:cubicBezTo>
                  <a:pt x="2259" y="945"/>
                  <a:pt x="2258" y="945"/>
                  <a:pt x="2257" y="945"/>
                </a:cubicBezTo>
                <a:cubicBezTo>
                  <a:pt x="2257" y="946"/>
                  <a:pt x="2256" y="945"/>
                  <a:pt x="2255" y="945"/>
                </a:cubicBezTo>
                <a:cubicBezTo>
                  <a:pt x="2254" y="945"/>
                  <a:pt x="2253" y="946"/>
                  <a:pt x="2252" y="946"/>
                </a:cubicBezTo>
                <a:cubicBezTo>
                  <a:pt x="2251" y="947"/>
                  <a:pt x="2250" y="947"/>
                  <a:pt x="2249" y="948"/>
                </a:cubicBezTo>
                <a:cubicBezTo>
                  <a:pt x="2246" y="950"/>
                  <a:pt x="2244" y="954"/>
                  <a:pt x="2240" y="955"/>
                </a:cubicBezTo>
                <a:cubicBezTo>
                  <a:pt x="2238" y="955"/>
                  <a:pt x="2237" y="955"/>
                  <a:pt x="2235" y="955"/>
                </a:cubicBezTo>
                <a:cubicBezTo>
                  <a:pt x="2233" y="955"/>
                  <a:pt x="2228" y="955"/>
                  <a:pt x="2229" y="958"/>
                </a:cubicBezTo>
                <a:cubicBezTo>
                  <a:pt x="2230" y="959"/>
                  <a:pt x="2230" y="959"/>
                  <a:pt x="2230" y="960"/>
                </a:cubicBezTo>
                <a:cubicBezTo>
                  <a:pt x="2230" y="961"/>
                  <a:pt x="2229" y="962"/>
                  <a:pt x="2228" y="962"/>
                </a:cubicBezTo>
                <a:cubicBezTo>
                  <a:pt x="2227" y="963"/>
                  <a:pt x="2227" y="965"/>
                  <a:pt x="2226" y="966"/>
                </a:cubicBezTo>
                <a:cubicBezTo>
                  <a:pt x="2224" y="968"/>
                  <a:pt x="2223" y="970"/>
                  <a:pt x="2221" y="971"/>
                </a:cubicBezTo>
                <a:cubicBezTo>
                  <a:pt x="2218" y="972"/>
                  <a:pt x="2216" y="973"/>
                  <a:pt x="2214" y="973"/>
                </a:cubicBezTo>
                <a:cubicBezTo>
                  <a:pt x="2212" y="973"/>
                  <a:pt x="2210" y="974"/>
                  <a:pt x="2209" y="975"/>
                </a:cubicBezTo>
                <a:cubicBezTo>
                  <a:pt x="2206" y="976"/>
                  <a:pt x="2203" y="977"/>
                  <a:pt x="2200" y="977"/>
                </a:cubicBezTo>
                <a:cubicBezTo>
                  <a:pt x="2197" y="977"/>
                  <a:pt x="2194" y="977"/>
                  <a:pt x="2191" y="977"/>
                </a:cubicBezTo>
                <a:cubicBezTo>
                  <a:pt x="2190" y="977"/>
                  <a:pt x="2189" y="976"/>
                  <a:pt x="2187" y="975"/>
                </a:cubicBezTo>
                <a:cubicBezTo>
                  <a:pt x="2186" y="975"/>
                  <a:pt x="2184" y="974"/>
                  <a:pt x="2183" y="973"/>
                </a:cubicBezTo>
                <a:cubicBezTo>
                  <a:pt x="2182" y="973"/>
                  <a:pt x="2181" y="972"/>
                  <a:pt x="2180" y="972"/>
                </a:cubicBezTo>
                <a:cubicBezTo>
                  <a:pt x="2179" y="970"/>
                  <a:pt x="2182" y="970"/>
                  <a:pt x="2183" y="970"/>
                </a:cubicBezTo>
                <a:cubicBezTo>
                  <a:pt x="2186" y="970"/>
                  <a:pt x="2189" y="969"/>
                  <a:pt x="2193" y="969"/>
                </a:cubicBezTo>
                <a:cubicBezTo>
                  <a:pt x="2196" y="969"/>
                  <a:pt x="2200" y="967"/>
                  <a:pt x="2203" y="967"/>
                </a:cubicBezTo>
                <a:cubicBezTo>
                  <a:pt x="2205" y="966"/>
                  <a:pt x="2207" y="966"/>
                  <a:pt x="2209" y="966"/>
                </a:cubicBezTo>
                <a:cubicBezTo>
                  <a:pt x="2211" y="965"/>
                  <a:pt x="2212" y="964"/>
                  <a:pt x="2213" y="963"/>
                </a:cubicBezTo>
                <a:cubicBezTo>
                  <a:pt x="2216" y="961"/>
                  <a:pt x="2218" y="957"/>
                  <a:pt x="2220" y="955"/>
                </a:cubicBezTo>
                <a:cubicBezTo>
                  <a:pt x="2222" y="953"/>
                  <a:pt x="2223" y="952"/>
                  <a:pt x="2224" y="951"/>
                </a:cubicBezTo>
                <a:cubicBezTo>
                  <a:pt x="2226" y="950"/>
                  <a:pt x="2227" y="949"/>
                  <a:pt x="2229" y="948"/>
                </a:cubicBezTo>
                <a:cubicBezTo>
                  <a:pt x="2230" y="948"/>
                  <a:pt x="2230" y="948"/>
                  <a:pt x="2231" y="948"/>
                </a:cubicBezTo>
                <a:cubicBezTo>
                  <a:pt x="2232" y="948"/>
                  <a:pt x="2232" y="947"/>
                  <a:pt x="2233" y="947"/>
                </a:cubicBezTo>
                <a:cubicBezTo>
                  <a:pt x="2234" y="946"/>
                  <a:pt x="2235" y="945"/>
                  <a:pt x="2236" y="944"/>
                </a:cubicBezTo>
                <a:cubicBezTo>
                  <a:pt x="2238" y="944"/>
                  <a:pt x="2238" y="943"/>
                  <a:pt x="2238" y="941"/>
                </a:cubicBezTo>
                <a:cubicBezTo>
                  <a:pt x="2239" y="940"/>
                  <a:pt x="2239" y="940"/>
                  <a:pt x="2240" y="939"/>
                </a:cubicBezTo>
                <a:cubicBezTo>
                  <a:pt x="2240" y="938"/>
                  <a:pt x="2239" y="937"/>
                  <a:pt x="2239" y="936"/>
                </a:cubicBezTo>
                <a:cubicBezTo>
                  <a:pt x="2240" y="936"/>
                  <a:pt x="2240" y="935"/>
                  <a:pt x="2241" y="935"/>
                </a:cubicBezTo>
                <a:cubicBezTo>
                  <a:pt x="2242" y="934"/>
                  <a:pt x="2243" y="933"/>
                  <a:pt x="2244" y="932"/>
                </a:cubicBezTo>
                <a:cubicBezTo>
                  <a:pt x="2246" y="931"/>
                  <a:pt x="2248" y="930"/>
                  <a:pt x="2249" y="929"/>
                </a:cubicBezTo>
                <a:cubicBezTo>
                  <a:pt x="2251" y="928"/>
                  <a:pt x="2252" y="927"/>
                  <a:pt x="2254" y="926"/>
                </a:cubicBezTo>
                <a:cubicBezTo>
                  <a:pt x="2254" y="925"/>
                  <a:pt x="2255" y="924"/>
                  <a:pt x="2256" y="924"/>
                </a:cubicBezTo>
                <a:cubicBezTo>
                  <a:pt x="2256" y="923"/>
                  <a:pt x="2257" y="922"/>
                  <a:pt x="2258" y="922"/>
                </a:cubicBezTo>
                <a:cubicBezTo>
                  <a:pt x="2260" y="920"/>
                  <a:pt x="2261" y="919"/>
                  <a:pt x="2263" y="918"/>
                </a:cubicBezTo>
                <a:cubicBezTo>
                  <a:pt x="2264" y="917"/>
                  <a:pt x="2265" y="915"/>
                  <a:pt x="2267" y="913"/>
                </a:cubicBezTo>
                <a:cubicBezTo>
                  <a:pt x="2268" y="912"/>
                  <a:pt x="2269" y="910"/>
                  <a:pt x="2270" y="908"/>
                </a:cubicBezTo>
                <a:cubicBezTo>
                  <a:pt x="2271" y="907"/>
                  <a:pt x="2272" y="906"/>
                  <a:pt x="2272" y="905"/>
                </a:cubicBezTo>
                <a:cubicBezTo>
                  <a:pt x="2273" y="903"/>
                  <a:pt x="2274" y="902"/>
                  <a:pt x="2275" y="901"/>
                </a:cubicBezTo>
                <a:cubicBezTo>
                  <a:pt x="2276" y="899"/>
                  <a:pt x="2277" y="896"/>
                  <a:pt x="2278" y="894"/>
                </a:cubicBezTo>
                <a:cubicBezTo>
                  <a:pt x="2279" y="893"/>
                  <a:pt x="2279" y="892"/>
                  <a:pt x="2280" y="891"/>
                </a:cubicBezTo>
                <a:cubicBezTo>
                  <a:pt x="2280" y="889"/>
                  <a:pt x="2280" y="889"/>
                  <a:pt x="2281" y="888"/>
                </a:cubicBezTo>
                <a:cubicBezTo>
                  <a:pt x="2282" y="887"/>
                  <a:pt x="2282" y="886"/>
                  <a:pt x="2282" y="885"/>
                </a:cubicBezTo>
                <a:cubicBezTo>
                  <a:pt x="2283" y="884"/>
                  <a:pt x="2283" y="883"/>
                  <a:pt x="2283" y="882"/>
                </a:cubicBezTo>
                <a:cubicBezTo>
                  <a:pt x="2283" y="880"/>
                  <a:pt x="2284" y="879"/>
                  <a:pt x="2284" y="878"/>
                </a:cubicBezTo>
                <a:cubicBezTo>
                  <a:pt x="2284" y="877"/>
                  <a:pt x="2285" y="876"/>
                  <a:pt x="2285" y="876"/>
                </a:cubicBezTo>
                <a:cubicBezTo>
                  <a:pt x="2285" y="875"/>
                  <a:pt x="2285" y="874"/>
                  <a:pt x="2285" y="874"/>
                </a:cubicBezTo>
                <a:cubicBezTo>
                  <a:pt x="2286" y="872"/>
                  <a:pt x="2287" y="870"/>
                  <a:pt x="2288" y="869"/>
                </a:cubicBezTo>
                <a:cubicBezTo>
                  <a:pt x="2288" y="868"/>
                  <a:pt x="2289" y="868"/>
                  <a:pt x="2290" y="867"/>
                </a:cubicBezTo>
                <a:cubicBezTo>
                  <a:pt x="2290" y="866"/>
                  <a:pt x="2291" y="865"/>
                  <a:pt x="2292" y="864"/>
                </a:cubicBezTo>
                <a:cubicBezTo>
                  <a:pt x="2292" y="863"/>
                  <a:pt x="2294" y="862"/>
                  <a:pt x="2295" y="862"/>
                </a:cubicBezTo>
                <a:cubicBezTo>
                  <a:pt x="2296" y="862"/>
                  <a:pt x="2297" y="862"/>
                  <a:pt x="2298" y="862"/>
                </a:cubicBezTo>
                <a:cubicBezTo>
                  <a:pt x="2299" y="862"/>
                  <a:pt x="2300" y="862"/>
                  <a:pt x="2300" y="863"/>
                </a:cubicBezTo>
                <a:cubicBezTo>
                  <a:pt x="2301" y="863"/>
                  <a:pt x="2301" y="863"/>
                  <a:pt x="2301" y="864"/>
                </a:cubicBezTo>
                <a:cubicBezTo>
                  <a:pt x="2302" y="865"/>
                  <a:pt x="2301" y="865"/>
                  <a:pt x="2300" y="866"/>
                </a:cubicBezTo>
                <a:close/>
                <a:moveTo>
                  <a:pt x="2837" y="880"/>
                </a:moveTo>
                <a:cubicBezTo>
                  <a:pt x="2835" y="880"/>
                  <a:pt x="2835" y="881"/>
                  <a:pt x="2833" y="881"/>
                </a:cubicBezTo>
                <a:cubicBezTo>
                  <a:pt x="2833" y="882"/>
                  <a:pt x="2832" y="881"/>
                  <a:pt x="2831" y="882"/>
                </a:cubicBezTo>
                <a:cubicBezTo>
                  <a:pt x="2830" y="883"/>
                  <a:pt x="2831" y="884"/>
                  <a:pt x="2830" y="885"/>
                </a:cubicBezTo>
                <a:cubicBezTo>
                  <a:pt x="2830" y="886"/>
                  <a:pt x="2829" y="886"/>
                  <a:pt x="2830" y="886"/>
                </a:cubicBezTo>
                <a:cubicBezTo>
                  <a:pt x="2830" y="887"/>
                  <a:pt x="2830" y="887"/>
                  <a:pt x="2831" y="887"/>
                </a:cubicBezTo>
                <a:cubicBezTo>
                  <a:pt x="2832" y="887"/>
                  <a:pt x="2833" y="886"/>
                  <a:pt x="2834" y="885"/>
                </a:cubicBezTo>
                <a:cubicBezTo>
                  <a:pt x="2835" y="885"/>
                  <a:pt x="2836" y="885"/>
                  <a:pt x="2836" y="884"/>
                </a:cubicBezTo>
                <a:cubicBezTo>
                  <a:pt x="2837" y="884"/>
                  <a:pt x="2837" y="883"/>
                  <a:pt x="2838" y="882"/>
                </a:cubicBezTo>
                <a:cubicBezTo>
                  <a:pt x="2838" y="882"/>
                  <a:pt x="2838" y="882"/>
                  <a:pt x="2838" y="881"/>
                </a:cubicBezTo>
                <a:cubicBezTo>
                  <a:pt x="2838" y="880"/>
                  <a:pt x="2838" y="879"/>
                  <a:pt x="2837" y="880"/>
                </a:cubicBezTo>
                <a:close/>
                <a:moveTo>
                  <a:pt x="2846" y="890"/>
                </a:moveTo>
                <a:cubicBezTo>
                  <a:pt x="2846" y="890"/>
                  <a:pt x="2846" y="891"/>
                  <a:pt x="2847" y="891"/>
                </a:cubicBezTo>
                <a:cubicBezTo>
                  <a:pt x="2848" y="892"/>
                  <a:pt x="2847" y="892"/>
                  <a:pt x="2848" y="893"/>
                </a:cubicBezTo>
                <a:cubicBezTo>
                  <a:pt x="2848" y="895"/>
                  <a:pt x="2850" y="892"/>
                  <a:pt x="2851" y="891"/>
                </a:cubicBezTo>
                <a:cubicBezTo>
                  <a:pt x="2852" y="890"/>
                  <a:pt x="2853" y="888"/>
                  <a:pt x="2854" y="886"/>
                </a:cubicBezTo>
                <a:cubicBezTo>
                  <a:pt x="2855" y="885"/>
                  <a:pt x="2856" y="885"/>
                  <a:pt x="2857" y="884"/>
                </a:cubicBezTo>
                <a:cubicBezTo>
                  <a:pt x="2857" y="884"/>
                  <a:pt x="2859" y="883"/>
                  <a:pt x="2859" y="882"/>
                </a:cubicBezTo>
                <a:cubicBezTo>
                  <a:pt x="2859" y="881"/>
                  <a:pt x="2858" y="881"/>
                  <a:pt x="2857" y="881"/>
                </a:cubicBezTo>
                <a:cubicBezTo>
                  <a:pt x="2856" y="881"/>
                  <a:pt x="2856" y="882"/>
                  <a:pt x="2855" y="882"/>
                </a:cubicBezTo>
                <a:cubicBezTo>
                  <a:pt x="2855" y="881"/>
                  <a:pt x="2854" y="881"/>
                  <a:pt x="2854" y="880"/>
                </a:cubicBezTo>
                <a:cubicBezTo>
                  <a:pt x="2852" y="879"/>
                  <a:pt x="2851" y="879"/>
                  <a:pt x="2850" y="879"/>
                </a:cubicBezTo>
                <a:cubicBezTo>
                  <a:pt x="2849" y="879"/>
                  <a:pt x="2849" y="878"/>
                  <a:pt x="2848" y="878"/>
                </a:cubicBezTo>
                <a:cubicBezTo>
                  <a:pt x="2847" y="877"/>
                  <a:pt x="2846" y="878"/>
                  <a:pt x="2846" y="878"/>
                </a:cubicBezTo>
                <a:cubicBezTo>
                  <a:pt x="2844" y="879"/>
                  <a:pt x="2845" y="881"/>
                  <a:pt x="2844" y="882"/>
                </a:cubicBezTo>
                <a:cubicBezTo>
                  <a:pt x="2843" y="883"/>
                  <a:pt x="2842" y="883"/>
                  <a:pt x="2842" y="884"/>
                </a:cubicBezTo>
                <a:cubicBezTo>
                  <a:pt x="2842" y="884"/>
                  <a:pt x="2842" y="885"/>
                  <a:pt x="2841" y="886"/>
                </a:cubicBezTo>
                <a:cubicBezTo>
                  <a:pt x="2841" y="886"/>
                  <a:pt x="2838" y="888"/>
                  <a:pt x="2840" y="889"/>
                </a:cubicBezTo>
                <a:cubicBezTo>
                  <a:pt x="2841" y="890"/>
                  <a:pt x="2842" y="887"/>
                  <a:pt x="2843" y="887"/>
                </a:cubicBezTo>
                <a:cubicBezTo>
                  <a:pt x="2844" y="887"/>
                  <a:pt x="2845" y="888"/>
                  <a:pt x="2846" y="889"/>
                </a:cubicBezTo>
                <a:cubicBezTo>
                  <a:pt x="2846" y="889"/>
                  <a:pt x="2846" y="889"/>
                  <a:pt x="2846" y="890"/>
                </a:cubicBezTo>
                <a:close/>
                <a:moveTo>
                  <a:pt x="162" y="1286"/>
                </a:moveTo>
                <a:cubicBezTo>
                  <a:pt x="163" y="1288"/>
                  <a:pt x="164" y="1285"/>
                  <a:pt x="165" y="1285"/>
                </a:cubicBezTo>
                <a:cubicBezTo>
                  <a:pt x="165" y="1284"/>
                  <a:pt x="166" y="1283"/>
                  <a:pt x="167" y="1282"/>
                </a:cubicBezTo>
                <a:cubicBezTo>
                  <a:pt x="167" y="1282"/>
                  <a:pt x="168" y="1282"/>
                  <a:pt x="168" y="1281"/>
                </a:cubicBezTo>
                <a:cubicBezTo>
                  <a:pt x="168" y="1281"/>
                  <a:pt x="167" y="1281"/>
                  <a:pt x="166" y="1280"/>
                </a:cubicBezTo>
                <a:cubicBezTo>
                  <a:pt x="166" y="1280"/>
                  <a:pt x="166" y="1280"/>
                  <a:pt x="165" y="1279"/>
                </a:cubicBezTo>
                <a:cubicBezTo>
                  <a:pt x="164" y="1279"/>
                  <a:pt x="163" y="1281"/>
                  <a:pt x="163" y="1281"/>
                </a:cubicBezTo>
                <a:cubicBezTo>
                  <a:pt x="162" y="1282"/>
                  <a:pt x="161" y="1282"/>
                  <a:pt x="161" y="1283"/>
                </a:cubicBezTo>
                <a:cubicBezTo>
                  <a:pt x="160" y="1284"/>
                  <a:pt x="161" y="1284"/>
                  <a:pt x="161" y="1284"/>
                </a:cubicBezTo>
                <a:cubicBezTo>
                  <a:pt x="162" y="1285"/>
                  <a:pt x="162" y="1285"/>
                  <a:pt x="162" y="1286"/>
                </a:cubicBezTo>
                <a:close/>
                <a:moveTo>
                  <a:pt x="3212" y="997"/>
                </a:moveTo>
                <a:cubicBezTo>
                  <a:pt x="3212" y="995"/>
                  <a:pt x="3210" y="996"/>
                  <a:pt x="3209" y="996"/>
                </a:cubicBezTo>
                <a:cubicBezTo>
                  <a:pt x="3207" y="996"/>
                  <a:pt x="3207" y="997"/>
                  <a:pt x="3206" y="999"/>
                </a:cubicBezTo>
                <a:cubicBezTo>
                  <a:pt x="3206" y="1001"/>
                  <a:pt x="3205" y="1002"/>
                  <a:pt x="3204" y="1003"/>
                </a:cubicBezTo>
                <a:cubicBezTo>
                  <a:pt x="3204" y="1005"/>
                  <a:pt x="3203" y="1007"/>
                  <a:pt x="3201" y="1007"/>
                </a:cubicBezTo>
                <a:cubicBezTo>
                  <a:pt x="3200" y="1007"/>
                  <a:pt x="3199" y="1006"/>
                  <a:pt x="3198" y="1006"/>
                </a:cubicBezTo>
                <a:cubicBezTo>
                  <a:pt x="3197" y="1007"/>
                  <a:pt x="3197" y="1007"/>
                  <a:pt x="3196" y="1008"/>
                </a:cubicBezTo>
                <a:cubicBezTo>
                  <a:pt x="3195" y="1008"/>
                  <a:pt x="3193" y="1009"/>
                  <a:pt x="3194" y="1010"/>
                </a:cubicBezTo>
                <a:cubicBezTo>
                  <a:pt x="3196" y="1011"/>
                  <a:pt x="3193" y="1012"/>
                  <a:pt x="3194" y="1013"/>
                </a:cubicBezTo>
                <a:cubicBezTo>
                  <a:pt x="3194" y="1014"/>
                  <a:pt x="3194" y="1014"/>
                  <a:pt x="3195" y="1015"/>
                </a:cubicBezTo>
                <a:cubicBezTo>
                  <a:pt x="3196" y="1015"/>
                  <a:pt x="3195" y="1016"/>
                  <a:pt x="3196" y="1016"/>
                </a:cubicBezTo>
                <a:cubicBezTo>
                  <a:pt x="3197" y="1018"/>
                  <a:pt x="3198" y="1016"/>
                  <a:pt x="3199" y="1015"/>
                </a:cubicBezTo>
                <a:cubicBezTo>
                  <a:pt x="3200" y="1014"/>
                  <a:pt x="3201" y="1013"/>
                  <a:pt x="3202" y="1012"/>
                </a:cubicBezTo>
                <a:cubicBezTo>
                  <a:pt x="3202" y="1011"/>
                  <a:pt x="3204" y="1009"/>
                  <a:pt x="3205" y="1008"/>
                </a:cubicBezTo>
                <a:cubicBezTo>
                  <a:pt x="3207" y="1006"/>
                  <a:pt x="3212" y="1006"/>
                  <a:pt x="3211" y="1002"/>
                </a:cubicBezTo>
                <a:cubicBezTo>
                  <a:pt x="3211" y="1001"/>
                  <a:pt x="3211" y="1000"/>
                  <a:pt x="3211" y="1000"/>
                </a:cubicBezTo>
                <a:cubicBezTo>
                  <a:pt x="3212" y="999"/>
                  <a:pt x="3212" y="998"/>
                  <a:pt x="3212" y="997"/>
                </a:cubicBezTo>
                <a:close/>
                <a:moveTo>
                  <a:pt x="3784" y="967"/>
                </a:moveTo>
                <a:cubicBezTo>
                  <a:pt x="3784" y="966"/>
                  <a:pt x="3785" y="965"/>
                  <a:pt x="3783" y="965"/>
                </a:cubicBezTo>
                <a:cubicBezTo>
                  <a:pt x="3783" y="965"/>
                  <a:pt x="3782" y="966"/>
                  <a:pt x="3782" y="967"/>
                </a:cubicBezTo>
                <a:cubicBezTo>
                  <a:pt x="3782" y="967"/>
                  <a:pt x="3783" y="967"/>
                  <a:pt x="3784" y="967"/>
                </a:cubicBezTo>
                <a:close/>
                <a:moveTo>
                  <a:pt x="3793" y="965"/>
                </a:moveTo>
                <a:cubicBezTo>
                  <a:pt x="3794" y="965"/>
                  <a:pt x="3794" y="964"/>
                  <a:pt x="3795" y="964"/>
                </a:cubicBezTo>
                <a:cubicBezTo>
                  <a:pt x="3796" y="963"/>
                  <a:pt x="3796" y="962"/>
                  <a:pt x="3796" y="961"/>
                </a:cubicBezTo>
                <a:cubicBezTo>
                  <a:pt x="3796" y="960"/>
                  <a:pt x="3794" y="960"/>
                  <a:pt x="3793" y="960"/>
                </a:cubicBezTo>
                <a:cubicBezTo>
                  <a:pt x="3792" y="959"/>
                  <a:pt x="3792" y="959"/>
                  <a:pt x="3792" y="959"/>
                </a:cubicBezTo>
                <a:cubicBezTo>
                  <a:pt x="3791" y="959"/>
                  <a:pt x="3790" y="960"/>
                  <a:pt x="3790" y="961"/>
                </a:cubicBezTo>
                <a:cubicBezTo>
                  <a:pt x="3790" y="962"/>
                  <a:pt x="3789" y="962"/>
                  <a:pt x="3788" y="962"/>
                </a:cubicBezTo>
                <a:cubicBezTo>
                  <a:pt x="3786" y="963"/>
                  <a:pt x="3788" y="963"/>
                  <a:pt x="3789" y="963"/>
                </a:cubicBezTo>
                <a:cubicBezTo>
                  <a:pt x="3791" y="963"/>
                  <a:pt x="3791" y="964"/>
                  <a:pt x="3791" y="964"/>
                </a:cubicBezTo>
                <a:cubicBezTo>
                  <a:pt x="3791" y="964"/>
                  <a:pt x="3791" y="964"/>
                  <a:pt x="3791" y="965"/>
                </a:cubicBezTo>
                <a:cubicBezTo>
                  <a:pt x="3791" y="966"/>
                  <a:pt x="3789" y="966"/>
                  <a:pt x="3788" y="966"/>
                </a:cubicBezTo>
                <a:cubicBezTo>
                  <a:pt x="3787" y="965"/>
                  <a:pt x="3785" y="967"/>
                  <a:pt x="3785" y="968"/>
                </a:cubicBezTo>
                <a:cubicBezTo>
                  <a:pt x="3784" y="969"/>
                  <a:pt x="3784" y="969"/>
                  <a:pt x="3783" y="968"/>
                </a:cubicBezTo>
                <a:cubicBezTo>
                  <a:pt x="3782" y="968"/>
                  <a:pt x="3781" y="969"/>
                  <a:pt x="3780" y="969"/>
                </a:cubicBezTo>
                <a:cubicBezTo>
                  <a:pt x="3780" y="969"/>
                  <a:pt x="3779" y="970"/>
                  <a:pt x="3778" y="969"/>
                </a:cubicBezTo>
                <a:cubicBezTo>
                  <a:pt x="3777" y="969"/>
                  <a:pt x="3777" y="970"/>
                  <a:pt x="3776" y="970"/>
                </a:cubicBezTo>
                <a:cubicBezTo>
                  <a:pt x="3775" y="971"/>
                  <a:pt x="3774" y="971"/>
                  <a:pt x="3774" y="971"/>
                </a:cubicBezTo>
                <a:cubicBezTo>
                  <a:pt x="3773" y="970"/>
                  <a:pt x="3772" y="970"/>
                  <a:pt x="3772" y="971"/>
                </a:cubicBezTo>
                <a:cubicBezTo>
                  <a:pt x="3771" y="971"/>
                  <a:pt x="3769" y="972"/>
                  <a:pt x="3769" y="972"/>
                </a:cubicBezTo>
                <a:cubicBezTo>
                  <a:pt x="3769" y="973"/>
                  <a:pt x="3771" y="973"/>
                  <a:pt x="3771" y="972"/>
                </a:cubicBezTo>
                <a:cubicBezTo>
                  <a:pt x="3772" y="972"/>
                  <a:pt x="3773" y="972"/>
                  <a:pt x="3774" y="972"/>
                </a:cubicBezTo>
                <a:cubicBezTo>
                  <a:pt x="3775" y="972"/>
                  <a:pt x="3776" y="972"/>
                  <a:pt x="3776" y="971"/>
                </a:cubicBezTo>
                <a:cubicBezTo>
                  <a:pt x="3777" y="971"/>
                  <a:pt x="3779" y="971"/>
                  <a:pt x="3779" y="971"/>
                </a:cubicBezTo>
                <a:cubicBezTo>
                  <a:pt x="3780" y="972"/>
                  <a:pt x="3781" y="971"/>
                  <a:pt x="3781" y="971"/>
                </a:cubicBezTo>
                <a:cubicBezTo>
                  <a:pt x="3781" y="970"/>
                  <a:pt x="3782" y="970"/>
                  <a:pt x="3783" y="970"/>
                </a:cubicBezTo>
                <a:cubicBezTo>
                  <a:pt x="3784" y="971"/>
                  <a:pt x="3784" y="970"/>
                  <a:pt x="3785" y="970"/>
                </a:cubicBezTo>
                <a:cubicBezTo>
                  <a:pt x="3786" y="969"/>
                  <a:pt x="3786" y="970"/>
                  <a:pt x="3787" y="971"/>
                </a:cubicBezTo>
                <a:cubicBezTo>
                  <a:pt x="3787" y="971"/>
                  <a:pt x="3788" y="969"/>
                  <a:pt x="3789" y="969"/>
                </a:cubicBezTo>
                <a:cubicBezTo>
                  <a:pt x="3789" y="968"/>
                  <a:pt x="3790" y="968"/>
                  <a:pt x="3791" y="968"/>
                </a:cubicBezTo>
                <a:cubicBezTo>
                  <a:pt x="3791" y="969"/>
                  <a:pt x="3793" y="969"/>
                  <a:pt x="3793" y="969"/>
                </a:cubicBezTo>
                <a:cubicBezTo>
                  <a:pt x="3794" y="968"/>
                  <a:pt x="3794" y="967"/>
                  <a:pt x="3793" y="967"/>
                </a:cubicBezTo>
                <a:cubicBezTo>
                  <a:pt x="3792" y="967"/>
                  <a:pt x="3792" y="966"/>
                  <a:pt x="3793" y="965"/>
                </a:cubicBezTo>
                <a:close/>
                <a:moveTo>
                  <a:pt x="3827" y="959"/>
                </a:moveTo>
                <a:cubicBezTo>
                  <a:pt x="3826" y="958"/>
                  <a:pt x="3826" y="959"/>
                  <a:pt x="3826" y="959"/>
                </a:cubicBezTo>
                <a:cubicBezTo>
                  <a:pt x="3824" y="959"/>
                  <a:pt x="3824" y="960"/>
                  <a:pt x="3823" y="961"/>
                </a:cubicBezTo>
                <a:cubicBezTo>
                  <a:pt x="3822" y="962"/>
                  <a:pt x="3823" y="963"/>
                  <a:pt x="3824" y="963"/>
                </a:cubicBezTo>
                <a:cubicBezTo>
                  <a:pt x="3825" y="963"/>
                  <a:pt x="3825" y="962"/>
                  <a:pt x="3826" y="961"/>
                </a:cubicBezTo>
                <a:cubicBezTo>
                  <a:pt x="3826" y="961"/>
                  <a:pt x="3827" y="961"/>
                  <a:pt x="3828" y="961"/>
                </a:cubicBezTo>
                <a:cubicBezTo>
                  <a:pt x="3829" y="961"/>
                  <a:pt x="3829" y="960"/>
                  <a:pt x="3829" y="959"/>
                </a:cubicBezTo>
                <a:cubicBezTo>
                  <a:pt x="3829" y="958"/>
                  <a:pt x="3828" y="959"/>
                  <a:pt x="3827" y="959"/>
                </a:cubicBezTo>
                <a:close/>
                <a:moveTo>
                  <a:pt x="3765" y="972"/>
                </a:moveTo>
                <a:cubicBezTo>
                  <a:pt x="3765" y="972"/>
                  <a:pt x="3765" y="972"/>
                  <a:pt x="3765" y="973"/>
                </a:cubicBezTo>
                <a:cubicBezTo>
                  <a:pt x="3765" y="974"/>
                  <a:pt x="3766" y="973"/>
                  <a:pt x="3766" y="973"/>
                </a:cubicBezTo>
                <a:cubicBezTo>
                  <a:pt x="3766" y="972"/>
                  <a:pt x="3766" y="971"/>
                  <a:pt x="3765" y="972"/>
                </a:cubicBezTo>
                <a:close/>
                <a:moveTo>
                  <a:pt x="3811" y="967"/>
                </a:moveTo>
                <a:cubicBezTo>
                  <a:pt x="3809" y="968"/>
                  <a:pt x="3807" y="967"/>
                  <a:pt x="3807" y="967"/>
                </a:cubicBezTo>
                <a:cubicBezTo>
                  <a:pt x="3806" y="967"/>
                  <a:pt x="3805" y="967"/>
                  <a:pt x="3805" y="967"/>
                </a:cubicBezTo>
                <a:cubicBezTo>
                  <a:pt x="3804" y="966"/>
                  <a:pt x="3803" y="967"/>
                  <a:pt x="3801" y="967"/>
                </a:cubicBezTo>
                <a:cubicBezTo>
                  <a:pt x="3800" y="968"/>
                  <a:pt x="3799" y="968"/>
                  <a:pt x="3798" y="968"/>
                </a:cubicBezTo>
                <a:cubicBezTo>
                  <a:pt x="3797" y="968"/>
                  <a:pt x="3797" y="967"/>
                  <a:pt x="3795" y="967"/>
                </a:cubicBezTo>
                <a:cubicBezTo>
                  <a:pt x="3794" y="968"/>
                  <a:pt x="3796" y="968"/>
                  <a:pt x="3797" y="969"/>
                </a:cubicBezTo>
                <a:cubicBezTo>
                  <a:pt x="3798" y="970"/>
                  <a:pt x="3799" y="970"/>
                  <a:pt x="3801" y="969"/>
                </a:cubicBezTo>
                <a:cubicBezTo>
                  <a:pt x="3802" y="969"/>
                  <a:pt x="3804" y="969"/>
                  <a:pt x="3805" y="970"/>
                </a:cubicBezTo>
                <a:cubicBezTo>
                  <a:pt x="3805" y="970"/>
                  <a:pt x="3809" y="969"/>
                  <a:pt x="3810" y="968"/>
                </a:cubicBezTo>
                <a:cubicBezTo>
                  <a:pt x="3812" y="968"/>
                  <a:pt x="3814" y="968"/>
                  <a:pt x="3816" y="968"/>
                </a:cubicBezTo>
                <a:cubicBezTo>
                  <a:pt x="3817" y="967"/>
                  <a:pt x="3816" y="967"/>
                  <a:pt x="3815" y="967"/>
                </a:cubicBezTo>
                <a:cubicBezTo>
                  <a:pt x="3814" y="967"/>
                  <a:pt x="3813" y="967"/>
                  <a:pt x="3811" y="967"/>
                </a:cubicBezTo>
                <a:close/>
                <a:moveTo>
                  <a:pt x="3565" y="943"/>
                </a:moveTo>
                <a:cubicBezTo>
                  <a:pt x="3565" y="943"/>
                  <a:pt x="3564" y="943"/>
                  <a:pt x="3564" y="944"/>
                </a:cubicBezTo>
                <a:cubicBezTo>
                  <a:pt x="3564" y="945"/>
                  <a:pt x="3565" y="944"/>
                  <a:pt x="3566" y="945"/>
                </a:cubicBezTo>
                <a:cubicBezTo>
                  <a:pt x="3566" y="946"/>
                  <a:pt x="3567" y="945"/>
                  <a:pt x="3566" y="944"/>
                </a:cubicBezTo>
                <a:cubicBezTo>
                  <a:pt x="3566" y="943"/>
                  <a:pt x="3565" y="943"/>
                  <a:pt x="3565" y="943"/>
                </a:cubicBezTo>
                <a:close/>
                <a:moveTo>
                  <a:pt x="3597" y="957"/>
                </a:moveTo>
                <a:cubicBezTo>
                  <a:pt x="3597" y="957"/>
                  <a:pt x="3597" y="957"/>
                  <a:pt x="3597" y="959"/>
                </a:cubicBezTo>
                <a:cubicBezTo>
                  <a:pt x="3598" y="960"/>
                  <a:pt x="3599" y="960"/>
                  <a:pt x="3599" y="959"/>
                </a:cubicBezTo>
                <a:cubicBezTo>
                  <a:pt x="3599" y="958"/>
                  <a:pt x="3599" y="957"/>
                  <a:pt x="3597" y="957"/>
                </a:cubicBezTo>
                <a:close/>
                <a:moveTo>
                  <a:pt x="3640" y="970"/>
                </a:moveTo>
                <a:cubicBezTo>
                  <a:pt x="3640" y="970"/>
                  <a:pt x="3639" y="969"/>
                  <a:pt x="3639" y="969"/>
                </a:cubicBezTo>
                <a:cubicBezTo>
                  <a:pt x="3637" y="969"/>
                  <a:pt x="3638" y="971"/>
                  <a:pt x="3638" y="971"/>
                </a:cubicBezTo>
                <a:cubicBezTo>
                  <a:pt x="3639" y="972"/>
                  <a:pt x="3640" y="971"/>
                  <a:pt x="3640" y="970"/>
                </a:cubicBezTo>
                <a:close/>
                <a:moveTo>
                  <a:pt x="3561" y="941"/>
                </a:moveTo>
                <a:cubicBezTo>
                  <a:pt x="3561" y="941"/>
                  <a:pt x="3560" y="942"/>
                  <a:pt x="3561" y="943"/>
                </a:cubicBezTo>
                <a:cubicBezTo>
                  <a:pt x="3561" y="943"/>
                  <a:pt x="3561" y="943"/>
                  <a:pt x="3562" y="943"/>
                </a:cubicBezTo>
                <a:cubicBezTo>
                  <a:pt x="3562" y="943"/>
                  <a:pt x="3562" y="942"/>
                  <a:pt x="3562" y="941"/>
                </a:cubicBezTo>
                <a:cubicBezTo>
                  <a:pt x="3562" y="941"/>
                  <a:pt x="3561" y="941"/>
                  <a:pt x="3561" y="941"/>
                </a:cubicBezTo>
                <a:close/>
                <a:moveTo>
                  <a:pt x="3627" y="971"/>
                </a:moveTo>
                <a:cubicBezTo>
                  <a:pt x="3626" y="970"/>
                  <a:pt x="3629" y="969"/>
                  <a:pt x="3629" y="969"/>
                </a:cubicBezTo>
                <a:cubicBezTo>
                  <a:pt x="3631" y="968"/>
                  <a:pt x="3628" y="967"/>
                  <a:pt x="3627" y="968"/>
                </a:cubicBezTo>
                <a:cubicBezTo>
                  <a:pt x="3625" y="969"/>
                  <a:pt x="3625" y="970"/>
                  <a:pt x="3624" y="971"/>
                </a:cubicBezTo>
                <a:cubicBezTo>
                  <a:pt x="3623" y="972"/>
                  <a:pt x="3620" y="973"/>
                  <a:pt x="3619" y="974"/>
                </a:cubicBezTo>
                <a:cubicBezTo>
                  <a:pt x="3618" y="975"/>
                  <a:pt x="3620" y="975"/>
                  <a:pt x="3621" y="975"/>
                </a:cubicBezTo>
                <a:cubicBezTo>
                  <a:pt x="3622" y="976"/>
                  <a:pt x="3622" y="975"/>
                  <a:pt x="3622" y="974"/>
                </a:cubicBezTo>
                <a:cubicBezTo>
                  <a:pt x="3623" y="973"/>
                  <a:pt x="3624" y="973"/>
                  <a:pt x="3624" y="973"/>
                </a:cubicBezTo>
                <a:cubicBezTo>
                  <a:pt x="3625" y="974"/>
                  <a:pt x="3625" y="973"/>
                  <a:pt x="3626" y="973"/>
                </a:cubicBezTo>
                <a:cubicBezTo>
                  <a:pt x="3627" y="974"/>
                  <a:pt x="3629" y="973"/>
                  <a:pt x="3630" y="972"/>
                </a:cubicBezTo>
                <a:cubicBezTo>
                  <a:pt x="3630" y="971"/>
                  <a:pt x="3628" y="971"/>
                  <a:pt x="3627" y="971"/>
                </a:cubicBezTo>
                <a:close/>
                <a:moveTo>
                  <a:pt x="3641" y="976"/>
                </a:moveTo>
                <a:cubicBezTo>
                  <a:pt x="3640" y="976"/>
                  <a:pt x="3640" y="975"/>
                  <a:pt x="3639" y="975"/>
                </a:cubicBezTo>
                <a:cubicBezTo>
                  <a:pt x="3639" y="975"/>
                  <a:pt x="3639" y="977"/>
                  <a:pt x="3639" y="977"/>
                </a:cubicBezTo>
                <a:cubicBezTo>
                  <a:pt x="3640" y="977"/>
                  <a:pt x="3641" y="978"/>
                  <a:pt x="3642" y="978"/>
                </a:cubicBezTo>
                <a:cubicBezTo>
                  <a:pt x="3643" y="979"/>
                  <a:pt x="3643" y="978"/>
                  <a:pt x="3642" y="977"/>
                </a:cubicBezTo>
                <a:cubicBezTo>
                  <a:pt x="3642" y="976"/>
                  <a:pt x="3641" y="976"/>
                  <a:pt x="3641" y="976"/>
                </a:cubicBezTo>
                <a:close/>
                <a:moveTo>
                  <a:pt x="3418" y="887"/>
                </a:moveTo>
                <a:cubicBezTo>
                  <a:pt x="3417" y="886"/>
                  <a:pt x="3417" y="886"/>
                  <a:pt x="3417" y="886"/>
                </a:cubicBezTo>
                <a:cubicBezTo>
                  <a:pt x="3416" y="885"/>
                  <a:pt x="3415" y="885"/>
                  <a:pt x="3415" y="884"/>
                </a:cubicBezTo>
                <a:cubicBezTo>
                  <a:pt x="3414" y="882"/>
                  <a:pt x="3414" y="882"/>
                  <a:pt x="3413" y="881"/>
                </a:cubicBezTo>
                <a:cubicBezTo>
                  <a:pt x="3413" y="881"/>
                  <a:pt x="3413" y="880"/>
                  <a:pt x="3412" y="880"/>
                </a:cubicBezTo>
                <a:cubicBezTo>
                  <a:pt x="3412" y="879"/>
                  <a:pt x="3412" y="879"/>
                  <a:pt x="3411" y="879"/>
                </a:cubicBezTo>
                <a:cubicBezTo>
                  <a:pt x="3411" y="878"/>
                  <a:pt x="3411" y="877"/>
                  <a:pt x="3411" y="876"/>
                </a:cubicBezTo>
                <a:cubicBezTo>
                  <a:pt x="3411" y="875"/>
                  <a:pt x="3412" y="875"/>
                  <a:pt x="3411" y="874"/>
                </a:cubicBezTo>
                <a:cubicBezTo>
                  <a:pt x="3411" y="874"/>
                  <a:pt x="3410" y="874"/>
                  <a:pt x="3410" y="874"/>
                </a:cubicBezTo>
                <a:cubicBezTo>
                  <a:pt x="3408" y="875"/>
                  <a:pt x="3406" y="874"/>
                  <a:pt x="3404" y="875"/>
                </a:cubicBezTo>
                <a:cubicBezTo>
                  <a:pt x="3404" y="875"/>
                  <a:pt x="3403" y="875"/>
                  <a:pt x="3403" y="875"/>
                </a:cubicBezTo>
                <a:cubicBezTo>
                  <a:pt x="3403" y="875"/>
                  <a:pt x="3402" y="875"/>
                  <a:pt x="3402" y="875"/>
                </a:cubicBezTo>
                <a:cubicBezTo>
                  <a:pt x="3402" y="876"/>
                  <a:pt x="3404" y="876"/>
                  <a:pt x="3404" y="876"/>
                </a:cubicBezTo>
                <a:cubicBezTo>
                  <a:pt x="3405" y="877"/>
                  <a:pt x="3405" y="877"/>
                  <a:pt x="3405" y="877"/>
                </a:cubicBezTo>
                <a:cubicBezTo>
                  <a:pt x="3405" y="878"/>
                  <a:pt x="3406" y="878"/>
                  <a:pt x="3406" y="878"/>
                </a:cubicBezTo>
                <a:cubicBezTo>
                  <a:pt x="3406" y="879"/>
                  <a:pt x="3407" y="879"/>
                  <a:pt x="3407" y="879"/>
                </a:cubicBezTo>
                <a:cubicBezTo>
                  <a:pt x="3407" y="880"/>
                  <a:pt x="3407" y="880"/>
                  <a:pt x="3407" y="880"/>
                </a:cubicBezTo>
                <a:cubicBezTo>
                  <a:pt x="3408" y="881"/>
                  <a:pt x="3408" y="881"/>
                  <a:pt x="3408" y="881"/>
                </a:cubicBezTo>
                <a:cubicBezTo>
                  <a:pt x="3408" y="882"/>
                  <a:pt x="3408" y="882"/>
                  <a:pt x="3409" y="883"/>
                </a:cubicBezTo>
                <a:cubicBezTo>
                  <a:pt x="3409" y="883"/>
                  <a:pt x="3410" y="883"/>
                  <a:pt x="3410" y="884"/>
                </a:cubicBezTo>
                <a:cubicBezTo>
                  <a:pt x="3411" y="884"/>
                  <a:pt x="3412" y="885"/>
                  <a:pt x="3412" y="886"/>
                </a:cubicBezTo>
                <a:cubicBezTo>
                  <a:pt x="3412" y="886"/>
                  <a:pt x="3413" y="887"/>
                  <a:pt x="3413" y="888"/>
                </a:cubicBezTo>
                <a:cubicBezTo>
                  <a:pt x="3413" y="888"/>
                  <a:pt x="3413" y="888"/>
                  <a:pt x="3414" y="889"/>
                </a:cubicBezTo>
                <a:cubicBezTo>
                  <a:pt x="3414" y="889"/>
                  <a:pt x="3415" y="889"/>
                  <a:pt x="3415" y="889"/>
                </a:cubicBezTo>
                <a:cubicBezTo>
                  <a:pt x="3416" y="889"/>
                  <a:pt x="3417" y="889"/>
                  <a:pt x="3417" y="890"/>
                </a:cubicBezTo>
                <a:cubicBezTo>
                  <a:pt x="3417" y="890"/>
                  <a:pt x="3417" y="891"/>
                  <a:pt x="3418" y="891"/>
                </a:cubicBezTo>
                <a:cubicBezTo>
                  <a:pt x="3418" y="891"/>
                  <a:pt x="3419" y="892"/>
                  <a:pt x="3419" y="891"/>
                </a:cubicBezTo>
                <a:cubicBezTo>
                  <a:pt x="3420" y="891"/>
                  <a:pt x="3419" y="891"/>
                  <a:pt x="3419" y="890"/>
                </a:cubicBezTo>
                <a:cubicBezTo>
                  <a:pt x="3420" y="889"/>
                  <a:pt x="3420" y="889"/>
                  <a:pt x="3419" y="888"/>
                </a:cubicBezTo>
                <a:cubicBezTo>
                  <a:pt x="3418" y="887"/>
                  <a:pt x="3418" y="887"/>
                  <a:pt x="3418" y="887"/>
                </a:cubicBezTo>
                <a:close/>
                <a:moveTo>
                  <a:pt x="3379" y="766"/>
                </a:moveTo>
                <a:cubicBezTo>
                  <a:pt x="3379" y="766"/>
                  <a:pt x="3379" y="765"/>
                  <a:pt x="3379" y="764"/>
                </a:cubicBezTo>
                <a:cubicBezTo>
                  <a:pt x="3379" y="763"/>
                  <a:pt x="3378" y="763"/>
                  <a:pt x="3377" y="764"/>
                </a:cubicBezTo>
                <a:cubicBezTo>
                  <a:pt x="3376" y="764"/>
                  <a:pt x="3376" y="764"/>
                  <a:pt x="3375" y="765"/>
                </a:cubicBezTo>
                <a:cubicBezTo>
                  <a:pt x="3375" y="765"/>
                  <a:pt x="3374" y="765"/>
                  <a:pt x="3374" y="766"/>
                </a:cubicBezTo>
                <a:cubicBezTo>
                  <a:pt x="3372" y="766"/>
                  <a:pt x="3371" y="767"/>
                  <a:pt x="3370" y="768"/>
                </a:cubicBezTo>
                <a:cubicBezTo>
                  <a:pt x="3369" y="768"/>
                  <a:pt x="3368" y="768"/>
                  <a:pt x="3367" y="768"/>
                </a:cubicBezTo>
                <a:cubicBezTo>
                  <a:pt x="3366" y="769"/>
                  <a:pt x="3366" y="769"/>
                  <a:pt x="3365" y="769"/>
                </a:cubicBezTo>
                <a:cubicBezTo>
                  <a:pt x="3364" y="769"/>
                  <a:pt x="3363" y="769"/>
                  <a:pt x="3363" y="769"/>
                </a:cubicBezTo>
                <a:cubicBezTo>
                  <a:pt x="3362" y="769"/>
                  <a:pt x="3361" y="770"/>
                  <a:pt x="3362" y="770"/>
                </a:cubicBezTo>
                <a:cubicBezTo>
                  <a:pt x="3363" y="771"/>
                  <a:pt x="3364" y="771"/>
                  <a:pt x="3363" y="772"/>
                </a:cubicBezTo>
                <a:cubicBezTo>
                  <a:pt x="3362" y="773"/>
                  <a:pt x="3361" y="774"/>
                  <a:pt x="3361" y="776"/>
                </a:cubicBezTo>
                <a:cubicBezTo>
                  <a:pt x="3360" y="778"/>
                  <a:pt x="3359" y="781"/>
                  <a:pt x="3356" y="782"/>
                </a:cubicBezTo>
                <a:cubicBezTo>
                  <a:pt x="3356" y="782"/>
                  <a:pt x="3355" y="783"/>
                  <a:pt x="3355" y="783"/>
                </a:cubicBezTo>
                <a:cubicBezTo>
                  <a:pt x="3355" y="784"/>
                  <a:pt x="3355" y="784"/>
                  <a:pt x="3356" y="784"/>
                </a:cubicBezTo>
                <a:cubicBezTo>
                  <a:pt x="3356" y="785"/>
                  <a:pt x="3355" y="787"/>
                  <a:pt x="3356" y="786"/>
                </a:cubicBezTo>
                <a:cubicBezTo>
                  <a:pt x="3357" y="786"/>
                  <a:pt x="3357" y="785"/>
                  <a:pt x="3358" y="784"/>
                </a:cubicBezTo>
                <a:cubicBezTo>
                  <a:pt x="3359" y="784"/>
                  <a:pt x="3359" y="784"/>
                  <a:pt x="3359" y="784"/>
                </a:cubicBezTo>
                <a:cubicBezTo>
                  <a:pt x="3360" y="784"/>
                  <a:pt x="3361" y="783"/>
                  <a:pt x="3361" y="783"/>
                </a:cubicBezTo>
                <a:cubicBezTo>
                  <a:pt x="3362" y="783"/>
                  <a:pt x="3363" y="782"/>
                  <a:pt x="3364" y="782"/>
                </a:cubicBezTo>
                <a:cubicBezTo>
                  <a:pt x="3365" y="781"/>
                  <a:pt x="3367" y="781"/>
                  <a:pt x="3368" y="780"/>
                </a:cubicBezTo>
                <a:cubicBezTo>
                  <a:pt x="3371" y="779"/>
                  <a:pt x="3373" y="776"/>
                  <a:pt x="3376" y="775"/>
                </a:cubicBezTo>
                <a:cubicBezTo>
                  <a:pt x="3377" y="775"/>
                  <a:pt x="3379" y="775"/>
                  <a:pt x="3380" y="774"/>
                </a:cubicBezTo>
                <a:cubicBezTo>
                  <a:pt x="3381" y="773"/>
                  <a:pt x="3381" y="771"/>
                  <a:pt x="3381" y="770"/>
                </a:cubicBezTo>
                <a:cubicBezTo>
                  <a:pt x="3381" y="768"/>
                  <a:pt x="3379" y="767"/>
                  <a:pt x="3379" y="766"/>
                </a:cubicBezTo>
                <a:close/>
                <a:moveTo>
                  <a:pt x="3551" y="940"/>
                </a:moveTo>
                <a:cubicBezTo>
                  <a:pt x="3552" y="940"/>
                  <a:pt x="3553" y="940"/>
                  <a:pt x="3553" y="940"/>
                </a:cubicBezTo>
                <a:cubicBezTo>
                  <a:pt x="3553" y="941"/>
                  <a:pt x="3554" y="941"/>
                  <a:pt x="3554" y="939"/>
                </a:cubicBezTo>
                <a:cubicBezTo>
                  <a:pt x="3553" y="938"/>
                  <a:pt x="3553" y="938"/>
                  <a:pt x="3552" y="938"/>
                </a:cubicBezTo>
                <a:cubicBezTo>
                  <a:pt x="3552" y="937"/>
                  <a:pt x="3551" y="937"/>
                  <a:pt x="3550" y="937"/>
                </a:cubicBezTo>
                <a:cubicBezTo>
                  <a:pt x="3548" y="937"/>
                  <a:pt x="3549" y="936"/>
                  <a:pt x="3549" y="935"/>
                </a:cubicBezTo>
                <a:cubicBezTo>
                  <a:pt x="3548" y="935"/>
                  <a:pt x="3549" y="934"/>
                  <a:pt x="3549" y="934"/>
                </a:cubicBezTo>
                <a:cubicBezTo>
                  <a:pt x="3549" y="934"/>
                  <a:pt x="3548" y="933"/>
                  <a:pt x="3547" y="934"/>
                </a:cubicBezTo>
                <a:cubicBezTo>
                  <a:pt x="3546" y="934"/>
                  <a:pt x="3545" y="934"/>
                  <a:pt x="3545" y="934"/>
                </a:cubicBezTo>
                <a:cubicBezTo>
                  <a:pt x="3544" y="934"/>
                  <a:pt x="3543" y="934"/>
                  <a:pt x="3542" y="933"/>
                </a:cubicBezTo>
                <a:cubicBezTo>
                  <a:pt x="3541" y="932"/>
                  <a:pt x="3538" y="933"/>
                  <a:pt x="3536" y="933"/>
                </a:cubicBezTo>
                <a:cubicBezTo>
                  <a:pt x="3534" y="934"/>
                  <a:pt x="3535" y="935"/>
                  <a:pt x="3536" y="935"/>
                </a:cubicBezTo>
                <a:cubicBezTo>
                  <a:pt x="3536" y="936"/>
                  <a:pt x="3537" y="935"/>
                  <a:pt x="3538" y="935"/>
                </a:cubicBezTo>
                <a:cubicBezTo>
                  <a:pt x="3539" y="935"/>
                  <a:pt x="3538" y="936"/>
                  <a:pt x="3538" y="936"/>
                </a:cubicBezTo>
                <a:cubicBezTo>
                  <a:pt x="3538" y="937"/>
                  <a:pt x="3539" y="937"/>
                  <a:pt x="3540" y="937"/>
                </a:cubicBezTo>
                <a:cubicBezTo>
                  <a:pt x="3541" y="937"/>
                  <a:pt x="3540" y="938"/>
                  <a:pt x="3540" y="939"/>
                </a:cubicBezTo>
                <a:cubicBezTo>
                  <a:pt x="3540" y="939"/>
                  <a:pt x="3540" y="939"/>
                  <a:pt x="3541" y="939"/>
                </a:cubicBezTo>
                <a:cubicBezTo>
                  <a:pt x="3542" y="939"/>
                  <a:pt x="3543" y="940"/>
                  <a:pt x="3543" y="940"/>
                </a:cubicBezTo>
                <a:cubicBezTo>
                  <a:pt x="3543" y="941"/>
                  <a:pt x="3544" y="940"/>
                  <a:pt x="3545" y="940"/>
                </a:cubicBezTo>
                <a:cubicBezTo>
                  <a:pt x="3545" y="939"/>
                  <a:pt x="3546" y="939"/>
                  <a:pt x="3547" y="940"/>
                </a:cubicBezTo>
                <a:cubicBezTo>
                  <a:pt x="3548" y="941"/>
                  <a:pt x="3548" y="940"/>
                  <a:pt x="3549" y="939"/>
                </a:cubicBezTo>
                <a:cubicBezTo>
                  <a:pt x="3549" y="939"/>
                  <a:pt x="3551" y="940"/>
                  <a:pt x="3551" y="940"/>
                </a:cubicBezTo>
                <a:close/>
                <a:moveTo>
                  <a:pt x="3555" y="949"/>
                </a:moveTo>
                <a:cubicBezTo>
                  <a:pt x="3555" y="949"/>
                  <a:pt x="3554" y="950"/>
                  <a:pt x="3553" y="951"/>
                </a:cubicBezTo>
                <a:cubicBezTo>
                  <a:pt x="3552" y="951"/>
                  <a:pt x="3551" y="950"/>
                  <a:pt x="3550" y="950"/>
                </a:cubicBezTo>
                <a:cubicBezTo>
                  <a:pt x="3549" y="950"/>
                  <a:pt x="3549" y="951"/>
                  <a:pt x="3549" y="951"/>
                </a:cubicBezTo>
                <a:cubicBezTo>
                  <a:pt x="3549" y="952"/>
                  <a:pt x="3550" y="952"/>
                  <a:pt x="3552" y="952"/>
                </a:cubicBezTo>
                <a:cubicBezTo>
                  <a:pt x="3553" y="953"/>
                  <a:pt x="3553" y="953"/>
                  <a:pt x="3553" y="954"/>
                </a:cubicBezTo>
                <a:cubicBezTo>
                  <a:pt x="3554" y="955"/>
                  <a:pt x="3554" y="954"/>
                  <a:pt x="3555" y="954"/>
                </a:cubicBezTo>
                <a:cubicBezTo>
                  <a:pt x="3556" y="953"/>
                  <a:pt x="3556" y="953"/>
                  <a:pt x="3556" y="952"/>
                </a:cubicBezTo>
                <a:cubicBezTo>
                  <a:pt x="3556" y="952"/>
                  <a:pt x="3556" y="951"/>
                  <a:pt x="3557" y="951"/>
                </a:cubicBezTo>
                <a:cubicBezTo>
                  <a:pt x="3558" y="950"/>
                  <a:pt x="3558" y="949"/>
                  <a:pt x="3557" y="949"/>
                </a:cubicBezTo>
                <a:cubicBezTo>
                  <a:pt x="3556" y="948"/>
                  <a:pt x="3555" y="949"/>
                  <a:pt x="3555" y="949"/>
                </a:cubicBezTo>
                <a:close/>
                <a:moveTo>
                  <a:pt x="3701" y="984"/>
                </a:moveTo>
                <a:cubicBezTo>
                  <a:pt x="3699" y="984"/>
                  <a:pt x="3700" y="985"/>
                  <a:pt x="3700" y="985"/>
                </a:cubicBezTo>
                <a:cubicBezTo>
                  <a:pt x="3701" y="986"/>
                  <a:pt x="3702" y="986"/>
                  <a:pt x="3703" y="985"/>
                </a:cubicBezTo>
                <a:cubicBezTo>
                  <a:pt x="3703" y="984"/>
                  <a:pt x="3701" y="984"/>
                  <a:pt x="3701" y="984"/>
                </a:cubicBezTo>
                <a:close/>
                <a:moveTo>
                  <a:pt x="3697" y="986"/>
                </a:moveTo>
                <a:cubicBezTo>
                  <a:pt x="3695" y="986"/>
                  <a:pt x="3696" y="987"/>
                  <a:pt x="3697" y="987"/>
                </a:cubicBezTo>
                <a:cubicBezTo>
                  <a:pt x="3698" y="987"/>
                  <a:pt x="3698" y="987"/>
                  <a:pt x="3698" y="987"/>
                </a:cubicBezTo>
                <a:cubicBezTo>
                  <a:pt x="3698" y="986"/>
                  <a:pt x="3697" y="986"/>
                  <a:pt x="3697" y="986"/>
                </a:cubicBezTo>
                <a:close/>
                <a:moveTo>
                  <a:pt x="3720" y="978"/>
                </a:moveTo>
                <a:cubicBezTo>
                  <a:pt x="3722" y="978"/>
                  <a:pt x="3719" y="978"/>
                  <a:pt x="3718" y="978"/>
                </a:cubicBezTo>
                <a:cubicBezTo>
                  <a:pt x="3716" y="977"/>
                  <a:pt x="3716" y="976"/>
                  <a:pt x="3716" y="976"/>
                </a:cubicBezTo>
                <a:cubicBezTo>
                  <a:pt x="3716" y="976"/>
                  <a:pt x="3716" y="975"/>
                  <a:pt x="3715" y="975"/>
                </a:cubicBezTo>
                <a:cubicBezTo>
                  <a:pt x="3714" y="976"/>
                  <a:pt x="3713" y="975"/>
                  <a:pt x="3712" y="975"/>
                </a:cubicBezTo>
                <a:cubicBezTo>
                  <a:pt x="3711" y="975"/>
                  <a:pt x="3710" y="976"/>
                  <a:pt x="3710" y="977"/>
                </a:cubicBezTo>
                <a:cubicBezTo>
                  <a:pt x="3710" y="978"/>
                  <a:pt x="3712" y="977"/>
                  <a:pt x="3712" y="978"/>
                </a:cubicBezTo>
                <a:cubicBezTo>
                  <a:pt x="3712" y="980"/>
                  <a:pt x="3713" y="980"/>
                  <a:pt x="3714" y="980"/>
                </a:cubicBezTo>
                <a:cubicBezTo>
                  <a:pt x="3716" y="980"/>
                  <a:pt x="3715" y="980"/>
                  <a:pt x="3715" y="981"/>
                </a:cubicBezTo>
                <a:cubicBezTo>
                  <a:pt x="3715" y="982"/>
                  <a:pt x="3713" y="981"/>
                  <a:pt x="3712" y="982"/>
                </a:cubicBezTo>
                <a:cubicBezTo>
                  <a:pt x="3711" y="982"/>
                  <a:pt x="3711" y="983"/>
                  <a:pt x="3711" y="983"/>
                </a:cubicBezTo>
                <a:cubicBezTo>
                  <a:pt x="3712" y="983"/>
                  <a:pt x="3713" y="983"/>
                  <a:pt x="3714" y="984"/>
                </a:cubicBezTo>
                <a:cubicBezTo>
                  <a:pt x="3714" y="985"/>
                  <a:pt x="3715" y="985"/>
                  <a:pt x="3715" y="984"/>
                </a:cubicBezTo>
                <a:cubicBezTo>
                  <a:pt x="3715" y="984"/>
                  <a:pt x="3715" y="983"/>
                  <a:pt x="3717" y="982"/>
                </a:cubicBezTo>
                <a:cubicBezTo>
                  <a:pt x="3719" y="982"/>
                  <a:pt x="3717" y="981"/>
                  <a:pt x="3718" y="980"/>
                </a:cubicBezTo>
                <a:cubicBezTo>
                  <a:pt x="3718" y="979"/>
                  <a:pt x="3719" y="979"/>
                  <a:pt x="3720" y="978"/>
                </a:cubicBezTo>
                <a:close/>
                <a:moveTo>
                  <a:pt x="3699" y="977"/>
                </a:moveTo>
                <a:cubicBezTo>
                  <a:pt x="3697" y="977"/>
                  <a:pt x="3697" y="977"/>
                  <a:pt x="3697" y="978"/>
                </a:cubicBezTo>
                <a:cubicBezTo>
                  <a:pt x="3697" y="978"/>
                  <a:pt x="3696" y="979"/>
                  <a:pt x="3697" y="979"/>
                </a:cubicBezTo>
                <a:cubicBezTo>
                  <a:pt x="3697" y="980"/>
                  <a:pt x="3698" y="982"/>
                  <a:pt x="3699" y="981"/>
                </a:cubicBezTo>
                <a:cubicBezTo>
                  <a:pt x="3699" y="980"/>
                  <a:pt x="3698" y="980"/>
                  <a:pt x="3699" y="979"/>
                </a:cubicBezTo>
                <a:cubicBezTo>
                  <a:pt x="3700" y="978"/>
                  <a:pt x="3700" y="977"/>
                  <a:pt x="3699" y="977"/>
                </a:cubicBezTo>
                <a:close/>
                <a:moveTo>
                  <a:pt x="3707" y="988"/>
                </a:moveTo>
                <a:cubicBezTo>
                  <a:pt x="3707" y="988"/>
                  <a:pt x="3706" y="989"/>
                  <a:pt x="3707" y="989"/>
                </a:cubicBezTo>
                <a:cubicBezTo>
                  <a:pt x="3707" y="990"/>
                  <a:pt x="3708" y="989"/>
                  <a:pt x="3708" y="989"/>
                </a:cubicBezTo>
                <a:cubicBezTo>
                  <a:pt x="3709" y="988"/>
                  <a:pt x="3708" y="987"/>
                  <a:pt x="3707" y="988"/>
                </a:cubicBezTo>
                <a:close/>
                <a:moveTo>
                  <a:pt x="3647" y="972"/>
                </a:moveTo>
                <a:cubicBezTo>
                  <a:pt x="3645" y="972"/>
                  <a:pt x="3645" y="971"/>
                  <a:pt x="3644" y="972"/>
                </a:cubicBezTo>
                <a:cubicBezTo>
                  <a:pt x="3644" y="972"/>
                  <a:pt x="3643" y="973"/>
                  <a:pt x="3644" y="974"/>
                </a:cubicBezTo>
                <a:cubicBezTo>
                  <a:pt x="3644" y="974"/>
                  <a:pt x="3645" y="975"/>
                  <a:pt x="3645" y="975"/>
                </a:cubicBezTo>
                <a:cubicBezTo>
                  <a:pt x="3646" y="974"/>
                  <a:pt x="3646" y="974"/>
                  <a:pt x="3647" y="973"/>
                </a:cubicBezTo>
                <a:cubicBezTo>
                  <a:pt x="3648" y="973"/>
                  <a:pt x="3648" y="972"/>
                  <a:pt x="3647" y="972"/>
                </a:cubicBezTo>
                <a:close/>
                <a:moveTo>
                  <a:pt x="3669" y="972"/>
                </a:moveTo>
                <a:cubicBezTo>
                  <a:pt x="3669" y="972"/>
                  <a:pt x="3668" y="972"/>
                  <a:pt x="3668" y="972"/>
                </a:cubicBezTo>
                <a:cubicBezTo>
                  <a:pt x="3668" y="971"/>
                  <a:pt x="3666" y="973"/>
                  <a:pt x="3665" y="973"/>
                </a:cubicBezTo>
                <a:cubicBezTo>
                  <a:pt x="3665" y="974"/>
                  <a:pt x="3664" y="975"/>
                  <a:pt x="3665" y="975"/>
                </a:cubicBezTo>
                <a:cubicBezTo>
                  <a:pt x="3666" y="976"/>
                  <a:pt x="3666" y="976"/>
                  <a:pt x="3668" y="976"/>
                </a:cubicBezTo>
                <a:cubicBezTo>
                  <a:pt x="3670" y="976"/>
                  <a:pt x="3669" y="975"/>
                  <a:pt x="3670" y="976"/>
                </a:cubicBezTo>
                <a:cubicBezTo>
                  <a:pt x="3671" y="976"/>
                  <a:pt x="3671" y="975"/>
                  <a:pt x="3671" y="974"/>
                </a:cubicBezTo>
                <a:cubicBezTo>
                  <a:pt x="3671" y="973"/>
                  <a:pt x="3670" y="973"/>
                  <a:pt x="3669" y="972"/>
                </a:cubicBezTo>
                <a:close/>
                <a:moveTo>
                  <a:pt x="3661" y="989"/>
                </a:moveTo>
                <a:cubicBezTo>
                  <a:pt x="3661" y="989"/>
                  <a:pt x="3660" y="989"/>
                  <a:pt x="3659" y="989"/>
                </a:cubicBezTo>
                <a:cubicBezTo>
                  <a:pt x="3658" y="989"/>
                  <a:pt x="3657" y="989"/>
                  <a:pt x="3657" y="988"/>
                </a:cubicBezTo>
                <a:cubicBezTo>
                  <a:pt x="3657" y="987"/>
                  <a:pt x="3655" y="987"/>
                  <a:pt x="3655" y="986"/>
                </a:cubicBezTo>
                <a:cubicBezTo>
                  <a:pt x="3654" y="984"/>
                  <a:pt x="3653" y="983"/>
                  <a:pt x="3653" y="983"/>
                </a:cubicBezTo>
                <a:cubicBezTo>
                  <a:pt x="3652" y="983"/>
                  <a:pt x="3651" y="982"/>
                  <a:pt x="3650" y="982"/>
                </a:cubicBezTo>
                <a:cubicBezTo>
                  <a:pt x="3649" y="982"/>
                  <a:pt x="3648" y="982"/>
                  <a:pt x="3648" y="981"/>
                </a:cubicBezTo>
                <a:cubicBezTo>
                  <a:pt x="3648" y="981"/>
                  <a:pt x="3647" y="981"/>
                  <a:pt x="3647" y="982"/>
                </a:cubicBezTo>
                <a:cubicBezTo>
                  <a:pt x="3647" y="983"/>
                  <a:pt x="3648" y="983"/>
                  <a:pt x="3650" y="984"/>
                </a:cubicBezTo>
                <a:cubicBezTo>
                  <a:pt x="3651" y="984"/>
                  <a:pt x="3652" y="985"/>
                  <a:pt x="3653" y="986"/>
                </a:cubicBezTo>
                <a:cubicBezTo>
                  <a:pt x="3654" y="987"/>
                  <a:pt x="3654" y="988"/>
                  <a:pt x="3655" y="988"/>
                </a:cubicBezTo>
                <a:cubicBezTo>
                  <a:pt x="3656" y="989"/>
                  <a:pt x="3656" y="990"/>
                  <a:pt x="3656" y="991"/>
                </a:cubicBezTo>
                <a:cubicBezTo>
                  <a:pt x="3656" y="993"/>
                  <a:pt x="3657" y="992"/>
                  <a:pt x="3657" y="991"/>
                </a:cubicBezTo>
                <a:cubicBezTo>
                  <a:pt x="3657" y="991"/>
                  <a:pt x="3658" y="991"/>
                  <a:pt x="3659" y="991"/>
                </a:cubicBezTo>
                <a:cubicBezTo>
                  <a:pt x="3660" y="992"/>
                  <a:pt x="3661" y="991"/>
                  <a:pt x="3662" y="991"/>
                </a:cubicBezTo>
                <a:cubicBezTo>
                  <a:pt x="3663" y="990"/>
                  <a:pt x="3662" y="990"/>
                  <a:pt x="3661" y="989"/>
                </a:cubicBezTo>
                <a:close/>
                <a:moveTo>
                  <a:pt x="3695" y="990"/>
                </a:moveTo>
                <a:cubicBezTo>
                  <a:pt x="3695" y="990"/>
                  <a:pt x="3694" y="989"/>
                  <a:pt x="3693" y="990"/>
                </a:cubicBezTo>
                <a:cubicBezTo>
                  <a:pt x="3692" y="991"/>
                  <a:pt x="3693" y="992"/>
                  <a:pt x="3693" y="993"/>
                </a:cubicBezTo>
                <a:cubicBezTo>
                  <a:pt x="3692" y="994"/>
                  <a:pt x="3693" y="994"/>
                  <a:pt x="3694" y="993"/>
                </a:cubicBezTo>
                <a:cubicBezTo>
                  <a:pt x="3695" y="993"/>
                  <a:pt x="3695" y="993"/>
                  <a:pt x="3695" y="992"/>
                </a:cubicBezTo>
                <a:cubicBezTo>
                  <a:pt x="3694" y="991"/>
                  <a:pt x="3695" y="990"/>
                  <a:pt x="3695" y="990"/>
                </a:cubicBezTo>
                <a:close/>
                <a:moveTo>
                  <a:pt x="3690" y="994"/>
                </a:moveTo>
                <a:cubicBezTo>
                  <a:pt x="3690" y="994"/>
                  <a:pt x="3689" y="995"/>
                  <a:pt x="3689" y="995"/>
                </a:cubicBezTo>
                <a:cubicBezTo>
                  <a:pt x="3689" y="996"/>
                  <a:pt x="3690" y="996"/>
                  <a:pt x="3691" y="995"/>
                </a:cubicBezTo>
                <a:cubicBezTo>
                  <a:pt x="3691" y="994"/>
                  <a:pt x="3692" y="994"/>
                  <a:pt x="3691" y="993"/>
                </a:cubicBezTo>
                <a:cubicBezTo>
                  <a:pt x="3691" y="993"/>
                  <a:pt x="3690" y="993"/>
                  <a:pt x="3690" y="994"/>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84406" tIns="42203" rIns="84406" bIns="42203" numCol="1" anchor="t" anchorCtr="0" compatLnSpc="1">
            <a:prstTxWarp prst="textNoShape">
              <a:avLst/>
            </a:prstTxWarp>
          </a:bodyPr>
          <a:lstStyle/>
          <a:p>
            <a:pPr lvl="0" latinLnBrk="1"/>
            <a:endParaRPr lang="ko-KR" altLang="en-US" sz="1108">
              <a:solidFill>
                <a:schemeClr val="lt1"/>
              </a:solidFill>
              <a:latin typeface="맑은 고딕" panose="020B0503020000020004" pitchFamily="50" charset="-127"/>
              <a:ea typeface="맑은 고딕" panose="020B0503020000020004" pitchFamily="50" charset="-127"/>
            </a:endParaRPr>
          </a:p>
        </p:txBody>
      </p:sp>
      <p:sp>
        <p:nvSpPr>
          <p:cNvPr id="11" name="TextBox 10"/>
          <p:cNvSpPr txBox="1"/>
          <p:nvPr userDrawn="1"/>
        </p:nvSpPr>
        <p:spPr>
          <a:xfrm>
            <a:off x="4505531" y="116633"/>
            <a:ext cx="4453418" cy="369332"/>
          </a:xfrm>
          <a:prstGeom prst="rect">
            <a:avLst/>
          </a:prstGeom>
          <a:noFill/>
        </p:spPr>
        <p:txBody>
          <a:bodyPr wrap="square" rtlCol="0">
            <a:spAutoFit/>
          </a:bodyPr>
          <a:lstStyle/>
          <a:p>
            <a:pPr algn="r"/>
            <a:r>
              <a:rPr lang="en-US" altLang="ko-KR" sz="1800" b="1" i="1" dirty="0">
                <a:latin typeface="Cambria" pitchFamily="18" charset="0"/>
              </a:rPr>
              <a:t>2016 Global Financial Leaders</a:t>
            </a:r>
            <a:r>
              <a:rPr lang="en-US" altLang="ko-KR" sz="1800" b="1" i="1" baseline="0" dirty="0">
                <a:latin typeface="Cambria" pitchFamily="18" charset="0"/>
              </a:rPr>
              <a:t> Program</a:t>
            </a:r>
          </a:p>
        </p:txBody>
      </p:sp>
      <p:sp>
        <p:nvSpPr>
          <p:cNvPr id="14" name="제목 1"/>
          <p:cNvSpPr>
            <a:spLocks noGrp="1"/>
          </p:cNvSpPr>
          <p:nvPr>
            <p:ph type="ctrTitle" hasCustomPrompt="1"/>
          </p:nvPr>
        </p:nvSpPr>
        <p:spPr>
          <a:xfrm>
            <a:off x="913448" y="1828801"/>
            <a:ext cx="7317105" cy="3048001"/>
          </a:xfrm>
        </p:spPr>
        <p:txBody>
          <a:bodyPr>
            <a:normAutofit/>
          </a:bodyPr>
          <a:lstStyle>
            <a:lvl1pPr latinLnBrk="1">
              <a:defRPr lang="ko-KR" sz="3692" b="0">
                <a:latin typeface="Franklin Gothic Demi" pitchFamily="34" charset="0"/>
                <a:ea typeface="맑은 고딕" panose="020B0503020000020004" pitchFamily="50" charset="-127"/>
                <a:cs typeface="Verdana" pitchFamily="34" charset="0"/>
              </a:defRPr>
            </a:lvl1pPr>
          </a:lstStyle>
          <a:p>
            <a:r>
              <a:rPr lang="en-US" altLang="ko-KR" dirty="0"/>
              <a:t>Title</a:t>
            </a:r>
            <a:endParaRPr lang="ko-KR" dirty="0"/>
          </a:p>
        </p:txBody>
      </p:sp>
      <p:pic>
        <p:nvPicPr>
          <p:cNvPr id="5" name="Picture 4">
            <a:extLst>
              <a:ext uri="{FF2B5EF4-FFF2-40B4-BE49-F238E27FC236}">
                <a16:creationId xmlns:a16="http://schemas.microsoft.com/office/drawing/2014/main" id="{BD1245DD-48AC-43D1-8623-0530489B7745}"/>
              </a:ext>
            </a:extLst>
          </p:cNvPr>
          <p:cNvPicPr>
            <a:picLocks noChangeAspect="1"/>
          </p:cNvPicPr>
          <p:nvPr userDrawn="1"/>
        </p:nvPicPr>
        <p:blipFill>
          <a:blip r:embed="rId2"/>
          <a:stretch>
            <a:fillRect/>
          </a:stretch>
        </p:blipFill>
        <p:spPr>
          <a:xfrm>
            <a:off x="6080289" y="6632598"/>
            <a:ext cx="2861624" cy="225402"/>
          </a:xfrm>
          <a:prstGeom prst="rect">
            <a:avLst/>
          </a:prstGeom>
        </p:spPr>
      </p:pic>
    </p:spTree>
    <p:extLst>
      <p:ext uri="{BB962C8B-B14F-4D97-AF65-F5344CB8AC3E}">
        <p14:creationId xmlns:p14="http://schemas.microsoft.com/office/powerpoint/2010/main" val="19948390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제목 및 내용">
    <p:spTree>
      <p:nvGrpSpPr>
        <p:cNvPr id="1" name=""/>
        <p:cNvGrpSpPr/>
        <p:nvPr/>
      </p:nvGrpSpPr>
      <p:grpSpPr>
        <a:xfrm>
          <a:off x="0" y="0"/>
          <a:ext cx="0" cy="0"/>
          <a:chOff x="0" y="0"/>
          <a:chExt cx="0" cy="0"/>
        </a:xfrm>
      </p:grpSpPr>
      <p:sp>
        <p:nvSpPr>
          <p:cNvPr id="2" name="제목 1"/>
          <p:cNvSpPr>
            <a:spLocks noGrp="1"/>
          </p:cNvSpPr>
          <p:nvPr>
            <p:ph type="title" hasCustomPrompt="1"/>
          </p:nvPr>
        </p:nvSpPr>
        <p:spPr>
          <a:xfrm>
            <a:off x="428597" y="346076"/>
            <a:ext cx="8286808" cy="654032"/>
          </a:xfrm>
        </p:spPr>
        <p:txBody>
          <a:bodyPr>
            <a:normAutofit/>
          </a:bodyPr>
          <a:lstStyle>
            <a:lvl1pPr>
              <a:defRPr sz="2954" baseline="0">
                <a:latin typeface="Franklin Gothic Demi" pitchFamily="34" charset="0"/>
              </a:defRPr>
            </a:lvl1pPr>
          </a:lstStyle>
          <a:p>
            <a:r>
              <a:rPr lang="en-US" altLang="ko-KR" dirty="0"/>
              <a:t>Click to edit Master text styles</a:t>
            </a:r>
            <a:endParaRPr lang="ko-KR" altLang="en-US" dirty="0"/>
          </a:p>
        </p:txBody>
      </p:sp>
      <p:sp>
        <p:nvSpPr>
          <p:cNvPr id="3" name="내용 개체 틀 2"/>
          <p:cNvSpPr>
            <a:spLocks noGrp="1"/>
          </p:cNvSpPr>
          <p:nvPr>
            <p:ph idx="1" hasCustomPrompt="1"/>
          </p:nvPr>
        </p:nvSpPr>
        <p:spPr>
          <a:xfrm>
            <a:off x="428597" y="1357298"/>
            <a:ext cx="8286808" cy="4929222"/>
          </a:xfrm>
        </p:spPr>
        <p:txBody>
          <a:bodyPr/>
          <a:lstStyle>
            <a:lvl1pPr>
              <a:defRPr>
                <a:latin typeface="Times New Roman" pitchFamily="18" charset="0"/>
                <a:cs typeface="Times New Roman" pitchFamily="18" charset="0"/>
              </a:defRPr>
            </a:lvl1pPr>
            <a:lvl2pPr>
              <a:defRPr baseline="0">
                <a:latin typeface="Times New Roman" pitchFamily="18" charset="0"/>
                <a:ea typeface="Arial Unicode MS" pitchFamily="50" charset="-127"/>
                <a:cs typeface="Times New Roman" pitchFamily="18" charset="0"/>
              </a:defRPr>
            </a:lvl2pPr>
            <a:lvl3pPr>
              <a:defRPr baseline="0">
                <a:latin typeface="Times New Roman" pitchFamily="18" charset="0"/>
                <a:ea typeface="Arial Unicode MS" pitchFamily="50" charset="-127"/>
                <a:cs typeface="Times New Roman" pitchFamily="18" charset="0"/>
              </a:defRPr>
            </a:lvl3pPr>
            <a:lvl4pPr>
              <a:defRPr baseline="0">
                <a:latin typeface="Times New Roman" pitchFamily="18" charset="0"/>
                <a:ea typeface="Arial Unicode MS" pitchFamily="50" charset="-127"/>
                <a:cs typeface="Times New Roman" pitchFamily="18" charset="0"/>
              </a:defRPr>
            </a:lvl4pPr>
            <a:lvl5pPr>
              <a:defRPr baseline="0">
                <a:latin typeface="Times New Roman" pitchFamily="18" charset="0"/>
                <a:ea typeface="Arial Unicode MS" pitchFamily="50" charset="-127"/>
                <a:cs typeface="Times New Roman" pitchFamily="18" charset="0"/>
              </a:defRPr>
            </a:lvl5pPr>
          </a:lstStyle>
          <a:p>
            <a:pPr lvl="0"/>
            <a:r>
              <a:rPr lang="en-US" altLang="ko-KR" dirty="0"/>
              <a:t>Click to edit Master text styles</a:t>
            </a:r>
            <a:endParaRPr lang="ko-KR" altLang="en-US" dirty="0"/>
          </a:p>
          <a:p>
            <a:pPr lvl="1"/>
            <a:r>
              <a:rPr lang="en-US" altLang="ko-KR" dirty="0"/>
              <a:t>Second Level</a:t>
            </a:r>
            <a:endParaRPr lang="ko-KR" altLang="en-US" dirty="0"/>
          </a:p>
          <a:p>
            <a:pPr lvl="2"/>
            <a:r>
              <a:rPr lang="en-US" altLang="ko-KR" dirty="0"/>
              <a:t>Third Level</a:t>
            </a:r>
            <a:endParaRPr lang="ko-KR" altLang="en-US" dirty="0"/>
          </a:p>
          <a:p>
            <a:pPr lvl="3"/>
            <a:r>
              <a:rPr lang="en-US" altLang="ko-KR" dirty="0"/>
              <a:t>Fourth Level</a:t>
            </a:r>
            <a:endParaRPr lang="ko-KR" altLang="en-US" dirty="0"/>
          </a:p>
          <a:p>
            <a:pPr lvl="4"/>
            <a:r>
              <a:rPr lang="en-US" altLang="ko-KR" dirty="0"/>
              <a:t>Fifth Level</a:t>
            </a:r>
            <a:endParaRPr lang="ko-KR" altLang="en-US" dirty="0"/>
          </a:p>
        </p:txBody>
      </p:sp>
      <p:sp>
        <p:nvSpPr>
          <p:cNvPr id="11266" name="Rectangle 2"/>
          <p:cNvSpPr>
            <a:spLocks noChangeArrowheads="1"/>
          </p:cNvSpPr>
          <p:nvPr userDrawn="1"/>
        </p:nvSpPr>
        <p:spPr bwMode="auto">
          <a:xfrm>
            <a:off x="0" y="53252"/>
            <a:ext cx="170521" cy="262829"/>
          </a:xfrm>
          <a:prstGeom prst="rect">
            <a:avLst/>
          </a:prstGeom>
          <a:noFill/>
          <a:ln w="9525">
            <a:noFill/>
            <a:miter lim="800000"/>
            <a:headEnd/>
            <a:tailEnd/>
          </a:ln>
          <a:effectLst/>
        </p:spPr>
        <p:txBody>
          <a:bodyPr vert="horz" wrap="none" lIns="84406" tIns="42203" rIns="84406" bIns="42203" numCol="1" anchor="ctr" anchorCtr="0" compatLnSpc="1">
            <a:prstTxWarp prst="textNoShape">
              <a:avLst/>
            </a:prstTxWarp>
            <a:spAutoFit/>
          </a:bodyPr>
          <a:lstStyle/>
          <a:p>
            <a:endParaRPr lang="ko-KR" altLang="en-US" sz="1108"/>
          </a:p>
        </p:txBody>
      </p:sp>
      <p:sp>
        <p:nvSpPr>
          <p:cNvPr id="11268" name="Rectangle 4"/>
          <p:cNvSpPr>
            <a:spLocks noChangeArrowheads="1"/>
          </p:cNvSpPr>
          <p:nvPr userDrawn="1"/>
        </p:nvSpPr>
        <p:spPr bwMode="auto">
          <a:xfrm>
            <a:off x="0" y="53252"/>
            <a:ext cx="170521" cy="262829"/>
          </a:xfrm>
          <a:prstGeom prst="rect">
            <a:avLst/>
          </a:prstGeom>
          <a:noFill/>
          <a:ln w="9525">
            <a:noFill/>
            <a:miter lim="800000"/>
            <a:headEnd/>
            <a:tailEnd/>
          </a:ln>
          <a:effectLst/>
        </p:spPr>
        <p:txBody>
          <a:bodyPr vert="horz" wrap="none" lIns="84406" tIns="42203" rIns="84406" bIns="42203" numCol="1" anchor="ctr" anchorCtr="0" compatLnSpc="1">
            <a:prstTxWarp prst="textNoShape">
              <a:avLst/>
            </a:prstTxWarp>
            <a:spAutoFit/>
          </a:bodyPr>
          <a:lstStyle/>
          <a:p>
            <a:endParaRPr lang="ko-KR" altLang="en-US" sz="1108"/>
          </a:p>
        </p:txBody>
      </p:sp>
      <p:sp>
        <p:nvSpPr>
          <p:cNvPr id="7" name="Date Placeholder 6"/>
          <p:cNvSpPr>
            <a:spLocks noGrp="1"/>
          </p:cNvSpPr>
          <p:nvPr>
            <p:ph type="dt" sz="half" idx="10"/>
          </p:nvPr>
        </p:nvSpPr>
        <p:spPr/>
        <p:txBody>
          <a:bodyPr/>
          <a:lstStyle/>
          <a:p>
            <a:endParaRPr lang="ko-KR" altLang="en-US"/>
          </a:p>
        </p:txBody>
      </p:sp>
      <p:sp>
        <p:nvSpPr>
          <p:cNvPr id="13" name="슬라이드 번호 개체 틀 5"/>
          <p:cNvSpPr>
            <a:spLocks noGrp="1"/>
          </p:cNvSpPr>
          <p:nvPr>
            <p:ph type="sldNum" sz="quarter" idx="12"/>
          </p:nvPr>
        </p:nvSpPr>
        <p:spPr>
          <a:xfrm>
            <a:off x="7864102" y="6591405"/>
            <a:ext cx="851303" cy="214314"/>
          </a:xfrm>
        </p:spPr>
        <p:txBody>
          <a:bodyPr/>
          <a:lstStyle>
            <a:lvl1pPr>
              <a:defRPr>
                <a:solidFill>
                  <a:schemeClr val="accent1"/>
                </a:solidFill>
              </a:defRPr>
            </a:lvl1pPr>
          </a:lstStyle>
          <a:p>
            <a:pPr algn="ctr"/>
            <a:fld id="{0C3A1854-6B63-4059-B360-A3C4972BF0FC}" type="slidenum">
              <a:rPr lang="ko-KR" altLang="en-US" smtClean="0"/>
              <a:pPr algn="ctr"/>
              <a:t>‹#›</a:t>
            </a:fld>
            <a:endParaRPr lang="ko-KR" altLang="en-US" dirty="0"/>
          </a:p>
        </p:txBody>
      </p:sp>
      <p:pic>
        <p:nvPicPr>
          <p:cNvPr id="9" name="Picture 8">
            <a:extLst>
              <a:ext uri="{FF2B5EF4-FFF2-40B4-BE49-F238E27FC236}">
                <a16:creationId xmlns:a16="http://schemas.microsoft.com/office/drawing/2014/main" id="{B684D4E8-8862-45C9-B768-F50ABC1CAE3F}"/>
              </a:ext>
            </a:extLst>
          </p:cNvPr>
          <p:cNvPicPr>
            <a:picLocks noChangeAspect="1"/>
          </p:cNvPicPr>
          <p:nvPr userDrawn="1"/>
        </p:nvPicPr>
        <p:blipFill>
          <a:blip r:embed="rId2"/>
          <a:stretch>
            <a:fillRect/>
          </a:stretch>
        </p:blipFill>
        <p:spPr>
          <a:xfrm>
            <a:off x="6080289" y="6632598"/>
            <a:ext cx="2861624" cy="225402"/>
          </a:xfrm>
          <a:prstGeom prst="rect">
            <a:avLst/>
          </a:prstGeom>
        </p:spPr>
      </p:pic>
    </p:spTree>
    <p:extLst>
      <p:ext uri="{BB962C8B-B14F-4D97-AF65-F5344CB8AC3E}">
        <p14:creationId xmlns:p14="http://schemas.microsoft.com/office/powerpoint/2010/main" val="22396211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4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10356211"/>
      </p:ext>
    </p:extLst>
  </p:cSld>
  <p:clrMapOvr>
    <a:masterClrMapping/>
  </p:clrMapOvr>
  <p:transition>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9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889589156"/>
      </p:ext>
    </p:extLst>
  </p:cSld>
  <p:clrMapOvr>
    <a:masterClrMapping/>
  </p:clrMapOvr>
  <p:transitio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90523231"/>
      </p:ext>
    </p:extLst>
  </p:cSld>
  <p:clrMapOvr>
    <a:masterClrMapping/>
  </p:clrMapOvr>
  <p:transition>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648967801"/>
      </p:ext>
    </p:extLst>
  </p:cSld>
  <p:clrMapOvr>
    <a:masterClrMapping/>
  </p:clrMapOvr>
  <p:transition>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5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58047682"/>
      </p:ext>
    </p:extLst>
  </p:cSld>
  <p:clrMapOvr>
    <a:masterClrMapping/>
  </p:clrMapOvr>
  <p:transition>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4" name="Picture 3">
            <a:extLst>
              <a:ext uri="{FF2B5EF4-FFF2-40B4-BE49-F238E27FC236}">
                <a16:creationId xmlns:a16="http://schemas.microsoft.com/office/drawing/2014/main" id="{360461D7-D641-489F-95F2-1454F9C264C7}"/>
              </a:ext>
            </a:extLst>
          </p:cNvPr>
          <p:cNvPicPr>
            <a:picLocks noChangeAspect="1"/>
          </p:cNvPicPr>
          <p:nvPr userDrawn="1"/>
        </p:nvPicPr>
        <p:blipFill>
          <a:blip r:embed="rId15"/>
          <a:stretch>
            <a:fillRect/>
          </a:stretch>
        </p:blipFill>
        <p:spPr>
          <a:xfrm>
            <a:off x="0" y="6183005"/>
            <a:ext cx="4769963" cy="674995"/>
          </a:xfrm>
          <a:prstGeom prst="rect">
            <a:avLst/>
          </a:prstGeom>
        </p:spPr>
      </p:pic>
    </p:spTree>
    <p:extLst>
      <p:ext uri="{BB962C8B-B14F-4D97-AF65-F5344CB8AC3E}">
        <p14:creationId xmlns:p14="http://schemas.microsoft.com/office/powerpoint/2010/main" val="642971403"/>
      </p:ext>
    </p:extLst>
  </p:cSld>
  <p:clrMap bg1="lt1" tx1="dk1" bg2="lt2" tx2="dk2" accent1="accent1" accent2="accent2" accent3="accent3" accent4="accent4" accent5="accent5" accent6="accent6" hlink="hlink" folHlink="folHlink"/>
  <p:sldLayoutIdLst>
    <p:sldLayoutId id="2147483662" r:id="rId1"/>
    <p:sldLayoutId id="2147483672" r:id="rId2"/>
    <p:sldLayoutId id="2147483673" r:id="rId3"/>
    <p:sldLayoutId id="2147483674" r:id="rId4"/>
    <p:sldLayoutId id="2147483681"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1.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1.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1.xml"/><Relationship Id="rId5" Type="http://schemas.openxmlformats.org/officeDocument/2006/relationships/image" Target="../media/image82.png"/><Relationship Id="rId4" Type="http://schemas.openxmlformats.org/officeDocument/2006/relationships/image" Target="../media/image81.png"/></Relationships>
</file>

<file path=ppt/slides/_rels/slide133.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1.xml"/><Relationship Id="rId4" Type="http://schemas.openxmlformats.org/officeDocument/2006/relationships/image" Target="../media/image85.png"/></Relationships>
</file>

<file path=ppt/slides/_rels/slide134.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1.xml"/></Relationships>
</file>

<file path=ppt/slides/_rels/slide139.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40.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1.xml"/></Relationships>
</file>

<file path=ppt/slides/_rels/slide141.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4.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1.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8.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1.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3.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1.xml"/></Relationships>
</file>

<file path=ppt/slides/_rels/slide154.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1.xml"/></Relationships>
</file>

<file path=ppt/slides/_rels/slide155.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1.xml"/></Relationships>
</file>

<file path=ppt/slides/_rels/slide156.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1.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9.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60.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1.xml"/></Relationships>
</file>

<file path=ppt/slides/_rels/slide161.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1.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4.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1.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6.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1.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9.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70.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1.xml"/></Relationships>
</file>

<file path=ppt/slides/_rels/slide171.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1.xml"/></Relationships>
</file>

<file path=ppt/slides/_rels/slide172.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png"/><Relationship Id="rId1" Type="http://schemas.openxmlformats.org/officeDocument/2006/relationships/slideLayout" Target="../slideLayouts/slideLayout1.xml"/></Relationships>
</file>

<file path=ppt/slides/_rels/slide173.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1.xml"/></Relationships>
</file>

<file path=ppt/slides/_rels/slide174.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1.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7.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1.xml"/></Relationships>
</file>

<file path=ppt/slides/_rels/slide178.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1.xml"/></Relationships>
</file>

<file path=ppt/slides/_rels/slide179.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80.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1.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2.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1.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5.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1.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186.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1.xml"/></Relationships>
</file>

<file path=ppt/slides/_rels/slide187.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1.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4.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1.xml"/></Relationships>
</file>

<file path=ppt/slides/_rels/slide195.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1.xml"/></Relationships>
</file>

<file path=ppt/slides/_rels/slide196.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1.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99.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20.png"/><Relationship Id="rId1" Type="http://schemas.openxmlformats.org/officeDocument/2006/relationships/slideLayout" Target="../slideLayouts/slideLayout1.xml"/><Relationship Id="rId4" Type="http://schemas.openxmlformats.org/officeDocument/2006/relationships/image" Target="../media/image122.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3.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1.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2" Type="http://schemas.openxmlformats.org/officeDocument/2006/relationships/image" Target="../media/image124.png"/><Relationship Id="rId1" Type="http://schemas.openxmlformats.org/officeDocument/2006/relationships/slideLayout" Target="../slideLayouts/slideLayout1.xml"/></Relationships>
</file>

<file path=ppt/slides/_rels/slide213.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220.xml.rels><?xml version="1.0" encoding="UTF-8" standalone="yes"?>
<Relationships xmlns="http://schemas.openxmlformats.org/package/2006/relationships"><Relationship Id="rId2" Type="http://schemas.openxmlformats.org/officeDocument/2006/relationships/image" Target="../media/image126.emf"/><Relationship Id="rId1" Type="http://schemas.openxmlformats.org/officeDocument/2006/relationships/slideLayout" Target="../slideLayouts/slideLayout1.xml"/></Relationships>
</file>

<file path=ppt/slides/_rels/slide221.xml.rels><?xml version="1.0" encoding="UTF-8" standalone="yes"?>
<Relationships xmlns="http://schemas.openxmlformats.org/package/2006/relationships"><Relationship Id="rId2" Type="http://schemas.openxmlformats.org/officeDocument/2006/relationships/image" Target="../media/image127.emf"/><Relationship Id="rId1" Type="http://schemas.openxmlformats.org/officeDocument/2006/relationships/slideLayout" Target="../slideLayouts/slideLayout1.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6.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1.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230.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1.xml"/></Relationships>
</file>

<file path=ppt/slides/_rels/slide231.xml.rels><?xml version="1.0" encoding="UTF-8" standalone="yes"?>
<Relationships xmlns="http://schemas.openxmlformats.org/package/2006/relationships"><Relationship Id="rId2" Type="http://schemas.openxmlformats.org/officeDocument/2006/relationships/image" Target="../media/image130.png"/><Relationship Id="rId1" Type="http://schemas.openxmlformats.org/officeDocument/2006/relationships/slideLayout" Target="../slideLayouts/slideLayout1.xml"/></Relationships>
</file>

<file path=ppt/slides/_rels/slide232.xml.rels><?xml version="1.0" encoding="UTF-8" standalone="yes"?>
<Relationships xmlns="http://schemas.openxmlformats.org/package/2006/relationships"><Relationship Id="rId2" Type="http://schemas.openxmlformats.org/officeDocument/2006/relationships/image" Target="../media/image131.emf"/><Relationship Id="rId1" Type="http://schemas.openxmlformats.org/officeDocument/2006/relationships/slideLayout" Target="../slideLayouts/slideLayout1.xml"/></Relationships>
</file>

<file path=ppt/slides/_rels/slide233.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1.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240.xml.rels><?xml version="1.0" encoding="UTF-8" standalone="yes"?>
<Relationships xmlns="http://schemas.openxmlformats.org/package/2006/relationships"><Relationship Id="rId3" Type="http://schemas.openxmlformats.org/officeDocument/2006/relationships/diagramLayout" Target="../diagrams/layout19.xml"/><Relationship Id="rId2" Type="http://schemas.openxmlformats.org/officeDocument/2006/relationships/diagramData" Target="../diagrams/data19.xml"/><Relationship Id="rId1" Type="http://schemas.openxmlformats.org/officeDocument/2006/relationships/slideLayout" Target="../slideLayouts/slideLayout1.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241.xml.rels><?xml version="1.0" encoding="UTF-8" standalone="yes"?>
<Relationships xmlns="http://schemas.openxmlformats.org/package/2006/relationships"><Relationship Id="rId3" Type="http://schemas.openxmlformats.org/officeDocument/2006/relationships/diagramLayout" Target="../diagrams/layout20.xml"/><Relationship Id="rId2" Type="http://schemas.openxmlformats.org/officeDocument/2006/relationships/diagramData" Target="../diagrams/data20.xml"/><Relationship Id="rId1" Type="http://schemas.openxmlformats.org/officeDocument/2006/relationships/slideLayout" Target="../slideLayouts/slideLayout1.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242.xml.rels><?xml version="1.0" encoding="UTF-8" standalone="yes"?>
<Relationships xmlns="http://schemas.openxmlformats.org/package/2006/relationships"><Relationship Id="rId3" Type="http://schemas.openxmlformats.org/officeDocument/2006/relationships/image" Target="../media/image134.emf"/><Relationship Id="rId2" Type="http://schemas.openxmlformats.org/officeDocument/2006/relationships/image" Target="../media/image133.emf"/><Relationship Id="rId1" Type="http://schemas.openxmlformats.org/officeDocument/2006/relationships/slideLayout" Target="../slideLayouts/slideLayout13.xml"/></Relationships>
</file>

<file path=ppt/slides/_rels/slide243.xml.rels><?xml version="1.0" encoding="UTF-8" standalone="yes"?>
<Relationships xmlns="http://schemas.openxmlformats.org/package/2006/relationships"><Relationship Id="rId3" Type="http://schemas.openxmlformats.org/officeDocument/2006/relationships/diagramLayout" Target="../diagrams/layout21.xml"/><Relationship Id="rId2" Type="http://schemas.openxmlformats.org/officeDocument/2006/relationships/diagramData" Target="../diagrams/data21.xml"/><Relationship Id="rId1" Type="http://schemas.openxmlformats.org/officeDocument/2006/relationships/slideLayout" Target="../slideLayouts/slideLayout1.xml"/><Relationship Id="rId6" Type="http://schemas.microsoft.com/office/2007/relationships/diagramDrawing" Target="../diagrams/drawing21.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244.xml.rels><?xml version="1.0" encoding="UTF-8" standalone="yes"?>
<Relationships xmlns="http://schemas.openxmlformats.org/package/2006/relationships"><Relationship Id="rId3" Type="http://schemas.openxmlformats.org/officeDocument/2006/relationships/diagramLayout" Target="../diagrams/layout22.xml"/><Relationship Id="rId2" Type="http://schemas.openxmlformats.org/officeDocument/2006/relationships/diagramData" Target="../diagrams/data22.xml"/><Relationship Id="rId1" Type="http://schemas.openxmlformats.org/officeDocument/2006/relationships/slideLayout" Target="../slideLayouts/slideLayout1.xml"/><Relationship Id="rId6" Type="http://schemas.microsoft.com/office/2007/relationships/diagramDrawing" Target="../diagrams/drawing22.xml"/><Relationship Id="rId5" Type="http://schemas.openxmlformats.org/officeDocument/2006/relationships/diagramColors" Target="../diagrams/colors22.xml"/><Relationship Id="rId4" Type="http://schemas.openxmlformats.org/officeDocument/2006/relationships/diagramQuickStyle" Target="../diagrams/quickStyle22.xml"/></Relationships>
</file>

<file path=ppt/slides/_rels/slide245.xml.rels><?xml version="1.0" encoding="UTF-8" standalone="yes"?>
<Relationships xmlns="http://schemas.openxmlformats.org/package/2006/relationships"><Relationship Id="rId2" Type="http://schemas.openxmlformats.org/officeDocument/2006/relationships/image" Target="../media/image135.png"/><Relationship Id="rId1" Type="http://schemas.openxmlformats.org/officeDocument/2006/relationships/slideLayout" Target="../slideLayouts/slideLayout1.xml"/></Relationships>
</file>

<file path=ppt/slides/_rels/slide246.xml.rels><?xml version="1.0" encoding="UTF-8" standalone="yes"?>
<Relationships xmlns="http://schemas.openxmlformats.org/package/2006/relationships"><Relationship Id="rId3" Type="http://schemas.openxmlformats.org/officeDocument/2006/relationships/image" Target="../media/image137.emf"/><Relationship Id="rId2" Type="http://schemas.openxmlformats.org/officeDocument/2006/relationships/image" Target="../media/image136.emf"/><Relationship Id="rId1" Type="http://schemas.openxmlformats.org/officeDocument/2006/relationships/slideLayout" Target="../slideLayouts/slideLayout12.xml"/></Relationships>
</file>

<file path=ppt/slides/_rels/slide247.xml.rels><?xml version="1.0" encoding="UTF-8" standalone="yes"?>
<Relationships xmlns="http://schemas.openxmlformats.org/package/2006/relationships"><Relationship Id="rId2" Type="http://schemas.openxmlformats.org/officeDocument/2006/relationships/image" Target="../media/image138.png"/><Relationship Id="rId1" Type="http://schemas.openxmlformats.org/officeDocument/2006/relationships/slideLayout" Target="../slideLayouts/slideLayout1.xml"/></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9.xml.rels><?xml version="1.0" encoding="UTF-8" standalone="yes"?>
<Relationships xmlns="http://schemas.openxmlformats.org/package/2006/relationships"><Relationship Id="rId2" Type="http://schemas.openxmlformats.org/officeDocument/2006/relationships/image" Target="../media/image139.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4.xml.rels><?xml version="1.0" encoding="UTF-8" standalone="yes"?>
<Relationships xmlns="http://schemas.openxmlformats.org/package/2006/relationships"><Relationship Id="rId2" Type="http://schemas.openxmlformats.org/officeDocument/2006/relationships/image" Target="../media/image140.png"/><Relationship Id="rId1" Type="http://schemas.openxmlformats.org/officeDocument/2006/relationships/slideLayout" Target="../slideLayouts/slideLayout1.xml"/></Relationships>
</file>

<file path=ppt/slides/_rels/slide255.xml.rels><?xml version="1.0" encoding="UTF-8" standalone="yes"?>
<Relationships xmlns="http://schemas.openxmlformats.org/package/2006/relationships"><Relationship Id="rId2" Type="http://schemas.openxmlformats.org/officeDocument/2006/relationships/image" Target="../media/image141.png"/><Relationship Id="rId1" Type="http://schemas.openxmlformats.org/officeDocument/2006/relationships/slideLayout" Target="../slideLayouts/slideLayout1.xml"/></Relationships>
</file>

<file path=ppt/slides/_rels/slide256.xml.rels><?xml version="1.0" encoding="UTF-8" standalone="yes"?>
<Relationships xmlns="http://schemas.openxmlformats.org/package/2006/relationships"><Relationship Id="rId2" Type="http://schemas.openxmlformats.org/officeDocument/2006/relationships/image" Target="../media/image142.emf"/><Relationship Id="rId1" Type="http://schemas.openxmlformats.org/officeDocument/2006/relationships/slideLayout" Target="../slideLayouts/slideLayout1.xml"/></Relationships>
</file>

<file path=ppt/slides/_rels/slide257.xml.rels><?xml version="1.0" encoding="UTF-8" standalone="yes"?>
<Relationships xmlns="http://schemas.openxmlformats.org/package/2006/relationships"><Relationship Id="rId2" Type="http://schemas.openxmlformats.org/officeDocument/2006/relationships/image" Target="../media/image143.emf"/><Relationship Id="rId1" Type="http://schemas.openxmlformats.org/officeDocument/2006/relationships/slideLayout" Target="../slideLayouts/slideLayout1.xml"/></Relationships>
</file>

<file path=ppt/slides/_rels/slide258.xml.rels><?xml version="1.0" encoding="UTF-8" standalone="yes"?>
<Relationships xmlns="http://schemas.openxmlformats.org/package/2006/relationships"><Relationship Id="rId2" Type="http://schemas.openxmlformats.org/officeDocument/2006/relationships/image" Target="../media/image144.png"/><Relationship Id="rId1" Type="http://schemas.openxmlformats.org/officeDocument/2006/relationships/slideLayout" Target="../slideLayouts/slideLayout1.x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1.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3.xml.rels><?xml version="1.0" encoding="UTF-8" standalone="yes"?>
<Relationships xmlns="http://schemas.openxmlformats.org/package/2006/relationships"><Relationship Id="rId2" Type="http://schemas.openxmlformats.org/officeDocument/2006/relationships/image" Target="../media/image145.png"/><Relationship Id="rId1" Type="http://schemas.openxmlformats.org/officeDocument/2006/relationships/slideLayout" Target="../slideLayouts/slideLayout1.xml"/></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70.xml.rels><?xml version="1.0" encoding="UTF-8" standalone="yes"?>
<Relationships xmlns="http://schemas.openxmlformats.org/package/2006/relationships"><Relationship Id="rId2" Type="http://schemas.openxmlformats.org/officeDocument/2006/relationships/image" Target="../media/image146.png"/><Relationship Id="rId1" Type="http://schemas.openxmlformats.org/officeDocument/2006/relationships/slideLayout" Target="../slideLayouts/slideLayout1.xml"/></Relationships>
</file>

<file path=ppt/slides/_rels/slide2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6.xml.rels><?xml version="1.0" encoding="UTF-8" standalone="yes"?>
<Relationships xmlns="http://schemas.openxmlformats.org/package/2006/relationships"><Relationship Id="rId2" Type="http://schemas.openxmlformats.org/officeDocument/2006/relationships/image" Target="../media/image147.emf"/><Relationship Id="rId1" Type="http://schemas.openxmlformats.org/officeDocument/2006/relationships/slideLayout" Target="../slideLayouts/slideLayout1.xml"/></Relationships>
</file>

<file path=ppt/slides/_rels/slide2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1.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image" Target="../media/image148.png"/><Relationship Id="rId1" Type="http://schemas.openxmlformats.org/officeDocument/2006/relationships/slideLayout" Target="../slideLayouts/slideLayout1.xml"/></Relationships>
</file>

<file path=ppt/slides/_rels/slide282.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image" Target="../media/image150.png"/><Relationship Id="rId1" Type="http://schemas.openxmlformats.org/officeDocument/2006/relationships/slideLayout" Target="../slideLayouts/slideLayout1.xml"/></Relationships>
</file>

<file path=ppt/slides/_rels/slide2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7.xml.rels><?xml version="1.0" encoding="UTF-8" standalone="yes"?>
<Relationships xmlns="http://schemas.openxmlformats.org/package/2006/relationships"><Relationship Id="rId2" Type="http://schemas.openxmlformats.org/officeDocument/2006/relationships/image" Target="../media/image152.png"/><Relationship Id="rId1" Type="http://schemas.openxmlformats.org/officeDocument/2006/relationships/slideLayout" Target="../slideLayouts/slideLayout1.xml"/></Relationships>
</file>

<file path=ppt/slides/_rels/slide288.xml.rels><?xml version="1.0" encoding="UTF-8" standalone="yes"?>
<Relationships xmlns="http://schemas.openxmlformats.org/package/2006/relationships"><Relationship Id="rId2" Type="http://schemas.openxmlformats.org/officeDocument/2006/relationships/image" Target="../media/image153.emf"/><Relationship Id="rId1" Type="http://schemas.openxmlformats.org/officeDocument/2006/relationships/slideLayout" Target="../slideLayouts/slideLayout1.xml"/></Relationships>
</file>

<file path=ppt/slides/_rels/slide289.xml.rels><?xml version="1.0" encoding="UTF-8" standalone="yes"?>
<Relationships xmlns="http://schemas.openxmlformats.org/package/2006/relationships"><Relationship Id="rId2" Type="http://schemas.openxmlformats.org/officeDocument/2006/relationships/image" Target="../media/image154.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90.xml.rels><?xml version="1.0" encoding="UTF-8" standalone="yes"?>
<Relationships xmlns="http://schemas.openxmlformats.org/package/2006/relationships"><Relationship Id="rId2" Type="http://schemas.openxmlformats.org/officeDocument/2006/relationships/image" Target="../media/image155.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17.wmf"/><Relationship Id="rId4" Type="http://schemas.openxmlformats.org/officeDocument/2006/relationships/oleObject" Target="../embeddings/oleObject1.bin"/></Relationships>
</file>

<file path=ppt/slides/_rels/slide3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20.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hyperlink" Target="http://www.edbodmer.com/" TargetMode="Externa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1.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46.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1.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54.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1.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55.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1.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56.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1.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57.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1.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5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1.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1.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1.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1.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grpSp>
        <p:nvGrpSpPr>
          <p:cNvPr id="7" name="Group 6" title="intersecting circles">
            <a:extLst>
              <a:ext uri="{FF2B5EF4-FFF2-40B4-BE49-F238E27FC236}">
                <a16:creationId xmlns:a16="http://schemas.microsoft.com/office/drawing/2014/main" id="{D2C4BFA1-2075-4901-9E24-E41D1FDD51FD}"/>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66610" y="498348"/>
            <a:ext cx="7426997" cy="5861304"/>
            <a:chOff x="1155481" y="498348"/>
            <a:chExt cx="9902663" cy="5861304"/>
          </a:xfrm>
        </p:grpSpPr>
        <p:sp>
          <p:nvSpPr>
            <p:cNvPr id="8" name="Oval 5">
              <a:extLst>
                <a:ext uri="{FF2B5EF4-FFF2-40B4-BE49-F238E27FC236}">
                  <a16:creationId xmlns:a16="http://schemas.microsoft.com/office/drawing/2014/main" id="{985A7375-E3AF-4F5C-85AE-17E8832952CA}"/>
                </a:ext>
              </a:extLst>
            </p:cNvPr>
            <p:cNvSpPr>
              <a:spLocks noChangeArrowheads="1"/>
            </p:cNvSpPr>
            <p:nvPr>
              <p:extLst>
                <p:ext uri="{386F3935-93C4-4BCD-93E2-E3B085C9AB24}">
                  <p16:designElem xmlns:p16="http://schemas.microsoft.com/office/powerpoint/2015/main" val="1"/>
                </p:ext>
              </p:extLst>
            </p:nvPr>
          </p:nvSpPr>
          <p:spPr bwMode="auto">
            <a:xfrm>
              <a:off x="1155481" y="498348"/>
              <a:ext cx="5861304" cy="5861304"/>
            </a:xfrm>
            <a:prstGeom prst="ellipse">
              <a:avLst/>
            </a:prstGeom>
            <a:solidFill>
              <a:schemeClr val="accent1">
                <a:alpha val="55000"/>
              </a:schemeClr>
            </a:solidFill>
            <a:ln>
              <a:noFill/>
            </a:ln>
          </p:spPr>
        </p:sp>
        <p:sp>
          <p:nvSpPr>
            <p:cNvPr id="9" name="Oval 8">
              <a:extLst>
                <a:ext uri="{FF2B5EF4-FFF2-40B4-BE49-F238E27FC236}">
                  <a16:creationId xmlns:a16="http://schemas.microsoft.com/office/drawing/2014/main" id="{F0307F65-8304-4FA8-A841-D4D7625411BE}"/>
                </a:ext>
              </a:extLst>
            </p:cNvPr>
            <p:cNvSpPr>
              <a:spLocks noChangeArrowheads="1"/>
            </p:cNvSpPr>
            <p:nvPr>
              <p:extLst>
                <p:ext uri="{386F3935-93C4-4BCD-93E2-E3B085C9AB24}">
                  <p16:designElem xmlns:p16="http://schemas.microsoft.com/office/powerpoint/2015/main" val="1"/>
                </p:ext>
              </p:extLst>
            </p:nvPr>
          </p:nvSpPr>
          <p:spPr bwMode="auto">
            <a:xfrm>
              <a:off x="5196840" y="498348"/>
              <a:ext cx="5861304" cy="5861304"/>
            </a:xfrm>
            <a:prstGeom prst="ellipse">
              <a:avLst/>
            </a:prstGeom>
            <a:solidFill>
              <a:schemeClr val="accent1">
                <a:alpha val="55000"/>
              </a:schemeClr>
            </a:solidFill>
            <a:ln>
              <a:noFill/>
            </a:ln>
          </p:spPr>
        </p:sp>
        <p:sp>
          <p:nvSpPr>
            <p:cNvPr id="10" name="Oval 5">
              <a:extLst>
                <a:ext uri="{FF2B5EF4-FFF2-40B4-BE49-F238E27FC236}">
                  <a16:creationId xmlns:a16="http://schemas.microsoft.com/office/drawing/2014/main" id="{C8B8394C-136F-4E05-A002-D93A5E79CD50}"/>
                </a:ext>
              </a:extLst>
            </p:cNvPr>
            <p:cNvSpPr>
              <a:spLocks noChangeArrowheads="1"/>
            </p:cNvSpPr>
            <p:nvPr>
              <p:extLst>
                <p:ext uri="{386F3935-93C4-4BCD-93E2-E3B085C9AB24}">
                  <p16:designElem xmlns:p16="http://schemas.microsoft.com/office/powerpoint/2015/main" val="1"/>
                </p:ext>
              </p:extLst>
            </p:nvPr>
          </p:nvSpPr>
          <p:spPr bwMode="auto">
            <a:xfrm>
              <a:off x="3165348" y="498348"/>
              <a:ext cx="5861304" cy="5861304"/>
            </a:xfrm>
            <a:prstGeom prst="ellipse">
              <a:avLst/>
            </a:prstGeom>
            <a:solidFill>
              <a:schemeClr val="accent1">
                <a:alpha val="70000"/>
              </a:schemeClr>
            </a:solidFill>
            <a:ln>
              <a:noFill/>
            </a:ln>
          </p:spPr>
        </p:sp>
      </p:grpSp>
      <p:sp>
        <p:nvSpPr>
          <p:cNvPr id="12" name="Rectangle 11" title="ribbon">
            <a:extLst>
              <a:ext uri="{FF2B5EF4-FFF2-40B4-BE49-F238E27FC236}">
                <a16:creationId xmlns:a16="http://schemas.microsoft.com/office/drawing/2014/main" id="{053FB2EE-284F-4C87-AB3D-BBF87A9FAB9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514600"/>
            <a:ext cx="9144000" cy="1828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7AEA3B4A-E4C0-44F8-A0B2-3543BAC7FCB3}"/>
              </a:ext>
            </a:extLst>
          </p:cNvPr>
          <p:cNvSpPr>
            <a:spLocks noGrp="1"/>
          </p:cNvSpPr>
          <p:nvPr>
            <p:ph type="title"/>
          </p:nvPr>
        </p:nvSpPr>
        <p:spPr>
          <a:xfrm>
            <a:off x="1143000" y="2776538"/>
            <a:ext cx="6858000" cy="1381188"/>
          </a:xfrm>
        </p:spPr>
        <p:txBody>
          <a:bodyPr vert="horz" lIns="91440" tIns="45720" rIns="91440" bIns="45720" rtlCol="0" anchor="ctr">
            <a:normAutofit/>
          </a:bodyPr>
          <a:lstStyle/>
          <a:p>
            <a:r>
              <a:rPr lang="en-US" sz="3500" dirty="0">
                <a:solidFill>
                  <a:schemeClr val="bg2"/>
                </a:solidFill>
                <a:latin typeface="+mj-lt"/>
              </a:rPr>
              <a:t>Computing Financial Ratios and Cost of Capital From Public Sources</a:t>
            </a:r>
            <a:endParaRPr lang="en-US" sz="3500" kern="1200" dirty="0">
              <a:solidFill>
                <a:schemeClr val="bg2"/>
              </a:solidFill>
              <a:latin typeface="+mj-lt"/>
              <a:ea typeface="+mj-ea"/>
              <a:cs typeface="+mj-cs"/>
            </a:endParaRPr>
          </a:p>
        </p:txBody>
      </p:sp>
    </p:spTree>
    <p:extLst>
      <p:ext uri="{BB962C8B-B14F-4D97-AF65-F5344CB8AC3E}">
        <p14:creationId xmlns:p14="http://schemas.microsoft.com/office/powerpoint/2010/main" val="504002892"/>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A close up of a person&#10;&#10;Description generated with high confidence">
            <a:extLst>
              <a:ext uri="{FF2B5EF4-FFF2-40B4-BE49-F238E27FC236}">
                <a16:creationId xmlns:a16="http://schemas.microsoft.com/office/drawing/2014/main" id="{267C6E53-6868-4448-8D93-3725458BD5F5}"/>
              </a:ext>
            </a:extLst>
          </p:cNvPr>
          <p:cNvPicPr>
            <a:picLocks noChangeAspect="1"/>
          </p:cNvPicPr>
          <p:nvPr/>
        </p:nvPicPr>
        <p:blipFill rotWithShape="1">
          <a:blip r:embed="rId2"/>
          <a:srcRect/>
          <a:stretch/>
        </p:blipFill>
        <p:spPr>
          <a:xfrm>
            <a:off x="5319738" y="2351676"/>
            <a:ext cx="3195611" cy="2973494"/>
          </a:xfrm>
          <a:prstGeom prst="rect">
            <a:avLst/>
          </a:prstGeom>
        </p:spPr>
      </p:pic>
      <p:sp>
        <p:nvSpPr>
          <p:cNvPr id="15" name="Freeform: Shape 14">
            <a:extLst>
              <a:ext uri="{FF2B5EF4-FFF2-40B4-BE49-F238E27FC236}">
                <a16:creationId xmlns:a16="http://schemas.microsoft.com/office/drawing/2014/main" id="{64965EAE-E41A-435F-B993-07E824B6C97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0"/>
            <a:ext cx="5654922" cy="6858000"/>
          </a:xfrm>
          <a:custGeom>
            <a:avLst/>
            <a:gdLst>
              <a:gd name="connsiteX0" fmla="*/ 7539895 w 7539895"/>
              <a:gd name="connsiteY0" fmla="*/ 6858000 h 6858000"/>
              <a:gd name="connsiteX1" fmla="*/ 0 w 7539895"/>
              <a:gd name="connsiteY1" fmla="*/ 6858000 h 6858000"/>
              <a:gd name="connsiteX2" fmla="*/ 0 w 7539895"/>
              <a:gd name="connsiteY2" fmla="*/ 0 h 6858000"/>
              <a:gd name="connsiteX3" fmla="*/ 4363741 w 7539895"/>
              <a:gd name="connsiteY3" fmla="*/ 0 h 6858000"/>
            </a:gdLst>
            <a:ahLst/>
            <a:cxnLst>
              <a:cxn ang="0">
                <a:pos x="connsiteX0" y="connsiteY0"/>
              </a:cxn>
              <a:cxn ang="0">
                <a:pos x="connsiteX1" y="connsiteY1"/>
              </a:cxn>
              <a:cxn ang="0">
                <a:pos x="connsiteX2" y="connsiteY2"/>
              </a:cxn>
              <a:cxn ang="0">
                <a:pos x="connsiteX3" y="connsiteY3"/>
              </a:cxn>
            </a:cxnLst>
            <a:rect l="l" t="t" r="r" b="b"/>
            <a:pathLst>
              <a:path w="7539895" h="6858000">
                <a:moveTo>
                  <a:pt x="7539895" y="6858000"/>
                </a:moveTo>
                <a:lnTo>
                  <a:pt x="0" y="6858000"/>
                </a:lnTo>
                <a:lnTo>
                  <a:pt x="0" y="0"/>
                </a:lnTo>
                <a:lnTo>
                  <a:pt x="4363741" y="0"/>
                </a:lnTo>
                <a:close/>
              </a:path>
            </a:pathLst>
          </a:custGeom>
          <a:solidFill>
            <a:schemeClr val="tx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7" name="Freeform: Shape 16">
            <a:extLst>
              <a:ext uri="{FF2B5EF4-FFF2-40B4-BE49-F238E27FC236}">
                <a16:creationId xmlns:a16="http://schemas.microsoft.com/office/drawing/2014/main" id="{152F8994-E6D4-4311-9548-C3607BC43645}"/>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0"/>
            <a:ext cx="5319738" cy="6858000"/>
          </a:xfrm>
          <a:custGeom>
            <a:avLst/>
            <a:gdLst>
              <a:gd name="connsiteX0" fmla="*/ 7092985 w 7092985"/>
              <a:gd name="connsiteY0" fmla="*/ 6858000 h 6858000"/>
              <a:gd name="connsiteX1" fmla="*/ 0 w 7092985"/>
              <a:gd name="connsiteY1" fmla="*/ 6858000 h 6858000"/>
              <a:gd name="connsiteX2" fmla="*/ 0 w 7092985"/>
              <a:gd name="connsiteY2" fmla="*/ 0 h 6858000"/>
              <a:gd name="connsiteX3" fmla="*/ 3916831 w 7092985"/>
              <a:gd name="connsiteY3" fmla="*/ 0 h 6858000"/>
            </a:gdLst>
            <a:ahLst/>
            <a:cxnLst>
              <a:cxn ang="0">
                <a:pos x="connsiteX0" y="connsiteY0"/>
              </a:cxn>
              <a:cxn ang="0">
                <a:pos x="connsiteX1" y="connsiteY1"/>
              </a:cxn>
              <a:cxn ang="0">
                <a:pos x="connsiteX2" y="connsiteY2"/>
              </a:cxn>
              <a:cxn ang="0">
                <a:pos x="connsiteX3" y="connsiteY3"/>
              </a:cxn>
            </a:cxnLst>
            <a:rect l="l" t="t" r="r" b="b"/>
            <a:pathLst>
              <a:path w="7092985" h="6858000">
                <a:moveTo>
                  <a:pt x="7092985" y="6858000"/>
                </a:moveTo>
                <a:lnTo>
                  <a:pt x="0" y="6858000"/>
                </a:lnTo>
                <a:lnTo>
                  <a:pt x="0" y="0"/>
                </a:lnTo>
                <a:lnTo>
                  <a:pt x="3916831" y="0"/>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 name="Content Placeholder 3">
            <a:extLst>
              <a:ext uri="{FF2B5EF4-FFF2-40B4-BE49-F238E27FC236}">
                <a16:creationId xmlns:a16="http://schemas.microsoft.com/office/drawing/2014/main" id="{11375E97-1FF4-40ED-A03A-E6681E2FB7A1}"/>
              </a:ext>
            </a:extLst>
          </p:cNvPr>
          <p:cNvSpPr>
            <a:spLocks noGrp="1"/>
          </p:cNvSpPr>
          <p:nvPr>
            <p:ph idx="1"/>
          </p:nvPr>
        </p:nvSpPr>
        <p:spPr>
          <a:xfrm>
            <a:off x="330475" y="1402453"/>
            <a:ext cx="3207941" cy="4495662"/>
          </a:xfrm>
        </p:spPr>
        <p:txBody>
          <a:bodyPr vert="horz" lIns="91440" tIns="45720" rIns="91440" bIns="45720" rtlCol="0">
            <a:noAutofit/>
          </a:bodyPr>
          <a:lstStyle/>
          <a:p>
            <a:r>
              <a:rPr lang="en-US" sz="2000" dirty="0">
                <a:solidFill>
                  <a:schemeClr val="bg1"/>
                </a:solidFill>
                <a:latin typeface="+mn-lt"/>
                <a:cs typeface="+mn-cs"/>
              </a:rPr>
              <a:t>Can change any dates, development periods, construction periods, PPA periods etc.</a:t>
            </a:r>
          </a:p>
          <a:p>
            <a:r>
              <a:rPr lang="en-US" sz="2000" dirty="0">
                <a:solidFill>
                  <a:schemeClr val="bg1"/>
                </a:solidFill>
                <a:latin typeface="+mn-lt"/>
                <a:cs typeface="+mn-cs"/>
              </a:rPr>
              <a:t>No limits on goal seek from copy and paste macro.  Copy and paste macros simply ruin the flexibility of a model.</a:t>
            </a:r>
          </a:p>
          <a:p>
            <a:r>
              <a:rPr lang="en-US" sz="2000" dirty="0">
                <a:solidFill>
                  <a:schemeClr val="bg1"/>
                </a:solidFill>
                <a:latin typeface="+mn-lt"/>
                <a:cs typeface="+mn-cs"/>
              </a:rPr>
              <a:t>Easy to incorporate alternative financing and operating strategies</a:t>
            </a:r>
          </a:p>
          <a:p>
            <a:r>
              <a:rPr lang="en-US" sz="2000" dirty="0">
                <a:solidFill>
                  <a:schemeClr val="bg1"/>
                </a:solidFill>
                <a:latin typeface="+mn-lt"/>
                <a:cs typeface="+mn-cs"/>
              </a:rPr>
              <a:t>Put together different types of presentations of sensitivity, scenario and maybe even stochastic risk analysis.</a:t>
            </a:r>
          </a:p>
        </p:txBody>
      </p:sp>
      <p:sp>
        <p:nvSpPr>
          <p:cNvPr id="3" name="Title 2">
            <a:extLst>
              <a:ext uri="{FF2B5EF4-FFF2-40B4-BE49-F238E27FC236}">
                <a16:creationId xmlns:a16="http://schemas.microsoft.com/office/drawing/2014/main" id="{1B61AEF9-AD0F-493A-8B42-4672E501BC47}"/>
              </a:ext>
            </a:extLst>
          </p:cNvPr>
          <p:cNvSpPr>
            <a:spLocks noGrp="1"/>
          </p:cNvSpPr>
          <p:nvPr>
            <p:ph type="title"/>
          </p:nvPr>
        </p:nvSpPr>
        <p:spPr>
          <a:xfrm>
            <a:off x="330475" y="76890"/>
            <a:ext cx="4147457" cy="1325563"/>
          </a:xfrm>
        </p:spPr>
        <p:txBody>
          <a:bodyPr vert="horz" lIns="91440" tIns="45720" rIns="91440" bIns="45720" rtlCol="0" anchor="ctr">
            <a:normAutofit/>
          </a:bodyPr>
          <a:lstStyle/>
          <a:p>
            <a:pPr algn="l"/>
            <a:r>
              <a:rPr lang="en-US" sz="3700" kern="1200" dirty="0">
                <a:solidFill>
                  <a:schemeClr val="bg1"/>
                </a:solidFill>
                <a:latin typeface="+mj-lt"/>
                <a:ea typeface="+mj-ea"/>
                <a:cs typeface="+mj-cs"/>
              </a:rPr>
              <a:t>What Does Flexible Really Mean</a:t>
            </a:r>
          </a:p>
        </p:txBody>
      </p:sp>
    </p:spTree>
    <p:extLst>
      <p:ext uri="{BB962C8B-B14F-4D97-AF65-F5344CB8AC3E}">
        <p14:creationId xmlns:p14="http://schemas.microsoft.com/office/powerpoint/2010/main" val="399695051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bg>
      <p:bgPr>
        <a:solidFill>
          <a:srgbClr val="404040"/>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B0DF90E-6BAD-4E82-8FDF-717C9A357378}"/>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24"/>
            <a:ext cx="9144000" cy="6861324"/>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13">
            <a:extLst>
              <a:ext uri="{FF2B5EF4-FFF2-40B4-BE49-F238E27FC236}">
                <a16:creationId xmlns:a16="http://schemas.microsoft.com/office/drawing/2014/main" id="{13DCC859-0434-4BB8-B6C5-09C88AE698FB}"/>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840065" cy="6858000"/>
          </a:xfrm>
          <a:custGeom>
            <a:avLst/>
            <a:gdLst>
              <a:gd name="connsiteX0" fmla="*/ 0 w 11786754"/>
              <a:gd name="connsiteY0" fmla="*/ 0 h 6858000"/>
              <a:gd name="connsiteX1" fmla="*/ 8610600 w 11786754"/>
              <a:gd name="connsiteY1" fmla="*/ 0 h 6858000"/>
              <a:gd name="connsiteX2" fmla="*/ 11786754 w 11786754"/>
              <a:gd name="connsiteY2" fmla="*/ 6858000 h 6858000"/>
              <a:gd name="connsiteX3" fmla="*/ 0 w 1178675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786754" h="6858000">
                <a:moveTo>
                  <a:pt x="0" y="0"/>
                </a:moveTo>
                <a:lnTo>
                  <a:pt x="8610600" y="0"/>
                </a:lnTo>
                <a:lnTo>
                  <a:pt x="11786754" y="6858000"/>
                </a:lnTo>
                <a:lnTo>
                  <a:pt x="0" y="6858000"/>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Freeform 11">
            <a:extLst>
              <a:ext uri="{FF2B5EF4-FFF2-40B4-BE49-F238E27FC236}">
                <a16:creationId xmlns:a16="http://schemas.microsoft.com/office/drawing/2014/main" id="{08E7ACFB-B791-4C23-8B17-013FEDC09A89}"/>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686050" cy="6858000"/>
          </a:xfrm>
          <a:custGeom>
            <a:avLst/>
            <a:gdLst>
              <a:gd name="connsiteX0" fmla="*/ 0 w 3581400"/>
              <a:gd name="connsiteY0" fmla="*/ 0 h 6858000"/>
              <a:gd name="connsiteX1" fmla="*/ 405246 w 3581400"/>
              <a:gd name="connsiteY1" fmla="*/ 0 h 6858000"/>
              <a:gd name="connsiteX2" fmla="*/ 3581400 w 3581400"/>
              <a:gd name="connsiteY2" fmla="*/ 6858000 h 6858000"/>
              <a:gd name="connsiteX3" fmla="*/ 0 w 3581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581400" h="6858000">
                <a:moveTo>
                  <a:pt x="0" y="0"/>
                </a:moveTo>
                <a:lnTo>
                  <a:pt x="405246" y="0"/>
                </a:lnTo>
                <a:lnTo>
                  <a:pt x="3581400" y="6858000"/>
                </a:lnTo>
                <a:lnTo>
                  <a:pt x="0" y="6858000"/>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aphicFrame>
        <p:nvGraphicFramePr>
          <p:cNvPr id="6" name="Content Placeholder 3"/>
          <p:cNvGraphicFramePr>
            <a:graphicFrameLocks noGrp="1"/>
          </p:cNvGraphicFramePr>
          <p:nvPr>
            <p:ph idx="1"/>
            <p:extLst>
              <p:ext uri="{D42A27DB-BD31-4B8C-83A1-F6EECF244321}">
                <p14:modId xmlns:p14="http://schemas.microsoft.com/office/powerpoint/2010/main" val="401749727"/>
              </p:ext>
            </p:extLst>
          </p:nvPr>
        </p:nvGraphicFramePr>
        <p:xfrm>
          <a:off x="628650" y="2022475"/>
          <a:ext cx="7886700" cy="41544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a:extLst>
              <a:ext uri="{FF2B5EF4-FFF2-40B4-BE49-F238E27FC236}">
                <a16:creationId xmlns:a16="http://schemas.microsoft.com/office/drawing/2014/main" id="{E5C8CD91-0771-4CF0-AA29-7FE1D19B5BA2}"/>
              </a:ext>
            </a:extLst>
          </p:cNvPr>
          <p:cNvSpPr>
            <a:spLocks noGrp="1"/>
          </p:cNvSpPr>
          <p:nvPr>
            <p:ph type="title"/>
          </p:nvPr>
        </p:nvSpPr>
        <p:spPr>
          <a:xfrm>
            <a:off x="624751" y="365125"/>
            <a:ext cx="7890527" cy="1325563"/>
          </a:xfrm>
        </p:spPr>
        <p:txBody>
          <a:bodyPr vert="horz" lIns="91440" tIns="45720" rIns="91440" bIns="45720" rtlCol="0" anchor="ctr">
            <a:normAutofit/>
          </a:bodyPr>
          <a:lstStyle/>
          <a:p>
            <a:pPr algn="l"/>
            <a:r>
              <a:rPr lang="en-US" sz="4400" kern="1200" dirty="0">
                <a:solidFill>
                  <a:schemeClr val="tx1"/>
                </a:solidFill>
                <a:latin typeface="+mj-lt"/>
                <a:ea typeface="+mj-ea"/>
                <a:cs typeface="+mj-cs"/>
              </a:rPr>
              <a:t>Development Fee and Tax Payments</a:t>
            </a:r>
          </a:p>
        </p:txBody>
      </p:sp>
    </p:spTree>
    <p:extLst>
      <p:ext uri="{BB962C8B-B14F-4D97-AF65-F5344CB8AC3E}">
        <p14:creationId xmlns:p14="http://schemas.microsoft.com/office/powerpoint/2010/main" val="3702468166"/>
      </p:ext>
    </p:extLst>
  </p:cSld>
  <p:clrMapOvr>
    <a:overrideClrMapping bg1="dk1" tx1="lt1" bg2="dk2" tx2="lt2" accent1="accent1" accent2="accent2" accent3="accent3" accent4="accent4" accent5="accent5" accent6="accent6" hlink="hlink" folHlink="folHlink"/>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B4487B5A-90A0-424A-B914-48E8C174AAB8}"/>
              </a:ext>
            </a:extLst>
          </p:cNvPr>
          <p:cNvSpPr>
            <a:spLocks noGrp="1"/>
          </p:cNvSpPr>
          <p:nvPr>
            <p:ph idx="1"/>
          </p:nvPr>
        </p:nvSpPr>
        <p:spPr/>
        <p:txBody>
          <a:bodyPr>
            <a:normAutofit fontScale="92500" lnSpcReduction="20000"/>
          </a:bodyPr>
          <a:lstStyle/>
          <a:p>
            <a:r>
              <a:rPr lang="en-US" dirty="0"/>
              <a:t>Owners costs are similar to development fees in terms of taxes from the perspective of the entire corporation.</a:t>
            </a:r>
          </a:p>
          <a:p>
            <a:r>
              <a:rPr lang="en-US" dirty="0"/>
              <a:t>Consider a hypothetical example of the CEO’s salary.</a:t>
            </a:r>
          </a:p>
          <a:p>
            <a:pPr lvl="1"/>
            <a:r>
              <a:rPr lang="en-US" dirty="0"/>
              <a:t>Let’s say the CEO thinks about the project a few times when he goes to sleep.</a:t>
            </a:r>
          </a:p>
          <a:p>
            <a:pPr lvl="1"/>
            <a:r>
              <a:rPr lang="en-US" dirty="0"/>
              <a:t>You then allocate part of the CEO’s salary to the project and increase the project cost with an account called owner’s cost.</a:t>
            </a:r>
          </a:p>
          <a:p>
            <a:pPr lvl="1"/>
            <a:r>
              <a:rPr lang="en-US" dirty="0"/>
              <a:t>The CEO’s salary would be deducted immediately if it was not allocated to the project.</a:t>
            </a:r>
          </a:p>
          <a:p>
            <a:pPr lvl="1"/>
            <a:r>
              <a:rPr lang="en-US" dirty="0"/>
              <a:t>By allocating the CEO’s salary to the project, if it is capitalised, the tax deductions are delayed.</a:t>
            </a:r>
          </a:p>
        </p:txBody>
      </p:sp>
      <p:sp>
        <p:nvSpPr>
          <p:cNvPr id="3" name="Title 2">
            <a:extLst>
              <a:ext uri="{FF2B5EF4-FFF2-40B4-BE49-F238E27FC236}">
                <a16:creationId xmlns:a16="http://schemas.microsoft.com/office/drawing/2014/main" id="{96017D6E-6FFD-4456-8436-D5D2C9CDABCE}"/>
              </a:ext>
            </a:extLst>
          </p:cNvPr>
          <p:cNvSpPr>
            <a:spLocks noGrp="1"/>
          </p:cNvSpPr>
          <p:nvPr>
            <p:ph type="title"/>
          </p:nvPr>
        </p:nvSpPr>
        <p:spPr/>
        <p:txBody>
          <a:bodyPr/>
          <a:lstStyle/>
          <a:p>
            <a:r>
              <a:rPr lang="en-US" dirty="0"/>
              <a:t>Owner’s Cost and Tax Payments</a:t>
            </a:r>
          </a:p>
        </p:txBody>
      </p:sp>
    </p:spTree>
    <p:extLst>
      <p:ext uri="{BB962C8B-B14F-4D97-AF65-F5344CB8AC3E}">
        <p14:creationId xmlns:p14="http://schemas.microsoft.com/office/powerpoint/2010/main" val="30392935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1EB763B-BC97-4B88-9853-23CFE02D6524}"/>
              </a:ext>
            </a:extLst>
          </p:cNvPr>
          <p:cNvSpPr>
            <a:spLocks noGrp="1"/>
          </p:cNvSpPr>
          <p:nvPr>
            <p:ph idx="1"/>
          </p:nvPr>
        </p:nvSpPr>
        <p:spPr/>
        <p:txBody>
          <a:bodyPr/>
          <a:lstStyle/>
          <a:p>
            <a:r>
              <a:rPr lang="en-US" dirty="0"/>
              <a:t>Taxable income on development fee</a:t>
            </a:r>
          </a:p>
          <a:p>
            <a:r>
              <a:rPr lang="en-US" dirty="0"/>
              <a:t>Capitalization of major maintenance costs for tax purposes</a:t>
            </a:r>
          </a:p>
          <a:p>
            <a:r>
              <a:rPr lang="en-US" dirty="0"/>
              <a:t>Understanding that delay in recognizing interest expense (i.e. continuing IDC) is costly as is not associating pre-COD EBITDA with depreciation.</a:t>
            </a:r>
          </a:p>
          <a:p>
            <a:r>
              <a:rPr lang="en-US" dirty="0"/>
              <a:t>Including the effects of shareholder interest on corporate taxes (interest is taxed but dividends are not).</a:t>
            </a:r>
          </a:p>
          <a:p>
            <a:endParaRPr lang="en-US" dirty="0"/>
          </a:p>
        </p:txBody>
      </p:sp>
      <p:sp>
        <p:nvSpPr>
          <p:cNvPr id="3" name="Title 2">
            <a:extLst>
              <a:ext uri="{FF2B5EF4-FFF2-40B4-BE49-F238E27FC236}">
                <a16:creationId xmlns:a16="http://schemas.microsoft.com/office/drawing/2014/main" id="{37585CDE-D3B2-40F3-826B-8671825BDEFC}"/>
              </a:ext>
            </a:extLst>
          </p:cNvPr>
          <p:cNvSpPr>
            <a:spLocks noGrp="1"/>
          </p:cNvSpPr>
          <p:nvPr>
            <p:ph type="title"/>
          </p:nvPr>
        </p:nvSpPr>
        <p:spPr/>
        <p:txBody>
          <a:bodyPr/>
          <a:lstStyle/>
          <a:p>
            <a:r>
              <a:rPr lang="en-US" dirty="0"/>
              <a:t>Examples of Tax Errors in Models</a:t>
            </a:r>
          </a:p>
        </p:txBody>
      </p:sp>
      <p:sp>
        <p:nvSpPr>
          <p:cNvPr id="4" name="Slide Number Placeholder 3">
            <a:extLst>
              <a:ext uri="{FF2B5EF4-FFF2-40B4-BE49-F238E27FC236}">
                <a16:creationId xmlns:a16="http://schemas.microsoft.com/office/drawing/2014/main" id="{4C238C9F-6403-4DE1-80C4-4C82412F87B1}"/>
              </a:ext>
            </a:extLst>
          </p:cNvPr>
          <p:cNvSpPr>
            <a:spLocks noGrp="1"/>
          </p:cNvSpPr>
          <p:nvPr>
            <p:ph type="sldNum" sz="quarter" idx="12"/>
          </p:nvPr>
        </p:nvSpPr>
        <p:spPr/>
        <p:txBody>
          <a:bodyPr/>
          <a:lstStyle/>
          <a:p>
            <a:pPr algn="ctr"/>
            <a:fld id="{0C3A1854-6B63-4059-B360-A3C4972BF0FC}" type="slidenum">
              <a:rPr lang="ko-KR" altLang="en-US" smtClean="0"/>
              <a:pPr algn="ctr"/>
              <a:t>102</a:t>
            </a:fld>
            <a:endParaRPr lang="ko-KR" altLang="en-US" dirty="0"/>
          </a:p>
        </p:txBody>
      </p:sp>
    </p:spTree>
    <p:extLst>
      <p:ext uri="{BB962C8B-B14F-4D97-AF65-F5344CB8AC3E}">
        <p14:creationId xmlns:p14="http://schemas.microsoft.com/office/powerpoint/2010/main" val="392653145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A5E1D23C-66D1-4D22-84B8-D3AADB2F2A90}"/>
              </a:ext>
            </a:extLst>
          </p:cNvPr>
          <p:cNvSpPr>
            <a:spLocks noGrp="1"/>
          </p:cNvSpPr>
          <p:nvPr>
            <p:ph idx="1"/>
          </p:nvPr>
        </p:nvSpPr>
        <p:spPr>
          <a:xfrm>
            <a:off x="732344" y="1470991"/>
            <a:ext cx="7765613" cy="4498583"/>
          </a:xfrm>
        </p:spPr>
        <p:txBody>
          <a:bodyPr/>
          <a:lstStyle/>
          <a:p>
            <a:r>
              <a:rPr lang="en-US" dirty="0"/>
              <a:t>No need for vintage with straight line depreciation. Seem to be showing off excel prowess.</a:t>
            </a:r>
          </a:p>
          <a:p>
            <a:endParaRPr lang="en-US" dirty="0"/>
          </a:p>
        </p:txBody>
      </p:sp>
      <p:sp>
        <p:nvSpPr>
          <p:cNvPr id="3" name="Title 2">
            <a:extLst>
              <a:ext uri="{FF2B5EF4-FFF2-40B4-BE49-F238E27FC236}">
                <a16:creationId xmlns:a16="http://schemas.microsoft.com/office/drawing/2014/main" id="{7BB8E772-1A0A-46FB-B71A-897BFB7416EA}"/>
              </a:ext>
            </a:extLst>
          </p:cNvPr>
          <p:cNvSpPr>
            <a:spLocks noGrp="1"/>
          </p:cNvSpPr>
          <p:nvPr>
            <p:ph type="title"/>
          </p:nvPr>
        </p:nvSpPr>
        <p:spPr>
          <a:xfrm>
            <a:off x="738531" y="374639"/>
            <a:ext cx="7666938" cy="690676"/>
          </a:xfrm>
        </p:spPr>
        <p:txBody>
          <a:bodyPr>
            <a:normAutofit fontScale="90000"/>
          </a:bodyPr>
          <a:lstStyle/>
          <a:p>
            <a:r>
              <a:rPr lang="en-US" dirty="0"/>
              <a:t>Example of Problems with Depreciation In Models – Completely Un-necessary Matrix with Straight Line Depreciation</a:t>
            </a:r>
          </a:p>
        </p:txBody>
      </p:sp>
      <p:pic>
        <p:nvPicPr>
          <p:cNvPr id="2" name="Picture 1">
            <a:extLst>
              <a:ext uri="{FF2B5EF4-FFF2-40B4-BE49-F238E27FC236}">
                <a16:creationId xmlns:a16="http://schemas.microsoft.com/office/drawing/2014/main" id="{753AA325-3BC8-403F-B862-D77F8444CF18}"/>
              </a:ext>
            </a:extLst>
          </p:cNvPr>
          <p:cNvPicPr>
            <a:picLocks noChangeAspect="1"/>
          </p:cNvPicPr>
          <p:nvPr/>
        </p:nvPicPr>
        <p:blipFill>
          <a:blip r:embed="rId2"/>
          <a:stretch>
            <a:fillRect/>
          </a:stretch>
        </p:blipFill>
        <p:spPr>
          <a:xfrm>
            <a:off x="218661" y="2973019"/>
            <a:ext cx="8508116" cy="3578485"/>
          </a:xfrm>
          <a:prstGeom prst="rect">
            <a:avLst/>
          </a:prstGeom>
        </p:spPr>
      </p:pic>
      <p:sp>
        <p:nvSpPr>
          <p:cNvPr id="5" name="TextBox 4">
            <a:extLst>
              <a:ext uri="{FF2B5EF4-FFF2-40B4-BE49-F238E27FC236}">
                <a16:creationId xmlns:a16="http://schemas.microsoft.com/office/drawing/2014/main" id="{1BA716F3-4BF1-4B46-B2A5-443256B15D88}"/>
              </a:ext>
            </a:extLst>
          </p:cNvPr>
          <p:cNvSpPr txBox="1"/>
          <p:nvPr/>
        </p:nvSpPr>
        <p:spPr>
          <a:xfrm>
            <a:off x="1977887" y="4641574"/>
            <a:ext cx="2295939" cy="646331"/>
          </a:xfrm>
          <a:prstGeom prst="rect">
            <a:avLst/>
          </a:prstGeom>
          <a:solidFill>
            <a:srgbClr val="FFFF00"/>
          </a:solidFill>
        </p:spPr>
        <p:txBody>
          <a:bodyPr wrap="square" rtlCol="0">
            <a:spAutoFit/>
          </a:bodyPr>
          <a:lstStyle/>
          <a:p>
            <a:r>
              <a:rPr lang="en-US" dirty="0"/>
              <a:t>Note how this is a square</a:t>
            </a:r>
          </a:p>
        </p:txBody>
      </p:sp>
    </p:spTree>
    <p:extLst>
      <p:ext uri="{BB962C8B-B14F-4D97-AF65-F5344CB8AC3E}">
        <p14:creationId xmlns:p14="http://schemas.microsoft.com/office/powerpoint/2010/main" val="334830336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D82C6A58-11B7-410D-AC7A-8390752B2F1B}"/>
              </a:ext>
            </a:extLst>
          </p:cNvPr>
          <p:cNvSpPr>
            <a:spLocks noGrp="1"/>
          </p:cNvSpPr>
          <p:nvPr>
            <p:ph idx="1"/>
          </p:nvPr>
        </p:nvSpPr>
        <p:spPr>
          <a:xfrm>
            <a:off x="377687" y="1055804"/>
            <a:ext cx="8257265" cy="971780"/>
          </a:xfrm>
        </p:spPr>
        <p:txBody>
          <a:bodyPr/>
          <a:lstStyle/>
          <a:p>
            <a:r>
              <a:rPr lang="en-US" dirty="0"/>
              <a:t>As usual, a big problem is non-transparent and long formulas</a:t>
            </a:r>
          </a:p>
          <a:p>
            <a:endParaRPr lang="en-US" dirty="0"/>
          </a:p>
        </p:txBody>
      </p:sp>
      <p:sp>
        <p:nvSpPr>
          <p:cNvPr id="3" name="Title 2">
            <a:extLst>
              <a:ext uri="{FF2B5EF4-FFF2-40B4-BE49-F238E27FC236}">
                <a16:creationId xmlns:a16="http://schemas.microsoft.com/office/drawing/2014/main" id="{70D12B58-3048-492B-86B0-26FA2C8447EC}"/>
              </a:ext>
            </a:extLst>
          </p:cNvPr>
          <p:cNvSpPr>
            <a:spLocks noGrp="1"/>
          </p:cNvSpPr>
          <p:nvPr>
            <p:ph type="title"/>
          </p:nvPr>
        </p:nvSpPr>
        <p:spPr/>
        <p:txBody>
          <a:bodyPr/>
          <a:lstStyle/>
          <a:p>
            <a:r>
              <a:rPr lang="en-US" dirty="0"/>
              <a:t>Problems with Depreciation in Models</a:t>
            </a:r>
          </a:p>
        </p:txBody>
      </p:sp>
      <p:pic>
        <p:nvPicPr>
          <p:cNvPr id="5" name="Picture 4">
            <a:extLst>
              <a:ext uri="{FF2B5EF4-FFF2-40B4-BE49-F238E27FC236}">
                <a16:creationId xmlns:a16="http://schemas.microsoft.com/office/drawing/2014/main" id="{2B07B3AD-7D0C-4F7D-BCAE-B9809C2954C6}"/>
              </a:ext>
            </a:extLst>
          </p:cNvPr>
          <p:cNvPicPr>
            <a:picLocks noChangeAspect="1"/>
          </p:cNvPicPr>
          <p:nvPr/>
        </p:nvPicPr>
        <p:blipFill>
          <a:blip r:embed="rId2"/>
          <a:stretch>
            <a:fillRect/>
          </a:stretch>
        </p:blipFill>
        <p:spPr>
          <a:xfrm>
            <a:off x="122421" y="2325693"/>
            <a:ext cx="8737037" cy="2325820"/>
          </a:xfrm>
          <a:prstGeom prst="rect">
            <a:avLst/>
          </a:prstGeom>
        </p:spPr>
      </p:pic>
    </p:spTree>
    <p:extLst>
      <p:ext uri="{BB962C8B-B14F-4D97-AF65-F5344CB8AC3E}">
        <p14:creationId xmlns:p14="http://schemas.microsoft.com/office/powerpoint/2010/main" val="990738114"/>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9DC7C2EF-7C80-415C-9FE3-ED87134CC65F}"/>
              </a:ext>
            </a:extLst>
          </p:cNvPr>
          <p:cNvSpPr>
            <a:spLocks noGrp="1"/>
          </p:cNvSpPr>
          <p:nvPr>
            <p:ph idx="1"/>
          </p:nvPr>
        </p:nvSpPr>
        <p:spPr/>
        <p:txBody>
          <a:bodyPr>
            <a:normAutofit lnSpcReduction="10000"/>
          </a:bodyPr>
          <a:lstStyle/>
          <a:p>
            <a:r>
              <a:rPr lang="en-US" dirty="0"/>
              <a:t>Expiration of NOL after a certain period – this is very painful because you must keep track of when the NOL is created and you cannot put it all in a big bucket.  See other examples.</a:t>
            </a:r>
          </a:p>
          <a:p>
            <a:r>
              <a:rPr lang="en-US" dirty="0"/>
              <a:t>Tax credits from grants and whether these should be treated as a reduction in asset cost or as a contribution of equity. (A contribution of equity is much better for gearing ratios).</a:t>
            </a:r>
          </a:p>
          <a:p>
            <a:r>
              <a:rPr lang="en-US" dirty="0"/>
              <a:t>Differences in deprecation rates for different classes of assets (this is simple but tedious)</a:t>
            </a:r>
          </a:p>
        </p:txBody>
      </p:sp>
      <p:sp>
        <p:nvSpPr>
          <p:cNvPr id="3" name="Title 2">
            <a:extLst>
              <a:ext uri="{FF2B5EF4-FFF2-40B4-BE49-F238E27FC236}">
                <a16:creationId xmlns:a16="http://schemas.microsoft.com/office/drawing/2014/main" id="{F1086CF1-3D00-4092-883D-2A0B078D7C44}"/>
              </a:ext>
            </a:extLst>
          </p:cNvPr>
          <p:cNvSpPr>
            <a:spLocks noGrp="1"/>
          </p:cNvSpPr>
          <p:nvPr>
            <p:ph type="title"/>
          </p:nvPr>
        </p:nvSpPr>
        <p:spPr/>
        <p:txBody>
          <a:bodyPr/>
          <a:lstStyle/>
          <a:p>
            <a:r>
              <a:rPr lang="en-US" dirty="0"/>
              <a:t>Items not Addressed in Taxes</a:t>
            </a:r>
          </a:p>
        </p:txBody>
      </p:sp>
    </p:spTree>
    <p:extLst>
      <p:ext uri="{BB962C8B-B14F-4D97-AF65-F5344CB8AC3E}">
        <p14:creationId xmlns:p14="http://schemas.microsoft.com/office/powerpoint/2010/main" val="1387106965"/>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0BBC9461-E28B-497E-A11F-B004EB23FC05}"/>
              </a:ext>
            </a:extLst>
          </p:cNvPr>
          <p:cNvSpPr>
            <a:spLocks noGrp="1"/>
          </p:cNvSpPr>
          <p:nvPr>
            <p:ph idx="1"/>
          </p:nvPr>
        </p:nvSpPr>
        <p:spPr/>
        <p:txBody>
          <a:bodyPr/>
          <a:lstStyle/>
          <a:p>
            <a:r>
              <a:rPr lang="en-US" dirty="0"/>
              <a:t>Use MATCH, IFERROR and INDEX for putting the future capital expenditures into the correct periods from the input data</a:t>
            </a:r>
          </a:p>
          <a:p>
            <a:r>
              <a:rPr lang="en-US" dirty="0"/>
              <a:t>Retrieve the depreciation functions and compute depreciation of the future capital expenditures</a:t>
            </a:r>
          </a:p>
          <a:p>
            <a:r>
              <a:rPr lang="en-US" dirty="0"/>
              <a:t>Create a plant balance and accumulated depreciation account from capital expenditures.</a:t>
            </a:r>
          </a:p>
        </p:txBody>
      </p:sp>
      <p:sp>
        <p:nvSpPr>
          <p:cNvPr id="3" name="Title 2">
            <a:extLst>
              <a:ext uri="{FF2B5EF4-FFF2-40B4-BE49-F238E27FC236}">
                <a16:creationId xmlns:a16="http://schemas.microsoft.com/office/drawing/2014/main" id="{603770BF-74C8-403D-92BA-DB18C02D7E02}"/>
              </a:ext>
            </a:extLst>
          </p:cNvPr>
          <p:cNvSpPr>
            <a:spLocks noGrp="1"/>
          </p:cNvSpPr>
          <p:nvPr>
            <p:ph type="title"/>
          </p:nvPr>
        </p:nvSpPr>
        <p:spPr/>
        <p:txBody>
          <a:bodyPr/>
          <a:lstStyle/>
          <a:p>
            <a:r>
              <a:rPr lang="en-US" dirty="0"/>
              <a:t>Now, You Do It</a:t>
            </a:r>
          </a:p>
        </p:txBody>
      </p:sp>
    </p:spTree>
    <p:extLst>
      <p:ext uri="{BB962C8B-B14F-4D97-AF65-F5344CB8AC3E}">
        <p14:creationId xmlns:p14="http://schemas.microsoft.com/office/powerpoint/2010/main" val="3591119978"/>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grpSp>
        <p:nvGrpSpPr>
          <p:cNvPr id="12" name="Group 11" title="intersecting circles">
            <a:extLst>
              <a:ext uri="{FF2B5EF4-FFF2-40B4-BE49-F238E27FC236}">
                <a16:creationId xmlns:a16="http://schemas.microsoft.com/office/drawing/2014/main" id="{D2C4BFA1-2075-4901-9E24-E41D1FDD51FD}"/>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66610" y="498348"/>
            <a:ext cx="7426997" cy="5861304"/>
            <a:chOff x="1155481" y="498348"/>
            <a:chExt cx="9902663" cy="5861304"/>
          </a:xfrm>
        </p:grpSpPr>
        <p:sp>
          <p:nvSpPr>
            <p:cNvPr id="13" name="Oval 5">
              <a:extLst>
                <a:ext uri="{FF2B5EF4-FFF2-40B4-BE49-F238E27FC236}">
                  <a16:creationId xmlns:a16="http://schemas.microsoft.com/office/drawing/2014/main" id="{985A7375-E3AF-4F5C-85AE-17E8832952CA}"/>
                </a:ext>
              </a:extLst>
            </p:cNvPr>
            <p:cNvSpPr>
              <a:spLocks noChangeArrowheads="1"/>
            </p:cNvSpPr>
            <p:nvPr>
              <p:extLst>
                <p:ext uri="{386F3935-93C4-4BCD-93E2-E3B085C9AB24}">
                  <p16:designElem xmlns:p16="http://schemas.microsoft.com/office/powerpoint/2015/main" val="1"/>
                </p:ext>
              </p:extLst>
            </p:nvPr>
          </p:nvSpPr>
          <p:spPr bwMode="auto">
            <a:xfrm>
              <a:off x="1155481" y="498348"/>
              <a:ext cx="5861304" cy="5861304"/>
            </a:xfrm>
            <a:prstGeom prst="ellipse">
              <a:avLst/>
            </a:prstGeom>
            <a:solidFill>
              <a:schemeClr val="accent1">
                <a:alpha val="55000"/>
              </a:schemeClr>
            </a:solidFill>
            <a:ln>
              <a:noFill/>
            </a:ln>
          </p:spPr>
        </p:sp>
        <p:sp>
          <p:nvSpPr>
            <p:cNvPr id="14" name="Oval 13">
              <a:extLst>
                <a:ext uri="{FF2B5EF4-FFF2-40B4-BE49-F238E27FC236}">
                  <a16:creationId xmlns:a16="http://schemas.microsoft.com/office/drawing/2014/main" id="{F0307F65-8304-4FA8-A841-D4D7625411BE}"/>
                </a:ext>
              </a:extLst>
            </p:cNvPr>
            <p:cNvSpPr>
              <a:spLocks noChangeArrowheads="1"/>
            </p:cNvSpPr>
            <p:nvPr>
              <p:extLst>
                <p:ext uri="{386F3935-93C4-4BCD-93E2-E3B085C9AB24}">
                  <p16:designElem xmlns:p16="http://schemas.microsoft.com/office/powerpoint/2015/main" val="1"/>
                </p:ext>
              </p:extLst>
            </p:nvPr>
          </p:nvSpPr>
          <p:spPr bwMode="auto">
            <a:xfrm>
              <a:off x="5196840" y="498348"/>
              <a:ext cx="5861304" cy="5861304"/>
            </a:xfrm>
            <a:prstGeom prst="ellipse">
              <a:avLst/>
            </a:prstGeom>
            <a:solidFill>
              <a:schemeClr val="accent1">
                <a:alpha val="55000"/>
              </a:schemeClr>
            </a:solidFill>
            <a:ln>
              <a:noFill/>
            </a:ln>
          </p:spPr>
        </p:sp>
        <p:sp>
          <p:nvSpPr>
            <p:cNvPr id="15" name="Oval 5">
              <a:extLst>
                <a:ext uri="{FF2B5EF4-FFF2-40B4-BE49-F238E27FC236}">
                  <a16:creationId xmlns:a16="http://schemas.microsoft.com/office/drawing/2014/main" id="{C8B8394C-136F-4E05-A002-D93A5E79CD50}"/>
                </a:ext>
              </a:extLst>
            </p:cNvPr>
            <p:cNvSpPr>
              <a:spLocks noChangeArrowheads="1"/>
            </p:cNvSpPr>
            <p:nvPr>
              <p:extLst>
                <p:ext uri="{386F3935-93C4-4BCD-93E2-E3B085C9AB24}">
                  <p16:designElem xmlns:p16="http://schemas.microsoft.com/office/powerpoint/2015/main" val="1"/>
                </p:ext>
              </p:extLst>
            </p:nvPr>
          </p:nvSpPr>
          <p:spPr bwMode="auto">
            <a:xfrm>
              <a:off x="3165348" y="498348"/>
              <a:ext cx="5861304" cy="5861304"/>
            </a:xfrm>
            <a:prstGeom prst="ellipse">
              <a:avLst/>
            </a:prstGeom>
            <a:solidFill>
              <a:schemeClr val="accent1">
                <a:alpha val="70000"/>
              </a:schemeClr>
            </a:solidFill>
            <a:ln>
              <a:noFill/>
            </a:ln>
          </p:spPr>
        </p:sp>
      </p:grpSp>
      <p:sp>
        <p:nvSpPr>
          <p:cNvPr id="17" name="Rectangle 16" title="ribbon">
            <a:extLst>
              <a:ext uri="{FF2B5EF4-FFF2-40B4-BE49-F238E27FC236}">
                <a16:creationId xmlns:a16="http://schemas.microsoft.com/office/drawing/2014/main" id="{053FB2EE-284F-4C87-AB3D-BBF87A9FAB9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514600"/>
            <a:ext cx="9144000" cy="1828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Title 6">
            <a:extLst>
              <a:ext uri="{FF2B5EF4-FFF2-40B4-BE49-F238E27FC236}">
                <a16:creationId xmlns:a16="http://schemas.microsoft.com/office/drawing/2014/main" id="{C3D8BA6D-FA7B-4B3D-A00D-6E3ECB90339B}"/>
              </a:ext>
            </a:extLst>
          </p:cNvPr>
          <p:cNvSpPr>
            <a:spLocks noGrp="1"/>
          </p:cNvSpPr>
          <p:nvPr>
            <p:ph type="title"/>
          </p:nvPr>
        </p:nvSpPr>
        <p:spPr>
          <a:xfrm>
            <a:off x="1143000" y="2776538"/>
            <a:ext cx="6858000" cy="1381188"/>
          </a:xfrm>
        </p:spPr>
        <p:txBody>
          <a:bodyPr vert="horz" lIns="91440" tIns="45720" rIns="91440" bIns="45720" rtlCol="0" anchor="ctr">
            <a:normAutofit/>
          </a:bodyPr>
          <a:lstStyle/>
          <a:p>
            <a:r>
              <a:rPr lang="en-US" sz="3500" kern="1200" dirty="0">
                <a:solidFill>
                  <a:schemeClr val="bg2"/>
                </a:solidFill>
                <a:latin typeface="+mj-lt"/>
                <a:ea typeface="+mj-ea"/>
                <a:cs typeface="+mj-cs"/>
              </a:rPr>
              <a:t>Session 5:  End-to-end Model with No Debt and Financial Statements</a:t>
            </a:r>
          </a:p>
        </p:txBody>
      </p:sp>
      <p:sp>
        <p:nvSpPr>
          <p:cNvPr id="4" name="Slide Number Placeholder 3">
            <a:extLst>
              <a:ext uri="{FF2B5EF4-FFF2-40B4-BE49-F238E27FC236}">
                <a16:creationId xmlns:a16="http://schemas.microsoft.com/office/drawing/2014/main" id="{3205EBF9-5562-41BE-BB58-A91CF70CA017}"/>
              </a:ext>
            </a:extLst>
          </p:cNvPr>
          <p:cNvSpPr>
            <a:spLocks noGrp="1"/>
          </p:cNvSpPr>
          <p:nvPr>
            <p:ph type="sldNum" sz="quarter" idx="4294967295"/>
          </p:nvPr>
        </p:nvSpPr>
        <p:spPr>
          <a:xfrm>
            <a:off x="6457950" y="6356350"/>
            <a:ext cx="2057400" cy="365125"/>
          </a:xfrm>
          <a:prstGeom prst="rect">
            <a:avLst/>
          </a:prstGeom>
        </p:spPr>
        <p:txBody>
          <a:bodyPr vert="horz" lIns="91440" tIns="45720" rIns="91440" bIns="45720" rtlCol="0" anchor="ctr">
            <a:normAutofit/>
          </a:bodyPr>
          <a:lstStyle/>
          <a:p>
            <a:pPr algn="r" defTabSz="914400">
              <a:spcAft>
                <a:spcPts val="600"/>
              </a:spcAft>
            </a:pPr>
            <a:fld id="{0C3A1854-6B63-4059-B360-A3C4972BF0FC}" type="slidenum">
              <a:rPr lang="en-US" altLang="ko-KR" sz="1000"/>
              <a:pPr algn="r" defTabSz="914400">
                <a:spcAft>
                  <a:spcPts val="600"/>
                </a:spcAft>
              </a:pPr>
              <a:t>107</a:t>
            </a:fld>
            <a:endParaRPr lang="en-US" altLang="ko-KR" sz="1000" dirty="0"/>
          </a:p>
        </p:txBody>
      </p:sp>
    </p:spTree>
    <p:extLst>
      <p:ext uri="{BB962C8B-B14F-4D97-AF65-F5344CB8AC3E}">
        <p14:creationId xmlns:p14="http://schemas.microsoft.com/office/powerpoint/2010/main" val="2907141151"/>
      </p:ext>
    </p:extLst>
  </p:cSld>
  <p:clrMapOvr>
    <a:overrideClrMapping bg1="dk1" tx1="lt1" bg2="dk2" tx2="lt2" accent1="accent1" accent2="accent2" accent3="accent3" accent4="accent4" accent5="accent5" accent6="accent6" hlink="hlink" folHlink="folHlink"/>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57084E1E-FC35-40BB-8F64-E2E3A247AE6B}"/>
              </a:ext>
            </a:extLst>
          </p:cNvPr>
          <p:cNvSpPr>
            <a:spLocks noGrp="1"/>
          </p:cNvSpPr>
          <p:nvPr>
            <p:ph idx="1"/>
          </p:nvPr>
        </p:nvSpPr>
        <p:spPr/>
        <p:txBody>
          <a:bodyPr>
            <a:normAutofit fontScale="55000" lnSpcReduction="20000"/>
          </a:bodyPr>
          <a:lstStyle/>
          <a:p>
            <a:r>
              <a:rPr lang="en-US" dirty="0"/>
              <a:t>Structure model with multiple cash flow statements, income statement and balance sheet</a:t>
            </a:r>
          </a:p>
          <a:p>
            <a:r>
              <a:rPr lang="en-US" dirty="0"/>
              <a:t>Include Summary Sources and Uses even though it will not be necessary until debt is added</a:t>
            </a:r>
          </a:p>
          <a:p>
            <a:r>
              <a:rPr lang="en-US" dirty="0"/>
              <a:t>Set-up pre-COD cash flow statement with funding needs – cash, and funding sources.</a:t>
            </a:r>
          </a:p>
          <a:p>
            <a:pPr lvl="1"/>
            <a:r>
              <a:rPr lang="en-US" dirty="0"/>
              <a:t>Pre-cod income net of tax is a source of cash</a:t>
            </a:r>
          </a:p>
          <a:p>
            <a:r>
              <a:rPr lang="en-US" dirty="0"/>
              <a:t>Model Profit and Loss Statement </a:t>
            </a:r>
          </a:p>
          <a:p>
            <a:pPr lvl="1"/>
            <a:r>
              <a:rPr lang="en-US" dirty="0"/>
              <a:t>Include pre-COD income</a:t>
            </a:r>
          </a:p>
          <a:p>
            <a:pPr lvl="1"/>
            <a:r>
              <a:rPr lang="en-US" dirty="0"/>
              <a:t>Include depreciation</a:t>
            </a:r>
          </a:p>
          <a:p>
            <a:pPr lvl="1"/>
            <a:r>
              <a:rPr lang="en-US" dirty="0"/>
              <a:t>Compute Net Income</a:t>
            </a:r>
          </a:p>
          <a:p>
            <a:r>
              <a:rPr lang="en-US" dirty="0"/>
              <a:t>Make Cash Flow Waterfall after COD</a:t>
            </a:r>
          </a:p>
          <a:p>
            <a:pPr lvl="1"/>
            <a:r>
              <a:rPr lang="en-US" dirty="0"/>
              <a:t>Do not double count items in construction section</a:t>
            </a:r>
          </a:p>
          <a:p>
            <a:pPr lvl="1"/>
            <a:r>
              <a:rPr lang="en-US" dirty="0"/>
              <a:t>Last line is the dividends</a:t>
            </a:r>
          </a:p>
          <a:p>
            <a:r>
              <a:rPr lang="en-US" dirty="0"/>
              <a:t>Compute Equity Balance</a:t>
            </a:r>
          </a:p>
          <a:p>
            <a:pPr lvl="1"/>
            <a:r>
              <a:rPr lang="en-US" dirty="0"/>
              <a:t>Equity Funding from Pre-COD cash flow</a:t>
            </a:r>
          </a:p>
          <a:p>
            <a:pPr lvl="1"/>
            <a:r>
              <a:rPr lang="en-US" dirty="0"/>
              <a:t>Net Income from P&amp;L</a:t>
            </a:r>
          </a:p>
          <a:p>
            <a:pPr lvl="1"/>
            <a:r>
              <a:rPr lang="en-US" dirty="0"/>
              <a:t>Dividends from Cash Flow Waterfall</a:t>
            </a:r>
          </a:p>
          <a:p>
            <a:r>
              <a:rPr lang="en-US" dirty="0"/>
              <a:t>Put together Balance Sheet (and Consolidated Cash Flow if you want)</a:t>
            </a:r>
          </a:p>
        </p:txBody>
      </p:sp>
      <p:sp>
        <p:nvSpPr>
          <p:cNvPr id="3" name="Title 2">
            <a:extLst>
              <a:ext uri="{FF2B5EF4-FFF2-40B4-BE49-F238E27FC236}">
                <a16:creationId xmlns:a16="http://schemas.microsoft.com/office/drawing/2014/main" id="{0E689F92-58C7-4A11-BCC5-FC7E3282B65F}"/>
              </a:ext>
            </a:extLst>
          </p:cNvPr>
          <p:cNvSpPr>
            <a:spLocks noGrp="1"/>
          </p:cNvSpPr>
          <p:nvPr>
            <p:ph type="title"/>
          </p:nvPr>
        </p:nvSpPr>
        <p:spPr>
          <a:xfrm>
            <a:off x="732344" y="198385"/>
            <a:ext cx="7666938" cy="690676"/>
          </a:xfrm>
        </p:spPr>
        <p:txBody>
          <a:bodyPr>
            <a:normAutofit fontScale="90000"/>
          </a:bodyPr>
          <a:lstStyle/>
          <a:p>
            <a:r>
              <a:rPr lang="en-US" dirty="0"/>
              <a:t>Philosophy of Setting Up Model to Balance Sheet </a:t>
            </a:r>
          </a:p>
        </p:txBody>
      </p:sp>
    </p:spTree>
    <p:extLst>
      <p:ext uri="{BB962C8B-B14F-4D97-AF65-F5344CB8AC3E}">
        <p14:creationId xmlns:p14="http://schemas.microsoft.com/office/powerpoint/2010/main" val="3561059675"/>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8E89D5E-1885-4160-AC77-CC471DD1D0DB}"/>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47700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3" name="Straight Connector 12">
            <a:extLst>
              <a:ext uri="{FF2B5EF4-FFF2-40B4-BE49-F238E27FC236}">
                <a16:creationId xmlns:a16="http://schemas.microsoft.com/office/drawing/2014/main" id="{550D2BD1-98F9-412D-905B-3A843EF4078B}"/>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571500" y="2971800"/>
            <a:ext cx="0" cy="91440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graphicFrame>
        <p:nvGraphicFramePr>
          <p:cNvPr id="6" name="Content Placeholder 3"/>
          <p:cNvGraphicFramePr>
            <a:graphicFrameLocks noGrp="1"/>
          </p:cNvGraphicFramePr>
          <p:nvPr>
            <p:ph idx="1"/>
            <p:extLst>
              <p:ext uri="{D42A27DB-BD31-4B8C-83A1-F6EECF244321}">
                <p14:modId xmlns:p14="http://schemas.microsoft.com/office/powerpoint/2010/main" val="3445575401"/>
              </p:ext>
            </p:extLst>
          </p:nvPr>
        </p:nvGraphicFramePr>
        <p:xfrm>
          <a:off x="3960018" y="642938"/>
          <a:ext cx="4701779" cy="55721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a:extLst>
              <a:ext uri="{FF2B5EF4-FFF2-40B4-BE49-F238E27FC236}">
                <a16:creationId xmlns:a16="http://schemas.microsoft.com/office/drawing/2014/main" id="{9EDAF225-3945-4EDC-8223-AB8E4354E49F}"/>
              </a:ext>
            </a:extLst>
          </p:cNvPr>
          <p:cNvSpPr>
            <a:spLocks noGrp="1"/>
          </p:cNvSpPr>
          <p:nvPr>
            <p:ph type="title"/>
          </p:nvPr>
        </p:nvSpPr>
        <p:spPr>
          <a:xfrm>
            <a:off x="707457" y="712269"/>
            <a:ext cx="2528249" cy="5502264"/>
          </a:xfrm>
        </p:spPr>
        <p:txBody>
          <a:bodyPr vert="horz" lIns="91440" tIns="45720" rIns="91440" bIns="45720" rtlCol="0" anchor="ctr">
            <a:normAutofit/>
          </a:bodyPr>
          <a:lstStyle/>
          <a:p>
            <a:pPr algn="l"/>
            <a:r>
              <a:rPr lang="en-US" sz="4400" kern="1200" dirty="0">
                <a:solidFill>
                  <a:srgbClr val="FFFFFF"/>
                </a:solidFill>
                <a:latin typeface="+mj-lt"/>
                <a:ea typeface="+mj-ea"/>
                <a:cs typeface="+mj-cs"/>
              </a:rPr>
              <a:t>Summary Sources and Uses</a:t>
            </a:r>
          </a:p>
        </p:txBody>
      </p:sp>
    </p:spTree>
    <p:extLst>
      <p:ext uri="{BB962C8B-B14F-4D97-AF65-F5344CB8AC3E}">
        <p14:creationId xmlns:p14="http://schemas.microsoft.com/office/powerpoint/2010/main" val="10766878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A close up of a map&#10;&#10;Description generated with high confidence">
            <a:extLst>
              <a:ext uri="{FF2B5EF4-FFF2-40B4-BE49-F238E27FC236}">
                <a16:creationId xmlns:a16="http://schemas.microsoft.com/office/drawing/2014/main" id="{1D843DE7-3329-4237-BF96-755F00EB285E}"/>
              </a:ext>
            </a:extLst>
          </p:cNvPr>
          <p:cNvPicPr>
            <a:picLocks noChangeAspect="1"/>
          </p:cNvPicPr>
          <p:nvPr/>
        </p:nvPicPr>
        <p:blipFill rotWithShape="1">
          <a:blip r:embed="rId2"/>
          <a:srcRect l="30205" r="19674" b="2"/>
          <a:stretch/>
        </p:blipFill>
        <p:spPr>
          <a:xfrm>
            <a:off x="4567959" y="640082"/>
            <a:ext cx="4096293" cy="5577837"/>
          </a:xfrm>
          <a:prstGeom prst="rect">
            <a:avLst/>
          </a:prstGeom>
          <a:effectLst/>
        </p:spPr>
      </p:pic>
      <p:sp>
        <p:nvSpPr>
          <p:cNvPr id="4" name="Content Placeholder 3">
            <a:extLst>
              <a:ext uri="{FF2B5EF4-FFF2-40B4-BE49-F238E27FC236}">
                <a16:creationId xmlns:a16="http://schemas.microsoft.com/office/drawing/2014/main" id="{1B86BAA7-F80C-4A06-B417-E5B1BA596D8C}"/>
              </a:ext>
            </a:extLst>
          </p:cNvPr>
          <p:cNvSpPr>
            <a:spLocks noGrp="1"/>
          </p:cNvSpPr>
          <p:nvPr>
            <p:ph idx="1"/>
          </p:nvPr>
        </p:nvSpPr>
        <p:spPr>
          <a:xfrm>
            <a:off x="308113" y="1441174"/>
            <a:ext cx="3866322" cy="4782645"/>
          </a:xfrm>
        </p:spPr>
        <p:txBody>
          <a:bodyPr vert="horz" lIns="91440" tIns="45720" rIns="91440" bIns="45720" rtlCol="0">
            <a:normAutofit/>
          </a:bodyPr>
          <a:lstStyle/>
          <a:p>
            <a:r>
              <a:rPr lang="en-US" sz="2500" dirty="0">
                <a:latin typeface="+mn-lt"/>
                <a:cs typeface="+mn-cs"/>
              </a:rPr>
              <a:t>Appropriate – models should be geared to objectives. May want detail like in google maps when walking.  May not need detail.</a:t>
            </a:r>
          </a:p>
          <a:p>
            <a:r>
              <a:rPr lang="en-US" sz="2500" dirty="0">
                <a:latin typeface="+mn-lt"/>
                <a:cs typeface="+mn-cs"/>
              </a:rPr>
              <a:t>Accurate – the wonderful feeling of the balance sheet balancing and debt going down to zero.  But don’t overdo tests just to impress people with your excel skills.</a:t>
            </a:r>
          </a:p>
        </p:txBody>
      </p:sp>
      <p:sp>
        <p:nvSpPr>
          <p:cNvPr id="3" name="Title 2">
            <a:extLst>
              <a:ext uri="{FF2B5EF4-FFF2-40B4-BE49-F238E27FC236}">
                <a16:creationId xmlns:a16="http://schemas.microsoft.com/office/drawing/2014/main" id="{1ADD4710-E744-45CA-9AB5-0E36782AA0B8}"/>
              </a:ext>
            </a:extLst>
          </p:cNvPr>
          <p:cNvSpPr>
            <a:spLocks noGrp="1"/>
          </p:cNvSpPr>
          <p:nvPr>
            <p:ph type="title"/>
          </p:nvPr>
        </p:nvSpPr>
        <p:spPr>
          <a:xfrm>
            <a:off x="123918" y="644789"/>
            <a:ext cx="4413295" cy="593915"/>
          </a:xfrm>
        </p:spPr>
        <p:txBody>
          <a:bodyPr vert="horz" lIns="91440" tIns="45720" rIns="91440" bIns="45720" rtlCol="0" anchor="ctr">
            <a:normAutofit/>
          </a:bodyPr>
          <a:lstStyle/>
          <a:p>
            <a:pPr algn="l"/>
            <a:r>
              <a:rPr lang="en-US" sz="3100" b="1" dirty="0">
                <a:latin typeface="Arial" panose="020B0604020202020204" pitchFamily="34" charset="0"/>
                <a:cs typeface="Arial" panose="020B0604020202020204" pitchFamily="34" charset="0"/>
              </a:rPr>
              <a:t>Accurate/Appropriate</a:t>
            </a:r>
          </a:p>
        </p:txBody>
      </p:sp>
      <p:sp>
        <p:nvSpPr>
          <p:cNvPr id="6" name="TextBox 5">
            <a:extLst>
              <a:ext uri="{FF2B5EF4-FFF2-40B4-BE49-F238E27FC236}">
                <a16:creationId xmlns:a16="http://schemas.microsoft.com/office/drawing/2014/main" id="{6DF5518E-0125-4FE8-AD46-7272342E9430}"/>
              </a:ext>
            </a:extLst>
          </p:cNvPr>
          <p:cNvSpPr txBox="1"/>
          <p:nvPr/>
        </p:nvSpPr>
        <p:spPr>
          <a:xfrm>
            <a:off x="6076037" y="4702760"/>
            <a:ext cx="2912165" cy="2031325"/>
          </a:xfrm>
          <a:prstGeom prst="rect">
            <a:avLst/>
          </a:prstGeom>
          <a:solidFill>
            <a:srgbClr val="92D050"/>
          </a:solidFill>
        </p:spPr>
        <p:txBody>
          <a:bodyPr wrap="square" rtlCol="0">
            <a:spAutoFit/>
          </a:bodyPr>
          <a:lstStyle/>
          <a:p>
            <a:r>
              <a:rPr lang="en-US" dirty="0"/>
              <a:t>Google Maps is like a financial model – sometimes the time estimates are way off (especially if it is the first time).</a:t>
            </a:r>
          </a:p>
          <a:p>
            <a:endParaRPr lang="en-US" dirty="0"/>
          </a:p>
          <a:p>
            <a:r>
              <a:rPr lang="en-US" dirty="0"/>
              <a:t>Sometimes you still get lost.</a:t>
            </a:r>
          </a:p>
        </p:txBody>
      </p:sp>
    </p:spTree>
    <p:extLst>
      <p:ext uri="{BB962C8B-B14F-4D97-AF65-F5344CB8AC3E}">
        <p14:creationId xmlns:p14="http://schemas.microsoft.com/office/powerpoint/2010/main" val="891011912"/>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C8A9E916-57DF-4E1A-8477-BEA9DD2D1A56}"/>
              </a:ext>
            </a:extLst>
          </p:cNvPr>
          <p:cNvSpPr>
            <a:spLocks noGrp="1"/>
          </p:cNvSpPr>
          <p:nvPr>
            <p:ph idx="1"/>
          </p:nvPr>
        </p:nvSpPr>
        <p:spPr/>
        <p:txBody>
          <a:bodyPr/>
          <a:lstStyle/>
          <a:p>
            <a:r>
              <a:rPr lang="en-US" dirty="0"/>
              <a:t>Note how the entire row is selected and then the TRUE is the criteria.  The sum row is the final row. Use for pre-COD EBITDA</a:t>
            </a:r>
          </a:p>
          <a:p>
            <a:endParaRPr lang="en-US" dirty="0"/>
          </a:p>
          <a:p>
            <a:endParaRPr lang="en-US" dirty="0"/>
          </a:p>
        </p:txBody>
      </p:sp>
      <p:sp>
        <p:nvSpPr>
          <p:cNvPr id="3" name="Title 2">
            <a:extLst>
              <a:ext uri="{FF2B5EF4-FFF2-40B4-BE49-F238E27FC236}">
                <a16:creationId xmlns:a16="http://schemas.microsoft.com/office/drawing/2014/main" id="{4C41C40E-F2AD-4DAF-8F42-7D475CE8A08C}"/>
              </a:ext>
            </a:extLst>
          </p:cNvPr>
          <p:cNvSpPr>
            <a:spLocks noGrp="1"/>
          </p:cNvSpPr>
          <p:nvPr>
            <p:ph type="title"/>
          </p:nvPr>
        </p:nvSpPr>
        <p:spPr/>
        <p:txBody>
          <a:bodyPr>
            <a:normAutofit fontScale="90000"/>
          </a:bodyPr>
          <a:lstStyle/>
          <a:p>
            <a:r>
              <a:rPr lang="en-US" dirty="0"/>
              <a:t>Example of Using SUMIF with TRUE/FALSE in the Summary Sources and Uses</a:t>
            </a:r>
          </a:p>
        </p:txBody>
      </p:sp>
      <p:pic>
        <p:nvPicPr>
          <p:cNvPr id="5" name="Picture 4">
            <a:extLst>
              <a:ext uri="{FF2B5EF4-FFF2-40B4-BE49-F238E27FC236}">
                <a16:creationId xmlns:a16="http://schemas.microsoft.com/office/drawing/2014/main" id="{30B23A58-5498-4E7B-ACBA-EDC94BA14245}"/>
              </a:ext>
            </a:extLst>
          </p:cNvPr>
          <p:cNvPicPr>
            <a:picLocks noChangeAspect="1"/>
          </p:cNvPicPr>
          <p:nvPr/>
        </p:nvPicPr>
        <p:blipFill>
          <a:blip r:embed="rId2"/>
          <a:stretch>
            <a:fillRect/>
          </a:stretch>
        </p:blipFill>
        <p:spPr>
          <a:xfrm>
            <a:off x="75897" y="3032061"/>
            <a:ext cx="8819625" cy="3104255"/>
          </a:xfrm>
          <a:prstGeom prst="rect">
            <a:avLst/>
          </a:prstGeom>
        </p:spPr>
      </p:pic>
    </p:spTree>
    <p:extLst>
      <p:ext uri="{BB962C8B-B14F-4D97-AF65-F5344CB8AC3E}">
        <p14:creationId xmlns:p14="http://schemas.microsoft.com/office/powerpoint/2010/main" val="3649657635"/>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5BE4E65A-2B29-45A8-923B-84467316E54B}"/>
              </a:ext>
            </a:extLst>
          </p:cNvPr>
          <p:cNvSpPr>
            <a:spLocks noGrp="1"/>
          </p:cNvSpPr>
          <p:nvPr>
            <p:ph idx="1"/>
          </p:nvPr>
        </p:nvSpPr>
        <p:spPr>
          <a:xfrm>
            <a:off x="308113" y="1679712"/>
            <a:ext cx="8348869" cy="4289861"/>
          </a:xfrm>
        </p:spPr>
        <p:txBody>
          <a:bodyPr/>
          <a:lstStyle/>
          <a:p>
            <a:r>
              <a:rPr lang="en-US" dirty="0"/>
              <a:t>Understand that there are two cash flow statements</a:t>
            </a:r>
          </a:p>
          <a:p>
            <a:endParaRPr lang="en-US" dirty="0"/>
          </a:p>
          <a:p>
            <a:endParaRPr lang="en-US" dirty="0"/>
          </a:p>
        </p:txBody>
      </p:sp>
      <p:sp>
        <p:nvSpPr>
          <p:cNvPr id="3" name="Title 2">
            <a:extLst>
              <a:ext uri="{FF2B5EF4-FFF2-40B4-BE49-F238E27FC236}">
                <a16:creationId xmlns:a16="http://schemas.microsoft.com/office/drawing/2014/main" id="{45C2C946-16CB-432E-91F1-B30E86A54536}"/>
              </a:ext>
            </a:extLst>
          </p:cNvPr>
          <p:cNvSpPr>
            <a:spLocks noGrp="1"/>
          </p:cNvSpPr>
          <p:nvPr>
            <p:ph type="title"/>
          </p:nvPr>
        </p:nvSpPr>
        <p:spPr>
          <a:xfrm>
            <a:off x="649078" y="655585"/>
            <a:ext cx="7666938" cy="690676"/>
          </a:xfrm>
        </p:spPr>
        <p:txBody>
          <a:bodyPr>
            <a:normAutofit fontScale="90000"/>
          </a:bodyPr>
          <a:lstStyle/>
          <a:p>
            <a:r>
              <a:rPr lang="en-US" dirty="0"/>
              <a:t>Cash Flow Pre-COD – Uses and Sources of Funds, How do you get the money into the project</a:t>
            </a:r>
          </a:p>
        </p:txBody>
      </p:sp>
      <p:pic>
        <p:nvPicPr>
          <p:cNvPr id="6" name="Picture 5">
            <a:extLst>
              <a:ext uri="{FF2B5EF4-FFF2-40B4-BE49-F238E27FC236}">
                <a16:creationId xmlns:a16="http://schemas.microsoft.com/office/drawing/2014/main" id="{505D167A-5C07-45C9-9CF9-4E76C32ED89E}"/>
              </a:ext>
            </a:extLst>
          </p:cNvPr>
          <p:cNvPicPr>
            <a:picLocks noChangeAspect="1"/>
          </p:cNvPicPr>
          <p:nvPr/>
        </p:nvPicPr>
        <p:blipFill>
          <a:blip r:embed="rId2"/>
          <a:stretch>
            <a:fillRect/>
          </a:stretch>
        </p:blipFill>
        <p:spPr>
          <a:xfrm>
            <a:off x="89452" y="3276224"/>
            <a:ext cx="8746435" cy="3504444"/>
          </a:xfrm>
          <a:prstGeom prst="rect">
            <a:avLst/>
          </a:prstGeom>
        </p:spPr>
      </p:pic>
    </p:spTree>
    <p:extLst>
      <p:ext uri="{BB962C8B-B14F-4D97-AF65-F5344CB8AC3E}">
        <p14:creationId xmlns:p14="http://schemas.microsoft.com/office/powerpoint/2010/main" val="1089298601"/>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9F4AD862-054F-4EE0-AA82-1DC98A732327}"/>
              </a:ext>
            </a:extLst>
          </p:cNvPr>
          <p:cNvSpPr>
            <a:spLocks noGrp="1"/>
          </p:cNvSpPr>
          <p:nvPr>
            <p:ph idx="1"/>
          </p:nvPr>
        </p:nvSpPr>
        <p:spPr/>
        <p:txBody>
          <a:bodyPr/>
          <a:lstStyle/>
          <a:p>
            <a:r>
              <a:rPr lang="en-US" dirty="0"/>
              <a:t>Once have depreciation you can compute the P&amp;L</a:t>
            </a:r>
          </a:p>
          <a:p>
            <a:endParaRPr lang="en-US" dirty="0"/>
          </a:p>
        </p:txBody>
      </p:sp>
      <p:sp>
        <p:nvSpPr>
          <p:cNvPr id="3" name="Title 2">
            <a:extLst>
              <a:ext uri="{FF2B5EF4-FFF2-40B4-BE49-F238E27FC236}">
                <a16:creationId xmlns:a16="http://schemas.microsoft.com/office/drawing/2014/main" id="{448D743F-0B7D-4CAA-B375-2173B50D8F02}"/>
              </a:ext>
            </a:extLst>
          </p:cNvPr>
          <p:cNvSpPr>
            <a:spLocks noGrp="1"/>
          </p:cNvSpPr>
          <p:nvPr>
            <p:ph type="title"/>
          </p:nvPr>
        </p:nvSpPr>
        <p:spPr/>
        <p:txBody>
          <a:bodyPr/>
          <a:lstStyle/>
          <a:p>
            <a:r>
              <a:rPr lang="en-US" dirty="0"/>
              <a:t>Profit and Loss Statement</a:t>
            </a:r>
          </a:p>
        </p:txBody>
      </p:sp>
      <p:pic>
        <p:nvPicPr>
          <p:cNvPr id="5" name="Picture 4">
            <a:extLst>
              <a:ext uri="{FF2B5EF4-FFF2-40B4-BE49-F238E27FC236}">
                <a16:creationId xmlns:a16="http://schemas.microsoft.com/office/drawing/2014/main" id="{64C63234-51CB-4378-9319-BEE1D2C119D0}"/>
              </a:ext>
            </a:extLst>
          </p:cNvPr>
          <p:cNvPicPr>
            <a:picLocks noChangeAspect="1"/>
          </p:cNvPicPr>
          <p:nvPr/>
        </p:nvPicPr>
        <p:blipFill>
          <a:blip r:embed="rId2"/>
          <a:stretch>
            <a:fillRect/>
          </a:stretch>
        </p:blipFill>
        <p:spPr>
          <a:xfrm>
            <a:off x="129210" y="2743200"/>
            <a:ext cx="8897579" cy="3484793"/>
          </a:xfrm>
          <a:prstGeom prst="rect">
            <a:avLst/>
          </a:prstGeom>
        </p:spPr>
      </p:pic>
    </p:spTree>
    <p:extLst>
      <p:ext uri="{BB962C8B-B14F-4D97-AF65-F5344CB8AC3E}">
        <p14:creationId xmlns:p14="http://schemas.microsoft.com/office/powerpoint/2010/main" val="419156525"/>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C337F318-4934-40A8-A90D-38392AF81E82}"/>
              </a:ext>
            </a:extLst>
          </p:cNvPr>
          <p:cNvSpPr>
            <a:spLocks noGrp="1"/>
          </p:cNvSpPr>
          <p:nvPr>
            <p:ph idx="1"/>
          </p:nvPr>
        </p:nvSpPr>
        <p:spPr/>
        <p:txBody>
          <a:bodyPr/>
          <a:lstStyle/>
          <a:p>
            <a:r>
              <a:rPr lang="en-US" dirty="0"/>
              <a:t>Note how the cash flow waterfall is a second cash flow statement that begins after COD.  The P&amp;L does not have this distinction.</a:t>
            </a:r>
          </a:p>
          <a:p>
            <a:endParaRPr lang="en-US" dirty="0"/>
          </a:p>
        </p:txBody>
      </p:sp>
      <p:sp>
        <p:nvSpPr>
          <p:cNvPr id="3" name="Title 2">
            <a:extLst>
              <a:ext uri="{FF2B5EF4-FFF2-40B4-BE49-F238E27FC236}">
                <a16:creationId xmlns:a16="http://schemas.microsoft.com/office/drawing/2014/main" id="{F1367547-D608-4F32-9E0E-5E4D98011529}"/>
              </a:ext>
            </a:extLst>
          </p:cNvPr>
          <p:cNvSpPr>
            <a:spLocks noGrp="1"/>
          </p:cNvSpPr>
          <p:nvPr>
            <p:ph type="title"/>
          </p:nvPr>
        </p:nvSpPr>
        <p:spPr>
          <a:xfrm>
            <a:off x="732344" y="158628"/>
            <a:ext cx="7666938" cy="690676"/>
          </a:xfrm>
        </p:spPr>
        <p:txBody>
          <a:bodyPr/>
          <a:lstStyle/>
          <a:p>
            <a:r>
              <a:rPr lang="en-US" dirty="0"/>
              <a:t>Cash Flow After COD</a:t>
            </a:r>
          </a:p>
        </p:txBody>
      </p:sp>
      <p:pic>
        <p:nvPicPr>
          <p:cNvPr id="5" name="Picture 4">
            <a:extLst>
              <a:ext uri="{FF2B5EF4-FFF2-40B4-BE49-F238E27FC236}">
                <a16:creationId xmlns:a16="http://schemas.microsoft.com/office/drawing/2014/main" id="{5E7327DA-75C3-4407-939B-15742CAB5BCF}"/>
              </a:ext>
            </a:extLst>
          </p:cNvPr>
          <p:cNvPicPr>
            <a:picLocks noChangeAspect="1"/>
          </p:cNvPicPr>
          <p:nvPr/>
        </p:nvPicPr>
        <p:blipFill>
          <a:blip r:embed="rId2"/>
          <a:stretch>
            <a:fillRect/>
          </a:stretch>
        </p:blipFill>
        <p:spPr>
          <a:xfrm>
            <a:off x="92603" y="3581751"/>
            <a:ext cx="8862554" cy="2487214"/>
          </a:xfrm>
          <a:prstGeom prst="rect">
            <a:avLst/>
          </a:prstGeom>
        </p:spPr>
      </p:pic>
    </p:spTree>
    <p:extLst>
      <p:ext uri="{BB962C8B-B14F-4D97-AF65-F5344CB8AC3E}">
        <p14:creationId xmlns:p14="http://schemas.microsoft.com/office/powerpoint/2010/main" val="3816909833"/>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37BE0801-8E19-4A96-BD18-C053305D7E31}"/>
              </a:ext>
            </a:extLst>
          </p:cNvPr>
          <p:cNvSpPr>
            <a:spLocks noGrp="1"/>
          </p:cNvSpPr>
          <p:nvPr>
            <p:ph idx="1"/>
          </p:nvPr>
        </p:nvSpPr>
        <p:spPr/>
        <p:txBody>
          <a:bodyPr/>
          <a:lstStyle/>
          <a:p>
            <a:r>
              <a:rPr lang="en-US" dirty="0"/>
              <a:t>Use TRUE/FALSE (or 1/0) together with AND or PRODUCT</a:t>
            </a:r>
          </a:p>
          <a:p>
            <a:r>
              <a:rPr lang="en-US" dirty="0"/>
              <a:t>Can overdo the checks</a:t>
            </a:r>
          </a:p>
          <a:p>
            <a:r>
              <a:rPr lang="en-US" dirty="0"/>
              <a:t>For balance sheet, the balance at the end of the life should go to zero as well as the assets equaling liabilities in each period.</a:t>
            </a:r>
          </a:p>
          <a:p>
            <a:r>
              <a:rPr lang="en-US" dirty="0"/>
              <a:t>While working on the model, put the balance sheet test at the top.</a:t>
            </a:r>
          </a:p>
          <a:p>
            <a:endParaRPr lang="en-US" dirty="0"/>
          </a:p>
          <a:p>
            <a:endParaRPr lang="en-US" dirty="0"/>
          </a:p>
        </p:txBody>
      </p:sp>
      <p:sp>
        <p:nvSpPr>
          <p:cNvPr id="3" name="Title 2">
            <a:extLst>
              <a:ext uri="{FF2B5EF4-FFF2-40B4-BE49-F238E27FC236}">
                <a16:creationId xmlns:a16="http://schemas.microsoft.com/office/drawing/2014/main" id="{52587EF7-4DE5-48A4-A2BE-C2B9EB9E212B}"/>
              </a:ext>
            </a:extLst>
          </p:cNvPr>
          <p:cNvSpPr>
            <a:spLocks noGrp="1"/>
          </p:cNvSpPr>
          <p:nvPr>
            <p:ph type="title"/>
          </p:nvPr>
        </p:nvSpPr>
        <p:spPr/>
        <p:txBody>
          <a:bodyPr/>
          <a:lstStyle/>
          <a:p>
            <a:r>
              <a:rPr lang="en-US" dirty="0"/>
              <a:t>Model Verification</a:t>
            </a:r>
          </a:p>
        </p:txBody>
      </p:sp>
    </p:spTree>
    <p:extLst>
      <p:ext uri="{BB962C8B-B14F-4D97-AF65-F5344CB8AC3E}">
        <p14:creationId xmlns:p14="http://schemas.microsoft.com/office/powerpoint/2010/main" val="1854477420"/>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D1455366-A85E-4E59-BEA1-A0793649D6D0}"/>
              </a:ext>
            </a:extLst>
          </p:cNvPr>
          <p:cNvSpPr>
            <a:spLocks noGrp="1"/>
          </p:cNvSpPr>
          <p:nvPr>
            <p:ph idx="1"/>
          </p:nvPr>
        </p:nvSpPr>
        <p:spPr/>
        <p:txBody>
          <a:bodyPr/>
          <a:lstStyle/>
          <a:p>
            <a:r>
              <a:rPr lang="en-US" dirty="0"/>
              <a:t>All Balance Sheet items should come from totals – no calculations other than sums</a:t>
            </a:r>
          </a:p>
          <a:p>
            <a:r>
              <a:rPr lang="en-US" dirty="0"/>
              <a:t> Not that does not balance in example.</a:t>
            </a:r>
          </a:p>
        </p:txBody>
      </p:sp>
      <p:sp>
        <p:nvSpPr>
          <p:cNvPr id="3" name="Title 2">
            <a:extLst>
              <a:ext uri="{FF2B5EF4-FFF2-40B4-BE49-F238E27FC236}">
                <a16:creationId xmlns:a16="http://schemas.microsoft.com/office/drawing/2014/main" id="{6B6B2609-717C-44CA-9131-5A66608BBB10}"/>
              </a:ext>
            </a:extLst>
          </p:cNvPr>
          <p:cNvSpPr>
            <a:spLocks noGrp="1"/>
          </p:cNvSpPr>
          <p:nvPr>
            <p:ph type="title"/>
          </p:nvPr>
        </p:nvSpPr>
        <p:spPr/>
        <p:txBody>
          <a:bodyPr/>
          <a:lstStyle/>
          <a:p>
            <a:r>
              <a:rPr lang="en-US" dirty="0"/>
              <a:t>Balance Sheet</a:t>
            </a:r>
          </a:p>
        </p:txBody>
      </p:sp>
      <p:pic>
        <p:nvPicPr>
          <p:cNvPr id="5" name="Picture 4">
            <a:extLst>
              <a:ext uri="{FF2B5EF4-FFF2-40B4-BE49-F238E27FC236}">
                <a16:creationId xmlns:a16="http://schemas.microsoft.com/office/drawing/2014/main" id="{DCAD73F9-8C2D-4805-8888-BAD17A85BCA9}"/>
              </a:ext>
            </a:extLst>
          </p:cNvPr>
          <p:cNvPicPr>
            <a:picLocks noChangeAspect="1"/>
          </p:cNvPicPr>
          <p:nvPr/>
        </p:nvPicPr>
        <p:blipFill>
          <a:blip r:embed="rId2"/>
          <a:stretch>
            <a:fillRect/>
          </a:stretch>
        </p:blipFill>
        <p:spPr>
          <a:xfrm>
            <a:off x="79512" y="3084979"/>
            <a:ext cx="8766314" cy="3683967"/>
          </a:xfrm>
          <a:prstGeom prst="rect">
            <a:avLst/>
          </a:prstGeom>
        </p:spPr>
      </p:pic>
    </p:spTree>
    <p:extLst>
      <p:ext uri="{BB962C8B-B14F-4D97-AF65-F5344CB8AC3E}">
        <p14:creationId xmlns:p14="http://schemas.microsoft.com/office/powerpoint/2010/main" val="3826284493"/>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CEFC2A3B-704E-4CD2-B8DC-F58E6C73D245}"/>
              </a:ext>
            </a:extLst>
          </p:cNvPr>
          <p:cNvSpPr>
            <a:spLocks noGrp="1"/>
          </p:cNvSpPr>
          <p:nvPr>
            <p:ph idx="1"/>
          </p:nvPr>
        </p:nvSpPr>
        <p:spPr/>
        <p:txBody>
          <a:bodyPr/>
          <a:lstStyle/>
          <a:p>
            <a:r>
              <a:rPr lang="en-US" dirty="0"/>
              <a:t>After basic balance sheet balances, you can add individual items that you add subsequently like debt, IDC, fees, MRA, DSRA, cash sweeps.</a:t>
            </a:r>
          </a:p>
          <a:p>
            <a:r>
              <a:rPr lang="en-US" dirty="0"/>
              <a:t>When the balance sheet does not balance, search for the difference number.  If you begin and do this one by one it will be easier.</a:t>
            </a:r>
          </a:p>
          <a:p>
            <a:endParaRPr lang="en-US" dirty="0"/>
          </a:p>
          <a:p>
            <a:endParaRPr lang="en-US" dirty="0"/>
          </a:p>
        </p:txBody>
      </p:sp>
      <p:sp>
        <p:nvSpPr>
          <p:cNvPr id="3" name="Title 2">
            <a:extLst>
              <a:ext uri="{FF2B5EF4-FFF2-40B4-BE49-F238E27FC236}">
                <a16:creationId xmlns:a16="http://schemas.microsoft.com/office/drawing/2014/main" id="{F330F922-CFE2-4749-BFEB-D65C85778AB1}"/>
              </a:ext>
            </a:extLst>
          </p:cNvPr>
          <p:cNvSpPr>
            <a:spLocks noGrp="1"/>
          </p:cNvSpPr>
          <p:nvPr>
            <p:ph type="title"/>
          </p:nvPr>
        </p:nvSpPr>
        <p:spPr/>
        <p:txBody>
          <a:bodyPr>
            <a:normAutofit fontScale="90000"/>
          </a:bodyPr>
          <a:lstStyle/>
          <a:p>
            <a:r>
              <a:rPr lang="en-US" dirty="0"/>
              <a:t>Advantages of Putting Balance Sheet in Early</a:t>
            </a:r>
          </a:p>
        </p:txBody>
      </p:sp>
    </p:spTree>
    <p:extLst>
      <p:ext uri="{BB962C8B-B14F-4D97-AF65-F5344CB8AC3E}">
        <p14:creationId xmlns:p14="http://schemas.microsoft.com/office/powerpoint/2010/main" val="2597818383"/>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333BAA2-2873-4E88-878B-B40789494A9F}"/>
              </a:ext>
            </a:extLst>
          </p:cNvPr>
          <p:cNvSpPr>
            <a:spLocks noGrp="1"/>
          </p:cNvSpPr>
          <p:nvPr>
            <p:ph idx="1"/>
          </p:nvPr>
        </p:nvSpPr>
        <p:spPr/>
        <p:txBody>
          <a:bodyPr/>
          <a:lstStyle/>
          <a:p>
            <a:r>
              <a:rPr lang="en-US" dirty="0"/>
              <a:t>Worst Error is forcing the balance sheet to balance with a cash account</a:t>
            </a:r>
          </a:p>
          <a:p>
            <a:r>
              <a:rPr lang="en-US" dirty="0"/>
              <a:t>Just about as bad is not putting a balance sheet in the model.  This is quite common </a:t>
            </a:r>
          </a:p>
          <a:p>
            <a:endParaRPr lang="en-US" dirty="0"/>
          </a:p>
        </p:txBody>
      </p:sp>
      <p:sp>
        <p:nvSpPr>
          <p:cNvPr id="3" name="Title 2">
            <a:extLst>
              <a:ext uri="{FF2B5EF4-FFF2-40B4-BE49-F238E27FC236}">
                <a16:creationId xmlns:a16="http://schemas.microsoft.com/office/drawing/2014/main" id="{CCAFAF22-B508-4824-BEDD-794BB54787C6}"/>
              </a:ext>
            </a:extLst>
          </p:cNvPr>
          <p:cNvSpPr>
            <a:spLocks noGrp="1"/>
          </p:cNvSpPr>
          <p:nvPr>
            <p:ph type="title"/>
          </p:nvPr>
        </p:nvSpPr>
        <p:spPr/>
        <p:txBody>
          <a:bodyPr>
            <a:normAutofit fontScale="90000"/>
          </a:bodyPr>
          <a:lstStyle/>
          <a:p>
            <a:r>
              <a:rPr lang="en-US" dirty="0"/>
              <a:t>Examples of Bad Balance Sheet From Forcing Balance Sheet</a:t>
            </a:r>
          </a:p>
        </p:txBody>
      </p:sp>
    </p:spTree>
    <p:extLst>
      <p:ext uri="{BB962C8B-B14F-4D97-AF65-F5344CB8AC3E}">
        <p14:creationId xmlns:p14="http://schemas.microsoft.com/office/powerpoint/2010/main" val="2978873165"/>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B45E69FA-36A8-4F05-BD6A-AE97780DEA98}"/>
              </a:ext>
            </a:extLst>
          </p:cNvPr>
          <p:cNvSpPr>
            <a:spLocks noGrp="1"/>
          </p:cNvSpPr>
          <p:nvPr>
            <p:ph idx="1"/>
          </p:nvPr>
        </p:nvSpPr>
        <p:spPr>
          <a:xfrm>
            <a:off x="586409" y="1699591"/>
            <a:ext cx="7961243" cy="4269983"/>
          </a:xfrm>
        </p:spPr>
        <p:txBody>
          <a:bodyPr/>
          <a:lstStyle/>
          <a:p>
            <a:r>
              <a:rPr lang="en-US" dirty="0"/>
              <a:t>Every item in balance sheet should already be defined.</a:t>
            </a:r>
          </a:p>
          <a:p>
            <a:endParaRPr lang="en-US" dirty="0"/>
          </a:p>
        </p:txBody>
      </p:sp>
      <p:sp>
        <p:nvSpPr>
          <p:cNvPr id="3" name="Title 2">
            <a:extLst>
              <a:ext uri="{FF2B5EF4-FFF2-40B4-BE49-F238E27FC236}">
                <a16:creationId xmlns:a16="http://schemas.microsoft.com/office/drawing/2014/main" id="{ACFFCA7E-B929-4255-8259-70825CDBDF06}"/>
              </a:ext>
            </a:extLst>
          </p:cNvPr>
          <p:cNvSpPr>
            <a:spLocks noGrp="1"/>
          </p:cNvSpPr>
          <p:nvPr>
            <p:ph type="title"/>
          </p:nvPr>
        </p:nvSpPr>
        <p:spPr>
          <a:xfrm>
            <a:off x="732344" y="397167"/>
            <a:ext cx="7666938" cy="690676"/>
          </a:xfrm>
        </p:spPr>
        <p:txBody>
          <a:bodyPr>
            <a:normAutofit fontScale="90000"/>
          </a:bodyPr>
          <a:lstStyle/>
          <a:p>
            <a:r>
              <a:rPr lang="en-US" dirty="0"/>
              <a:t>Problems with Balance Sheet – Putting Calculations in Balance Sheet Rather than Using Balances</a:t>
            </a:r>
          </a:p>
        </p:txBody>
      </p:sp>
      <p:pic>
        <p:nvPicPr>
          <p:cNvPr id="5" name="Picture 4">
            <a:extLst>
              <a:ext uri="{FF2B5EF4-FFF2-40B4-BE49-F238E27FC236}">
                <a16:creationId xmlns:a16="http://schemas.microsoft.com/office/drawing/2014/main" id="{1BEA81BF-0FAB-411E-B3CD-BBDD25C041C6}"/>
              </a:ext>
            </a:extLst>
          </p:cNvPr>
          <p:cNvPicPr>
            <a:picLocks noChangeAspect="1"/>
          </p:cNvPicPr>
          <p:nvPr/>
        </p:nvPicPr>
        <p:blipFill>
          <a:blip r:embed="rId2"/>
          <a:stretch>
            <a:fillRect/>
          </a:stretch>
        </p:blipFill>
        <p:spPr>
          <a:xfrm>
            <a:off x="159026" y="3110949"/>
            <a:ext cx="8745296" cy="2499334"/>
          </a:xfrm>
          <a:prstGeom prst="rect">
            <a:avLst/>
          </a:prstGeom>
        </p:spPr>
      </p:pic>
    </p:spTree>
    <p:extLst>
      <p:ext uri="{BB962C8B-B14F-4D97-AF65-F5344CB8AC3E}">
        <p14:creationId xmlns:p14="http://schemas.microsoft.com/office/powerpoint/2010/main" val="981565677"/>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D7AB5123-7426-4318-9A69-99193C2D06FD}"/>
              </a:ext>
            </a:extLst>
          </p:cNvPr>
          <p:cNvSpPr>
            <a:spLocks noGrp="1"/>
          </p:cNvSpPr>
          <p:nvPr>
            <p:ph idx="1"/>
          </p:nvPr>
        </p:nvSpPr>
        <p:spPr/>
        <p:txBody>
          <a:bodyPr/>
          <a:lstStyle/>
          <a:p>
            <a:r>
              <a:rPr lang="en-US" dirty="0"/>
              <a:t>Put balance sheet on core model page</a:t>
            </a:r>
          </a:p>
          <a:p>
            <a:endParaRPr lang="en-US" dirty="0"/>
          </a:p>
        </p:txBody>
      </p:sp>
      <p:sp>
        <p:nvSpPr>
          <p:cNvPr id="3" name="Title 2">
            <a:extLst>
              <a:ext uri="{FF2B5EF4-FFF2-40B4-BE49-F238E27FC236}">
                <a16:creationId xmlns:a16="http://schemas.microsoft.com/office/drawing/2014/main" id="{9C2744C0-B8C3-402A-AD4E-BAD4FDB534D9}"/>
              </a:ext>
            </a:extLst>
          </p:cNvPr>
          <p:cNvSpPr>
            <a:spLocks noGrp="1"/>
          </p:cNvSpPr>
          <p:nvPr>
            <p:ph type="title"/>
          </p:nvPr>
        </p:nvSpPr>
        <p:spPr/>
        <p:txBody>
          <a:bodyPr>
            <a:normAutofit fontScale="90000"/>
          </a:bodyPr>
          <a:lstStyle/>
          <a:p>
            <a:r>
              <a:rPr lang="en-US" dirty="0"/>
              <a:t>A Pretty Good Model, But Formulas in Balance Sheet</a:t>
            </a:r>
          </a:p>
        </p:txBody>
      </p:sp>
      <p:pic>
        <p:nvPicPr>
          <p:cNvPr id="5" name="Picture 4">
            <a:extLst>
              <a:ext uri="{FF2B5EF4-FFF2-40B4-BE49-F238E27FC236}">
                <a16:creationId xmlns:a16="http://schemas.microsoft.com/office/drawing/2014/main" id="{EC39812F-0EE6-4B43-A1B6-C00F217CA1CE}"/>
              </a:ext>
            </a:extLst>
          </p:cNvPr>
          <p:cNvPicPr>
            <a:picLocks noChangeAspect="1"/>
          </p:cNvPicPr>
          <p:nvPr/>
        </p:nvPicPr>
        <p:blipFill>
          <a:blip r:embed="rId2"/>
          <a:stretch>
            <a:fillRect/>
          </a:stretch>
        </p:blipFill>
        <p:spPr>
          <a:xfrm>
            <a:off x="0" y="2862470"/>
            <a:ext cx="8790868" cy="3797145"/>
          </a:xfrm>
          <a:prstGeom prst="rect">
            <a:avLst/>
          </a:prstGeom>
        </p:spPr>
      </p:pic>
    </p:spTree>
    <p:extLst>
      <p:ext uri="{BB962C8B-B14F-4D97-AF65-F5344CB8AC3E}">
        <p14:creationId xmlns:p14="http://schemas.microsoft.com/office/powerpoint/2010/main" val="26782542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8E89D5E-1885-4160-AC77-CC471DD1D0DB}"/>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47700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3" name="Straight Connector 12">
            <a:extLst>
              <a:ext uri="{FF2B5EF4-FFF2-40B4-BE49-F238E27FC236}">
                <a16:creationId xmlns:a16="http://schemas.microsoft.com/office/drawing/2014/main" id="{550D2BD1-98F9-412D-905B-3A843EF4078B}"/>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571500" y="2971800"/>
            <a:ext cx="0" cy="91440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graphicFrame>
        <p:nvGraphicFramePr>
          <p:cNvPr id="7" name="Content Placeholder 3"/>
          <p:cNvGraphicFramePr>
            <a:graphicFrameLocks noGrp="1"/>
          </p:cNvGraphicFramePr>
          <p:nvPr>
            <p:ph idx="1"/>
            <p:extLst>
              <p:ext uri="{D42A27DB-BD31-4B8C-83A1-F6EECF244321}">
                <p14:modId xmlns:p14="http://schemas.microsoft.com/office/powerpoint/2010/main" val="90180394"/>
              </p:ext>
            </p:extLst>
          </p:nvPr>
        </p:nvGraphicFramePr>
        <p:xfrm>
          <a:off x="119273" y="1499106"/>
          <a:ext cx="8905453" cy="51137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a:extLst>
              <a:ext uri="{FF2B5EF4-FFF2-40B4-BE49-F238E27FC236}">
                <a16:creationId xmlns:a16="http://schemas.microsoft.com/office/drawing/2014/main" id="{7DF21AF2-5A0E-4BE2-A8DB-A6FDBB266421}"/>
              </a:ext>
            </a:extLst>
          </p:cNvPr>
          <p:cNvSpPr>
            <a:spLocks noGrp="1"/>
          </p:cNvSpPr>
          <p:nvPr>
            <p:ph type="title"/>
          </p:nvPr>
        </p:nvSpPr>
        <p:spPr>
          <a:xfrm>
            <a:off x="1134841" y="134098"/>
            <a:ext cx="6826402" cy="1365008"/>
          </a:xfrm>
          <a:solidFill>
            <a:srgbClr val="002060"/>
          </a:solidFill>
        </p:spPr>
        <p:txBody>
          <a:bodyPr vert="horz" lIns="91440" tIns="45720" rIns="91440" bIns="45720" rtlCol="0" anchor="ctr">
            <a:normAutofit/>
          </a:bodyPr>
          <a:lstStyle/>
          <a:p>
            <a:pPr algn="l"/>
            <a:r>
              <a:rPr lang="en-US" sz="4000" b="1" kern="1200" dirty="0">
                <a:solidFill>
                  <a:srgbClr val="FFFFFF"/>
                </a:solidFill>
                <a:latin typeface="+mj-lt"/>
                <a:ea typeface="+mj-ea"/>
                <a:cs typeface="+mj-cs"/>
              </a:rPr>
              <a:t>Keeping your Model (and your Life, and this course) Structured</a:t>
            </a:r>
          </a:p>
        </p:txBody>
      </p:sp>
    </p:spTree>
    <p:extLst>
      <p:ext uri="{BB962C8B-B14F-4D97-AF65-F5344CB8AC3E}">
        <p14:creationId xmlns:p14="http://schemas.microsoft.com/office/powerpoint/2010/main" val="487894259"/>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grpSp>
        <p:nvGrpSpPr>
          <p:cNvPr id="7" name="Group 6" title="intersecting circles">
            <a:extLst>
              <a:ext uri="{FF2B5EF4-FFF2-40B4-BE49-F238E27FC236}">
                <a16:creationId xmlns:a16="http://schemas.microsoft.com/office/drawing/2014/main" id="{D2C4BFA1-2075-4901-9E24-E41D1FDD51FD}"/>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66610" y="498348"/>
            <a:ext cx="7426997" cy="5861304"/>
            <a:chOff x="1155481" y="498348"/>
            <a:chExt cx="9902663" cy="5861304"/>
          </a:xfrm>
        </p:grpSpPr>
        <p:sp>
          <p:nvSpPr>
            <p:cNvPr id="8" name="Oval 5">
              <a:extLst>
                <a:ext uri="{FF2B5EF4-FFF2-40B4-BE49-F238E27FC236}">
                  <a16:creationId xmlns:a16="http://schemas.microsoft.com/office/drawing/2014/main" id="{985A7375-E3AF-4F5C-85AE-17E8832952CA}"/>
                </a:ext>
              </a:extLst>
            </p:cNvPr>
            <p:cNvSpPr>
              <a:spLocks noChangeArrowheads="1"/>
            </p:cNvSpPr>
            <p:nvPr>
              <p:extLst>
                <p:ext uri="{386F3935-93C4-4BCD-93E2-E3B085C9AB24}">
                  <p16:designElem xmlns:p16="http://schemas.microsoft.com/office/powerpoint/2015/main" val="1"/>
                </p:ext>
              </p:extLst>
            </p:nvPr>
          </p:nvSpPr>
          <p:spPr bwMode="auto">
            <a:xfrm>
              <a:off x="1155481" y="498348"/>
              <a:ext cx="5861304" cy="5861304"/>
            </a:xfrm>
            <a:prstGeom prst="ellipse">
              <a:avLst/>
            </a:prstGeom>
            <a:solidFill>
              <a:schemeClr val="accent1">
                <a:alpha val="55000"/>
              </a:schemeClr>
            </a:solidFill>
            <a:ln>
              <a:noFill/>
            </a:ln>
          </p:spPr>
        </p:sp>
        <p:sp>
          <p:nvSpPr>
            <p:cNvPr id="9" name="Oval 8">
              <a:extLst>
                <a:ext uri="{FF2B5EF4-FFF2-40B4-BE49-F238E27FC236}">
                  <a16:creationId xmlns:a16="http://schemas.microsoft.com/office/drawing/2014/main" id="{F0307F65-8304-4FA8-A841-D4D7625411BE}"/>
                </a:ext>
              </a:extLst>
            </p:cNvPr>
            <p:cNvSpPr>
              <a:spLocks noChangeArrowheads="1"/>
            </p:cNvSpPr>
            <p:nvPr>
              <p:extLst>
                <p:ext uri="{386F3935-93C4-4BCD-93E2-E3B085C9AB24}">
                  <p16:designElem xmlns:p16="http://schemas.microsoft.com/office/powerpoint/2015/main" val="1"/>
                </p:ext>
              </p:extLst>
            </p:nvPr>
          </p:nvSpPr>
          <p:spPr bwMode="auto">
            <a:xfrm>
              <a:off x="5196840" y="498348"/>
              <a:ext cx="5861304" cy="5861304"/>
            </a:xfrm>
            <a:prstGeom prst="ellipse">
              <a:avLst/>
            </a:prstGeom>
            <a:solidFill>
              <a:schemeClr val="accent1">
                <a:alpha val="55000"/>
              </a:schemeClr>
            </a:solidFill>
            <a:ln>
              <a:noFill/>
            </a:ln>
          </p:spPr>
        </p:sp>
        <p:sp>
          <p:nvSpPr>
            <p:cNvPr id="10" name="Oval 5">
              <a:extLst>
                <a:ext uri="{FF2B5EF4-FFF2-40B4-BE49-F238E27FC236}">
                  <a16:creationId xmlns:a16="http://schemas.microsoft.com/office/drawing/2014/main" id="{C8B8394C-136F-4E05-A002-D93A5E79CD50}"/>
                </a:ext>
              </a:extLst>
            </p:cNvPr>
            <p:cNvSpPr>
              <a:spLocks noChangeArrowheads="1"/>
            </p:cNvSpPr>
            <p:nvPr>
              <p:extLst>
                <p:ext uri="{386F3935-93C4-4BCD-93E2-E3B085C9AB24}">
                  <p16:designElem xmlns:p16="http://schemas.microsoft.com/office/powerpoint/2015/main" val="1"/>
                </p:ext>
              </p:extLst>
            </p:nvPr>
          </p:nvSpPr>
          <p:spPr bwMode="auto">
            <a:xfrm>
              <a:off x="3165348" y="498348"/>
              <a:ext cx="5861304" cy="5861304"/>
            </a:xfrm>
            <a:prstGeom prst="ellipse">
              <a:avLst/>
            </a:prstGeom>
            <a:solidFill>
              <a:schemeClr val="accent1">
                <a:alpha val="70000"/>
              </a:schemeClr>
            </a:solidFill>
            <a:ln>
              <a:noFill/>
            </a:ln>
          </p:spPr>
        </p:sp>
      </p:grpSp>
      <p:sp>
        <p:nvSpPr>
          <p:cNvPr id="12" name="Rectangle 11" title="ribbon">
            <a:extLst>
              <a:ext uri="{FF2B5EF4-FFF2-40B4-BE49-F238E27FC236}">
                <a16:creationId xmlns:a16="http://schemas.microsoft.com/office/drawing/2014/main" id="{053FB2EE-284F-4C87-AB3D-BBF87A9FAB9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514600"/>
            <a:ext cx="9144000" cy="1828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CB362F2F-B6D3-4F42-BA4B-275FF2FE50D0}"/>
              </a:ext>
            </a:extLst>
          </p:cNvPr>
          <p:cNvSpPr>
            <a:spLocks noGrp="1"/>
          </p:cNvSpPr>
          <p:nvPr>
            <p:ph type="title"/>
          </p:nvPr>
        </p:nvSpPr>
        <p:spPr>
          <a:xfrm>
            <a:off x="1143000" y="2776538"/>
            <a:ext cx="6858000" cy="1381188"/>
          </a:xfrm>
        </p:spPr>
        <p:txBody>
          <a:bodyPr vert="horz" lIns="91440" tIns="45720" rIns="91440" bIns="45720" rtlCol="0" anchor="ctr">
            <a:normAutofit fontScale="90000"/>
          </a:bodyPr>
          <a:lstStyle/>
          <a:p>
            <a:r>
              <a:rPr lang="en-US" sz="3500" kern="1200" dirty="0">
                <a:solidFill>
                  <a:schemeClr val="bg2"/>
                </a:solidFill>
                <a:latin typeface="+mj-lt"/>
                <a:ea typeface="+mj-ea"/>
                <a:cs typeface="+mj-cs"/>
              </a:rPr>
              <a:t>Section 6: Adding Debt to Model – Debt Draws with Given Amount of Debt</a:t>
            </a:r>
          </a:p>
        </p:txBody>
      </p:sp>
    </p:spTree>
    <p:extLst>
      <p:ext uri="{BB962C8B-B14F-4D97-AF65-F5344CB8AC3E}">
        <p14:creationId xmlns:p14="http://schemas.microsoft.com/office/powerpoint/2010/main" val="3084280451"/>
      </p:ext>
    </p:extLst>
  </p:cSld>
  <p:clrMapOvr>
    <a:overrideClrMapping bg1="dk1" tx1="lt1" bg2="dk2" tx2="lt2" accent1="accent1" accent2="accent2" accent3="accent3" accent4="accent4" accent5="accent5" accent6="accent6" hlink="hlink" folHlink="folHlink"/>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E359D85C-5A94-41F5-879E-2177E9E4AEF9}"/>
              </a:ext>
            </a:extLst>
          </p:cNvPr>
          <p:cNvSpPr>
            <a:spLocks noGrp="1"/>
          </p:cNvSpPr>
          <p:nvPr>
            <p:ph idx="1"/>
          </p:nvPr>
        </p:nvSpPr>
        <p:spPr/>
        <p:txBody>
          <a:bodyPr>
            <a:normAutofit fontScale="85000" lnSpcReduction="20000"/>
          </a:bodyPr>
          <a:lstStyle/>
          <a:p>
            <a:pPr lvl="0"/>
            <a:r>
              <a:rPr lang="en-JM" dirty="0"/>
              <a:t>Building a model from A-Z – Financing Assumptions and Equations</a:t>
            </a:r>
          </a:p>
          <a:p>
            <a:pPr lvl="0"/>
            <a:r>
              <a:rPr lang="en-JM" dirty="0"/>
              <a:t>Five Parts</a:t>
            </a:r>
          </a:p>
          <a:p>
            <a:pPr lvl="1"/>
            <a:r>
              <a:rPr lang="en-JM" dirty="0"/>
              <a:t>Debt Size</a:t>
            </a:r>
          </a:p>
          <a:p>
            <a:pPr lvl="1"/>
            <a:r>
              <a:rPr lang="en-JM" dirty="0"/>
              <a:t>Debt Funding</a:t>
            </a:r>
          </a:p>
          <a:p>
            <a:pPr lvl="1"/>
            <a:r>
              <a:rPr lang="en-US" dirty="0"/>
              <a:t>Debt Repayment</a:t>
            </a:r>
          </a:p>
          <a:p>
            <a:pPr lvl="1"/>
            <a:r>
              <a:rPr lang="en-US" dirty="0"/>
              <a:t>Interest and Fees</a:t>
            </a:r>
          </a:p>
          <a:p>
            <a:pPr lvl="1"/>
            <a:r>
              <a:rPr lang="en-US" dirty="0"/>
              <a:t>Credit Protections</a:t>
            </a:r>
          </a:p>
          <a:p>
            <a:r>
              <a:rPr lang="en-US" dirty="0"/>
              <a:t>Model Sections</a:t>
            </a:r>
          </a:p>
          <a:p>
            <a:pPr lvl="1"/>
            <a:r>
              <a:rPr lang="en-JM" dirty="0"/>
              <a:t>Uses and Sources Summary</a:t>
            </a:r>
            <a:endParaRPr lang="en-US" dirty="0"/>
          </a:p>
          <a:p>
            <a:pPr lvl="1"/>
            <a:r>
              <a:rPr lang="en-JM" dirty="0"/>
              <a:t>Funding: Uses and Sources Period by Period</a:t>
            </a:r>
            <a:endParaRPr lang="en-US" dirty="0"/>
          </a:p>
          <a:p>
            <a:pPr lvl="1"/>
            <a:r>
              <a:rPr lang="en-JM" dirty="0"/>
              <a:t>Debt Schedule: Repayment</a:t>
            </a:r>
          </a:p>
          <a:p>
            <a:pPr lvl="1"/>
            <a:r>
              <a:rPr lang="en-US" dirty="0"/>
              <a:t>Debt Schedule: Interest and Fees</a:t>
            </a:r>
          </a:p>
          <a:p>
            <a:pPr lvl="1"/>
            <a:r>
              <a:rPr lang="en-JM" dirty="0"/>
              <a:t>Cash Flow Waterfall and Equity Cash Flow</a:t>
            </a:r>
            <a:endParaRPr lang="en-US" dirty="0"/>
          </a:p>
        </p:txBody>
      </p:sp>
      <p:sp>
        <p:nvSpPr>
          <p:cNvPr id="3" name="Title 2">
            <a:extLst>
              <a:ext uri="{FF2B5EF4-FFF2-40B4-BE49-F238E27FC236}">
                <a16:creationId xmlns:a16="http://schemas.microsoft.com/office/drawing/2014/main" id="{B40E0715-3472-4FE0-A20D-2BF746C96FAC}"/>
              </a:ext>
            </a:extLst>
          </p:cNvPr>
          <p:cNvSpPr>
            <a:spLocks noGrp="1"/>
          </p:cNvSpPr>
          <p:nvPr>
            <p:ph type="title"/>
          </p:nvPr>
        </p:nvSpPr>
        <p:spPr/>
        <p:txBody>
          <a:bodyPr>
            <a:normAutofit fontScale="90000"/>
          </a:bodyPr>
          <a:lstStyle/>
          <a:p>
            <a:r>
              <a:rPr lang="en-US" dirty="0"/>
              <a:t>Financing Assumptions and Equations – Five Separate Items</a:t>
            </a:r>
          </a:p>
        </p:txBody>
      </p:sp>
    </p:spTree>
    <p:extLst>
      <p:ext uri="{BB962C8B-B14F-4D97-AF65-F5344CB8AC3E}">
        <p14:creationId xmlns:p14="http://schemas.microsoft.com/office/powerpoint/2010/main" val="2534223438"/>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90664739-19A8-44AF-95D9-B7023AE0E62F}"/>
              </a:ext>
            </a:extLst>
          </p:cNvPr>
          <p:cNvSpPr>
            <a:spLocks noGrp="1"/>
          </p:cNvSpPr>
          <p:nvPr>
            <p:ph idx="1"/>
          </p:nvPr>
        </p:nvSpPr>
        <p:spPr/>
        <p:txBody>
          <a:bodyPr/>
          <a:lstStyle/>
          <a:p>
            <a:r>
              <a:rPr lang="en-US" dirty="0"/>
              <a:t>Risk Analysis</a:t>
            </a:r>
          </a:p>
          <a:p>
            <a:pPr lvl="1"/>
            <a:r>
              <a:rPr lang="en-US" dirty="0"/>
              <a:t>Debt structure given. Use the model to evaluate downside cases and whether debt can be repaid using DSCR, LLCR and PLCR.  Could also use to evaluate upside from re-financing.</a:t>
            </a:r>
          </a:p>
          <a:p>
            <a:r>
              <a:rPr lang="en-US" dirty="0"/>
              <a:t>Structuring Analysis</a:t>
            </a:r>
          </a:p>
          <a:p>
            <a:pPr lvl="1"/>
            <a:r>
              <a:rPr lang="en-US" dirty="0"/>
              <a:t>Determine the debt size, the debt repayment structure, the interest rates and debt protections from evaluating the consulting reports and engineering analysis of the project.</a:t>
            </a:r>
          </a:p>
        </p:txBody>
      </p:sp>
      <p:sp>
        <p:nvSpPr>
          <p:cNvPr id="3" name="Title 2">
            <a:extLst>
              <a:ext uri="{FF2B5EF4-FFF2-40B4-BE49-F238E27FC236}">
                <a16:creationId xmlns:a16="http://schemas.microsoft.com/office/drawing/2014/main" id="{B1859BE3-7B6D-4C7C-9454-0C90840ECBED}"/>
              </a:ext>
            </a:extLst>
          </p:cNvPr>
          <p:cNvSpPr>
            <a:spLocks noGrp="1"/>
          </p:cNvSpPr>
          <p:nvPr>
            <p:ph type="title"/>
          </p:nvPr>
        </p:nvSpPr>
        <p:spPr/>
        <p:txBody>
          <a:bodyPr>
            <a:normAutofit fontScale="90000"/>
          </a:bodyPr>
          <a:lstStyle/>
          <a:p>
            <a:r>
              <a:rPr lang="en-US" dirty="0"/>
              <a:t>Understanding the Difference between Structuring and Risk Analysis</a:t>
            </a:r>
          </a:p>
        </p:txBody>
      </p:sp>
    </p:spTree>
    <p:extLst>
      <p:ext uri="{BB962C8B-B14F-4D97-AF65-F5344CB8AC3E}">
        <p14:creationId xmlns:p14="http://schemas.microsoft.com/office/powerpoint/2010/main" val="328773851"/>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97629E4-B7E2-4544-A4CD-739CF5D6715F}"/>
              </a:ext>
            </a:extLst>
          </p:cNvPr>
          <p:cNvSpPr>
            <a:spLocks noGrp="1"/>
          </p:cNvSpPr>
          <p:nvPr>
            <p:ph idx="1"/>
          </p:nvPr>
        </p:nvSpPr>
        <p:spPr/>
        <p:txBody>
          <a:bodyPr/>
          <a:lstStyle/>
          <a:p>
            <a:r>
              <a:rPr lang="en-US" dirty="0"/>
              <a:t>Debt Size</a:t>
            </a:r>
          </a:p>
          <a:p>
            <a:endParaRPr lang="en-US" dirty="0"/>
          </a:p>
          <a:p>
            <a:endParaRPr lang="en-US" dirty="0"/>
          </a:p>
          <a:p>
            <a:endParaRPr lang="en-US" dirty="0"/>
          </a:p>
          <a:p>
            <a:endParaRPr lang="en-US" dirty="0"/>
          </a:p>
          <a:p>
            <a:endParaRPr lang="en-US" dirty="0"/>
          </a:p>
          <a:p>
            <a:r>
              <a:rPr lang="en-US" dirty="0"/>
              <a:t>For this exercise, assume that the debt size is given as a fixed amount. Debt sizing will be addressed in a subsequent chapter.</a:t>
            </a:r>
          </a:p>
          <a:p>
            <a:endParaRPr lang="en-US" dirty="0"/>
          </a:p>
        </p:txBody>
      </p:sp>
      <p:sp>
        <p:nvSpPr>
          <p:cNvPr id="3" name="Title 2">
            <a:extLst>
              <a:ext uri="{FF2B5EF4-FFF2-40B4-BE49-F238E27FC236}">
                <a16:creationId xmlns:a16="http://schemas.microsoft.com/office/drawing/2014/main" id="{16ED942F-C1E0-46CB-A68E-0077F54E6CE1}"/>
              </a:ext>
            </a:extLst>
          </p:cNvPr>
          <p:cNvSpPr>
            <a:spLocks noGrp="1"/>
          </p:cNvSpPr>
          <p:nvPr>
            <p:ph type="title"/>
          </p:nvPr>
        </p:nvSpPr>
        <p:spPr/>
        <p:txBody>
          <a:bodyPr/>
          <a:lstStyle/>
          <a:p>
            <a:r>
              <a:rPr lang="en-US" dirty="0"/>
              <a:t>Term Sheet and Debt Size</a:t>
            </a:r>
          </a:p>
        </p:txBody>
      </p:sp>
      <p:sp>
        <p:nvSpPr>
          <p:cNvPr id="4" name="Slide Number Placeholder 3">
            <a:extLst>
              <a:ext uri="{FF2B5EF4-FFF2-40B4-BE49-F238E27FC236}">
                <a16:creationId xmlns:a16="http://schemas.microsoft.com/office/drawing/2014/main" id="{1281BB8B-A77C-41B3-A779-CA271895A334}"/>
              </a:ext>
            </a:extLst>
          </p:cNvPr>
          <p:cNvSpPr>
            <a:spLocks noGrp="1"/>
          </p:cNvSpPr>
          <p:nvPr>
            <p:ph type="sldNum" sz="quarter" idx="12"/>
          </p:nvPr>
        </p:nvSpPr>
        <p:spPr/>
        <p:txBody>
          <a:bodyPr/>
          <a:lstStyle/>
          <a:p>
            <a:pPr algn="ctr"/>
            <a:fld id="{0C3A1854-6B63-4059-B360-A3C4972BF0FC}" type="slidenum">
              <a:rPr lang="ko-KR" altLang="en-US" smtClean="0"/>
              <a:pPr algn="ctr"/>
              <a:t>123</a:t>
            </a:fld>
            <a:endParaRPr lang="ko-KR" altLang="en-US" dirty="0"/>
          </a:p>
        </p:txBody>
      </p:sp>
      <p:pic>
        <p:nvPicPr>
          <p:cNvPr id="5" name="Picture 4">
            <a:extLst>
              <a:ext uri="{FF2B5EF4-FFF2-40B4-BE49-F238E27FC236}">
                <a16:creationId xmlns:a16="http://schemas.microsoft.com/office/drawing/2014/main" id="{0C74F7D6-20DC-4504-9A5F-02B7C08FF8BA}"/>
              </a:ext>
            </a:extLst>
          </p:cNvPr>
          <p:cNvPicPr>
            <a:picLocks noChangeAspect="1"/>
          </p:cNvPicPr>
          <p:nvPr/>
        </p:nvPicPr>
        <p:blipFill>
          <a:blip r:embed="rId2"/>
          <a:stretch>
            <a:fillRect/>
          </a:stretch>
        </p:blipFill>
        <p:spPr>
          <a:xfrm>
            <a:off x="509047" y="1826579"/>
            <a:ext cx="8514465" cy="964245"/>
          </a:xfrm>
          <a:prstGeom prst="rect">
            <a:avLst/>
          </a:prstGeom>
        </p:spPr>
      </p:pic>
      <p:pic>
        <p:nvPicPr>
          <p:cNvPr id="6" name="Picture 5">
            <a:extLst>
              <a:ext uri="{FF2B5EF4-FFF2-40B4-BE49-F238E27FC236}">
                <a16:creationId xmlns:a16="http://schemas.microsoft.com/office/drawing/2014/main" id="{9D270717-11E9-48CD-B663-6BABFB2611DE}"/>
              </a:ext>
            </a:extLst>
          </p:cNvPr>
          <p:cNvPicPr>
            <a:picLocks noChangeAspect="1"/>
          </p:cNvPicPr>
          <p:nvPr/>
        </p:nvPicPr>
        <p:blipFill>
          <a:blip r:embed="rId3"/>
          <a:stretch>
            <a:fillRect/>
          </a:stretch>
        </p:blipFill>
        <p:spPr>
          <a:xfrm>
            <a:off x="223296" y="2977495"/>
            <a:ext cx="8411656" cy="1106145"/>
          </a:xfrm>
          <a:prstGeom prst="rect">
            <a:avLst/>
          </a:prstGeom>
        </p:spPr>
      </p:pic>
    </p:spTree>
    <p:extLst>
      <p:ext uri="{BB962C8B-B14F-4D97-AF65-F5344CB8AC3E}">
        <p14:creationId xmlns:p14="http://schemas.microsoft.com/office/powerpoint/2010/main" val="819182453"/>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C366152-5D6D-4C86-8481-24842C96DC41}"/>
              </a:ext>
            </a:extLst>
          </p:cNvPr>
          <p:cNvSpPr>
            <a:spLocks noGrp="1"/>
          </p:cNvSpPr>
          <p:nvPr>
            <p:ph idx="1"/>
          </p:nvPr>
        </p:nvSpPr>
        <p:spPr>
          <a:xfrm>
            <a:off x="337931" y="1055803"/>
            <a:ext cx="8617226" cy="3138510"/>
          </a:xfrm>
        </p:spPr>
        <p:txBody>
          <a:bodyPr>
            <a:normAutofit lnSpcReduction="10000"/>
          </a:bodyPr>
          <a:lstStyle/>
          <a:p>
            <a:r>
              <a:rPr lang="en-US" dirty="0"/>
              <a:t>Later, we will develop alternative ways to measure debt size.</a:t>
            </a:r>
          </a:p>
          <a:p>
            <a:r>
              <a:rPr lang="en-US" dirty="0"/>
              <a:t>If the model is used for structuring, alternative and flexible methods should be used.</a:t>
            </a:r>
          </a:p>
          <a:p>
            <a:r>
              <a:rPr lang="en-US" dirty="0"/>
              <a:t>If the model is used for risk analysis, then you can have a simple fixed input for the amount of the debt.</a:t>
            </a:r>
          </a:p>
          <a:p>
            <a:endParaRPr lang="en-US" dirty="0"/>
          </a:p>
        </p:txBody>
      </p:sp>
      <p:sp>
        <p:nvSpPr>
          <p:cNvPr id="3" name="Title 2">
            <a:extLst>
              <a:ext uri="{FF2B5EF4-FFF2-40B4-BE49-F238E27FC236}">
                <a16:creationId xmlns:a16="http://schemas.microsoft.com/office/drawing/2014/main" id="{07D3B702-E942-4A98-B048-DB3D3DA47EE3}"/>
              </a:ext>
            </a:extLst>
          </p:cNvPr>
          <p:cNvSpPr>
            <a:spLocks noGrp="1"/>
          </p:cNvSpPr>
          <p:nvPr>
            <p:ph type="title"/>
          </p:nvPr>
        </p:nvSpPr>
        <p:spPr/>
        <p:txBody>
          <a:bodyPr>
            <a:normAutofit fontScale="90000"/>
          </a:bodyPr>
          <a:lstStyle/>
          <a:p>
            <a:r>
              <a:rPr lang="en-US" dirty="0"/>
              <a:t>Debt Size Inputs and Structuring versus Risk Analysis</a:t>
            </a:r>
          </a:p>
        </p:txBody>
      </p:sp>
      <p:pic>
        <p:nvPicPr>
          <p:cNvPr id="6" name="Picture 5">
            <a:extLst>
              <a:ext uri="{FF2B5EF4-FFF2-40B4-BE49-F238E27FC236}">
                <a16:creationId xmlns:a16="http://schemas.microsoft.com/office/drawing/2014/main" id="{806D95E6-1939-4CB2-9679-D41DF1AF5EF6}"/>
              </a:ext>
            </a:extLst>
          </p:cNvPr>
          <p:cNvPicPr>
            <a:picLocks noChangeAspect="1"/>
          </p:cNvPicPr>
          <p:nvPr/>
        </p:nvPicPr>
        <p:blipFill>
          <a:blip r:embed="rId2"/>
          <a:stretch>
            <a:fillRect/>
          </a:stretch>
        </p:blipFill>
        <p:spPr>
          <a:xfrm>
            <a:off x="822049" y="4361055"/>
            <a:ext cx="7181850" cy="1895475"/>
          </a:xfrm>
          <a:prstGeom prst="rect">
            <a:avLst/>
          </a:prstGeom>
        </p:spPr>
      </p:pic>
    </p:spTree>
    <p:extLst>
      <p:ext uri="{BB962C8B-B14F-4D97-AF65-F5344CB8AC3E}">
        <p14:creationId xmlns:p14="http://schemas.microsoft.com/office/powerpoint/2010/main" val="1156676105"/>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5A8DA716-7E1A-498A-967A-28D6BF2814AD}"/>
              </a:ext>
            </a:extLst>
          </p:cNvPr>
          <p:cNvSpPr>
            <a:spLocks noGrp="1"/>
          </p:cNvSpPr>
          <p:nvPr>
            <p:ph idx="1"/>
          </p:nvPr>
        </p:nvSpPr>
        <p:spPr/>
        <p:txBody>
          <a:bodyPr/>
          <a:lstStyle/>
          <a:p>
            <a:r>
              <a:rPr lang="en-US" dirty="0"/>
              <a:t>Term sheet on funding from Pro-rata or Equity Up-front</a:t>
            </a:r>
          </a:p>
          <a:p>
            <a:endParaRPr lang="en-US" dirty="0"/>
          </a:p>
        </p:txBody>
      </p:sp>
      <p:sp>
        <p:nvSpPr>
          <p:cNvPr id="3" name="Title 2">
            <a:extLst>
              <a:ext uri="{FF2B5EF4-FFF2-40B4-BE49-F238E27FC236}">
                <a16:creationId xmlns:a16="http://schemas.microsoft.com/office/drawing/2014/main" id="{8B8CEDDF-8E2E-44F8-AC12-CF8A2157A42C}"/>
              </a:ext>
            </a:extLst>
          </p:cNvPr>
          <p:cNvSpPr>
            <a:spLocks noGrp="1"/>
          </p:cNvSpPr>
          <p:nvPr>
            <p:ph type="title"/>
          </p:nvPr>
        </p:nvSpPr>
        <p:spPr/>
        <p:txBody>
          <a:bodyPr/>
          <a:lstStyle/>
          <a:p>
            <a:r>
              <a:rPr lang="en-US" dirty="0"/>
              <a:t>Debt Funding from Term Sheet</a:t>
            </a:r>
          </a:p>
        </p:txBody>
      </p:sp>
      <p:pic>
        <p:nvPicPr>
          <p:cNvPr id="5" name="Picture 4">
            <a:extLst>
              <a:ext uri="{FF2B5EF4-FFF2-40B4-BE49-F238E27FC236}">
                <a16:creationId xmlns:a16="http://schemas.microsoft.com/office/drawing/2014/main" id="{2ABBAC45-A281-439F-AB5F-6EDCC8D338C9}"/>
              </a:ext>
            </a:extLst>
          </p:cNvPr>
          <p:cNvPicPr>
            <a:picLocks noChangeAspect="1"/>
          </p:cNvPicPr>
          <p:nvPr/>
        </p:nvPicPr>
        <p:blipFill>
          <a:blip r:embed="rId2"/>
          <a:stretch>
            <a:fillRect/>
          </a:stretch>
        </p:blipFill>
        <p:spPr>
          <a:xfrm>
            <a:off x="98588" y="2815465"/>
            <a:ext cx="8934450" cy="2638425"/>
          </a:xfrm>
          <a:prstGeom prst="rect">
            <a:avLst/>
          </a:prstGeom>
        </p:spPr>
      </p:pic>
    </p:spTree>
    <p:extLst>
      <p:ext uri="{BB962C8B-B14F-4D97-AF65-F5344CB8AC3E}">
        <p14:creationId xmlns:p14="http://schemas.microsoft.com/office/powerpoint/2010/main" val="1318708591"/>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F727632-D6E1-4943-9F42-DC0ADC0AC1D9}"/>
              </a:ext>
            </a:extLst>
          </p:cNvPr>
          <p:cNvSpPr>
            <a:spLocks noGrp="1"/>
          </p:cNvSpPr>
          <p:nvPr>
            <p:ph idx="1"/>
          </p:nvPr>
        </p:nvSpPr>
        <p:spPr>
          <a:xfrm>
            <a:off x="586410" y="1222513"/>
            <a:ext cx="8213610" cy="4929809"/>
          </a:xfrm>
        </p:spPr>
        <p:txBody>
          <a:bodyPr>
            <a:normAutofit fontScale="85000" lnSpcReduction="20000"/>
          </a:bodyPr>
          <a:lstStyle/>
          <a:p>
            <a:r>
              <a:rPr lang="en-US" dirty="0"/>
              <a:t>To make the model flexible, you can make an input for the percentage of equity funded up-front.</a:t>
            </a:r>
          </a:p>
          <a:p>
            <a:r>
              <a:rPr lang="en-US" dirty="0"/>
              <a:t>Funding is affected by whether the banks allow you to capitalize interest and fees. Capitalised Interest means that you do not pay interest to the bank during construction, but it rather accrues to the debt balance.</a:t>
            </a:r>
          </a:p>
          <a:p>
            <a:r>
              <a:rPr lang="en-US" dirty="0"/>
              <a:t>Note the difference between capitalised interest and IDC or Interest During Construction which is sometimes also called capitalised interest.  It is called capitalised interest.  Capitalised interest from an accounting standpoint just means that the interest (whether paid or accrued to the debt balance) is not accounted for as an expense, but rather as a part of the plant which will be depreciated after the COD.</a:t>
            </a:r>
          </a:p>
        </p:txBody>
      </p:sp>
      <p:sp>
        <p:nvSpPr>
          <p:cNvPr id="3" name="Title 2">
            <a:extLst>
              <a:ext uri="{FF2B5EF4-FFF2-40B4-BE49-F238E27FC236}">
                <a16:creationId xmlns:a16="http://schemas.microsoft.com/office/drawing/2014/main" id="{5C182F85-8359-4B1E-84AD-F3E3D3E41DBF}"/>
              </a:ext>
            </a:extLst>
          </p:cNvPr>
          <p:cNvSpPr>
            <a:spLocks noGrp="1"/>
          </p:cNvSpPr>
          <p:nvPr>
            <p:ph type="title"/>
          </p:nvPr>
        </p:nvSpPr>
        <p:spPr/>
        <p:txBody>
          <a:bodyPr>
            <a:normAutofit fontScale="90000"/>
          </a:bodyPr>
          <a:lstStyle/>
          <a:p>
            <a:r>
              <a:rPr lang="en-US" dirty="0"/>
              <a:t>Flexible Funding Inputs and Capitalised Interest</a:t>
            </a:r>
          </a:p>
        </p:txBody>
      </p:sp>
    </p:spTree>
    <p:extLst>
      <p:ext uri="{BB962C8B-B14F-4D97-AF65-F5344CB8AC3E}">
        <p14:creationId xmlns:p14="http://schemas.microsoft.com/office/powerpoint/2010/main" val="2205617887"/>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41EB6D44-311F-4876-B265-0246ADFC9D8C}"/>
              </a:ext>
            </a:extLst>
          </p:cNvPr>
          <p:cNvSpPr>
            <a:spLocks noGrp="1"/>
          </p:cNvSpPr>
          <p:nvPr>
            <p:ph idx="1"/>
          </p:nvPr>
        </p:nvSpPr>
        <p:spPr/>
        <p:txBody>
          <a:bodyPr/>
          <a:lstStyle/>
          <a:p>
            <a:r>
              <a:rPr lang="en-US" dirty="0"/>
              <a:t>The inputs for funding seem easy, but they can cause a lot of pain in modelling.</a:t>
            </a:r>
          </a:p>
          <a:p>
            <a:endParaRPr lang="en-US" dirty="0"/>
          </a:p>
          <a:p>
            <a:endParaRPr lang="en-US" dirty="0"/>
          </a:p>
          <a:p>
            <a:endParaRPr lang="en-US" dirty="0"/>
          </a:p>
          <a:p>
            <a:endParaRPr lang="en-US" dirty="0"/>
          </a:p>
          <a:p>
            <a:pPr marL="0" indent="0">
              <a:buNone/>
            </a:pPr>
            <a:r>
              <a:rPr lang="en-US" dirty="0"/>
              <a:t>From term sheet:</a:t>
            </a:r>
          </a:p>
          <a:p>
            <a:endParaRPr lang="en-US" dirty="0"/>
          </a:p>
        </p:txBody>
      </p:sp>
      <p:sp>
        <p:nvSpPr>
          <p:cNvPr id="3" name="Title 2">
            <a:extLst>
              <a:ext uri="{FF2B5EF4-FFF2-40B4-BE49-F238E27FC236}">
                <a16:creationId xmlns:a16="http://schemas.microsoft.com/office/drawing/2014/main" id="{41A3456F-9487-4AB1-A594-39C6A1F24A36}"/>
              </a:ext>
            </a:extLst>
          </p:cNvPr>
          <p:cNvSpPr>
            <a:spLocks noGrp="1"/>
          </p:cNvSpPr>
          <p:nvPr>
            <p:ph type="title"/>
          </p:nvPr>
        </p:nvSpPr>
        <p:spPr/>
        <p:txBody>
          <a:bodyPr/>
          <a:lstStyle/>
          <a:p>
            <a:r>
              <a:rPr lang="en-US" dirty="0"/>
              <a:t>Example of Inputs for Funding</a:t>
            </a:r>
          </a:p>
        </p:txBody>
      </p:sp>
      <p:pic>
        <p:nvPicPr>
          <p:cNvPr id="6" name="Picture 5">
            <a:extLst>
              <a:ext uri="{FF2B5EF4-FFF2-40B4-BE49-F238E27FC236}">
                <a16:creationId xmlns:a16="http://schemas.microsoft.com/office/drawing/2014/main" id="{26B356C5-4347-42F8-A63C-88FD75CE5703}"/>
              </a:ext>
            </a:extLst>
          </p:cNvPr>
          <p:cNvPicPr>
            <a:picLocks noChangeAspect="1"/>
          </p:cNvPicPr>
          <p:nvPr/>
        </p:nvPicPr>
        <p:blipFill>
          <a:blip r:embed="rId2"/>
          <a:stretch>
            <a:fillRect/>
          </a:stretch>
        </p:blipFill>
        <p:spPr>
          <a:xfrm>
            <a:off x="1462087" y="2667000"/>
            <a:ext cx="6219825" cy="1524000"/>
          </a:xfrm>
          <a:prstGeom prst="rect">
            <a:avLst/>
          </a:prstGeom>
        </p:spPr>
      </p:pic>
      <p:pic>
        <p:nvPicPr>
          <p:cNvPr id="7" name="Picture 6">
            <a:extLst>
              <a:ext uri="{FF2B5EF4-FFF2-40B4-BE49-F238E27FC236}">
                <a16:creationId xmlns:a16="http://schemas.microsoft.com/office/drawing/2014/main" id="{7632C572-C792-49F5-B7BA-D37943A18D5D}"/>
              </a:ext>
            </a:extLst>
          </p:cNvPr>
          <p:cNvPicPr>
            <a:picLocks noChangeAspect="1"/>
          </p:cNvPicPr>
          <p:nvPr/>
        </p:nvPicPr>
        <p:blipFill>
          <a:blip r:embed="rId3"/>
          <a:stretch>
            <a:fillRect/>
          </a:stretch>
        </p:blipFill>
        <p:spPr>
          <a:xfrm>
            <a:off x="732344" y="5036124"/>
            <a:ext cx="8067675" cy="933450"/>
          </a:xfrm>
          <a:prstGeom prst="rect">
            <a:avLst/>
          </a:prstGeom>
        </p:spPr>
      </p:pic>
    </p:spTree>
    <p:extLst>
      <p:ext uri="{BB962C8B-B14F-4D97-AF65-F5344CB8AC3E}">
        <p14:creationId xmlns:p14="http://schemas.microsoft.com/office/powerpoint/2010/main" val="3427324317"/>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B889D7C6-AF27-4267-AB41-CDA0D604E0D3}"/>
              </a:ext>
            </a:extLst>
          </p:cNvPr>
          <p:cNvSpPr>
            <a:spLocks noGrp="1"/>
          </p:cNvSpPr>
          <p:nvPr>
            <p:ph idx="1"/>
          </p:nvPr>
        </p:nvSpPr>
        <p:spPr/>
        <p:txBody>
          <a:bodyPr>
            <a:normAutofit lnSpcReduction="10000"/>
          </a:bodyPr>
          <a:lstStyle/>
          <a:p>
            <a:r>
              <a:rPr lang="en-US" dirty="0"/>
              <a:t>After the debt size and funding are established, the inputs for repayment come next.</a:t>
            </a:r>
          </a:p>
          <a:p>
            <a:r>
              <a:rPr lang="en-US" dirty="0"/>
              <a:t>Subsequent sections will address sculpting and how to structure the repayment of debt.  For now, we are structuring the location of debt in a model and we assume that the repayment profile is given.</a:t>
            </a:r>
          </a:p>
          <a:p>
            <a:r>
              <a:rPr lang="en-US" dirty="0"/>
              <a:t>If the debt is used for risk analysis rather than structuring debt, the debt repayment will be given.</a:t>
            </a:r>
          </a:p>
        </p:txBody>
      </p:sp>
      <p:sp>
        <p:nvSpPr>
          <p:cNvPr id="3" name="Title 2">
            <a:extLst>
              <a:ext uri="{FF2B5EF4-FFF2-40B4-BE49-F238E27FC236}">
                <a16:creationId xmlns:a16="http://schemas.microsoft.com/office/drawing/2014/main" id="{E18780AC-73D8-4991-991B-4937B9216B77}"/>
              </a:ext>
            </a:extLst>
          </p:cNvPr>
          <p:cNvSpPr>
            <a:spLocks noGrp="1"/>
          </p:cNvSpPr>
          <p:nvPr>
            <p:ph type="title"/>
          </p:nvPr>
        </p:nvSpPr>
        <p:spPr/>
        <p:txBody>
          <a:bodyPr/>
          <a:lstStyle/>
          <a:p>
            <a:r>
              <a:rPr lang="en-US" dirty="0"/>
              <a:t>Basic Repayment with Fixed Scheduled</a:t>
            </a:r>
          </a:p>
        </p:txBody>
      </p:sp>
    </p:spTree>
    <p:extLst>
      <p:ext uri="{BB962C8B-B14F-4D97-AF65-F5344CB8AC3E}">
        <p14:creationId xmlns:p14="http://schemas.microsoft.com/office/powerpoint/2010/main" val="1059427407"/>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F6F43FE5-00B2-4EAF-B1BB-FD85F658FEE8}"/>
              </a:ext>
            </a:extLst>
          </p:cNvPr>
          <p:cNvSpPr>
            <a:spLocks noGrp="1"/>
          </p:cNvSpPr>
          <p:nvPr>
            <p:ph idx="1"/>
          </p:nvPr>
        </p:nvSpPr>
        <p:spPr/>
        <p:txBody>
          <a:bodyPr/>
          <a:lstStyle/>
          <a:p>
            <a:r>
              <a:rPr lang="en-US" dirty="0"/>
              <a:t>Debt repayment involves tenor and method. Details of this will be addressed in the later sections.</a:t>
            </a:r>
          </a:p>
          <a:p>
            <a:endParaRPr lang="en-US" dirty="0"/>
          </a:p>
        </p:txBody>
      </p:sp>
      <p:sp>
        <p:nvSpPr>
          <p:cNvPr id="3" name="Title 2">
            <a:extLst>
              <a:ext uri="{FF2B5EF4-FFF2-40B4-BE49-F238E27FC236}">
                <a16:creationId xmlns:a16="http://schemas.microsoft.com/office/drawing/2014/main" id="{D49E17DA-882D-4D4E-8A68-54BEF8AF8B89}"/>
              </a:ext>
            </a:extLst>
          </p:cNvPr>
          <p:cNvSpPr>
            <a:spLocks noGrp="1"/>
          </p:cNvSpPr>
          <p:nvPr>
            <p:ph type="title"/>
          </p:nvPr>
        </p:nvSpPr>
        <p:spPr/>
        <p:txBody>
          <a:bodyPr/>
          <a:lstStyle/>
          <a:p>
            <a:r>
              <a:rPr lang="en-US" dirty="0"/>
              <a:t>Term Sheet Inputs for Repayment of Debt</a:t>
            </a:r>
          </a:p>
        </p:txBody>
      </p:sp>
      <p:pic>
        <p:nvPicPr>
          <p:cNvPr id="5" name="Picture 4">
            <a:extLst>
              <a:ext uri="{FF2B5EF4-FFF2-40B4-BE49-F238E27FC236}">
                <a16:creationId xmlns:a16="http://schemas.microsoft.com/office/drawing/2014/main" id="{A5C097CF-0A2A-4633-BE92-D2C77B269441}"/>
              </a:ext>
            </a:extLst>
          </p:cNvPr>
          <p:cNvPicPr>
            <a:picLocks noChangeAspect="1"/>
          </p:cNvPicPr>
          <p:nvPr/>
        </p:nvPicPr>
        <p:blipFill>
          <a:blip r:embed="rId2"/>
          <a:stretch>
            <a:fillRect/>
          </a:stretch>
        </p:blipFill>
        <p:spPr>
          <a:xfrm>
            <a:off x="218661" y="2490452"/>
            <a:ext cx="8328991" cy="2234935"/>
          </a:xfrm>
          <a:prstGeom prst="rect">
            <a:avLst/>
          </a:prstGeom>
        </p:spPr>
      </p:pic>
      <p:pic>
        <p:nvPicPr>
          <p:cNvPr id="6" name="Picture 5">
            <a:extLst>
              <a:ext uri="{FF2B5EF4-FFF2-40B4-BE49-F238E27FC236}">
                <a16:creationId xmlns:a16="http://schemas.microsoft.com/office/drawing/2014/main" id="{8C41681F-3C74-408D-9967-2C81531DE3BE}"/>
              </a:ext>
            </a:extLst>
          </p:cNvPr>
          <p:cNvPicPr>
            <a:picLocks noChangeAspect="1"/>
          </p:cNvPicPr>
          <p:nvPr/>
        </p:nvPicPr>
        <p:blipFill>
          <a:blip r:embed="rId3"/>
          <a:stretch>
            <a:fillRect/>
          </a:stretch>
        </p:blipFill>
        <p:spPr>
          <a:xfrm>
            <a:off x="337930" y="5004807"/>
            <a:ext cx="8209722" cy="685346"/>
          </a:xfrm>
          <a:prstGeom prst="rect">
            <a:avLst/>
          </a:prstGeom>
        </p:spPr>
      </p:pic>
    </p:spTree>
    <p:extLst>
      <p:ext uri="{BB962C8B-B14F-4D97-AF65-F5344CB8AC3E}">
        <p14:creationId xmlns:p14="http://schemas.microsoft.com/office/powerpoint/2010/main" val="4753863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2ED9029-64A6-4BAE-BA25-DC2A13D43EDE}"/>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375" y="0"/>
            <a:ext cx="9144000"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41E17A99-1553-4633-ADFB-5CCDCF801D13}"/>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78992" y="0"/>
            <a:ext cx="2411730" cy="6858000"/>
          </a:xfrm>
          <a:prstGeom prst="rect">
            <a:avLst/>
          </a:pr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DAFABACF-DDBE-415C-8EE1-F7DD68C632C6}"/>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078992" cy="6858000"/>
          </a:xfrm>
          <a:prstGeom prst="rect">
            <a:avLst/>
          </a:prstGeom>
          <a:solidFill>
            <a:schemeClr val="accent5">
              <a:alpha val="7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en-US" dirty="0">
              <a:solidFill>
                <a:schemeClr val="accent2"/>
              </a:solidFill>
            </a:endParaRPr>
          </a:p>
        </p:txBody>
      </p:sp>
      <p:sp>
        <p:nvSpPr>
          <p:cNvPr id="4" name="Content Placeholder 3">
            <a:extLst>
              <a:ext uri="{FF2B5EF4-FFF2-40B4-BE49-F238E27FC236}">
                <a16:creationId xmlns:a16="http://schemas.microsoft.com/office/drawing/2014/main" id="{BE0F0761-6120-4BF2-9779-582FEA64B4A0}"/>
              </a:ext>
            </a:extLst>
          </p:cNvPr>
          <p:cNvSpPr>
            <a:spLocks noGrp="1"/>
          </p:cNvSpPr>
          <p:nvPr>
            <p:ph idx="1"/>
          </p:nvPr>
        </p:nvSpPr>
        <p:spPr>
          <a:xfrm>
            <a:off x="3732021" y="566531"/>
            <a:ext cx="4885205" cy="5533152"/>
          </a:xfrm>
        </p:spPr>
        <p:txBody>
          <a:bodyPr vert="horz" lIns="91440" tIns="45720" rIns="91440" bIns="45720" rtlCol="0">
            <a:noAutofit/>
          </a:bodyPr>
          <a:lstStyle/>
          <a:p>
            <a:pPr lvl="0"/>
            <a:r>
              <a:rPr lang="en-US" sz="2400" dirty="0">
                <a:solidFill>
                  <a:srgbClr val="FFFFFF"/>
                </a:solidFill>
                <a:latin typeface="+mn-lt"/>
                <a:cs typeface="+mn-cs"/>
              </a:rPr>
              <a:t>Steps in a Structured Model</a:t>
            </a:r>
          </a:p>
          <a:p>
            <a:pPr lvl="1"/>
            <a:r>
              <a:rPr lang="en-US" sz="2400" dirty="0">
                <a:solidFill>
                  <a:srgbClr val="FFFFFF"/>
                </a:solidFill>
                <a:latin typeface="+mn-lt"/>
                <a:cs typeface="+mn-cs"/>
              </a:rPr>
              <a:t>Using of efficient and transparent time line</a:t>
            </a:r>
          </a:p>
          <a:p>
            <a:pPr lvl="1"/>
            <a:r>
              <a:rPr lang="en-US" sz="2400" dirty="0">
                <a:solidFill>
                  <a:srgbClr val="FFFFFF"/>
                </a:solidFill>
                <a:latin typeface="+mn-lt"/>
                <a:cs typeface="+mn-cs"/>
              </a:rPr>
              <a:t>Setting up assumptions in same order as model</a:t>
            </a:r>
          </a:p>
          <a:p>
            <a:pPr lvl="1"/>
            <a:r>
              <a:rPr lang="en-US" sz="2400" dirty="0">
                <a:solidFill>
                  <a:srgbClr val="FFFFFF"/>
                </a:solidFill>
                <a:latin typeface="+mn-lt"/>
                <a:cs typeface="+mn-cs"/>
              </a:rPr>
              <a:t>Operating assumptions </a:t>
            </a:r>
            <a:r>
              <a:rPr lang="en-US" sz="2400" b="1" i="1" dirty="0">
                <a:solidFill>
                  <a:srgbClr val="FFFFFF"/>
                </a:solidFill>
                <a:latin typeface="+mn-lt"/>
                <a:cs typeface="+mn-cs"/>
              </a:rPr>
              <a:t>before any money</a:t>
            </a:r>
            <a:r>
              <a:rPr lang="en-US" sz="2400" dirty="0">
                <a:solidFill>
                  <a:srgbClr val="FFFFFF"/>
                </a:solidFill>
                <a:latin typeface="+mn-lt"/>
                <a:cs typeface="+mn-cs"/>
              </a:rPr>
              <a:t> including resource, capacity, capacity factor and efficiency (heat rate)</a:t>
            </a:r>
          </a:p>
          <a:p>
            <a:pPr lvl="1"/>
            <a:r>
              <a:rPr lang="en-US" sz="2400" dirty="0">
                <a:solidFill>
                  <a:srgbClr val="FFFFFF"/>
                </a:solidFill>
                <a:latin typeface="+mn-lt"/>
                <a:cs typeface="+mn-cs"/>
              </a:rPr>
              <a:t>Operating analysis which is modelling PPA, EPC and O&amp;M contracts overlaid with the operating MWH characteristics  in model to derive EBITDA, Capital Expenditures and Project IRR</a:t>
            </a:r>
          </a:p>
          <a:p>
            <a:endParaRPr lang="en-US" sz="2400" dirty="0">
              <a:solidFill>
                <a:srgbClr val="FFFFFF"/>
              </a:solidFill>
              <a:latin typeface="+mn-lt"/>
              <a:cs typeface="+mn-cs"/>
            </a:endParaRPr>
          </a:p>
        </p:txBody>
      </p:sp>
      <p:sp>
        <p:nvSpPr>
          <p:cNvPr id="3" name="Title 2">
            <a:extLst>
              <a:ext uri="{FF2B5EF4-FFF2-40B4-BE49-F238E27FC236}">
                <a16:creationId xmlns:a16="http://schemas.microsoft.com/office/drawing/2014/main" id="{1B679D6D-82CA-4B88-96F2-2308D51D072F}"/>
              </a:ext>
            </a:extLst>
          </p:cNvPr>
          <p:cNvSpPr>
            <a:spLocks noGrp="1"/>
          </p:cNvSpPr>
          <p:nvPr>
            <p:ph type="title"/>
          </p:nvPr>
        </p:nvSpPr>
        <p:spPr>
          <a:xfrm>
            <a:off x="159027" y="1490871"/>
            <a:ext cx="3090396" cy="4608812"/>
          </a:xfrm>
        </p:spPr>
        <p:txBody>
          <a:bodyPr vert="horz" lIns="91440" tIns="45720" rIns="91440" bIns="45720" rtlCol="0" anchor="t">
            <a:normAutofit/>
          </a:bodyPr>
          <a:lstStyle/>
          <a:p>
            <a:pPr algn="r"/>
            <a:r>
              <a:rPr lang="en-US" sz="4400" b="1" kern="1200" dirty="0">
                <a:solidFill>
                  <a:srgbClr val="FFFFFF"/>
                </a:solidFill>
                <a:latin typeface="+mj-lt"/>
                <a:ea typeface="+mj-ea"/>
                <a:cs typeface="+mj-cs"/>
              </a:rPr>
              <a:t>Structure of Model: Operations before Financing</a:t>
            </a:r>
          </a:p>
        </p:txBody>
      </p:sp>
    </p:spTree>
    <p:extLst>
      <p:ext uri="{BB962C8B-B14F-4D97-AF65-F5344CB8AC3E}">
        <p14:creationId xmlns:p14="http://schemas.microsoft.com/office/powerpoint/2010/main" val="2438508309"/>
      </p:ext>
    </p:extLst>
  </p:cSld>
  <p:clrMapOvr>
    <a:overrideClrMapping bg1="dk1" tx1="lt1" bg2="dk2" tx2="lt2" accent1="accent1" accent2="accent2" accent3="accent3" accent4="accent4" accent5="accent5" accent6="accent6" hlink="hlink" folHlink="folHlink"/>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AF80797D-A5B3-4188-A88C-F9A39C5A9201}"/>
              </a:ext>
            </a:extLst>
          </p:cNvPr>
          <p:cNvSpPr>
            <a:spLocks noGrp="1"/>
          </p:cNvSpPr>
          <p:nvPr>
            <p:ph idx="1"/>
          </p:nvPr>
        </p:nvSpPr>
        <p:spPr>
          <a:xfrm>
            <a:off x="327991" y="1162878"/>
            <a:ext cx="8485865" cy="2713384"/>
          </a:xfrm>
        </p:spPr>
        <p:txBody>
          <a:bodyPr>
            <a:normAutofit/>
          </a:bodyPr>
          <a:lstStyle/>
          <a:p>
            <a:r>
              <a:rPr lang="en-US" dirty="0"/>
              <a:t>In this case, use MIN function for the smallest maturity</a:t>
            </a:r>
          </a:p>
          <a:p>
            <a:r>
              <a:rPr lang="en-US" dirty="0"/>
              <a:t>Also use MIN with opening accumulated balance to cap the amount (use 1-accumulated balance) and accumulate with calculation itself.</a:t>
            </a:r>
          </a:p>
          <a:p>
            <a:endParaRPr lang="en-US" dirty="0"/>
          </a:p>
        </p:txBody>
      </p:sp>
      <p:sp>
        <p:nvSpPr>
          <p:cNvPr id="3" name="Title 2">
            <a:extLst>
              <a:ext uri="{FF2B5EF4-FFF2-40B4-BE49-F238E27FC236}">
                <a16:creationId xmlns:a16="http://schemas.microsoft.com/office/drawing/2014/main" id="{980D272D-44CB-4422-AD8A-84B5D644A3B1}"/>
              </a:ext>
            </a:extLst>
          </p:cNvPr>
          <p:cNvSpPr>
            <a:spLocks noGrp="1"/>
          </p:cNvSpPr>
          <p:nvPr>
            <p:ph type="title"/>
          </p:nvPr>
        </p:nvSpPr>
        <p:spPr/>
        <p:txBody>
          <a:bodyPr>
            <a:normAutofit fontScale="90000"/>
          </a:bodyPr>
          <a:lstStyle/>
          <a:p>
            <a:r>
              <a:rPr lang="en-US" dirty="0"/>
              <a:t>Inputs for Maturity and Pre-Determined Repayment</a:t>
            </a:r>
          </a:p>
        </p:txBody>
      </p:sp>
      <p:pic>
        <p:nvPicPr>
          <p:cNvPr id="5" name="Picture 4">
            <a:extLst>
              <a:ext uri="{FF2B5EF4-FFF2-40B4-BE49-F238E27FC236}">
                <a16:creationId xmlns:a16="http://schemas.microsoft.com/office/drawing/2014/main" id="{8FA53368-83FD-43D0-9932-6C526410FD41}"/>
              </a:ext>
            </a:extLst>
          </p:cNvPr>
          <p:cNvPicPr>
            <a:picLocks noChangeAspect="1"/>
          </p:cNvPicPr>
          <p:nvPr/>
        </p:nvPicPr>
        <p:blipFill>
          <a:blip r:embed="rId2"/>
          <a:stretch>
            <a:fillRect/>
          </a:stretch>
        </p:blipFill>
        <p:spPr>
          <a:xfrm>
            <a:off x="178904" y="4586305"/>
            <a:ext cx="8634952" cy="2271695"/>
          </a:xfrm>
          <a:prstGeom prst="rect">
            <a:avLst/>
          </a:prstGeom>
        </p:spPr>
      </p:pic>
    </p:spTree>
    <p:extLst>
      <p:ext uri="{BB962C8B-B14F-4D97-AF65-F5344CB8AC3E}">
        <p14:creationId xmlns:p14="http://schemas.microsoft.com/office/powerpoint/2010/main" val="4229723095"/>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A26195A2-568D-4197-8454-D464B2F17659}"/>
              </a:ext>
            </a:extLst>
          </p:cNvPr>
          <p:cNvSpPr>
            <a:spLocks noGrp="1"/>
          </p:cNvSpPr>
          <p:nvPr>
            <p:ph idx="1"/>
          </p:nvPr>
        </p:nvSpPr>
        <p:spPr/>
        <p:txBody>
          <a:bodyPr/>
          <a:lstStyle/>
          <a:p>
            <a:r>
              <a:rPr lang="en-US" dirty="0"/>
              <a:t>Interest rates include a base rate and a credit spread.</a:t>
            </a:r>
          </a:p>
          <a:p>
            <a:endParaRPr lang="en-US" dirty="0"/>
          </a:p>
          <a:p>
            <a:endParaRPr lang="en-US" dirty="0"/>
          </a:p>
          <a:p>
            <a:r>
              <a:rPr lang="en-US" dirty="0"/>
              <a:t>There is also a hedging requirement.</a:t>
            </a:r>
          </a:p>
          <a:p>
            <a:endParaRPr lang="en-US" dirty="0"/>
          </a:p>
          <a:p>
            <a:endParaRPr lang="en-US" dirty="0"/>
          </a:p>
        </p:txBody>
      </p:sp>
      <p:sp>
        <p:nvSpPr>
          <p:cNvPr id="3" name="Title 2">
            <a:extLst>
              <a:ext uri="{FF2B5EF4-FFF2-40B4-BE49-F238E27FC236}">
                <a16:creationId xmlns:a16="http://schemas.microsoft.com/office/drawing/2014/main" id="{73EEE910-680C-45EA-82EE-4A3EF72C9816}"/>
              </a:ext>
            </a:extLst>
          </p:cNvPr>
          <p:cNvSpPr>
            <a:spLocks noGrp="1"/>
          </p:cNvSpPr>
          <p:nvPr>
            <p:ph type="title"/>
          </p:nvPr>
        </p:nvSpPr>
        <p:spPr/>
        <p:txBody>
          <a:bodyPr>
            <a:normAutofit fontScale="90000"/>
          </a:bodyPr>
          <a:lstStyle/>
          <a:p>
            <a:r>
              <a:rPr lang="en-US" dirty="0"/>
              <a:t>Interest Rates in Term Sheet – Base Rate (LIBOR)</a:t>
            </a:r>
          </a:p>
        </p:txBody>
      </p:sp>
      <p:pic>
        <p:nvPicPr>
          <p:cNvPr id="6" name="Picture 5">
            <a:extLst>
              <a:ext uri="{FF2B5EF4-FFF2-40B4-BE49-F238E27FC236}">
                <a16:creationId xmlns:a16="http://schemas.microsoft.com/office/drawing/2014/main" id="{C64A0EC2-2DD8-4164-9535-17CCE74EBDCE}"/>
              </a:ext>
            </a:extLst>
          </p:cNvPr>
          <p:cNvPicPr>
            <a:picLocks noChangeAspect="1"/>
          </p:cNvPicPr>
          <p:nvPr/>
        </p:nvPicPr>
        <p:blipFill>
          <a:blip r:embed="rId2"/>
          <a:stretch>
            <a:fillRect/>
          </a:stretch>
        </p:blipFill>
        <p:spPr>
          <a:xfrm>
            <a:off x="129209" y="2222765"/>
            <a:ext cx="8634952" cy="514616"/>
          </a:xfrm>
          <a:prstGeom prst="rect">
            <a:avLst/>
          </a:prstGeom>
        </p:spPr>
      </p:pic>
      <p:pic>
        <p:nvPicPr>
          <p:cNvPr id="7" name="Picture 6">
            <a:extLst>
              <a:ext uri="{FF2B5EF4-FFF2-40B4-BE49-F238E27FC236}">
                <a16:creationId xmlns:a16="http://schemas.microsoft.com/office/drawing/2014/main" id="{E0B5E3DA-7438-41F9-978B-A664963B8EFF}"/>
              </a:ext>
            </a:extLst>
          </p:cNvPr>
          <p:cNvPicPr>
            <a:picLocks noChangeAspect="1"/>
          </p:cNvPicPr>
          <p:nvPr/>
        </p:nvPicPr>
        <p:blipFill>
          <a:blip r:embed="rId3"/>
          <a:stretch>
            <a:fillRect/>
          </a:stretch>
        </p:blipFill>
        <p:spPr>
          <a:xfrm>
            <a:off x="127056" y="4193912"/>
            <a:ext cx="8507896" cy="1608285"/>
          </a:xfrm>
          <a:prstGeom prst="rect">
            <a:avLst/>
          </a:prstGeom>
        </p:spPr>
      </p:pic>
    </p:spTree>
    <p:extLst>
      <p:ext uri="{BB962C8B-B14F-4D97-AF65-F5344CB8AC3E}">
        <p14:creationId xmlns:p14="http://schemas.microsoft.com/office/powerpoint/2010/main" val="263073075"/>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58C27FE7-5A6B-46D8-B851-D2A9910A0FE7}"/>
              </a:ext>
            </a:extLst>
          </p:cNvPr>
          <p:cNvSpPr>
            <a:spLocks noGrp="1"/>
          </p:cNvSpPr>
          <p:nvPr>
            <p:ph idx="1"/>
          </p:nvPr>
        </p:nvSpPr>
        <p:spPr/>
        <p:txBody>
          <a:bodyPr/>
          <a:lstStyle/>
          <a:p>
            <a:r>
              <a:rPr lang="en-US" dirty="0"/>
              <a:t>The up-front fee and the commitment fee can also be defined as below.</a:t>
            </a:r>
          </a:p>
          <a:p>
            <a:endParaRPr lang="en-US" dirty="0"/>
          </a:p>
        </p:txBody>
      </p:sp>
      <p:sp>
        <p:nvSpPr>
          <p:cNvPr id="3" name="Title 2">
            <a:extLst>
              <a:ext uri="{FF2B5EF4-FFF2-40B4-BE49-F238E27FC236}">
                <a16:creationId xmlns:a16="http://schemas.microsoft.com/office/drawing/2014/main" id="{042043F4-CD99-4FB2-900D-B86736DE80C8}"/>
              </a:ext>
            </a:extLst>
          </p:cNvPr>
          <p:cNvSpPr>
            <a:spLocks noGrp="1"/>
          </p:cNvSpPr>
          <p:nvPr>
            <p:ph type="title"/>
          </p:nvPr>
        </p:nvSpPr>
        <p:spPr/>
        <p:txBody>
          <a:bodyPr/>
          <a:lstStyle/>
          <a:p>
            <a:r>
              <a:rPr lang="en-US" dirty="0"/>
              <a:t>Capitalisation of Interest and Fees</a:t>
            </a:r>
          </a:p>
        </p:txBody>
      </p:sp>
      <p:pic>
        <p:nvPicPr>
          <p:cNvPr id="5" name="Picture 4">
            <a:extLst>
              <a:ext uri="{FF2B5EF4-FFF2-40B4-BE49-F238E27FC236}">
                <a16:creationId xmlns:a16="http://schemas.microsoft.com/office/drawing/2014/main" id="{F601D568-1839-4EDA-BED7-DBE532587E71}"/>
              </a:ext>
            </a:extLst>
          </p:cNvPr>
          <p:cNvPicPr>
            <a:picLocks noChangeAspect="1"/>
          </p:cNvPicPr>
          <p:nvPr/>
        </p:nvPicPr>
        <p:blipFill>
          <a:blip r:embed="rId2"/>
          <a:stretch>
            <a:fillRect/>
          </a:stretch>
        </p:blipFill>
        <p:spPr>
          <a:xfrm>
            <a:off x="473184" y="2018491"/>
            <a:ext cx="8269357" cy="1194536"/>
          </a:xfrm>
          <a:prstGeom prst="rect">
            <a:avLst/>
          </a:prstGeom>
        </p:spPr>
      </p:pic>
      <p:pic>
        <p:nvPicPr>
          <p:cNvPr id="7" name="Picture 6">
            <a:extLst>
              <a:ext uri="{FF2B5EF4-FFF2-40B4-BE49-F238E27FC236}">
                <a16:creationId xmlns:a16="http://schemas.microsoft.com/office/drawing/2014/main" id="{3EBB08D7-7ACA-4B63-A613-5628EEA6CC6D}"/>
              </a:ext>
            </a:extLst>
          </p:cNvPr>
          <p:cNvPicPr>
            <a:picLocks noChangeAspect="1"/>
          </p:cNvPicPr>
          <p:nvPr/>
        </p:nvPicPr>
        <p:blipFill>
          <a:blip r:embed="rId3"/>
          <a:stretch>
            <a:fillRect/>
          </a:stretch>
        </p:blipFill>
        <p:spPr>
          <a:xfrm>
            <a:off x="473184" y="3348816"/>
            <a:ext cx="7795430" cy="592316"/>
          </a:xfrm>
          <a:prstGeom prst="rect">
            <a:avLst/>
          </a:prstGeom>
        </p:spPr>
      </p:pic>
      <p:pic>
        <p:nvPicPr>
          <p:cNvPr id="8" name="Picture 7">
            <a:extLst>
              <a:ext uri="{FF2B5EF4-FFF2-40B4-BE49-F238E27FC236}">
                <a16:creationId xmlns:a16="http://schemas.microsoft.com/office/drawing/2014/main" id="{87E00719-799E-40AA-8A8F-4C7BC508A694}"/>
              </a:ext>
            </a:extLst>
          </p:cNvPr>
          <p:cNvPicPr>
            <a:picLocks noChangeAspect="1"/>
          </p:cNvPicPr>
          <p:nvPr/>
        </p:nvPicPr>
        <p:blipFill>
          <a:blip r:embed="rId4"/>
          <a:stretch>
            <a:fillRect/>
          </a:stretch>
        </p:blipFill>
        <p:spPr>
          <a:xfrm>
            <a:off x="509047" y="3982566"/>
            <a:ext cx="8197630" cy="599323"/>
          </a:xfrm>
          <a:prstGeom prst="rect">
            <a:avLst/>
          </a:prstGeom>
        </p:spPr>
      </p:pic>
      <p:pic>
        <p:nvPicPr>
          <p:cNvPr id="9" name="Picture 8">
            <a:extLst>
              <a:ext uri="{FF2B5EF4-FFF2-40B4-BE49-F238E27FC236}">
                <a16:creationId xmlns:a16="http://schemas.microsoft.com/office/drawing/2014/main" id="{6EE29700-2FA0-4F96-84AF-7DABE59EBCEB}"/>
              </a:ext>
            </a:extLst>
          </p:cNvPr>
          <p:cNvPicPr>
            <a:picLocks noChangeAspect="1"/>
          </p:cNvPicPr>
          <p:nvPr/>
        </p:nvPicPr>
        <p:blipFill>
          <a:blip r:embed="rId5"/>
          <a:stretch>
            <a:fillRect/>
          </a:stretch>
        </p:blipFill>
        <p:spPr>
          <a:xfrm>
            <a:off x="1389574" y="4982744"/>
            <a:ext cx="5962650" cy="914400"/>
          </a:xfrm>
          <a:prstGeom prst="rect">
            <a:avLst/>
          </a:prstGeom>
        </p:spPr>
      </p:pic>
    </p:spTree>
    <p:extLst>
      <p:ext uri="{BB962C8B-B14F-4D97-AF65-F5344CB8AC3E}">
        <p14:creationId xmlns:p14="http://schemas.microsoft.com/office/powerpoint/2010/main" val="431239366"/>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380D81B3-8E65-411B-8B6E-F9EBC81ACC2B}"/>
              </a:ext>
            </a:extLst>
          </p:cNvPr>
          <p:cNvSpPr>
            <a:spLocks noGrp="1"/>
          </p:cNvSpPr>
          <p:nvPr>
            <p:ph idx="1"/>
          </p:nvPr>
        </p:nvSpPr>
        <p:spPr/>
        <p:txBody>
          <a:bodyPr/>
          <a:lstStyle/>
          <a:p>
            <a:r>
              <a:rPr lang="en-US" dirty="0"/>
              <a:t>These margins are extremely high.  They are increasing to encourage re-financing. Use of these margins in the base case is irrelevant.</a:t>
            </a:r>
          </a:p>
          <a:p>
            <a:endParaRPr lang="en-US" dirty="0"/>
          </a:p>
        </p:txBody>
      </p:sp>
      <p:sp>
        <p:nvSpPr>
          <p:cNvPr id="3" name="Title 2">
            <a:extLst>
              <a:ext uri="{FF2B5EF4-FFF2-40B4-BE49-F238E27FC236}">
                <a16:creationId xmlns:a16="http://schemas.microsoft.com/office/drawing/2014/main" id="{E36B0758-94A4-4445-B75D-22FC0FED5962}"/>
              </a:ext>
            </a:extLst>
          </p:cNvPr>
          <p:cNvSpPr>
            <a:spLocks noGrp="1"/>
          </p:cNvSpPr>
          <p:nvPr>
            <p:ph type="title"/>
          </p:nvPr>
        </p:nvSpPr>
        <p:spPr/>
        <p:txBody>
          <a:bodyPr>
            <a:normAutofit fontScale="90000"/>
          </a:bodyPr>
          <a:lstStyle/>
          <a:p>
            <a:r>
              <a:rPr lang="en-US" dirty="0"/>
              <a:t>Credit Spreads in the Term Sheet – The First Thing to Look For</a:t>
            </a:r>
          </a:p>
        </p:txBody>
      </p:sp>
      <p:pic>
        <p:nvPicPr>
          <p:cNvPr id="5" name="Picture 4">
            <a:extLst>
              <a:ext uri="{FF2B5EF4-FFF2-40B4-BE49-F238E27FC236}">
                <a16:creationId xmlns:a16="http://schemas.microsoft.com/office/drawing/2014/main" id="{2594A44E-2D7E-4309-A472-73058448BE02}"/>
              </a:ext>
            </a:extLst>
          </p:cNvPr>
          <p:cNvPicPr>
            <a:picLocks noChangeAspect="1"/>
          </p:cNvPicPr>
          <p:nvPr/>
        </p:nvPicPr>
        <p:blipFill>
          <a:blip r:embed="rId2"/>
          <a:stretch>
            <a:fillRect/>
          </a:stretch>
        </p:blipFill>
        <p:spPr>
          <a:xfrm>
            <a:off x="331950" y="2657475"/>
            <a:ext cx="8467725" cy="1543050"/>
          </a:xfrm>
          <a:prstGeom prst="rect">
            <a:avLst/>
          </a:prstGeom>
        </p:spPr>
      </p:pic>
      <p:pic>
        <p:nvPicPr>
          <p:cNvPr id="6" name="Picture 5">
            <a:extLst>
              <a:ext uri="{FF2B5EF4-FFF2-40B4-BE49-F238E27FC236}">
                <a16:creationId xmlns:a16="http://schemas.microsoft.com/office/drawing/2014/main" id="{646F0D9C-0AAF-4770-A52E-9FE21B44FE28}"/>
              </a:ext>
            </a:extLst>
          </p:cNvPr>
          <p:cNvPicPr>
            <a:picLocks noChangeAspect="1"/>
          </p:cNvPicPr>
          <p:nvPr/>
        </p:nvPicPr>
        <p:blipFill>
          <a:blip r:embed="rId3"/>
          <a:stretch>
            <a:fillRect/>
          </a:stretch>
        </p:blipFill>
        <p:spPr>
          <a:xfrm>
            <a:off x="648197" y="3965101"/>
            <a:ext cx="7193777" cy="1837096"/>
          </a:xfrm>
          <a:prstGeom prst="rect">
            <a:avLst/>
          </a:prstGeom>
        </p:spPr>
      </p:pic>
      <p:pic>
        <p:nvPicPr>
          <p:cNvPr id="7" name="Picture 6">
            <a:extLst>
              <a:ext uri="{FF2B5EF4-FFF2-40B4-BE49-F238E27FC236}">
                <a16:creationId xmlns:a16="http://schemas.microsoft.com/office/drawing/2014/main" id="{723A106C-8502-4FF0-9796-78B138856CBB}"/>
              </a:ext>
            </a:extLst>
          </p:cNvPr>
          <p:cNvPicPr>
            <a:picLocks noChangeAspect="1"/>
          </p:cNvPicPr>
          <p:nvPr/>
        </p:nvPicPr>
        <p:blipFill>
          <a:blip r:embed="rId4"/>
          <a:stretch>
            <a:fillRect/>
          </a:stretch>
        </p:blipFill>
        <p:spPr>
          <a:xfrm>
            <a:off x="174141" y="6132234"/>
            <a:ext cx="6867525" cy="638175"/>
          </a:xfrm>
          <a:prstGeom prst="rect">
            <a:avLst/>
          </a:prstGeom>
        </p:spPr>
      </p:pic>
    </p:spTree>
    <p:extLst>
      <p:ext uri="{BB962C8B-B14F-4D97-AF65-F5344CB8AC3E}">
        <p14:creationId xmlns:p14="http://schemas.microsoft.com/office/powerpoint/2010/main" val="3242471843"/>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F0B14829-9CB2-4763-9470-37BCEA4CC4A0}"/>
              </a:ext>
            </a:extLst>
          </p:cNvPr>
          <p:cNvSpPr>
            <a:spLocks noGrp="1"/>
          </p:cNvSpPr>
          <p:nvPr>
            <p:ph idx="1"/>
          </p:nvPr>
        </p:nvSpPr>
        <p:spPr/>
        <p:txBody>
          <a:bodyPr/>
          <a:lstStyle/>
          <a:p>
            <a:r>
              <a:rPr lang="en-US" dirty="0"/>
              <a:t>Put the credit spread from the time sheet even though it is inconsistent with the base case.</a:t>
            </a:r>
          </a:p>
          <a:p>
            <a:r>
              <a:rPr lang="en-US" dirty="0"/>
              <a:t>Will add alternative scenarios in scenario page.</a:t>
            </a:r>
          </a:p>
        </p:txBody>
      </p:sp>
      <p:sp>
        <p:nvSpPr>
          <p:cNvPr id="3" name="Title 2">
            <a:extLst>
              <a:ext uri="{FF2B5EF4-FFF2-40B4-BE49-F238E27FC236}">
                <a16:creationId xmlns:a16="http://schemas.microsoft.com/office/drawing/2014/main" id="{8A2BAF85-8503-46A0-B650-80BE88369AFB}"/>
              </a:ext>
            </a:extLst>
          </p:cNvPr>
          <p:cNvSpPr>
            <a:spLocks noGrp="1"/>
          </p:cNvSpPr>
          <p:nvPr>
            <p:ph type="title"/>
          </p:nvPr>
        </p:nvSpPr>
        <p:spPr/>
        <p:txBody>
          <a:bodyPr>
            <a:normAutofit fontScale="90000"/>
          </a:bodyPr>
          <a:lstStyle/>
          <a:p>
            <a:r>
              <a:rPr lang="en-US" dirty="0"/>
              <a:t>Inputs for Interest Rate and Credit Spread – Include Sensitivities in Separate Sheet</a:t>
            </a:r>
          </a:p>
        </p:txBody>
      </p:sp>
      <p:pic>
        <p:nvPicPr>
          <p:cNvPr id="5" name="Picture 4">
            <a:extLst>
              <a:ext uri="{FF2B5EF4-FFF2-40B4-BE49-F238E27FC236}">
                <a16:creationId xmlns:a16="http://schemas.microsoft.com/office/drawing/2014/main" id="{83279CA5-2EFD-4FD9-A606-01BFC9D43634}"/>
              </a:ext>
            </a:extLst>
          </p:cNvPr>
          <p:cNvPicPr>
            <a:picLocks noChangeAspect="1"/>
          </p:cNvPicPr>
          <p:nvPr/>
        </p:nvPicPr>
        <p:blipFill>
          <a:blip r:embed="rId2"/>
          <a:stretch>
            <a:fillRect/>
          </a:stretch>
        </p:blipFill>
        <p:spPr>
          <a:xfrm>
            <a:off x="223296" y="3429000"/>
            <a:ext cx="8411656" cy="2242618"/>
          </a:xfrm>
          <a:prstGeom prst="rect">
            <a:avLst/>
          </a:prstGeom>
        </p:spPr>
      </p:pic>
    </p:spTree>
    <p:extLst>
      <p:ext uri="{BB962C8B-B14F-4D97-AF65-F5344CB8AC3E}">
        <p14:creationId xmlns:p14="http://schemas.microsoft.com/office/powerpoint/2010/main" val="377670933"/>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6EAC971-1977-4E58-AC84-22CFA98504E6}"/>
              </a:ext>
            </a:extLst>
          </p:cNvPr>
          <p:cNvSpPr>
            <a:spLocks noGrp="1"/>
          </p:cNvSpPr>
          <p:nvPr>
            <p:ph idx="1"/>
          </p:nvPr>
        </p:nvSpPr>
        <p:spPr>
          <a:xfrm>
            <a:off x="5565913" y="1055803"/>
            <a:ext cx="3299792" cy="4877857"/>
          </a:xfrm>
        </p:spPr>
        <p:txBody>
          <a:bodyPr>
            <a:normAutofit fontScale="92500" lnSpcReduction="20000"/>
          </a:bodyPr>
          <a:lstStyle/>
          <a:p>
            <a:r>
              <a:rPr lang="en-US" dirty="0"/>
              <a:t>The first step is adding rows to the summary sources and uses of funds statement.  Include IDC, Fees and Debt Amount as shown below.</a:t>
            </a:r>
          </a:p>
          <a:p>
            <a:r>
              <a:rPr lang="en-US" dirty="0"/>
              <a:t>Note that IDC and Fees are not entered yet and Capitalised Interest is part of funding sources.</a:t>
            </a:r>
          </a:p>
          <a:p>
            <a:endParaRPr lang="en-US" dirty="0"/>
          </a:p>
        </p:txBody>
      </p:sp>
      <p:sp>
        <p:nvSpPr>
          <p:cNvPr id="3" name="Title 2">
            <a:extLst>
              <a:ext uri="{FF2B5EF4-FFF2-40B4-BE49-F238E27FC236}">
                <a16:creationId xmlns:a16="http://schemas.microsoft.com/office/drawing/2014/main" id="{0CCDF9C9-1869-446F-BCB4-676AB4AA8B4B}"/>
              </a:ext>
            </a:extLst>
          </p:cNvPr>
          <p:cNvSpPr>
            <a:spLocks noGrp="1"/>
          </p:cNvSpPr>
          <p:nvPr>
            <p:ph type="title"/>
          </p:nvPr>
        </p:nvSpPr>
        <p:spPr/>
        <p:txBody>
          <a:bodyPr/>
          <a:lstStyle/>
          <a:p>
            <a:r>
              <a:rPr lang="en-US" dirty="0"/>
              <a:t>Step 1 - Entering Debt Into Model</a:t>
            </a:r>
          </a:p>
        </p:txBody>
      </p:sp>
      <p:sp>
        <p:nvSpPr>
          <p:cNvPr id="4" name="Slide Number Placeholder 3">
            <a:extLst>
              <a:ext uri="{FF2B5EF4-FFF2-40B4-BE49-F238E27FC236}">
                <a16:creationId xmlns:a16="http://schemas.microsoft.com/office/drawing/2014/main" id="{8A9E1454-3C18-4BB0-B547-11F7E1069F4B}"/>
              </a:ext>
            </a:extLst>
          </p:cNvPr>
          <p:cNvSpPr>
            <a:spLocks noGrp="1"/>
          </p:cNvSpPr>
          <p:nvPr>
            <p:ph type="sldNum" sz="quarter" idx="12"/>
          </p:nvPr>
        </p:nvSpPr>
        <p:spPr/>
        <p:txBody>
          <a:bodyPr/>
          <a:lstStyle/>
          <a:p>
            <a:pPr algn="ctr"/>
            <a:fld id="{0C3A1854-6B63-4059-B360-A3C4972BF0FC}" type="slidenum">
              <a:rPr lang="ko-KR" altLang="en-US" smtClean="0"/>
              <a:pPr algn="ctr"/>
              <a:t>135</a:t>
            </a:fld>
            <a:endParaRPr lang="ko-KR" altLang="en-US" dirty="0"/>
          </a:p>
        </p:txBody>
      </p:sp>
      <p:pic>
        <p:nvPicPr>
          <p:cNvPr id="7" name="Picture 6">
            <a:extLst>
              <a:ext uri="{FF2B5EF4-FFF2-40B4-BE49-F238E27FC236}">
                <a16:creationId xmlns:a16="http://schemas.microsoft.com/office/drawing/2014/main" id="{05AA0347-E789-4030-83AB-05B7589849D2}"/>
              </a:ext>
            </a:extLst>
          </p:cNvPr>
          <p:cNvPicPr>
            <a:picLocks noChangeAspect="1"/>
          </p:cNvPicPr>
          <p:nvPr/>
        </p:nvPicPr>
        <p:blipFill>
          <a:blip r:embed="rId2"/>
          <a:stretch>
            <a:fillRect/>
          </a:stretch>
        </p:blipFill>
        <p:spPr>
          <a:xfrm>
            <a:off x="198782" y="1467818"/>
            <a:ext cx="4571837" cy="5014783"/>
          </a:xfrm>
          <a:prstGeom prst="rect">
            <a:avLst/>
          </a:prstGeom>
        </p:spPr>
      </p:pic>
    </p:spTree>
    <p:extLst>
      <p:ext uri="{BB962C8B-B14F-4D97-AF65-F5344CB8AC3E}">
        <p14:creationId xmlns:p14="http://schemas.microsoft.com/office/powerpoint/2010/main" val="2045700732"/>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7D9E5327-99CF-43D8-AB2C-6505BCF43736}"/>
              </a:ext>
            </a:extLst>
          </p:cNvPr>
          <p:cNvSpPr>
            <a:spLocks noGrp="1"/>
          </p:cNvSpPr>
          <p:nvPr>
            <p:ph idx="1"/>
          </p:nvPr>
        </p:nvSpPr>
        <p:spPr>
          <a:xfrm>
            <a:off x="3130827" y="775252"/>
            <a:ext cx="5384524" cy="5118871"/>
          </a:xfrm>
        </p:spPr>
        <p:txBody>
          <a:bodyPr vert="horz" lIns="91440" tIns="45720" rIns="91440" bIns="45720" rtlCol="0" anchor="ctr">
            <a:noAutofit/>
          </a:bodyPr>
          <a:lstStyle/>
          <a:p>
            <a:r>
              <a:rPr lang="en-US" sz="2600" dirty="0">
                <a:latin typeface="+mn-lt"/>
                <a:cs typeface="+mn-cs"/>
              </a:rPr>
              <a:t>Include development fees as uses of funds even though may not be cash outflow</a:t>
            </a:r>
          </a:p>
          <a:p>
            <a:r>
              <a:rPr lang="en-US" sz="2600" dirty="0">
                <a:latin typeface="+mn-lt"/>
                <a:cs typeface="+mn-cs"/>
              </a:rPr>
              <a:t>But, include income from development fees as source of funds</a:t>
            </a:r>
          </a:p>
          <a:p>
            <a:r>
              <a:rPr lang="en-US" sz="2600" dirty="0">
                <a:latin typeface="+mn-lt"/>
                <a:cs typeface="+mn-cs"/>
              </a:rPr>
              <a:t>Include IDC and fees as uses of funds whether they are paid or capitalised</a:t>
            </a:r>
          </a:p>
          <a:p>
            <a:r>
              <a:rPr lang="en-US" sz="2600" dirty="0">
                <a:latin typeface="+mn-lt"/>
                <a:cs typeface="+mn-cs"/>
              </a:rPr>
              <a:t>If they are capitalised, include them as sources of funds and also make sure the debt balance is reduced by the capitalised amounts if the fixed debt is directly or indirectly input.</a:t>
            </a:r>
          </a:p>
        </p:txBody>
      </p:sp>
      <p:sp>
        <p:nvSpPr>
          <p:cNvPr id="3" name="Title 2">
            <a:extLst>
              <a:ext uri="{FF2B5EF4-FFF2-40B4-BE49-F238E27FC236}">
                <a16:creationId xmlns:a16="http://schemas.microsoft.com/office/drawing/2014/main" id="{1FFD83B0-8B90-4FCC-9835-9F44746EAEB5}"/>
              </a:ext>
            </a:extLst>
          </p:cNvPr>
          <p:cNvSpPr>
            <a:spLocks noGrp="1"/>
          </p:cNvSpPr>
          <p:nvPr>
            <p:ph type="title"/>
          </p:nvPr>
        </p:nvSpPr>
        <p:spPr>
          <a:xfrm>
            <a:off x="191328" y="963877"/>
            <a:ext cx="2620771" cy="4930246"/>
          </a:xfrm>
        </p:spPr>
        <p:txBody>
          <a:bodyPr vert="horz" lIns="91440" tIns="45720" rIns="91440" bIns="45720" rtlCol="0" anchor="ctr">
            <a:normAutofit/>
          </a:bodyPr>
          <a:lstStyle/>
          <a:p>
            <a:pPr algn="r"/>
            <a:r>
              <a:rPr lang="en-US" sz="4400" b="1" kern="1200" dirty="0">
                <a:solidFill>
                  <a:schemeClr val="accent1"/>
                </a:solidFill>
                <a:latin typeface="+mj-lt"/>
                <a:ea typeface="+mj-ea"/>
                <a:cs typeface="+mj-cs"/>
              </a:rPr>
              <a:t>Notion of Including Non-Cash Items in Sources and Uses</a:t>
            </a:r>
          </a:p>
        </p:txBody>
      </p:sp>
    </p:spTree>
    <p:extLst>
      <p:ext uri="{BB962C8B-B14F-4D97-AF65-F5344CB8AC3E}">
        <p14:creationId xmlns:p14="http://schemas.microsoft.com/office/powerpoint/2010/main" val="1243523712"/>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F7E58CD2-927F-45B2-8746-699D3B6605B3}"/>
              </a:ext>
            </a:extLst>
          </p:cNvPr>
          <p:cNvSpPr>
            <a:spLocks noGrp="1"/>
          </p:cNvSpPr>
          <p:nvPr>
            <p:ph idx="1"/>
          </p:nvPr>
        </p:nvSpPr>
        <p:spPr/>
        <p:txBody>
          <a:bodyPr>
            <a:normAutofit fontScale="85000" lnSpcReduction="20000"/>
          </a:bodyPr>
          <a:lstStyle/>
          <a:p>
            <a:r>
              <a:rPr lang="en-US" dirty="0"/>
              <a:t>Often, income during construction and development fee (income) are included as part of equity funding even though these items do not involve cash that has really been funded by equity holders.</a:t>
            </a:r>
          </a:p>
          <a:p>
            <a:r>
              <a:rPr lang="en-US" dirty="0"/>
              <a:t>The first step should be to count how much is in the equity funding obligation per the loan agreement.  This can be after the sources and uses of funds statement.</a:t>
            </a:r>
          </a:p>
          <a:p>
            <a:r>
              <a:rPr lang="en-US" dirty="0"/>
              <a:t>The second step is to make a detailed period by period funding analysis that is consistent with the equity funding requirement.</a:t>
            </a:r>
          </a:p>
          <a:p>
            <a:r>
              <a:rPr lang="en-US" dirty="0"/>
              <a:t>The final step is re-adjusting the funding analysis to determine the actual cash that equity holders contributed in order to compute equity IRR.</a:t>
            </a:r>
          </a:p>
        </p:txBody>
      </p:sp>
      <p:sp>
        <p:nvSpPr>
          <p:cNvPr id="3" name="Title 2">
            <a:extLst>
              <a:ext uri="{FF2B5EF4-FFF2-40B4-BE49-F238E27FC236}">
                <a16:creationId xmlns:a16="http://schemas.microsoft.com/office/drawing/2014/main" id="{3CE4385E-7718-4D6C-914B-8F709AC72C06}"/>
              </a:ext>
            </a:extLst>
          </p:cNvPr>
          <p:cNvSpPr>
            <a:spLocks noGrp="1"/>
          </p:cNvSpPr>
          <p:nvPr>
            <p:ph type="title"/>
          </p:nvPr>
        </p:nvSpPr>
        <p:spPr/>
        <p:txBody>
          <a:bodyPr/>
          <a:lstStyle/>
          <a:p>
            <a:r>
              <a:rPr lang="en-US" dirty="0"/>
              <a:t>Equity Adjustments</a:t>
            </a:r>
          </a:p>
        </p:txBody>
      </p:sp>
    </p:spTree>
    <p:extLst>
      <p:ext uri="{BB962C8B-B14F-4D97-AF65-F5344CB8AC3E}">
        <p14:creationId xmlns:p14="http://schemas.microsoft.com/office/powerpoint/2010/main" val="431297493"/>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FC74F604-88B5-4840-990E-4D56677224BF}"/>
              </a:ext>
            </a:extLst>
          </p:cNvPr>
          <p:cNvSpPr>
            <a:spLocks noGrp="1"/>
          </p:cNvSpPr>
          <p:nvPr>
            <p:ph idx="1"/>
          </p:nvPr>
        </p:nvSpPr>
        <p:spPr/>
        <p:txBody>
          <a:bodyPr/>
          <a:lstStyle/>
          <a:p>
            <a:r>
              <a:rPr lang="en-US" dirty="0"/>
              <a:t>In addition to the sources and uses, compute the up-front equity from the total equity issued and the cash debt funded adjusted for capitalised interest and fees.</a:t>
            </a:r>
          </a:p>
          <a:p>
            <a:endParaRPr lang="en-US" dirty="0"/>
          </a:p>
        </p:txBody>
      </p:sp>
      <p:sp>
        <p:nvSpPr>
          <p:cNvPr id="3" name="Title 2">
            <a:extLst>
              <a:ext uri="{FF2B5EF4-FFF2-40B4-BE49-F238E27FC236}">
                <a16:creationId xmlns:a16="http://schemas.microsoft.com/office/drawing/2014/main" id="{2E2EF51C-F54B-461A-811B-60D762D1A654}"/>
              </a:ext>
            </a:extLst>
          </p:cNvPr>
          <p:cNvSpPr>
            <a:spLocks noGrp="1"/>
          </p:cNvSpPr>
          <p:nvPr>
            <p:ph type="title"/>
          </p:nvPr>
        </p:nvSpPr>
        <p:spPr/>
        <p:txBody>
          <a:bodyPr>
            <a:normAutofit fontScale="90000"/>
          </a:bodyPr>
          <a:lstStyle/>
          <a:p>
            <a:r>
              <a:rPr lang="en-US" dirty="0"/>
              <a:t>Step 2: After the Sources and Uses, Compute Cash Debt Issued and Up-Front Equity</a:t>
            </a:r>
          </a:p>
        </p:txBody>
      </p:sp>
      <p:pic>
        <p:nvPicPr>
          <p:cNvPr id="5" name="Picture 4">
            <a:extLst>
              <a:ext uri="{FF2B5EF4-FFF2-40B4-BE49-F238E27FC236}">
                <a16:creationId xmlns:a16="http://schemas.microsoft.com/office/drawing/2014/main" id="{C02C91ED-9344-47E6-A70D-56F05268B0C3}"/>
              </a:ext>
            </a:extLst>
          </p:cNvPr>
          <p:cNvPicPr>
            <a:picLocks noChangeAspect="1"/>
          </p:cNvPicPr>
          <p:nvPr/>
        </p:nvPicPr>
        <p:blipFill>
          <a:blip r:embed="rId2"/>
          <a:stretch>
            <a:fillRect/>
          </a:stretch>
        </p:blipFill>
        <p:spPr>
          <a:xfrm>
            <a:off x="1749287" y="3190461"/>
            <a:ext cx="5519375" cy="3667539"/>
          </a:xfrm>
          <a:prstGeom prst="rect">
            <a:avLst/>
          </a:prstGeom>
        </p:spPr>
      </p:pic>
    </p:spTree>
    <p:extLst>
      <p:ext uri="{BB962C8B-B14F-4D97-AF65-F5344CB8AC3E}">
        <p14:creationId xmlns:p14="http://schemas.microsoft.com/office/powerpoint/2010/main" val="684528586"/>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FE7D0569-D92B-41DC-ACAD-13AC91BBBD33}"/>
              </a:ext>
            </a:extLst>
          </p:cNvPr>
          <p:cNvSpPr>
            <a:spLocks noGrp="1"/>
          </p:cNvSpPr>
          <p:nvPr>
            <p:ph idx="1"/>
          </p:nvPr>
        </p:nvSpPr>
        <p:spPr/>
        <p:txBody>
          <a:bodyPr/>
          <a:lstStyle/>
          <a:p>
            <a:r>
              <a:rPr lang="en-US" dirty="0"/>
              <a:t>Include capitalised interest and development fees as both a source and use like in the summary sources and uses.</a:t>
            </a:r>
          </a:p>
          <a:p>
            <a:endParaRPr lang="en-US" dirty="0"/>
          </a:p>
        </p:txBody>
      </p:sp>
      <p:sp>
        <p:nvSpPr>
          <p:cNvPr id="3" name="Title 2">
            <a:extLst>
              <a:ext uri="{FF2B5EF4-FFF2-40B4-BE49-F238E27FC236}">
                <a16:creationId xmlns:a16="http://schemas.microsoft.com/office/drawing/2014/main" id="{C3F3D191-47E4-4C9E-B4E5-A626EFA6CA93}"/>
              </a:ext>
            </a:extLst>
          </p:cNvPr>
          <p:cNvSpPr>
            <a:spLocks noGrp="1"/>
          </p:cNvSpPr>
          <p:nvPr>
            <p:ph type="title"/>
          </p:nvPr>
        </p:nvSpPr>
        <p:spPr/>
        <p:txBody>
          <a:bodyPr/>
          <a:lstStyle/>
          <a:p>
            <a:r>
              <a:rPr lang="en-US" dirty="0"/>
              <a:t>Step 3: Funding Needs and Sources</a:t>
            </a:r>
          </a:p>
        </p:txBody>
      </p:sp>
      <p:pic>
        <p:nvPicPr>
          <p:cNvPr id="5" name="Picture 4">
            <a:extLst>
              <a:ext uri="{FF2B5EF4-FFF2-40B4-BE49-F238E27FC236}">
                <a16:creationId xmlns:a16="http://schemas.microsoft.com/office/drawing/2014/main" id="{9E04FD51-3F2C-4787-9FCC-62E52FA8FCD5}"/>
              </a:ext>
            </a:extLst>
          </p:cNvPr>
          <p:cNvPicPr>
            <a:picLocks noChangeAspect="1"/>
          </p:cNvPicPr>
          <p:nvPr/>
        </p:nvPicPr>
        <p:blipFill>
          <a:blip r:embed="rId2"/>
          <a:stretch>
            <a:fillRect/>
          </a:stretch>
        </p:blipFill>
        <p:spPr>
          <a:xfrm>
            <a:off x="53564" y="2989033"/>
            <a:ext cx="8634952" cy="3786736"/>
          </a:xfrm>
          <a:prstGeom prst="rect">
            <a:avLst/>
          </a:prstGeom>
        </p:spPr>
      </p:pic>
    </p:spTree>
    <p:extLst>
      <p:ext uri="{BB962C8B-B14F-4D97-AF65-F5344CB8AC3E}">
        <p14:creationId xmlns:p14="http://schemas.microsoft.com/office/powerpoint/2010/main" val="11943657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6" name="Content Placeholder 3"/>
          <p:cNvGraphicFramePr>
            <a:graphicFrameLocks noGrp="1"/>
          </p:cNvGraphicFramePr>
          <p:nvPr>
            <p:ph idx="1"/>
            <p:extLst>
              <p:ext uri="{D42A27DB-BD31-4B8C-83A1-F6EECF244321}">
                <p14:modId xmlns:p14="http://schemas.microsoft.com/office/powerpoint/2010/main" val="3018601634"/>
              </p:ext>
            </p:extLst>
          </p:nvPr>
        </p:nvGraphicFramePr>
        <p:xfrm>
          <a:off x="628650" y="1825625"/>
          <a:ext cx="78867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a:extLst>
              <a:ext uri="{FF2B5EF4-FFF2-40B4-BE49-F238E27FC236}">
                <a16:creationId xmlns:a16="http://schemas.microsoft.com/office/drawing/2014/main" id="{2E2AA3F7-5F58-4093-94FE-D49D23B325E4}"/>
              </a:ext>
            </a:extLst>
          </p:cNvPr>
          <p:cNvSpPr>
            <a:spLocks noGrp="1"/>
          </p:cNvSpPr>
          <p:nvPr>
            <p:ph type="title"/>
          </p:nvPr>
        </p:nvSpPr>
        <p:spPr>
          <a:xfrm>
            <a:off x="628650" y="365125"/>
            <a:ext cx="7886700" cy="1325563"/>
          </a:xfrm>
        </p:spPr>
        <p:txBody>
          <a:bodyPr vert="horz" lIns="91440" tIns="45720" rIns="91440" bIns="45720" rtlCol="0" anchor="ctr">
            <a:normAutofit/>
          </a:bodyPr>
          <a:lstStyle/>
          <a:p>
            <a:pPr algn="l"/>
            <a:r>
              <a:rPr lang="en-US" sz="4100" b="1" kern="1200" dirty="0">
                <a:solidFill>
                  <a:schemeClr val="tx1"/>
                </a:solidFill>
                <a:latin typeface="+mj-lt"/>
                <a:ea typeface="+mj-ea"/>
                <a:cs typeface="+mj-cs"/>
              </a:rPr>
              <a:t>Structure: Inputs (Assumptions), Financial Calculations and Outputs</a:t>
            </a:r>
          </a:p>
        </p:txBody>
      </p:sp>
    </p:spTree>
    <p:extLst>
      <p:ext uri="{BB962C8B-B14F-4D97-AF65-F5344CB8AC3E}">
        <p14:creationId xmlns:p14="http://schemas.microsoft.com/office/powerpoint/2010/main" val="3937456164"/>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00A50734-EAB6-427A-B871-252130BCE23A}"/>
              </a:ext>
            </a:extLst>
          </p:cNvPr>
          <p:cNvSpPr>
            <a:spLocks noGrp="1"/>
          </p:cNvSpPr>
          <p:nvPr>
            <p:ph idx="1"/>
          </p:nvPr>
        </p:nvSpPr>
        <p:spPr>
          <a:xfrm>
            <a:off x="251431" y="1461052"/>
            <a:ext cx="8383521" cy="4508522"/>
          </a:xfrm>
        </p:spPr>
        <p:txBody>
          <a:bodyPr/>
          <a:lstStyle/>
          <a:p>
            <a:r>
              <a:rPr lang="en-US" dirty="0"/>
              <a:t>Use the MIN function with the funding needs and the remaining equity balance that has not been drawn.</a:t>
            </a:r>
          </a:p>
          <a:p>
            <a:endParaRPr lang="en-US" dirty="0"/>
          </a:p>
        </p:txBody>
      </p:sp>
      <p:sp>
        <p:nvSpPr>
          <p:cNvPr id="3" name="Title 2">
            <a:extLst>
              <a:ext uri="{FF2B5EF4-FFF2-40B4-BE49-F238E27FC236}">
                <a16:creationId xmlns:a16="http://schemas.microsoft.com/office/drawing/2014/main" id="{1250CA65-0E01-4D92-860C-8E5376FFCD0E}"/>
              </a:ext>
            </a:extLst>
          </p:cNvPr>
          <p:cNvSpPr>
            <a:spLocks noGrp="1"/>
          </p:cNvSpPr>
          <p:nvPr>
            <p:ph type="title"/>
          </p:nvPr>
        </p:nvSpPr>
        <p:spPr>
          <a:xfrm>
            <a:off x="417443" y="364088"/>
            <a:ext cx="8299174" cy="709338"/>
          </a:xfrm>
        </p:spPr>
        <p:txBody>
          <a:bodyPr>
            <a:normAutofit fontScale="90000"/>
          </a:bodyPr>
          <a:lstStyle/>
          <a:p>
            <a:r>
              <a:rPr lang="en-US" dirty="0"/>
              <a:t>Step 4: Compute the Equity Balance and the Remaining Equity to Find Debt and Equity Draws</a:t>
            </a:r>
          </a:p>
        </p:txBody>
      </p:sp>
      <p:pic>
        <p:nvPicPr>
          <p:cNvPr id="5" name="Picture 4">
            <a:extLst>
              <a:ext uri="{FF2B5EF4-FFF2-40B4-BE49-F238E27FC236}">
                <a16:creationId xmlns:a16="http://schemas.microsoft.com/office/drawing/2014/main" id="{D45337B8-9F4E-4DBC-A708-D3E9AEB7685F}"/>
              </a:ext>
            </a:extLst>
          </p:cNvPr>
          <p:cNvPicPr>
            <a:picLocks noChangeAspect="1"/>
          </p:cNvPicPr>
          <p:nvPr/>
        </p:nvPicPr>
        <p:blipFill>
          <a:blip r:embed="rId2"/>
          <a:stretch>
            <a:fillRect/>
          </a:stretch>
        </p:blipFill>
        <p:spPr>
          <a:xfrm>
            <a:off x="80312" y="2964305"/>
            <a:ext cx="8812257" cy="3218232"/>
          </a:xfrm>
          <a:prstGeom prst="rect">
            <a:avLst/>
          </a:prstGeom>
        </p:spPr>
      </p:pic>
    </p:spTree>
    <p:extLst>
      <p:ext uri="{BB962C8B-B14F-4D97-AF65-F5344CB8AC3E}">
        <p14:creationId xmlns:p14="http://schemas.microsoft.com/office/powerpoint/2010/main" val="3146560782"/>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5B00F8F-3376-458C-86F6-420D9F3F1E21}"/>
              </a:ext>
            </a:extLst>
          </p:cNvPr>
          <p:cNvSpPr>
            <a:spLocks noGrp="1"/>
          </p:cNvSpPr>
          <p:nvPr>
            <p:ph idx="1"/>
          </p:nvPr>
        </p:nvSpPr>
        <p:spPr>
          <a:xfrm>
            <a:off x="218661" y="1133061"/>
            <a:ext cx="8756374" cy="4740965"/>
          </a:xfrm>
        </p:spPr>
        <p:txBody>
          <a:bodyPr/>
          <a:lstStyle/>
          <a:p>
            <a:r>
              <a:rPr lang="en-US" dirty="0"/>
              <a:t>The last step in the funding analysis is to put together the debt schedule.</a:t>
            </a:r>
          </a:p>
          <a:p>
            <a:endParaRPr lang="en-US" dirty="0"/>
          </a:p>
        </p:txBody>
      </p:sp>
      <p:sp>
        <p:nvSpPr>
          <p:cNvPr id="3" name="Title 2">
            <a:extLst>
              <a:ext uri="{FF2B5EF4-FFF2-40B4-BE49-F238E27FC236}">
                <a16:creationId xmlns:a16="http://schemas.microsoft.com/office/drawing/2014/main" id="{C006EACE-1D7B-42B6-B152-27CB66679B8E}"/>
              </a:ext>
            </a:extLst>
          </p:cNvPr>
          <p:cNvSpPr>
            <a:spLocks noGrp="1"/>
          </p:cNvSpPr>
          <p:nvPr>
            <p:ph type="title"/>
          </p:nvPr>
        </p:nvSpPr>
        <p:spPr/>
        <p:txBody>
          <a:bodyPr/>
          <a:lstStyle/>
          <a:p>
            <a:r>
              <a:rPr lang="en-US" dirty="0"/>
              <a:t>Step 5: Debt Schedule, Fees and IDC</a:t>
            </a:r>
          </a:p>
        </p:txBody>
      </p:sp>
      <p:sp>
        <p:nvSpPr>
          <p:cNvPr id="4" name="Slide Number Placeholder 3">
            <a:extLst>
              <a:ext uri="{FF2B5EF4-FFF2-40B4-BE49-F238E27FC236}">
                <a16:creationId xmlns:a16="http://schemas.microsoft.com/office/drawing/2014/main" id="{0BB4474E-CB2C-4176-A36B-560DC98B4234}"/>
              </a:ext>
            </a:extLst>
          </p:cNvPr>
          <p:cNvSpPr>
            <a:spLocks noGrp="1"/>
          </p:cNvSpPr>
          <p:nvPr>
            <p:ph type="sldNum" sz="quarter" idx="12"/>
          </p:nvPr>
        </p:nvSpPr>
        <p:spPr/>
        <p:txBody>
          <a:bodyPr/>
          <a:lstStyle/>
          <a:p>
            <a:pPr algn="ctr"/>
            <a:fld id="{0C3A1854-6B63-4059-B360-A3C4972BF0FC}" type="slidenum">
              <a:rPr lang="ko-KR" altLang="en-US" smtClean="0"/>
              <a:pPr algn="ctr"/>
              <a:t>141</a:t>
            </a:fld>
            <a:endParaRPr lang="ko-KR" altLang="en-US" dirty="0"/>
          </a:p>
        </p:txBody>
      </p:sp>
      <p:pic>
        <p:nvPicPr>
          <p:cNvPr id="5" name="Picture 4">
            <a:extLst>
              <a:ext uri="{FF2B5EF4-FFF2-40B4-BE49-F238E27FC236}">
                <a16:creationId xmlns:a16="http://schemas.microsoft.com/office/drawing/2014/main" id="{A1AF526E-4344-4094-86D8-E029230B85D7}"/>
              </a:ext>
            </a:extLst>
          </p:cNvPr>
          <p:cNvPicPr>
            <a:picLocks noChangeAspect="1"/>
          </p:cNvPicPr>
          <p:nvPr/>
        </p:nvPicPr>
        <p:blipFill>
          <a:blip r:embed="rId2"/>
          <a:stretch>
            <a:fillRect/>
          </a:stretch>
        </p:blipFill>
        <p:spPr>
          <a:xfrm>
            <a:off x="77531" y="2391853"/>
            <a:ext cx="8976564" cy="3749340"/>
          </a:xfrm>
          <a:prstGeom prst="rect">
            <a:avLst/>
          </a:prstGeom>
        </p:spPr>
      </p:pic>
    </p:spTree>
    <p:extLst>
      <p:ext uri="{BB962C8B-B14F-4D97-AF65-F5344CB8AC3E}">
        <p14:creationId xmlns:p14="http://schemas.microsoft.com/office/powerpoint/2010/main" val="2370970788"/>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A497E4AC-054A-4BF2-9064-B2C993913EBF}"/>
              </a:ext>
            </a:extLst>
          </p:cNvPr>
          <p:cNvSpPr>
            <a:spLocks noGrp="1"/>
          </p:cNvSpPr>
          <p:nvPr>
            <p:ph idx="1"/>
          </p:nvPr>
        </p:nvSpPr>
        <p:spPr/>
        <p:txBody>
          <a:bodyPr/>
          <a:lstStyle/>
          <a:p>
            <a:r>
              <a:rPr lang="en-US" dirty="0"/>
              <a:t>Typical is to treat pre-COD income as equity.  This means that the equity that is committed includes the pre-COD income.</a:t>
            </a:r>
          </a:p>
          <a:p>
            <a:r>
              <a:rPr lang="en-US" dirty="0"/>
              <a:t>Development fees are also typically included in the equity balance.</a:t>
            </a:r>
          </a:p>
          <a:p>
            <a:r>
              <a:rPr lang="en-US" dirty="0"/>
              <a:t>For debt, if interest and/or fees are capitalised, then you need to distinguish between debt that funds cash and debt that must be repaid from the interest capitalisation.</a:t>
            </a:r>
          </a:p>
        </p:txBody>
      </p:sp>
      <p:sp>
        <p:nvSpPr>
          <p:cNvPr id="3" name="Title 2">
            <a:extLst>
              <a:ext uri="{FF2B5EF4-FFF2-40B4-BE49-F238E27FC236}">
                <a16:creationId xmlns:a16="http://schemas.microsoft.com/office/drawing/2014/main" id="{C87B49A0-3409-4DF5-BBEB-E292505D10E1}"/>
              </a:ext>
            </a:extLst>
          </p:cNvPr>
          <p:cNvSpPr>
            <a:spLocks noGrp="1"/>
          </p:cNvSpPr>
          <p:nvPr>
            <p:ph type="title"/>
          </p:nvPr>
        </p:nvSpPr>
        <p:spPr/>
        <p:txBody>
          <a:bodyPr/>
          <a:lstStyle/>
          <a:p>
            <a:r>
              <a:rPr lang="en-US" dirty="0"/>
              <a:t>Tricky Issues with Equity</a:t>
            </a:r>
          </a:p>
        </p:txBody>
      </p:sp>
    </p:spTree>
    <p:extLst>
      <p:ext uri="{BB962C8B-B14F-4D97-AF65-F5344CB8AC3E}">
        <p14:creationId xmlns:p14="http://schemas.microsoft.com/office/powerpoint/2010/main" val="2758672453"/>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1ADCF8E5-8218-4660-88D1-B4EB1CD9B757}"/>
              </a:ext>
            </a:extLst>
          </p:cNvPr>
          <p:cNvSpPr>
            <a:spLocks noGrp="1"/>
          </p:cNvSpPr>
          <p:nvPr>
            <p:ph idx="1"/>
          </p:nvPr>
        </p:nvSpPr>
        <p:spPr/>
        <p:txBody>
          <a:bodyPr/>
          <a:lstStyle/>
          <a:p>
            <a:r>
              <a:rPr lang="en-US" dirty="0"/>
              <a:t>There will be circular references from IDC and fees, but make sure everything is set-up first.</a:t>
            </a:r>
          </a:p>
          <a:p>
            <a:r>
              <a:rPr lang="en-US" dirty="0"/>
              <a:t>Do not include IDC and fees in the sources and uses statement.</a:t>
            </a:r>
          </a:p>
          <a:p>
            <a:r>
              <a:rPr lang="en-US" dirty="0"/>
              <a:t>Include debt in the balance sheet and check to make sure the balance sheet balances.</a:t>
            </a:r>
          </a:p>
        </p:txBody>
      </p:sp>
      <p:sp>
        <p:nvSpPr>
          <p:cNvPr id="3" name="Title 2">
            <a:extLst>
              <a:ext uri="{FF2B5EF4-FFF2-40B4-BE49-F238E27FC236}">
                <a16:creationId xmlns:a16="http://schemas.microsoft.com/office/drawing/2014/main" id="{2E20345F-42AD-4513-8ECD-840517350141}"/>
              </a:ext>
            </a:extLst>
          </p:cNvPr>
          <p:cNvSpPr>
            <a:spLocks noGrp="1"/>
          </p:cNvSpPr>
          <p:nvPr>
            <p:ph type="title"/>
          </p:nvPr>
        </p:nvSpPr>
        <p:spPr/>
        <p:txBody>
          <a:bodyPr>
            <a:normAutofit fontScale="90000"/>
          </a:bodyPr>
          <a:lstStyle/>
          <a:p>
            <a:r>
              <a:rPr lang="en-US" dirty="0"/>
              <a:t>Leave Out the IDC, Interest and Fees from Financials and Check the Balance Sheet</a:t>
            </a:r>
          </a:p>
        </p:txBody>
      </p:sp>
    </p:spTree>
    <p:extLst>
      <p:ext uri="{BB962C8B-B14F-4D97-AF65-F5344CB8AC3E}">
        <p14:creationId xmlns:p14="http://schemas.microsoft.com/office/powerpoint/2010/main" val="1991724417"/>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15D9D1A9-14DB-4626-ACA1-F59921A226BF}"/>
              </a:ext>
            </a:extLst>
          </p:cNvPr>
          <p:cNvSpPr>
            <a:spLocks noGrp="1"/>
          </p:cNvSpPr>
          <p:nvPr>
            <p:ph idx="1"/>
          </p:nvPr>
        </p:nvSpPr>
        <p:spPr/>
        <p:txBody>
          <a:bodyPr/>
          <a:lstStyle/>
          <a:p>
            <a:r>
              <a:rPr lang="en-US" dirty="0"/>
              <a:t>Press CNTL ~ to get formulas</a:t>
            </a:r>
          </a:p>
          <a:p>
            <a:endParaRPr lang="en-US" dirty="0"/>
          </a:p>
          <a:p>
            <a:endParaRPr lang="en-US" dirty="0"/>
          </a:p>
        </p:txBody>
      </p:sp>
      <p:sp>
        <p:nvSpPr>
          <p:cNvPr id="3" name="Title 2">
            <a:extLst>
              <a:ext uri="{FF2B5EF4-FFF2-40B4-BE49-F238E27FC236}">
                <a16:creationId xmlns:a16="http://schemas.microsoft.com/office/drawing/2014/main" id="{2B3C0EAB-66AC-40E4-ADA5-E5A1C3F8848F}"/>
              </a:ext>
            </a:extLst>
          </p:cNvPr>
          <p:cNvSpPr>
            <a:spLocks noGrp="1"/>
          </p:cNvSpPr>
          <p:nvPr>
            <p:ph type="title"/>
          </p:nvPr>
        </p:nvSpPr>
        <p:spPr/>
        <p:txBody>
          <a:bodyPr>
            <a:normAutofit fontScale="90000"/>
          </a:bodyPr>
          <a:lstStyle/>
          <a:p>
            <a:r>
              <a:rPr lang="en-US" dirty="0"/>
              <a:t>Why Make Life So Painful with Different Sheets</a:t>
            </a:r>
          </a:p>
        </p:txBody>
      </p:sp>
      <p:pic>
        <p:nvPicPr>
          <p:cNvPr id="5" name="Picture 4">
            <a:extLst>
              <a:ext uri="{FF2B5EF4-FFF2-40B4-BE49-F238E27FC236}">
                <a16:creationId xmlns:a16="http://schemas.microsoft.com/office/drawing/2014/main" id="{8A5F503C-268F-46B4-9188-848D5998B8B1}"/>
              </a:ext>
            </a:extLst>
          </p:cNvPr>
          <p:cNvPicPr>
            <a:picLocks noChangeAspect="1"/>
          </p:cNvPicPr>
          <p:nvPr/>
        </p:nvPicPr>
        <p:blipFill>
          <a:blip r:embed="rId2"/>
          <a:stretch>
            <a:fillRect/>
          </a:stretch>
        </p:blipFill>
        <p:spPr>
          <a:xfrm>
            <a:off x="293615" y="1919922"/>
            <a:ext cx="8780065" cy="4049652"/>
          </a:xfrm>
          <a:prstGeom prst="rect">
            <a:avLst/>
          </a:prstGeom>
        </p:spPr>
      </p:pic>
    </p:spTree>
    <p:extLst>
      <p:ext uri="{BB962C8B-B14F-4D97-AF65-F5344CB8AC3E}">
        <p14:creationId xmlns:p14="http://schemas.microsoft.com/office/powerpoint/2010/main" val="4101340581"/>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grpSp>
        <p:nvGrpSpPr>
          <p:cNvPr id="7" name="Group 6" title="intersecting circles">
            <a:extLst>
              <a:ext uri="{FF2B5EF4-FFF2-40B4-BE49-F238E27FC236}">
                <a16:creationId xmlns:a16="http://schemas.microsoft.com/office/drawing/2014/main" id="{D2C4BFA1-2075-4901-9E24-E41D1FDD51FD}"/>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66610" y="498348"/>
            <a:ext cx="7426997" cy="5861304"/>
            <a:chOff x="1155481" y="498348"/>
            <a:chExt cx="9902663" cy="5861304"/>
          </a:xfrm>
        </p:grpSpPr>
        <p:sp>
          <p:nvSpPr>
            <p:cNvPr id="8" name="Oval 5">
              <a:extLst>
                <a:ext uri="{FF2B5EF4-FFF2-40B4-BE49-F238E27FC236}">
                  <a16:creationId xmlns:a16="http://schemas.microsoft.com/office/drawing/2014/main" id="{985A7375-E3AF-4F5C-85AE-17E8832952CA}"/>
                </a:ext>
              </a:extLst>
            </p:cNvPr>
            <p:cNvSpPr>
              <a:spLocks noChangeArrowheads="1"/>
            </p:cNvSpPr>
            <p:nvPr>
              <p:extLst>
                <p:ext uri="{386F3935-93C4-4BCD-93E2-E3B085C9AB24}">
                  <p16:designElem xmlns:p16="http://schemas.microsoft.com/office/powerpoint/2015/main" val="1"/>
                </p:ext>
              </p:extLst>
            </p:nvPr>
          </p:nvSpPr>
          <p:spPr bwMode="auto">
            <a:xfrm>
              <a:off x="1155481" y="498348"/>
              <a:ext cx="5861304" cy="5861304"/>
            </a:xfrm>
            <a:prstGeom prst="ellipse">
              <a:avLst/>
            </a:prstGeom>
            <a:solidFill>
              <a:schemeClr val="accent1">
                <a:alpha val="55000"/>
              </a:schemeClr>
            </a:solidFill>
            <a:ln>
              <a:noFill/>
            </a:ln>
          </p:spPr>
        </p:sp>
        <p:sp>
          <p:nvSpPr>
            <p:cNvPr id="9" name="Oval 8">
              <a:extLst>
                <a:ext uri="{FF2B5EF4-FFF2-40B4-BE49-F238E27FC236}">
                  <a16:creationId xmlns:a16="http://schemas.microsoft.com/office/drawing/2014/main" id="{F0307F65-8304-4FA8-A841-D4D7625411BE}"/>
                </a:ext>
              </a:extLst>
            </p:cNvPr>
            <p:cNvSpPr>
              <a:spLocks noChangeArrowheads="1"/>
            </p:cNvSpPr>
            <p:nvPr>
              <p:extLst>
                <p:ext uri="{386F3935-93C4-4BCD-93E2-E3B085C9AB24}">
                  <p16:designElem xmlns:p16="http://schemas.microsoft.com/office/powerpoint/2015/main" val="1"/>
                </p:ext>
              </p:extLst>
            </p:nvPr>
          </p:nvSpPr>
          <p:spPr bwMode="auto">
            <a:xfrm>
              <a:off x="5196840" y="498348"/>
              <a:ext cx="5861304" cy="5861304"/>
            </a:xfrm>
            <a:prstGeom prst="ellipse">
              <a:avLst/>
            </a:prstGeom>
            <a:solidFill>
              <a:schemeClr val="accent1">
                <a:alpha val="55000"/>
              </a:schemeClr>
            </a:solidFill>
            <a:ln>
              <a:noFill/>
            </a:ln>
          </p:spPr>
        </p:sp>
        <p:sp>
          <p:nvSpPr>
            <p:cNvPr id="10" name="Oval 5">
              <a:extLst>
                <a:ext uri="{FF2B5EF4-FFF2-40B4-BE49-F238E27FC236}">
                  <a16:creationId xmlns:a16="http://schemas.microsoft.com/office/drawing/2014/main" id="{C8B8394C-136F-4E05-A002-D93A5E79CD50}"/>
                </a:ext>
              </a:extLst>
            </p:cNvPr>
            <p:cNvSpPr>
              <a:spLocks noChangeArrowheads="1"/>
            </p:cNvSpPr>
            <p:nvPr>
              <p:extLst>
                <p:ext uri="{386F3935-93C4-4BCD-93E2-E3B085C9AB24}">
                  <p16:designElem xmlns:p16="http://schemas.microsoft.com/office/powerpoint/2015/main" val="1"/>
                </p:ext>
              </p:extLst>
            </p:nvPr>
          </p:nvSpPr>
          <p:spPr bwMode="auto">
            <a:xfrm>
              <a:off x="3165348" y="498348"/>
              <a:ext cx="5861304" cy="5861304"/>
            </a:xfrm>
            <a:prstGeom prst="ellipse">
              <a:avLst/>
            </a:prstGeom>
            <a:solidFill>
              <a:schemeClr val="accent1">
                <a:alpha val="70000"/>
              </a:schemeClr>
            </a:solidFill>
            <a:ln>
              <a:noFill/>
            </a:ln>
          </p:spPr>
        </p:sp>
      </p:grpSp>
      <p:sp>
        <p:nvSpPr>
          <p:cNvPr id="12" name="Rectangle 11" title="ribbon">
            <a:extLst>
              <a:ext uri="{FF2B5EF4-FFF2-40B4-BE49-F238E27FC236}">
                <a16:creationId xmlns:a16="http://schemas.microsoft.com/office/drawing/2014/main" id="{053FB2EE-284F-4C87-AB3D-BBF87A9FAB9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514600"/>
            <a:ext cx="9144000" cy="1828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40FD1DC1-B472-4916-A3BB-84F83225C45A}"/>
              </a:ext>
            </a:extLst>
          </p:cNvPr>
          <p:cNvSpPr>
            <a:spLocks noGrp="1"/>
          </p:cNvSpPr>
          <p:nvPr>
            <p:ph type="title"/>
          </p:nvPr>
        </p:nvSpPr>
        <p:spPr>
          <a:xfrm>
            <a:off x="1143000" y="2776538"/>
            <a:ext cx="6858000" cy="1381188"/>
          </a:xfrm>
        </p:spPr>
        <p:txBody>
          <a:bodyPr vert="horz" lIns="91440" tIns="45720" rIns="91440" bIns="45720" rtlCol="0" anchor="ctr">
            <a:normAutofit/>
          </a:bodyPr>
          <a:lstStyle/>
          <a:p>
            <a:r>
              <a:rPr lang="en-US" sz="3000" kern="1200">
                <a:solidFill>
                  <a:schemeClr val="bg2"/>
                </a:solidFill>
                <a:latin typeface="+mj-lt"/>
                <a:ea typeface="+mj-ea"/>
                <a:cs typeface="+mj-cs"/>
              </a:rPr>
              <a:t>Section 7: First Circular Reference from Debt – Funding with Fixed Debt and Problems with IDC and Fees</a:t>
            </a:r>
          </a:p>
        </p:txBody>
      </p:sp>
    </p:spTree>
    <p:extLst>
      <p:ext uri="{BB962C8B-B14F-4D97-AF65-F5344CB8AC3E}">
        <p14:creationId xmlns:p14="http://schemas.microsoft.com/office/powerpoint/2010/main" val="1667277191"/>
      </p:ext>
    </p:extLst>
  </p:cSld>
  <p:clrMapOvr>
    <a:overrideClrMapping bg1="dk1" tx1="lt1" bg2="dk2" tx2="lt2" accent1="accent1" accent2="accent2" accent3="accent3" accent4="accent4" accent5="accent5" accent6="accent6" hlink="hlink" folHlink="folHlink"/>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C0E6796E-E200-40E3-978A-2EA1AC6AD7E0}"/>
              </a:ext>
            </a:extLst>
          </p:cNvPr>
          <p:cNvSpPr>
            <a:spLocks noGrp="1"/>
          </p:cNvSpPr>
          <p:nvPr>
            <p:ph idx="1"/>
          </p:nvPr>
        </p:nvSpPr>
        <p:spPr/>
        <p:txBody>
          <a:bodyPr/>
          <a:lstStyle/>
          <a:p>
            <a:r>
              <a:rPr lang="en-US" dirty="0"/>
              <a:t>Try and get straight to the point</a:t>
            </a:r>
          </a:p>
          <a:p>
            <a:r>
              <a:rPr lang="en-US" dirty="0"/>
              <a:t>Do not waste time with copy and paste macro</a:t>
            </a:r>
          </a:p>
          <a:p>
            <a:r>
              <a:rPr lang="en-US" dirty="0"/>
              <a:t>Do not waste time explaining technical details of the UDF function</a:t>
            </a:r>
          </a:p>
          <a:p>
            <a:r>
              <a:rPr lang="en-US" dirty="0"/>
              <a:t>Illustrate use of the function first</a:t>
            </a:r>
          </a:p>
          <a:p>
            <a:r>
              <a:rPr lang="en-US" dirty="0"/>
              <a:t>Demonstrate advantage of function with goal seek</a:t>
            </a:r>
          </a:p>
        </p:txBody>
      </p:sp>
      <p:sp>
        <p:nvSpPr>
          <p:cNvPr id="3" name="Title 2">
            <a:extLst>
              <a:ext uri="{FF2B5EF4-FFF2-40B4-BE49-F238E27FC236}">
                <a16:creationId xmlns:a16="http://schemas.microsoft.com/office/drawing/2014/main" id="{DFAC66C7-3597-4CB5-8951-96277D86BE44}"/>
              </a:ext>
            </a:extLst>
          </p:cNvPr>
          <p:cNvSpPr>
            <a:spLocks noGrp="1"/>
          </p:cNvSpPr>
          <p:nvPr>
            <p:ph type="title"/>
          </p:nvPr>
        </p:nvSpPr>
        <p:spPr/>
        <p:txBody>
          <a:bodyPr>
            <a:normAutofit fontScale="90000"/>
          </a:bodyPr>
          <a:lstStyle/>
          <a:p>
            <a:r>
              <a:rPr lang="en-US" dirty="0"/>
              <a:t>Skip Over the Copy and Past Macro or the Iteration Button and Move to UDF</a:t>
            </a:r>
          </a:p>
        </p:txBody>
      </p:sp>
    </p:spTree>
    <p:extLst>
      <p:ext uri="{BB962C8B-B14F-4D97-AF65-F5344CB8AC3E}">
        <p14:creationId xmlns:p14="http://schemas.microsoft.com/office/powerpoint/2010/main" val="2794987641"/>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931576AB-744B-4711-9C6E-509F13B0F329}"/>
              </a:ext>
            </a:extLst>
          </p:cNvPr>
          <p:cNvSpPr>
            <a:spLocks noGrp="1"/>
          </p:cNvSpPr>
          <p:nvPr>
            <p:ph idx="1"/>
          </p:nvPr>
        </p:nvSpPr>
        <p:spPr/>
        <p:txBody>
          <a:bodyPr/>
          <a:lstStyle/>
          <a:p>
            <a:r>
              <a:rPr lang="en-US" dirty="0"/>
              <a:t>Open your mind and try different ways</a:t>
            </a:r>
          </a:p>
          <a:p>
            <a:r>
              <a:rPr lang="en-US" dirty="0"/>
              <a:t>Don’t give up when something does not work perfectly</a:t>
            </a:r>
          </a:p>
          <a:p>
            <a:r>
              <a:rPr lang="en-US" dirty="0"/>
              <a:t>Redundancy is a good way to verify things</a:t>
            </a:r>
          </a:p>
          <a:p>
            <a:r>
              <a:rPr lang="en-US" dirty="0"/>
              <a:t>Apply FAST and efficiency principles in other aspects of modelling</a:t>
            </a:r>
          </a:p>
        </p:txBody>
      </p:sp>
      <p:sp>
        <p:nvSpPr>
          <p:cNvPr id="3" name="Title 2">
            <a:extLst>
              <a:ext uri="{FF2B5EF4-FFF2-40B4-BE49-F238E27FC236}">
                <a16:creationId xmlns:a16="http://schemas.microsoft.com/office/drawing/2014/main" id="{FE0BDC06-1492-463F-98F2-93B2D4027A7D}"/>
              </a:ext>
            </a:extLst>
          </p:cNvPr>
          <p:cNvSpPr>
            <a:spLocks noGrp="1"/>
          </p:cNvSpPr>
          <p:nvPr>
            <p:ph type="title"/>
          </p:nvPr>
        </p:nvSpPr>
        <p:spPr/>
        <p:txBody>
          <a:bodyPr/>
          <a:lstStyle/>
          <a:p>
            <a:r>
              <a:rPr lang="en-US" dirty="0"/>
              <a:t>Philosophy</a:t>
            </a:r>
          </a:p>
        </p:txBody>
      </p:sp>
    </p:spTree>
    <p:extLst>
      <p:ext uri="{BB962C8B-B14F-4D97-AF65-F5344CB8AC3E}">
        <p14:creationId xmlns:p14="http://schemas.microsoft.com/office/powerpoint/2010/main" val="87974508"/>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D3DB42F1-6472-4909-8D2D-67BDA98CDC0D}"/>
              </a:ext>
            </a:extLst>
          </p:cNvPr>
          <p:cNvSpPr>
            <a:spLocks noGrp="1"/>
          </p:cNvSpPr>
          <p:nvPr>
            <p:ph idx="1"/>
          </p:nvPr>
        </p:nvSpPr>
        <p:spPr>
          <a:xfrm>
            <a:off x="732345" y="1055803"/>
            <a:ext cx="4117952" cy="5086580"/>
          </a:xfrm>
        </p:spPr>
        <p:txBody>
          <a:bodyPr>
            <a:normAutofit fontScale="85000" lnSpcReduction="10000"/>
          </a:bodyPr>
          <a:lstStyle/>
          <a:p>
            <a:r>
              <a:rPr lang="en-US" dirty="0"/>
              <a:t>If equity is funded up-front, then (even if debt is given) there can be a circular reference. The amount of equity is driven in part by IDC, and fees.</a:t>
            </a:r>
          </a:p>
          <a:p>
            <a:r>
              <a:rPr lang="en-US" dirty="0"/>
              <a:t>But the IDC and fees are driven by the timing of debt.</a:t>
            </a:r>
          </a:p>
          <a:p>
            <a:r>
              <a:rPr lang="en-US" dirty="0"/>
              <a:t>The timing of debt is driven by the project cost and up-front equity.</a:t>
            </a:r>
          </a:p>
          <a:p>
            <a:r>
              <a:rPr lang="en-US" dirty="0"/>
              <a:t>…………………</a:t>
            </a:r>
          </a:p>
          <a:p>
            <a:endParaRPr lang="en-US" dirty="0"/>
          </a:p>
        </p:txBody>
      </p:sp>
      <p:sp>
        <p:nvSpPr>
          <p:cNvPr id="3" name="Title 2">
            <a:extLst>
              <a:ext uri="{FF2B5EF4-FFF2-40B4-BE49-F238E27FC236}">
                <a16:creationId xmlns:a16="http://schemas.microsoft.com/office/drawing/2014/main" id="{4974DEB7-6C36-4673-84DC-3BDD1CC1FBD2}"/>
              </a:ext>
            </a:extLst>
          </p:cNvPr>
          <p:cNvSpPr>
            <a:spLocks noGrp="1"/>
          </p:cNvSpPr>
          <p:nvPr>
            <p:ph type="title"/>
          </p:nvPr>
        </p:nvSpPr>
        <p:spPr/>
        <p:txBody>
          <a:bodyPr>
            <a:normAutofit fontScale="90000"/>
          </a:bodyPr>
          <a:lstStyle/>
          <a:p>
            <a:r>
              <a:rPr lang="en-US" dirty="0"/>
              <a:t>With IDC and Fees, Finally, a Circular Reference</a:t>
            </a:r>
          </a:p>
        </p:txBody>
      </p:sp>
      <p:pic>
        <p:nvPicPr>
          <p:cNvPr id="2" name="Picture 1">
            <a:extLst>
              <a:ext uri="{FF2B5EF4-FFF2-40B4-BE49-F238E27FC236}">
                <a16:creationId xmlns:a16="http://schemas.microsoft.com/office/drawing/2014/main" id="{E4A53406-6022-4903-9DE3-0A4C7C437CB9}"/>
              </a:ext>
            </a:extLst>
          </p:cNvPr>
          <p:cNvPicPr>
            <a:picLocks noChangeAspect="1"/>
          </p:cNvPicPr>
          <p:nvPr/>
        </p:nvPicPr>
        <p:blipFill>
          <a:blip r:embed="rId2"/>
          <a:stretch>
            <a:fillRect/>
          </a:stretch>
        </p:blipFill>
        <p:spPr>
          <a:xfrm>
            <a:off x="5105542" y="1873924"/>
            <a:ext cx="3968884" cy="2589143"/>
          </a:xfrm>
          <a:prstGeom prst="rect">
            <a:avLst/>
          </a:prstGeom>
        </p:spPr>
      </p:pic>
      <p:cxnSp>
        <p:nvCxnSpPr>
          <p:cNvPr id="6" name="Straight Arrow Connector 5">
            <a:extLst>
              <a:ext uri="{FF2B5EF4-FFF2-40B4-BE49-F238E27FC236}">
                <a16:creationId xmlns:a16="http://schemas.microsoft.com/office/drawing/2014/main" id="{2106CAFA-E3C4-4DD9-A1A6-FF1AF9ACEC0F}"/>
              </a:ext>
            </a:extLst>
          </p:cNvPr>
          <p:cNvCxnSpPr/>
          <p:nvPr/>
        </p:nvCxnSpPr>
        <p:spPr>
          <a:xfrm>
            <a:off x="8010939" y="3021496"/>
            <a:ext cx="89452" cy="133184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C4E33398-E572-4831-97B5-F7AB840C9BAC}"/>
              </a:ext>
            </a:extLst>
          </p:cNvPr>
          <p:cNvCxnSpPr/>
          <p:nvPr/>
        </p:nvCxnSpPr>
        <p:spPr>
          <a:xfrm flipH="1" flipV="1">
            <a:off x="8617226" y="3110948"/>
            <a:ext cx="109331" cy="124239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40861337"/>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A3EFF3C7-31B1-454D-B2BF-982C8529BC04}"/>
              </a:ext>
            </a:extLst>
          </p:cNvPr>
          <p:cNvSpPr>
            <a:spLocks noGrp="1"/>
          </p:cNvSpPr>
          <p:nvPr>
            <p:ph idx="1"/>
          </p:nvPr>
        </p:nvSpPr>
        <p:spPr/>
        <p:txBody>
          <a:bodyPr/>
          <a:lstStyle/>
          <a:p>
            <a:r>
              <a:rPr lang="en-US" dirty="0"/>
              <a:t>The UDF is too complex</a:t>
            </a:r>
          </a:p>
          <a:p>
            <a:r>
              <a:rPr lang="en-US" dirty="0"/>
              <a:t>The auditors will not understand it</a:t>
            </a:r>
          </a:p>
          <a:p>
            <a:r>
              <a:rPr lang="en-US" dirty="0"/>
              <a:t>There are too many arguments in a function</a:t>
            </a:r>
          </a:p>
          <a:p>
            <a:r>
              <a:rPr lang="en-US" dirty="0"/>
              <a:t>You cannot verify the function</a:t>
            </a:r>
          </a:p>
          <a:p>
            <a:r>
              <a:rPr lang="en-US" dirty="0"/>
              <a:t>Writing the function from scratch is very difficult</a:t>
            </a:r>
          </a:p>
        </p:txBody>
      </p:sp>
      <p:sp>
        <p:nvSpPr>
          <p:cNvPr id="3" name="Title 2">
            <a:extLst>
              <a:ext uri="{FF2B5EF4-FFF2-40B4-BE49-F238E27FC236}">
                <a16:creationId xmlns:a16="http://schemas.microsoft.com/office/drawing/2014/main" id="{07003200-3C60-4001-AC53-A94A19C71591}"/>
              </a:ext>
            </a:extLst>
          </p:cNvPr>
          <p:cNvSpPr>
            <a:spLocks noGrp="1"/>
          </p:cNvSpPr>
          <p:nvPr>
            <p:ph type="title"/>
          </p:nvPr>
        </p:nvSpPr>
        <p:spPr/>
        <p:txBody>
          <a:bodyPr>
            <a:normAutofit fontScale="90000"/>
          </a:bodyPr>
          <a:lstStyle/>
          <a:p>
            <a:r>
              <a:rPr lang="en-US" dirty="0"/>
              <a:t>Excuses for Copy and Paste Macro Instead of a User Defined Function</a:t>
            </a:r>
          </a:p>
        </p:txBody>
      </p:sp>
    </p:spTree>
    <p:extLst>
      <p:ext uri="{BB962C8B-B14F-4D97-AF65-F5344CB8AC3E}">
        <p14:creationId xmlns:p14="http://schemas.microsoft.com/office/powerpoint/2010/main" val="20817109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A4F209C-C20E-4FA7-B241-1EF4F8D193B2}"/>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16906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11" name="Rectangle 10">
            <a:extLst>
              <a:ext uri="{FF2B5EF4-FFF2-40B4-BE49-F238E27FC236}">
                <a16:creationId xmlns:a16="http://schemas.microsoft.com/office/drawing/2014/main" id="{E4564234-45B0-4ED8-A9E2-199C00173276}"/>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0688"/>
            <a:ext cx="9144000" cy="51663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a:extLst>
              <a:ext uri="{FF2B5EF4-FFF2-40B4-BE49-F238E27FC236}">
                <a16:creationId xmlns:a16="http://schemas.microsoft.com/office/drawing/2014/main" id="{80B84055-FAF2-45B5-81FE-FA7AB21E1CCB}"/>
              </a:ext>
            </a:extLst>
          </p:cNvPr>
          <p:cNvSpPr>
            <a:spLocks noGrp="1"/>
          </p:cNvSpPr>
          <p:nvPr>
            <p:ph idx="1"/>
          </p:nvPr>
        </p:nvSpPr>
        <p:spPr>
          <a:xfrm>
            <a:off x="628650" y="2015406"/>
            <a:ext cx="7886700" cy="4065986"/>
          </a:xfrm>
        </p:spPr>
        <p:txBody>
          <a:bodyPr vert="horz" lIns="91440" tIns="45720" rIns="91440" bIns="45720" rtlCol="0" anchor="ctr">
            <a:normAutofit/>
          </a:bodyPr>
          <a:lstStyle/>
          <a:p>
            <a:r>
              <a:rPr lang="en-US" sz="2000" dirty="0">
                <a:latin typeface="+mn-lt"/>
                <a:cs typeface="+mn-cs"/>
              </a:rPr>
              <a:t>Understand what is best timing in model</a:t>
            </a:r>
          </a:p>
          <a:p>
            <a:pPr lvl="1"/>
            <a:r>
              <a:rPr lang="en-US" sz="2000" dirty="0">
                <a:latin typeface="+mn-lt"/>
                <a:cs typeface="+mn-cs"/>
              </a:rPr>
              <a:t>Project finance is a form of debt and interest expense depends on how you borrow or repay money.  Model should often correspond to monthly draws where interest is increasing each month and semi-annual repayments where the stays the same for six months and then declines after a repayment is made.</a:t>
            </a:r>
          </a:p>
          <a:p>
            <a:pPr lvl="1"/>
            <a:r>
              <a:rPr lang="en-US" sz="2000" dirty="0">
                <a:latin typeface="+mn-lt"/>
                <a:cs typeface="+mn-cs"/>
              </a:rPr>
              <a:t>If you are modelling a tax equity transaction, then the quarterly payments of taxes may drive the model and you need to make all cash flow, income and balance sheets on a quarterly basis.</a:t>
            </a:r>
          </a:p>
        </p:txBody>
      </p:sp>
      <p:sp>
        <p:nvSpPr>
          <p:cNvPr id="3" name="Title 2">
            <a:extLst>
              <a:ext uri="{FF2B5EF4-FFF2-40B4-BE49-F238E27FC236}">
                <a16:creationId xmlns:a16="http://schemas.microsoft.com/office/drawing/2014/main" id="{2556EB34-405F-4A99-9136-32A491216D26}"/>
              </a:ext>
            </a:extLst>
          </p:cNvPr>
          <p:cNvSpPr>
            <a:spLocks noGrp="1"/>
          </p:cNvSpPr>
          <p:nvPr>
            <p:ph type="title"/>
          </p:nvPr>
        </p:nvSpPr>
        <p:spPr>
          <a:xfrm>
            <a:off x="628650" y="365125"/>
            <a:ext cx="7886700" cy="1325563"/>
          </a:xfrm>
        </p:spPr>
        <p:txBody>
          <a:bodyPr vert="horz" lIns="91440" tIns="45720" rIns="91440" bIns="45720" rtlCol="0" anchor="ctr">
            <a:normAutofit/>
          </a:bodyPr>
          <a:lstStyle/>
          <a:p>
            <a:pPr algn="l"/>
            <a:r>
              <a:rPr lang="en-US" sz="4400" b="1" kern="1200" dirty="0">
                <a:solidFill>
                  <a:schemeClr val="bg1">
                    <a:lumMod val="95000"/>
                    <a:lumOff val="5000"/>
                  </a:schemeClr>
                </a:solidFill>
                <a:latin typeface="+mj-lt"/>
                <a:ea typeface="+mj-ea"/>
                <a:cs typeface="+mj-cs"/>
              </a:rPr>
              <a:t>Structure of Time Lines – Use Logic and not horrible rules given to you</a:t>
            </a:r>
          </a:p>
        </p:txBody>
      </p:sp>
    </p:spTree>
    <p:extLst>
      <p:ext uri="{BB962C8B-B14F-4D97-AF65-F5344CB8AC3E}">
        <p14:creationId xmlns:p14="http://schemas.microsoft.com/office/powerpoint/2010/main" val="2123742176"/>
      </p:ext>
    </p:extLst>
  </p:cSld>
  <p:clrMapOvr>
    <a:overrideClrMapping bg1="dk1" tx1="lt1" bg2="dk2" tx2="lt2" accent1="accent1" accent2="accent2" accent3="accent3" accent4="accent4" accent5="accent5" accent6="accent6" hlink="hlink" folHlink="folHlink"/>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435B42E7-9D9A-4145-B23A-686299A83D03}"/>
              </a:ext>
            </a:extLst>
          </p:cNvPr>
          <p:cNvSpPr>
            <a:spLocks noGrp="1"/>
          </p:cNvSpPr>
          <p:nvPr>
            <p:ph idx="1"/>
          </p:nvPr>
        </p:nvSpPr>
        <p:spPr/>
        <p:txBody>
          <a:bodyPr>
            <a:normAutofit fontScale="92500" lnSpcReduction="10000"/>
          </a:bodyPr>
          <a:lstStyle/>
          <a:p>
            <a:r>
              <a:rPr lang="en-US" dirty="0"/>
              <a:t>Make UDF same as the excel – as complex as the excel – no more, no less</a:t>
            </a:r>
          </a:p>
          <a:p>
            <a:r>
              <a:rPr lang="en-US" dirty="0"/>
              <a:t>The UDF is in fact an auditing tool – if the UDF is not consistent with the excel, there is a good chance that there is a mistake in excel.  Further, the UDF gives almost the same outputs and can be tested like a copy and paste macro.</a:t>
            </a:r>
          </a:p>
          <a:p>
            <a:r>
              <a:rPr lang="en-US" dirty="0"/>
              <a:t>You can verify the function by printing out all of the detail.</a:t>
            </a:r>
          </a:p>
          <a:p>
            <a:r>
              <a:rPr lang="en-US" dirty="0"/>
              <a:t>You do not have to re-write the function if it is written in a transparent way.  Further, you can write it so it can be easily modified.</a:t>
            </a:r>
          </a:p>
          <a:p>
            <a:endParaRPr lang="en-US" dirty="0"/>
          </a:p>
          <a:p>
            <a:endParaRPr lang="en-US" dirty="0"/>
          </a:p>
        </p:txBody>
      </p:sp>
      <p:sp>
        <p:nvSpPr>
          <p:cNvPr id="3" name="Title 2">
            <a:extLst>
              <a:ext uri="{FF2B5EF4-FFF2-40B4-BE49-F238E27FC236}">
                <a16:creationId xmlns:a16="http://schemas.microsoft.com/office/drawing/2014/main" id="{CC08D69E-87D6-410E-A714-1040BA0BF913}"/>
              </a:ext>
            </a:extLst>
          </p:cNvPr>
          <p:cNvSpPr>
            <a:spLocks noGrp="1"/>
          </p:cNvSpPr>
          <p:nvPr>
            <p:ph type="title"/>
          </p:nvPr>
        </p:nvSpPr>
        <p:spPr/>
        <p:txBody>
          <a:bodyPr/>
          <a:lstStyle/>
          <a:p>
            <a:r>
              <a:rPr lang="en-US" dirty="0"/>
              <a:t>This is like Africa Excuses</a:t>
            </a:r>
          </a:p>
        </p:txBody>
      </p:sp>
    </p:spTree>
    <p:extLst>
      <p:ext uri="{BB962C8B-B14F-4D97-AF65-F5344CB8AC3E}">
        <p14:creationId xmlns:p14="http://schemas.microsoft.com/office/powerpoint/2010/main" val="2984486047"/>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73546303-EC31-4402-BA0B-C444012E951A}"/>
              </a:ext>
            </a:extLst>
          </p:cNvPr>
          <p:cNvSpPr>
            <a:spLocks noGrp="1"/>
          </p:cNvSpPr>
          <p:nvPr>
            <p:ph idx="1"/>
          </p:nvPr>
        </p:nvSpPr>
        <p:spPr/>
        <p:txBody>
          <a:bodyPr/>
          <a:lstStyle/>
          <a:p>
            <a:r>
              <a:rPr lang="en-US" dirty="0"/>
              <a:t>I generally do not like the idea of a template model.</a:t>
            </a:r>
          </a:p>
          <a:p>
            <a:pPr lvl="1"/>
            <a:r>
              <a:rPr lang="en-US" dirty="0"/>
              <a:t>Not flexible because difficult to change</a:t>
            </a:r>
          </a:p>
          <a:p>
            <a:pPr lvl="1"/>
            <a:r>
              <a:rPr lang="en-US" dirty="0"/>
              <a:t>Not structured and can mess up your structure</a:t>
            </a:r>
          </a:p>
          <a:p>
            <a:pPr lvl="1"/>
            <a:r>
              <a:rPr lang="en-US" dirty="0"/>
              <a:t>Not transparent because cannot understand all of the equations</a:t>
            </a:r>
          </a:p>
          <a:p>
            <a:r>
              <a:rPr lang="en-US" dirty="0"/>
              <a:t>Attempt to get around these issues with flexible and as transparent as possible structured </a:t>
            </a:r>
          </a:p>
        </p:txBody>
      </p:sp>
      <p:sp>
        <p:nvSpPr>
          <p:cNvPr id="3" name="Title 2">
            <a:extLst>
              <a:ext uri="{FF2B5EF4-FFF2-40B4-BE49-F238E27FC236}">
                <a16:creationId xmlns:a16="http://schemas.microsoft.com/office/drawing/2014/main" id="{B765C436-9E3D-4767-BDE8-40C1B9EBE4E8}"/>
              </a:ext>
            </a:extLst>
          </p:cNvPr>
          <p:cNvSpPr>
            <a:spLocks noGrp="1"/>
          </p:cNvSpPr>
          <p:nvPr>
            <p:ph type="title"/>
          </p:nvPr>
        </p:nvSpPr>
        <p:spPr/>
        <p:txBody>
          <a:bodyPr/>
          <a:lstStyle/>
          <a:p>
            <a:r>
              <a:rPr lang="en-US" dirty="0"/>
              <a:t>Template Issues</a:t>
            </a:r>
          </a:p>
        </p:txBody>
      </p:sp>
    </p:spTree>
    <p:extLst>
      <p:ext uri="{BB962C8B-B14F-4D97-AF65-F5344CB8AC3E}">
        <p14:creationId xmlns:p14="http://schemas.microsoft.com/office/powerpoint/2010/main" val="3874507836"/>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7D46FD8F-16F5-4782-8AC2-71F30EF381F2}"/>
              </a:ext>
            </a:extLst>
          </p:cNvPr>
          <p:cNvSpPr>
            <a:spLocks noGrp="1"/>
          </p:cNvSpPr>
          <p:nvPr>
            <p:ph idx="1"/>
          </p:nvPr>
        </p:nvSpPr>
        <p:spPr/>
        <p:txBody>
          <a:bodyPr/>
          <a:lstStyle/>
          <a:p>
            <a:r>
              <a:rPr lang="en-US" dirty="0"/>
              <a:t>Flexibility</a:t>
            </a:r>
          </a:p>
          <a:p>
            <a:pPr lvl="1"/>
            <a:r>
              <a:rPr lang="en-US" dirty="0"/>
              <a:t>Inherent ability to test structuring sensitivities that are so difficult with copy and paste macros</a:t>
            </a:r>
          </a:p>
          <a:p>
            <a:r>
              <a:rPr lang="en-US" dirty="0"/>
              <a:t>Accuracy</a:t>
            </a:r>
          </a:p>
          <a:p>
            <a:pPr lvl="1"/>
            <a:r>
              <a:rPr lang="en-US" dirty="0"/>
              <a:t>Built in test for model.  Like Airplane with two engines – have two tests instead of one.</a:t>
            </a:r>
          </a:p>
          <a:p>
            <a:pPr lvl="1"/>
            <a:r>
              <a:rPr lang="en-US" dirty="0"/>
              <a:t>Built in auditing for the model</a:t>
            </a:r>
          </a:p>
          <a:p>
            <a:pPr lvl="1"/>
            <a:endParaRPr lang="en-US" dirty="0"/>
          </a:p>
        </p:txBody>
      </p:sp>
      <p:sp>
        <p:nvSpPr>
          <p:cNvPr id="3" name="Title 2">
            <a:extLst>
              <a:ext uri="{FF2B5EF4-FFF2-40B4-BE49-F238E27FC236}">
                <a16:creationId xmlns:a16="http://schemas.microsoft.com/office/drawing/2014/main" id="{9F82E900-FBFB-4D37-8459-19317803D498}"/>
              </a:ext>
            </a:extLst>
          </p:cNvPr>
          <p:cNvSpPr>
            <a:spLocks noGrp="1"/>
          </p:cNvSpPr>
          <p:nvPr>
            <p:ph type="title"/>
          </p:nvPr>
        </p:nvSpPr>
        <p:spPr/>
        <p:txBody>
          <a:bodyPr/>
          <a:lstStyle/>
          <a:p>
            <a:r>
              <a:rPr lang="en-US" dirty="0"/>
              <a:t>Other Advantages of Template</a:t>
            </a:r>
          </a:p>
        </p:txBody>
      </p:sp>
    </p:spTree>
    <p:extLst>
      <p:ext uri="{BB962C8B-B14F-4D97-AF65-F5344CB8AC3E}">
        <p14:creationId xmlns:p14="http://schemas.microsoft.com/office/powerpoint/2010/main" val="738308950"/>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E0C5BC52-6E7D-4B76-BEDC-04211AA554B3}"/>
              </a:ext>
            </a:extLst>
          </p:cNvPr>
          <p:cNvSpPr>
            <a:spLocks noGrp="1"/>
          </p:cNvSpPr>
          <p:nvPr>
            <p:ph idx="1"/>
          </p:nvPr>
        </p:nvSpPr>
        <p:spPr/>
        <p:txBody>
          <a:bodyPr/>
          <a:lstStyle/>
          <a:p>
            <a:r>
              <a:rPr lang="en-US" dirty="0"/>
              <a:t>Copy the template with tables and instructions</a:t>
            </a:r>
          </a:p>
          <a:p>
            <a:pPr lvl="1"/>
            <a:r>
              <a:rPr lang="en-US" dirty="0"/>
              <a:t>Base table (optional)</a:t>
            </a:r>
          </a:p>
          <a:p>
            <a:pPr lvl="1"/>
            <a:r>
              <a:rPr lang="en-US" dirty="0"/>
              <a:t>Debt Options Table</a:t>
            </a:r>
          </a:p>
          <a:p>
            <a:pPr lvl="1"/>
            <a:r>
              <a:rPr lang="en-US" dirty="0"/>
              <a:t>Debt Structure Table</a:t>
            </a:r>
          </a:p>
          <a:p>
            <a:pPr lvl="1"/>
            <a:endParaRPr lang="en-US" dirty="0"/>
          </a:p>
          <a:p>
            <a:endParaRPr lang="en-US" dirty="0"/>
          </a:p>
        </p:txBody>
      </p:sp>
      <p:sp>
        <p:nvSpPr>
          <p:cNvPr id="3" name="Title 2">
            <a:extLst>
              <a:ext uri="{FF2B5EF4-FFF2-40B4-BE49-F238E27FC236}">
                <a16:creationId xmlns:a16="http://schemas.microsoft.com/office/drawing/2014/main" id="{9EB99864-E8D5-441C-91EA-DD2091E27AD9}"/>
              </a:ext>
            </a:extLst>
          </p:cNvPr>
          <p:cNvSpPr>
            <a:spLocks noGrp="1"/>
          </p:cNvSpPr>
          <p:nvPr>
            <p:ph type="title"/>
          </p:nvPr>
        </p:nvSpPr>
        <p:spPr/>
        <p:txBody>
          <a:bodyPr/>
          <a:lstStyle/>
          <a:p>
            <a:r>
              <a:rPr lang="en-US" dirty="0"/>
              <a:t>Copying Template</a:t>
            </a:r>
          </a:p>
        </p:txBody>
      </p:sp>
      <p:pic>
        <p:nvPicPr>
          <p:cNvPr id="5" name="Picture 4">
            <a:extLst>
              <a:ext uri="{FF2B5EF4-FFF2-40B4-BE49-F238E27FC236}">
                <a16:creationId xmlns:a16="http://schemas.microsoft.com/office/drawing/2014/main" id="{B0E1F55E-91B2-41E0-8E8A-F87A2506B80C}"/>
              </a:ext>
            </a:extLst>
          </p:cNvPr>
          <p:cNvPicPr>
            <a:picLocks noChangeAspect="1"/>
          </p:cNvPicPr>
          <p:nvPr/>
        </p:nvPicPr>
        <p:blipFill>
          <a:blip r:embed="rId2"/>
          <a:stretch>
            <a:fillRect/>
          </a:stretch>
        </p:blipFill>
        <p:spPr>
          <a:xfrm>
            <a:off x="0" y="3610897"/>
            <a:ext cx="6768548" cy="3174622"/>
          </a:xfrm>
          <a:prstGeom prst="rect">
            <a:avLst/>
          </a:prstGeom>
        </p:spPr>
      </p:pic>
      <p:cxnSp>
        <p:nvCxnSpPr>
          <p:cNvPr id="7" name="Straight Arrow Connector 6">
            <a:extLst>
              <a:ext uri="{FF2B5EF4-FFF2-40B4-BE49-F238E27FC236}">
                <a16:creationId xmlns:a16="http://schemas.microsoft.com/office/drawing/2014/main" id="{7066175D-2B11-485D-B2D2-0445AE98678D}"/>
              </a:ext>
            </a:extLst>
          </p:cNvPr>
          <p:cNvCxnSpPr/>
          <p:nvPr/>
        </p:nvCxnSpPr>
        <p:spPr>
          <a:xfrm flipH="1">
            <a:off x="2822713" y="2117035"/>
            <a:ext cx="4492487" cy="452230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9039839"/>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6D8CC1F-3D8F-46CB-A246-13576737470E}"/>
              </a:ext>
            </a:extLst>
          </p:cNvPr>
          <p:cNvSpPr>
            <a:spLocks noGrp="1"/>
          </p:cNvSpPr>
          <p:nvPr>
            <p:ph idx="1"/>
          </p:nvPr>
        </p:nvSpPr>
        <p:spPr>
          <a:xfrm>
            <a:off x="732344" y="1055804"/>
            <a:ext cx="3054465" cy="5097136"/>
          </a:xfrm>
        </p:spPr>
        <p:txBody>
          <a:bodyPr>
            <a:normAutofit fontScale="85000" lnSpcReduction="20000"/>
          </a:bodyPr>
          <a:lstStyle/>
          <a:p>
            <a:r>
              <a:rPr lang="en-US" dirty="0"/>
              <a:t>You do have to enter any of the variables such as the development switch, working capital changes etc.</a:t>
            </a:r>
          </a:p>
          <a:p>
            <a:r>
              <a:rPr lang="en-US" dirty="0"/>
              <a:t>These variables are assigned to FALSE or zero in the function.</a:t>
            </a:r>
          </a:p>
          <a:p>
            <a:r>
              <a:rPr lang="en-US" dirty="0"/>
              <a:t>The optional variables hopefully allow a more flexible process.</a:t>
            </a:r>
          </a:p>
        </p:txBody>
      </p:sp>
      <p:sp>
        <p:nvSpPr>
          <p:cNvPr id="3" name="Title 2">
            <a:extLst>
              <a:ext uri="{FF2B5EF4-FFF2-40B4-BE49-F238E27FC236}">
                <a16:creationId xmlns:a16="http://schemas.microsoft.com/office/drawing/2014/main" id="{52FB24C1-72CB-49FA-83F2-3FAE5D962E54}"/>
              </a:ext>
            </a:extLst>
          </p:cNvPr>
          <p:cNvSpPr>
            <a:spLocks noGrp="1"/>
          </p:cNvSpPr>
          <p:nvPr>
            <p:ph type="title"/>
          </p:nvPr>
        </p:nvSpPr>
        <p:spPr/>
        <p:txBody>
          <a:bodyPr/>
          <a:lstStyle/>
          <a:p>
            <a:r>
              <a:rPr lang="en-US" dirty="0"/>
              <a:t>Notion of Optional Variables</a:t>
            </a:r>
          </a:p>
        </p:txBody>
      </p:sp>
      <p:sp>
        <p:nvSpPr>
          <p:cNvPr id="4" name="Slide Number Placeholder 3">
            <a:extLst>
              <a:ext uri="{FF2B5EF4-FFF2-40B4-BE49-F238E27FC236}">
                <a16:creationId xmlns:a16="http://schemas.microsoft.com/office/drawing/2014/main" id="{ED4C8F57-CC2B-4D64-9DFA-8BC26BA8E8BF}"/>
              </a:ext>
            </a:extLst>
          </p:cNvPr>
          <p:cNvSpPr>
            <a:spLocks noGrp="1"/>
          </p:cNvSpPr>
          <p:nvPr>
            <p:ph type="sldNum" sz="quarter" idx="12"/>
          </p:nvPr>
        </p:nvSpPr>
        <p:spPr/>
        <p:txBody>
          <a:bodyPr/>
          <a:lstStyle/>
          <a:p>
            <a:pPr algn="ctr"/>
            <a:fld id="{0C3A1854-6B63-4059-B360-A3C4972BF0FC}" type="slidenum">
              <a:rPr lang="ko-KR" altLang="en-US" smtClean="0"/>
              <a:pPr algn="ctr"/>
              <a:t>154</a:t>
            </a:fld>
            <a:endParaRPr lang="ko-KR" altLang="en-US" dirty="0"/>
          </a:p>
        </p:txBody>
      </p:sp>
      <p:pic>
        <p:nvPicPr>
          <p:cNvPr id="5" name="Picture 4">
            <a:extLst>
              <a:ext uri="{FF2B5EF4-FFF2-40B4-BE49-F238E27FC236}">
                <a16:creationId xmlns:a16="http://schemas.microsoft.com/office/drawing/2014/main" id="{597A5DE0-2D42-43EF-A3A4-ED9905CC0BB2}"/>
              </a:ext>
            </a:extLst>
          </p:cNvPr>
          <p:cNvPicPr>
            <a:picLocks noChangeAspect="1"/>
          </p:cNvPicPr>
          <p:nvPr/>
        </p:nvPicPr>
        <p:blipFill>
          <a:blip r:embed="rId2"/>
          <a:stretch>
            <a:fillRect/>
          </a:stretch>
        </p:blipFill>
        <p:spPr>
          <a:xfrm>
            <a:off x="4472608" y="3369784"/>
            <a:ext cx="4671391" cy="2783156"/>
          </a:xfrm>
          <a:prstGeom prst="rect">
            <a:avLst/>
          </a:prstGeom>
        </p:spPr>
      </p:pic>
      <p:sp>
        <p:nvSpPr>
          <p:cNvPr id="6" name="TextBox 5">
            <a:extLst>
              <a:ext uri="{FF2B5EF4-FFF2-40B4-BE49-F238E27FC236}">
                <a16:creationId xmlns:a16="http://schemas.microsoft.com/office/drawing/2014/main" id="{D43CDC23-72FF-41C7-901B-8FAF25AA92C6}"/>
              </a:ext>
            </a:extLst>
          </p:cNvPr>
          <p:cNvSpPr txBox="1"/>
          <p:nvPr/>
        </p:nvSpPr>
        <p:spPr>
          <a:xfrm>
            <a:off x="4840357" y="1252330"/>
            <a:ext cx="3571299" cy="1200329"/>
          </a:xfrm>
          <a:prstGeom prst="rect">
            <a:avLst/>
          </a:prstGeom>
          <a:noFill/>
        </p:spPr>
        <p:txBody>
          <a:bodyPr wrap="square" rtlCol="0">
            <a:spAutoFit/>
          </a:bodyPr>
          <a:lstStyle/>
          <a:p>
            <a:r>
              <a:rPr lang="en-US" dirty="0"/>
              <a:t>When an item is not bold it is an optional item.  You can skip over items and the process is more flexible.</a:t>
            </a:r>
          </a:p>
        </p:txBody>
      </p:sp>
    </p:spTree>
    <p:extLst>
      <p:ext uri="{BB962C8B-B14F-4D97-AF65-F5344CB8AC3E}">
        <p14:creationId xmlns:p14="http://schemas.microsoft.com/office/powerpoint/2010/main" val="4260542170"/>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5A1718F4-CE3F-4CB0-85B7-3DD3FA2E6B33}"/>
              </a:ext>
            </a:extLst>
          </p:cNvPr>
          <p:cNvSpPr>
            <a:spLocks noGrp="1"/>
          </p:cNvSpPr>
          <p:nvPr>
            <p:ph idx="1"/>
          </p:nvPr>
        </p:nvSpPr>
        <p:spPr>
          <a:xfrm>
            <a:off x="732344" y="1055803"/>
            <a:ext cx="4147769" cy="5066701"/>
          </a:xfrm>
        </p:spPr>
        <p:txBody>
          <a:bodyPr>
            <a:normAutofit fontScale="92500" lnSpcReduction="20000"/>
          </a:bodyPr>
          <a:lstStyle/>
          <a:p>
            <a:r>
              <a:rPr lang="en-US" dirty="0"/>
              <a:t>Copy the UDF with ALT-F8 like you do for other situations (e.g. Interpolated, Depreciation).</a:t>
            </a:r>
          </a:p>
          <a:p>
            <a:r>
              <a:rPr lang="en-US" dirty="0"/>
              <a:t>Set-up a Block as the Output for the Function</a:t>
            </a:r>
          </a:p>
          <a:p>
            <a:r>
              <a:rPr lang="en-US" dirty="0"/>
              <a:t>Copy any number to block and then enter the function</a:t>
            </a:r>
          </a:p>
          <a:p>
            <a:r>
              <a:rPr lang="en-US" dirty="0"/>
              <a:t>Use the SHIFT, CNTL, ENTER to put the function together</a:t>
            </a:r>
          </a:p>
        </p:txBody>
      </p:sp>
      <p:sp>
        <p:nvSpPr>
          <p:cNvPr id="3" name="Title 2">
            <a:extLst>
              <a:ext uri="{FF2B5EF4-FFF2-40B4-BE49-F238E27FC236}">
                <a16:creationId xmlns:a16="http://schemas.microsoft.com/office/drawing/2014/main" id="{C35915ED-5592-47E5-838B-E9BF0F106082}"/>
              </a:ext>
            </a:extLst>
          </p:cNvPr>
          <p:cNvSpPr>
            <a:spLocks noGrp="1"/>
          </p:cNvSpPr>
          <p:nvPr>
            <p:ph type="title"/>
          </p:nvPr>
        </p:nvSpPr>
        <p:spPr/>
        <p:txBody>
          <a:bodyPr/>
          <a:lstStyle/>
          <a:p>
            <a:r>
              <a:rPr lang="en-US" dirty="0"/>
              <a:t>Incorporating the UDF in Your File</a:t>
            </a:r>
          </a:p>
        </p:txBody>
      </p:sp>
      <p:pic>
        <p:nvPicPr>
          <p:cNvPr id="5" name="Picture 4">
            <a:extLst>
              <a:ext uri="{FF2B5EF4-FFF2-40B4-BE49-F238E27FC236}">
                <a16:creationId xmlns:a16="http://schemas.microsoft.com/office/drawing/2014/main" id="{783937C8-2CAB-47EC-B005-EEED3DAAC063}"/>
              </a:ext>
            </a:extLst>
          </p:cNvPr>
          <p:cNvPicPr>
            <a:picLocks noChangeAspect="1"/>
          </p:cNvPicPr>
          <p:nvPr/>
        </p:nvPicPr>
        <p:blipFill>
          <a:blip r:embed="rId2"/>
          <a:stretch>
            <a:fillRect/>
          </a:stretch>
        </p:blipFill>
        <p:spPr>
          <a:xfrm>
            <a:off x="5071640" y="1447714"/>
            <a:ext cx="3823882" cy="1981286"/>
          </a:xfrm>
          <a:prstGeom prst="rect">
            <a:avLst/>
          </a:prstGeom>
        </p:spPr>
      </p:pic>
    </p:spTree>
    <p:extLst>
      <p:ext uri="{BB962C8B-B14F-4D97-AF65-F5344CB8AC3E}">
        <p14:creationId xmlns:p14="http://schemas.microsoft.com/office/powerpoint/2010/main" val="1999879540"/>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81DB8C7-F563-4448-89DA-69F47863CDC5}"/>
              </a:ext>
            </a:extLst>
          </p:cNvPr>
          <p:cNvSpPr>
            <a:spLocks noGrp="1"/>
          </p:cNvSpPr>
          <p:nvPr>
            <p:ph idx="1"/>
          </p:nvPr>
        </p:nvSpPr>
        <p:spPr/>
        <p:txBody>
          <a:bodyPr/>
          <a:lstStyle/>
          <a:p>
            <a:r>
              <a:rPr lang="en-US" dirty="0"/>
              <a:t>Implement the UDF with entire rows and columns</a:t>
            </a:r>
          </a:p>
          <a:p>
            <a:endParaRPr lang="en-US" dirty="0"/>
          </a:p>
        </p:txBody>
      </p:sp>
      <p:sp>
        <p:nvSpPr>
          <p:cNvPr id="3" name="Title 2">
            <a:extLst>
              <a:ext uri="{FF2B5EF4-FFF2-40B4-BE49-F238E27FC236}">
                <a16:creationId xmlns:a16="http://schemas.microsoft.com/office/drawing/2014/main" id="{777CDF5B-CE96-4B5A-BDAE-E22A014A2500}"/>
              </a:ext>
            </a:extLst>
          </p:cNvPr>
          <p:cNvSpPr>
            <a:spLocks noGrp="1"/>
          </p:cNvSpPr>
          <p:nvPr>
            <p:ph type="title"/>
          </p:nvPr>
        </p:nvSpPr>
        <p:spPr/>
        <p:txBody>
          <a:bodyPr/>
          <a:lstStyle/>
          <a:p>
            <a:r>
              <a:rPr lang="en-US" dirty="0"/>
              <a:t>Implementing the UDF</a:t>
            </a:r>
          </a:p>
        </p:txBody>
      </p:sp>
      <p:pic>
        <p:nvPicPr>
          <p:cNvPr id="5" name="Picture 4">
            <a:extLst>
              <a:ext uri="{FF2B5EF4-FFF2-40B4-BE49-F238E27FC236}">
                <a16:creationId xmlns:a16="http://schemas.microsoft.com/office/drawing/2014/main" id="{2C9CAFDF-497D-4B36-8030-4AF1EA300455}"/>
              </a:ext>
            </a:extLst>
          </p:cNvPr>
          <p:cNvPicPr>
            <a:picLocks noChangeAspect="1"/>
          </p:cNvPicPr>
          <p:nvPr/>
        </p:nvPicPr>
        <p:blipFill>
          <a:blip r:embed="rId2"/>
          <a:stretch>
            <a:fillRect/>
          </a:stretch>
        </p:blipFill>
        <p:spPr>
          <a:xfrm>
            <a:off x="496674" y="2752423"/>
            <a:ext cx="7902608" cy="2690138"/>
          </a:xfrm>
          <a:prstGeom prst="rect">
            <a:avLst/>
          </a:prstGeom>
        </p:spPr>
      </p:pic>
    </p:spTree>
    <p:extLst>
      <p:ext uri="{BB962C8B-B14F-4D97-AF65-F5344CB8AC3E}">
        <p14:creationId xmlns:p14="http://schemas.microsoft.com/office/powerpoint/2010/main" val="4037763183"/>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324197E-AEE1-4C14-9ED1-E35D428DAF24}"/>
              </a:ext>
            </a:extLst>
          </p:cNvPr>
          <p:cNvSpPr>
            <a:spLocks noGrp="1"/>
          </p:cNvSpPr>
          <p:nvPr>
            <p:ph idx="1"/>
          </p:nvPr>
        </p:nvSpPr>
        <p:spPr/>
        <p:txBody>
          <a:bodyPr>
            <a:normAutofit lnSpcReduction="10000"/>
          </a:bodyPr>
          <a:lstStyle/>
          <a:p>
            <a:r>
              <a:rPr lang="en-US" dirty="0"/>
              <a:t>Try to make flexible to handle alternative structuring and debt techniques as well as multiple debt issues.</a:t>
            </a:r>
          </a:p>
          <a:p>
            <a:r>
              <a:rPr lang="en-US" dirty="0"/>
              <a:t>Try to make flexible so it is not difficult to add different calculations to the UDF</a:t>
            </a:r>
          </a:p>
          <a:p>
            <a:r>
              <a:rPr lang="en-US" dirty="0"/>
              <a:t>Make tests to verify the accuracy of the calculations</a:t>
            </a:r>
          </a:p>
          <a:p>
            <a:r>
              <a:rPr lang="en-US" dirty="0"/>
              <a:t>Make structured with different parts of the program</a:t>
            </a:r>
          </a:p>
          <a:p>
            <a:r>
              <a:rPr lang="en-US" dirty="0"/>
              <a:t>Try and document calculations and code so you can understand techniques</a:t>
            </a:r>
          </a:p>
        </p:txBody>
      </p:sp>
      <p:sp>
        <p:nvSpPr>
          <p:cNvPr id="3" name="Title 2">
            <a:extLst>
              <a:ext uri="{FF2B5EF4-FFF2-40B4-BE49-F238E27FC236}">
                <a16:creationId xmlns:a16="http://schemas.microsoft.com/office/drawing/2014/main" id="{48FD9BE4-A8EA-4BBA-8F1E-B70980C9F306}"/>
              </a:ext>
            </a:extLst>
          </p:cNvPr>
          <p:cNvSpPr>
            <a:spLocks noGrp="1"/>
          </p:cNvSpPr>
          <p:nvPr>
            <p:ph type="title"/>
          </p:nvPr>
        </p:nvSpPr>
        <p:spPr/>
        <p:txBody>
          <a:bodyPr/>
          <a:lstStyle/>
          <a:p>
            <a:r>
              <a:rPr lang="en-US" dirty="0"/>
              <a:t>FAST Principles and UDF Functions</a:t>
            </a:r>
          </a:p>
        </p:txBody>
      </p:sp>
      <p:sp>
        <p:nvSpPr>
          <p:cNvPr id="4" name="Slide Number Placeholder 3">
            <a:extLst>
              <a:ext uri="{FF2B5EF4-FFF2-40B4-BE49-F238E27FC236}">
                <a16:creationId xmlns:a16="http://schemas.microsoft.com/office/drawing/2014/main" id="{C169826A-82C2-425E-B280-58992AA2A241}"/>
              </a:ext>
            </a:extLst>
          </p:cNvPr>
          <p:cNvSpPr>
            <a:spLocks noGrp="1"/>
          </p:cNvSpPr>
          <p:nvPr>
            <p:ph type="sldNum" sz="quarter" idx="12"/>
          </p:nvPr>
        </p:nvSpPr>
        <p:spPr/>
        <p:txBody>
          <a:bodyPr/>
          <a:lstStyle/>
          <a:p>
            <a:pPr algn="ctr"/>
            <a:fld id="{0C3A1854-6B63-4059-B360-A3C4972BF0FC}" type="slidenum">
              <a:rPr lang="ko-KR" altLang="en-US" smtClean="0"/>
              <a:pPr algn="ctr"/>
              <a:t>157</a:t>
            </a:fld>
            <a:endParaRPr lang="ko-KR" altLang="en-US" dirty="0"/>
          </a:p>
        </p:txBody>
      </p:sp>
    </p:spTree>
    <p:extLst>
      <p:ext uri="{BB962C8B-B14F-4D97-AF65-F5344CB8AC3E}">
        <p14:creationId xmlns:p14="http://schemas.microsoft.com/office/powerpoint/2010/main" val="824411767"/>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0F1DFB4-0012-4311-8CD7-BCFD844CE419}"/>
              </a:ext>
            </a:extLst>
          </p:cNvPr>
          <p:cNvSpPr>
            <a:spLocks noGrp="1"/>
          </p:cNvSpPr>
          <p:nvPr>
            <p:ph idx="1"/>
          </p:nvPr>
        </p:nvSpPr>
        <p:spPr/>
        <p:txBody>
          <a:bodyPr/>
          <a:lstStyle/>
          <a:p>
            <a:r>
              <a:rPr lang="en-US" dirty="0"/>
              <a:t>The user-defined function requires you to define each input.</a:t>
            </a:r>
          </a:p>
          <a:p>
            <a:r>
              <a:rPr lang="en-US" dirty="0"/>
              <a:t>There is a limit on the number of variables that you can read into a user-defined function.</a:t>
            </a:r>
          </a:p>
          <a:p>
            <a:r>
              <a:rPr lang="en-US" dirty="0"/>
              <a:t>If there are many debt issues, you will run out of variables.</a:t>
            </a:r>
          </a:p>
          <a:p>
            <a:pPr lvl="1"/>
            <a:r>
              <a:rPr lang="en-US" dirty="0"/>
              <a:t>To resolve the issue, I use a table where you must re-enter the debt data.</a:t>
            </a:r>
          </a:p>
          <a:p>
            <a:pPr lvl="1"/>
            <a:r>
              <a:rPr lang="en-US" dirty="0"/>
              <a:t>This means that work is required to re-structure and define inputs.</a:t>
            </a:r>
          </a:p>
        </p:txBody>
      </p:sp>
      <p:sp>
        <p:nvSpPr>
          <p:cNvPr id="3" name="Title 2">
            <a:extLst>
              <a:ext uri="{FF2B5EF4-FFF2-40B4-BE49-F238E27FC236}">
                <a16:creationId xmlns:a16="http://schemas.microsoft.com/office/drawing/2014/main" id="{7D7D2B10-B626-4F81-9F3C-4C041228279C}"/>
              </a:ext>
            </a:extLst>
          </p:cNvPr>
          <p:cNvSpPr>
            <a:spLocks noGrp="1"/>
          </p:cNvSpPr>
          <p:nvPr>
            <p:ph type="title"/>
          </p:nvPr>
        </p:nvSpPr>
        <p:spPr/>
        <p:txBody>
          <a:bodyPr/>
          <a:lstStyle/>
          <a:p>
            <a:r>
              <a:rPr lang="en-US" dirty="0"/>
              <a:t>Difficulties with Function</a:t>
            </a:r>
          </a:p>
        </p:txBody>
      </p:sp>
    </p:spTree>
    <p:extLst>
      <p:ext uri="{BB962C8B-B14F-4D97-AF65-F5344CB8AC3E}">
        <p14:creationId xmlns:p14="http://schemas.microsoft.com/office/powerpoint/2010/main" val="195566378"/>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5736D786-F832-4C2A-BAFF-ADE770B0C57A}"/>
              </a:ext>
            </a:extLst>
          </p:cNvPr>
          <p:cNvSpPr>
            <a:spLocks noGrp="1"/>
          </p:cNvSpPr>
          <p:nvPr>
            <p:ph idx="1"/>
          </p:nvPr>
        </p:nvSpPr>
        <p:spPr/>
        <p:txBody>
          <a:bodyPr/>
          <a:lstStyle/>
          <a:p>
            <a:r>
              <a:rPr lang="en-US" dirty="0"/>
              <a:t>Just about to give up.</a:t>
            </a:r>
          </a:p>
          <a:p>
            <a:r>
              <a:rPr lang="en-US" dirty="0"/>
              <a:t>Horrible function with too many variables.</a:t>
            </a:r>
          </a:p>
          <a:p>
            <a:r>
              <a:rPr lang="en-US" dirty="0"/>
              <a:t>Found alternative solution with table at the very bottom of discussion.</a:t>
            </a:r>
          </a:p>
          <a:p>
            <a:endParaRPr lang="en-US" dirty="0"/>
          </a:p>
        </p:txBody>
      </p:sp>
      <p:sp>
        <p:nvSpPr>
          <p:cNvPr id="3" name="Title 2">
            <a:extLst>
              <a:ext uri="{FF2B5EF4-FFF2-40B4-BE49-F238E27FC236}">
                <a16:creationId xmlns:a16="http://schemas.microsoft.com/office/drawing/2014/main" id="{29A189F9-9C68-45DF-B9FC-C3EF3851FE3C}"/>
              </a:ext>
            </a:extLst>
          </p:cNvPr>
          <p:cNvSpPr>
            <a:spLocks noGrp="1"/>
          </p:cNvSpPr>
          <p:nvPr>
            <p:ph type="title"/>
          </p:nvPr>
        </p:nvSpPr>
        <p:spPr/>
        <p:txBody>
          <a:bodyPr>
            <a:normAutofit fontScale="90000"/>
          </a:bodyPr>
          <a:lstStyle/>
          <a:p>
            <a:r>
              <a:rPr lang="en-US" dirty="0"/>
              <a:t>Finding the Solution for Too Many Variables</a:t>
            </a:r>
          </a:p>
        </p:txBody>
      </p:sp>
      <p:pic>
        <p:nvPicPr>
          <p:cNvPr id="5" name="Picture 4">
            <a:extLst>
              <a:ext uri="{FF2B5EF4-FFF2-40B4-BE49-F238E27FC236}">
                <a16:creationId xmlns:a16="http://schemas.microsoft.com/office/drawing/2014/main" id="{7880E3ED-6C4E-48C0-9BFA-0BFAE2BDCF68}"/>
              </a:ext>
            </a:extLst>
          </p:cNvPr>
          <p:cNvPicPr>
            <a:picLocks noChangeAspect="1"/>
          </p:cNvPicPr>
          <p:nvPr/>
        </p:nvPicPr>
        <p:blipFill>
          <a:blip r:embed="rId2"/>
          <a:stretch>
            <a:fillRect/>
          </a:stretch>
        </p:blipFill>
        <p:spPr>
          <a:xfrm>
            <a:off x="460952" y="3675278"/>
            <a:ext cx="8209722" cy="2461038"/>
          </a:xfrm>
          <a:prstGeom prst="rect">
            <a:avLst/>
          </a:prstGeom>
        </p:spPr>
      </p:pic>
      <p:sp>
        <p:nvSpPr>
          <p:cNvPr id="8" name="Freeform: Shape 7">
            <a:extLst>
              <a:ext uri="{FF2B5EF4-FFF2-40B4-BE49-F238E27FC236}">
                <a16:creationId xmlns:a16="http://schemas.microsoft.com/office/drawing/2014/main" id="{96881C23-9EAD-473B-9F96-5FFE00156A46}"/>
              </a:ext>
            </a:extLst>
          </p:cNvPr>
          <p:cNvSpPr/>
          <p:nvPr/>
        </p:nvSpPr>
        <p:spPr>
          <a:xfrm>
            <a:off x="2027583" y="4084983"/>
            <a:ext cx="6559826" cy="2266121"/>
          </a:xfrm>
          <a:custGeom>
            <a:avLst/>
            <a:gdLst>
              <a:gd name="connsiteX0" fmla="*/ 198782 w 6559826"/>
              <a:gd name="connsiteY0" fmla="*/ 357808 h 2266121"/>
              <a:gd name="connsiteX1" fmla="*/ 149087 w 6559826"/>
              <a:gd name="connsiteY1" fmla="*/ 417443 h 2266121"/>
              <a:gd name="connsiteX2" fmla="*/ 99391 w 6559826"/>
              <a:gd name="connsiteY2" fmla="*/ 467139 h 2266121"/>
              <a:gd name="connsiteX3" fmla="*/ 49695 w 6559826"/>
              <a:gd name="connsiteY3" fmla="*/ 556591 h 2266121"/>
              <a:gd name="connsiteX4" fmla="*/ 29817 w 6559826"/>
              <a:gd name="connsiteY4" fmla="*/ 616226 h 2266121"/>
              <a:gd name="connsiteX5" fmla="*/ 0 w 6559826"/>
              <a:gd name="connsiteY5" fmla="*/ 685800 h 2266121"/>
              <a:gd name="connsiteX6" fmla="*/ 19878 w 6559826"/>
              <a:gd name="connsiteY6" fmla="*/ 954156 h 2266121"/>
              <a:gd name="connsiteX7" fmla="*/ 29817 w 6559826"/>
              <a:gd name="connsiteY7" fmla="*/ 1063487 h 2266121"/>
              <a:gd name="connsiteX8" fmla="*/ 39756 w 6559826"/>
              <a:gd name="connsiteY8" fmla="*/ 1152939 h 2266121"/>
              <a:gd name="connsiteX9" fmla="*/ 49695 w 6559826"/>
              <a:gd name="connsiteY9" fmla="*/ 1331843 h 2266121"/>
              <a:gd name="connsiteX10" fmla="*/ 59634 w 6559826"/>
              <a:gd name="connsiteY10" fmla="*/ 1719469 h 2266121"/>
              <a:gd name="connsiteX11" fmla="*/ 79513 w 6559826"/>
              <a:gd name="connsiteY11" fmla="*/ 1798982 h 2266121"/>
              <a:gd name="connsiteX12" fmla="*/ 109330 w 6559826"/>
              <a:gd name="connsiteY12" fmla="*/ 1938130 h 2266121"/>
              <a:gd name="connsiteX13" fmla="*/ 129208 w 6559826"/>
              <a:gd name="connsiteY13" fmla="*/ 1977887 h 2266121"/>
              <a:gd name="connsiteX14" fmla="*/ 159026 w 6559826"/>
              <a:gd name="connsiteY14" fmla="*/ 2037521 h 2266121"/>
              <a:gd name="connsiteX15" fmla="*/ 178904 w 6559826"/>
              <a:gd name="connsiteY15" fmla="*/ 2077278 h 2266121"/>
              <a:gd name="connsiteX16" fmla="*/ 208721 w 6559826"/>
              <a:gd name="connsiteY16" fmla="*/ 2097156 h 2266121"/>
              <a:gd name="connsiteX17" fmla="*/ 288234 w 6559826"/>
              <a:gd name="connsiteY17" fmla="*/ 2136913 h 2266121"/>
              <a:gd name="connsiteX18" fmla="*/ 337930 w 6559826"/>
              <a:gd name="connsiteY18" fmla="*/ 2166730 h 2266121"/>
              <a:gd name="connsiteX19" fmla="*/ 417443 w 6559826"/>
              <a:gd name="connsiteY19" fmla="*/ 2206487 h 2266121"/>
              <a:gd name="connsiteX20" fmla="*/ 467139 w 6559826"/>
              <a:gd name="connsiteY20" fmla="*/ 2236304 h 2266121"/>
              <a:gd name="connsiteX21" fmla="*/ 506895 w 6559826"/>
              <a:gd name="connsiteY21" fmla="*/ 2246243 h 2266121"/>
              <a:gd name="connsiteX22" fmla="*/ 646043 w 6559826"/>
              <a:gd name="connsiteY22" fmla="*/ 2266121 h 2266121"/>
              <a:gd name="connsiteX23" fmla="*/ 1381539 w 6559826"/>
              <a:gd name="connsiteY23" fmla="*/ 2246243 h 2266121"/>
              <a:gd name="connsiteX24" fmla="*/ 1659834 w 6559826"/>
              <a:gd name="connsiteY24" fmla="*/ 2236304 h 2266121"/>
              <a:gd name="connsiteX25" fmla="*/ 1789043 w 6559826"/>
              <a:gd name="connsiteY25" fmla="*/ 2216426 h 2266121"/>
              <a:gd name="connsiteX26" fmla="*/ 1908313 w 6559826"/>
              <a:gd name="connsiteY26" fmla="*/ 2206487 h 2266121"/>
              <a:gd name="connsiteX27" fmla="*/ 2027582 w 6559826"/>
              <a:gd name="connsiteY27" fmla="*/ 2186608 h 2266121"/>
              <a:gd name="connsiteX28" fmla="*/ 2445026 w 6559826"/>
              <a:gd name="connsiteY28" fmla="*/ 2156791 h 2266121"/>
              <a:gd name="connsiteX29" fmla="*/ 2912165 w 6559826"/>
              <a:gd name="connsiteY29" fmla="*/ 2126974 h 2266121"/>
              <a:gd name="connsiteX30" fmla="*/ 3051313 w 6559826"/>
              <a:gd name="connsiteY30" fmla="*/ 2107095 h 2266121"/>
              <a:gd name="connsiteX31" fmla="*/ 3170582 w 6559826"/>
              <a:gd name="connsiteY31" fmla="*/ 2077278 h 2266121"/>
              <a:gd name="connsiteX32" fmla="*/ 3289852 w 6559826"/>
              <a:gd name="connsiteY32" fmla="*/ 2067339 h 2266121"/>
              <a:gd name="connsiteX33" fmla="*/ 3419060 w 6559826"/>
              <a:gd name="connsiteY33" fmla="*/ 2047460 h 2266121"/>
              <a:gd name="connsiteX34" fmla="*/ 3518452 w 6559826"/>
              <a:gd name="connsiteY34" fmla="*/ 2037521 h 2266121"/>
              <a:gd name="connsiteX35" fmla="*/ 3617843 w 6559826"/>
              <a:gd name="connsiteY35" fmla="*/ 2017643 h 2266121"/>
              <a:gd name="connsiteX36" fmla="*/ 3727174 w 6559826"/>
              <a:gd name="connsiteY36" fmla="*/ 1987826 h 2266121"/>
              <a:gd name="connsiteX37" fmla="*/ 3826565 w 6559826"/>
              <a:gd name="connsiteY37" fmla="*/ 1977887 h 2266121"/>
              <a:gd name="connsiteX38" fmla="*/ 3935895 w 6559826"/>
              <a:gd name="connsiteY38" fmla="*/ 1958008 h 2266121"/>
              <a:gd name="connsiteX39" fmla="*/ 4015408 w 6559826"/>
              <a:gd name="connsiteY39" fmla="*/ 1928191 h 2266121"/>
              <a:gd name="connsiteX40" fmla="*/ 4045226 w 6559826"/>
              <a:gd name="connsiteY40" fmla="*/ 1918252 h 2266121"/>
              <a:gd name="connsiteX41" fmla="*/ 4114800 w 6559826"/>
              <a:gd name="connsiteY41" fmla="*/ 1908313 h 2266121"/>
              <a:gd name="connsiteX42" fmla="*/ 4174434 w 6559826"/>
              <a:gd name="connsiteY42" fmla="*/ 1898374 h 2266121"/>
              <a:gd name="connsiteX43" fmla="*/ 4224130 w 6559826"/>
              <a:gd name="connsiteY43" fmla="*/ 1868556 h 2266121"/>
              <a:gd name="connsiteX44" fmla="*/ 4333460 w 6559826"/>
              <a:gd name="connsiteY44" fmla="*/ 1848678 h 2266121"/>
              <a:gd name="connsiteX45" fmla="*/ 4472608 w 6559826"/>
              <a:gd name="connsiteY45" fmla="*/ 1808921 h 2266121"/>
              <a:gd name="connsiteX46" fmla="*/ 4512365 w 6559826"/>
              <a:gd name="connsiteY46" fmla="*/ 1789043 h 2266121"/>
              <a:gd name="connsiteX47" fmla="*/ 4621695 w 6559826"/>
              <a:gd name="connsiteY47" fmla="*/ 1769165 h 2266121"/>
              <a:gd name="connsiteX48" fmla="*/ 4770782 w 6559826"/>
              <a:gd name="connsiteY48" fmla="*/ 1719469 h 2266121"/>
              <a:gd name="connsiteX49" fmla="*/ 4830417 w 6559826"/>
              <a:gd name="connsiteY49" fmla="*/ 1689652 h 2266121"/>
              <a:gd name="connsiteX50" fmla="*/ 4929808 w 6559826"/>
              <a:gd name="connsiteY50" fmla="*/ 1659834 h 2266121"/>
              <a:gd name="connsiteX51" fmla="*/ 5039139 w 6559826"/>
              <a:gd name="connsiteY51" fmla="*/ 1620078 h 2266121"/>
              <a:gd name="connsiteX52" fmla="*/ 5108713 w 6559826"/>
              <a:gd name="connsiteY52" fmla="*/ 1590260 h 2266121"/>
              <a:gd name="connsiteX53" fmla="*/ 5198165 w 6559826"/>
              <a:gd name="connsiteY53" fmla="*/ 1580321 h 2266121"/>
              <a:gd name="connsiteX54" fmla="*/ 5237921 w 6559826"/>
              <a:gd name="connsiteY54" fmla="*/ 1570382 h 2266121"/>
              <a:gd name="connsiteX55" fmla="*/ 5307495 w 6559826"/>
              <a:gd name="connsiteY55" fmla="*/ 1560443 h 2266121"/>
              <a:gd name="connsiteX56" fmla="*/ 5436704 w 6559826"/>
              <a:gd name="connsiteY56" fmla="*/ 1530626 h 2266121"/>
              <a:gd name="connsiteX57" fmla="*/ 5565913 w 6559826"/>
              <a:gd name="connsiteY57" fmla="*/ 1500808 h 2266121"/>
              <a:gd name="connsiteX58" fmla="*/ 5724939 w 6559826"/>
              <a:gd name="connsiteY58" fmla="*/ 1490869 h 2266121"/>
              <a:gd name="connsiteX59" fmla="*/ 5883965 w 6559826"/>
              <a:gd name="connsiteY59" fmla="*/ 1421295 h 2266121"/>
              <a:gd name="connsiteX60" fmla="*/ 5883965 w 6559826"/>
              <a:gd name="connsiteY60" fmla="*/ 1421295 h 2266121"/>
              <a:gd name="connsiteX61" fmla="*/ 5973417 w 6559826"/>
              <a:gd name="connsiteY61" fmla="*/ 1381539 h 2266121"/>
              <a:gd name="connsiteX62" fmla="*/ 6023113 w 6559826"/>
              <a:gd name="connsiteY62" fmla="*/ 1351721 h 2266121"/>
              <a:gd name="connsiteX63" fmla="*/ 6062869 w 6559826"/>
              <a:gd name="connsiteY63" fmla="*/ 1331843 h 2266121"/>
              <a:gd name="connsiteX64" fmla="*/ 6152321 w 6559826"/>
              <a:gd name="connsiteY64" fmla="*/ 1272208 h 2266121"/>
              <a:gd name="connsiteX65" fmla="*/ 6182139 w 6559826"/>
              <a:gd name="connsiteY65" fmla="*/ 1252330 h 2266121"/>
              <a:gd name="connsiteX66" fmla="*/ 6211956 w 6559826"/>
              <a:gd name="connsiteY66" fmla="*/ 1232452 h 2266121"/>
              <a:gd name="connsiteX67" fmla="*/ 6261652 w 6559826"/>
              <a:gd name="connsiteY67" fmla="*/ 1172817 h 2266121"/>
              <a:gd name="connsiteX68" fmla="*/ 6291469 w 6559826"/>
              <a:gd name="connsiteY68" fmla="*/ 1152939 h 2266121"/>
              <a:gd name="connsiteX69" fmla="*/ 6351104 w 6559826"/>
              <a:gd name="connsiteY69" fmla="*/ 1093304 h 2266121"/>
              <a:gd name="connsiteX70" fmla="*/ 6450495 w 6559826"/>
              <a:gd name="connsiteY70" fmla="*/ 954156 h 2266121"/>
              <a:gd name="connsiteX71" fmla="*/ 6480313 w 6559826"/>
              <a:gd name="connsiteY71" fmla="*/ 914400 h 2266121"/>
              <a:gd name="connsiteX72" fmla="*/ 6510130 w 6559826"/>
              <a:gd name="connsiteY72" fmla="*/ 884582 h 2266121"/>
              <a:gd name="connsiteX73" fmla="*/ 6520069 w 6559826"/>
              <a:gd name="connsiteY73" fmla="*/ 854765 h 2266121"/>
              <a:gd name="connsiteX74" fmla="*/ 6559826 w 6559826"/>
              <a:gd name="connsiteY74" fmla="*/ 805069 h 2266121"/>
              <a:gd name="connsiteX75" fmla="*/ 6549887 w 6559826"/>
              <a:gd name="connsiteY75" fmla="*/ 775252 h 2266121"/>
              <a:gd name="connsiteX76" fmla="*/ 6490252 w 6559826"/>
              <a:gd name="connsiteY76" fmla="*/ 705678 h 2266121"/>
              <a:gd name="connsiteX77" fmla="*/ 6460434 w 6559826"/>
              <a:gd name="connsiteY77" fmla="*/ 685800 h 2266121"/>
              <a:gd name="connsiteX78" fmla="*/ 6440556 w 6559826"/>
              <a:gd name="connsiteY78" fmla="*/ 655982 h 2266121"/>
              <a:gd name="connsiteX79" fmla="*/ 6390860 w 6559826"/>
              <a:gd name="connsiteY79" fmla="*/ 606287 h 2266121"/>
              <a:gd name="connsiteX80" fmla="*/ 6370982 w 6559826"/>
              <a:gd name="connsiteY80" fmla="*/ 576469 h 2266121"/>
              <a:gd name="connsiteX81" fmla="*/ 6331226 w 6559826"/>
              <a:gd name="connsiteY81" fmla="*/ 556591 h 2266121"/>
              <a:gd name="connsiteX82" fmla="*/ 6281530 w 6559826"/>
              <a:gd name="connsiteY82" fmla="*/ 526774 h 2266121"/>
              <a:gd name="connsiteX83" fmla="*/ 6261652 w 6559826"/>
              <a:gd name="connsiteY83" fmla="*/ 506895 h 2266121"/>
              <a:gd name="connsiteX84" fmla="*/ 6192078 w 6559826"/>
              <a:gd name="connsiteY84" fmla="*/ 467139 h 2266121"/>
              <a:gd name="connsiteX85" fmla="*/ 6172200 w 6559826"/>
              <a:gd name="connsiteY85" fmla="*/ 447260 h 2266121"/>
              <a:gd name="connsiteX86" fmla="*/ 6132443 w 6559826"/>
              <a:gd name="connsiteY86" fmla="*/ 437321 h 2266121"/>
              <a:gd name="connsiteX87" fmla="*/ 6072808 w 6559826"/>
              <a:gd name="connsiteY87" fmla="*/ 417443 h 2266121"/>
              <a:gd name="connsiteX88" fmla="*/ 6023113 w 6559826"/>
              <a:gd name="connsiteY88" fmla="*/ 397565 h 2266121"/>
              <a:gd name="connsiteX89" fmla="*/ 5883965 w 6559826"/>
              <a:gd name="connsiteY89" fmla="*/ 367747 h 2266121"/>
              <a:gd name="connsiteX90" fmla="*/ 5844208 w 6559826"/>
              <a:gd name="connsiteY90" fmla="*/ 357808 h 2266121"/>
              <a:gd name="connsiteX91" fmla="*/ 5724939 w 6559826"/>
              <a:gd name="connsiteY91" fmla="*/ 347869 h 2266121"/>
              <a:gd name="connsiteX92" fmla="*/ 5655365 w 6559826"/>
              <a:gd name="connsiteY92" fmla="*/ 327991 h 2266121"/>
              <a:gd name="connsiteX93" fmla="*/ 5595730 w 6559826"/>
              <a:gd name="connsiteY93" fmla="*/ 318052 h 2266121"/>
              <a:gd name="connsiteX94" fmla="*/ 5546034 w 6559826"/>
              <a:gd name="connsiteY94" fmla="*/ 308113 h 2266121"/>
              <a:gd name="connsiteX95" fmla="*/ 5466521 w 6559826"/>
              <a:gd name="connsiteY95" fmla="*/ 298174 h 2266121"/>
              <a:gd name="connsiteX96" fmla="*/ 5168347 w 6559826"/>
              <a:gd name="connsiteY96" fmla="*/ 238539 h 2266121"/>
              <a:gd name="connsiteX97" fmla="*/ 4979504 w 6559826"/>
              <a:gd name="connsiteY97" fmla="*/ 198782 h 2266121"/>
              <a:gd name="connsiteX98" fmla="*/ 4880113 w 6559826"/>
              <a:gd name="connsiteY98" fmla="*/ 168965 h 2266121"/>
              <a:gd name="connsiteX99" fmla="*/ 4770782 w 6559826"/>
              <a:gd name="connsiteY99" fmla="*/ 149087 h 2266121"/>
              <a:gd name="connsiteX100" fmla="*/ 4522304 w 6559826"/>
              <a:gd name="connsiteY100" fmla="*/ 79513 h 2266121"/>
              <a:gd name="connsiteX101" fmla="*/ 4393095 w 6559826"/>
              <a:gd name="connsiteY101" fmla="*/ 59634 h 2266121"/>
              <a:gd name="connsiteX102" fmla="*/ 3756991 w 6559826"/>
              <a:gd name="connsiteY102" fmla="*/ 49695 h 2266121"/>
              <a:gd name="connsiteX103" fmla="*/ 3170582 w 6559826"/>
              <a:gd name="connsiteY103" fmla="*/ 29817 h 2266121"/>
              <a:gd name="connsiteX104" fmla="*/ 2733260 w 6559826"/>
              <a:gd name="connsiteY104" fmla="*/ 0 h 2266121"/>
              <a:gd name="connsiteX105" fmla="*/ 2445026 w 6559826"/>
              <a:gd name="connsiteY105" fmla="*/ 19878 h 2266121"/>
              <a:gd name="connsiteX106" fmla="*/ 2295939 w 6559826"/>
              <a:gd name="connsiteY106" fmla="*/ 39756 h 2266121"/>
              <a:gd name="connsiteX107" fmla="*/ 2146852 w 6559826"/>
              <a:gd name="connsiteY107" fmla="*/ 79513 h 2266121"/>
              <a:gd name="connsiteX108" fmla="*/ 1888434 w 6559826"/>
              <a:gd name="connsiteY108" fmla="*/ 119269 h 2266121"/>
              <a:gd name="connsiteX109" fmla="*/ 1828800 w 6559826"/>
              <a:gd name="connsiteY109" fmla="*/ 139147 h 2266121"/>
              <a:gd name="connsiteX110" fmla="*/ 1630017 w 6559826"/>
              <a:gd name="connsiteY110" fmla="*/ 168965 h 2266121"/>
              <a:gd name="connsiteX111" fmla="*/ 1580321 w 6559826"/>
              <a:gd name="connsiteY111" fmla="*/ 188843 h 2266121"/>
              <a:gd name="connsiteX112" fmla="*/ 1500808 w 6559826"/>
              <a:gd name="connsiteY112" fmla="*/ 198782 h 2266121"/>
              <a:gd name="connsiteX113" fmla="*/ 1431234 w 6559826"/>
              <a:gd name="connsiteY113" fmla="*/ 208721 h 2266121"/>
              <a:gd name="connsiteX114" fmla="*/ 1351721 w 6559826"/>
              <a:gd name="connsiteY114" fmla="*/ 228600 h 2266121"/>
              <a:gd name="connsiteX115" fmla="*/ 1172817 w 6559826"/>
              <a:gd name="connsiteY115" fmla="*/ 258417 h 2266121"/>
              <a:gd name="connsiteX116" fmla="*/ 1063487 w 6559826"/>
              <a:gd name="connsiteY116" fmla="*/ 288234 h 2266121"/>
              <a:gd name="connsiteX117" fmla="*/ 1023730 w 6559826"/>
              <a:gd name="connsiteY117" fmla="*/ 298174 h 2266121"/>
              <a:gd name="connsiteX118" fmla="*/ 864704 w 6559826"/>
              <a:gd name="connsiteY118" fmla="*/ 318052 h 2266121"/>
              <a:gd name="connsiteX119" fmla="*/ 775252 w 6559826"/>
              <a:gd name="connsiteY119" fmla="*/ 337930 h 2266121"/>
              <a:gd name="connsiteX120" fmla="*/ 735495 w 6559826"/>
              <a:gd name="connsiteY120" fmla="*/ 347869 h 2266121"/>
              <a:gd name="connsiteX121" fmla="*/ 586408 w 6559826"/>
              <a:gd name="connsiteY121" fmla="*/ 367747 h 2266121"/>
              <a:gd name="connsiteX122" fmla="*/ 496956 w 6559826"/>
              <a:gd name="connsiteY122" fmla="*/ 397565 h 2266121"/>
              <a:gd name="connsiteX123" fmla="*/ 437321 w 6559826"/>
              <a:gd name="connsiteY123" fmla="*/ 417443 h 2266121"/>
              <a:gd name="connsiteX124" fmla="*/ 407504 w 6559826"/>
              <a:gd name="connsiteY124" fmla="*/ 427382 h 2266121"/>
              <a:gd name="connsiteX125" fmla="*/ 308113 w 6559826"/>
              <a:gd name="connsiteY125" fmla="*/ 447260 h 2266121"/>
              <a:gd name="connsiteX126" fmla="*/ 238539 w 6559826"/>
              <a:gd name="connsiteY126" fmla="*/ 467139 h 2266121"/>
              <a:gd name="connsiteX127" fmla="*/ 208721 w 6559826"/>
              <a:gd name="connsiteY127" fmla="*/ 477078 h 2266121"/>
              <a:gd name="connsiteX128" fmla="*/ 159026 w 6559826"/>
              <a:gd name="connsiteY128" fmla="*/ 477078 h 2266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6559826" h="2266121">
                <a:moveTo>
                  <a:pt x="198782" y="357808"/>
                </a:moveTo>
                <a:cubicBezTo>
                  <a:pt x="182217" y="377686"/>
                  <a:pt x="166493" y="398297"/>
                  <a:pt x="149087" y="417443"/>
                </a:cubicBezTo>
                <a:cubicBezTo>
                  <a:pt x="133328" y="434778"/>
                  <a:pt x="99391" y="467139"/>
                  <a:pt x="99391" y="467139"/>
                </a:cubicBezTo>
                <a:cubicBezTo>
                  <a:pt x="71905" y="549596"/>
                  <a:pt x="118048" y="419885"/>
                  <a:pt x="49695" y="556591"/>
                </a:cubicBezTo>
                <a:cubicBezTo>
                  <a:pt x="40324" y="575332"/>
                  <a:pt x="39188" y="597485"/>
                  <a:pt x="29817" y="616226"/>
                </a:cubicBezTo>
                <a:cubicBezTo>
                  <a:pt x="5254" y="665353"/>
                  <a:pt x="14624" y="641926"/>
                  <a:pt x="0" y="685800"/>
                </a:cubicBezTo>
                <a:cubicBezTo>
                  <a:pt x="6626" y="775252"/>
                  <a:pt x="12819" y="864737"/>
                  <a:pt x="19878" y="954156"/>
                </a:cubicBezTo>
                <a:cubicBezTo>
                  <a:pt x="22758" y="990636"/>
                  <a:pt x="26176" y="1027075"/>
                  <a:pt x="29817" y="1063487"/>
                </a:cubicBezTo>
                <a:cubicBezTo>
                  <a:pt x="32802" y="1093339"/>
                  <a:pt x="37540" y="1123020"/>
                  <a:pt x="39756" y="1152939"/>
                </a:cubicBezTo>
                <a:cubicBezTo>
                  <a:pt x="44168" y="1212502"/>
                  <a:pt x="46382" y="1272208"/>
                  <a:pt x="49695" y="1331843"/>
                </a:cubicBezTo>
                <a:cubicBezTo>
                  <a:pt x="53008" y="1461052"/>
                  <a:pt x="51401" y="1590480"/>
                  <a:pt x="59634" y="1719469"/>
                </a:cubicBezTo>
                <a:cubicBezTo>
                  <a:pt x="61374" y="1746734"/>
                  <a:pt x="75022" y="1772034"/>
                  <a:pt x="79513" y="1798982"/>
                </a:cubicBezTo>
                <a:cubicBezTo>
                  <a:pt x="84809" y="1830760"/>
                  <a:pt x="96947" y="1913363"/>
                  <a:pt x="109330" y="1938130"/>
                </a:cubicBezTo>
                <a:cubicBezTo>
                  <a:pt x="115956" y="1951382"/>
                  <a:pt x="123372" y="1964268"/>
                  <a:pt x="129208" y="1977887"/>
                </a:cubicBezTo>
                <a:cubicBezTo>
                  <a:pt x="168256" y="2069000"/>
                  <a:pt x="104453" y="1942018"/>
                  <a:pt x="159026" y="2037521"/>
                </a:cubicBezTo>
                <a:cubicBezTo>
                  <a:pt x="166377" y="2050385"/>
                  <a:pt x="169419" y="2065896"/>
                  <a:pt x="178904" y="2077278"/>
                </a:cubicBezTo>
                <a:cubicBezTo>
                  <a:pt x="186551" y="2086455"/>
                  <a:pt x="198234" y="2091436"/>
                  <a:pt x="208721" y="2097156"/>
                </a:cubicBezTo>
                <a:cubicBezTo>
                  <a:pt x="234735" y="2111346"/>
                  <a:pt x="262824" y="2121667"/>
                  <a:pt x="288234" y="2136913"/>
                </a:cubicBezTo>
                <a:cubicBezTo>
                  <a:pt x="304799" y="2146852"/>
                  <a:pt x="320921" y="2157571"/>
                  <a:pt x="337930" y="2166730"/>
                </a:cubicBezTo>
                <a:cubicBezTo>
                  <a:pt x="364021" y="2180779"/>
                  <a:pt x="392033" y="2191241"/>
                  <a:pt x="417443" y="2206487"/>
                </a:cubicBezTo>
                <a:cubicBezTo>
                  <a:pt x="434008" y="2216426"/>
                  <a:pt x="449486" y="2228458"/>
                  <a:pt x="467139" y="2236304"/>
                </a:cubicBezTo>
                <a:cubicBezTo>
                  <a:pt x="479622" y="2241852"/>
                  <a:pt x="493500" y="2243564"/>
                  <a:pt x="506895" y="2246243"/>
                </a:cubicBezTo>
                <a:cubicBezTo>
                  <a:pt x="554662" y="2255796"/>
                  <a:pt x="597185" y="2260014"/>
                  <a:pt x="646043" y="2266121"/>
                </a:cubicBezTo>
                <a:lnTo>
                  <a:pt x="1381539" y="2246243"/>
                </a:lnTo>
                <a:cubicBezTo>
                  <a:pt x="1474323" y="2243514"/>
                  <a:pt x="1567257" y="2243078"/>
                  <a:pt x="1659834" y="2236304"/>
                </a:cubicBezTo>
                <a:cubicBezTo>
                  <a:pt x="1703294" y="2233124"/>
                  <a:pt x="1745777" y="2221618"/>
                  <a:pt x="1789043" y="2216426"/>
                </a:cubicBezTo>
                <a:cubicBezTo>
                  <a:pt x="1828653" y="2211673"/>
                  <a:pt x="1868556" y="2209800"/>
                  <a:pt x="1908313" y="2206487"/>
                </a:cubicBezTo>
                <a:cubicBezTo>
                  <a:pt x="1948069" y="2199861"/>
                  <a:pt x="1987449" y="2190324"/>
                  <a:pt x="2027582" y="2186608"/>
                </a:cubicBezTo>
                <a:cubicBezTo>
                  <a:pt x="2166490" y="2173746"/>
                  <a:pt x="2306479" y="2173090"/>
                  <a:pt x="2445026" y="2156791"/>
                </a:cubicBezTo>
                <a:cubicBezTo>
                  <a:pt x="2712756" y="2125294"/>
                  <a:pt x="2557312" y="2138802"/>
                  <a:pt x="2912165" y="2126974"/>
                </a:cubicBezTo>
                <a:cubicBezTo>
                  <a:pt x="2958548" y="2120348"/>
                  <a:pt x="3005302" y="2115943"/>
                  <a:pt x="3051313" y="2107095"/>
                </a:cubicBezTo>
                <a:cubicBezTo>
                  <a:pt x="3091555" y="2099356"/>
                  <a:pt x="3130160" y="2084015"/>
                  <a:pt x="3170582" y="2077278"/>
                </a:cubicBezTo>
                <a:cubicBezTo>
                  <a:pt x="3209934" y="2070719"/>
                  <a:pt x="3250242" y="2072092"/>
                  <a:pt x="3289852" y="2067339"/>
                </a:cubicBezTo>
                <a:cubicBezTo>
                  <a:pt x="3333118" y="2062147"/>
                  <a:pt x="3375850" y="2053096"/>
                  <a:pt x="3419060" y="2047460"/>
                </a:cubicBezTo>
                <a:cubicBezTo>
                  <a:pt x="3452076" y="2043153"/>
                  <a:pt x="3485321" y="2040834"/>
                  <a:pt x="3518452" y="2037521"/>
                </a:cubicBezTo>
                <a:cubicBezTo>
                  <a:pt x="3551582" y="2030895"/>
                  <a:pt x="3584975" y="2025469"/>
                  <a:pt x="3617843" y="2017643"/>
                </a:cubicBezTo>
                <a:cubicBezTo>
                  <a:pt x="3654590" y="2008894"/>
                  <a:pt x="3690066" y="1994894"/>
                  <a:pt x="3727174" y="1987826"/>
                </a:cubicBezTo>
                <a:cubicBezTo>
                  <a:pt x="3759882" y="1981596"/>
                  <a:pt x="3793604" y="1982596"/>
                  <a:pt x="3826565" y="1977887"/>
                </a:cubicBezTo>
                <a:cubicBezTo>
                  <a:pt x="3863234" y="1972649"/>
                  <a:pt x="3899452" y="1964634"/>
                  <a:pt x="3935895" y="1958008"/>
                </a:cubicBezTo>
                <a:lnTo>
                  <a:pt x="4015408" y="1928191"/>
                </a:lnTo>
                <a:cubicBezTo>
                  <a:pt x="4025254" y="1924611"/>
                  <a:pt x="4034953" y="1920307"/>
                  <a:pt x="4045226" y="1918252"/>
                </a:cubicBezTo>
                <a:cubicBezTo>
                  <a:pt x="4068198" y="1913658"/>
                  <a:pt x="4091646" y="1911875"/>
                  <a:pt x="4114800" y="1908313"/>
                </a:cubicBezTo>
                <a:cubicBezTo>
                  <a:pt x="4134718" y="1905249"/>
                  <a:pt x="4154556" y="1901687"/>
                  <a:pt x="4174434" y="1898374"/>
                </a:cubicBezTo>
                <a:cubicBezTo>
                  <a:pt x="4190999" y="1888435"/>
                  <a:pt x="4205803" y="1874665"/>
                  <a:pt x="4224130" y="1868556"/>
                </a:cubicBezTo>
                <a:cubicBezTo>
                  <a:pt x="4427680" y="1800705"/>
                  <a:pt x="4200742" y="1896940"/>
                  <a:pt x="4333460" y="1848678"/>
                </a:cubicBezTo>
                <a:cubicBezTo>
                  <a:pt x="4451363" y="1805804"/>
                  <a:pt x="4353177" y="1825982"/>
                  <a:pt x="4472608" y="1808921"/>
                </a:cubicBezTo>
                <a:cubicBezTo>
                  <a:pt x="4485860" y="1802295"/>
                  <a:pt x="4498309" y="1793728"/>
                  <a:pt x="4512365" y="1789043"/>
                </a:cubicBezTo>
                <a:cubicBezTo>
                  <a:pt x="4526257" y="1784412"/>
                  <a:pt x="4611681" y="1770834"/>
                  <a:pt x="4621695" y="1769165"/>
                </a:cubicBezTo>
                <a:cubicBezTo>
                  <a:pt x="4736772" y="1723134"/>
                  <a:pt x="4686097" y="1736406"/>
                  <a:pt x="4770782" y="1719469"/>
                </a:cubicBezTo>
                <a:cubicBezTo>
                  <a:pt x="4790660" y="1709530"/>
                  <a:pt x="4809782" y="1697906"/>
                  <a:pt x="4830417" y="1689652"/>
                </a:cubicBezTo>
                <a:cubicBezTo>
                  <a:pt x="4950560" y="1641596"/>
                  <a:pt x="4765091" y="1734706"/>
                  <a:pt x="4929808" y="1659834"/>
                </a:cubicBezTo>
                <a:cubicBezTo>
                  <a:pt x="5030621" y="1614010"/>
                  <a:pt x="4925151" y="1639076"/>
                  <a:pt x="5039139" y="1620078"/>
                </a:cubicBezTo>
                <a:cubicBezTo>
                  <a:pt x="5062330" y="1610139"/>
                  <a:pt x="5084235" y="1596380"/>
                  <a:pt x="5108713" y="1590260"/>
                </a:cubicBezTo>
                <a:cubicBezTo>
                  <a:pt x="5137818" y="1582984"/>
                  <a:pt x="5168513" y="1584883"/>
                  <a:pt x="5198165" y="1580321"/>
                </a:cubicBezTo>
                <a:cubicBezTo>
                  <a:pt x="5211666" y="1578244"/>
                  <a:pt x="5224481" y="1572826"/>
                  <a:pt x="5237921" y="1570382"/>
                </a:cubicBezTo>
                <a:cubicBezTo>
                  <a:pt x="5260970" y="1566191"/>
                  <a:pt x="5284304" y="1563756"/>
                  <a:pt x="5307495" y="1560443"/>
                </a:cubicBezTo>
                <a:cubicBezTo>
                  <a:pt x="5410128" y="1526233"/>
                  <a:pt x="5323162" y="1551270"/>
                  <a:pt x="5436704" y="1530626"/>
                </a:cubicBezTo>
                <a:cubicBezTo>
                  <a:pt x="5506613" y="1517915"/>
                  <a:pt x="5461962" y="1513282"/>
                  <a:pt x="5565913" y="1500808"/>
                </a:cubicBezTo>
                <a:cubicBezTo>
                  <a:pt x="5618647" y="1494480"/>
                  <a:pt x="5671930" y="1494182"/>
                  <a:pt x="5724939" y="1490869"/>
                </a:cubicBezTo>
                <a:cubicBezTo>
                  <a:pt x="5834774" y="1463411"/>
                  <a:pt x="5781285" y="1485471"/>
                  <a:pt x="5883965" y="1421295"/>
                </a:cubicBezTo>
                <a:lnTo>
                  <a:pt x="5883965" y="1421295"/>
                </a:lnTo>
                <a:cubicBezTo>
                  <a:pt x="5923452" y="1405500"/>
                  <a:pt x="5937605" y="1401435"/>
                  <a:pt x="5973417" y="1381539"/>
                </a:cubicBezTo>
                <a:cubicBezTo>
                  <a:pt x="5990304" y="1372157"/>
                  <a:pt x="6006226" y="1361103"/>
                  <a:pt x="6023113" y="1351721"/>
                </a:cubicBezTo>
                <a:cubicBezTo>
                  <a:pt x="6036065" y="1344526"/>
                  <a:pt x="6050164" y="1339466"/>
                  <a:pt x="6062869" y="1331843"/>
                </a:cubicBezTo>
                <a:cubicBezTo>
                  <a:pt x="6062928" y="1331808"/>
                  <a:pt x="6137384" y="1282166"/>
                  <a:pt x="6152321" y="1272208"/>
                </a:cubicBezTo>
                <a:lnTo>
                  <a:pt x="6182139" y="1252330"/>
                </a:lnTo>
                <a:lnTo>
                  <a:pt x="6211956" y="1232452"/>
                </a:lnTo>
                <a:cubicBezTo>
                  <a:pt x="6231503" y="1203131"/>
                  <a:pt x="6232951" y="1196734"/>
                  <a:pt x="6261652" y="1172817"/>
                </a:cubicBezTo>
                <a:cubicBezTo>
                  <a:pt x="6270829" y="1165170"/>
                  <a:pt x="6283022" y="1161386"/>
                  <a:pt x="6291469" y="1152939"/>
                </a:cubicBezTo>
                <a:cubicBezTo>
                  <a:pt x="6365438" y="1078970"/>
                  <a:pt x="6280835" y="1140150"/>
                  <a:pt x="6351104" y="1093304"/>
                </a:cubicBezTo>
                <a:cubicBezTo>
                  <a:pt x="6409233" y="1006109"/>
                  <a:pt x="6376531" y="1052773"/>
                  <a:pt x="6450495" y="954156"/>
                </a:cubicBezTo>
                <a:cubicBezTo>
                  <a:pt x="6460434" y="940904"/>
                  <a:pt x="6468600" y="926114"/>
                  <a:pt x="6480313" y="914400"/>
                </a:cubicBezTo>
                <a:lnTo>
                  <a:pt x="6510130" y="884582"/>
                </a:lnTo>
                <a:cubicBezTo>
                  <a:pt x="6513443" y="874643"/>
                  <a:pt x="6515384" y="864136"/>
                  <a:pt x="6520069" y="854765"/>
                </a:cubicBezTo>
                <a:cubicBezTo>
                  <a:pt x="6532608" y="829686"/>
                  <a:pt x="6541334" y="823560"/>
                  <a:pt x="6559826" y="805069"/>
                </a:cubicBezTo>
                <a:cubicBezTo>
                  <a:pt x="6556513" y="795130"/>
                  <a:pt x="6554572" y="784623"/>
                  <a:pt x="6549887" y="775252"/>
                </a:cubicBezTo>
                <a:cubicBezTo>
                  <a:pt x="6536698" y="748875"/>
                  <a:pt x="6511649" y="724018"/>
                  <a:pt x="6490252" y="705678"/>
                </a:cubicBezTo>
                <a:cubicBezTo>
                  <a:pt x="6481182" y="697904"/>
                  <a:pt x="6470373" y="692426"/>
                  <a:pt x="6460434" y="685800"/>
                </a:cubicBezTo>
                <a:cubicBezTo>
                  <a:pt x="6453808" y="675861"/>
                  <a:pt x="6448422" y="664972"/>
                  <a:pt x="6440556" y="655982"/>
                </a:cubicBezTo>
                <a:cubicBezTo>
                  <a:pt x="6425129" y="638352"/>
                  <a:pt x="6403854" y="625779"/>
                  <a:pt x="6390860" y="606287"/>
                </a:cubicBezTo>
                <a:cubicBezTo>
                  <a:pt x="6384234" y="596348"/>
                  <a:pt x="6380159" y="584116"/>
                  <a:pt x="6370982" y="576469"/>
                </a:cubicBezTo>
                <a:cubicBezTo>
                  <a:pt x="6359600" y="566984"/>
                  <a:pt x="6344178" y="563786"/>
                  <a:pt x="6331226" y="556591"/>
                </a:cubicBezTo>
                <a:cubicBezTo>
                  <a:pt x="6314339" y="547209"/>
                  <a:pt x="6297250" y="538003"/>
                  <a:pt x="6281530" y="526774"/>
                </a:cubicBezTo>
                <a:cubicBezTo>
                  <a:pt x="6273905" y="521327"/>
                  <a:pt x="6269449" y="512093"/>
                  <a:pt x="6261652" y="506895"/>
                </a:cubicBezTo>
                <a:cubicBezTo>
                  <a:pt x="6200437" y="466085"/>
                  <a:pt x="6242909" y="507805"/>
                  <a:pt x="6192078" y="467139"/>
                </a:cubicBezTo>
                <a:cubicBezTo>
                  <a:pt x="6184761" y="461285"/>
                  <a:pt x="6180581" y="451451"/>
                  <a:pt x="6172200" y="447260"/>
                </a:cubicBezTo>
                <a:cubicBezTo>
                  <a:pt x="6159982" y="441151"/>
                  <a:pt x="6145527" y="441246"/>
                  <a:pt x="6132443" y="437321"/>
                </a:cubicBezTo>
                <a:cubicBezTo>
                  <a:pt x="6112373" y="431300"/>
                  <a:pt x="6092263" y="425225"/>
                  <a:pt x="6072808" y="417443"/>
                </a:cubicBezTo>
                <a:cubicBezTo>
                  <a:pt x="6056243" y="410817"/>
                  <a:pt x="6040165" y="402812"/>
                  <a:pt x="6023113" y="397565"/>
                </a:cubicBezTo>
                <a:cubicBezTo>
                  <a:pt x="5940799" y="372238"/>
                  <a:pt x="5958193" y="382593"/>
                  <a:pt x="5883965" y="367747"/>
                </a:cubicBezTo>
                <a:cubicBezTo>
                  <a:pt x="5870570" y="365068"/>
                  <a:pt x="5857763" y="359502"/>
                  <a:pt x="5844208" y="357808"/>
                </a:cubicBezTo>
                <a:cubicBezTo>
                  <a:pt x="5804622" y="352860"/>
                  <a:pt x="5764695" y="351182"/>
                  <a:pt x="5724939" y="347869"/>
                </a:cubicBezTo>
                <a:cubicBezTo>
                  <a:pt x="5701748" y="341243"/>
                  <a:pt x="5678867" y="333414"/>
                  <a:pt x="5655365" y="327991"/>
                </a:cubicBezTo>
                <a:cubicBezTo>
                  <a:pt x="5635729" y="323460"/>
                  <a:pt x="5615557" y="321657"/>
                  <a:pt x="5595730" y="318052"/>
                </a:cubicBezTo>
                <a:cubicBezTo>
                  <a:pt x="5579109" y="315030"/>
                  <a:pt x="5562731" y="310682"/>
                  <a:pt x="5546034" y="308113"/>
                </a:cubicBezTo>
                <a:cubicBezTo>
                  <a:pt x="5519634" y="304052"/>
                  <a:pt x="5492678" y="303586"/>
                  <a:pt x="5466521" y="298174"/>
                </a:cubicBezTo>
                <a:cubicBezTo>
                  <a:pt x="5151125" y="232919"/>
                  <a:pt x="5361387" y="259987"/>
                  <a:pt x="5168347" y="238539"/>
                </a:cubicBezTo>
                <a:cubicBezTo>
                  <a:pt x="4954807" y="167357"/>
                  <a:pt x="5208160" y="244513"/>
                  <a:pt x="4979504" y="198782"/>
                </a:cubicBezTo>
                <a:cubicBezTo>
                  <a:pt x="4945587" y="191999"/>
                  <a:pt x="4913761" y="176976"/>
                  <a:pt x="4880113" y="168965"/>
                </a:cubicBezTo>
                <a:cubicBezTo>
                  <a:pt x="4844079" y="160386"/>
                  <a:pt x="4806838" y="157571"/>
                  <a:pt x="4770782" y="149087"/>
                </a:cubicBezTo>
                <a:cubicBezTo>
                  <a:pt x="4608249" y="110844"/>
                  <a:pt x="4859233" y="127645"/>
                  <a:pt x="4522304" y="79513"/>
                </a:cubicBezTo>
                <a:cubicBezTo>
                  <a:pt x="4432780" y="66724"/>
                  <a:pt x="4475838" y="73426"/>
                  <a:pt x="4393095" y="59634"/>
                </a:cubicBezTo>
                <a:cubicBezTo>
                  <a:pt x="4159548" y="-33785"/>
                  <a:pt x="4386842" y="49695"/>
                  <a:pt x="3756991" y="49695"/>
                </a:cubicBezTo>
                <a:cubicBezTo>
                  <a:pt x="3685308" y="49695"/>
                  <a:pt x="3286743" y="37231"/>
                  <a:pt x="3170582" y="29817"/>
                </a:cubicBezTo>
                <a:cubicBezTo>
                  <a:pt x="2436292" y="-17052"/>
                  <a:pt x="3368973" y="31785"/>
                  <a:pt x="2733260" y="0"/>
                </a:cubicBezTo>
                <a:lnTo>
                  <a:pt x="2445026" y="19878"/>
                </a:lnTo>
                <a:cubicBezTo>
                  <a:pt x="2417291" y="22068"/>
                  <a:pt x="2330255" y="31585"/>
                  <a:pt x="2295939" y="39756"/>
                </a:cubicBezTo>
                <a:cubicBezTo>
                  <a:pt x="2245905" y="51669"/>
                  <a:pt x="2197403" y="70035"/>
                  <a:pt x="2146852" y="79513"/>
                </a:cubicBezTo>
                <a:cubicBezTo>
                  <a:pt x="1955100" y="115466"/>
                  <a:pt x="2041491" y="103964"/>
                  <a:pt x="1888434" y="119269"/>
                </a:cubicBezTo>
                <a:cubicBezTo>
                  <a:pt x="1868556" y="125895"/>
                  <a:pt x="1849128" y="134065"/>
                  <a:pt x="1828800" y="139147"/>
                </a:cubicBezTo>
                <a:cubicBezTo>
                  <a:pt x="1740769" y="161155"/>
                  <a:pt x="1719657" y="160001"/>
                  <a:pt x="1630017" y="168965"/>
                </a:cubicBezTo>
                <a:cubicBezTo>
                  <a:pt x="1613452" y="175591"/>
                  <a:pt x="1597705" y="184831"/>
                  <a:pt x="1580321" y="188843"/>
                </a:cubicBezTo>
                <a:cubicBezTo>
                  <a:pt x="1554294" y="194849"/>
                  <a:pt x="1527284" y="195252"/>
                  <a:pt x="1500808" y="198782"/>
                </a:cubicBezTo>
                <a:cubicBezTo>
                  <a:pt x="1477587" y="201878"/>
                  <a:pt x="1454206" y="204127"/>
                  <a:pt x="1431234" y="208721"/>
                </a:cubicBezTo>
                <a:cubicBezTo>
                  <a:pt x="1404444" y="214079"/>
                  <a:pt x="1378341" y="222457"/>
                  <a:pt x="1351721" y="228600"/>
                </a:cubicBezTo>
                <a:cubicBezTo>
                  <a:pt x="1292814" y="242194"/>
                  <a:pt x="1232583" y="249879"/>
                  <a:pt x="1172817" y="258417"/>
                </a:cubicBezTo>
                <a:cubicBezTo>
                  <a:pt x="1079722" y="289448"/>
                  <a:pt x="1147784" y="269501"/>
                  <a:pt x="1063487" y="288234"/>
                </a:cubicBezTo>
                <a:cubicBezTo>
                  <a:pt x="1050152" y="291197"/>
                  <a:pt x="1037170" y="295730"/>
                  <a:pt x="1023730" y="298174"/>
                </a:cubicBezTo>
                <a:cubicBezTo>
                  <a:pt x="857037" y="328483"/>
                  <a:pt x="1063779" y="284873"/>
                  <a:pt x="864704" y="318052"/>
                </a:cubicBezTo>
                <a:cubicBezTo>
                  <a:pt x="834575" y="323073"/>
                  <a:pt x="805014" y="331062"/>
                  <a:pt x="775252" y="337930"/>
                </a:cubicBezTo>
                <a:cubicBezTo>
                  <a:pt x="761942" y="341002"/>
                  <a:pt x="748935" y="345425"/>
                  <a:pt x="735495" y="347869"/>
                </a:cubicBezTo>
                <a:cubicBezTo>
                  <a:pt x="705318" y="353356"/>
                  <a:pt x="614098" y="364286"/>
                  <a:pt x="586408" y="367747"/>
                </a:cubicBezTo>
                <a:cubicBezTo>
                  <a:pt x="513520" y="404193"/>
                  <a:pt x="581730" y="374445"/>
                  <a:pt x="496956" y="397565"/>
                </a:cubicBezTo>
                <a:cubicBezTo>
                  <a:pt x="476741" y="403078"/>
                  <a:pt x="457199" y="410817"/>
                  <a:pt x="437321" y="417443"/>
                </a:cubicBezTo>
                <a:cubicBezTo>
                  <a:pt x="427382" y="420756"/>
                  <a:pt x="417777" y="425327"/>
                  <a:pt x="407504" y="427382"/>
                </a:cubicBezTo>
                <a:cubicBezTo>
                  <a:pt x="374374" y="434008"/>
                  <a:pt x="340165" y="436575"/>
                  <a:pt x="308113" y="447260"/>
                </a:cubicBezTo>
                <a:cubicBezTo>
                  <a:pt x="236639" y="471086"/>
                  <a:pt x="325874" y="442186"/>
                  <a:pt x="238539" y="467139"/>
                </a:cubicBezTo>
                <a:cubicBezTo>
                  <a:pt x="228465" y="470017"/>
                  <a:pt x="219117" y="475779"/>
                  <a:pt x="208721" y="477078"/>
                </a:cubicBezTo>
                <a:cubicBezTo>
                  <a:pt x="192284" y="479133"/>
                  <a:pt x="175591" y="477078"/>
                  <a:pt x="159026" y="47707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6816306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404040"/>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B0DF90E-6BAD-4E82-8FDF-717C9A357378}"/>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24"/>
            <a:ext cx="9144000" cy="6861324"/>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13">
            <a:extLst>
              <a:ext uri="{FF2B5EF4-FFF2-40B4-BE49-F238E27FC236}">
                <a16:creationId xmlns:a16="http://schemas.microsoft.com/office/drawing/2014/main" id="{13DCC859-0434-4BB8-B6C5-09C88AE698FB}"/>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840065" cy="6858000"/>
          </a:xfrm>
          <a:custGeom>
            <a:avLst/>
            <a:gdLst>
              <a:gd name="connsiteX0" fmla="*/ 0 w 11786754"/>
              <a:gd name="connsiteY0" fmla="*/ 0 h 6858000"/>
              <a:gd name="connsiteX1" fmla="*/ 8610600 w 11786754"/>
              <a:gd name="connsiteY1" fmla="*/ 0 h 6858000"/>
              <a:gd name="connsiteX2" fmla="*/ 11786754 w 11786754"/>
              <a:gd name="connsiteY2" fmla="*/ 6858000 h 6858000"/>
              <a:gd name="connsiteX3" fmla="*/ 0 w 1178675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786754" h="6858000">
                <a:moveTo>
                  <a:pt x="0" y="0"/>
                </a:moveTo>
                <a:lnTo>
                  <a:pt x="8610600" y="0"/>
                </a:lnTo>
                <a:lnTo>
                  <a:pt x="11786754" y="6858000"/>
                </a:lnTo>
                <a:lnTo>
                  <a:pt x="0" y="6858000"/>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Freeform 11">
            <a:extLst>
              <a:ext uri="{FF2B5EF4-FFF2-40B4-BE49-F238E27FC236}">
                <a16:creationId xmlns:a16="http://schemas.microsoft.com/office/drawing/2014/main" id="{08E7ACFB-B791-4C23-8B17-013FEDC09A89}"/>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686050" cy="6858000"/>
          </a:xfrm>
          <a:custGeom>
            <a:avLst/>
            <a:gdLst>
              <a:gd name="connsiteX0" fmla="*/ 0 w 3581400"/>
              <a:gd name="connsiteY0" fmla="*/ 0 h 6858000"/>
              <a:gd name="connsiteX1" fmla="*/ 405246 w 3581400"/>
              <a:gd name="connsiteY1" fmla="*/ 0 h 6858000"/>
              <a:gd name="connsiteX2" fmla="*/ 3581400 w 3581400"/>
              <a:gd name="connsiteY2" fmla="*/ 6858000 h 6858000"/>
              <a:gd name="connsiteX3" fmla="*/ 0 w 3581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581400" h="6858000">
                <a:moveTo>
                  <a:pt x="0" y="0"/>
                </a:moveTo>
                <a:lnTo>
                  <a:pt x="405246" y="0"/>
                </a:lnTo>
                <a:lnTo>
                  <a:pt x="3581400" y="6858000"/>
                </a:lnTo>
                <a:lnTo>
                  <a:pt x="0" y="6858000"/>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aphicFrame>
        <p:nvGraphicFramePr>
          <p:cNvPr id="6" name="Content Placeholder 3"/>
          <p:cNvGraphicFramePr>
            <a:graphicFrameLocks noGrp="1"/>
          </p:cNvGraphicFramePr>
          <p:nvPr>
            <p:ph idx="1"/>
            <p:extLst>
              <p:ext uri="{D42A27DB-BD31-4B8C-83A1-F6EECF244321}">
                <p14:modId xmlns:p14="http://schemas.microsoft.com/office/powerpoint/2010/main" val="2946144578"/>
              </p:ext>
            </p:extLst>
          </p:nvPr>
        </p:nvGraphicFramePr>
        <p:xfrm>
          <a:off x="628650" y="2022475"/>
          <a:ext cx="7886700" cy="41544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a:extLst>
              <a:ext uri="{FF2B5EF4-FFF2-40B4-BE49-F238E27FC236}">
                <a16:creationId xmlns:a16="http://schemas.microsoft.com/office/drawing/2014/main" id="{D9CF4296-E4FB-4AA6-8396-FA9C9D359B98}"/>
              </a:ext>
            </a:extLst>
          </p:cNvPr>
          <p:cNvSpPr>
            <a:spLocks noGrp="1"/>
          </p:cNvSpPr>
          <p:nvPr>
            <p:ph type="title"/>
          </p:nvPr>
        </p:nvSpPr>
        <p:spPr>
          <a:xfrm>
            <a:off x="624751" y="365125"/>
            <a:ext cx="7890527" cy="1325563"/>
          </a:xfrm>
        </p:spPr>
        <p:txBody>
          <a:bodyPr vert="horz" lIns="91440" tIns="45720" rIns="91440" bIns="45720" rtlCol="0" anchor="ctr">
            <a:normAutofit/>
          </a:bodyPr>
          <a:lstStyle/>
          <a:p>
            <a:pPr algn="l"/>
            <a:r>
              <a:rPr lang="en-US" sz="4400" b="1" kern="1200" dirty="0">
                <a:solidFill>
                  <a:schemeClr val="tx1"/>
                </a:solidFill>
                <a:latin typeface="+mj-lt"/>
                <a:ea typeface="+mj-ea"/>
                <a:cs typeface="+mj-cs"/>
              </a:rPr>
              <a:t>Structure and Scenarios</a:t>
            </a:r>
          </a:p>
        </p:txBody>
      </p:sp>
    </p:spTree>
    <p:extLst>
      <p:ext uri="{BB962C8B-B14F-4D97-AF65-F5344CB8AC3E}">
        <p14:creationId xmlns:p14="http://schemas.microsoft.com/office/powerpoint/2010/main" val="3275429643"/>
      </p:ext>
    </p:extLst>
  </p:cSld>
  <p:clrMapOvr>
    <a:overrideClrMapping bg1="dk1" tx1="lt1" bg2="dk2" tx2="lt2" accent1="accent1" accent2="accent2" accent3="accent3" accent4="accent4" accent5="accent5" accent6="accent6" hlink="hlink" folHlink="folHlink"/>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85EB61ED-58B2-4370-BB8A-CE28378AD0DD}"/>
              </a:ext>
            </a:extLst>
          </p:cNvPr>
          <p:cNvSpPr>
            <a:spLocks noGrp="1"/>
          </p:cNvSpPr>
          <p:nvPr>
            <p:ph idx="1"/>
          </p:nvPr>
        </p:nvSpPr>
        <p:spPr/>
        <p:txBody>
          <a:bodyPr/>
          <a:lstStyle/>
          <a:p>
            <a:r>
              <a:rPr lang="en-US" dirty="0"/>
              <a:t>I have put in a general table for issues associated with debt and specific issue by issue items. The table below illustrates general items. Note there are some scalars and some time series variables.</a:t>
            </a:r>
          </a:p>
        </p:txBody>
      </p:sp>
      <p:sp>
        <p:nvSpPr>
          <p:cNvPr id="3" name="Title 2">
            <a:extLst>
              <a:ext uri="{FF2B5EF4-FFF2-40B4-BE49-F238E27FC236}">
                <a16:creationId xmlns:a16="http://schemas.microsoft.com/office/drawing/2014/main" id="{08F5252C-F17D-4EF2-AAFF-978CE092E293}"/>
              </a:ext>
            </a:extLst>
          </p:cNvPr>
          <p:cNvSpPr>
            <a:spLocks noGrp="1"/>
          </p:cNvSpPr>
          <p:nvPr>
            <p:ph type="title"/>
          </p:nvPr>
        </p:nvSpPr>
        <p:spPr/>
        <p:txBody>
          <a:bodyPr/>
          <a:lstStyle/>
          <a:p>
            <a:r>
              <a:rPr lang="en-US" dirty="0"/>
              <a:t>Reading In Tables</a:t>
            </a:r>
          </a:p>
        </p:txBody>
      </p:sp>
      <p:pic>
        <p:nvPicPr>
          <p:cNvPr id="5" name="Picture 4">
            <a:extLst>
              <a:ext uri="{FF2B5EF4-FFF2-40B4-BE49-F238E27FC236}">
                <a16:creationId xmlns:a16="http://schemas.microsoft.com/office/drawing/2014/main" id="{239CD0C0-98B0-4E83-822B-E11C6A8C805A}"/>
              </a:ext>
            </a:extLst>
          </p:cNvPr>
          <p:cNvPicPr>
            <a:picLocks noChangeAspect="1"/>
          </p:cNvPicPr>
          <p:nvPr/>
        </p:nvPicPr>
        <p:blipFill>
          <a:blip r:embed="rId2"/>
          <a:stretch>
            <a:fillRect/>
          </a:stretch>
        </p:blipFill>
        <p:spPr>
          <a:xfrm>
            <a:off x="0" y="3512688"/>
            <a:ext cx="8634952" cy="3280955"/>
          </a:xfrm>
          <a:prstGeom prst="rect">
            <a:avLst/>
          </a:prstGeom>
        </p:spPr>
      </p:pic>
    </p:spTree>
    <p:extLst>
      <p:ext uri="{BB962C8B-B14F-4D97-AF65-F5344CB8AC3E}">
        <p14:creationId xmlns:p14="http://schemas.microsoft.com/office/powerpoint/2010/main" val="3383925776"/>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4AB59CEB-4087-41A1-AC86-76881A1D8407}"/>
              </a:ext>
            </a:extLst>
          </p:cNvPr>
          <p:cNvSpPr>
            <a:spLocks noGrp="1"/>
          </p:cNvSpPr>
          <p:nvPr>
            <p:ph idx="1"/>
          </p:nvPr>
        </p:nvSpPr>
        <p:spPr/>
        <p:txBody>
          <a:bodyPr/>
          <a:lstStyle/>
          <a:p>
            <a:r>
              <a:rPr lang="en-US" dirty="0"/>
              <a:t>There can be a number of different parameters with debt facilities and there can be many different debt issues.  These can be modified.</a:t>
            </a:r>
          </a:p>
          <a:p>
            <a:endParaRPr lang="en-US" dirty="0"/>
          </a:p>
        </p:txBody>
      </p:sp>
      <p:sp>
        <p:nvSpPr>
          <p:cNvPr id="3" name="Title 2">
            <a:extLst>
              <a:ext uri="{FF2B5EF4-FFF2-40B4-BE49-F238E27FC236}">
                <a16:creationId xmlns:a16="http://schemas.microsoft.com/office/drawing/2014/main" id="{93E13606-2C7B-455C-B63A-B166C3B0D2C7}"/>
              </a:ext>
            </a:extLst>
          </p:cNvPr>
          <p:cNvSpPr>
            <a:spLocks noGrp="1"/>
          </p:cNvSpPr>
          <p:nvPr>
            <p:ph type="title"/>
          </p:nvPr>
        </p:nvSpPr>
        <p:spPr/>
        <p:txBody>
          <a:bodyPr/>
          <a:lstStyle/>
          <a:p>
            <a:r>
              <a:rPr lang="en-US" dirty="0"/>
              <a:t>Reading in Debt Issues</a:t>
            </a:r>
          </a:p>
        </p:txBody>
      </p:sp>
      <p:pic>
        <p:nvPicPr>
          <p:cNvPr id="5" name="Picture 4">
            <a:extLst>
              <a:ext uri="{FF2B5EF4-FFF2-40B4-BE49-F238E27FC236}">
                <a16:creationId xmlns:a16="http://schemas.microsoft.com/office/drawing/2014/main" id="{C0FE0F29-9321-4EC1-A82D-AFE882D5D29B}"/>
              </a:ext>
            </a:extLst>
          </p:cNvPr>
          <p:cNvPicPr>
            <a:picLocks noChangeAspect="1"/>
          </p:cNvPicPr>
          <p:nvPr/>
        </p:nvPicPr>
        <p:blipFill>
          <a:blip r:embed="rId2"/>
          <a:stretch>
            <a:fillRect/>
          </a:stretch>
        </p:blipFill>
        <p:spPr>
          <a:xfrm>
            <a:off x="129209" y="2981163"/>
            <a:ext cx="8706678" cy="2988411"/>
          </a:xfrm>
          <a:prstGeom prst="rect">
            <a:avLst/>
          </a:prstGeom>
        </p:spPr>
      </p:pic>
    </p:spTree>
    <p:extLst>
      <p:ext uri="{BB962C8B-B14F-4D97-AF65-F5344CB8AC3E}">
        <p14:creationId xmlns:p14="http://schemas.microsoft.com/office/powerpoint/2010/main" val="3429023926"/>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ED5205A7-027A-48FC-916D-44F4DB786B4B}"/>
              </a:ext>
            </a:extLst>
          </p:cNvPr>
          <p:cNvSpPr>
            <a:spLocks noGrp="1"/>
          </p:cNvSpPr>
          <p:nvPr>
            <p:ph idx="1"/>
          </p:nvPr>
        </p:nvSpPr>
        <p:spPr/>
        <p:txBody>
          <a:bodyPr>
            <a:normAutofit lnSpcReduction="10000"/>
          </a:bodyPr>
          <a:lstStyle/>
          <a:p>
            <a:r>
              <a:rPr lang="en-US" dirty="0"/>
              <a:t>Part 1: Debt Options</a:t>
            </a:r>
          </a:p>
          <a:p>
            <a:pPr lvl="1"/>
            <a:r>
              <a:rPr lang="en-US" dirty="0"/>
              <a:t>Development Cost</a:t>
            </a:r>
          </a:p>
          <a:p>
            <a:pPr lvl="1"/>
            <a:r>
              <a:rPr lang="en-US" dirty="0"/>
              <a:t>Up-front Equity Percent</a:t>
            </a:r>
          </a:p>
          <a:p>
            <a:pPr lvl="1"/>
            <a:r>
              <a:rPr lang="en-US" dirty="0"/>
              <a:t>Total Senior Debt</a:t>
            </a:r>
          </a:p>
          <a:p>
            <a:pPr lvl="1"/>
            <a:r>
              <a:rPr lang="en-US" dirty="0"/>
              <a:t>DSRA parameters</a:t>
            </a:r>
          </a:p>
          <a:p>
            <a:pPr lvl="1"/>
            <a:r>
              <a:rPr lang="en-US" dirty="0"/>
              <a:t>MRA Parameters</a:t>
            </a:r>
          </a:p>
          <a:p>
            <a:r>
              <a:rPr lang="en-US" dirty="0"/>
              <a:t>Part 2: Debt Features by Issue</a:t>
            </a:r>
          </a:p>
          <a:p>
            <a:pPr lvl="1"/>
            <a:r>
              <a:rPr lang="en-US" dirty="0"/>
              <a:t>Percent of Senior/Sub Debt</a:t>
            </a:r>
          </a:p>
          <a:p>
            <a:pPr lvl="1"/>
            <a:r>
              <a:rPr lang="en-US" dirty="0"/>
              <a:t>Interest Rate</a:t>
            </a:r>
          </a:p>
          <a:p>
            <a:pPr lvl="1"/>
            <a:r>
              <a:rPr lang="en-US" dirty="0"/>
              <a:t>Up-Front and Commitment Fee</a:t>
            </a:r>
          </a:p>
          <a:p>
            <a:pPr lvl="1"/>
            <a:r>
              <a:rPr lang="en-US" dirty="0"/>
              <a:t>Repayment</a:t>
            </a:r>
          </a:p>
          <a:p>
            <a:pPr lvl="1"/>
            <a:endParaRPr lang="en-US" dirty="0"/>
          </a:p>
        </p:txBody>
      </p:sp>
      <p:sp>
        <p:nvSpPr>
          <p:cNvPr id="3" name="Title 2">
            <a:extLst>
              <a:ext uri="{FF2B5EF4-FFF2-40B4-BE49-F238E27FC236}">
                <a16:creationId xmlns:a16="http://schemas.microsoft.com/office/drawing/2014/main" id="{1FA7706A-E21D-441D-B7EA-E65725C301D7}"/>
              </a:ext>
            </a:extLst>
          </p:cNvPr>
          <p:cNvSpPr>
            <a:spLocks noGrp="1"/>
          </p:cNvSpPr>
          <p:nvPr>
            <p:ph type="title"/>
          </p:nvPr>
        </p:nvSpPr>
        <p:spPr/>
        <p:txBody>
          <a:bodyPr/>
          <a:lstStyle/>
          <a:p>
            <a:r>
              <a:rPr lang="en-US" dirty="0"/>
              <a:t>Link Inputs and Items in Model to Table</a:t>
            </a:r>
          </a:p>
        </p:txBody>
      </p:sp>
    </p:spTree>
    <p:extLst>
      <p:ext uri="{BB962C8B-B14F-4D97-AF65-F5344CB8AC3E}">
        <p14:creationId xmlns:p14="http://schemas.microsoft.com/office/powerpoint/2010/main" val="514167831"/>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88D1C6F5-AB20-4B48-963D-BEE6E4DF8EA7}"/>
              </a:ext>
            </a:extLst>
          </p:cNvPr>
          <p:cNvSpPr>
            <a:spLocks noGrp="1"/>
          </p:cNvSpPr>
          <p:nvPr>
            <p:ph idx="1"/>
          </p:nvPr>
        </p:nvSpPr>
        <p:spPr/>
        <p:txBody>
          <a:bodyPr/>
          <a:lstStyle/>
          <a:p>
            <a:r>
              <a:rPr lang="en-US" dirty="0"/>
              <a:t>Start with project uses and sources – equity is the remainder in the sources (do not know the IDC, fees, DSRA yet)</a:t>
            </a:r>
          </a:p>
          <a:p>
            <a:r>
              <a:rPr lang="en-US" dirty="0"/>
              <a:t>Move to financing during construction and mimic calculations with option for pro-rata or equity up-front</a:t>
            </a:r>
          </a:p>
          <a:p>
            <a:r>
              <a:rPr lang="en-US" dirty="0"/>
              <a:t>Next move to repayment with IDC depreciation and sculpting</a:t>
            </a:r>
          </a:p>
          <a:p>
            <a:r>
              <a:rPr lang="en-US" dirty="0"/>
              <a:t>As with excel sheet, do not use un-necessary functions and techniques</a:t>
            </a:r>
          </a:p>
        </p:txBody>
      </p:sp>
      <p:sp>
        <p:nvSpPr>
          <p:cNvPr id="3" name="Title 2">
            <a:extLst>
              <a:ext uri="{FF2B5EF4-FFF2-40B4-BE49-F238E27FC236}">
                <a16:creationId xmlns:a16="http://schemas.microsoft.com/office/drawing/2014/main" id="{7129C562-A6B4-42EC-972B-5ED84BAEFCE9}"/>
              </a:ext>
            </a:extLst>
          </p:cNvPr>
          <p:cNvSpPr>
            <a:spLocks noGrp="1"/>
          </p:cNvSpPr>
          <p:nvPr>
            <p:ph type="title"/>
          </p:nvPr>
        </p:nvSpPr>
        <p:spPr/>
        <p:txBody>
          <a:bodyPr/>
          <a:lstStyle/>
          <a:p>
            <a:r>
              <a:rPr lang="en-US" dirty="0"/>
              <a:t>Mimic Funding Calculations in the UDF</a:t>
            </a:r>
          </a:p>
        </p:txBody>
      </p:sp>
    </p:spTree>
    <p:extLst>
      <p:ext uri="{BB962C8B-B14F-4D97-AF65-F5344CB8AC3E}">
        <p14:creationId xmlns:p14="http://schemas.microsoft.com/office/powerpoint/2010/main" val="4128206806"/>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AACDA92E-51E5-4BFD-B90B-FB5DE1403DDE}"/>
              </a:ext>
            </a:extLst>
          </p:cNvPr>
          <p:cNvSpPr>
            <a:spLocks noGrp="1"/>
          </p:cNvSpPr>
          <p:nvPr>
            <p:ph idx="1"/>
          </p:nvPr>
        </p:nvSpPr>
        <p:spPr/>
        <p:txBody>
          <a:bodyPr/>
          <a:lstStyle/>
          <a:p>
            <a:r>
              <a:rPr lang="en-US" dirty="0"/>
              <a:t>You can work through the function as it will be very similar to the file we have been using</a:t>
            </a:r>
          </a:p>
          <a:p>
            <a:endParaRPr lang="en-US" dirty="0"/>
          </a:p>
        </p:txBody>
      </p:sp>
      <p:sp>
        <p:nvSpPr>
          <p:cNvPr id="3" name="Title 2">
            <a:extLst>
              <a:ext uri="{FF2B5EF4-FFF2-40B4-BE49-F238E27FC236}">
                <a16:creationId xmlns:a16="http://schemas.microsoft.com/office/drawing/2014/main" id="{C708835B-751F-48B3-B21F-DAE2B42BE01F}"/>
              </a:ext>
            </a:extLst>
          </p:cNvPr>
          <p:cNvSpPr>
            <a:spLocks noGrp="1"/>
          </p:cNvSpPr>
          <p:nvPr>
            <p:ph type="title"/>
          </p:nvPr>
        </p:nvSpPr>
        <p:spPr/>
        <p:txBody>
          <a:bodyPr/>
          <a:lstStyle/>
          <a:p>
            <a:r>
              <a:rPr lang="en-US" dirty="0"/>
              <a:t>Illustration of the Function</a:t>
            </a:r>
          </a:p>
        </p:txBody>
      </p:sp>
      <p:pic>
        <p:nvPicPr>
          <p:cNvPr id="5" name="Picture 4">
            <a:extLst>
              <a:ext uri="{FF2B5EF4-FFF2-40B4-BE49-F238E27FC236}">
                <a16:creationId xmlns:a16="http://schemas.microsoft.com/office/drawing/2014/main" id="{4E8A4236-0723-4126-8676-280A6E4A1F95}"/>
              </a:ext>
            </a:extLst>
          </p:cNvPr>
          <p:cNvPicPr>
            <a:picLocks noChangeAspect="1"/>
          </p:cNvPicPr>
          <p:nvPr/>
        </p:nvPicPr>
        <p:blipFill>
          <a:blip r:embed="rId2"/>
          <a:stretch>
            <a:fillRect/>
          </a:stretch>
        </p:blipFill>
        <p:spPr>
          <a:xfrm>
            <a:off x="636104" y="2358317"/>
            <a:ext cx="7504043" cy="3688547"/>
          </a:xfrm>
          <a:prstGeom prst="rect">
            <a:avLst/>
          </a:prstGeom>
        </p:spPr>
      </p:pic>
    </p:spTree>
    <p:extLst>
      <p:ext uri="{BB962C8B-B14F-4D97-AF65-F5344CB8AC3E}">
        <p14:creationId xmlns:p14="http://schemas.microsoft.com/office/powerpoint/2010/main" val="1809933076"/>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303A712C-6694-4D96-ADEB-62510F24BD53}"/>
              </a:ext>
            </a:extLst>
          </p:cNvPr>
          <p:cNvSpPr>
            <a:spLocks noGrp="1"/>
          </p:cNvSpPr>
          <p:nvPr>
            <p:ph idx="1"/>
          </p:nvPr>
        </p:nvSpPr>
        <p:spPr>
          <a:xfrm>
            <a:off x="732344" y="1055803"/>
            <a:ext cx="7902608" cy="4913771"/>
          </a:xfrm>
        </p:spPr>
        <p:txBody>
          <a:bodyPr/>
          <a:lstStyle/>
          <a:p>
            <a:r>
              <a:rPr lang="en-US" dirty="0"/>
              <a:t>Use key variable like project cost</a:t>
            </a:r>
          </a:p>
          <a:p>
            <a:r>
              <a:rPr lang="en-US" dirty="0"/>
              <a:t>Remember the project cost from last iteration</a:t>
            </a:r>
          </a:p>
          <a:p>
            <a:pPr lvl="1"/>
            <a:r>
              <a:rPr lang="en-US" dirty="0"/>
              <a:t>Define as last project cost</a:t>
            </a:r>
          </a:p>
        </p:txBody>
      </p:sp>
      <p:sp>
        <p:nvSpPr>
          <p:cNvPr id="3" name="Title 2">
            <a:extLst>
              <a:ext uri="{FF2B5EF4-FFF2-40B4-BE49-F238E27FC236}">
                <a16:creationId xmlns:a16="http://schemas.microsoft.com/office/drawing/2014/main" id="{0878BCFA-C9E7-4FB5-9E4D-050060BECABD}"/>
              </a:ext>
            </a:extLst>
          </p:cNvPr>
          <p:cNvSpPr>
            <a:spLocks noGrp="1"/>
          </p:cNvSpPr>
          <p:nvPr>
            <p:ph type="title"/>
          </p:nvPr>
        </p:nvSpPr>
        <p:spPr/>
        <p:txBody>
          <a:bodyPr/>
          <a:lstStyle/>
          <a:p>
            <a:r>
              <a:rPr lang="en-US" dirty="0"/>
              <a:t>Diagram of Testing Process</a:t>
            </a:r>
          </a:p>
        </p:txBody>
      </p:sp>
      <p:sp>
        <p:nvSpPr>
          <p:cNvPr id="5" name="Flowchart: Data 4">
            <a:extLst>
              <a:ext uri="{FF2B5EF4-FFF2-40B4-BE49-F238E27FC236}">
                <a16:creationId xmlns:a16="http://schemas.microsoft.com/office/drawing/2014/main" id="{FA722A85-1644-4B49-AE1A-6685DAE297FC}"/>
              </a:ext>
            </a:extLst>
          </p:cNvPr>
          <p:cNvSpPr/>
          <p:nvPr/>
        </p:nvSpPr>
        <p:spPr>
          <a:xfrm>
            <a:off x="875552" y="2760841"/>
            <a:ext cx="3309731" cy="616226"/>
          </a:xfrm>
          <a:prstGeom prst="flowChartInputOutp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Assign last project cost to project cost</a:t>
            </a:r>
          </a:p>
        </p:txBody>
      </p:sp>
      <p:cxnSp>
        <p:nvCxnSpPr>
          <p:cNvPr id="7" name="Straight Connector 6">
            <a:extLst>
              <a:ext uri="{FF2B5EF4-FFF2-40B4-BE49-F238E27FC236}">
                <a16:creationId xmlns:a16="http://schemas.microsoft.com/office/drawing/2014/main" id="{CBEBEE5F-62BB-439F-B84B-BA0781C8940F}"/>
              </a:ext>
            </a:extLst>
          </p:cNvPr>
          <p:cNvCxnSpPr>
            <a:cxnSpLocks/>
          </p:cNvCxnSpPr>
          <p:nvPr/>
        </p:nvCxnSpPr>
        <p:spPr>
          <a:xfrm>
            <a:off x="2264091" y="3205687"/>
            <a:ext cx="0" cy="614002"/>
          </a:xfrm>
          <a:prstGeom prst="line">
            <a:avLst/>
          </a:prstGeom>
        </p:spPr>
        <p:style>
          <a:lnRef idx="1">
            <a:schemeClr val="accent1"/>
          </a:lnRef>
          <a:fillRef idx="0">
            <a:schemeClr val="accent1"/>
          </a:fillRef>
          <a:effectRef idx="0">
            <a:schemeClr val="accent1"/>
          </a:effectRef>
          <a:fontRef idx="minor">
            <a:schemeClr val="tx1"/>
          </a:fontRef>
        </p:style>
      </p:cxnSp>
      <p:sp>
        <p:nvSpPr>
          <p:cNvPr id="8" name="Hexagon 7">
            <a:extLst>
              <a:ext uri="{FF2B5EF4-FFF2-40B4-BE49-F238E27FC236}">
                <a16:creationId xmlns:a16="http://schemas.microsoft.com/office/drawing/2014/main" id="{569E8B73-4D4A-4431-964F-AF44C1E114F4}"/>
              </a:ext>
            </a:extLst>
          </p:cNvPr>
          <p:cNvSpPr/>
          <p:nvPr/>
        </p:nvSpPr>
        <p:spPr>
          <a:xfrm>
            <a:off x="1230421" y="3712789"/>
            <a:ext cx="2017644" cy="1192696"/>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Re-do all of the calculations</a:t>
            </a:r>
          </a:p>
        </p:txBody>
      </p:sp>
      <p:sp>
        <p:nvSpPr>
          <p:cNvPr id="12" name="Diamond 11">
            <a:extLst>
              <a:ext uri="{FF2B5EF4-FFF2-40B4-BE49-F238E27FC236}">
                <a16:creationId xmlns:a16="http://schemas.microsoft.com/office/drawing/2014/main" id="{9B1E1C0D-C1D6-41FF-B839-531DDB98180A}"/>
              </a:ext>
            </a:extLst>
          </p:cNvPr>
          <p:cNvSpPr/>
          <p:nvPr/>
        </p:nvSpPr>
        <p:spPr>
          <a:xfrm>
            <a:off x="3986382" y="3429000"/>
            <a:ext cx="2932035" cy="1737153"/>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Test if new project cost is equal to last project cost</a:t>
            </a:r>
          </a:p>
        </p:txBody>
      </p:sp>
      <p:cxnSp>
        <p:nvCxnSpPr>
          <p:cNvPr id="14" name="Straight Connector 13">
            <a:extLst>
              <a:ext uri="{FF2B5EF4-FFF2-40B4-BE49-F238E27FC236}">
                <a16:creationId xmlns:a16="http://schemas.microsoft.com/office/drawing/2014/main" id="{EA0EB469-5765-4B11-A364-DBAF361BE569}"/>
              </a:ext>
            </a:extLst>
          </p:cNvPr>
          <p:cNvCxnSpPr>
            <a:stCxn id="12" idx="3"/>
          </p:cNvCxnSpPr>
          <p:nvPr/>
        </p:nvCxnSpPr>
        <p:spPr>
          <a:xfrm flipV="1">
            <a:off x="6918417" y="4297576"/>
            <a:ext cx="836983" cy="1"/>
          </a:xfrm>
          <a:prstGeom prst="line">
            <a:avLst/>
          </a:prstGeom>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68ACCB8A-38D3-45CF-9C50-8215038A917D}"/>
              </a:ext>
            </a:extLst>
          </p:cNvPr>
          <p:cNvSpPr txBox="1"/>
          <p:nvPr/>
        </p:nvSpPr>
        <p:spPr>
          <a:xfrm>
            <a:off x="7418158" y="4064040"/>
            <a:ext cx="1125218" cy="369332"/>
          </a:xfrm>
          <a:prstGeom prst="rect">
            <a:avLst/>
          </a:prstGeom>
          <a:solidFill>
            <a:srgbClr val="FFFF00"/>
          </a:solidFill>
        </p:spPr>
        <p:txBody>
          <a:bodyPr wrap="square" rtlCol="0">
            <a:spAutoFit/>
          </a:bodyPr>
          <a:lstStyle/>
          <a:p>
            <a:r>
              <a:rPr lang="en-US" dirty="0"/>
              <a:t>Yes, stop</a:t>
            </a:r>
          </a:p>
        </p:txBody>
      </p:sp>
      <p:cxnSp>
        <p:nvCxnSpPr>
          <p:cNvPr id="17" name="Straight Connector 16">
            <a:extLst>
              <a:ext uri="{FF2B5EF4-FFF2-40B4-BE49-F238E27FC236}">
                <a16:creationId xmlns:a16="http://schemas.microsoft.com/office/drawing/2014/main" id="{95C5C425-CFC2-4CF0-9071-FBF243B92A02}"/>
              </a:ext>
            </a:extLst>
          </p:cNvPr>
          <p:cNvCxnSpPr>
            <a:stCxn id="8" idx="0"/>
            <a:endCxn id="12" idx="1"/>
          </p:cNvCxnSpPr>
          <p:nvPr/>
        </p:nvCxnSpPr>
        <p:spPr>
          <a:xfrm flipV="1">
            <a:off x="3248065" y="4297577"/>
            <a:ext cx="738317" cy="1156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6D202407-984D-48E3-8B98-97D3DD1C077E}"/>
              </a:ext>
            </a:extLst>
          </p:cNvPr>
          <p:cNvCxnSpPr>
            <a:cxnSpLocks/>
            <a:stCxn id="12" idx="2"/>
          </p:cNvCxnSpPr>
          <p:nvPr/>
        </p:nvCxnSpPr>
        <p:spPr>
          <a:xfrm>
            <a:off x="5452400" y="5166153"/>
            <a:ext cx="0" cy="340125"/>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4FD5DCF7-E82C-4B3B-A21F-9075F248892F}"/>
              </a:ext>
            </a:extLst>
          </p:cNvPr>
          <p:cNvCxnSpPr>
            <a:cxnSpLocks/>
          </p:cNvCxnSpPr>
          <p:nvPr/>
        </p:nvCxnSpPr>
        <p:spPr>
          <a:xfrm flipH="1">
            <a:off x="2415209" y="5506278"/>
            <a:ext cx="30371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04DCF24-8457-41A5-BD72-06344BDAC358}"/>
              </a:ext>
            </a:extLst>
          </p:cNvPr>
          <p:cNvCxnSpPr/>
          <p:nvPr/>
        </p:nvCxnSpPr>
        <p:spPr>
          <a:xfrm flipV="1">
            <a:off x="2415209" y="4905485"/>
            <a:ext cx="0" cy="600793"/>
          </a:xfrm>
          <a:prstGeom prst="line">
            <a:avLst/>
          </a:prstGeom>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79DE4BF4-16EB-4FDD-A61D-40AB6AB943A9}"/>
              </a:ext>
            </a:extLst>
          </p:cNvPr>
          <p:cNvSpPr txBox="1"/>
          <p:nvPr/>
        </p:nvSpPr>
        <p:spPr>
          <a:xfrm>
            <a:off x="3001628" y="5040684"/>
            <a:ext cx="1570326" cy="369332"/>
          </a:xfrm>
          <a:prstGeom prst="rect">
            <a:avLst/>
          </a:prstGeom>
          <a:solidFill>
            <a:srgbClr val="FFFF00"/>
          </a:solidFill>
        </p:spPr>
        <p:txBody>
          <a:bodyPr wrap="square" rtlCol="0">
            <a:spAutoFit/>
          </a:bodyPr>
          <a:lstStyle/>
          <a:p>
            <a:r>
              <a:rPr lang="en-US" dirty="0"/>
              <a:t>No, continue</a:t>
            </a:r>
          </a:p>
        </p:txBody>
      </p:sp>
    </p:spTree>
    <p:extLst>
      <p:ext uri="{BB962C8B-B14F-4D97-AF65-F5344CB8AC3E}">
        <p14:creationId xmlns:p14="http://schemas.microsoft.com/office/powerpoint/2010/main" val="1671557134"/>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5A357F05-13D1-4263-8F7C-504DD5E8B009}"/>
              </a:ext>
            </a:extLst>
          </p:cNvPr>
          <p:cNvSpPr>
            <a:spLocks noGrp="1"/>
          </p:cNvSpPr>
          <p:nvPr>
            <p:ph idx="1"/>
          </p:nvPr>
        </p:nvSpPr>
        <p:spPr/>
        <p:txBody>
          <a:bodyPr/>
          <a:lstStyle/>
          <a:p>
            <a:r>
              <a:rPr lang="en-US" dirty="0"/>
              <a:t>Make sure do not pass in first iteration.</a:t>
            </a:r>
          </a:p>
          <a:p>
            <a:endParaRPr lang="en-US" dirty="0"/>
          </a:p>
        </p:txBody>
      </p:sp>
      <p:sp>
        <p:nvSpPr>
          <p:cNvPr id="3" name="Title 2">
            <a:extLst>
              <a:ext uri="{FF2B5EF4-FFF2-40B4-BE49-F238E27FC236}">
                <a16:creationId xmlns:a16="http://schemas.microsoft.com/office/drawing/2014/main" id="{56051566-0940-4DEA-9FBC-B0A53AC1F45E}"/>
              </a:ext>
            </a:extLst>
          </p:cNvPr>
          <p:cNvSpPr>
            <a:spLocks noGrp="1"/>
          </p:cNvSpPr>
          <p:nvPr>
            <p:ph type="title"/>
          </p:nvPr>
        </p:nvSpPr>
        <p:spPr/>
        <p:txBody>
          <a:bodyPr/>
          <a:lstStyle/>
          <a:p>
            <a:r>
              <a:rPr lang="en-US" dirty="0"/>
              <a:t>Illustration of Iteration Test</a:t>
            </a:r>
          </a:p>
        </p:txBody>
      </p:sp>
      <p:pic>
        <p:nvPicPr>
          <p:cNvPr id="5" name="Picture 4">
            <a:extLst>
              <a:ext uri="{FF2B5EF4-FFF2-40B4-BE49-F238E27FC236}">
                <a16:creationId xmlns:a16="http://schemas.microsoft.com/office/drawing/2014/main" id="{DD04E3F5-0298-4FD2-82D3-752D01177714}"/>
              </a:ext>
            </a:extLst>
          </p:cNvPr>
          <p:cNvPicPr>
            <a:picLocks noChangeAspect="1"/>
          </p:cNvPicPr>
          <p:nvPr/>
        </p:nvPicPr>
        <p:blipFill>
          <a:blip r:embed="rId2"/>
          <a:stretch>
            <a:fillRect/>
          </a:stretch>
        </p:blipFill>
        <p:spPr>
          <a:xfrm>
            <a:off x="331143" y="2286000"/>
            <a:ext cx="8197138" cy="3683574"/>
          </a:xfrm>
          <a:prstGeom prst="rect">
            <a:avLst/>
          </a:prstGeom>
        </p:spPr>
      </p:pic>
    </p:spTree>
    <p:extLst>
      <p:ext uri="{BB962C8B-B14F-4D97-AF65-F5344CB8AC3E}">
        <p14:creationId xmlns:p14="http://schemas.microsoft.com/office/powerpoint/2010/main" val="152819116"/>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F2D1AA4-B3C2-4557-96BF-6F818220E946}"/>
              </a:ext>
            </a:extLst>
          </p:cNvPr>
          <p:cNvSpPr>
            <a:spLocks noGrp="1"/>
          </p:cNvSpPr>
          <p:nvPr>
            <p:ph idx="1"/>
          </p:nvPr>
        </p:nvSpPr>
        <p:spPr/>
        <p:txBody>
          <a:bodyPr/>
          <a:lstStyle/>
          <a:p>
            <a:r>
              <a:rPr lang="en-US" dirty="0"/>
              <a:t>Read in variables with option to leave out items.</a:t>
            </a:r>
          </a:p>
          <a:p>
            <a:r>
              <a:rPr lang="en-US" dirty="0"/>
              <a:t>Define the timing and the column numbers</a:t>
            </a:r>
          </a:p>
          <a:p>
            <a:r>
              <a:rPr lang="en-US" dirty="0"/>
              <a:t>Begin with the uses of funds (even though you do not know IDC etc.)</a:t>
            </a:r>
          </a:p>
          <a:p>
            <a:r>
              <a:rPr lang="en-US" dirty="0"/>
              <a:t>Then loop through the construction period</a:t>
            </a:r>
          </a:p>
          <a:p>
            <a:pPr lvl="1"/>
            <a:r>
              <a:rPr lang="en-US" dirty="0"/>
              <a:t>Define IDC etc. from opening balance</a:t>
            </a:r>
          </a:p>
          <a:p>
            <a:pPr lvl="1"/>
            <a:r>
              <a:rPr lang="en-US" dirty="0"/>
              <a:t>Define the funding needs</a:t>
            </a:r>
          </a:p>
          <a:p>
            <a:pPr lvl="1"/>
            <a:r>
              <a:rPr lang="en-US" dirty="0"/>
              <a:t>Work through pro-rata and equity first funding</a:t>
            </a:r>
          </a:p>
          <a:p>
            <a:pPr lvl="1"/>
            <a:endParaRPr lang="en-US" dirty="0"/>
          </a:p>
        </p:txBody>
      </p:sp>
      <p:sp>
        <p:nvSpPr>
          <p:cNvPr id="3" name="Title 2">
            <a:extLst>
              <a:ext uri="{FF2B5EF4-FFF2-40B4-BE49-F238E27FC236}">
                <a16:creationId xmlns:a16="http://schemas.microsoft.com/office/drawing/2014/main" id="{913E84E5-43FB-4F05-8D34-640CC93BAC2F}"/>
              </a:ext>
            </a:extLst>
          </p:cNvPr>
          <p:cNvSpPr>
            <a:spLocks noGrp="1"/>
          </p:cNvSpPr>
          <p:nvPr>
            <p:ph type="title"/>
          </p:nvPr>
        </p:nvSpPr>
        <p:spPr/>
        <p:txBody>
          <a:bodyPr/>
          <a:lstStyle/>
          <a:p>
            <a:r>
              <a:rPr lang="en-US" dirty="0"/>
              <a:t>Structure of UDF</a:t>
            </a:r>
          </a:p>
        </p:txBody>
      </p:sp>
      <p:sp>
        <p:nvSpPr>
          <p:cNvPr id="4" name="Slide Number Placeholder 3">
            <a:extLst>
              <a:ext uri="{FF2B5EF4-FFF2-40B4-BE49-F238E27FC236}">
                <a16:creationId xmlns:a16="http://schemas.microsoft.com/office/drawing/2014/main" id="{FEE78C82-9584-4C21-AB38-9ABC562947B1}"/>
              </a:ext>
            </a:extLst>
          </p:cNvPr>
          <p:cNvSpPr>
            <a:spLocks noGrp="1"/>
          </p:cNvSpPr>
          <p:nvPr>
            <p:ph type="sldNum" sz="quarter" idx="12"/>
          </p:nvPr>
        </p:nvSpPr>
        <p:spPr/>
        <p:txBody>
          <a:bodyPr/>
          <a:lstStyle/>
          <a:p>
            <a:pPr algn="ctr"/>
            <a:fld id="{0C3A1854-6B63-4059-B360-A3C4972BF0FC}" type="slidenum">
              <a:rPr lang="ko-KR" altLang="en-US" smtClean="0"/>
              <a:pPr algn="ctr"/>
              <a:t>167</a:t>
            </a:fld>
            <a:endParaRPr lang="ko-KR" altLang="en-US" dirty="0"/>
          </a:p>
        </p:txBody>
      </p:sp>
    </p:spTree>
    <p:extLst>
      <p:ext uri="{BB962C8B-B14F-4D97-AF65-F5344CB8AC3E}">
        <p14:creationId xmlns:p14="http://schemas.microsoft.com/office/powerpoint/2010/main" val="4226461493"/>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F8EACE51-F2B3-450B-BAE6-72957681A082}"/>
              </a:ext>
            </a:extLst>
          </p:cNvPr>
          <p:cNvSpPr>
            <a:spLocks noGrp="1"/>
          </p:cNvSpPr>
          <p:nvPr>
            <p:ph idx="1"/>
          </p:nvPr>
        </p:nvSpPr>
        <p:spPr/>
        <p:txBody>
          <a:bodyPr/>
          <a:lstStyle/>
          <a:p>
            <a:r>
              <a:rPr lang="en-US" dirty="0"/>
              <a:t>Attempt to be flexible</a:t>
            </a:r>
          </a:p>
          <a:p>
            <a:pPr lvl="1"/>
            <a:r>
              <a:rPr lang="en-US" dirty="0"/>
              <a:t>Different debt sizing</a:t>
            </a:r>
          </a:p>
          <a:p>
            <a:pPr lvl="1"/>
            <a:r>
              <a:rPr lang="en-US" dirty="0"/>
              <a:t>Different funding</a:t>
            </a:r>
          </a:p>
          <a:p>
            <a:pPr lvl="1"/>
            <a:r>
              <a:rPr lang="en-US" dirty="0"/>
              <a:t>Different repayment</a:t>
            </a:r>
          </a:p>
          <a:p>
            <a:pPr lvl="1"/>
            <a:r>
              <a:rPr lang="en-US" dirty="0"/>
              <a:t>Different interest rates</a:t>
            </a:r>
          </a:p>
          <a:p>
            <a:pPr lvl="1"/>
            <a:r>
              <a:rPr lang="en-US" dirty="0"/>
              <a:t>Multiple debt issues</a:t>
            </a:r>
          </a:p>
          <a:p>
            <a:pPr lvl="1"/>
            <a:r>
              <a:rPr lang="en-US" dirty="0"/>
              <a:t>Alternative tax rates</a:t>
            </a:r>
          </a:p>
          <a:p>
            <a:pPr lvl="1"/>
            <a:r>
              <a:rPr lang="en-US" dirty="0"/>
              <a:t>Alternative definition of CFADS</a:t>
            </a:r>
          </a:p>
          <a:p>
            <a:pPr lvl="1"/>
            <a:r>
              <a:rPr lang="en-US" dirty="0"/>
              <a:t>Allow balloon payments</a:t>
            </a:r>
          </a:p>
          <a:p>
            <a:pPr lvl="1"/>
            <a:endParaRPr lang="en-US" dirty="0"/>
          </a:p>
        </p:txBody>
      </p:sp>
      <p:sp>
        <p:nvSpPr>
          <p:cNvPr id="3" name="Title 2">
            <a:extLst>
              <a:ext uri="{FF2B5EF4-FFF2-40B4-BE49-F238E27FC236}">
                <a16:creationId xmlns:a16="http://schemas.microsoft.com/office/drawing/2014/main" id="{C7DFFC1E-C10A-4C6E-9DF0-D7FCB9DAE88A}"/>
              </a:ext>
            </a:extLst>
          </p:cNvPr>
          <p:cNvSpPr>
            <a:spLocks noGrp="1"/>
          </p:cNvSpPr>
          <p:nvPr>
            <p:ph type="title"/>
          </p:nvPr>
        </p:nvSpPr>
        <p:spPr/>
        <p:txBody>
          <a:bodyPr/>
          <a:lstStyle/>
          <a:p>
            <a:r>
              <a:rPr lang="en-US" dirty="0"/>
              <a:t>Getting Data into the Function</a:t>
            </a:r>
          </a:p>
        </p:txBody>
      </p:sp>
    </p:spTree>
    <p:extLst>
      <p:ext uri="{BB962C8B-B14F-4D97-AF65-F5344CB8AC3E}">
        <p14:creationId xmlns:p14="http://schemas.microsoft.com/office/powerpoint/2010/main" val="96798820"/>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8D5CFDC8-2319-48AF-BB86-DFA70BE89127}"/>
              </a:ext>
            </a:extLst>
          </p:cNvPr>
          <p:cNvSpPr>
            <a:spLocks noGrp="1"/>
          </p:cNvSpPr>
          <p:nvPr>
            <p:ph idx="1"/>
          </p:nvPr>
        </p:nvSpPr>
        <p:spPr/>
        <p:txBody>
          <a:bodyPr/>
          <a:lstStyle/>
          <a:p>
            <a:r>
              <a:rPr lang="en-US" dirty="0"/>
              <a:t>The typical application of a function is to find a single variable or an array of variables.  In this function I print out a whole lot of variables so you can document problems.</a:t>
            </a:r>
          </a:p>
          <a:p>
            <a:endParaRPr lang="en-US" dirty="0"/>
          </a:p>
        </p:txBody>
      </p:sp>
      <p:sp>
        <p:nvSpPr>
          <p:cNvPr id="3" name="Title 2">
            <a:extLst>
              <a:ext uri="{FF2B5EF4-FFF2-40B4-BE49-F238E27FC236}">
                <a16:creationId xmlns:a16="http://schemas.microsoft.com/office/drawing/2014/main" id="{79878255-66F3-4DAB-AB7B-7A44328FFD59}"/>
              </a:ext>
            </a:extLst>
          </p:cNvPr>
          <p:cNvSpPr>
            <a:spLocks noGrp="1"/>
          </p:cNvSpPr>
          <p:nvPr>
            <p:ph type="title"/>
          </p:nvPr>
        </p:nvSpPr>
        <p:spPr/>
        <p:txBody>
          <a:bodyPr/>
          <a:lstStyle/>
          <a:p>
            <a:r>
              <a:rPr lang="en-US" dirty="0"/>
              <a:t>Issue of Reporting in Function</a:t>
            </a:r>
          </a:p>
        </p:txBody>
      </p:sp>
      <p:pic>
        <p:nvPicPr>
          <p:cNvPr id="5" name="Picture 4">
            <a:extLst>
              <a:ext uri="{FF2B5EF4-FFF2-40B4-BE49-F238E27FC236}">
                <a16:creationId xmlns:a16="http://schemas.microsoft.com/office/drawing/2014/main" id="{5A93C00C-8804-4D8E-A11F-3DF955FC54A6}"/>
              </a:ext>
            </a:extLst>
          </p:cNvPr>
          <p:cNvPicPr>
            <a:picLocks noChangeAspect="1"/>
          </p:cNvPicPr>
          <p:nvPr/>
        </p:nvPicPr>
        <p:blipFill>
          <a:blip r:embed="rId2"/>
          <a:stretch>
            <a:fillRect/>
          </a:stretch>
        </p:blipFill>
        <p:spPr>
          <a:xfrm>
            <a:off x="626164" y="3133678"/>
            <a:ext cx="5178288" cy="3525937"/>
          </a:xfrm>
          <a:prstGeom prst="rect">
            <a:avLst/>
          </a:prstGeom>
        </p:spPr>
      </p:pic>
      <p:sp>
        <p:nvSpPr>
          <p:cNvPr id="6" name="TextBox 5">
            <a:extLst>
              <a:ext uri="{FF2B5EF4-FFF2-40B4-BE49-F238E27FC236}">
                <a16:creationId xmlns:a16="http://schemas.microsoft.com/office/drawing/2014/main" id="{7F575B22-6D3F-44AE-A836-7ED4E690440A}"/>
              </a:ext>
            </a:extLst>
          </p:cNvPr>
          <p:cNvSpPr txBox="1"/>
          <p:nvPr/>
        </p:nvSpPr>
        <p:spPr>
          <a:xfrm>
            <a:off x="5695122" y="3269974"/>
            <a:ext cx="2216426" cy="923330"/>
          </a:xfrm>
          <a:prstGeom prst="rect">
            <a:avLst/>
          </a:prstGeom>
          <a:noFill/>
        </p:spPr>
        <p:txBody>
          <a:bodyPr wrap="square" rtlCol="0">
            <a:spAutoFit/>
          </a:bodyPr>
          <a:lstStyle/>
          <a:p>
            <a:r>
              <a:rPr lang="en-US" dirty="0"/>
              <a:t>When the array index is Count, the entire row is presented</a:t>
            </a:r>
          </a:p>
        </p:txBody>
      </p:sp>
    </p:spTree>
    <p:extLst>
      <p:ext uri="{BB962C8B-B14F-4D97-AF65-F5344CB8AC3E}">
        <p14:creationId xmlns:p14="http://schemas.microsoft.com/office/powerpoint/2010/main" val="26442374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02F3C71-C981-4614-98EA-D6C494F8091E}"/>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252662" y="321176"/>
            <a:ext cx="5380685" cy="5896743"/>
          </a:xfrm>
          <a:prstGeom prst="rect">
            <a:avLst/>
          </a:prstGeom>
          <a:solidFill>
            <a:schemeClr val="tx1">
              <a:alpha val="15000"/>
            </a:schemeClr>
          </a:solidFill>
          <a:ln w="127000" cap="sq" cmpd="thinThick">
            <a:solidFill>
              <a:schemeClr val="tx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372D0E35-2F1E-4131-BC49-5C9FCC4DFDA0}"/>
              </a:ext>
            </a:extLst>
          </p:cNvPr>
          <p:cNvPicPr>
            <a:picLocks noChangeAspect="1"/>
          </p:cNvPicPr>
          <p:nvPr/>
        </p:nvPicPr>
        <p:blipFill rotWithShape="1">
          <a:blip r:embed="rId2"/>
          <a:srcRect/>
          <a:stretch/>
        </p:blipFill>
        <p:spPr>
          <a:xfrm>
            <a:off x="5872163" y="3826106"/>
            <a:ext cx="3031807" cy="1394631"/>
          </a:xfrm>
          <a:prstGeom prst="rect">
            <a:avLst/>
          </a:prstGeom>
        </p:spPr>
      </p:pic>
      <p:pic>
        <p:nvPicPr>
          <p:cNvPr id="7" name="Picture 6">
            <a:extLst>
              <a:ext uri="{FF2B5EF4-FFF2-40B4-BE49-F238E27FC236}">
                <a16:creationId xmlns:a16="http://schemas.microsoft.com/office/drawing/2014/main" id="{98E1B3A5-F4AD-49A4-8DF7-B4484CF08AC5}"/>
              </a:ext>
            </a:extLst>
          </p:cNvPr>
          <p:cNvPicPr>
            <a:picLocks noChangeAspect="1"/>
          </p:cNvPicPr>
          <p:nvPr/>
        </p:nvPicPr>
        <p:blipFill rotWithShape="1">
          <a:blip r:embed="rId3"/>
          <a:srcRect/>
          <a:stretch/>
        </p:blipFill>
        <p:spPr>
          <a:xfrm>
            <a:off x="4293705" y="736708"/>
            <a:ext cx="4770782" cy="1049571"/>
          </a:xfrm>
          <a:prstGeom prst="rect">
            <a:avLst/>
          </a:prstGeom>
        </p:spPr>
      </p:pic>
      <p:sp>
        <p:nvSpPr>
          <p:cNvPr id="6" name="Content Placeholder 5">
            <a:extLst>
              <a:ext uri="{FF2B5EF4-FFF2-40B4-BE49-F238E27FC236}">
                <a16:creationId xmlns:a16="http://schemas.microsoft.com/office/drawing/2014/main" id="{260419BA-5FD8-4D61-B7CF-BBF0731F4D7F}"/>
              </a:ext>
            </a:extLst>
          </p:cNvPr>
          <p:cNvSpPr>
            <a:spLocks noGrp="1"/>
          </p:cNvSpPr>
          <p:nvPr>
            <p:ph idx="1"/>
          </p:nvPr>
        </p:nvSpPr>
        <p:spPr>
          <a:xfrm>
            <a:off x="616136" y="2121762"/>
            <a:ext cx="4653738" cy="3626917"/>
          </a:xfrm>
        </p:spPr>
        <p:txBody>
          <a:bodyPr vert="horz" lIns="91440" tIns="45720" rIns="91440" bIns="45720" rtlCol="0">
            <a:normAutofit/>
          </a:bodyPr>
          <a:lstStyle/>
          <a:p>
            <a:r>
              <a:rPr lang="en-US" sz="2100" dirty="0">
                <a:latin typeface="+mn-lt"/>
                <a:cs typeface="+mn-cs"/>
              </a:rPr>
              <a:t>Keep the formulas simple</a:t>
            </a:r>
          </a:p>
          <a:p>
            <a:r>
              <a:rPr lang="en-US" sz="2100" dirty="0">
                <a:latin typeface="+mn-lt"/>
                <a:cs typeface="+mn-cs"/>
              </a:rPr>
              <a:t>No excuse at all for long formulas because it makes the concepts difficult to explain to somebody not familiar with the model.</a:t>
            </a:r>
          </a:p>
          <a:p>
            <a:r>
              <a:rPr lang="en-US" sz="2100" dirty="0">
                <a:latin typeface="+mn-lt"/>
                <a:cs typeface="+mn-cs"/>
              </a:rPr>
              <a:t>Long formulas come about because you do not exactly understand what you are doing.</a:t>
            </a:r>
          </a:p>
        </p:txBody>
      </p:sp>
      <p:sp>
        <p:nvSpPr>
          <p:cNvPr id="5" name="Title 4">
            <a:extLst>
              <a:ext uri="{FF2B5EF4-FFF2-40B4-BE49-F238E27FC236}">
                <a16:creationId xmlns:a16="http://schemas.microsoft.com/office/drawing/2014/main" id="{FAD3B08F-EBE2-48E2-83D3-A967CACB9DE6}"/>
              </a:ext>
            </a:extLst>
          </p:cNvPr>
          <p:cNvSpPr>
            <a:spLocks noGrp="1"/>
          </p:cNvSpPr>
          <p:nvPr>
            <p:ph type="title"/>
          </p:nvPr>
        </p:nvSpPr>
        <p:spPr>
          <a:xfrm>
            <a:off x="616137" y="640263"/>
            <a:ext cx="4653738" cy="1344975"/>
          </a:xfrm>
        </p:spPr>
        <p:txBody>
          <a:bodyPr vert="horz" lIns="91440" tIns="45720" rIns="91440" bIns="45720" rtlCol="0" anchor="ctr">
            <a:normAutofit/>
          </a:bodyPr>
          <a:lstStyle/>
          <a:p>
            <a:pPr algn="l"/>
            <a:r>
              <a:rPr lang="en-US" sz="4400" b="1" dirty="0">
                <a:latin typeface="+mj-lt"/>
                <a:cs typeface="+mj-cs"/>
              </a:rPr>
              <a:t>Transparency</a:t>
            </a:r>
          </a:p>
        </p:txBody>
      </p:sp>
    </p:spTree>
    <p:extLst>
      <p:ext uri="{BB962C8B-B14F-4D97-AF65-F5344CB8AC3E}">
        <p14:creationId xmlns:p14="http://schemas.microsoft.com/office/powerpoint/2010/main" val="3881501706"/>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2DA8B84-9757-45BE-A210-DE1001CABDA2}"/>
              </a:ext>
            </a:extLst>
          </p:cNvPr>
          <p:cNvSpPr>
            <a:spLocks noGrp="1"/>
          </p:cNvSpPr>
          <p:nvPr>
            <p:ph idx="1"/>
          </p:nvPr>
        </p:nvSpPr>
        <p:spPr/>
        <p:txBody>
          <a:bodyPr/>
          <a:lstStyle/>
          <a:p>
            <a:r>
              <a:rPr lang="en-US" dirty="0"/>
              <a:t>Example of circular reference in model from a really really big bank.</a:t>
            </a:r>
          </a:p>
          <a:p>
            <a:endParaRPr lang="en-US" dirty="0"/>
          </a:p>
        </p:txBody>
      </p:sp>
      <p:sp>
        <p:nvSpPr>
          <p:cNvPr id="3" name="Title 2">
            <a:extLst>
              <a:ext uri="{FF2B5EF4-FFF2-40B4-BE49-F238E27FC236}">
                <a16:creationId xmlns:a16="http://schemas.microsoft.com/office/drawing/2014/main" id="{16463E1D-0CC2-4538-9ED4-697166C5D6E0}"/>
              </a:ext>
            </a:extLst>
          </p:cNvPr>
          <p:cNvSpPr>
            <a:spLocks noGrp="1"/>
          </p:cNvSpPr>
          <p:nvPr>
            <p:ph type="title"/>
          </p:nvPr>
        </p:nvSpPr>
        <p:spPr/>
        <p:txBody>
          <a:bodyPr>
            <a:normAutofit/>
          </a:bodyPr>
          <a:lstStyle/>
          <a:p>
            <a:r>
              <a:rPr lang="en-US" dirty="0"/>
              <a:t>Iteration Button in Some Models</a:t>
            </a:r>
          </a:p>
        </p:txBody>
      </p:sp>
      <p:pic>
        <p:nvPicPr>
          <p:cNvPr id="5" name="Picture 4">
            <a:extLst>
              <a:ext uri="{FF2B5EF4-FFF2-40B4-BE49-F238E27FC236}">
                <a16:creationId xmlns:a16="http://schemas.microsoft.com/office/drawing/2014/main" id="{A5E6A6D3-4B64-49E4-87AC-E429450D6CAB}"/>
              </a:ext>
            </a:extLst>
          </p:cNvPr>
          <p:cNvPicPr>
            <a:picLocks noChangeAspect="1"/>
          </p:cNvPicPr>
          <p:nvPr/>
        </p:nvPicPr>
        <p:blipFill>
          <a:blip r:embed="rId2"/>
          <a:stretch>
            <a:fillRect/>
          </a:stretch>
        </p:blipFill>
        <p:spPr>
          <a:xfrm>
            <a:off x="327991" y="2963798"/>
            <a:ext cx="8488017" cy="2107031"/>
          </a:xfrm>
          <a:prstGeom prst="rect">
            <a:avLst/>
          </a:prstGeom>
        </p:spPr>
      </p:pic>
    </p:spTree>
    <p:extLst>
      <p:ext uri="{BB962C8B-B14F-4D97-AF65-F5344CB8AC3E}">
        <p14:creationId xmlns:p14="http://schemas.microsoft.com/office/powerpoint/2010/main" val="4238342931"/>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2DA8B84-9757-45BE-A210-DE1001CABDA2}"/>
              </a:ext>
            </a:extLst>
          </p:cNvPr>
          <p:cNvSpPr>
            <a:spLocks noGrp="1"/>
          </p:cNvSpPr>
          <p:nvPr>
            <p:ph idx="1"/>
          </p:nvPr>
        </p:nvSpPr>
        <p:spPr/>
        <p:txBody>
          <a:bodyPr/>
          <a:lstStyle/>
          <a:p>
            <a:r>
              <a:rPr lang="en-US" dirty="0"/>
              <a:t>Example of using solver with circular reference.</a:t>
            </a:r>
          </a:p>
          <a:p>
            <a:endParaRPr lang="en-US" dirty="0"/>
          </a:p>
        </p:txBody>
      </p:sp>
      <p:sp>
        <p:nvSpPr>
          <p:cNvPr id="3" name="Title 2">
            <a:extLst>
              <a:ext uri="{FF2B5EF4-FFF2-40B4-BE49-F238E27FC236}">
                <a16:creationId xmlns:a16="http://schemas.microsoft.com/office/drawing/2014/main" id="{16463E1D-0CC2-4538-9ED4-697166C5D6E0}"/>
              </a:ext>
            </a:extLst>
          </p:cNvPr>
          <p:cNvSpPr>
            <a:spLocks noGrp="1"/>
          </p:cNvSpPr>
          <p:nvPr>
            <p:ph type="title"/>
          </p:nvPr>
        </p:nvSpPr>
        <p:spPr/>
        <p:txBody>
          <a:bodyPr>
            <a:normAutofit fontScale="90000"/>
          </a:bodyPr>
          <a:lstStyle/>
          <a:p>
            <a:r>
              <a:rPr lang="en-US" dirty="0"/>
              <a:t>Bad Alternative to UDF – Macro with Solver</a:t>
            </a:r>
          </a:p>
        </p:txBody>
      </p:sp>
      <p:pic>
        <p:nvPicPr>
          <p:cNvPr id="2" name="Picture 1">
            <a:extLst>
              <a:ext uri="{FF2B5EF4-FFF2-40B4-BE49-F238E27FC236}">
                <a16:creationId xmlns:a16="http://schemas.microsoft.com/office/drawing/2014/main" id="{104372A9-AD87-4F54-935E-3F96298E4D3B}"/>
              </a:ext>
            </a:extLst>
          </p:cNvPr>
          <p:cNvPicPr>
            <a:picLocks noChangeAspect="1"/>
          </p:cNvPicPr>
          <p:nvPr/>
        </p:nvPicPr>
        <p:blipFill>
          <a:blip r:embed="rId2"/>
          <a:stretch>
            <a:fillRect/>
          </a:stretch>
        </p:blipFill>
        <p:spPr>
          <a:xfrm>
            <a:off x="69575" y="2257743"/>
            <a:ext cx="5103394" cy="4520743"/>
          </a:xfrm>
          <a:prstGeom prst="rect">
            <a:avLst/>
          </a:prstGeom>
        </p:spPr>
      </p:pic>
      <p:sp>
        <p:nvSpPr>
          <p:cNvPr id="6" name="TextBox 5">
            <a:extLst>
              <a:ext uri="{FF2B5EF4-FFF2-40B4-BE49-F238E27FC236}">
                <a16:creationId xmlns:a16="http://schemas.microsoft.com/office/drawing/2014/main" id="{8509DDF7-9D89-4433-8AF9-CB7A2E8EF708}"/>
              </a:ext>
            </a:extLst>
          </p:cNvPr>
          <p:cNvSpPr txBox="1"/>
          <p:nvPr/>
        </p:nvSpPr>
        <p:spPr>
          <a:xfrm>
            <a:off x="6142383" y="2604052"/>
            <a:ext cx="2037521" cy="1200329"/>
          </a:xfrm>
          <a:prstGeom prst="rect">
            <a:avLst/>
          </a:prstGeom>
          <a:noFill/>
        </p:spPr>
        <p:txBody>
          <a:bodyPr wrap="square" rtlCol="0">
            <a:spAutoFit/>
          </a:bodyPr>
          <a:lstStyle/>
          <a:p>
            <a:r>
              <a:rPr lang="en-US" dirty="0"/>
              <a:t>This is really not impressive (even though I used to do it).</a:t>
            </a:r>
          </a:p>
        </p:txBody>
      </p:sp>
    </p:spTree>
    <p:extLst>
      <p:ext uri="{BB962C8B-B14F-4D97-AF65-F5344CB8AC3E}">
        <p14:creationId xmlns:p14="http://schemas.microsoft.com/office/powerpoint/2010/main" val="3160424094"/>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F01AFAA-6F6F-4196-A8AF-865059048290}"/>
              </a:ext>
            </a:extLst>
          </p:cNvPr>
          <p:cNvSpPr>
            <a:spLocks noGrp="1"/>
          </p:cNvSpPr>
          <p:nvPr>
            <p:ph idx="1"/>
          </p:nvPr>
        </p:nvSpPr>
        <p:spPr/>
        <p:txBody>
          <a:bodyPr/>
          <a:lstStyle/>
          <a:p>
            <a:r>
              <a:rPr lang="en-US" dirty="0"/>
              <a:t>To many macro buttons ruin transparency and flexibility</a:t>
            </a:r>
          </a:p>
          <a:p>
            <a:endParaRPr lang="en-US" dirty="0"/>
          </a:p>
        </p:txBody>
      </p:sp>
      <p:sp>
        <p:nvSpPr>
          <p:cNvPr id="3" name="Title 2">
            <a:extLst>
              <a:ext uri="{FF2B5EF4-FFF2-40B4-BE49-F238E27FC236}">
                <a16:creationId xmlns:a16="http://schemas.microsoft.com/office/drawing/2014/main" id="{9D71D585-0349-46A2-815F-EDD88B4DEFBC}"/>
              </a:ext>
            </a:extLst>
          </p:cNvPr>
          <p:cNvSpPr>
            <a:spLocks noGrp="1"/>
          </p:cNvSpPr>
          <p:nvPr>
            <p:ph type="title"/>
          </p:nvPr>
        </p:nvSpPr>
        <p:spPr/>
        <p:txBody>
          <a:bodyPr/>
          <a:lstStyle/>
          <a:p>
            <a:r>
              <a:rPr lang="en-US" dirty="0"/>
              <a:t>Addiction to Macro Buttons</a:t>
            </a:r>
          </a:p>
        </p:txBody>
      </p:sp>
      <p:pic>
        <p:nvPicPr>
          <p:cNvPr id="5" name="Picture 4">
            <a:extLst>
              <a:ext uri="{FF2B5EF4-FFF2-40B4-BE49-F238E27FC236}">
                <a16:creationId xmlns:a16="http://schemas.microsoft.com/office/drawing/2014/main" id="{D20AED39-A15A-4B8F-964D-C86E20C6EEA7}"/>
              </a:ext>
            </a:extLst>
          </p:cNvPr>
          <p:cNvPicPr>
            <a:picLocks noChangeAspect="1"/>
          </p:cNvPicPr>
          <p:nvPr/>
        </p:nvPicPr>
        <p:blipFill>
          <a:blip r:embed="rId2"/>
          <a:stretch>
            <a:fillRect/>
          </a:stretch>
        </p:blipFill>
        <p:spPr>
          <a:xfrm>
            <a:off x="-6187" y="2025116"/>
            <a:ext cx="9144000" cy="2549350"/>
          </a:xfrm>
          <a:prstGeom prst="rect">
            <a:avLst/>
          </a:prstGeom>
        </p:spPr>
      </p:pic>
      <p:pic>
        <p:nvPicPr>
          <p:cNvPr id="6" name="Picture 5">
            <a:extLst>
              <a:ext uri="{FF2B5EF4-FFF2-40B4-BE49-F238E27FC236}">
                <a16:creationId xmlns:a16="http://schemas.microsoft.com/office/drawing/2014/main" id="{C12BCD29-D16A-4559-B684-6C6B76937866}"/>
              </a:ext>
            </a:extLst>
          </p:cNvPr>
          <p:cNvPicPr>
            <a:picLocks noChangeAspect="1"/>
          </p:cNvPicPr>
          <p:nvPr/>
        </p:nvPicPr>
        <p:blipFill>
          <a:blip r:embed="rId3"/>
          <a:stretch>
            <a:fillRect/>
          </a:stretch>
        </p:blipFill>
        <p:spPr>
          <a:xfrm>
            <a:off x="985217" y="4807524"/>
            <a:ext cx="6915150" cy="1162050"/>
          </a:xfrm>
          <a:prstGeom prst="rect">
            <a:avLst/>
          </a:prstGeom>
        </p:spPr>
      </p:pic>
    </p:spTree>
    <p:extLst>
      <p:ext uri="{BB962C8B-B14F-4D97-AF65-F5344CB8AC3E}">
        <p14:creationId xmlns:p14="http://schemas.microsoft.com/office/powerpoint/2010/main" val="2871835237"/>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0C7BA535-6C13-46CC-8A2D-F67572B1BFEC}"/>
              </a:ext>
            </a:extLst>
          </p:cNvPr>
          <p:cNvSpPr>
            <a:spLocks noGrp="1"/>
          </p:cNvSpPr>
          <p:nvPr>
            <p:ph idx="1"/>
          </p:nvPr>
        </p:nvSpPr>
        <p:spPr>
          <a:xfrm>
            <a:off x="732344" y="976289"/>
            <a:ext cx="7902608" cy="4913771"/>
          </a:xfrm>
        </p:spPr>
        <p:txBody>
          <a:bodyPr>
            <a:normAutofit/>
          </a:bodyPr>
          <a:lstStyle/>
          <a:p>
            <a:r>
              <a:rPr lang="en-US" dirty="0"/>
              <a:t>Copy and paste becomes longer and longer</a:t>
            </a:r>
          </a:p>
          <a:p>
            <a:endParaRPr lang="en-US" dirty="0"/>
          </a:p>
        </p:txBody>
      </p:sp>
      <p:sp>
        <p:nvSpPr>
          <p:cNvPr id="3" name="Title 2">
            <a:extLst>
              <a:ext uri="{FF2B5EF4-FFF2-40B4-BE49-F238E27FC236}">
                <a16:creationId xmlns:a16="http://schemas.microsoft.com/office/drawing/2014/main" id="{E67CE676-6B7A-4DC2-A1E5-A54DF85502D4}"/>
              </a:ext>
            </a:extLst>
          </p:cNvPr>
          <p:cNvSpPr>
            <a:spLocks noGrp="1"/>
          </p:cNvSpPr>
          <p:nvPr>
            <p:ph type="title"/>
          </p:nvPr>
        </p:nvSpPr>
        <p:spPr/>
        <p:txBody>
          <a:bodyPr/>
          <a:lstStyle/>
          <a:p>
            <a:r>
              <a:rPr lang="en-US" dirty="0"/>
              <a:t>Example of Long Copy and Paste</a:t>
            </a:r>
          </a:p>
        </p:txBody>
      </p:sp>
      <p:pic>
        <p:nvPicPr>
          <p:cNvPr id="2" name="Picture 1">
            <a:extLst>
              <a:ext uri="{FF2B5EF4-FFF2-40B4-BE49-F238E27FC236}">
                <a16:creationId xmlns:a16="http://schemas.microsoft.com/office/drawing/2014/main" id="{99B9A7FA-1E5C-4F56-9875-A73BD3C70FED}"/>
              </a:ext>
            </a:extLst>
          </p:cNvPr>
          <p:cNvPicPr>
            <a:picLocks noChangeAspect="1"/>
          </p:cNvPicPr>
          <p:nvPr/>
        </p:nvPicPr>
        <p:blipFill>
          <a:blip r:embed="rId2"/>
          <a:stretch>
            <a:fillRect/>
          </a:stretch>
        </p:blipFill>
        <p:spPr>
          <a:xfrm>
            <a:off x="253508" y="1968253"/>
            <a:ext cx="8636984" cy="4804135"/>
          </a:xfrm>
          <a:prstGeom prst="rect">
            <a:avLst/>
          </a:prstGeom>
        </p:spPr>
      </p:pic>
    </p:spTree>
    <p:extLst>
      <p:ext uri="{BB962C8B-B14F-4D97-AF65-F5344CB8AC3E}">
        <p14:creationId xmlns:p14="http://schemas.microsoft.com/office/powerpoint/2010/main" val="2483860771"/>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8A9DB2C9-D38A-4187-AFF4-815EBDCBCCB6}"/>
              </a:ext>
            </a:extLst>
          </p:cNvPr>
          <p:cNvPicPr>
            <a:picLocks noGrp="1" noChangeAspect="1"/>
          </p:cNvPicPr>
          <p:nvPr>
            <p:ph idx="1"/>
          </p:nvPr>
        </p:nvPicPr>
        <p:blipFill>
          <a:blip r:embed="rId2"/>
          <a:stretch>
            <a:fillRect/>
          </a:stretch>
        </p:blipFill>
        <p:spPr>
          <a:xfrm>
            <a:off x="731838" y="2087667"/>
            <a:ext cx="7902575" cy="2849353"/>
          </a:xfrm>
          <a:prstGeom prst="rect">
            <a:avLst/>
          </a:prstGeom>
        </p:spPr>
      </p:pic>
      <p:sp>
        <p:nvSpPr>
          <p:cNvPr id="3" name="Title 2">
            <a:extLst>
              <a:ext uri="{FF2B5EF4-FFF2-40B4-BE49-F238E27FC236}">
                <a16:creationId xmlns:a16="http://schemas.microsoft.com/office/drawing/2014/main" id="{6A04F427-EFD5-4DA9-909D-5F8BCB1C53BB}"/>
              </a:ext>
            </a:extLst>
          </p:cNvPr>
          <p:cNvSpPr>
            <a:spLocks noGrp="1"/>
          </p:cNvSpPr>
          <p:nvPr>
            <p:ph type="title"/>
          </p:nvPr>
        </p:nvSpPr>
        <p:spPr/>
        <p:txBody>
          <a:bodyPr/>
          <a:lstStyle/>
          <a:p>
            <a:r>
              <a:rPr lang="en-US" dirty="0"/>
              <a:t>Macro for Copy and Paste</a:t>
            </a:r>
          </a:p>
        </p:txBody>
      </p:sp>
    </p:spTree>
    <p:extLst>
      <p:ext uri="{BB962C8B-B14F-4D97-AF65-F5344CB8AC3E}">
        <p14:creationId xmlns:p14="http://schemas.microsoft.com/office/powerpoint/2010/main" val="1881252781"/>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grpSp>
        <p:nvGrpSpPr>
          <p:cNvPr id="7" name="Group 6" title="intersecting circles">
            <a:extLst>
              <a:ext uri="{FF2B5EF4-FFF2-40B4-BE49-F238E27FC236}">
                <a16:creationId xmlns:a16="http://schemas.microsoft.com/office/drawing/2014/main" id="{D2C4BFA1-2075-4901-9E24-E41D1FDD51FD}"/>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66610" y="498348"/>
            <a:ext cx="7426997" cy="5861304"/>
            <a:chOff x="1155481" y="498348"/>
            <a:chExt cx="9902663" cy="5861304"/>
          </a:xfrm>
        </p:grpSpPr>
        <p:sp>
          <p:nvSpPr>
            <p:cNvPr id="8" name="Oval 5">
              <a:extLst>
                <a:ext uri="{FF2B5EF4-FFF2-40B4-BE49-F238E27FC236}">
                  <a16:creationId xmlns:a16="http://schemas.microsoft.com/office/drawing/2014/main" id="{985A7375-E3AF-4F5C-85AE-17E8832952CA}"/>
                </a:ext>
              </a:extLst>
            </p:cNvPr>
            <p:cNvSpPr>
              <a:spLocks noChangeArrowheads="1"/>
            </p:cNvSpPr>
            <p:nvPr>
              <p:extLst>
                <p:ext uri="{386F3935-93C4-4BCD-93E2-E3B085C9AB24}">
                  <p16:designElem xmlns:p16="http://schemas.microsoft.com/office/powerpoint/2015/main" val="1"/>
                </p:ext>
              </p:extLst>
            </p:nvPr>
          </p:nvSpPr>
          <p:spPr bwMode="auto">
            <a:xfrm>
              <a:off x="1155481" y="498348"/>
              <a:ext cx="5861304" cy="5861304"/>
            </a:xfrm>
            <a:prstGeom prst="ellipse">
              <a:avLst/>
            </a:prstGeom>
            <a:solidFill>
              <a:schemeClr val="accent1">
                <a:alpha val="55000"/>
              </a:schemeClr>
            </a:solidFill>
            <a:ln>
              <a:noFill/>
            </a:ln>
          </p:spPr>
        </p:sp>
        <p:sp>
          <p:nvSpPr>
            <p:cNvPr id="9" name="Oval 8">
              <a:extLst>
                <a:ext uri="{FF2B5EF4-FFF2-40B4-BE49-F238E27FC236}">
                  <a16:creationId xmlns:a16="http://schemas.microsoft.com/office/drawing/2014/main" id="{F0307F65-8304-4FA8-A841-D4D7625411BE}"/>
                </a:ext>
              </a:extLst>
            </p:cNvPr>
            <p:cNvSpPr>
              <a:spLocks noChangeArrowheads="1"/>
            </p:cNvSpPr>
            <p:nvPr>
              <p:extLst>
                <p:ext uri="{386F3935-93C4-4BCD-93E2-E3B085C9AB24}">
                  <p16:designElem xmlns:p16="http://schemas.microsoft.com/office/powerpoint/2015/main" val="1"/>
                </p:ext>
              </p:extLst>
            </p:nvPr>
          </p:nvSpPr>
          <p:spPr bwMode="auto">
            <a:xfrm>
              <a:off x="5196840" y="498348"/>
              <a:ext cx="5861304" cy="5861304"/>
            </a:xfrm>
            <a:prstGeom prst="ellipse">
              <a:avLst/>
            </a:prstGeom>
            <a:solidFill>
              <a:schemeClr val="accent1">
                <a:alpha val="55000"/>
              </a:schemeClr>
            </a:solidFill>
            <a:ln>
              <a:noFill/>
            </a:ln>
          </p:spPr>
        </p:sp>
        <p:sp>
          <p:nvSpPr>
            <p:cNvPr id="10" name="Oval 5">
              <a:extLst>
                <a:ext uri="{FF2B5EF4-FFF2-40B4-BE49-F238E27FC236}">
                  <a16:creationId xmlns:a16="http://schemas.microsoft.com/office/drawing/2014/main" id="{C8B8394C-136F-4E05-A002-D93A5E79CD50}"/>
                </a:ext>
              </a:extLst>
            </p:cNvPr>
            <p:cNvSpPr>
              <a:spLocks noChangeArrowheads="1"/>
            </p:cNvSpPr>
            <p:nvPr>
              <p:extLst>
                <p:ext uri="{386F3935-93C4-4BCD-93E2-E3B085C9AB24}">
                  <p16:designElem xmlns:p16="http://schemas.microsoft.com/office/powerpoint/2015/main" val="1"/>
                </p:ext>
              </p:extLst>
            </p:nvPr>
          </p:nvSpPr>
          <p:spPr bwMode="auto">
            <a:xfrm>
              <a:off x="3165348" y="498348"/>
              <a:ext cx="5861304" cy="5861304"/>
            </a:xfrm>
            <a:prstGeom prst="ellipse">
              <a:avLst/>
            </a:prstGeom>
            <a:solidFill>
              <a:schemeClr val="accent1">
                <a:alpha val="70000"/>
              </a:schemeClr>
            </a:solidFill>
            <a:ln>
              <a:noFill/>
            </a:ln>
          </p:spPr>
        </p:sp>
      </p:grpSp>
      <p:sp>
        <p:nvSpPr>
          <p:cNvPr id="12" name="Rectangle 11" title="ribbon">
            <a:extLst>
              <a:ext uri="{FF2B5EF4-FFF2-40B4-BE49-F238E27FC236}">
                <a16:creationId xmlns:a16="http://schemas.microsoft.com/office/drawing/2014/main" id="{053FB2EE-284F-4C87-AB3D-BBF87A9FAB9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514600"/>
            <a:ext cx="9144000" cy="1828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96451E77-45DA-4D5E-A991-82DDFF2A8E92}"/>
              </a:ext>
            </a:extLst>
          </p:cNvPr>
          <p:cNvSpPr>
            <a:spLocks noGrp="1"/>
          </p:cNvSpPr>
          <p:nvPr>
            <p:ph type="title"/>
          </p:nvPr>
        </p:nvSpPr>
        <p:spPr>
          <a:xfrm>
            <a:off x="1143000" y="2776538"/>
            <a:ext cx="6858000" cy="1381188"/>
          </a:xfrm>
        </p:spPr>
        <p:txBody>
          <a:bodyPr vert="horz" lIns="91440" tIns="45720" rIns="91440" bIns="45720" rtlCol="0" anchor="ctr">
            <a:normAutofit fontScale="90000"/>
          </a:bodyPr>
          <a:lstStyle/>
          <a:p>
            <a:r>
              <a:rPr lang="en-US" sz="3500" kern="1200" dirty="0">
                <a:solidFill>
                  <a:schemeClr val="bg2"/>
                </a:solidFill>
                <a:latin typeface="+mj-lt"/>
                <a:ea typeface="+mj-ea"/>
                <a:cs typeface="+mj-cs"/>
              </a:rPr>
              <a:t>Section 8: Cash Flow Waterfall – Sweeps, Traps, Defaults, LLCR and PLCR</a:t>
            </a:r>
          </a:p>
        </p:txBody>
      </p:sp>
    </p:spTree>
    <p:extLst>
      <p:ext uri="{BB962C8B-B14F-4D97-AF65-F5344CB8AC3E}">
        <p14:creationId xmlns:p14="http://schemas.microsoft.com/office/powerpoint/2010/main" val="4261648958"/>
      </p:ext>
    </p:extLst>
  </p:cSld>
  <p:clrMapOvr>
    <a:overrideClrMapping bg1="dk1" tx1="lt1" bg2="dk2" tx2="lt2" accent1="accent1" accent2="accent2" accent3="accent3" accent4="accent4" accent5="accent5" accent6="accent6" hlink="hlink" folHlink="folHlink"/>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7DD31275-5EF5-4795-86BE-2B60BB48CB27}"/>
              </a:ext>
            </a:extLst>
          </p:cNvPr>
          <p:cNvSpPr>
            <a:spLocks noGrp="1"/>
          </p:cNvSpPr>
          <p:nvPr>
            <p:ph idx="1"/>
          </p:nvPr>
        </p:nvSpPr>
        <p:spPr/>
        <p:txBody>
          <a:bodyPr>
            <a:normAutofit fontScale="92500" lnSpcReduction="20000"/>
          </a:bodyPr>
          <a:lstStyle/>
          <a:p>
            <a:r>
              <a:rPr lang="en-US" dirty="0"/>
              <a:t>Another chapter will address debt repayment and sculpting in the context of structuring analysis.</a:t>
            </a:r>
          </a:p>
          <a:p>
            <a:r>
              <a:rPr lang="en-US" dirty="0"/>
              <a:t>The fundamental aspect of risk analysis in this chapter is connection of debt schedule to cash flow statement. This connection can be in the form of:</a:t>
            </a:r>
          </a:p>
          <a:p>
            <a:pPr lvl="1"/>
            <a:r>
              <a:rPr lang="en-US" dirty="0"/>
              <a:t>Cash Sweep</a:t>
            </a:r>
          </a:p>
          <a:p>
            <a:pPr lvl="1"/>
            <a:r>
              <a:rPr lang="en-US" dirty="0"/>
              <a:t>Default and Repayment of Default</a:t>
            </a:r>
          </a:p>
          <a:p>
            <a:pPr lvl="1"/>
            <a:r>
              <a:rPr lang="en-US" dirty="0"/>
              <a:t>Cash Traps with Covenants</a:t>
            </a:r>
          </a:p>
          <a:p>
            <a:pPr lvl="1"/>
            <a:r>
              <a:rPr lang="en-US" dirty="0"/>
              <a:t>Cash used from MRA and DSRA’s</a:t>
            </a:r>
          </a:p>
          <a:p>
            <a:r>
              <a:rPr lang="en-US" dirty="0"/>
              <a:t>The mechanics other than the MRA and the DSRA are addressed in this context.</a:t>
            </a:r>
          </a:p>
          <a:p>
            <a:endParaRPr lang="en-US" dirty="0"/>
          </a:p>
          <a:p>
            <a:pPr lvl="1"/>
            <a:endParaRPr lang="en-US" dirty="0"/>
          </a:p>
        </p:txBody>
      </p:sp>
      <p:sp>
        <p:nvSpPr>
          <p:cNvPr id="3" name="Title 2">
            <a:extLst>
              <a:ext uri="{FF2B5EF4-FFF2-40B4-BE49-F238E27FC236}">
                <a16:creationId xmlns:a16="http://schemas.microsoft.com/office/drawing/2014/main" id="{BCD9818E-AD42-4066-A322-5DA6C598A698}"/>
              </a:ext>
            </a:extLst>
          </p:cNvPr>
          <p:cNvSpPr>
            <a:spLocks noGrp="1"/>
          </p:cNvSpPr>
          <p:nvPr>
            <p:ph type="title"/>
          </p:nvPr>
        </p:nvSpPr>
        <p:spPr/>
        <p:txBody>
          <a:bodyPr/>
          <a:lstStyle/>
          <a:p>
            <a:r>
              <a:rPr lang="en-US" dirty="0"/>
              <a:t>Repayment in Risk Analysis</a:t>
            </a:r>
          </a:p>
        </p:txBody>
      </p:sp>
    </p:spTree>
    <p:extLst>
      <p:ext uri="{BB962C8B-B14F-4D97-AF65-F5344CB8AC3E}">
        <p14:creationId xmlns:p14="http://schemas.microsoft.com/office/powerpoint/2010/main" val="1546425619"/>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F1DCB88E-1E06-404F-841E-79A1E1E1A01D}"/>
              </a:ext>
            </a:extLst>
          </p:cNvPr>
          <p:cNvSpPr>
            <a:spLocks noGrp="1"/>
          </p:cNvSpPr>
          <p:nvPr>
            <p:ph idx="1"/>
          </p:nvPr>
        </p:nvSpPr>
        <p:spPr/>
        <p:txBody>
          <a:bodyPr/>
          <a:lstStyle/>
          <a:p>
            <a:r>
              <a:rPr lang="en-US" dirty="0"/>
              <a:t>Cash sweeps are at the bottom of the waterfall and can employ complicated formulas.  Note the term “cash flow available for distribution.”</a:t>
            </a:r>
          </a:p>
        </p:txBody>
      </p:sp>
      <p:sp>
        <p:nvSpPr>
          <p:cNvPr id="3" name="Title 2">
            <a:extLst>
              <a:ext uri="{FF2B5EF4-FFF2-40B4-BE49-F238E27FC236}">
                <a16:creationId xmlns:a16="http://schemas.microsoft.com/office/drawing/2014/main" id="{3A39FC11-AB8B-4B01-8535-7E611493EBE5}"/>
              </a:ext>
            </a:extLst>
          </p:cNvPr>
          <p:cNvSpPr>
            <a:spLocks noGrp="1"/>
          </p:cNvSpPr>
          <p:nvPr>
            <p:ph type="title"/>
          </p:nvPr>
        </p:nvSpPr>
        <p:spPr/>
        <p:txBody>
          <a:bodyPr>
            <a:normAutofit/>
          </a:bodyPr>
          <a:lstStyle/>
          <a:p>
            <a:r>
              <a:rPr lang="en-US" dirty="0"/>
              <a:t>Examples of Sweep in Term Sheet</a:t>
            </a:r>
          </a:p>
        </p:txBody>
      </p:sp>
      <p:pic>
        <p:nvPicPr>
          <p:cNvPr id="2" name="Picture 1">
            <a:extLst>
              <a:ext uri="{FF2B5EF4-FFF2-40B4-BE49-F238E27FC236}">
                <a16:creationId xmlns:a16="http://schemas.microsoft.com/office/drawing/2014/main" id="{B2F7D3F7-3BDC-4494-9E85-12CF9098CD80}"/>
              </a:ext>
            </a:extLst>
          </p:cNvPr>
          <p:cNvPicPr>
            <a:picLocks noChangeAspect="1"/>
          </p:cNvPicPr>
          <p:nvPr/>
        </p:nvPicPr>
        <p:blipFill>
          <a:blip r:embed="rId2"/>
          <a:stretch>
            <a:fillRect/>
          </a:stretch>
        </p:blipFill>
        <p:spPr>
          <a:xfrm>
            <a:off x="91605" y="3722219"/>
            <a:ext cx="8634951" cy="2247355"/>
          </a:xfrm>
          <a:prstGeom prst="rect">
            <a:avLst/>
          </a:prstGeom>
        </p:spPr>
      </p:pic>
    </p:spTree>
    <p:extLst>
      <p:ext uri="{BB962C8B-B14F-4D97-AF65-F5344CB8AC3E}">
        <p14:creationId xmlns:p14="http://schemas.microsoft.com/office/powerpoint/2010/main" val="1534366949"/>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3F81BCBE-83F3-43D7-8110-7AAC34608E5B}"/>
              </a:ext>
            </a:extLst>
          </p:cNvPr>
          <p:cNvSpPr>
            <a:spLocks noGrp="1"/>
          </p:cNvSpPr>
          <p:nvPr>
            <p:ph idx="1"/>
          </p:nvPr>
        </p:nvSpPr>
        <p:spPr/>
        <p:txBody>
          <a:bodyPr/>
          <a:lstStyle/>
          <a:p>
            <a:r>
              <a:rPr lang="en-US" dirty="0"/>
              <a:t>A cash trap uses the DSCR to limit distributions.  Note that after monies are trapped in a reserve account, they are used to pre-pay debt in the same way as the cash sweep.   </a:t>
            </a:r>
          </a:p>
          <a:p>
            <a:endParaRPr lang="en-US" dirty="0"/>
          </a:p>
        </p:txBody>
      </p:sp>
      <p:sp>
        <p:nvSpPr>
          <p:cNvPr id="3" name="Title 2">
            <a:extLst>
              <a:ext uri="{FF2B5EF4-FFF2-40B4-BE49-F238E27FC236}">
                <a16:creationId xmlns:a16="http://schemas.microsoft.com/office/drawing/2014/main" id="{DE8A4EAA-B79A-45CB-99C4-C52325565696}"/>
              </a:ext>
            </a:extLst>
          </p:cNvPr>
          <p:cNvSpPr>
            <a:spLocks noGrp="1"/>
          </p:cNvSpPr>
          <p:nvPr>
            <p:ph type="title"/>
          </p:nvPr>
        </p:nvSpPr>
        <p:spPr/>
        <p:txBody>
          <a:bodyPr/>
          <a:lstStyle/>
          <a:p>
            <a:r>
              <a:rPr lang="en-US" dirty="0"/>
              <a:t>Example of Cash Trap in Term Sheet</a:t>
            </a:r>
          </a:p>
        </p:txBody>
      </p:sp>
      <p:pic>
        <p:nvPicPr>
          <p:cNvPr id="5" name="Picture 4">
            <a:extLst>
              <a:ext uri="{FF2B5EF4-FFF2-40B4-BE49-F238E27FC236}">
                <a16:creationId xmlns:a16="http://schemas.microsoft.com/office/drawing/2014/main" id="{6B906685-5740-4A6E-9282-396355EA075E}"/>
              </a:ext>
            </a:extLst>
          </p:cNvPr>
          <p:cNvPicPr>
            <a:picLocks noChangeAspect="1"/>
          </p:cNvPicPr>
          <p:nvPr/>
        </p:nvPicPr>
        <p:blipFill>
          <a:blip r:embed="rId2"/>
          <a:stretch>
            <a:fillRect/>
          </a:stretch>
        </p:blipFill>
        <p:spPr>
          <a:xfrm>
            <a:off x="248337" y="4354112"/>
            <a:ext cx="8634952" cy="1223519"/>
          </a:xfrm>
          <a:prstGeom prst="rect">
            <a:avLst/>
          </a:prstGeom>
        </p:spPr>
      </p:pic>
    </p:spTree>
    <p:extLst>
      <p:ext uri="{BB962C8B-B14F-4D97-AF65-F5344CB8AC3E}">
        <p14:creationId xmlns:p14="http://schemas.microsoft.com/office/powerpoint/2010/main" val="2275913398"/>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CAA6A98A-5323-4BE1-B1E6-FD26ABD6723E}"/>
              </a:ext>
            </a:extLst>
          </p:cNvPr>
          <p:cNvSpPr>
            <a:spLocks noGrp="1"/>
          </p:cNvSpPr>
          <p:nvPr>
            <p:ph idx="1"/>
          </p:nvPr>
        </p:nvSpPr>
        <p:spPr/>
        <p:txBody>
          <a:bodyPr/>
          <a:lstStyle/>
          <a:p>
            <a:r>
              <a:rPr lang="en-US" dirty="0"/>
              <a:t>The DSRA and MRA are cash accounts that are used to further protect creditors.</a:t>
            </a:r>
          </a:p>
        </p:txBody>
      </p:sp>
      <p:sp>
        <p:nvSpPr>
          <p:cNvPr id="3" name="Title 2">
            <a:extLst>
              <a:ext uri="{FF2B5EF4-FFF2-40B4-BE49-F238E27FC236}">
                <a16:creationId xmlns:a16="http://schemas.microsoft.com/office/drawing/2014/main" id="{C351E49B-0C76-4432-857D-609BC33C2518}"/>
              </a:ext>
            </a:extLst>
          </p:cNvPr>
          <p:cNvSpPr>
            <a:spLocks noGrp="1"/>
          </p:cNvSpPr>
          <p:nvPr>
            <p:ph type="title"/>
          </p:nvPr>
        </p:nvSpPr>
        <p:spPr/>
        <p:txBody>
          <a:bodyPr/>
          <a:lstStyle/>
          <a:p>
            <a:r>
              <a:rPr lang="en-US" dirty="0"/>
              <a:t>DSRA and MRA</a:t>
            </a:r>
          </a:p>
        </p:txBody>
      </p:sp>
      <p:pic>
        <p:nvPicPr>
          <p:cNvPr id="5" name="Picture 4">
            <a:extLst>
              <a:ext uri="{FF2B5EF4-FFF2-40B4-BE49-F238E27FC236}">
                <a16:creationId xmlns:a16="http://schemas.microsoft.com/office/drawing/2014/main" id="{64571260-7054-47C4-B072-228AA6A81ACC}"/>
              </a:ext>
            </a:extLst>
          </p:cNvPr>
          <p:cNvPicPr>
            <a:picLocks noChangeAspect="1"/>
          </p:cNvPicPr>
          <p:nvPr/>
        </p:nvPicPr>
        <p:blipFill>
          <a:blip r:embed="rId2"/>
          <a:stretch>
            <a:fillRect/>
          </a:stretch>
        </p:blipFill>
        <p:spPr>
          <a:xfrm>
            <a:off x="509048" y="2502923"/>
            <a:ext cx="7902608" cy="3299274"/>
          </a:xfrm>
          <a:prstGeom prst="rect">
            <a:avLst/>
          </a:prstGeom>
        </p:spPr>
      </p:pic>
    </p:spTree>
    <p:extLst>
      <p:ext uri="{BB962C8B-B14F-4D97-AF65-F5344CB8AC3E}">
        <p14:creationId xmlns:p14="http://schemas.microsoft.com/office/powerpoint/2010/main" val="35232630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14" name="Rectangle 8">
            <a:extLst>
              <a:ext uri="{FF2B5EF4-FFF2-40B4-BE49-F238E27FC236}">
                <a16:creationId xmlns:a16="http://schemas.microsoft.com/office/drawing/2014/main" id="{EE1FC7B4-E4A7-4452-B413-1A623E3A723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24"/>
            <a:ext cx="9144000" cy="6861324"/>
          </a:xfrm>
          <a:prstGeom prst="rect">
            <a:avLst/>
          </a:prstGeom>
          <a:solidFill>
            <a:schemeClr val="bg1">
              <a:alpha val="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Freeform 13">
            <a:extLst>
              <a:ext uri="{FF2B5EF4-FFF2-40B4-BE49-F238E27FC236}">
                <a16:creationId xmlns:a16="http://schemas.microsoft.com/office/drawing/2014/main" id="{E0709AF0-24F0-4486-B189-BE6386BDB198}"/>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840065" cy="6858000"/>
          </a:xfrm>
          <a:custGeom>
            <a:avLst/>
            <a:gdLst>
              <a:gd name="connsiteX0" fmla="*/ 0 w 11786754"/>
              <a:gd name="connsiteY0" fmla="*/ 0 h 6858000"/>
              <a:gd name="connsiteX1" fmla="*/ 8610600 w 11786754"/>
              <a:gd name="connsiteY1" fmla="*/ 0 h 6858000"/>
              <a:gd name="connsiteX2" fmla="*/ 11786754 w 11786754"/>
              <a:gd name="connsiteY2" fmla="*/ 6858000 h 6858000"/>
              <a:gd name="connsiteX3" fmla="*/ 0 w 1178675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786754" h="6858000">
                <a:moveTo>
                  <a:pt x="0" y="0"/>
                </a:moveTo>
                <a:lnTo>
                  <a:pt x="8610600" y="0"/>
                </a:lnTo>
                <a:lnTo>
                  <a:pt x="11786754" y="6858000"/>
                </a:lnTo>
                <a:lnTo>
                  <a:pt x="0" y="6858000"/>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11">
            <a:extLst>
              <a:ext uri="{FF2B5EF4-FFF2-40B4-BE49-F238E27FC236}">
                <a16:creationId xmlns:a16="http://schemas.microsoft.com/office/drawing/2014/main" id="{FBE3B62F-5853-4A3C-B050-6186351A7176}"/>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686050" cy="6858000"/>
          </a:xfrm>
          <a:custGeom>
            <a:avLst/>
            <a:gdLst>
              <a:gd name="connsiteX0" fmla="*/ 0 w 3581400"/>
              <a:gd name="connsiteY0" fmla="*/ 0 h 6858000"/>
              <a:gd name="connsiteX1" fmla="*/ 405246 w 3581400"/>
              <a:gd name="connsiteY1" fmla="*/ 0 h 6858000"/>
              <a:gd name="connsiteX2" fmla="*/ 3581400 w 3581400"/>
              <a:gd name="connsiteY2" fmla="*/ 6858000 h 6858000"/>
              <a:gd name="connsiteX3" fmla="*/ 0 w 3581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581400" h="6858000">
                <a:moveTo>
                  <a:pt x="0" y="0"/>
                </a:moveTo>
                <a:lnTo>
                  <a:pt x="405246" y="0"/>
                </a:lnTo>
                <a:lnTo>
                  <a:pt x="3581400" y="6858000"/>
                </a:lnTo>
                <a:lnTo>
                  <a:pt x="0" y="6858000"/>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pic>
        <p:nvPicPr>
          <p:cNvPr id="2" name="Picture 1">
            <a:extLst>
              <a:ext uri="{FF2B5EF4-FFF2-40B4-BE49-F238E27FC236}">
                <a16:creationId xmlns:a16="http://schemas.microsoft.com/office/drawing/2014/main" id="{5AA27240-A732-4EEE-BA27-3F001DA48D47}"/>
              </a:ext>
            </a:extLst>
          </p:cNvPr>
          <p:cNvPicPr>
            <a:picLocks noChangeAspect="1"/>
          </p:cNvPicPr>
          <p:nvPr/>
        </p:nvPicPr>
        <p:blipFill>
          <a:blip r:embed="rId2"/>
          <a:stretch>
            <a:fillRect/>
          </a:stretch>
        </p:blipFill>
        <p:spPr>
          <a:xfrm>
            <a:off x="4813300" y="3207988"/>
            <a:ext cx="3701978" cy="1952793"/>
          </a:xfrm>
          <a:prstGeom prst="rect">
            <a:avLst/>
          </a:prstGeom>
        </p:spPr>
      </p:pic>
      <p:sp>
        <p:nvSpPr>
          <p:cNvPr id="4" name="Content Placeholder 3">
            <a:extLst>
              <a:ext uri="{FF2B5EF4-FFF2-40B4-BE49-F238E27FC236}">
                <a16:creationId xmlns:a16="http://schemas.microsoft.com/office/drawing/2014/main" id="{6869E588-3B96-4D56-8668-ABBD186CD149}"/>
              </a:ext>
            </a:extLst>
          </p:cNvPr>
          <p:cNvSpPr>
            <a:spLocks noGrp="1"/>
          </p:cNvSpPr>
          <p:nvPr>
            <p:ph idx="1"/>
          </p:nvPr>
        </p:nvSpPr>
        <p:spPr>
          <a:xfrm>
            <a:off x="467139" y="1470991"/>
            <a:ext cx="4422913" cy="4581939"/>
          </a:xfrm>
        </p:spPr>
        <p:txBody>
          <a:bodyPr vert="horz" lIns="91440" tIns="45720" rIns="91440" bIns="45720" rtlCol="0">
            <a:noAutofit/>
          </a:bodyPr>
          <a:lstStyle/>
          <a:p>
            <a:r>
              <a:rPr lang="en-US" sz="1800" dirty="0">
                <a:latin typeface="+mn-lt"/>
                <a:cs typeface="+mn-cs"/>
              </a:rPr>
              <a:t>Please put yourself in the position of somebody trying to understand the model.</a:t>
            </a:r>
          </a:p>
          <a:p>
            <a:r>
              <a:rPr lang="en-US" sz="1800" dirty="0">
                <a:latin typeface="+mn-lt"/>
                <a:cs typeface="+mn-cs"/>
              </a:rPr>
              <a:t>It is so much easier to follow a model on a single page rather than:</a:t>
            </a:r>
          </a:p>
          <a:p>
            <a:pPr lvl="1"/>
            <a:r>
              <a:rPr lang="en-US" sz="1800" dirty="0">
                <a:latin typeface="+mn-lt"/>
                <a:cs typeface="+mn-cs"/>
              </a:rPr>
              <a:t>Switches on a separate page – put the switches (or if you want to call them flags or masks) right next to the calculations.  Why force people to make silly traces.</a:t>
            </a:r>
          </a:p>
          <a:p>
            <a:pPr lvl="1"/>
            <a:r>
              <a:rPr lang="en-US" sz="1800" dirty="0">
                <a:latin typeface="+mn-lt"/>
                <a:cs typeface="+mn-cs"/>
              </a:rPr>
              <a:t>Connect the debt schedule with the sources and uses and also the cash flow waterfall.  Why would you make people search for basic and obvious links.</a:t>
            </a:r>
          </a:p>
          <a:p>
            <a:r>
              <a:rPr lang="en-US" sz="1800" dirty="0">
                <a:latin typeface="+mn-lt"/>
                <a:cs typeface="+mn-cs"/>
              </a:rPr>
              <a:t>Once you have the core of the model build you can of course make all of the pretty graphs you want.</a:t>
            </a:r>
          </a:p>
        </p:txBody>
      </p:sp>
      <p:sp>
        <p:nvSpPr>
          <p:cNvPr id="3" name="Title 2">
            <a:extLst>
              <a:ext uri="{FF2B5EF4-FFF2-40B4-BE49-F238E27FC236}">
                <a16:creationId xmlns:a16="http://schemas.microsoft.com/office/drawing/2014/main" id="{972AA42C-8B0C-49FD-AB5D-954C2116FE03}"/>
              </a:ext>
            </a:extLst>
          </p:cNvPr>
          <p:cNvSpPr>
            <a:spLocks noGrp="1"/>
          </p:cNvSpPr>
          <p:nvPr>
            <p:ph type="title"/>
          </p:nvPr>
        </p:nvSpPr>
        <p:spPr>
          <a:xfrm>
            <a:off x="654568" y="185206"/>
            <a:ext cx="7890527" cy="1325563"/>
          </a:xfrm>
        </p:spPr>
        <p:txBody>
          <a:bodyPr vert="horz" lIns="91440" tIns="45720" rIns="91440" bIns="45720" rtlCol="0" anchor="ctr">
            <a:normAutofit/>
          </a:bodyPr>
          <a:lstStyle/>
          <a:p>
            <a:pPr algn="l"/>
            <a:r>
              <a:rPr lang="en-US" sz="4400" b="1" kern="1200" dirty="0">
                <a:solidFill>
                  <a:schemeClr val="tx1"/>
                </a:solidFill>
                <a:latin typeface="+mj-lt"/>
                <a:ea typeface="+mj-ea"/>
                <a:cs typeface="+mj-cs"/>
              </a:rPr>
              <a:t>Transparency and Too Many Pages</a:t>
            </a:r>
          </a:p>
        </p:txBody>
      </p:sp>
    </p:spTree>
    <p:extLst>
      <p:ext uri="{BB962C8B-B14F-4D97-AF65-F5344CB8AC3E}">
        <p14:creationId xmlns:p14="http://schemas.microsoft.com/office/powerpoint/2010/main" val="3517247335"/>
      </p:ext>
    </p:extLst>
  </p:cSld>
  <p:clrMapOvr>
    <a:overrideClrMapping bg1="dk1" tx1="lt1" bg2="dk2" tx2="lt2" accent1="accent1" accent2="accent2" accent3="accent3" accent4="accent4" accent5="accent5" accent6="accent6" hlink="hlink" folHlink="folHlink"/>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D7C91E8F-BE55-457A-868F-B76119F06357}"/>
              </a:ext>
            </a:extLst>
          </p:cNvPr>
          <p:cNvSpPr>
            <a:spLocks noGrp="1"/>
          </p:cNvSpPr>
          <p:nvPr>
            <p:ph idx="1"/>
          </p:nvPr>
        </p:nvSpPr>
        <p:spPr/>
        <p:txBody>
          <a:bodyPr/>
          <a:lstStyle/>
          <a:p>
            <a:r>
              <a:rPr lang="en-US" dirty="0"/>
              <a:t>First, get the repayment of debt using a fixed repayment schedule</a:t>
            </a:r>
          </a:p>
          <a:p>
            <a:r>
              <a:rPr lang="en-US" dirty="0"/>
              <a:t>Make sure the closing balance goes to zero</a:t>
            </a:r>
          </a:p>
          <a:p>
            <a:r>
              <a:rPr lang="en-US" dirty="0"/>
              <a:t>Scheduled repayment in cash flow and balance the balance sheet.</a:t>
            </a:r>
          </a:p>
          <a:p>
            <a:endParaRPr lang="en-US" dirty="0"/>
          </a:p>
        </p:txBody>
      </p:sp>
      <p:sp>
        <p:nvSpPr>
          <p:cNvPr id="3" name="Title 2">
            <a:extLst>
              <a:ext uri="{FF2B5EF4-FFF2-40B4-BE49-F238E27FC236}">
                <a16:creationId xmlns:a16="http://schemas.microsoft.com/office/drawing/2014/main" id="{F17D213B-6693-4C8D-AE51-5A9429AF219B}"/>
              </a:ext>
            </a:extLst>
          </p:cNvPr>
          <p:cNvSpPr>
            <a:spLocks noGrp="1"/>
          </p:cNvSpPr>
          <p:nvPr>
            <p:ph type="title"/>
          </p:nvPr>
        </p:nvSpPr>
        <p:spPr/>
        <p:txBody>
          <a:bodyPr/>
          <a:lstStyle/>
          <a:p>
            <a:r>
              <a:rPr lang="en-US" dirty="0"/>
              <a:t>Modelling Issues</a:t>
            </a:r>
          </a:p>
        </p:txBody>
      </p:sp>
      <p:pic>
        <p:nvPicPr>
          <p:cNvPr id="5" name="Picture 4">
            <a:extLst>
              <a:ext uri="{FF2B5EF4-FFF2-40B4-BE49-F238E27FC236}">
                <a16:creationId xmlns:a16="http://schemas.microsoft.com/office/drawing/2014/main" id="{10C2D476-8A0C-45FF-8C57-B6A16078E7CC}"/>
              </a:ext>
            </a:extLst>
          </p:cNvPr>
          <p:cNvPicPr>
            <a:picLocks noChangeAspect="1"/>
          </p:cNvPicPr>
          <p:nvPr/>
        </p:nvPicPr>
        <p:blipFill>
          <a:blip r:embed="rId2"/>
          <a:stretch>
            <a:fillRect/>
          </a:stretch>
        </p:blipFill>
        <p:spPr>
          <a:xfrm>
            <a:off x="76361" y="3794224"/>
            <a:ext cx="8411656" cy="2945011"/>
          </a:xfrm>
          <a:prstGeom prst="rect">
            <a:avLst/>
          </a:prstGeom>
        </p:spPr>
      </p:pic>
    </p:spTree>
    <p:extLst>
      <p:ext uri="{BB962C8B-B14F-4D97-AF65-F5344CB8AC3E}">
        <p14:creationId xmlns:p14="http://schemas.microsoft.com/office/powerpoint/2010/main" val="3425587899"/>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4F85C0A-1AEB-43F8-BA95-4C2BF96EC2B8}"/>
              </a:ext>
            </a:extLst>
          </p:cNvPr>
          <p:cNvSpPr>
            <a:spLocks noGrp="1"/>
          </p:cNvSpPr>
          <p:nvPr>
            <p:ph idx="1"/>
          </p:nvPr>
        </p:nvSpPr>
        <p:spPr/>
        <p:txBody>
          <a:bodyPr/>
          <a:lstStyle/>
          <a:p>
            <a:r>
              <a:rPr lang="en-US" dirty="0"/>
              <a:t>Step 1: Create sub-totals in the cash flow</a:t>
            </a:r>
          </a:p>
          <a:p>
            <a:r>
              <a:rPr lang="en-US" dirty="0"/>
              <a:t>Step 2: Use the MAX and MIN functions in the cash flow statement to cap the cash flow (the MIN function) and to do one thing if cash flow is negative and another thing if cash flow is positive.</a:t>
            </a:r>
          </a:p>
          <a:p>
            <a:r>
              <a:rPr lang="en-US" dirty="0"/>
              <a:t>Step 3: Connect various amounts in cash flow statement with the debt (or MRA/DSRA) schedules</a:t>
            </a:r>
          </a:p>
        </p:txBody>
      </p:sp>
      <p:sp>
        <p:nvSpPr>
          <p:cNvPr id="3" name="Title 2">
            <a:extLst>
              <a:ext uri="{FF2B5EF4-FFF2-40B4-BE49-F238E27FC236}">
                <a16:creationId xmlns:a16="http://schemas.microsoft.com/office/drawing/2014/main" id="{1A65580F-D8F1-400D-B3D5-7A2588F20806}"/>
              </a:ext>
            </a:extLst>
          </p:cNvPr>
          <p:cNvSpPr>
            <a:spLocks noGrp="1"/>
          </p:cNvSpPr>
          <p:nvPr>
            <p:ph type="title"/>
          </p:nvPr>
        </p:nvSpPr>
        <p:spPr/>
        <p:txBody>
          <a:bodyPr/>
          <a:lstStyle/>
          <a:p>
            <a:r>
              <a:rPr lang="en-US" dirty="0"/>
              <a:t>Cash Flow Waterfall Modelling Issues</a:t>
            </a:r>
          </a:p>
        </p:txBody>
      </p:sp>
    </p:spTree>
    <p:extLst>
      <p:ext uri="{BB962C8B-B14F-4D97-AF65-F5344CB8AC3E}">
        <p14:creationId xmlns:p14="http://schemas.microsoft.com/office/powerpoint/2010/main" val="2258721923"/>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57B3BCE-B4B7-4678-87F5-E42C9FE8C339}"/>
              </a:ext>
            </a:extLst>
          </p:cNvPr>
          <p:cNvSpPr>
            <a:spLocks noGrp="1"/>
          </p:cNvSpPr>
          <p:nvPr>
            <p:ph idx="1"/>
          </p:nvPr>
        </p:nvSpPr>
        <p:spPr/>
        <p:txBody>
          <a:bodyPr/>
          <a:lstStyle/>
          <a:p>
            <a:r>
              <a:rPr lang="en-US" dirty="0"/>
              <a:t>Include sub-totals so can program MIN/MAX</a:t>
            </a:r>
          </a:p>
        </p:txBody>
      </p:sp>
      <p:sp>
        <p:nvSpPr>
          <p:cNvPr id="3" name="Title 2">
            <a:extLst>
              <a:ext uri="{FF2B5EF4-FFF2-40B4-BE49-F238E27FC236}">
                <a16:creationId xmlns:a16="http://schemas.microsoft.com/office/drawing/2014/main" id="{7333273A-24EA-4BAA-9A97-5D87E976AE7B}"/>
              </a:ext>
            </a:extLst>
          </p:cNvPr>
          <p:cNvSpPr>
            <a:spLocks noGrp="1"/>
          </p:cNvSpPr>
          <p:nvPr>
            <p:ph type="title"/>
          </p:nvPr>
        </p:nvSpPr>
        <p:spPr/>
        <p:txBody>
          <a:bodyPr/>
          <a:lstStyle/>
          <a:p>
            <a:r>
              <a:rPr lang="en-US" dirty="0"/>
              <a:t>Illustration of Cash Flow</a:t>
            </a:r>
          </a:p>
        </p:txBody>
      </p:sp>
      <p:pic>
        <p:nvPicPr>
          <p:cNvPr id="5" name="Picture 4">
            <a:extLst>
              <a:ext uri="{FF2B5EF4-FFF2-40B4-BE49-F238E27FC236}">
                <a16:creationId xmlns:a16="http://schemas.microsoft.com/office/drawing/2014/main" id="{5B4789BE-B23F-480B-8270-629C0D74D3B0}"/>
              </a:ext>
            </a:extLst>
          </p:cNvPr>
          <p:cNvPicPr>
            <a:picLocks noChangeAspect="1"/>
          </p:cNvPicPr>
          <p:nvPr/>
        </p:nvPicPr>
        <p:blipFill>
          <a:blip r:embed="rId2"/>
          <a:stretch>
            <a:fillRect/>
          </a:stretch>
        </p:blipFill>
        <p:spPr>
          <a:xfrm>
            <a:off x="89451" y="2606320"/>
            <a:ext cx="8855765" cy="4145810"/>
          </a:xfrm>
          <a:prstGeom prst="rect">
            <a:avLst/>
          </a:prstGeom>
        </p:spPr>
      </p:pic>
    </p:spTree>
    <p:extLst>
      <p:ext uri="{BB962C8B-B14F-4D97-AF65-F5344CB8AC3E}">
        <p14:creationId xmlns:p14="http://schemas.microsoft.com/office/powerpoint/2010/main" val="4224084054"/>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EE8B78B1-A692-4258-9FF0-5118431FBB57}"/>
              </a:ext>
            </a:extLst>
          </p:cNvPr>
          <p:cNvSpPr>
            <a:spLocks noGrp="1"/>
          </p:cNvSpPr>
          <p:nvPr>
            <p:ph idx="1"/>
          </p:nvPr>
        </p:nvSpPr>
        <p:spPr/>
        <p:txBody>
          <a:bodyPr>
            <a:normAutofit lnSpcReduction="10000"/>
          </a:bodyPr>
          <a:lstStyle/>
          <a:p>
            <a:r>
              <a:rPr lang="en-US" dirty="0"/>
              <a:t>First, compute the repayments using PPMT function or simple level repayment.</a:t>
            </a:r>
          </a:p>
          <a:p>
            <a:r>
              <a:rPr lang="en-US" dirty="0"/>
              <a:t>Next, calculate the debt service and the required debt service reserve that is either the basis for the DSRA or the letter of credit that is the basis for the DSRA.</a:t>
            </a:r>
          </a:p>
          <a:p>
            <a:r>
              <a:rPr lang="en-US" dirty="0"/>
              <a:t>If the account is funded, then compute the funding during the pre-COD and the post-COD period.</a:t>
            </a:r>
          </a:p>
          <a:p>
            <a:r>
              <a:rPr lang="en-US" dirty="0"/>
              <a:t>I do the same thing in the UDF function using a second and third loop</a:t>
            </a:r>
          </a:p>
          <a:p>
            <a:endParaRPr lang="en-US" dirty="0"/>
          </a:p>
        </p:txBody>
      </p:sp>
      <p:sp>
        <p:nvSpPr>
          <p:cNvPr id="3" name="Title 2">
            <a:extLst>
              <a:ext uri="{FF2B5EF4-FFF2-40B4-BE49-F238E27FC236}">
                <a16:creationId xmlns:a16="http://schemas.microsoft.com/office/drawing/2014/main" id="{333CFCC0-79A2-4236-BA25-CB7E811240DC}"/>
              </a:ext>
            </a:extLst>
          </p:cNvPr>
          <p:cNvSpPr>
            <a:spLocks noGrp="1"/>
          </p:cNvSpPr>
          <p:nvPr>
            <p:ph type="title"/>
          </p:nvPr>
        </p:nvSpPr>
        <p:spPr/>
        <p:txBody>
          <a:bodyPr/>
          <a:lstStyle/>
          <a:p>
            <a:r>
              <a:rPr lang="en-US" dirty="0"/>
              <a:t>DSRA Calculations</a:t>
            </a:r>
          </a:p>
        </p:txBody>
      </p:sp>
    </p:spTree>
    <p:extLst>
      <p:ext uri="{BB962C8B-B14F-4D97-AF65-F5344CB8AC3E}">
        <p14:creationId xmlns:p14="http://schemas.microsoft.com/office/powerpoint/2010/main" val="3472901507"/>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36A84D8-F185-4BA8-89CB-FA13E3638BF3}"/>
              </a:ext>
            </a:extLst>
          </p:cNvPr>
          <p:cNvSpPr>
            <a:spLocks noGrp="1"/>
          </p:cNvSpPr>
          <p:nvPr>
            <p:ph idx="1"/>
          </p:nvPr>
        </p:nvSpPr>
        <p:spPr/>
        <p:txBody>
          <a:bodyPr/>
          <a:lstStyle/>
          <a:p>
            <a:r>
              <a:rPr lang="en-US" dirty="0"/>
              <a:t>Two types of circular references:</a:t>
            </a:r>
          </a:p>
          <a:p>
            <a:pPr lvl="1"/>
            <a:r>
              <a:rPr lang="en-US" dirty="0"/>
              <a:t>1. With cash sweep because:</a:t>
            </a:r>
          </a:p>
          <a:p>
            <a:pPr lvl="2"/>
            <a:r>
              <a:rPr lang="en-US" dirty="0"/>
              <a:t>Cash sweep affects interest expenses and debt service</a:t>
            </a:r>
          </a:p>
          <a:p>
            <a:pPr lvl="2"/>
            <a:r>
              <a:rPr lang="en-US" dirty="0"/>
              <a:t>DSRA driven by debt service</a:t>
            </a:r>
          </a:p>
          <a:p>
            <a:pPr lvl="2"/>
            <a:r>
              <a:rPr lang="en-US" dirty="0"/>
              <a:t>DSRA affects the cash sweep</a:t>
            </a:r>
          </a:p>
          <a:p>
            <a:pPr lvl="2"/>
            <a:endParaRPr lang="en-US" dirty="0"/>
          </a:p>
          <a:p>
            <a:pPr lvl="1"/>
            <a:r>
              <a:rPr lang="en-US" dirty="0"/>
              <a:t>2. If the debt level is driven by project cost because:</a:t>
            </a:r>
          </a:p>
          <a:p>
            <a:pPr lvl="2"/>
            <a:r>
              <a:rPr lang="en-US" dirty="0"/>
              <a:t>DSRA affects project cost</a:t>
            </a:r>
          </a:p>
          <a:p>
            <a:pPr lvl="2"/>
            <a:r>
              <a:rPr lang="en-US" dirty="0"/>
              <a:t>Project cost drives debt</a:t>
            </a:r>
          </a:p>
          <a:p>
            <a:pPr lvl="2"/>
            <a:r>
              <a:rPr lang="en-US" dirty="0"/>
              <a:t>Debt drives the DSRA</a:t>
            </a:r>
          </a:p>
        </p:txBody>
      </p:sp>
      <p:sp>
        <p:nvSpPr>
          <p:cNvPr id="3" name="Title 2">
            <a:extLst>
              <a:ext uri="{FF2B5EF4-FFF2-40B4-BE49-F238E27FC236}">
                <a16:creationId xmlns:a16="http://schemas.microsoft.com/office/drawing/2014/main" id="{4F2EFA83-B7F3-4E7A-B6B3-E8DD5C1BFBF0}"/>
              </a:ext>
            </a:extLst>
          </p:cNvPr>
          <p:cNvSpPr>
            <a:spLocks noGrp="1"/>
          </p:cNvSpPr>
          <p:nvPr>
            <p:ph type="title"/>
          </p:nvPr>
        </p:nvSpPr>
        <p:spPr/>
        <p:txBody>
          <a:bodyPr/>
          <a:lstStyle/>
          <a:p>
            <a:r>
              <a:rPr lang="en-US" dirty="0"/>
              <a:t>Circular References and DSRA</a:t>
            </a:r>
          </a:p>
        </p:txBody>
      </p:sp>
      <p:sp>
        <p:nvSpPr>
          <p:cNvPr id="4" name="Slide Number Placeholder 3">
            <a:extLst>
              <a:ext uri="{FF2B5EF4-FFF2-40B4-BE49-F238E27FC236}">
                <a16:creationId xmlns:a16="http://schemas.microsoft.com/office/drawing/2014/main" id="{48591A2C-931E-484B-8E58-DFCB7BC767EC}"/>
              </a:ext>
            </a:extLst>
          </p:cNvPr>
          <p:cNvSpPr>
            <a:spLocks noGrp="1"/>
          </p:cNvSpPr>
          <p:nvPr>
            <p:ph type="sldNum" sz="quarter" idx="12"/>
          </p:nvPr>
        </p:nvSpPr>
        <p:spPr/>
        <p:txBody>
          <a:bodyPr/>
          <a:lstStyle/>
          <a:p>
            <a:pPr algn="ctr"/>
            <a:fld id="{0C3A1854-6B63-4059-B360-A3C4972BF0FC}" type="slidenum">
              <a:rPr lang="ko-KR" altLang="en-US" smtClean="0"/>
              <a:pPr algn="ctr"/>
              <a:t>184</a:t>
            </a:fld>
            <a:endParaRPr lang="ko-KR" altLang="en-US" dirty="0"/>
          </a:p>
        </p:txBody>
      </p:sp>
    </p:spTree>
    <p:extLst>
      <p:ext uri="{BB962C8B-B14F-4D97-AF65-F5344CB8AC3E}">
        <p14:creationId xmlns:p14="http://schemas.microsoft.com/office/powerpoint/2010/main" val="3706357308"/>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bg>
      <p:bgPr>
        <a:solidFill>
          <a:srgbClr val="404040"/>
        </a:solidFill>
        <a:effectLst/>
      </p:bgPr>
    </p:bg>
    <p:spTree>
      <p:nvGrpSpPr>
        <p:cNvPr id="1" name=""/>
        <p:cNvGrpSpPr/>
        <p:nvPr/>
      </p:nvGrpSpPr>
      <p:grpSpPr>
        <a:xfrm>
          <a:off x="0" y="0"/>
          <a:ext cx="0" cy="0"/>
          <a:chOff x="0" y="0"/>
          <a:chExt cx="0" cy="0"/>
        </a:xfrm>
      </p:grpSpPr>
      <p:sp>
        <p:nvSpPr>
          <p:cNvPr id="16" name="Rectangle 10">
            <a:extLst>
              <a:ext uri="{FF2B5EF4-FFF2-40B4-BE49-F238E27FC236}">
                <a16:creationId xmlns:a16="http://schemas.microsoft.com/office/drawing/2014/main" id="{3B0DF90E-6BAD-4E82-8FDF-717C9A357378}"/>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24"/>
            <a:ext cx="9144000" cy="6861324"/>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13">
            <a:extLst>
              <a:ext uri="{FF2B5EF4-FFF2-40B4-BE49-F238E27FC236}">
                <a16:creationId xmlns:a16="http://schemas.microsoft.com/office/drawing/2014/main" id="{13DCC859-0434-4BB8-B6C5-09C88AE698FB}"/>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840065" cy="6858000"/>
          </a:xfrm>
          <a:custGeom>
            <a:avLst/>
            <a:gdLst>
              <a:gd name="connsiteX0" fmla="*/ 0 w 11786754"/>
              <a:gd name="connsiteY0" fmla="*/ 0 h 6858000"/>
              <a:gd name="connsiteX1" fmla="*/ 8610600 w 11786754"/>
              <a:gd name="connsiteY1" fmla="*/ 0 h 6858000"/>
              <a:gd name="connsiteX2" fmla="*/ 11786754 w 11786754"/>
              <a:gd name="connsiteY2" fmla="*/ 6858000 h 6858000"/>
              <a:gd name="connsiteX3" fmla="*/ 0 w 1178675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786754" h="6858000">
                <a:moveTo>
                  <a:pt x="0" y="0"/>
                </a:moveTo>
                <a:lnTo>
                  <a:pt x="8610600" y="0"/>
                </a:lnTo>
                <a:lnTo>
                  <a:pt x="11786754" y="6858000"/>
                </a:lnTo>
                <a:lnTo>
                  <a:pt x="0" y="6858000"/>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11">
            <a:extLst>
              <a:ext uri="{FF2B5EF4-FFF2-40B4-BE49-F238E27FC236}">
                <a16:creationId xmlns:a16="http://schemas.microsoft.com/office/drawing/2014/main" id="{08E7ACFB-B791-4C23-8B17-013FEDC09A89}"/>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686050" cy="6858000"/>
          </a:xfrm>
          <a:custGeom>
            <a:avLst/>
            <a:gdLst>
              <a:gd name="connsiteX0" fmla="*/ 0 w 3581400"/>
              <a:gd name="connsiteY0" fmla="*/ 0 h 6858000"/>
              <a:gd name="connsiteX1" fmla="*/ 405246 w 3581400"/>
              <a:gd name="connsiteY1" fmla="*/ 0 h 6858000"/>
              <a:gd name="connsiteX2" fmla="*/ 3581400 w 3581400"/>
              <a:gd name="connsiteY2" fmla="*/ 6858000 h 6858000"/>
              <a:gd name="connsiteX3" fmla="*/ 0 w 3581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581400" h="6858000">
                <a:moveTo>
                  <a:pt x="0" y="0"/>
                </a:moveTo>
                <a:lnTo>
                  <a:pt x="405246" y="0"/>
                </a:lnTo>
                <a:lnTo>
                  <a:pt x="3581400" y="6858000"/>
                </a:lnTo>
                <a:lnTo>
                  <a:pt x="0" y="6858000"/>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aphicFrame>
        <p:nvGraphicFramePr>
          <p:cNvPr id="18" name="Content Placeholder 3"/>
          <p:cNvGraphicFramePr>
            <a:graphicFrameLocks noGrp="1"/>
          </p:cNvGraphicFramePr>
          <p:nvPr>
            <p:ph idx="1"/>
            <p:extLst>
              <p:ext uri="{D42A27DB-BD31-4B8C-83A1-F6EECF244321}">
                <p14:modId xmlns:p14="http://schemas.microsoft.com/office/powerpoint/2010/main" val="2161359710"/>
              </p:ext>
            </p:extLst>
          </p:nvPr>
        </p:nvGraphicFramePr>
        <p:xfrm>
          <a:off x="628650" y="2022475"/>
          <a:ext cx="7886700" cy="41544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a:extLst>
              <a:ext uri="{FF2B5EF4-FFF2-40B4-BE49-F238E27FC236}">
                <a16:creationId xmlns:a16="http://schemas.microsoft.com/office/drawing/2014/main" id="{B206F3CA-2A0A-4DD2-99CC-87BF37CA440C}"/>
              </a:ext>
            </a:extLst>
          </p:cNvPr>
          <p:cNvSpPr>
            <a:spLocks noGrp="1"/>
          </p:cNvSpPr>
          <p:nvPr>
            <p:ph type="title"/>
          </p:nvPr>
        </p:nvSpPr>
        <p:spPr>
          <a:xfrm>
            <a:off x="624751" y="365125"/>
            <a:ext cx="7890527" cy="1325563"/>
          </a:xfrm>
        </p:spPr>
        <p:txBody>
          <a:bodyPr vert="horz" lIns="91440" tIns="45720" rIns="91440" bIns="45720" rtlCol="0" anchor="ctr">
            <a:normAutofit/>
          </a:bodyPr>
          <a:lstStyle/>
          <a:p>
            <a:pPr algn="l"/>
            <a:r>
              <a:rPr lang="en-US" sz="4400" kern="1200">
                <a:solidFill>
                  <a:schemeClr val="tx1"/>
                </a:solidFill>
                <a:latin typeface="+mj-lt"/>
                <a:ea typeface="+mj-ea"/>
                <a:cs typeface="+mj-cs"/>
              </a:rPr>
              <a:t>Resolution of Cash Sweep Problem</a:t>
            </a:r>
          </a:p>
        </p:txBody>
      </p:sp>
    </p:spTree>
    <p:extLst>
      <p:ext uri="{BB962C8B-B14F-4D97-AF65-F5344CB8AC3E}">
        <p14:creationId xmlns:p14="http://schemas.microsoft.com/office/powerpoint/2010/main" val="77798966"/>
      </p:ext>
    </p:extLst>
  </p:cSld>
  <p:clrMapOvr>
    <a:overrideClrMapping bg1="dk1" tx1="lt1" bg2="dk2" tx2="lt2" accent1="accent1" accent2="accent2" accent3="accent3" accent4="accent4" accent5="accent5" accent6="accent6" hlink="hlink" folHlink="folHlink"/>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43C672BB-76DE-48FA-822E-42CF44B08A52}"/>
              </a:ext>
            </a:extLst>
          </p:cNvPr>
          <p:cNvSpPr>
            <a:spLocks noGrp="1"/>
          </p:cNvSpPr>
          <p:nvPr>
            <p:ph idx="1"/>
          </p:nvPr>
        </p:nvSpPr>
        <p:spPr/>
        <p:txBody>
          <a:bodyPr/>
          <a:lstStyle/>
          <a:p>
            <a:r>
              <a:rPr lang="en-US" dirty="0"/>
              <a:t>Go backwards and re-compute interest on previous debt balance that does not include the effects of the cash sweep.</a:t>
            </a:r>
          </a:p>
        </p:txBody>
      </p:sp>
      <p:sp>
        <p:nvSpPr>
          <p:cNvPr id="3" name="Title 2">
            <a:extLst>
              <a:ext uri="{FF2B5EF4-FFF2-40B4-BE49-F238E27FC236}">
                <a16:creationId xmlns:a16="http://schemas.microsoft.com/office/drawing/2014/main" id="{777C9A3B-7239-4D29-B122-FA297BDEF998}"/>
              </a:ext>
            </a:extLst>
          </p:cNvPr>
          <p:cNvSpPr>
            <a:spLocks noGrp="1"/>
          </p:cNvSpPr>
          <p:nvPr>
            <p:ph type="title"/>
          </p:nvPr>
        </p:nvSpPr>
        <p:spPr/>
        <p:txBody>
          <a:bodyPr>
            <a:normAutofit fontScale="90000"/>
          </a:bodyPr>
          <a:lstStyle/>
          <a:p>
            <a:r>
              <a:rPr lang="en-US" dirty="0"/>
              <a:t>Illustration of Debt Service without Prospective Interest on Cash Sweep</a:t>
            </a:r>
          </a:p>
        </p:txBody>
      </p:sp>
      <p:pic>
        <p:nvPicPr>
          <p:cNvPr id="5" name="Picture 4">
            <a:extLst>
              <a:ext uri="{FF2B5EF4-FFF2-40B4-BE49-F238E27FC236}">
                <a16:creationId xmlns:a16="http://schemas.microsoft.com/office/drawing/2014/main" id="{CE630386-398F-4199-932B-CD821858D011}"/>
              </a:ext>
            </a:extLst>
          </p:cNvPr>
          <p:cNvPicPr>
            <a:picLocks noChangeAspect="1"/>
          </p:cNvPicPr>
          <p:nvPr/>
        </p:nvPicPr>
        <p:blipFill>
          <a:blip r:embed="rId2"/>
          <a:stretch>
            <a:fillRect/>
          </a:stretch>
        </p:blipFill>
        <p:spPr>
          <a:xfrm>
            <a:off x="210598" y="2837450"/>
            <a:ext cx="8722804" cy="3298866"/>
          </a:xfrm>
          <a:prstGeom prst="rect">
            <a:avLst/>
          </a:prstGeom>
        </p:spPr>
      </p:pic>
    </p:spTree>
    <p:extLst>
      <p:ext uri="{BB962C8B-B14F-4D97-AF65-F5344CB8AC3E}">
        <p14:creationId xmlns:p14="http://schemas.microsoft.com/office/powerpoint/2010/main" val="2826541667"/>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8B6A4E74-98D1-4173-8BE3-F01085511244}"/>
              </a:ext>
            </a:extLst>
          </p:cNvPr>
          <p:cNvSpPr>
            <a:spLocks noGrp="1"/>
          </p:cNvSpPr>
          <p:nvPr>
            <p:ph idx="1"/>
          </p:nvPr>
        </p:nvSpPr>
        <p:spPr/>
        <p:txBody>
          <a:bodyPr/>
          <a:lstStyle/>
          <a:p>
            <a:r>
              <a:rPr lang="en-US" dirty="0"/>
              <a:t>You could cheat and put the DSRA below the cash sweep.  In this case the interest expense is not affected by the DSRA moves which go straight to dividends.</a:t>
            </a:r>
          </a:p>
        </p:txBody>
      </p:sp>
      <p:sp>
        <p:nvSpPr>
          <p:cNvPr id="3" name="Title 2">
            <a:extLst>
              <a:ext uri="{FF2B5EF4-FFF2-40B4-BE49-F238E27FC236}">
                <a16:creationId xmlns:a16="http://schemas.microsoft.com/office/drawing/2014/main" id="{A9148CC3-DA42-4070-9D81-DF2E02B3FDFE}"/>
              </a:ext>
            </a:extLst>
          </p:cNvPr>
          <p:cNvSpPr>
            <a:spLocks noGrp="1"/>
          </p:cNvSpPr>
          <p:nvPr>
            <p:ph type="title"/>
          </p:nvPr>
        </p:nvSpPr>
        <p:spPr/>
        <p:txBody>
          <a:bodyPr>
            <a:normAutofit fontScale="90000"/>
          </a:bodyPr>
          <a:lstStyle/>
          <a:p>
            <a:r>
              <a:rPr lang="en-US" dirty="0"/>
              <a:t>Illustration of Method Moving Cash Flow Items</a:t>
            </a:r>
          </a:p>
        </p:txBody>
      </p:sp>
      <p:pic>
        <p:nvPicPr>
          <p:cNvPr id="5" name="Picture 4">
            <a:extLst>
              <a:ext uri="{FF2B5EF4-FFF2-40B4-BE49-F238E27FC236}">
                <a16:creationId xmlns:a16="http://schemas.microsoft.com/office/drawing/2014/main" id="{DA66E43F-CEE7-4375-AFC0-259E3919547A}"/>
              </a:ext>
            </a:extLst>
          </p:cNvPr>
          <p:cNvPicPr>
            <a:picLocks noChangeAspect="1"/>
          </p:cNvPicPr>
          <p:nvPr/>
        </p:nvPicPr>
        <p:blipFill>
          <a:blip r:embed="rId2"/>
          <a:stretch>
            <a:fillRect/>
          </a:stretch>
        </p:blipFill>
        <p:spPr>
          <a:xfrm>
            <a:off x="0" y="2986988"/>
            <a:ext cx="8861952" cy="3801438"/>
          </a:xfrm>
          <a:prstGeom prst="rect">
            <a:avLst/>
          </a:prstGeom>
        </p:spPr>
      </p:pic>
    </p:spTree>
    <p:extLst>
      <p:ext uri="{BB962C8B-B14F-4D97-AF65-F5344CB8AC3E}">
        <p14:creationId xmlns:p14="http://schemas.microsoft.com/office/powerpoint/2010/main" val="3269459249"/>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8C153D0E-83A5-4CF0-9314-7BA7AA6B638C}"/>
              </a:ext>
            </a:extLst>
          </p:cNvPr>
          <p:cNvSpPr>
            <a:spLocks noGrp="1"/>
          </p:cNvSpPr>
          <p:nvPr>
            <p:ph idx="1"/>
          </p:nvPr>
        </p:nvSpPr>
        <p:spPr/>
        <p:txBody>
          <a:bodyPr/>
          <a:lstStyle/>
          <a:p>
            <a:r>
              <a:rPr lang="en-US" dirty="0"/>
              <a:t>The funding of the DSRA can cause problems with circular reference, because:</a:t>
            </a:r>
          </a:p>
          <a:p>
            <a:pPr lvl="1"/>
            <a:r>
              <a:rPr lang="en-US" dirty="0"/>
              <a:t>The DSRA affects the total funding needs</a:t>
            </a:r>
          </a:p>
          <a:p>
            <a:pPr lvl="1"/>
            <a:r>
              <a:rPr lang="en-US" dirty="0"/>
              <a:t>The percent of debt is affected by the DSRA</a:t>
            </a:r>
          </a:p>
          <a:p>
            <a:pPr lvl="1"/>
            <a:r>
              <a:rPr lang="en-US" dirty="0"/>
              <a:t>The DSRA changes when the amount of debt changes.</a:t>
            </a:r>
          </a:p>
          <a:p>
            <a:r>
              <a:rPr lang="en-US" dirty="0"/>
              <a:t>This circular reference can be resolved by the UDF function.</a:t>
            </a:r>
          </a:p>
        </p:txBody>
      </p:sp>
      <p:sp>
        <p:nvSpPr>
          <p:cNvPr id="3" name="Title 2">
            <a:extLst>
              <a:ext uri="{FF2B5EF4-FFF2-40B4-BE49-F238E27FC236}">
                <a16:creationId xmlns:a16="http://schemas.microsoft.com/office/drawing/2014/main" id="{21825FA0-2239-4C8E-BDA0-A21ED417E4A2}"/>
              </a:ext>
            </a:extLst>
          </p:cNvPr>
          <p:cNvSpPr>
            <a:spLocks noGrp="1"/>
          </p:cNvSpPr>
          <p:nvPr>
            <p:ph type="title"/>
          </p:nvPr>
        </p:nvSpPr>
        <p:spPr/>
        <p:txBody>
          <a:bodyPr>
            <a:normAutofit fontScale="90000"/>
          </a:bodyPr>
          <a:lstStyle/>
          <a:p>
            <a:r>
              <a:rPr lang="en-US" dirty="0"/>
              <a:t>Circular Reference with DSRA and Funding</a:t>
            </a:r>
          </a:p>
        </p:txBody>
      </p:sp>
    </p:spTree>
    <p:extLst>
      <p:ext uri="{BB962C8B-B14F-4D97-AF65-F5344CB8AC3E}">
        <p14:creationId xmlns:p14="http://schemas.microsoft.com/office/powerpoint/2010/main" val="2880131940"/>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77500" lnSpcReduction="20000"/>
          </a:bodyPr>
          <a:lstStyle/>
          <a:p>
            <a:r>
              <a:rPr lang="en-US" dirty="0"/>
              <a:t>Risk allocation matrices will be used to demonstrate how the DSCR and LLCR can be used to determine acceptable unmitigated risks:</a:t>
            </a:r>
          </a:p>
          <a:p>
            <a:pPr lvl="1"/>
            <a:r>
              <a:rPr lang="en-US" dirty="0"/>
              <a:t>The formula: </a:t>
            </a:r>
          </a:p>
          <a:p>
            <a:pPr lvl="1"/>
            <a:r>
              <a:rPr lang="en-US" dirty="0"/>
              <a:t>break-even cash flow reduction = (DSCR-1)/DSCR.</a:t>
            </a:r>
          </a:p>
          <a:p>
            <a:pPr lvl="1"/>
            <a:r>
              <a:rPr lang="en-US" dirty="0"/>
              <a:t>Also break-even cash flow over life of loan</a:t>
            </a:r>
          </a:p>
          <a:p>
            <a:pPr lvl="1"/>
            <a:r>
              <a:rPr lang="en-US" dirty="0"/>
              <a:t>BE reduction = (LLCR-1)/LLCR</a:t>
            </a:r>
          </a:p>
          <a:p>
            <a:pPr lvl="1"/>
            <a:r>
              <a:rPr lang="en-US" dirty="0"/>
              <a:t>BE reduction for Project Life = (PLCR-1)/PLCR</a:t>
            </a:r>
          </a:p>
          <a:p>
            <a:r>
              <a:rPr lang="en-US" dirty="0"/>
              <a:t>Different project finance structures that involve:</a:t>
            </a:r>
          </a:p>
          <a:p>
            <a:pPr lvl="1"/>
            <a:r>
              <a:rPr lang="en-US" dirty="0"/>
              <a:t> availability payments versus output-based revenues; </a:t>
            </a:r>
          </a:p>
          <a:p>
            <a:pPr lvl="1"/>
            <a:r>
              <a:rPr lang="en-US" dirty="0"/>
              <a:t>commodity price (merchant) risk; </a:t>
            </a:r>
          </a:p>
          <a:p>
            <a:pPr lvl="1"/>
            <a:r>
              <a:rPr lang="en-US" dirty="0"/>
              <a:t>traffic or volume risk (pipelines), and </a:t>
            </a:r>
          </a:p>
          <a:p>
            <a:pPr lvl="1"/>
            <a:r>
              <a:rPr lang="en-US" dirty="0"/>
              <a:t>resource risk (wind, solar and run of river hydro) will be derived. </a:t>
            </a:r>
          </a:p>
          <a:p>
            <a:r>
              <a:rPr lang="en-US" dirty="0"/>
              <a:t>For each of the project finance types, an illustrative risk allocation matrix and project diagram will be developed. </a:t>
            </a:r>
          </a:p>
        </p:txBody>
      </p:sp>
      <p:sp>
        <p:nvSpPr>
          <p:cNvPr id="2" name="Title 1"/>
          <p:cNvSpPr>
            <a:spLocks noGrp="1"/>
          </p:cNvSpPr>
          <p:nvPr>
            <p:ph type="title"/>
          </p:nvPr>
        </p:nvSpPr>
        <p:spPr/>
        <p:txBody>
          <a:bodyPr>
            <a:normAutofit fontScale="90000"/>
          </a:bodyPr>
          <a:lstStyle/>
          <a:p>
            <a:r>
              <a:rPr lang="en-US" dirty="0"/>
              <a:t>Idea of Risk Allocation Matrix and Use of DSCR, PLCR and LLCR to Measure Break-Even</a:t>
            </a:r>
          </a:p>
        </p:txBody>
      </p:sp>
      <p:sp>
        <p:nvSpPr>
          <p:cNvPr id="4" name="Slide Number Placeholder 3"/>
          <p:cNvSpPr>
            <a:spLocks noGrp="1"/>
          </p:cNvSpPr>
          <p:nvPr>
            <p:ph type="sldNum" sz="quarter" idx="12"/>
          </p:nvPr>
        </p:nvSpPr>
        <p:spPr/>
        <p:txBody>
          <a:bodyPr/>
          <a:lstStyle/>
          <a:p>
            <a:fld id="{EB241CD2-1E45-42A3-B213-66A034DF9A3B}" type="slidenum">
              <a:rPr lang="en-GB" smtClean="0"/>
              <a:t>189</a:t>
            </a:fld>
            <a:endParaRPr lang="en-GB" dirty="0"/>
          </a:p>
        </p:txBody>
      </p:sp>
    </p:spTree>
    <p:extLst>
      <p:ext uri="{BB962C8B-B14F-4D97-AF65-F5344CB8AC3E}">
        <p14:creationId xmlns:p14="http://schemas.microsoft.com/office/powerpoint/2010/main" val="12670924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tint val="95000"/>
            <a:satMod val="170000"/>
          </a:schemeClr>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CE06232-69FD-453D-8EB2-706087A9021A}"/>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86295" y="-2"/>
            <a:ext cx="5157705" cy="685800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a:extLst>
              <a:ext uri="{FF2B5EF4-FFF2-40B4-BE49-F238E27FC236}">
                <a16:creationId xmlns:a16="http://schemas.microsoft.com/office/drawing/2014/main" id="{795C0C5E-0F3F-40E0-A10E-466865A225FE}"/>
              </a:ext>
            </a:extLst>
          </p:cNvPr>
          <p:cNvSpPr>
            <a:spLocks noGrp="1"/>
          </p:cNvSpPr>
          <p:nvPr>
            <p:ph idx="1"/>
          </p:nvPr>
        </p:nvSpPr>
        <p:spPr>
          <a:xfrm>
            <a:off x="3986295" y="447261"/>
            <a:ext cx="5088131" cy="6202017"/>
          </a:xfrm>
        </p:spPr>
        <p:txBody>
          <a:bodyPr vert="horz" lIns="91440" tIns="45720" rIns="91440" bIns="45720" rtlCol="0" anchor="ctr">
            <a:noAutofit/>
          </a:bodyPr>
          <a:lstStyle/>
          <a:p>
            <a:r>
              <a:rPr lang="en-US" sz="2000" dirty="0">
                <a:solidFill>
                  <a:schemeClr val="bg1"/>
                </a:solidFill>
                <a:latin typeface="+mn-lt"/>
                <a:cs typeface="+mn-cs"/>
              </a:rPr>
              <a:t>Show key outputs</a:t>
            </a:r>
          </a:p>
          <a:p>
            <a:pPr lvl="1"/>
            <a:r>
              <a:rPr lang="en-US" sz="2000" dirty="0">
                <a:solidFill>
                  <a:schemeClr val="bg1"/>
                </a:solidFill>
                <a:latin typeface="+mn-lt"/>
                <a:cs typeface="+mn-cs"/>
              </a:rPr>
              <a:t>Cost Drivers that allow benchmarking</a:t>
            </a:r>
          </a:p>
          <a:p>
            <a:pPr lvl="1"/>
            <a:r>
              <a:rPr lang="en-US" sz="2000" dirty="0">
                <a:solidFill>
                  <a:schemeClr val="bg1"/>
                </a:solidFill>
                <a:latin typeface="+mn-lt"/>
                <a:cs typeface="+mn-cs"/>
              </a:rPr>
              <a:t>Maybe need to use USD as common currency</a:t>
            </a:r>
          </a:p>
          <a:p>
            <a:pPr lvl="1"/>
            <a:r>
              <a:rPr lang="en-US" sz="2000" dirty="0">
                <a:solidFill>
                  <a:schemeClr val="bg1"/>
                </a:solidFill>
                <a:latin typeface="+mn-lt"/>
                <a:cs typeface="+mn-cs"/>
              </a:rPr>
              <a:t>Capital Cost expressed something like Cost/Room, Cost/Sq Meter, Cost per km, Cost per Barrel per Day</a:t>
            </a:r>
          </a:p>
          <a:p>
            <a:pPr lvl="1"/>
            <a:r>
              <a:rPr lang="en-US" sz="2000" dirty="0">
                <a:solidFill>
                  <a:schemeClr val="bg1"/>
                </a:solidFill>
                <a:latin typeface="+mn-lt"/>
                <a:cs typeface="+mn-cs"/>
              </a:rPr>
              <a:t>Levelised Operating Cost per MMCF, per MWH etc.</a:t>
            </a:r>
          </a:p>
          <a:p>
            <a:pPr lvl="1"/>
            <a:r>
              <a:rPr lang="en-US" sz="2000" dirty="0">
                <a:solidFill>
                  <a:schemeClr val="bg1"/>
                </a:solidFill>
                <a:latin typeface="+mn-lt"/>
                <a:cs typeface="+mn-cs"/>
              </a:rPr>
              <a:t>Capacity and Capacity Utilisation</a:t>
            </a:r>
          </a:p>
          <a:p>
            <a:r>
              <a:rPr lang="en-US" sz="2000" dirty="0">
                <a:solidFill>
                  <a:schemeClr val="bg1"/>
                </a:solidFill>
                <a:latin typeface="+mn-lt"/>
                <a:cs typeface="+mn-cs"/>
              </a:rPr>
              <a:t>Show some measure of economics of the project such as LCOE</a:t>
            </a:r>
          </a:p>
          <a:p>
            <a:r>
              <a:rPr lang="en-US" sz="2000" dirty="0">
                <a:solidFill>
                  <a:schemeClr val="bg1"/>
                </a:solidFill>
                <a:latin typeface="+mn-lt"/>
                <a:cs typeface="+mn-cs"/>
              </a:rPr>
              <a:t>Show IRR’s in real and nominal terms and maybe in different currencies.  Include IRR on project, debt and equity</a:t>
            </a:r>
          </a:p>
          <a:p>
            <a:r>
              <a:rPr lang="en-US" sz="2000" dirty="0">
                <a:solidFill>
                  <a:schemeClr val="bg1"/>
                </a:solidFill>
                <a:latin typeface="+mn-lt"/>
                <a:cs typeface="+mn-cs"/>
              </a:rPr>
              <a:t>Show credit ratios including DSCR, LLCR and PLCR</a:t>
            </a:r>
          </a:p>
          <a:p>
            <a:pPr lvl="1"/>
            <a:endParaRPr lang="en-US" sz="2000" dirty="0">
              <a:solidFill>
                <a:schemeClr val="bg1"/>
              </a:solidFill>
              <a:latin typeface="+mn-lt"/>
              <a:cs typeface="+mn-cs"/>
            </a:endParaRPr>
          </a:p>
        </p:txBody>
      </p:sp>
      <p:sp>
        <p:nvSpPr>
          <p:cNvPr id="3" name="Title 2">
            <a:extLst>
              <a:ext uri="{FF2B5EF4-FFF2-40B4-BE49-F238E27FC236}">
                <a16:creationId xmlns:a16="http://schemas.microsoft.com/office/drawing/2014/main" id="{FF2CF0A5-B418-400B-BD0E-023EB904FB01}"/>
              </a:ext>
            </a:extLst>
          </p:cNvPr>
          <p:cNvSpPr>
            <a:spLocks noGrp="1"/>
          </p:cNvSpPr>
          <p:nvPr>
            <p:ph type="title"/>
          </p:nvPr>
        </p:nvSpPr>
        <p:spPr>
          <a:xfrm>
            <a:off x="622335" y="2745736"/>
            <a:ext cx="2774103" cy="1366528"/>
          </a:xfrm>
          <a:solidFill>
            <a:schemeClr val="bg1">
              <a:alpha val="50000"/>
            </a:schemeClr>
          </a:solidFill>
          <a:ln w="25400" cap="sq">
            <a:solidFill>
              <a:schemeClr val="tx1"/>
            </a:solidFill>
            <a:miter lim="800000"/>
          </a:ln>
        </p:spPr>
        <p:txBody>
          <a:bodyPr vert="horz" lIns="91440" tIns="45720" rIns="91440" bIns="45720" rtlCol="0" anchor="ctr">
            <a:noAutofit/>
          </a:bodyPr>
          <a:lstStyle/>
          <a:p>
            <a:r>
              <a:rPr lang="en-US" sz="3600" b="1" kern="1200" dirty="0">
                <a:latin typeface="+mj-lt"/>
                <a:ea typeface="+mj-ea"/>
                <a:cs typeface="+mj-cs"/>
              </a:rPr>
              <a:t>Transparency and Benchmarking</a:t>
            </a:r>
          </a:p>
        </p:txBody>
      </p:sp>
    </p:spTree>
    <p:extLst>
      <p:ext uri="{BB962C8B-B14F-4D97-AF65-F5344CB8AC3E}">
        <p14:creationId xmlns:p14="http://schemas.microsoft.com/office/powerpoint/2010/main" val="3971188008"/>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4608641-9954-4EE0-A7E4-A2442EA7CF77}"/>
              </a:ext>
            </a:extLst>
          </p:cNvPr>
          <p:cNvSpPr>
            <a:spLocks noGrp="1"/>
          </p:cNvSpPr>
          <p:nvPr>
            <p:ph idx="1"/>
          </p:nvPr>
        </p:nvSpPr>
        <p:spPr/>
        <p:txBody>
          <a:bodyPr/>
          <a:lstStyle/>
          <a:p>
            <a:endParaRPr lang="en-US" dirty="0"/>
          </a:p>
        </p:txBody>
      </p:sp>
      <p:sp>
        <p:nvSpPr>
          <p:cNvPr id="3" name="Title 2">
            <a:extLst>
              <a:ext uri="{FF2B5EF4-FFF2-40B4-BE49-F238E27FC236}">
                <a16:creationId xmlns:a16="http://schemas.microsoft.com/office/drawing/2014/main" id="{8F9DAA45-832C-4702-A082-FCA6AB7D296D}"/>
              </a:ext>
            </a:extLst>
          </p:cNvPr>
          <p:cNvSpPr>
            <a:spLocks noGrp="1"/>
          </p:cNvSpPr>
          <p:nvPr>
            <p:ph type="title"/>
          </p:nvPr>
        </p:nvSpPr>
        <p:spPr/>
        <p:txBody>
          <a:bodyPr>
            <a:normAutofit fontScale="90000"/>
          </a:bodyPr>
          <a:lstStyle/>
          <a:p>
            <a:r>
              <a:rPr lang="en-US" dirty="0"/>
              <a:t>Step 1 of Modelling of Repayments with Sweeps, Traps and Defaults</a:t>
            </a:r>
          </a:p>
        </p:txBody>
      </p:sp>
      <p:sp>
        <p:nvSpPr>
          <p:cNvPr id="4" name="Slide Number Placeholder 3">
            <a:extLst>
              <a:ext uri="{FF2B5EF4-FFF2-40B4-BE49-F238E27FC236}">
                <a16:creationId xmlns:a16="http://schemas.microsoft.com/office/drawing/2014/main" id="{8393EE89-5D4F-4325-8428-C860C3C5E117}"/>
              </a:ext>
            </a:extLst>
          </p:cNvPr>
          <p:cNvSpPr>
            <a:spLocks noGrp="1"/>
          </p:cNvSpPr>
          <p:nvPr>
            <p:ph type="sldNum" sz="quarter" idx="12"/>
          </p:nvPr>
        </p:nvSpPr>
        <p:spPr/>
        <p:txBody>
          <a:bodyPr/>
          <a:lstStyle/>
          <a:p>
            <a:pPr algn="ctr"/>
            <a:fld id="{0C3A1854-6B63-4059-B360-A3C4972BF0FC}" type="slidenum">
              <a:rPr lang="ko-KR" altLang="en-US" smtClean="0"/>
              <a:pPr algn="ctr"/>
              <a:t>190</a:t>
            </a:fld>
            <a:endParaRPr lang="ko-KR" altLang="en-US" dirty="0"/>
          </a:p>
        </p:txBody>
      </p:sp>
    </p:spTree>
    <p:extLst>
      <p:ext uri="{BB962C8B-B14F-4D97-AF65-F5344CB8AC3E}">
        <p14:creationId xmlns:p14="http://schemas.microsoft.com/office/powerpoint/2010/main" val="1324011905"/>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4608641-9954-4EE0-A7E4-A2442EA7CF77}"/>
              </a:ext>
            </a:extLst>
          </p:cNvPr>
          <p:cNvSpPr>
            <a:spLocks noGrp="1"/>
          </p:cNvSpPr>
          <p:nvPr>
            <p:ph idx="1"/>
          </p:nvPr>
        </p:nvSpPr>
        <p:spPr/>
        <p:txBody>
          <a:bodyPr/>
          <a:lstStyle/>
          <a:p>
            <a:endParaRPr lang="en-US" dirty="0"/>
          </a:p>
        </p:txBody>
      </p:sp>
      <p:sp>
        <p:nvSpPr>
          <p:cNvPr id="3" name="Title 2">
            <a:extLst>
              <a:ext uri="{FF2B5EF4-FFF2-40B4-BE49-F238E27FC236}">
                <a16:creationId xmlns:a16="http://schemas.microsoft.com/office/drawing/2014/main" id="{8F9DAA45-832C-4702-A082-FCA6AB7D296D}"/>
              </a:ext>
            </a:extLst>
          </p:cNvPr>
          <p:cNvSpPr>
            <a:spLocks noGrp="1"/>
          </p:cNvSpPr>
          <p:nvPr>
            <p:ph type="title"/>
          </p:nvPr>
        </p:nvSpPr>
        <p:spPr/>
        <p:txBody>
          <a:bodyPr>
            <a:normAutofit fontScale="90000"/>
          </a:bodyPr>
          <a:lstStyle/>
          <a:p>
            <a:r>
              <a:rPr lang="en-US" dirty="0"/>
              <a:t>Step 2 of Modelling of Repayments with Sweeps, Traps and Defaults</a:t>
            </a:r>
          </a:p>
        </p:txBody>
      </p:sp>
      <p:sp>
        <p:nvSpPr>
          <p:cNvPr id="4" name="Slide Number Placeholder 3">
            <a:extLst>
              <a:ext uri="{FF2B5EF4-FFF2-40B4-BE49-F238E27FC236}">
                <a16:creationId xmlns:a16="http://schemas.microsoft.com/office/drawing/2014/main" id="{8393EE89-5D4F-4325-8428-C860C3C5E117}"/>
              </a:ext>
            </a:extLst>
          </p:cNvPr>
          <p:cNvSpPr>
            <a:spLocks noGrp="1"/>
          </p:cNvSpPr>
          <p:nvPr>
            <p:ph type="sldNum" sz="quarter" idx="12"/>
          </p:nvPr>
        </p:nvSpPr>
        <p:spPr/>
        <p:txBody>
          <a:bodyPr/>
          <a:lstStyle/>
          <a:p>
            <a:pPr algn="ctr"/>
            <a:fld id="{0C3A1854-6B63-4059-B360-A3C4972BF0FC}" type="slidenum">
              <a:rPr lang="ko-KR" altLang="en-US" smtClean="0"/>
              <a:pPr algn="ctr"/>
              <a:t>191</a:t>
            </a:fld>
            <a:endParaRPr lang="ko-KR" altLang="en-US" dirty="0"/>
          </a:p>
        </p:txBody>
      </p:sp>
    </p:spTree>
    <p:extLst>
      <p:ext uri="{BB962C8B-B14F-4D97-AF65-F5344CB8AC3E}">
        <p14:creationId xmlns:p14="http://schemas.microsoft.com/office/powerpoint/2010/main" val="1667518031"/>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ED5F78AD-A76F-41CB-855C-95B00C22681D}"/>
              </a:ext>
            </a:extLst>
          </p:cNvPr>
          <p:cNvSpPr>
            <a:spLocks noGrp="1"/>
          </p:cNvSpPr>
          <p:nvPr>
            <p:ph idx="1"/>
          </p:nvPr>
        </p:nvSpPr>
        <p:spPr/>
        <p:txBody>
          <a:bodyPr/>
          <a:lstStyle/>
          <a:p>
            <a:endParaRPr lang="en-US" dirty="0"/>
          </a:p>
        </p:txBody>
      </p:sp>
      <p:sp>
        <p:nvSpPr>
          <p:cNvPr id="3" name="Title 2">
            <a:extLst>
              <a:ext uri="{FF2B5EF4-FFF2-40B4-BE49-F238E27FC236}">
                <a16:creationId xmlns:a16="http://schemas.microsoft.com/office/drawing/2014/main" id="{3E5FDD2A-2783-4C8B-BD10-D651050415C3}"/>
              </a:ext>
            </a:extLst>
          </p:cNvPr>
          <p:cNvSpPr>
            <a:spLocks noGrp="1"/>
          </p:cNvSpPr>
          <p:nvPr>
            <p:ph type="title"/>
          </p:nvPr>
        </p:nvSpPr>
        <p:spPr/>
        <p:txBody>
          <a:bodyPr>
            <a:normAutofit fontScale="90000"/>
          </a:bodyPr>
          <a:lstStyle/>
          <a:p>
            <a:r>
              <a:rPr lang="en-US" dirty="0"/>
              <a:t>Illustration of PLCR and LLCR with Cash Flow Sensitivity Factor</a:t>
            </a:r>
          </a:p>
        </p:txBody>
      </p:sp>
    </p:spTree>
    <p:extLst>
      <p:ext uri="{BB962C8B-B14F-4D97-AF65-F5344CB8AC3E}">
        <p14:creationId xmlns:p14="http://schemas.microsoft.com/office/powerpoint/2010/main" val="3957679036"/>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B1FB27FC-7D9F-48B2-9B1B-BD34AE6A8CBB}"/>
              </a:ext>
            </a:extLst>
          </p:cNvPr>
          <p:cNvSpPr>
            <a:spLocks noGrp="1"/>
          </p:cNvSpPr>
          <p:nvPr>
            <p:ph idx="1"/>
          </p:nvPr>
        </p:nvSpPr>
        <p:spPr/>
        <p:txBody>
          <a:bodyPr/>
          <a:lstStyle/>
          <a:p>
            <a:r>
              <a:rPr lang="en-US" dirty="0"/>
              <a:t>If interest rates are the same for different debt issues – even if they change, then the PLCR can be computed prospectively with the SUMPRODUCT or SUM method.</a:t>
            </a:r>
          </a:p>
          <a:p>
            <a:r>
              <a:rPr lang="en-US" dirty="0"/>
              <a:t>Computing the LLCR is similar, but the LLCR is different for different debt issues.</a:t>
            </a:r>
          </a:p>
        </p:txBody>
      </p:sp>
      <p:sp>
        <p:nvSpPr>
          <p:cNvPr id="3" name="Title 2">
            <a:extLst>
              <a:ext uri="{FF2B5EF4-FFF2-40B4-BE49-F238E27FC236}">
                <a16:creationId xmlns:a16="http://schemas.microsoft.com/office/drawing/2014/main" id="{B8109810-B39B-474A-830B-FA09D6F3654F}"/>
              </a:ext>
            </a:extLst>
          </p:cNvPr>
          <p:cNvSpPr>
            <a:spLocks noGrp="1"/>
          </p:cNvSpPr>
          <p:nvPr>
            <p:ph type="title"/>
          </p:nvPr>
        </p:nvSpPr>
        <p:spPr/>
        <p:txBody>
          <a:bodyPr/>
          <a:lstStyle/>
          <a:p>
            <a:r>
              <a:rPr lang="en-US" dirty="0"/>
              <a:t>LLCR Problems with Different Maturities</a:t>
            </a:r>
          </a:p>
        </p:txBody>
      </p:sp>
    </p:spTree>
    <p:extLst>
      <p:ext uri="{BB962C8B-B14F-4D97-AF65-F5344CB8AC3E}">
        <p14:creationId xmlns:p14="http://schemas.microsoft.com/office/powerpoint/2010/main" val="844186570"/>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889350E-1319-4E69-BE19-18313026717C}"/>
              </a:ext>
            </a:extLst>
          </p:cNvPr>
          <p:cNvSpPr>
            <a:spLocks noGrp="1"/>
          </p:cNvSpPr>
          <p:nvPr>
            <p:ph type="title"/>
          </p:nvPr>
        </p:nvSpPr>
        <p:spPr/>
        <p:txBody>
          <a:bodyPr/>
          <a:lstStyle/>
          <a:p>
            <a:r>
              <a:rPr lang="en-US" dirty="0"/>
              <a:t>Cash Sweeps and Not Connecting the </a:t>
            </a:r>
          </a:p>
        </p:txBody>
      </p:sp>
      <p:pic>
        <p:nvPicPr>
          <p:cNvPr id="5" name="Picture 4">
            <a:extLst>
              <a:ext uri="{FF2B5EF4-FFF2-40B4-BE49-F238E27FC236}">
                <a16:creationId xmlns:a16="http://schemas.microsoft.com/office/drawing/2014/main" id="{DE402696-9208-4CE9-98FC-053566EE9D13}"/>
              </a:ext>
            </a:extLst>
          </p:cNvPr>
          <p:cNvPicPr>
            <a:picLocks noChangeAspect="1"/>
          </p:cNvPicPr>
          <p:nvPr/>
        </p:nvPicPr>
        <p:blipFill>
          <a:blip r:embed="rId2"/>
          <a:stretch>
            <a:fillRect/>
          </a:stretch>
        </p:blipFill>
        <p:spPr>
          <a:xfrm>
            <a:off x="140306" y="2812774"/>
            <a:ext cx="8745687" cy="1832757"/>
          </a:xfrm>
          <a:prstGeom prst="rect">
            <a:avLst/>
          </a:prstGeom>
        </p:spPr>
      </p:pic>
      <p:sp>
        <p:nvSpPr>
          <p:cNvPr id="7" name="Content Placeholder 6">
            <a:extLst>
              <a:ext uri="{FF2B5EF4-FFF2-40B4-BE49-F238E27FC236}">
                <a16:creationId xmlns:a16="http://schemas.microsoft.com/office/drawing/2014/main" id="{F6857D5E-7BE1-4A5F-B924-3A04E1E9124A}"/>
              </a:ext>
            </a:extLst>
          </p:cNvPr>
          <p:cNvSpPr>
            <a:spLocks noGrp="1"/>
          </p:cNvSpPr>
          <p:nvPr>
            <p:ph idx="1"/>
          </p:nvPr>
        </p:nvSpPr>
        <p:spPr>
          <a:xfrm>
            <a:off x="730306" y="972114"/>
            <a:ext cx="7902608" cy="4913771"/>
          </a:xfrm>
        </p:spPr>
        <p:txBody>
          <a:bodyPr/>
          <a:lstStyle/>
          <a:p>
            <a:r>
              <a:rPr lang="en-US" dirty="0"/>
              <a:t>Long formulas and not connecting to correct sheet.</a:t>
            </a:r>
          </a:p>
        </p:txBody>
      </p:sp>
    </p:spTree>
    <p:extLst>
      <p:ext uri="{BB962C8B-B14F-4D97-AF65-F5344CB8AC3E}">
        <p14:creationId xmlns:p14="http://schemas.microsoft.com/office/powerpoint/2010/main" val="1150520849"/>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485D22D7-47C0-4716-8011-DB3CC944B4B2}"/>
              </a:ext>
            </a:extLst>
          </p:cNvPr>
          <p:cNvSpPr>
            <a:spLocks noGrp="1"/>
          </p:cNvSpPr>
          <p:nvPr>
            <p:ph idx="1"/>
          </p:nvPr>
        </p:nvSpPr>
        <p:spPr>
          <a:xfrm>
            <a:off x="628650" y="1263192"/>
            <a:ext cx="7883754" cy="2337847"/>
          </a:xfrm>
        </p:spPr>
        <p:txBody>
          <a:bodyPr>
            <a:normAutofit fontScale="47500" lnSpcReduction="20000"/>
          </a:bodyPr>
          <a:lstStyle/>
          <a:p>
            <a:r>
              <a:rPr lang="en-US" dirty="0"/>
              <a:t>Enter simple debt structure</a:t>
            </a:r>
          </a:p>
          <a:p>
            <a:pPr lvl="1"/>
            <a:r>
              <a:rPr lang="en-US" dirty="0"/>
              <a:t>Fixed Debt to Capital</a:t>
            </a:r>
          </a:p>
          <a:p>
            <a:pPr lvl="1"/>
            <a:r>
              <a:rPr lang="en-US" dirty="0"/>
              <a:t>Level Repayments</a:t>
            </a:r>
          </a:p>
          <a:p>
            <a:pPr lvl="1"/>
            <a:r>
              <a:rPr lang="en-US" dirty="0"/>
              <a:t>Fixed Interest Rate</a:t>
            </a:r>
          </a:p>
          <a:p>
            <a:r>
              <a:rPr lang="en-US" dirty="0"/>
              <a:t>Use the MIN function for testing debt repayment</a:t>
            </a:r>
          </a:p>
          <a:p>
            <a:r>
              <a:rPr lang="en-US" dirty="0"/>
              <a:t>First, make sources and uses</a:t>
            </a:r>
          </a:p>
          <a:p>
            <a:r>
              <a:rPr lang="en-US" dirty="0"/>
              <a:t>Second, make corkscrew</a:t>
            </a:r>
          </a:p>
          <a:p>
            <a:r>
              <a:rPr lang="en-US" dirty="0"/>
              <a:t>Third, make simple cash flow</a:t>
            </a:r>
          </a:p>
          <a:p>
            <a:r>
              <a:rPr lang="en-US" dirty="0"/>
              <a:t>Fourth, compute the Equity IRR</a:t>
            </a:r>
          </a:p>
        </p:txBody>
      </p:sp>
      <p:sp>
        <p:nvSpPr>
          <p:cNvPr id="3" name="Title 2">
            <a:extLst>
              <a:ext uri="{FF2B5EF4-FFF2-40B4-BE49-F238E27FC236}">
                <a16:creationId xmlns:a16="http://schemas.microsoft.com/office/drawing/2014/main" id="{2BEDB9F8-14DF-44D2-A85F-13EB95E4E191}"/>
              </a:ext>
            </a:extLst>
          </p:cNvPr>
          <p:cNvSpPr>
            <a:spLocks noGrp="1"/>
          </p:cNvSpPr>
          <p:nvPr>
            <p:ph type="title"/>
          </p:nvPr>
        </p:nvSpPr>
        <p:spPr/>
        <p:txBody>
          <a:bodyPr/>
          <a:lstStyle/>
          <a:p>
            <a:r>
              <a:rPr lang="en-US" dirty="0"/>
              <a:t>Enter Simple Debt Structure in Model</a:t>
            </a:r>
          </a:p>
        </p:txBody>
      </p:sp>
      <p:pic>
        <p:nvPicPr>
          <p:cNvPr id="5" name="Picture 4">
            <a:extLst>
              <a:ext uri="{FF2B5EF4-FFF2-40B4-BE49-F238E27FC236}">
                <a16:creationId xmlns:a16="http://schemas.microsoft.com/office/drawing/2014/main" id="{BD5FE9CB-F42C-4079-A1AD-ACC7DA084F49}"/>
              </a:ext>
            </a:extLst>
          </p:cNvPr>
          <p:cNvPicPr>
            <a:picLocks noChangeAspect="1"/>
          </p:cNvPicPr>
          <p:nvPr/>
        </p:nvPicPr>
        <p:blipFill>
          <a:blip r:embed="rId2"/>
          <a:stretch>
            <a:fillRect/>
          </a:stretch>
        </p:blipFill>
        <p:spPr>
          <a:xfrm>
            <a:off x="467138" y="3746836"/>
            <a:ext cx="7792278" cy="3011773"/>
          </a:xfrm>
          <a:prstGeom prst="rect">
            <a:avLst/>
          </a:prstGeom>
        </p:spPr>
      </p:pic>
    </p:spTree>
    <p:extLst>
      <p:ext uri="{BB962C8B-B14F-4D97-AF65-F5344CB8AC3E}">
        <p14:creationId xmlns:p14="http://schemas.microsoft.com/office/powerpoint/2010/main" val="945041118"/>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039B631-01C8-4BB1-A912-49A799A11DDE}"/>
              </a:ext>
            </a:extLst>
          </p:cNvPr>
          <p:cNvSpPr>
            <a:spLocks noGrp="1"/>
          </p:cNvSpPr>
          <p:nvPr>
            <p:ph idx="1"/>
          </p:nvPr>
        </p:nvSpPr>
        <p:spPr/>
        <p:txBody>
          <a:bodyPr/>
          <a:lstStyle/>
          <a:p>
            <a:r>
              <a:rPr lang="en-US" dirty="0"/>
              <a:t>Keep in one page and formulas should only have MAX and/or MIN</a:t>
            </a:r>
          </a:p>
          <a:p>
            <a:endParaRPr lang="en-US" dirty="0"/>
          </a:p>
        </p:txBody>
      </p:sp>
      <p:sp>
        <p:nvSpPr>
          <p:cNvPr id="3" name="Title 2">
            <a:extLst>
              <a:ext uri="{FF2B5EF4-FFF2-40B4-BE49-F238E27FC236}">
                <a16:creationId xmlns:a16="http://schemas.microsoft.com/office/drawing/2014/main" id="{C82B99D5-0343-4F1D-A5D6-4EE1645B07A0}"/>
              </a:ext>
            </a:extLst>
          </p:cNvPr>
          <p:cNvSpPr>
            <a:spLocks noGrp="1"/>
          </p:cNvSpPr>
          <p:nvPr>
            <p:ph type="title"/>
          </p:nvPr>
        </p:nvSpPr>
        <p:spPr/>
        <p:txBody>
          <a:bodyPr/>
          <a:lstStyle/>
          <a:p>
            <a:r>
              <a:rPr lang="en-US" dirty="0"/>
              <a:t>Too Complex Formulas in Cash Flow</a:t>
            </a:r>
          </a:p>
        </p:txBody>
      </p:sp>
      <p:sp>
        <p:nvSpPr>
          <p:cNvPr id="4" name="Slide Number Placeholder 3">
            <a:extLst>
              <a:ext uri="{FF2B5EF4-FFF2-40B4-BE49-F238E27FC236}">
                <a16:creationId xmlns:a16="http://schemas.microsoft.com/office/drawing/2014/main" id="{DFA67E8D-E5DB-4287-97A7-C1EEAA438839}"/>
              </a:ext>
            </a:extLst>
          </p:cNvPr>
          <p:cNvSpPr>
            <a:spLocks noGrp="1"/>
          </p:cNvSpPr>
          <p:nvPr>
            <p:ph type="sldNum" sz="quarter" idx="12"/>
          </p:nvPr>
        </p:nvSpPr>
        <p:spPr/>
        <p:txBody>
          <a:bodyPr/>
          <a:lstStyle/>
          <a:p>
            <a:pPr algn="ctr"/>
            <a:fld id="{0C3A1854-6B63-4059-B360-A3C4972BF0FC}" type="slidenum">
              <a:rPr lang="ko-KR" altLang="en-US" smtClean="0"/>
              <a:pPr algn="ctr"/>
              <a:t>196</a:t>
            </a:fld>
            <a:endParaRPr lang="ko-KR" altLang="en-US" dirty="0"/>
          </a:p>
        </p:txBody>
      </p:sp>
      <p:pic>
        <p:nvPicPr>
          <p:cNvPr id="5" name="Picture 4">
            <a:extLst>
              <a:ext uri="{FF2B5EF4-FFF2-40B4-BE49-F238E27FC236}">
                <a16:creationId xmlns:a16="http://schemas.microsoft.com/office/drawing/2014/main" id="{61BD2DC6-2EA4-4626-9517-CF9A3E42ABE4}"/>
              </a:ext>
            </a:extLst>
          </p:cNvPr>
          <p:cNvPicPr>
            <a:picLocks noChangeAspect="1"/>
          </p:cNvPicPr>
          <p:nvPr/>
        </p:nvPicPr>
        <p:blipFill>
          <a:blip r:embed="rId2"/>
          <a:stretch>
            <a:fillRect/>
          </a:stretch>
        </p:blipFill>
        <p:spPr>
          <a:xfrm>
            <a:off x="109096" y="2648982"/>
            <a:ext cx="8913433" cy="3320592"/>
          </a:xfrm>
          <a:prstGeom prst="rect">
            <a:avLst/>
          </a:prstGeom>
        </p:spPr>
      </p:pic>
    </p:spTree>
    <p:extLst>
      <p:ext uri="{BB962C8B-B14F-4D97-AF65-F5344CB8AC3E}">
        <p14:creationId xmlns:p14="http://schemas.microsoft.com/office/powerpoint/2010/main" val="2844349189"/>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grpSp>
        <p:nvGrpSpPr>
          <p:cNvPr id="7" name="Group 6" title="intersecting circles">
            <a:extLst>
              <a:ext uri="{FF2B5EF4-FFF2-40B4-BE49-F238E27FC236}">
                <a16:creationId xmlns:a16="http://schemas.microsoft.com/office/drawing/2014/main" id="{D2C4BFA1-2075-4901-9E24-E41D1FDD51FD}"/>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66610" y="498348"/>
            <a:ext cx="7426997" cy="5861304"/>
            <a:chOff x="1155481" y="498348"/>
            <a:chExt cx="9902663" cy="5861304"/>
          </a:xfrm>
        </p:grpSpPr>
        <p:sp>
          <p:nvSpPr>
            <p:cNvPr id="8" name="Oval 5">
              <a:extLst>
                <a:ext uri="{FF2B5EF4-FFF2-40B4-BE49-F238E27FC236}">
                  <a16:creationId xmlns:a16="http://schemas.microsoft.com/office/drawing/2014/main" id="{985A7375-E3AF-4F5C-85AE-17E8832952CA}"/>
                </a:ext>
              </a:extLst>
            </p:cNvPr>
            <p:cNvSpPr>
              <a:spLocks noChangeArrowheads="1"/>
            </p:cNvSpPr>
            <p:nvPr>
              <p:extLst>
                <p:ext uri="{386F3935-93C4-4BCD-93E2-E3B085C9AB24}">
                  <p16:designElem xmlns:p16="http://schemas.microsoft.com/office/powerpoint/2015/main" val="1"/>
                </p:ext>
              </p:extLst>
            </p:nvPr>
          </p:nvSpPr>
          <p:spPr bwMode="auto">
            <a:xfrm>
              <a:off x="1155481" y="498348"/>
              <a:ext cx="5861304" cy="5861304"/>
            </a:xfrm>
            <a:prstGeom prst="ellipse">
              <a:avLst/>
            </a:prstGeom>
            <a:solidFill>
              <a:schemeClr val="accent1">
                <a:alpha val="55000"/>
              </a:schemeClr>
            </a:solidFill>
            <a:ln>
              <a:noFill/>
            </a:ln>
          </p:spPr>
        </p:sp>
        <p:sp>
          <p:nvSpPr>
            <p:cNvPr id="9" name="Oval 8">
              <a:extLst>
                <a:ext uri="{FF2B5EF4-FFF2-40B4-BE49-F238E27FC236}">
                  <a16:creationId xmlns:a16="http://schemas.microsoft.com/office/drawing/2014/main" id="{F0307F65-8304-4FA8-A841-D4D7625411BE}"/>
                </a:ext>
              </a:extLst>
            </p:cNvPr>
            <p:cNvSpPr>
              <a:spLocks noChangeArrowheads="1"/>
            </p:cNvSpPr>
            <p:nvPr>
              <p:extLst>
                <p:ext uri="{386F3935-93C4-4BCD-93E2-E3B085C9AB24}">
                  <p16:designElem xmlns:p16="http://schemas.microsoft.com/office/powerpoint/2015/main" val="1"/>
                </p:ext>
              </p:extLst>
            </p:nvPr>
          </p:nvSpPr>
          <p:spPr bwMode="auto">
            <a:xfrm>
              <a:off x="5196840" y="498348"/>
              <a:ext cx="5861304" cy="5861304"/>
            </a:xfrm>
            <a:prstGeom prst="ellipse">
              <a:avLst/>
            </a:prstGeom>
            <a:solidFill>
              <a:schemeClr val="accent1">
                <a:alpha val="55000"/>
              </a:schemeClr>
            </a:solidFill>
            <a:ln>
              <a:noFill/>
            </a:ln>
          </p:spPr>
        </p:sp>
        <p:sp>
          <p:nvSpPr>
            <p:cNvPr id="10" name="Oval 5">
              <a:extLst>
                <a:ext uri="{FF2B5EF4-FFF2-40B4-BE49-F238E27FC236}">
                  <a16:creationId xmlns:a16="http://schemas.microsoft.com/office/drawing/2014/main" id="{C8B8394C-136F-4E05-A002-D93A5E79CD50}"/>
                </a:ext>
              </a:extLst>
            </p:cNvPr>
            <p:cNvSpPr>
              <a:spLocks noChangeArrowheads="1"/>
            </p:cNvSpPr>
            <p:nvPr>
              <p:extLst>
                <p:ext uri="{386F3935-93C4-4BCD-93E2-E3B085C9AB24}">
                  <p16:designElem xmlns:p16="http://schemas.microsoft.com/office/powerpoint/2015/main" val="1"/>
                </p:ext>
              </p:extLst>
            </p:nvPr>
          </p:nvSpPr>
          <p:spPr bwMode="auto">
            <a:xfrm>
              <a:off x="3165348" y="498348"/>
              <a:ext cx="5861304" cy="5861304"/>
            </a:xfrm>
            <a:prstGeom prst="ellipse">
              <a:avLst/>
            </a:prstGeom>
            <a:solidFill>
              <a:schemeClr val="accent1">
                <a:alpha val="70000"/>
              </a:schemeClr>
            </a:solidFill>
            <a:ln>
              <a:noFill/>
            </a:ln>
          </p:spPr>
        </p:sp>
      </p:grpSp>
      <p:sp>
        <p:nvSpPr>
          <p:cNvPr id="12" name="Rectangle 11" title="ribbon">
            <a:extLst>
              <a:ext uri="{FF2B5EF4-FFF2-40B4-BE49-F238E27FC236}">
                <a16:creationId xmlns:a16="http://schemas.microsoft.com/office/drawing/2014/main" id="{053FB2EE-284F-4C87-AB3D-BBF87A9FAB9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514600"/>
            <a:ext cx="9144000" cy="1828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96451E77-45DA-4D5E-A991-82DDFF2A8E92}"/>
              </a:ext>
            </a:extLst>
          </p:cNvPr>
          <p:cNvSpPr>
            <a:spLocks noGrp="1"/>
          </p:cNvSpPr>
          <p:nvPr>
            <p:ph type="title"/>
          </p:nvPr>
        </p:nvSpPr>
        <p:spPr>
          <a:xfrm>
            <a:off x="1143000" y="2776538"/>
            <a:ext cx="6858000" cy="1381188"/>
          </a:xfrm>
        </p:spPr>
        <p:txBody>
          <a:bodyPr vert="horz" lIns="91440" tIns="45720" rIns="91440" bIns="45720" rtlCol="0" anchor="ctr">
            <a:normAutofit/>
          </a:bodyPr>
          <a:lstStyle/>
          <a:p>
            <a:r>
              <a:rPr lang="en-US" sz="3500" kern="1200" dirty="0">
                <a:solidFill>
                  <a:schemeClr val="bg2"/>
                </a:solidFill>
                <a:latin typeface="+mj-lt"/>
                <a:ea typeface="+mj-ea"/>
                <a:cs typeface="+mj-cs"/>
              </a:rPr>
              <a:t>Section 9: Risk Analysis with Model –  Defaults, LLCR and PLCR</a:t>
            </a:r>
          </a:p>
        </p:txBody>
      </p:sp>
    </p:spTree>
    <p:extLst>
      <p:ext uri="{BB962C8B-B14F-4D97-AF65-F5344CB8AC3E}">
        <p14:creationId xmlns:p14="http://schemas.microsoft.com/office/powerpoint/2010/main" val="2895546454"/>
      </p:ext>
    </p:extLst>
  </p:cSld>
  <p:clrMapOvr>
    <a:overrideClrMapping bg1="dk1" tx1="lt1" bg2="dk2" tx2="lt2" accent1="accent1" accent2="accent2" accent3="accent3" accent4="accent4" accent5="accent5" accent6="accent6" hlink="hlink" folHlink="folHlink"/>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a:extLst>
              <a:ext uri="{FF2B5EF4-FFF2-40B4-BE49-F238E27FC236}">
                <a16:creationId xmlns:a16="http://schemas.microsoft.com/office/drawing/2014/main" id="{17F33937-4710-4238-83E6-2E256D35E6A3}"/>
              </a:ext>
            </a:extLst>
          </p:cNvPr>
          <p:cNvSpPr>
            <a:spLocks noGrp="1" noChangeArrowheads="1"/>
          </p:cNvSpPr>
          <p:nvPr>
            <p:ph type="title"/>
          </p:nvPr>
        </p:nvSpPr>
        <p:spPr/>
        <p:txBody>
          <a:bodyPr>
            <a:normAutofit fontScale="90000"/>
          </a:bodyPr>
          <a:lstStyle/>
          <a:p>
            <a:r>
              <a:rPr lang="en-US" altLang="en-US" dirty="0"/>
              <a:t>Fundamental Formulas for Credit in Project Finance for DSCR, LLCR and PLCR</a:t>
            </a:r>
          </a:p>
        </p:txBody>
      </p:sp>
      <p:sp>
        <p:nvSpPr>
          <p:cNvPr id="120835" name="Rectangle 3">
            <a:extLst>
              <a:ext uri="{FF2B5EF4-FFF2-40B4-BE49-F238E27FC236}">
                <a16:creationId xmlns:a16="http://schemas.microsoft.com/office/drawing/2014/main" id="{8D7C7F07-1895-4465-90E9-0DE4FB92AFB9}"/>
              </a:ext>
            </a:extLst>
          </p:cNvPr>
          <p:cNvSpPr>
            <a:spLocks noGrp="1" noChangeArrowheads="1"/>
          </p:cNvSpPr>
          <p:nvPr>
            <p:ph type="body" idx="1"/>
          </p:nvPr>
        </p:nvSpPr>
        <p:spPr/>
        <p:txBody>
          <a:bodyPr>
            <a:normAutofit fontScale="62500" lnSpcReduction="20000"/>
          </a:bodyPr>
          <a:lstStyle/>
          <a:p>
            <a:r>
              <a:rPr lang="en-US" altLang="en-US" dirty="0"/>
              <a:t>DSCR = Cash Flow </a:t>
            </a:r>
            <a:r>
              <a:rPr lang="en-029" altLang="en-US" dirty="0"/>
              <a:t>Available</a:t>
            </a:r>
            <a:r>
              <a:rPr lang="en-US" altLang="en-US" dirty="0"/>
              <a:t> for Debt Service/[Debt Service]</a:t>
            </a:r>
          </a:p>
          <a:p>
            <a:r>
              <a:rPr lang="en-US" altLang="en-US" dirty="0"/>
              <a:t>PLCR = PV(Cash Flow Available for Debt Service)/PV(Debt Service)</a:t>
            </a:r>
          </a:p>
          <a:p>
            <a:r>
              <a:rPr lang="en-US" altLang="en-US" dirty="0"/>
              <a:t>LLCR = PV(Cash Flow Available for Debt Service over loan life)/PV(Debt Service)</a:t>
            </a:r>
          </a:p>
          <a:p>
            <a:r>
              <a:rPr lang="en-US" altLang="en-US" dirty="0"/>
              <a:t>Debt at COD = PV(Debt Service using Debt Interest Rate)</a:t>
            </a:r>
          </a:p>
          <a:p>
            <a:r>
              <a:rPr lang="en-US" altLang="en-US" dirty="0"/>
              <a:t>Therefore,</a:t>
            </a:r>
          </a:p>
          <a:p>
            <a:r>
              <a:rPr lang="en-US" altLang="en-US" dirty="0"/>
              <a:t>PLCR = PV(Cash Flow Available for Debt Service)/Debt - DSRA</a:t>
            </a:r>
          </a:p>
          <a:p>
            <a:r>
              <a:rPr lang="en-US" altLang="en-US" dirty="0"/>
              <a:t>LLCR = PV(Cash Flow Available for Debt Service over loan life)/Debt – DSRA</a:t>
            </a:r>
          </a:p>
          <a:p>
            <a:endParaRPr lang="en-US" altLang="en-US" dirty="0"/>
          </a:p>
          <a:p>
            <a:r>
              <a:rPr lang="en-US" altLang="en-US" dirty="0"/>
              <a:t>Theory</a:t>
            </a:r>
          </a:p>
          <a:p>
            <a:r>
              <a:rPr lang="en-US" altLang="en-US" dirty="0"/>
              <a:t>Minimum DSCR measures probability of default in one year</a:t>
            </a:r>
          </a:p>
          <a:p>
            <a:r>
              <a:rPr lang="en-US" altLang="en-US" dirty="0"/>
              <a:t>LLCR measures coverage over the entire loan life even if project must be re-structured</a:t>
            </a:r>
          </a:p>
          <a:p>
            <a:r>
              <a:rPr lang="en-US" altLang="en-US" dirty="0"/>
              <a:t>PLCR measures coverage over the entire project life and the value of the tail</a:t>
            </a:r>
          </a:p>
        </p:txBody>
      </p:sp>
    </p:spTree>
    <p:extLst>
      <p:ext uri="{BB962C8B-B14F-4D97-AF65-F5344CB8AC3E}">
        <p14:creationId xmlns:p14="http://schemas.microsoft.com/office/powerpoint/2010/main" val="185712094"/>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763" name="Picture 3">
            <a:extLst>
              <a:ext uri="{FF2B5EF4-FFF2-40B4-BE49-F238E27FC236}">
                <a16:creationId xmlns:a16="http://schemas.microsoft.com/office/drawing/2014/main" id="{04E4F353-0D18-4919-BA29-49EEFC4C8340}"/>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a:xfrm>
            <a:off x="1447799" y="2747785"/>
            <a:ext cx="3239703" cy="1831144"/>
          </a:xfrm>
          <a:noFill/>
        </p:spPr>
      </p:pic>
      <p:sp>
        <p:nvSpPr>
          <p:cNvPr id="117762" name="Title 1">
            <a:extLst>
              <a:ext uri="{FF2B5EF4-FFF2-40B4-BE49-F238E27FC236}">
                <a16:creationId xmlns:a16="http://schemas.microsoft.com/office/drawing/2014/main" id="{0B3D6C90-9D93-4452-B3D4-D014685C54F2}"/>
              </a:ext>
            </a:extLst>
          </p:cNvPr>
          <p:cNvSpPr>
            <a:spLocks noGrp="1"/>
          </p:cNvSpPr>
          <p:nvPr>
            <p:ph type="title"/>
          </p:nvPr>
        </p:nvSpPr>
        <p:spPr/>
        <p:txBody>
          <a:bodyPr/>
          <a:lstStyle/>
          <a:p>
            <a:r>
              <a:rPr lang="en-US" altLang="en-US" dirty="0"/>
              <a:t>DSCR versus LLCR versus PLCR</a:t>
            </a:r>
          </a:p>
        </p:txBody>
      </p:sp>
      <p:pic>
        <p:nvPicPr>
          <p:cNvPr id="117764" name="Picture 4">
            <a:extLst>
              <a:ext uri="{FF2B5EF4-FFF2-40B4-BE49-F238E27FC236}">
                <a16:creationId xmlns:a16="http://schemas.microsoft.com/office/drawing/2014/main" id="{ED62EDEA-1553-44B3-90EF-B494B78B5C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799" y="1182803"/>
            <a:ext cx="3239703" cy="145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pic>
        <p:nvPicPr>
          <p:cNvPr id="117765" name="Picture 5">
            <a:extLst>
              <a:ext uri="{FF2B5EF4-FFF2-40B4-BE49-F238E27FC236}">
                <a16:creationId xmlns:a16="http://schemas.microsoft.com/office/drawing/2014/main" id="{73C8C990-F163-4A79-B21B-5204872EFB3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7800" y="4716379"/>
            <a:ext cx="3239703" cy="1455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2" name="TextBox 1">
            <a:extLst>
              <a:ext uri="{FF2B5EF4-FFF2-40B4-BE49-F238E27FC236}">
                <a16:creationId xmlns:a16="http://schemas.microsoft.com/office/drawing/2014/main" id="{EFEE4D5A-B62C-4823-9138-C5FB126D3D65}"/>
              </a:ext>
            </a:extLst>
          </p:cNvPr>
          <p:cNvSpPr txBox="1"/>
          <p:nvPr/>
        </p:nvSpPr>
        <p:spPr>
          <a:xfrm>
            <a:off x="5655707" y="5444289"/>
            <a:ext cx="2626308" cy="369332"/>
          </a:xfrm>
          <a:prstGeom prst="rect">
            <a:avLst/>
          </a:prstGeom>
          <a:noFill/>
        </p:spPr>
        <p:txBody>
          <a:bodyPr wrap="square" rtlCol="0">
            <a:spAutoFit/>
          </a:bodyPr>
          <a:lstStyle/>
          <a:p>
            <a:r>
              <a:rPr lang="en-US" dirty="0"/>
              <a:t>DSCR = LLCR = PLCR</a:t>
            </a:r>
          </a:p>
        </p:txBody>
      </p:sp>
      <p:sp>
        <p:nvSpPr>
          <p:cNvPr id="7" name="TextBox 6">
            <a:extLst>
              <a:ext uri="{FF2B5EF4-FFF2-40B4-BE49-F238E27FC236}">
                <a16:creationId xmlns:a16="http://schemas.microsoft.com/office/drawing/2014/main" id="{9228B4A5-E04F-4DB9-B2C0-DE406196B806}"/>
              </a:ext>
            </a:extLst>
          </p:cNvPr>
          <p:cNvSpPr txBox="1"/>
          <p:nvPr/>
        </p:nvSpPr>
        <p:spPr>
          <a:xfrm>
            <a:off x="5669280" y="3842340"/>
            <a:ext cx="2626308" cy="369332"/>
          </a:xfrm>
          <a:prstGeom prst="rect">
            <a:avLst/>
          </a:prstGeom>
          <a:noFill/>
        </p:spPr>
        <p:txBody>
          <a:bodyPr wrap="square" rtlCol="0">
            <a:spAutoFit/>
          </a:bodyPr>
          <a:lstStyle/>
          <a:p>
            <a:r>
              <a:rPr lang="en-US" dirty="0"/>
              <a:t>DSCR = LLCR &lt; PLCR</a:t>
            </a:r>
          </a:p>
        </p:txBody>
      </p:sp>
      <p:sp>
        <p:nvSpPr>
          <p:cNvPr id="8" name="TextBox 7">
            <a:extLst>
              <a:ext uri="{FF2B5EF4-FFF2-40B4-BE49-F238E27FC236}">
                <a16:creationId xmlns:a16="http://schemas.microsoft.com/office/drawing/2014/main" id="{47D5C2F0-79FA-479B-B02E-714C95A6C558}"/>
              </a:ext>
            </a:extLst>
          </p:cNvPr>
          <p:cNvSpPr txBox="1"/>
          <p:nvPr/>
        </p:nvSpPr>
        <p:spPr>
          <a:xfrm>
            <a:off x="5655707" y="1954219"/>
            <a:ext cx="2626308" cy="369332"/>
          </a:xfrm>
          <a:prstGeom prst="rect">
            <a:avLst/>
          </a:prstGeom>
          <a:noFill/>
        </p:spPr>
        <p:txBody>
          <a:bodyPr wrap="square" rtlCol="0">
            <a:spAutoFit/>
          </a:bodyPr>
          <a:lstStyle/>
          <a:p>
            <a:r>
              <a:rPr lang="en-US" dirty="0"/>
              <a:t>Min DSCR &lt; LLCR &lt; PLCR</a:t>
            </a:r>
          </a:p>
        </p:txBody>
      </p:sp>
      <p:sp>
        <p:nvSpPr>
          <p:cNvPr id="9" name="TextBox 8">
            <a:extLst>
              <a:ext uri="{FF2B5EF4-FFF2-40B4-BE49-F238E27FC236}">
                <a16:creationId xmlns:a16="http://schemas.microsoft.com/office/drawing/2014/main" id="{A8D1495E-F65E-4E76-BED1-6D7B381D0F08}"/>
              </a:ext>
            </a:extLst>
          </p:cNvPr>
          <p:cNvSpPr txBox="1"/>
          <p:nvPr/>
        </p:nvSpPr>
        <p:spPr>
          <a:xfrm>
            <a:off x="5655707" y="1198449"/>
            <a:ext cx="2626308" cy="369332"/>
          </a:xfrm>
          <a:prstGeom prst="rect">
            <a:avLst/>
          </a:prstGeom>
          <a:solidFill>
            <a:srgbClr val="FFC000"/>
          </a:solidFill>
          <a:ln>
            <a:solidFill>
              <a:srgbClr val="FFC000"/>
            </a:solidFill>
          </a:ln>
        </p:spPr>
        <p:txBody>
          <a:bodyPr wrap="square" rtlCol="0">
            <a:spAutoFit/>
          </a:bodyPr>
          <a:lstStyle/>
          <a:p>
            <a:r>
              <a:rPr lang="en-US" dirty="0"/>
              <a:t>Level Payment and Tail</a:t>
            </a:r>
          </a:p>
        </p:txBody>
      </p:sp>
      <p:sp>
        <p:nvSpPr>
          <p:cNvPr id="10" name="TextBox 9">
            <a:extLst>
              <a:ext uri="{FF2B5EF4-FFF2-40B4-BE49-F238E27FC236}">
                <a16:creationId xmlns:a16="http://schemas.microsoft.com/office/drawing/2014/main" id="{4C8FABB7-8DBF-48FF-80C2-94832AFCD8DD}"/>
              </a:ext>
            </a:extLst>
          </p:cNvPr>
          <p:cNvSpPr txBox="1"/>
          <p:nvPr/>
        </p:nvSpPr>
        <p:spPr>
          <a:xfrm>
            <a:off x="5669280" y="2967771"/>
            <a:ext cx="2626308" cy="369332"/>
          </a:xfrm>
          <a:prstGeom prst="rect">
            <a:avLst/>
          </a:prstGeom>
          <a:solidFill>
            <a:srgbClr val="FFC000"/>
          </a:solidFill>
          <a:ln>
            <a:solidFill>
              <a:srgbClr val="FFC000"/>
            </a:solidFill>
          </a:ln>
        </p:spPr>
        <p:txBody>
          <a:bodyPr wrap="square" rtlCol="0">
            <a:spAutoFit/>
          </a:bodyPr>
          <a:lstStyle/>
          <a:p>
            <a:r>
              <a:rPr lang="en-US" dirty="0"/>
              <a:t>Sculpting and Tail</a:t>
            </a:r>
          </a:p>
        </p:txBody>
      </p:sp>
      <p:sp>
        <p:nvSpPr>
          <p:cNvPr id="11" name="TextBox 10">
            <a:extLst>
              <a:ext uri="{FF2B5EF4-FFF2-40B4-BE49-F238E27FC236}">
                <a16:creationId xmlns:a16="http://schemas.microsoft.com/office/drawing/2014/main" id="{9F3FE9DF-BB24-4E38-8F03-8A646736A016}"/>
              </a:ext>
            </a:extLst>
          </p:cNvPr>
          <p:cNvSpPr txBox="1"/>
          <p:nvPr/>
        </p:nvSpPr>
        <p:spPr>
          <a:xfrm>
            <a:off x="5655707" y="4855892"/>
            <a:ext cx="2626308" cy="369332"/>
          </a:xfrm>
          <a:prstGeom prst="rect">
            <a:avLst/>
          </a:prstGeom>
          <a:solidFill>
            <a:srgbClr val="FFC000"/>
          </a:solidFill>
          <a:ln>
            <a:solidFill>
              <a:srgbClr val="FFC000"/>
            </a:solidFill>
          </a:ln>
        </p:spPr>
        <p:txBody>
          <a:bodyPr wrap="square" rtlCol="0">
            <a:spAutoFit/>
          </a:bodyPr>
          <a:lstStyle/>
          <a:p>
            <a:r>
              <a:rPr lang="en-US" dirty="0"/>
              <a:t>Sculpting and No Tail</a:t>
            </a:r>
          </a:p>
        </p:txBody>
      </p:sp>
    </p:spTree>
    <p:extLst>
      <p:ext uri="{BB962C8B-B14F-4D97-AF65-F5344CB8AC3E}">
        <p14:creationId xmlns:p14="http://schemas.microsoft.com/office/powerpoint/2010/main" val="16834010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83578BAE-FC51-4E07-8ACC-DDA0C84A20F8}"/>
              </a:ext>
            </a:extLst>
          </p:cNvPr>
          <p:cNvSpPr>
            <a:spLocks noGrp="1"/>
          </p:cNvSpPr>
          <p:nvPr>
            <p:ph idx="1"/>
          </p:nvPr>
        </p:nvSpPr>
        <p:spPr>
          <a:xfrm>
            <a:off x="732344" y="1065742"/>
            <a:ext cx="7902608" cy="4913771"/>
          </a:xfrm>
        </p:spPr>
        <p:txBody>
          <a:bodyPr>
            <a:normAutofit fontScale="70000" lnSpcReduction="20000"/>
          </a:bodyPr>
          <a:lstStyle/>
          <a:p>
            <a:pPr marL="0">
              <a:spcBef>
                <a:spcPts val="0"/>
              </a:spcBef>
            </a:pPr>
            <a:r>
              <a:rPr lang="en-US" dirty="0"/>
              <a:t>I am trying to improve the structure of the on-line course videos. No Music. Less Dog Parking. Attempt to Not Swear.</a:t>
            </a:r>
          </a:p>
          <a:p>
            <a:pPr marL="0">
              <a:spcBef>
                <a:spcPts val="0"/>
              </a:spcBef>
            </a:pPr>
            <a:endParaRPr lang="en-US" dirty="0"/>
          </a:p>
          <a:p>
            <a:pPr marL="0">
              <a:spcBef>
                <a:spcPts val="0"/>
              </a:spcBef>
            </a:pPr>
            <a:endParaRPr lang="en-US" dirty="0"/>
          </a:p>
          <a:p>
            <a:pPr marL="288925" lvl="2" indent="0">
              <a:spcBef>
                <a:spcPts val="0"/>
              </a:spcBef>
              <a:buNone/>
            </a:pPr>
            <a:r>
              <a:rPr lang="en-US" dirty="0"/>
              <a:t>Federico Gallopin</a:t>
            </a:r>
          </a:p>
          <a:p>
            <a:pPr marL="288925" lvl="2" indent="0">
              <a:spcBef>
                <a:spcPts val="0"/>
              </a:spcBef>
              <a:buNone/>
            </a:pPr>
            <a:r>
              <a:rPr lang="en-US" dirty="0"/>
              <a:t>À moi </a:t>
            </a:r>
          </a:p>
          <a:p>
            <a:pPr marL="288925" lvl="2" indent="0">
              <a:spcBef>
                <a:spcPts val="0"/>
              </a:spcBef>
              <a:buNone/>
            </a:pPr>
            <a:r>
              <a:rPr lang="en-US" dirty="0"/>
              <a:t>Dear Ed,</a:t>
            </a:r>
          </a:p>
          <a:p>
            <a:pPr marL="288925" lvl="2" indent="0">
              <a:spcBef>
                <a:spcPts val="0"/>
              </a:spcBef>
              <a:buNone/>
            </a:pPr>
            <a:endParaRPr lang="en-US" dirty="0"/>
          </a:p>
          <a:p>
            <a:pPr marL="288925" lvl="2" indent="0">
              <a:spcBef>
                <a:spcPts val="0"/>
              </a:spcBef>
              <a:buNone/>
            </a:pPr>
            <a:r>
              <a:rPr lang="en-US" dirty="0"/>
              <a:t>In my spare time I went through the first video in your website, the Financial Modelling from A to Z video, and I guess you were right when you said that it was better to do a 1 to 1 session.</a:t>
            </a:r>
          </a:p>
          <a:p>
            <a:pPr marL="288925" lvl="2" indent="0">
              <a:spcBef>
                <a:spcPts val="0"/>
              </a:spcBef>
              <a:buNone/>
            </a:pPr>
            <a:endParaRPr lang="en-US" dirty="0"/>
          </a:p>
          <a:p>
            <a:pPr marL="288925" lvl="2" indent="0">
              <a:spcBef>
                <a:spcPts val="0"/>
              </a:spcBef>
              <a:buNone/>
            </a:pPr>
            <a:endParaRPr lang="en-US" dirty="0"/>
          </a:p>
          <a:p>
            <a:pPr marL="288925" lvl="2" indent="0">
              <a:spcBef>
                <a:spcPts val="0"/>
              </a:spcBef>
              <a:buNone/>
            </a:pPr>
            <a:r>
              <a:rPr lang="en-US" dirty="0"/>
              <a:t>Dear Mr. Bodmer,</a:t>
            </a:r>
            <a:br>
              <a:rPr lang="en-US" dirty="0"/>
            </a:br>
            <a:endParaRPr lang="en-US" dirty="0"/>
          </a:p>
          <a:p>
            <a:pPr marL="288925" lvl="2" indent="0">
              <a:spcBef>
                <a:spcPts val="0"/>
              </a:spcBef>
              <a:buNone/>
            </a:pPr>
            <a:r>
              <a:rPr lang="en-US" dirty="0"/>
              <a:t>I would be interested in pursuing the Certificate for Online Lessons (Section 4 on your website). How do I begin/initiate that process?</a:t>
            </a:r>
            <a:br>
              <a:rPr lang="en-US" dirty="0"/>
            </a:br>
            <a:endParaRPr lang="en-US" dirty="0"/>
          </a:p>
          <a:p>
            <a:pPr marL="288925" lvl="2" indent="0">
              <a:spcBef>
                <a:spcPts val="0"/>
              </a:spcBef>
              <a:buNone/>
            </a:pPr>
            <a:r>
              <a:rPr lang="en-US" dirty="0"/>
              <a:t>David Lee</a:t>
            </a:r>
          </a:p>
          <a:p>
            <a:pPr marL="288925" lvl="2" indent="0">
              <a:spcBef>
                <a:spcPts val="0"/>
              </a:spcBef>
              <a:buNone/>
            </a:pPr>
            <a:endParaRPr lang="en-US" dirty="0"/>
          </a:p>
          <a:p>
            <a:pPr marL="288925" lvl="2" indent="0">
              <a:spcBef>
                <a:spcPts val="0"/>
              </a:spcBef>
              <a:buNone/>
            </a:pPr>
            <a:r>
              <a:rPr lang="en-US" dirty="0"/>
              <a:t>Bought your book on hard copy as per the picture…. Few chapters in and I'm off backpacking next week. Don't want to carry the book as it's chunky as you know, but still wanna read it…</a:t>
            </a:r>
          </a:p>
          <a:p>
            <a:pPr marL="288925" lvl="2" indent="0">
              <a:spcBef>
                <a:spcPts val="0"/>
              </a:spcBef>
              <a:buNone/>
            </a:pPr>
            <a:r>
              <a:rPr lang="en-US" dirty="0"/>
              <a:t>Barry</a:t>
            </a:r>
          </a:p>
        </p:txBody>
      </p:sp>
      <p:sp>
        <p:nvSpPr>
          <p:cNvPr id="3" name="Title 2">
            <a:extLst>
              <a:ext uri="{FF2B5EF4-FFF2-40B4-BE49-F238E27FC236}">
                <a16:creationId xmlns:a16="http://schemas.microsoft.com/office/drawing/2014/main" id="{20859CF8-0DDD-49D9-A56D-4C20BB7224B8}"/>
              </a:ext>
            </a:extLst>
          </p:cNvPr>
          <p:cNvSpPr>
            <a:spLocks noGrp="1"/>
          </p:cNvSpPr>
          <p:nvPr>
            <p:ph type="title"/>
          </p:nvPr>
        </p:nvSpPr>
        <p:spPr/>
        <p:txBody>
          <a:bodyPr>
            <a:normAutofit fontScale="90000"/>
          </a:bodyPr>
          <a:lstStyle/>
          <a:p>
            <a:r>
              <a:rPr lang="en-US" dirty="0"/>
              <a:t>E-mail from Federico on In-Person Teaching Versus On-Line Videos</a:t>
            </a:r>
          </a:p>
        </p:txBody>
      </p:sp>
      <p:pic>
        <p:nvPicPr>
          <p:cNvPr id="7169" name="Picture 1" descr="profile_mask2">
            <a:extLst>
              <a:ext uri="{FF2B5EF4-FFF2-40B4-BE49-F238E27FC236}">
                <a16:creationId xmlns:a16="http://schemas.microsoft.com/office/drawing/2014/main" id="{9CDD802F-69ED-4961-AD6D-1400C11C697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7170" name="Picture 2" descr="cleardot">
            <a:extLst>
              <a:ext uri="{FF2B5EF4-FFF2-40B4-BE49-F238E27FC236}">
                <a16:creationId xmlns:a16="http://schemas.microsoft.com/office/drawing/2014/main" id="{601839F3-7CB9-421D-94CF-9694587B41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525" cy="9525"/>
          </a:xfrm>
          <a:prstGeom prst="rect">
            <a:avLst/>
          </a:prstGeom>
          <a:noFill/>
          <a:extLst>
            <a:ext uri="{909E8E84-426E-40DD-AFC4-6F175D3DCCD1}">
              <a14:hiddenFill xmlns:a14="http://schemas.microsoft.com/office/drawing/2010/main">
                <a:solidFill>
                  <a:srgbClr val="FFFFFF"/>
                </a:solidFill>
              </a14:hiddenFill>
            </a:ext>
          </a:extLst>
        </p:spPr>
      </p:pic>
      <p:pic>
        <p:nvPicPr>
          <p:cNvPr id="7171" name="Picture 3" descr="cleardot">
            <a:extLst>
              <a:ext uri="{FF2B5EF4-FFF2-40B4-BE49-F238E27FC236}">
                <a16:creationId xmlns:a16="http://schemas.microsoft.com/office/drawing/2014/main" id="{D9EE9D91-FEE6-48CF-8C2C-01429FF474A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525" cy="9525"/>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cleardot">
            <a:extLst>
              <a:ext uri="{FF2B5EF4-FFF2-40B4-BE49-F238E27FC236}">
                <a16:creationId xmlns:a16="http://schemas.microsoft.com/office/drawing/2014/main" id="{A621F295-8D88-4869-ACDB-369854AB87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525" cy="9525"/>
          </a:xfrm>
          <a:prstGeom prst="rect">
            <a:avLst/>
          </a:prstGeom>
          <a:noFill/>
          <a:extLst>
            <a:ext uri="{909E8E84-426E-40DD-AFC4-6F175D3DCCD1}">
              <a14:hiddenFill xmlns:a14="http://schemas.microsoft.com/office/drawing/2010/main">
                <a:solidFill>
                  <a:srgbClr val="FFFFFF"/>
                </a:solidFill>
              </a14:hiddenFill>
            </a:ext>
          </a:extLst>
        </p:spPr>
      </p:pic>
      <p:pic>
        <p:nvPicPr>
          <p:cNvPr id="7173" name="Picture 5" descr="cleardot">
            <a:extLst>
              <a:ext uri="{FF2B5EF4-FFF2-40B4-BE49-F238E27FC236}">
                <a16:creationId xmlns:a16="http://schemas.microsoft.com/office/drawing/2014/main" id="{DA7D11B9-9897-4C01-ADC9-14F25CD5F01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525" cy="9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5978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AB3F950-0C19-4637-9B39-72C76DEBC620}"/>
              </a:ext>
            </a:extLst>
          </p:cNvPr>
          <p:cNvSpPr>
            <a:spLocks noGrp="1"/>
          </p:cNvSpPr>
          <p:nvPr>
            <p:ph idx="1"/>
          </p:nvPr>
        </p:nvSpPr>
        <p:spPr/>
        <p:txBody>
          <a:bodyPr>
            <a:normAutofit fontScale="92500" lnSpcReduction="20000"/>
          </a:bodyPr>
          <a:lstStyle/>
          <a:p>
            <a:r>
              <a:rPr lang="en-US" dirty="0"/>
              <a:t>Flexible Dates with Fiscal Year</a:t>
            </a:r>
          </a:p>
          <a:p>
            <a:r>
              <a:rPr lang="en-US" dirty="0"/>
              <a:t>Using Interpolate in Volumes and Capacity Analysis</a:t>
            </a:r>
          </a:p>
          <a:p>
            <a:r>
              <a:rPr lang="en-US" dirty="0"/>
              <a:t>Flexible Inflation Indicies </a:t>
            </a:r>
          </a:p>
          <a:p>
            <a:r>
              <a:rPr lang="en-US" dirty="0"/>
              <a:t>Pre-COD EBITDA, Taxes and Working Capital</a:t>
            </a:r>
          </a:p>
          <a:p>
            <a:r>
              <a:rPr lang="en-US" dirty="0"/>
              <a:t>Prospective Capital Expenditure with MATCH</a:t>
            </a:r>
          </a:p>
          <a:p>
            <a:r>
              <a:rPr lang="en-US" dirty="0"/>
              <a:t>Use of Depreciation Functions for Continuing Capital Expenditure</a:t>
            </a:r>
          </a:p>
          <a:p>
            <a:r>
              <a:rPr lang="en-US" dirty="0"/>
              <a:t>Accounting for Development Fees</a:t>
            </a:r>
          </a:p>
          <a:p>
            <a:r>
              <a:rPr lang="en-US" dirty="0"/>
              <a:t>Funding with Pro-Rata or Equity Up-front with percent of equity up-front</a:t>
            </a:r>
          </a:p>
        </p:txBody>
      </p:sp>
      <p:sp>
        <p:nvSpPr>
          <p:cNvPr id="3" name="Title 2">
            <a:extLst>
              <a:ext uri="{FF2B5EF4-FFF2-40B4-BE49-F238E27FC236}">
                <a16:creationId xmlns:a16="http://schemas.microsoft.com/office/drawing/2014/main" id="{BAE5D58A-D526-49A0-8A3C-8180AD64C502}"/>
              </a:ext>
            </a:extLst>
          </p:cNvPr>
          <p:cNvSpPr>
            <a:spLocks noGrp="1"/>
          </p:cNvSpPr>
          <p:nvPr>
            <p:ph type="title"/>
          </p:nvPr>
        </p:nvSpPr>
        <p:spPr/>
        <p:txBody>
          <a:bodyPr/>
          <a:lstStyle/>
          <a:p>
            <a:r>
              <a:rPr lang="en-US" dirty="0"/>
              <a:t>Include Advanced Issues</a:t>
            </a:r>
          </a:p>
        </p:txBody>
      </p:sp>
    </p:spTree>
    <p:extLst>
      <p:ext uri="{BB962C8B-B14F-4D97-AF65-F5344CB8AC3E}">
        <p14:creationId xmlns:p14="http://schemas.microsoft.com/office/powerpoint/2010/main" val="3799462301"/>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3">
            <a:extLst>
              <a:ext uri="{FF2B5EF4-FFF2-40B4-BE49-F238E27FC236}">
                <a16:creationId xmlns:a16="http://schemas.microsoft.com/office/drawing/2014/main" id="{7ED37BDC-99DB-4995-B854-A40D4DBF1657}"/>
              </a:ext>
            </a:extLst>
          </p:cNvPr>
          <p:cNvSpPr>
            <a:spLocks noGrp="1" noChangeArrowheads="1"/>
          </p:cNvSpPr>
          <p:nvPr>
            <p:ph idx="1"/>
          </p:nvPr>
        </p:nvSpPr>
        <p:spPr/>
        <p:txBody>
          <a:bodyPr>
            <a:normAutofit/>
          </a:bodyPr>
          <a:lstStyle/>
          <a:p>
            <a:pPr marL="177800" indent="-177800"/>
            <a:endParaRPr lang="en-US" altLang="en-US" sz="2000" dirty="0"/>
          </a:p>
          <a:p>
            <a:pPr marL="177800" indent="-177800"/>
            <a:r>
              <a:rPr lang="en-US" altLang="en-US" sz="2000" dirty="0"/>
              <a:t>Project Finance Investment</a:t>
            </a:r>
          </a:p>
          <a:p>
            <a:pPr marL="635000" lvl="1" indent="-177800"/>
            <a:r>
              <a:rPr lang="en-US" altLang="en-US" sz="2000" dirty="0"/>
              <a:t>Equity IRR</a:t>
            </a:r>
          </a:p>
          <a:p>
            <a:pPr marL="635000" lvl="1" indent="-177800"/>
            <a:r>
              <a:rPr lang="en-US" altLang="en-US" sz="2000" dirty="0"/>
              <a:t>Project IRR</a:t>
            </a:r>
          </a:p>
          <a:p>
            <a:pPr marL="635000" lvl="1" indent="-177800"/>
            <a:r>
              <a:rPr lang="en-US" altLang="en-US" sz="2000" dirty="0"/>
              <a:t>Equity NPV</a:t>
            </a:r>
          </a:p>
          <a:p>
            <a:pPr marL="635000" lvl="1" indent="-177800"/>
            <a:r>
              <a:rPr lang="en-US" altLang="en-US" sz="2000" dirty="0"/>
              <a:t>Project NPV</a:t>
            </a:r>
          </a:p>
          <a:p>
            <a:pPr marL="177800" indent="-177800"/>
            <a:r>
              <a:rPr lang="en-US" altLang="en-US" sz="2000" dirty="0"/>
              <a:t>Project Finance Debt</a:t>
            </a:r>
          </a:p>
          <a:p>
            <a:pPr marL="635000" lvl="1" indent="-177800"/>
            <a:r>
              <a:rPr lang="en-US" altLang="en-US" sz="2000" dirty="0"/>
              <a:t>DSCR</a:t>
            </a:r>
          </a:p>
          <a:p>
            <a:pPr marL="635000" lvl="1" indent="-177800"/>
            <a:r>
              <a:rPr lang="en-US" altLang="en-US" sz="2000" dirty="0"/>
              <a:t>LLCR</a:t>
            </a:r>
          </a:p>
          <a:p>
            <a:pPr marL="635000" lvl="1" indent="-177800"/>
            <a:r>
              <a:rPr lang="en-US" altLang="en-US" sz="2000" dirty="0"/>
              <a:t>PLCR</a:t>
            </a:r>
          </a:p>
          <a:p>
            <a:pPr marL="177800" indent="-177800"/>
            <a:r>
              <a:rPr lang="en-US" altLang="en-US" sz="2000" dirty="0"/>
              <a:t>Liquidity</a:t>
            </a:r>
          </a:p>
          <a:p>
            <a:pPr marL="635000" lvl="1" indent="-177800"/>
            <a:r>
              <a:rPr lang="en-US" altLang="en-US" sz="2000" dirty="0"/>
              <a:t>Debt Service Reserve</a:t>
            </a:r>
          </a:p>
        </p:txBody>
      </p:sp>
      <p:sp>
        <p:nvSpPr>
          <p:cNvPr id="41986" name="Rectangle 2">
            <a:extLst>
              <a:ext uri="{FF2B5EF4-FFF2-40B4-BE49-F238E27FC236}">
                <a16:creationId xmlns:a16="http://schemas.microsoft.com/office/drawing/2014/main" id="{3A4C6B3B-3024-4ACF-83CE-1063B2447805}"/>
              </a:ext>
            </a:extLst>
          </p:cNvPr>
          <p:cNvSpPr>
            <a:spLocks noGrp="1" noChangeArrowheads="1"/>
          </p:cNvSpPr>
          <p:nvPr>
            <p:ph type="title"/>
          </p:nvPr>
        </p:nvSpPr>
        <p:spPr/>
        <p:txBody>
          <a:bodyPr>
            <a:noAutofit/>
          </a:bodyPr>
          <a:lstStyle/>
          <a:p>
            <a:r>
              <a:rPr lang="en-US" altLang="en-US" dirty="0"/>
              <a:t>Valuation Metrics in Project Finance and Corporate Finance</a:t>
            </a:r>
          </a:p>
        </p:txBody>
      </p:sp>
      <p:sp>
        <p:nvSpPr>
          <p:cNvPr id="41988" name="Rectangle 4">
            <a:extLst>
              <a:ext uri="{FF2B5EF4-FFF2-40B4-BE49-F238E27FC236}">
                <a16:creationId xmlns:a16="http://schemas.microsoft.com/office/drawing/2014/main" id="{EE9CCEAD-AEF1-4E34-940E-45072C9F4014}"/>
              </a:ext>
            </a:extLst>
          </p:cNvPr>
          <p:cNvSpPr>
            <a:spLocks noGrp="1" noChangeArrowheads="1"/>
          </p:cNvSpPr>
          <p:nvPr>
            <p:ph type="body" sz="half" idx="4294967295"/>
          </p:nvPr>
        </p:nvSpPr>
        <p:spPr>
          <a:xfrm>
            <a:off x="4870383" y="1559292"/>
            <a:ext cx="4273617" cy="4536707"/>
          </a:xfrm>
        </p:spPr>
        <p:txBody>
          <a:bodyPr>
            <a:normAutofit/>
          </a:bodyPr>
          <a:lstStyle/>
          <a:p>
            <a:pPr marL="228600" indent="-228600"/>
            <a:r>
              <a:rPr lang="en-US" altLang="en-US" sz="2000" dirty="0">
                <a:latin typeface="Times New Roman" panose="02020603050405020304" pitchFamily="18" charset="0"/>
                <a:cs typeface="Times New Roman" panose="02020603050405020304" pitchFamily="18" charset="0"/>
              </a:rPr>
              <a:t>Corporate Finance Valuation</a:t>
            </a:r>
          </a:p>
          <a:p>
            <a:pPr marL="457200" lvl="1" indent="114300"/>
            <a:r>
              <a:rPr lang="en-US" altLang="en-US" sz="2000" dirty="0">
                <a:latin typeface="Times New Roman" panose="02020603050405020304" pitchFamily="18" charset="0"/>
                <a:cs typeface="Times New Roman" panose="02020603050405020304" pitchFamily="18" charset="0"/>
              </a:rPr>
              <a:t>P/E Ratio</a:t>
            </a:r>
          </a:p>
          <a:p>
            <a:pPr marL="457200" lvl="1" indent="114300"/>
            <a:r>
              <a:rPr lang="en-US" altLang="en-US" sz="2000" dirty="0">
                <a:latin typeface="Times New Roman" panose="02020603050405020304" pitchFamily="18" charset="0"/>
                <a:cs typeface="Times New Roman" panose="02020603050405020304" pitchFamily="18" charset="0"/>
              </a:rPr>
              <a:t>EV/EBITDA </a:t>
            </a:r>
          </a:p>
          <a:p>
            <a:pPr marL="457200" lvl="1" indent="114300"/>
            <a:r>
              <a:rPr lang="en-US" altLang="en-US" sz="2000" dirty="0">
                <a:latin typeface="Times New Roman" panose="02020603050405020304" pitchFamily="18" charset="0"/>
                <a:cs typeface="Times New Roman" panose="02020603050405020304" pitchFamily="18" charset="0"/>
              </a:rPr>
              <a:t>Projected Dividend and Earnings</a:t>
            </a:r>
          </a:p>
          <a:p>
            <a:pPr marL="457200" lvl="1" indent="114300"/>
            <a:r>
              <a:rPr lang="en-US" altLang="en-US" sz="2000" dirty="0">
                <a:latin typeface="Times New Roman" panose="02020603050405020304" pitchFamily="18" charset="0"/>
                <a:cs typeface="Times New Roman" panose="02020603050405020304" pitchFamily="18" charset="0"/>
              </a:rPr>
              <a:t>Free Cash Flow</a:t>
            </a:r>
          </a:p>
          <a:p>
            <a:pPr marL="228600" indent="-228600"/>
            <a:r>
              <a:rPr lang="en-US" altLang="en-US" sz="2000" dirty="0">
                <a:latin typeface="Times New Roman" panose="02020603050405020304" pitchFamily="18" charset="0"/>
                <a:cs typeface="Times New Roman" panose="02020603050405020304" pitchFamily="18" charset="0"/>
              </a:rPr>
              <a:t>Corporate Finance Debt</a:t>
            </a:r>
          </a:p>
          <a:p>
            <a:pPr marL="457200" lvl="1" indent="114300"/>
            <a:r>
              <a:rPr lang="en-US" altLang="en-US" sz="2000" dirty="0">
                <a:latin typeface="Times New Roman" panose="02020603050405020304" pitchFamily="18" charset="0"/>
                <a:cs typeface="Times New Roman" panose="02020603050405020304" pitchFamily="18" charset="0"/>
              </a:rPr>
              <a:t>Times Interest Earned</a:t>
            </a:r>
          </a:p>
          <a:p>
            <a:pPr marL="457200" lvl="1" indent="114300"/>
            <a:r>
              <a:rPr lang="en-US" altLang="en-US" sz="2000" dirty="0">
                <a:latin typeface="Times New Roman" panose="02020603050405020304" pitchFamily="18" charset="0"/>
                <a:cs typeface="Times New Roman" panose="02020603050405020304" pitchFamily="18" charset="0"/>
              </a:rPr>
              <a:t>Debt to EBITDA</a:t>
            </a:r>
          </a:p>
          <a:p>
            <a:pPr marL="457200" lvl="1" indent="114300"/>
            <a:r>
              <a:rPr lang="en-US" altLang="en-US" sz="2000" dirty="0">
                <a:latin typeface="Times New Roman" panose="02020603050405020304" pitchFamily="18" charset="0"/>
                <a:cs typeface="Times New Roman" panose="02020603050405020304" pitchFamily="18" charset="0"/>
              </a:rPr>
              <a:t>Debt to Capital</a:t>
            </a:r>
          </a:p>
          <a:p>
            <a:pPr marL="228600" indent="-228600"/>
            <a:r>
              <a:rPr lang="en-US" altLang="en-US" sz="2000" dirty="0">
                <a:latin typeface="Times New Roman" panose="02020603050405020304" pitchFamily="18" charset="0"/>
                <a:cs typeface="Times New Roman" panose="02020603050405020304" pitchFamily="18" charset="0"/>
              </a:rPr>
              <a:t>Corporate Finance Liquidity</a:t>
            </a:r>
          </a:p>
          <a:p>
            <a:pPr marL="457200" lvl="1" indent="114300"/>
            <a:r>
              <a:rPr lang="en-US" altLang="en-US" sz="2000" dirty="0">
                <a:latin typeface="Times New Roman" panose="02020603050405020304" pitchFamily="18" charset="0"/>
                <a:cs typeface="Times New Roman" panose="02020603050405020304" pitchFamily="18" charset="0"/>
              </a:rPr>
              <a:t>Current Ratio; Quick Ratio</a:t>
            </a:r>
          </a:p>
        </p:txBody>
      </p:sp>
    </p:spTree>
    <p:extLst>
      <p:ext uri="{BB962C8B-B14F-4D97-AF65-F5344CB8AC3E}">
        <p14:creationId xmlns:p14="http://schemas.microsoft.com/office/powerpoint/2010/main" val="875913558"/>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bg>
      <p:bgPr>
        <a:solidFill>
          <a:schemeClr val="bg2">
            <a:tint val="95000"/>
            <a:satMod val="170000"/>
          </a:schemeClr>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CE06232-69FD-453D-8EB2-706087A9021A}"/>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86295" y="-2"/>
            <a:ext cx="5157705" cy="685800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119270" y="2745735"/>
            <a:ext cx="2774103" cy="1366528"/>
          </a:xfrm>
          <a:solidFill>
            <a:schemeClr val="bg1">
              <a:alpha val="50000"/>
            </a:schemeClr>
          </a:solidFill>
          <a:ln w="25400" cap="sq">
            <a:solidFill>
              <a:schemeClr val="tx1"/>
            </a:solidFill>
            <a:miter lim="800000"/>
          </a:ln>
        </p:spPr>
        <p:txBody>
          <a:bodyPr>
            <a:normAutofit/>
          </a:bodyPr>
          <a:lstStyle/>
          <a:p>
            <a:pPr algn="ctr"/>
            <a:r>
              <a:rPr lang="en-US" sz="2800" dirty="0"/>
              <a:t>Time to Repay and Debt/EBITDA</a:t>
            </a:r>
          </a:p>
        </p:txBody>
      </p:sp>
      <p:sp>
        <p:nvSpPr>
          <p:cNvPr id="3" name="Content Placeholder 2"/>
          <p:cNvSpPr>
            <a:spLocks noGrp="1"/>
          </p:cNvSpPr>
          <p:nvPr>
            <p:ph idx="1"/>
          </p:nvPr>
        </p:nvSpPr>
        <p:spPr>
          <a:xfrm>
            <a:off x="3051313" y="0"/>
            <a:ext cx="5973417" cy="6857999"/>
          </a:xfrm>
          <a:solidFill>
            <a:schemeClr val="tx1"/>
          </a:solidFill>
        </p:spPr>
        <p:txBody>
          <a:bodyPr anchor="ctr">
            <a:normAutofit/>
          </a:bodyPr>
          <a:lstStyle/>
          <a:p>
            <a:pPr latinLnBrk="0" hangingPunct="0"/>
            <a:r>
              <a:rPr lang="en-US" sz="1300" dirty="0">
                <a:solidFill>
                  <a:schemeClr val="bg1"/>
                </a:solidFill>
              </a:rPr>
              <a:t>If there is no interest, taxes or capital expenditures, then the Debt/EBITDA measures the time to repay the loan.</a:t>
            </a:r>
          </a:p>
          <a:p>
            <a:pPr latinLnBrk="0" hangingPunct="0"/>
            <a:r>
              <a:rPr lang="en-US" sz="1300" dirty="0">
                <a:solidFill>
                  <a:schemeClr val="bg1"/>
                </a:solidFill>
              </a:rPr>
              <a:t>Eurotunnel 2003:</a:t>
            </a:r>
          </a:p>
          <a:p>
            <a:pPr lvl="1" eaLnBrk="0" latinLnBrk="0" hangingPunct="0"/>
            <a:r>
              <a:rPr lang="en-US" sz="1300" dirty="0">
                <a:solidFill>
                  <a:schemeClr val="bg1"/>
                </a:solidFill>
              </a:rPr>
              <a:t>Debt		             	             6,365,028</a:t>
            </a:r>
          </a:p>
          <a:p>
            <a:pPr lvl="1" eaLnBrk="0" latinLnBrk="0" hangingPunct="0"/>
            <a:r>
              <a:rPr lang="en-US" sz="1300" dirty="0">
                <a:solidFill>
                  <a:schemeClr val="bg1"/>
                </a:solidFill>
              </a:rPr>
              <a:t>EBITDA			                298,619</a:t>
            </a:r>
          </a:p>
          <a:p>
            <a:pPr marL="422041" lvl="1" indent="0" eaLnBrk="0" latinLnBrk="0" hangingPunct="0">
              <a:buNone/>
            </a:pPr>
            <a:r>
              <a:rPr lang="en-US" sz="1300" b="1" dirty="0">
                <a:solidFill>
                  <a:schemeClr val="bg1"/>
                </a:solidFill>
              </a:rPr>
              <a:t>Debt to EBITDA                                     	                   23.10</a:t>
            </a:r>
          </a:p>
          <a:p>
            <a:pPr marL="422041" lvl="1" indent="0" eaLnBrk="0" latinLnBrk="0" hangingPunct="0">
              <a:buNone/>
            </a:pPr>
            <a:endParaRPr lang="en-US" sz="1300" b="1" dirty="0">
              <a:solidFill>
                <a:schemeClr val="bg1"/>
              </a:solidFill>
            </a:endParaRPr>
          </a:p>
          <a:p>
            <a:pPr lvl="1" eaLnBrk="0" latinLnBrk="0" hangingPunct="0"/>
            <a:r>
              <a:rPr lang="en-US" sz="1300" dirty="0">
                <a:solidFill>
                  <a:schemeClr val="bg1"/>
                </a:solidFill>
              </a:rPr>
              <a:t>Interest 		                                      340,386</a:t>
            </a:r>
          </a:p>
          <a:p>
            <a:pPr lvl="1" eaLnBrk="0" latinLnBrk="0" hangingPunct="0"/>
            <a:r>
              <a:rPr lang="en-US" sz="1300" dirty="0">
                <a:solidFill>
                  <a:schemeClr val="bg1"/>
                </a:solidFill>
              </a:rPr>
              <a:t>Capital Expenditures 	              	                  41,118</a:t>
            </a:r>
          </a:p>
          <a:p>
            <a:pPr lvl="1" eaLnBrk="0" latinLnBrk="0" hangingPunct="0"/>
            <a:r>
              <a:rPr lang="en-US" sz="1300" dirty="0">
                <a:solidFill>
                  <a:schemeClr val="bg1"/>
                </a:solidFill>
              </a:rPr>
              <a:t>Working Capital Change       		                    2,360</a:t>
            </a:r>
          </a:p>
          <a:p>
            <a:pPr lvl="1" eaLnBrk="0" latinLnBrk="0" hangingPunct="0"/>
            <a:r>
              <a:rPr lang="en-US" sz="1300" dirty="0">
                <a:solidFill>
                  <a:schemeClr val="bg1"/>
                </a:solidFill>
              </a:rPr>
              <a:t>Taxes                                                                                          0</a:t>
            </a:r>
          </a:p>
          <a:p>
            <a:pPr marL="422041" lvl="1" indent="0" eaLnBrk="0" latinLnBrk="0" hangingPunct="0">
              <a:buNone/>
            </a:pPr>
            <a:r>
              <a:rPr lang="en-US" sz="1300" b="1" dirty="0">
                <a:solidFill>
                  <a:schemeClr val="bg1"/>
                </a:solidFill>
              </a:rPr>
              <a:t>Free Operating Cash Flow to Debt                                    (61,850)</a:t>
            </a:r>
          </a:p>
          <a:p>
            <a:pPr marL="422041" lvl="1" indent="0" eaLnBrk="0" latinLnBrk="0" hangingPunct="0">
              <a:buNone/>
            </a:pPr>
            <a:r>
              <a:rPr lang="en-US" sz="1300" b="1" dirty="0">
                <a:solidFill>
                  <a:schemeClr val="bg1"/>
                </a:solidFill>
              </a:rPr>
              <a:t>Debt to Free Operating Cash Flow                                     Infinity</a:t>
            </a:r>
          </a:p>
          <a:p>
            <a:pPr marL="422041" lvl="1" indent="0" eaLnBrk="0" latinLnBrk="0" hangingPunct="0">
              <a:buNone/>
            </a:pPr>
            <a:endParaRPr lang="en-US" sz="1300" b="1" dirty="0">
              <a:solidFill>
                <a:schemeClr val="bg1"/>
              </a:solidFill>
            </a:endParaRPr>
          </a:p>
          <a:p>
            <a:pPr marL="422041" lvl="1" indent="0" eaLnBrk="0" latinLnBrk="0" hangingPunct="0">
              <a:buNone/>
            </a:pPr>
            <a:r>
              <a:rPr lang="en-US" sz="1300" b="1" dirty="0">
                <a:solidFill>
                  <a:schemeClr val="bg1"/>
                </a:solidFill>
              </a:rPr>
              <a:t>Implication: Debt to EBITDA does not really measure how long it takes to repay debt</a:t>
            </a:r>
          </a:p>
          <a:p>
            <a:pPr lvl="1" eaLnBrk="0" latinLnBrk="0" hangingPunct="0"/>
            <a:endParaRPr lang="en-US" sz="1300" dirty="0">
              <a:solidFill>
                <a:schemeClr val="bg1"/>
              </a:solidFill>
            </a:endParaRPr>
          </a:p>
          <a:p>
            <a:pPr lvl="1" eaLnBrk="0" latinLnBrk="0" hangingPunct="0"/>
            <a:endParaRPr lang="en-US" sz="1300" dirty="0">
              <a:solidFill>
                <a:schemeClr val="bg1"/>
              </a:solidFill>
            </a:endParaRPr>
          </a:p>
        </p:txBody>
      </p:sp>
    </p:spTree>
    <p:extLst>
      <p:ext uri="{BB962C8B-B14F-4D97-AF65-F5344CB8AC3E}">
        <p14:creationId xmlns:p14="http://schemas.microsoft.com/office/powerpoint/2010/main" val="3879541058"/>
      </p:ext>
    </p:ext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bg>
      <p:bgPr>
        <a:solidFill>
          <a:schemeClr val="bg2">
            <a:tint val="95000"/>
            <a:satMod val="170000"/>
          </a:schemeClr>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CE06232-69FD-453D-8EB2-706087A9021A}"/>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86295" y="-2"/>
            <a:ext cx="5157705" cy="685800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89B9A61-9D3E-445D-B90D-EDCA98BBBF63}"/>
              </a:ext>
            </a:extLst>
          </p:cNvPr>
          <p:cNvSpPr>
            <a:spLocks noGrp="1"/>
          </p:cNvSpPr>
          <p:nvPr>
            <p:ph idx="1"/>
          </p:nvPr>
        </p:nvSpPr>
        <p:spPr>
          <a:xfrm>
            <a:off x="3091070" y="-39758"/>
            <a:ext cx="5943601" cy="6897758"/>
          </a:xfrm>
          <a:solidFill>
            <a:schemeClr val="tx1"/>
          </a:solidFill>
        </p:spPr>
        <p:txBody>
          <a:bodyPr vert="horz" lIns="91440" tIns="45720" rIns="91440" bIns="45720" rtlCol="0" anchor="ctr">
            <a:normAutofit/>
          </a:bodyPr>
          <a:lstStyle/>
          <a:p>
            <a:r>
              <a:rPr lang="en-US" sz="2400" dirty="0">
                <a:solidFill>
                  <a:schemeClr val="bg1"/>
                </a:solidFill>
                <a:latin typeface="+mn-lt"/>
                <a:cs typeface="+mn-cs"/>
              </a:rPr>
              <a:t>Formulas for Break-Even: Say that you want to know how big the DSCR should be to cover for an availability payment that could be reduced by 20%.</a:t>
            </a:r>
          </a:p>
          <a:p>
            <a:r>
              <a:rPr lang="en-US" sz="2400" dirty="0">
                <a:solidFill>
                  <a:schemeClr val="bg1"/>
                </a:solidFill>
                <a:latin typeface="+mn-lt"/>
                <a:cs typeface="+mn-cs"/>
              </a:rPr>
              <a:t>The formulas below are for DSCR; you could also use LLCR and PLCR</a:t>
            </a:r>
          </a:p>
          <a:p>
            <a:pPr lvl="1"/>
            <a:r>
              <a:rPr lang="en-US" sz="2400" dirty="0">
                <a:solidFill>
                  <a:schemeClr val="bg1"/>
                </a:solidFill>
                <a:latin typeface="+mn-lt"/>
                <a:cs typeface="+mn-cs"/>
              </a:rPr>
              <a:t>Break-even cash flow = (DSCR-1)/DSCR</a:t>
            </a:r>
          </a:p>
          <a:p>
            <a:pPr lvl="1"/>
            <a:r>
              <a:rPr lang="en-US" sz="2400" dirty="0">
                <a:solidFill>
                  <a:schemeClr val="bg1"/>
                </a:solidFill>
                <a:latin typeface="+mn-lt"/>
                <a:cs typeface="+mn-cs"/>
              </a:rPr>
              <a:t>BE = (DSCR-1)/DSCR</a:t>
            </a:r>
          </a:p>
          <a:p>
            <a:pPr lvl="1"/>
            <a:r>
              <a:rPr lang="en-US" sz="2400" dirty="0">
                <a:solidFill>
                  <a:schemeClr val="bg1"/>
                </a:solidFill>
                <a:latin typeface="+mn-lt"/>
                <a:cs typeface="+mn-cs"/>
              </a:rPr>
              <a:t>BE x DSCR = DSCR – 1</a:t>
            </a:r>
          </a:p>
          <a:p>
            <a:pPr lvl="1"/>
            <a:r>
              <a:rPr lang="en-US" sz="2400" dirty="0">
                <a:solidFill>
                  <a:schemeClr val="bg1"/>
                </a:solidFill>
                <a:latin typeface="+mn-lt"/>
                <a:cs typeface="+mn-cs"/>
              </a:rPr>
              <a:t>DSCR – BE x DSCR = 1</a:t>
            </a:r>
          </a:p>
          <a:p>
            <a:pPr lvl="1"/>
            <a:r>
              <a:rPr lang="en-US" sz="2400" dirty="0">
                <a:solidFill>
                  <a:schemeClr val="bg1"/>
                </a:solidFill>
                <a:latin typeface="+mn-lt"/>
                <a:cs typeface="+mn-cs"/>
              </a:rPr>
              <a:t>DSCR * (1-BE) = 1</a:t>
            </a:r>
          </a:p>
          <a:p>
            <a:pPr lvl="1"/>
            <a:r>
              <a:rPr lang="en-US" sz="2400" dirty="0">
                <a:solidFill>
                  <a:schemeClr val="bg1"/>
                </a:solidFill>
                <a:latin typeface="+mn-lt"/>
                <a:cs typeface="+mn-cs"/>
              </a:rPr>
              <a:t>DSCR = 1/(1-BE) or 1/.8 or 1.25</a:t>
            </a:r>
          </a:p>
          <a:p>
            <a:r>
              <a:rPr lang="en-US" sz="2400" dirty="0">
                <a:solidFill>
                  <a:schemeClr val="bg1"/>
                </a:solidFill>
                <a:latin typeface="+mn-lt"/>
                <a:cs typeface="+mn-cs"/>
              </a:rPr>
              <a:t>Note: Be careful with fixed costs.  If an oil project has fixed costs you have to make a more complex formula</a:t>
            </a:r>
          </a:p>
        </p:txBody>
      </p:sp>
      <p:sp>
        <p:nvSpPr>
          <p:cNvPr id="2" name="Title 1">
            <a:extLst>
              <a:ext uri="{FF2B5EF4-FFF2-40B4-BE49-F238E27FC236}">
                <a16:creationId xmlns:a16="http://schemas.microsoft.com/office/drawing/2014/main" id="{70117FAA-26C4-46BF-AC9C-95E48F8BDA79}"/>
              </a:ext>
            </a:extLst>
          </p:cNvPr>
          <p:cNvSpPr>
            <a:spLocks noGrp="1"/>
          </p:cNvSpPr>
          <p:nvPr>
            <p:ph type="title"/>
          </p:nvPr>
        </p:nvSpPr>
        <p:spPr>
          <a:xfrm>
            <a:off x="109329" y="2745735"/>
            <a:ext cx="2774103" cy="1366528"/>
          </a:xfrm>
          <a:solidFill>
            <a:schemeClr val="bg1">
              <a:alpha val="50000"/>
            </a:schemeClr>
          </a:solidFill>
          <a:ln w="25400" cap="sq">
            <a:solidFill>
              <a:schemeClr val="tx1"/>
            </a:solidFill>
            <a:miter lim="800000"/>
          </a:ln>
        </p:spPr>
        <p:txBody>
          <a:bodyPr vert="horz" lIns="91440" tIns="45720" rIns="91440" bIns="45720" rtlCol="0" anchor="ctr">
            <a:normAutofit/>
          </a:bodyPr>
          <a:lstStyle/>
          <a:p>
            <a:r>
              <a:rPr lang="en-US" sz="2800" kern="1200" dirty="0">
                <a:latin typeface="+mj-lt"/>
                <a:ea typeface="+mj-ea"/>
                <a:cs typeface="+mj-cs"/>
              </a:rPr>
              <a:t>You Can Go the Other Way to Find the DSCR</a:t>
            </a:r>
          </a:p>
        </p:txBody>
      </p:sp>
      <p:sp>
        <p:nvSpPr>
          <p:cNvPr id="4" name="Slide Number Placeholder 3">
            <a:extLst>
              <a:ext uri="{FF2B5EF4-FFF2-40B4-BE49-F238E27FC236}">
                <a16:creationId xmlns:a16="http://schemas.microsoft.com/office/drawing/2014/main" id="{3E4E9775-576D-411D-96D2-390FA2919CFA}"/>
              </a:ext>
            </a:extLst>
          </p:cNvPr>
          <p:cNvSpPr>
            <a:spLocks noGrp="1"/>
          </p:cNvSpPr>
          <p:nvPr>
            <p:ph type="sldNum" sz="quarter" idx="12"/>
          </p:nvPr>
        </p:nvSpPr>
        <p:spPr>
          <a:xfrm>
            <a:off x="7931380" y="6270771"/>
            <a:ext cx="583969" cy="365125"/>
          </a:xfrm>
        </p:spPr>
        <p:txBody>
          <a:bodyPr vert="horz" lIns="91440" tIns="45720" rIns="91440" bIns="45720" rtlCol="0" anchor="ctr">
            <a:normAutofit/>
          </a:bodyPr>
          <a:lstStyle/>
          <a:p>
            <a:pPr algn="r" defTabSz="914400">
              <a:spcAft>
                <a:spcPts val="600"/>
              </a:spcAft>
            </a:pPr>
            <a:fld id="{0C3A1854-6B63-4059-B360-A3C4972BF0FC}" type="slidenum">
              <a:rPr lang="en-US" altLang="ko-KR" sz="900">
                <a:solidFill>
                  <a:schemeClr val="tx1">
                    <a:tint val="75000"/>
                  </a:schemeClr>
                </a:solidFill>
              </a:rPr>
              <a:pPr algn="r" defTabSz="914400">
                <a:spcAft>
                  <a:spcPts val="600"/>
                </a:spcAft>
              </a:pPr>
              <a:t>202</a:t>
            </a:fld>
            <a:endParaRPr lang="en-US" altLang="ko-KR" sz="900" dirty="0">
              <a:solidFill>
                <a:schemeClr val="tx1">
                  <a:tint val="75000"/>
                </a:schemeClr>
              </a:solidFill>
            </a:endParaRPr>
          </a:p>
        </p:txBody>
      </p:sp>
    </p:spTree>
    <p:extLst>
      <p:ext uri="{BB962C8B-B14F-4D97-AF65-F5344CB8AC3E}">
        <p14:creationId xmlns:p14="http://schemas.microsoft.com/office/powerpoint/2010/main" val="2430111370"/>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7A06A0EA-0654-41C7-AA29-46B6470FFC52}"/>
              </a:ext>
            </a:extLst>
          </p:cNvPr>
          <p:cNvSpPr>
            <a:spLocks noGrp="1"/>
          </p:cNvSpPr>
          <p:nvPr>
            <p:ph idx="1"/>
          </p:nvPr>
        </p:nvSpPr>
        <p:spPr/>
        <p:txBody>
          <a:bodyPr/>
          <a:lstStyle/>
          <a:p>
            <a:r>
              <a:rPr lang="en-US" dirty="0"/>
              <a:t>Assume cash flow available for debt service is the EBITDA</a:t>
            </a:r>
          </a:p>
          <a:p>
            <a:endParaRPr lang="en-US" dirty="0"/>
          </a:p>
        </p:txBody>
      </p:sp>
      <p:sp>
        <p:nvSpPr>
          <p:cNvPr id="3" name="Title 2">
            <a:extLst>
              <a:ext uri="{FF2B5EF4-FFF2-40B4-BE49-F238E27FC236}">
                <a16:creationId xmlns:a16="http://schemas.microsoft.com/office/drawing/2014/main" id="{FE9BFBBA-D734-41FE-A1CC-A5DF9861BED5}"/>
              </a:ext>
            </a:extLst>
          </p:cNvPr>
          <p:cNvSpPr>
            <a:spLocks noGrp="1"/>
          </p:cNvSpPr>
          <p:nvPr>
            <p:ph type="title"/>
          </p:nvPr>
        </p:nvSpPr>
        <p:spPr/>
        <p:txBody>
          <a:bodyPr/>
          <a:lstStyle/>
          <a:p>
            <a:r>
              <a:rPr lang="en-US" dirty="0"/>
              <a:t>Compute DSCR, LLCR and PLCR</a:t>
            </a:r>
          </a:p>
        </p:txBody>
      </p:sp>
      <p:pic>
        <p:nvPicPr>
          <p:cNvPr id="5" name="Picture 4">
            <a:extLst>
              <a:ext uri="{FF2B5EF4-FFF2-40B4-BE49-F238E27FC236}">
                <a16:creationId xmlns:a16="http://schemas.microsoft.com/office/drawing/2014/main" id="{DCB7BBDC-1CFB-4D59-B58F-31D58B046146}"/>
              </a:ext>
            </a:extLst>
          </p:cNvPr>
          <p:cNvPicPr>
            <a:picLocks noChangeAspect="1"/>
          </p:cNvPicPr>
          <p:nvPr/>
        </p:nvPicPr>
        <p:blipFill>
          <a:blip r:embed="rId2"/>
          <a:stretch>
            <a:fillRect/>
          </a:stretch>
        </p:blipFill>
        <p:spPr>
          <a:xfrm>
            <a:off x="1462499" y="2120881"/>
            <a:ext cx="6206627" cy="4538734"/>
          </a:xfrm>
          <a:prstGeom prst="rect">
            <a:avLst/>
          </a:prstGeom>
        </p:spPr>
      </p:pic>
    </p:spTree>
    <p:extLst>
      <p:ext uri="{BB962C8B-B14F-4D97-AF65-F5344CB8AC3E}">
        <p14:creationId xmlns:p14="http://schemas.microsoft.com/office/powerpoint/2010/main" val="938264063"/>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F1CB612-986D-4369-B415-CF17DDBA13A3}"/>
              </a:ext>
            </a:extLst>
          </p:cNvPr>
          <p:cNvSpPr>
            <a:spLocks noGrp="1"/>
          </p:cNvSpPr>
          <p:nvPr>
            <p:ph idx="1"/>
          </p:nvPr>
        </p:nvSpPr>
        <p:spPr/>
        <p:txBody>
          <a:bodyPr/>
          <a:lstStyle/>
          <a:p>
            <a:r>
              <a:rPr lang="en-US" dirty="0"/>
              <a:t>The problem is that you need to continue re-starting the PV factor in each prospective period.</a:t>
            </a:r>
          </a:p>
          <a:p>
            <a:r>
              <a:rPr lang="en-US" dirty="0"/>
              <a:t>You could do this with a big matrix but this would take up a lot of space and be painful.</a:t>
            </a:r>
          </a:p>
          <a:p>
            <a:r>
              <a:rPr lang="en-US" dirty="0"/>
              <a:t>Instead, can make a function that moves forward.</a:t>
            </a:r>
          </a:p>
          <a:p>
            <a:r>
              <a:rPr lang="en-US" dirty="0"/>
              <a:t>If the interest rate does not change, this is not necessary. </a:t>
            </a:r>
          </a:p>
        </p:txBody>
      </p:sp>
      <p:sp>
        <p:nvSpPr>
          <p:cNvPr id="3" name="Title 2">
            <a:extLst>
              <a:ext uri="{FF2B5EF4-FFF2-40B4-BE49-F238E27FC236}">
                <a16:creationId xmlns:a16="http://schemas.microsoft.com/office/drawing/2014/main" id="{EA4D7BDF-E6AB-4218-87BD-EEAFB0B4A796}"/>
              </a:ext>
            </a:extLst>
          </p:cNvPr>
          <p:cNvSpPr>
            <a:spLocks noGrp="1"/>
          </p:cNvSpPr>
          <p:nvPr>
            <p:ph type="title"/>
          </p:nvPr>
        </p:nvSpPr>
        <p:spPr/>
        <p:txBody>
          <a:bodyPr/>
          <a:lstStyle/>
          <a:p>
            <a:r>
              <a:rPr lang="en-US" dirty="0"/>
              <a:t>Issue with Prospective LLCR and DSCR</a:t>
            </a:r>
          </a:p>
        </p:txBody>
      </p:sp>
    </p:spTree>
    <p:extLst>
      <p:ext uri="{BB962C8B-B14F-4D97-AF65-F5344CB8AC3E}">
        <p14:creationId xmlns:p14="http://schemas.microsoft.com/office/powerpoint/2010/main" val="1583753116"/>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EA91172B-A871-4DB7-AB58-5A0DF48B7B48}"/>
              </a:ext>
            </a:extLst>
          </p:cNvPr>
          <p:cNvSpPr>
            <a:spLocks noGrp="1"/>
          </p:cNvSpPr>
          <p:nvPr>
            <p:ph idx="1"/>
          </p:nvPr>
        </p:nvSpPr>
        <p:spPr/>
        <p:txBody>
          <a:bodyPr/>
          <a:lstStyle/>
          <a:p>
            <a:r>
              <a:rPr lang="en-US" dirty="0"/>
              <a:t>How could anybody understand this thing with XNPV inside the formula and then raised to a power.</a:t>
            </a:r>
          </a:p>
          <a:p>
            <a:endParaRPr lang="en-US" dirty="0"/>
          </a:p>
          <a:p>
            <a:endParaRPr lang="en-US" dirty="0"/>
          </a:p>
        </p:txBody>
      </p:sp>
      <p:sp>
        <p:nvSpPr>
          <p:cNvPr id="3" name="Title 2">
            <a:extLst>
              <a:ext uri="{FF2B5EF4-FFF2-40B4-BE49-F238E27FC236}">
                <a16:creationId xmlns:a16="http://schemas.microsoft.com/office/drawing/2014/main" id="{F8755068-2CD0-4078-9B4C-EB8D96690C7D}"/>
              </a:ext>
            </a:extLst>
          </p:cNvPr>
          <p:cNvSpPr>
            <a:spLocks noGrp="1"/>
          </p:cNvSpPr>
          <p:nvPr>
            <p:ph type="title"/>
          </p:nvPr>
        </p:nvSpPr>
        <p:spPr>
          <a:xfrm>
            <a:off x="732344" y="158629"/>
            <a:ext cx="7666938" cy="690676"/>
          </a:xfrm>
        </p:spPr>
        <p:txBody>
          <a:bodyPr>
            <a:normAutofit fontScale="90000"/>
          </a:bodyPr>
          <a:lstStyle/>
          <a:p>
            <a:r>
              <a:rPr lang="en-US" dirty="0"/>
              <a:t>Example of Using IF statements in Waterfall</a:t>
            </a:r>
          </a:p>
        </p:txBody>
      </p:sp>
    </p:spTree>
    <p:extLst>
      <p:ext uri="{BB962C8B-B14F-4D97-AF65-F5344CB8AC3E}">
        <p14:creationId xmlns:p14="http://schemas.microsoft.com/office/powerpoint/2010/main" val="1256089672"/>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B2828D-2425-4967-923D-550B60F1BD0F}"/>
              </a:ext>
            </a:extLst>
          </p:cNvPr>
          <p:cNvSpPr>
            <a:spLocks noGrp="1"/>
          </p:cNvSpPr>
          <p:nvPr>
            <p:ph type="title"/>
          </p:nvPr>
        </p:nvSpPr>
        <p:spPr/>
        <p:txBody>
          <a:bodyPr/>
          <a:lstStyle/>
          <a:p>
            <a:r>
              <a:rPr lang="en-US" dirty="0"/>
              <a:t>Section 9: DSRA and MRA</a:t>
            </a:r>
          </a:p>
        </p:txBody>
      </p:sp>
    </p:spTree>
    <p:extLst>
      <p:ext uri="{BB962C8B-B14F-4D97-AF65-F5344CB8AC3E}">
        <p14:creationId xmlns:p14="http://schemas.microsoft.com/office/powerpoint/2010/main" val="2899524195"/>
      </p:ext>
    </p:ext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0EDAE1B3-0E93-482A-97FA-2EACC0646354}"/>
              </a:ext>
            </a:extLst>
          </p:cNvPr>
          <p:cNvSpPr>
            <a:spLocks noGrp="1"/>
          </p:cNvSpPr>
          <p:nvPr>
            <p:ph idx="1"/>
          </p:nvPr>
        </p:nvSpPr>
        <p:spPr/>
        <p:txBody>
          <a:bodyPr/>
          <a:lstStyle/>
          <a:p>
            <a:r>
              <a:rPr lang="en-US" dirty="0"/>
              <a:t>Fundamental set-up not so difficult</a:t>
            </a:r>
          </a:p>
          <a:p>
            <a:r>
              <a:rPr lang="en-US" dirty="0"/>
              <a:t>DSRA issues together with a cash flow sweep</a:t>
            </a:r>
          </a:p>
          <a:p>
            <a:r>
              <a:rPr lang="en-US" dirty="0"/>
              <a:t>MRA issues with taxes</a:t>
            </a:r>
          </a:p>
        </p:txBody>
      </p:sp>
      <p:sp>
        <p:nvSpPr>
          <p:cNvPr id="3" name="Title 2">
            <a:extLst>
              <a:ext uri="{FF2B5EF4-FFF2-40B4-BE49-F238E27FC236}">
                <a16:creationId xmlns:a16="http://schemas.microsoft.com/office/drawing/2014/main" id="{6E5DA805-DC88-45AD-8571-E3B678216140}"/>
              </a:ext>
            </a:extLst>
          </p:cNvPr>
          <p:cNvSpPr>
            <a:spLocks noGrp="1"/>
          </p:cNvSpPr>
          <p:nvPr>
            <p:ph type="title"/>
          </p:nvPr>
        </p:nvSpPr>
        <p:spPr/>
        <p:txBody>
          <a:bodyPr/>
          <a:lstStyle/>
          <a:p>
            <a:r>
              <a:rPr lang="en-US" dirty="0"/>
              <a:t>Selected Issues with DSRA and MRA</a:t>
            </a:r>
          </a:p>
        </p:txBody>
      </p:sp>
    </p:spTree>
    <p:extLst>
      <p:ext uri="{BB962C8B-B14F-4D97-AF65-F5344CB8AC3E}">
        <p14:creationId xmlns:p14="http://schemas.microsoft.com/office/powerpoint/2010/main" val="1306168039"/>
      </p:ext>
    </p:ext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886B599F-C192-4DBD-AC2F-53D5AA0A49DE}"/>
              </a:ext>
            </a:extLst>
          </p:cNvPr>
          <p:cNvSpPr>
            <a:spLocks noGrp="1"/>
          </p:cNvSpPr>
          <p:nvPr>
            <p:ph idx="1"/>
          </p:nvPr>
        </p:nvSpPr>
        <p:spPr/>
        <p:txBody>
          <a:bodyPr/>
          <a:lstStyle/>
          <a:p>
            <a:endParaRPr lang="en-US"/>
          </a:p>
        </p:txBody>
      </p:sp>
      <p:sp>
        <p:nvSpPr>
          <p:cNvPr id="3" name="Title 2">
            <a:extLst>
              <a:ext uri="{FF2B5EF4-FFF2-40B4-BE49-F238E27FC236}">
                <a16:creationId xmlns:a16="http://schemas.microsoft.com/office/drawing/2014/main" id="{C8873335-F54B-4FE7-B699-9041B9B9355C}"/>
              </a:ext>
            </a:extLst>
          </p:cNvPr>
          <p:cNvSpPr>
            <a:spLocks noGrp="1"/>
          </p:cNvSpPr>
          <p:nvPr>
            <p:ph type="title"/>
          </p:nvPr>
        </p:nvSpPr>
        <p:spPr/>
        <p:txBody>
          <a:bodyPr/>
          <a:lstStyle/>
          <a:p>
            <a:r>
              <a:rPr lang="en-US" dirty="0"/>
              <a:t>Set-up of DSRA</a:t>
            </a:r>
          </a:p>
        </p:txBody>
      </p:sp>
    </p:spTree>
    <p:extLst>
      <p:ext uri="{BB962C8B-B14F-4D97-AF65-F5344CB8AC3E}">
        <p14:creationId xmlns:p14="http://schemas.microsoft.com/office/powerpoint/2010/main" val="3755520307"/>
      </p:ext>
    </p:ext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E9622378-4ABA-4B48-8E44-7EEF0E810B07}"/>
              </a:ext>
            </a:extLst>
          </p:cNvPr>
          <p:cNvSpPr>
            <a:spLocks noGrp="1"/>
          </p:cNvSpPr>
          <p:nvPr>
            <p:ph idx="1"/>
          </p:nvPr>
        </p:nvSpPr>
        <p:spPr/>
        <p:txBody>
          <a:bodyPr/>
          <a:lstStyle/>
          <a:p>
            <a:endParaRPr lang="en-US"/>
          </a:p>
        </p:txBody>
      </p:sp>
      <p:sp>
        <p:nvSpPr>
          <p:cNvPr id="3" name="Title 2">
            <a:extLst>
              <a:ext uri="{FF2B5EF4-FFF2-40B4-BE49-F238E27FC236}">
                <a16:creationId xmlns:a16="http://schemas.microsoft.com/office/drawing/2014/main" id="{1FD31FCD-5887-4E5A-89DA-6497A97C9CBB}"/>
              </a:ext>
            </a:extLst>
          </p:cNvPr>
          <p:cNvSpPr>
            <a:spLocks noGrp="1"/>
          </p:cNvSpPr>
          <p:nvPr>
            <p:ph type="title"/>
          </p:nvPr>
        </p:nvSpPr>
        <p:spPr/>
        <p:txBody>
          <a:bodyPr/>
          <a:lstStyle/>
          <a:p>
            <a:r>
              <a:rPr lang="en-US" dirty="0"/>
              <a:t>Cash Sweep Problems with DSRA</a:t>
            </a:r>
          </a:p>
        </p:txBody>
      </p:sp>
    </p:spTree>
    <p:extLst>
      <p:ext uri="{BB962C8B-B14F-4D97-AF65-F5344CB8AC3E}">
        <p14:creationId xmlns:p14="http://schemas.microsoft.com/office/powerpoint/2010/main" val="10404747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AB3F950-0C19-4637-9B39-72C76DEBC620}"/>
              </a:ext>
            </a:extLst>
          </p:cNvPr>
          <p:cNvSpPr>
            <a:spLocks noGrp="1"/>
          </p:cNvSpPr>
          <p:nvPr>
            <p:ph idx="1"/>
          </p:nvPr>
        </p:nvSpPr>
        <p:spPr/>
        <p:txBody>
          <a:bodyPr>
            <a:normAutofit fontScale="77500" lnSpcReduction="20000"/>
          </a:bodyPr>
          <a:lstStyle/>
          <a:p>
            <a:r>
              <a:rPr lang="en-US" dirty="0"/>
              <a:t>UDF Circular Resolution for Funding</a:t>
            </a:r>
          </a:p>
          <a:p>
            <a:r>
              <a:rPr lang="en-US" dirty="0"/>
              <a:t>Inclusion of DSRA and MRA in Risk Analysis Model and Evaluation of MRA economics</a:t>
            </a:r>
          </a:p>
          <a:p>
            <a:r>
              <a:rPr lang="en-US" dirty="0"/>
              <a:t>Cash Flow Waterfalls with Default Measurement</a:t>
            </a:r>
          </a:p>
          <a:p>
            <a:r>
              <a:rPr lang="en-US" dirty="0"/>
              <a:t>Prospective LLCR with Multiple Issues</a:t>
            </a:r>
          </a:p>
          <a:p>
            <a:r>
              <a:rPr lang="en-US" dirty="0"/>
              <a:t>Debt Sizing with DSCR versus Debt to Capital and Template UDF</a:t>
            </a:r>
          </a:p>
          <a:p>
            <a:r>
              <a:rPr lang="en-US" dirty="0"/>
              <a:t>Debt Sculpting with DSRA changes, Interest Income, Taxes and Tax Deductions from Subordinated Debt</a:t>
            </a:r>
          </a:p>
          <a:p>
            <a:r>
              <a:rPr lang="en-US" dirty="0"/>
              <a:t>Interest Rates, Credit Spreads, PD and LGD</a:t>
            </a:r>
          </a:p>
          <a:p>
            <a:r>
              <a:rPr lang="en-US" dirty="0"/>
              <a:t>Re-financing with Taxes, DSRA L/C. Alternative Timing and Swap Breakage Cost</a:t>
            </a:r>
          </a:p>
          <a:p>
            <a:r>
              <a:rPr lang="en-US" dirty="0"/>
              <a:t>Project Sales at Different Dates, Inflation Index and IRR Upside</a:t>
            </a:r>
          </a:p>
        </p:txBody>
      </p:sp>
      <p:sp>
        <p:nvSpPr>
          <p:cNvPr id="3" name="Title 2">
            <a:extLst>
              <a:ext uri="{FF2B5EF4-FFF2-40B4-BE49-F238E27FC236}">
                <a16:creationId xmlns:a16="http://schemas.microsoft.com/office/drawing/2014/main" id="{BAE5D58A-D526-49A0-8A3C-8180AD64C502}"/>
              </a:ext>
            </a:extLst>
          </p:cNvPr>
          <p:cNvSpPr>
            <a:spLocks noGrp="1"/>
          </p:cNvSpPr>
          <p:nvPr>
            <p:ph type="title"/>
          </p:nvPr>
        </p:nvSpPr>
        <p:spPr/>
        <p:txBody>
          <a:bodyPr/>
          <a:lstStyle/>
          <a:p>
            <a:r>
              <a:rPr lang="en-US" dirty="0"/>
              <a:t>Include Advanced Issues</a:t>
            </a:r>
          </a:p>
        </p:txBody>
      </p:sp>
    </p:spTree>
    <p:extLst>
      <p:ext uri="{BB962C8B-B14F-4D97-AF65-F5344CB8AC3E}">
        <p14:creationId xmlns:p14="http://schemas.microsoft.com/office/powerpoint/2010/main" val="1984703449"/>
      </p:ext>
    </p:ext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AD1D9C-D426-4C81-9945-B18ED1F6698A}"/>
              </a:ext>
            </a:extLst>
          </p:cNvPr>
          <p:cNvSpPr>
            <a:spLocks noGrp="1"/>
          </p:cNvSpPr>
          <p:nvPr>
            <p:ph type="title"/>
          </p:nvPr>
        </p:nvSpPr>
        <p:spPr/>
        <p:txBody>
          <a:bodyPr/>
          <a:lstStyle/>
          <a:p>
            <a:r>
              <a:rPr lang="en-US" dirty="0"/>
              <a:t>Section 10: Debt Sculpting and Circular References from CFADS</a:t>
            </a:r>
          </a:p>
        </p:txBody>
      </p:sp>
    </p:spTree>
    <p:extLst>
      <p:ext uri="{BB962C8B-B14F-4D97-AF65-F5344CB8AC3E}">
        <p14:creationId xmlns:p14="http://schemas.microsoft.com/office/powerpoint/2010/main" val="1445910745"/>
      </p:ext>
    </p:ext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grpSp>
        <p:nvGrpSpPr>
          <p:cNvPr id="7" name="Group 6" title="intersecting circles">
            <a:extLst>
              <a:ext uri="{FF2B5EF4-FFF2-40B4-BE49-F238E27FC236}">
                <a16:creationId xmlns:a16="http://schemas.microsoft.com/office/drawing/2014/main" id="{D2C4BFA1-2075-4901-9E24-E41D1FDD51FD}"/>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66610" y="498348"/>
            <a:ext cx="7426997" cy="5861304"/>
            <a:chOff x="1155481" y="498348"/>
            <a:chExt cx="9902663" cy="5861304"/>
          </a:xfrm>
        </p:grpSpPr>
        <p:sp>
          <p:nvSpPr>
            <p:cNvPr id="8" name="Oval 5">
              <a:extLst>
                <a:ext uri="{FF2B5EF4-FFF2-40B4-BE49-F238E27FC236}">
                  <a16:creationId xmlns:a16="http://schemas.microsoft.com/office/drawing/2014/main" id="{985A7375-E3AF-4F5C-85AE-17E8832952CA}"/>
                </a:ext>
              </a:extLst>
            </p:cNvPr>
            <p:cNvSpPr>
              <a:spLocks noChangeArrowheads="1"/>
            </p:cNvSpPr>
            <p:nvPr>
              <p:extLst>
                <p:ext uri="{386F3935-93C4-4BCD-93E2-E3B085C9AB24}">
                  <p16:designElem xmlns:p16="http://schemas.microsoft.com/office/powerpoint/2015/main" val="1"/>
                </p:ext>
              </p:extLst>
            </p:nvPr>
          </p:nvSpPr>
          <p:spPr bwMode="auto">
            <a:xfrm>
              <a:off x="1155481" y="498348"/>
              <a:ext cx="5861304" cy="5861304"/>
            </a:xfrm>
            <a:prstGeom prst="ellipse">
              <a:avLst/>
            </a:prstGeom>
            <a:solidFill>
              <a:schemeClr val="accent1">
                <a:alpha val="55000"/>
              </a:schemeClr>
            </a:solidFill>
            <a:ln>
              <a:noFill/>
            </a:ln>
          </p:spPr>
        </p:sp>
        <p:sp>
          <p:nvSpPr>
            <p:cNvPr id="9" name="Oval 8">
              <a:extLst>
                <a:ext uri="{FF2B5EF4-FFF2-40B4-BE49-F238E27FC236}">
                  <a16:creationId xmlns:a16="http://schemas.microsoft.com/office/drawing/2014/main" id="{F0307F65-8304-4FA8-A841-D4D7625411BE}"/>
                </a:ext>
              </a:extLst>
            </p:cNvPr>
            <p:cNvSpPr>
              <a:spLocks noChangeArrowheads="1"/>
            </p:cNvSpPr>
            <p:nvPr>
              <p:extLst>
                <p:ext uri="{386F3935-93C4-4BCD-93E2-E3B085C9AB24}">
                  <p16:designElem xmlns:p16="http://schemas.microsoft.com/office/powerpoint/2015/main" val="1"/>
                </p:ext>
              </p:extLst>
            </p:nvPr>
          </p:nvSpPr>
          <p:spPr bwMode="auto">
            <a:xfrm>
              <a:off x="5196840" y="498348"/>
              <a:ext cx="5861304" cy="5861304"/>
            </a:xfrm>
            <a:prstGeom prst="ellipse">
              <a:avLst/>
            </a:prstGeom>
            <a:solidFill>
              <a:schemeClr val="accent1">
                <a:alpha val="55000"/>
              </a:schemeClr>
            </a:solidFill>
            <a:ln>
              <a:noFill/>
            </a:ln>
          </p:spPr>
        </p:sp>
        <p:sp>
          <p:nvSpPr>
            <p:cNvPr id="10" name="Oval 5">
              <a:extLst>
                <a:ext uri="{FF2B5EF4-FFF2-40B4-BE49-F238E27FC236}">
                  <a16:creationId xmlns:a16="http://schemas.microsoft.com/office/drawing/2014/main" id="{C8B8394C-136F-4E05-A002-D93A5E79CD50}"/>
                </a:ext>
              </a:extLst>
            </p:cNvPr>
            <p:cNvSpPr>
              <a:spLocks noChangeArrowheads="1"/>
            </p:cNvSpPr>
            <p:nvPr>
              <p:extLst>
                <p:ext uri="{386F3935-93C4-4BCD-93E2-E3B085C9AB24}">
                  <p16:designElem xmlns:p16="http://schemas.microsoft.com/office/powerpoint/2015/main" val="1"/>
                </p:ext>
              </p:extLst>
            </p:nvPr>
          </p:nvSpPr>
          <p:spPr bwMode="auto">
            <a:xfrm>
              <a:off x="3165348" y="498348"/>
              <a:ext cx="5861304" cy="5861304"/>
            </a:xfrm>
            <a:prstGeom prst="ellipse">
              <a:avLst/>
            </a:prstGeom>
            <a:solidFill>
              <a:schemeClr val="accent1">
                <a:alpha val="70000"/>
              </a:schemeClr>
            </a:solidFill>
            <a:ln>
              <a:noFill/>
            </a:ln>
          </p:spPr>
        </p:sp>
      </p:grpSp>
      <p:sp>
        <p:nvSpPr>
          <p:cNvPr id="12" name="Rectangle 11" title="ribbon">
            <a:extLst>
              <a:ext uri="{FF2B5EF4-FFF2-40B4-BE49-F238E27FC236}">
                <a16:creationId xmlns:a16="http://schemas.microsoft.com/office/drawing/2014/main" id="{053FB2EE-284F-4C87-AB3D-BBF87A9FAB9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514600"/>
            <a:ext cx="9144000" cy="1828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ECE7524D-1F51-46FA-894A-EFFF30DFE417}"/>
              </a:ext>
            </a:extLst>
          </p:cNvPr>
          <p:cNvSpPr>
            <a:spLocks noGrp="1"/>
          </p:cNvSpPr>
          <p:nvPr>
            <p:ph type="title"/>
          </p:nvPr>
        </p:nvSpPr>
        <p:spPr>
          <a:xfrm>
            <a:off x="1143000" y="2776538"/>
            <a:ext cx="6858000" cy="1381188"/>
          </a:xfrm>
        </p:spPr>
        <p:txBody>
          <a:bodyPr vert="horz" lIns="91440" tIns="45720" rIns="91440" bIns="45720" rtlCol="0" anchor="ctr">
            <a:normAutofit/>
          </a:bodyPr>
          <a:lstStyle/>
          <a:p>
            <a:r>
              <a:rPr lang="en-US" sz="3500" b="1" kern="1200" dirty="0">
                <a:solidFill>
                  <a:schemeClr val="bg2"/>
                </a:solidFill>
                <a:latin typeface="+mj-lt"/>
                <a:ea typeface="+mj-ea"/>
                <a:cs typeface="+mj-cs"/>
              </a:rPr>
              <a:t>Session 10:  Debt Size from DSCR or Debt to Capital</a:t>
            </a:r>
          </a:p>
        </p:txBody>
      </p:sp>
    </p:spTree>
    <p:extLst>
      <p:ext uri="{BB962C8B-B14F-4D97-AF65-F5344CB8AC3E}">
        <p14:creationId xmlns:p14="http://schemas.microsoft.com/office/powerpoint/2010/main" val="999412598"/>
      </p:ext>
    </p:extLst>
  </p:cSld>
  <p:clrMapOvr>
    <a:overrideClrMapping bg1="dk1" tx1="lt1" bg2="dk2" tx2="lt2" accent1="accent1" accent2="accent2" accent3="accent3" accent4="accent4" accent5="accent5" accent6="accent6" hlink="hlink" folHlink="folHlink"/>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32343" y="1055803"/>
            <a:ext cx="7984274" cy="1829029"/>
          </a:xfrm>
        </p:spPr>
        <p:txBody>
          <a:bodyPr>
            <a:normAutofit lnSpcReduction="10000"/>
          </a:bodyPr>
          <a:lstStyle/>
          <a:p>
            <a:r>
              <a:rPr lang="en-US" dirty="0"/>
              <a:t>The general idea the project finance debt falls somewhere around BBB- and how credit spreads are driven by the probability that the DSCR will fall below 1.0.</a:t>
            </a:r>
          </a:p>
          <a:p>
            <a:endParaRPr lang="en-US" dirty="0"/>
          </a:p>
        </p:txBody>
      </p:sp>
      <p:sp>
        <p:nvSpPr>
          <p:cNvPr id="2" name="Title 1"/>
          <p:cNvSpPr>
            <a:spLocks noGrp="1"/>
          </p:cNvSpPr>
          <p:nvPr>
            <p:ph type="title"/>
          </p:nvPr>
        </p:nvSpPr>
        <p:spPr/>
        <p:txBody>
          <a:bodyPr>
            <a:normAutofit fontScale="90000"/>
          </a:bodyPr>
          <a:lstStyle/>
          <a:p>
            <a:r>
              <a:rPr lang="en-US" dirty="0"/>
              <a:t>General Idea of Optimising Project Finance Debt</a:t>
            </a:r>
          </a:p>
        </p:txBody>
      </p:sp>
      <p:sp>
        <p:nvSpPr>
          <p:cNvPr id="4" name="Slide Number Placeholder 3"/>
          <p:cNvSpPr>
            <a:spLocks noGrp="1"/>
          </p:cNvSpPr>
          <p:nvPr>
            <p:ph type="sldNum" sz="quarter" idx="12"/>
          </p:nvPr>
        </p:nvSpPr>
        <p:spPr/>
        <p:txBody>
          <a:bodyPr/>
          <a:lstStyle/>
          <a:p>
            <a:fld id="{EB241CD2-1E45-42A3-B213-66A034DF9A3B}" type="slidenum">
              <a:rPr lang="en-GB" smtClean="0"/>
              <a:t>212</a:t>
            </a:fld>
            <a:endParaRPr lang="en-GB" dirty="0"/>
          </a:p>
        </p:txBody>
      </p:sp>
      <p:pic>
        <p:nvPicPr>
          <p:cNvPr id="5" name="Picture 4"/>
          <p:cNvPicPr>
            <a:picLocks noChangeAspect="1"/>
          </p:cNvPicPr>
          <p:nvPr/>
        </p:nvPicPr>
        <p:blipFill>
          <a:blip r:embed="rId2"/>
          <a:stretch>
            <a:fillRect/>
          </a:stretch>
        </p:blipFill>
        <p:spPr>
          <a:xfrm>
            <a:off x="1776110" y="3229452"/>
            <a:ext cx="5081890" cy="3520139"/>
          </a:xfrm>
          <a:prstGeom prst="rect">
            <a:avLst/>
          </a:prstGeom>
        </p:spPr>
      </p:pic>
    </p:spTree>
    <p:extLst>
      <p:ext uri="{BB962C8B-B14F-4D97-AF65-F5344CB8AC3E}">
        <p14:creationId xmlns:p14="http://schemas.microsoft.com/office/powerpoint/2010/main" val="2814689540"/>
      </p:ext>
    </p:extLst>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6" name="Picture 4">
            <a:extLst>
              <a:ext uri="{FF2B5EF4-FFF2-40B4-BE49-F238E27FC236}">
                <a16:creationId xmlns:a16="http://schemas.microsoft.com/office/drawing/2014/main" id="{4D604A87-5B54-407E-833F-4B798DD55694}"/>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a:xfrm>
            <a:off x="211324" y="3480674"/>
            <a:ext cx="8501590" cy="1627766"/>
          </a:xfrm>
          <a:noFill/>
        </p:spPr>
      </p:pic>
      <p:sp>
        <p:nvSpPr>
          <p:cNvPr id="95234" name="Rectangle 2">
            <a:extLst>
              <a:ext uri="{FF2B5EF4-FFF2-40B4-BE49-F238E27FC236}">
                <a16:creationId xmlns:a16="http://schemas.microsoft.com/office/drawing/2014/main" id="{3A788DD2-9CD9-40EF-805B-27CC2878921B}"/>
              </a:ext>
            </a:extLst>
          </p:cNvPr>
          <p:cNvSpPr>
            <a:spLocks noGrp="1" noChangeArrowheads="1"/>
          </p:cNvSpPr>
          <p:nvPr>
            <p:ph type="title"/>
          </p:nvPr>
        </p:nvSpPr>
        <p:spPr/>
        <p:txBody>
          <a:bodyPr>
            <a:normAutofit fontScale="90000"/>
          </a:bodyPr>
          <a:lstStyle/>
          <a:p>
            <a:r>
              <a:rPr lang="en-US" altLang="en-US" dirty="0"/>
              <a:t>Examples of Target DSCR for Alternative Industries</a:t>
            </a:r>
          </a:p>
        </p:txBody>
      </p:sp>
      <p:sp>
        <p:nvSpPr>
          <p:cNvPr id="2" name="TextBox 1">
            <a:extLst>
              <a:ext uri="{FF2B5EF4-FFF2-40B4-BE49-F238E27FC236}">
                <a16:creationId xmlns:a16="http://schemas.microsoft.com/office/drawing/2014/main" id="{D1E48E9C-4E54-4A98-8F99-A445F4ECDA52}"/>
              </a:ext>
            </a:extLst>
          </p:cNvPr>
          <p:cNvSpPr txBox="1"/>
          <p:nvPr/>
        </p:nvSpPr>
        <p:spPr>
          <a:xfrm>
            <a:off x="327992" y="1451113"/>
            <a:ext cx="8299174" cy="1077218"/>
          </a:xfrm>
          <a:prstGeom prst="rect">
            <a:avLst/>
          </a:prstGeom>
          <a:noFill/>
        </p:spPr>
        <p:txBody>
          <a:bodyPr wrap="square" rtlCol="0">
            <a:spAutoFit/>
          </a:bodyPr>
          <a:lstStyle/>
          <a:p>
            <a:r>
              <a:rPr lang="en-US" sz="3200" dirty="0">
                <a:latin typeface="Times New Roman" panose="02020603050405020304" pitchFamily="18" charset="0"/>
                <a:cs typeface="Times New Roman" panose="02020603050405020304" pitchFamily="18" charset="0"/>
              </a:rPr>
              <a:t>The DSCR standards or benchmarks should have an footnote that says “to meet BBB- criteria”</a:t>
            </a:r>
          </a:p>
        </p:txBody>
      </p:sp>
    </p:spTree>
    <p:extLst>
      <p:ext uri="{BB962C8B-B14F-4D97-AF65-F5344CB8AC3E}">
        <p14:creationId xmlns:p14="http://schemas.microsoft.com/office/powerpoint/2010/main" val="2320462155"/>
      </p:ext>
    </p:extLst>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C8331BA-77F8-444D-BBE9-60236AEDE288}"/>
              </a:ext>
            </a:extLst>
          </p:cNvPr>
          <p:cNvSpPr>
            <a:spLocks noGrp="1"/>
          </p:cNvSpPr>
          <p:nvPr>
            <p:ph idx="1"/>
          </p:nvPr>
        </p:nvSpPr>
        <p:spPr/>
        <p:txBody>
          <a:bodyPr/>
          <a:lstStyle/>
          <a:p>
            <a:endParaRPr lang="en-US" dirty="0"/>
          </a:p>
        </p:txBody>
      </p:sp>
      <p:sp>
        <p:nvSpPr>
          <p:cNvPr id="3" name="Title 2">
            <a:extLst>
              <a:ext uri="{FF2B5EF4-FFF2-40B4-BE49-F238E27FC236}">
                <a16:creationId xmlns:a16="http://schemas.microsoft.com/office/drawing/2014/main" id="{A151C618-E1F0-44B5-89C9-A049FA8A3668}"/>
              </a:ext>
            </a:extLst>
          </p:cNvPr>
          <p:cNvSpPr>
            <a:spLocks noGrp="1"/>
          </p:cNvSpPr>
          <p:nvPr>
            <p:ph type="title"/>
          </p:nvPr>
        </p:nvSpPr>
        <p:spPr/>
        <p:txBody>
          <a:bodyPr/>
          <a:lstStyle/>
          <a:p>
            <a:r>
              <a:rPr lang="en-US" dirty="0"/>
              <a:t>Example of Debt to Capital from Moody’s</a:t>
            </a:r>
          </a:p>
        </p:txBody>
      </p:sp>
      <p:sp>
        <p:nvSpPr>
          <p:cNvPr id="4" name="Slide Number Placeholder 3">
            <a:extLst>
              <a:ext uri="{FF2B5EF4-FFF2-40B4-BE49-F238E27FC236}">
                <a16:creationId xmlns:a16="http://schemas.microsoft.com/office/drawing/2014/main" id="{90E8C4F9-5219-47DC-9143-83A1E149196E}"/>
              </a:ext>
            </a:extLst>
          </p:cNvPr>
          <p:cNvSpPr>
            <a:spLocks noGrp="1"/>
          </p:cNvSpPr>
          <p:nvPr>
            <p:ph type="sldNum" sz="quarter" idx="12"/>
          </p:nvPr>
        </p:nvSpPr>
        <p:spPr/>
        <p:txBody>
          <a:bodyPr/>
          <a:lstStyle/>
          <a:p>
            <a:pPr algn="ctr"/>
            <a:fld id="{0C3A1854-6B63-4059-B360-A3C4972BF0FC}" type="slidenum">
              <a:rPr lang="ko-KR" altLang="en-US" smtClean="0"/>
              <a:pPr algn="ctr"/>
              <a:t>214</a:t>
            </a:fld>
            <a:endParaRPr lang="ko-KR" altLang="en-US" dirty="0"/>
          </a:p>
        </p:txBody>
      </p:sp>
    </p:spTree>
    <p:extLst>
      <p:ext uri="{BB962C8B-B14F-4D97-AF65-F5344CB8AC3E}">
        <p14:creationId xmlns:p14="http://schemas.microsoft.com/office/powerpoint/2010/main" val="366271726"/>
      </p:ext>
    </p:extLst>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0F2DDA47-A5FB-4C1B-83B3-1E20857E0F19}"/>
              </a:ext>
            </a:extLst>
          </p:cNvPr>
          <p:cNvSpPr>
            <a:spLocks noGrp="1"/>
          </p:cNvSpPr>
          <p:nvPr>
            <p:ph idx="1"/>
          </p:nvPr>
        </p:nvSpPr>
        <p:spPr/>
        <p:txBody>
          <a:bodyPr/>
          <a:lstStyle/>
          <a:p>
            <a:endParaRPr lang="en-US" dirty="0"/>
          </a:p>
        </p:txBody>
      </p:sp>
      <p:sp>
        <p:nvSpPr>
          <p:cNvPr id="3" name="Title 2">
            <a:extLst>
              <a:ext uri="{FF2B5EF4-FFF2-40B4-BE49-F238E27FC236}">
                <a16:creationId xmlns:a16="http://schemas.microsoft.com/office/drawing/2014/main" id="{1416A233-51D7-4ACD-AFE3-FBBF69D1A972}"/>
              </a:ext>
            </a:extLst>
          </p:cNvPr>
          <p:cNvSpPr>
            <a:spLocks noGrp="1"/>
          </p:cNvSpPr>
          <p:nvPr>
            <p:ph type="title"/>
          </p:nvPr>
        </p:nvSpPr>
        <p:spPr/>
        <p:txBody>
          <a:bodyPr>
            <a:normAutofit fontScale="90000"/>
          </a:bodyPr>
          <a:lstStyle/>
          <a:p>
            <a:r>
              <a:rPr lang="en-US" dirty="0"/>
              <a:t>Differences between Debt to Capital on Balance Sheet and Debt to Capital for Model</a:t>
            </a:r>
          </a:p>
        </p:txBody>
      </p:sp>
    </p:spTree>
    <p:extLst>
      <p:ext uri="{BB962C8B-B14F-4D97-AF65-F5344CB8AC3E}">
        <p14:creationId xmlns:p14="http://schemas.microsoft.com/office/powerpoint/2010/main" val="4038630000"/>
      </p:ext>
    </p:extLst>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grpSp>
        <p:nvGrpSpPr>
          <p:cNvPr id="7" name="Group 6" title="intersecting circles">
            <a:extLst>
              <a:ext uri="{FF2B5EF4-FFF2-40B4-BE49-F238E27FC236}">
                <a16:creationId xmlns:a16="http://schemas.microsoft.com/office/drawing/2014/main" id="{D2C4BFA1-2075-4901-9E24-E41D1FDD51FD}"/>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66610" y="498348"/>
            <a:ext cx="7426997" cy="5861304"/>
            <a:chOff x="1155481" y="498348"/>
            <a:chExt cx="9902663" cy="5861304"/>
          </a:xfrm>
        </p:grpSpPr>
        <p:sp>
          <p:nvSpPr>
            <p:cNvPr id="8" name="Oval 5">
              <a:extLst>
                <a:ext uri="{FF2B5EF4-FFF2-40B4-BE49-F238E27FC236}">
                  <a16:creationId xmlns:a16="http://schemas.microsoft.com/office/drawing/2014/main" id="{985A7375-E3AF-4F5C-85AE-17E8832952CA}"/>
                </a:ext>
              </a:extLst>
            </p:cNvPr>
            <p:cNvSpPr>
              <a:spLocks noChangeArrowheads="1"/>
            </p:cNvSpPr>
            <p:nvPr>
              <p:extLst>
                <p:ext uri="{386F3935-93C4-4BCD-93E2-E3B085C9AB24}">
                  <p16:designElem xmlns:p16="http://schemas.microsoft.com/office/powerpoint/2015/main" val="1"/>
                </p:ext>
              </p:extLst>
            </p:nvPr>
          </p:nvSpPr>
          <p:spPr bwMode="auto">
            <a:xfrm>
              <a:off x="1155481" y="498348"/>
              <a:ext cx="5861304" cy="5861304"/>
            </a:xfrm>
            <a:prstGeom prst="ellipse">
              <a:avLst/>
            </a:prstGeom>
            <a:solidFill>
              <a:schemeClr val="accent1">
                <a:alpha val="55000"/>
              </a:schemeClr>
            </a:solidFill>
            <a:ln>
              <a:noFill/>
            </a:ln>
          </p:spPr>
        </p:sp>
        <p:sp>
          <p:nvSpPr>
            <p:cNvPr id="9" name="Oval 8">
              <a:extLst>
                <a:ext uri="{FF2B5EF4-FFF2-40B4-BE49-F238E27FC236}">
                  <a16:creationId xmlns:a16="http://schemas.microsoft.com/office/drawing/2014/main" id="{F0307F65-8304-4FA8-A841-D4D7625411BE}"/>
                </a:ext>
              </a:extLst>
            </p:cNvPr>
            <p:cNvSpPr>
              <a:spLocks noChangeArrowheads="1"/>
            </p:cNvSpPr>
            <p:nvPr>
              <p:extLst>
                <p:ext uri="{386F3935-93C4-4BCD-93E2-E3B085C9AB24}">
                  <p16:designElem xmlns:p16="http://schemas.microsoft.com/office/powerpoint/2015/main" val="1"/>
                </p:ext>
              </p:extLst>
            </p:nvPr>
          </p:nvSpPr>
          <p:spPr bwMode="auto">
            <a:xfrm>
              <a:off x="5196840" y="498348"/>
              <a:ext cx="5861304" cy="5861304"/>
            </a:xfrm>
            <a:prstGeom prst="ellipse">
              <a:avLst/>
            </a:prstGeom>
            <a:solidFill>
              <a:schemeClr val="accent1">
                <a:alpha val="55000"/>
              </a:schemeClr>
            </a:solidFill>
            <a:ln>
              <a:noFill/>
            </a:ln>
          </p:spPr>
        </p:sp>
        <p:sp>
          <p:nvSpPr>
            <p:cNvPr id="10" name="Oval 5">
              <a:extLst>
                <a:ext uri="{FF2B5EF4-FFF2-40B4-BE49-F238E27FC236}">
                  <a16:creationId xmlns:a16="http://schemas.microsoft.com/office/drawing/2014/main" id="{C8B8394C-136F-4E05-A002-D93A5E79CD50}"/>
                </a:ext>
              </a:extLst>
            </p:cNvPr>
            <p:cNvSpPr>
              <a:spLocks noChangeArrowheads="1"/>
            </p:cNvSpPr>
            <p:nvPr>
              <p:extLst>
                <p:ext uri="{386F3935-93C4-4BCD-93E2-E3B085C9AB24}">
                  <p16:designElem xmlns:p16="http://schemas.microsoft.com/office/powerpoint/2015/main" val="1"/>
                </p:ext>
              </p:extLst>
            </p:nvPr>
          </p:nvSpPr>
          <p:spPr bwMode="auto">
            <a:xfrm>
              <a:off x="3165348" y="498348"/>
              <a:ext cx="5861304" cy="5861304"/>
            </a:xfrm>
            <a:prstGeom prst="ellipse">
              <a:avLst/>
            </a:prstGeom>
            <a:solidFill>
              <a:schemeClr val="accent1">
                <a:alpha val="70000"/>
              </a:schemeClr>
            </a:solidFill>
            <a:ln>
              <a:noFill/>
            </a:ln>
          </p:spPr>
        </p:sp>
      </p:grpSp>
      <p:sp>
        <p:nvSpPr>
          <p:cNvPr id="12" name="Rectangle 11" title="ribbon">
            <a:extLst>
              <a:ext uri="{FF2B5EF4-FFF2-40B4-BE49-F238E27FC236}">
                <a16:creationId xmlns:a16="http://schemas.microsoft.com/office/drawing/2014/main" id="{053FB2EE-284F-4C87-AB3D-BBF87A9FAB9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514600"/>
            <a:ext cx="9144000" cy="1828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ECE7524D-1F51-46FA-894A-EFFF30DFE417}"/>
              </a:ext>
            </a:extLst>
          </p:cNvPr>
          <p:cNvSpPr>
            <a:spLocks noGrp="1"/>
          </p:cNvSpPr>
          <p:nvPr>
            <p:ph type="title"/>
          </p:nvPr>
        </p:nvSpPr>
        <p:spPr>
          <a:xfrm>
            <a:off x="1143000" y="2776538"/>
            <a:ext cx="6858000" cy="1381188"/>
          </a:xfrm>
        </p:spPr>
        <p:txBody>
          <a:bodyPr vert="horz" lIns="91440" tIns="45720" rIns="91440" bIns="45720" rtlCol="0" anchor="ctr">
            <a:normAutofit/>
          </a:bodyPr>
          <a:lstStyle/>
          <a:p>
            <a:r>
              <a:rPr lang="en-US" sz="3500" kern="1200" dirty="0">
                <a:solidFill>
                  <a:schemeClr val="bg2"/>
                </a:solidFill>
                <a:latin typeface="+mj-lt"/>
                <a:ea typeface="+mj-ea"/>
                <a:cs typeface="+mj-cs"/>
              </a:rPr>
              <a:t>Session 11:  Identifying risks when building and Analysing a model</a:t>
            </a:r>
          </a:p>
        </p:txBody>
      </p:sp>
    </p:spTree>
    <p:extLst>
      <p:ext uri="{BB962C8B-B14F-4D97-AF65-F5344CB8AC3E}">
        <p14:creationId xmlns:p14="http://schemas.microsoft.com/office/powerpoint/2010/main" val="56384265"/>
      </p:ext>
    </p:extLst>
  </p:cSld>
  <p:clrMapOvr>
    <a:overrideClrMapping bg1="dk1" tx1="lt1" bg2="dk2" tx2="lt2" accent1="accent1" accent2="accent2" accent3="accent3" accent4="accent4" accent5="accent5" accent6="accent6" hlink="hlink" folHlink="folHlink"/>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8005BA8-88DC-4B4C-AF48-815C207BEB29}"/>
              </a:ext>
            </a:extLst>
          </p:cNvPr>
          <p:cNvSpPr>
            <a:spLocks noGrp="1"/>
          </p:cNvSpPr>
          <p:nvPr>
            <p:ph idx="1"/>
          </p:nvPr>
        </p:nvSpPr>
        <p:spPr/>
        <p:txBody>
          <a:bodyPr/>
          <a:lstStyle/>
          <a:p>
            <a:endParaRPr lang="en-US"/>
          </a:p>
        </p:txBody>
      </p:sp>
      <p:sp>
        <p:nvSpPr>
          <p:cNvPr id="3" name="Title 2">
            <a:extLst>
              <a:ext uri="{FF2B5EF4-FFF2-40B4-BE49-F238E27FC236}">
                <a16:creationId xmlns:a16="http://schemas.microsoft.com/office/drawing/2014/main" id="{367C5103-634B-4F10-A774-475BBC5A8306}"/>
              </a:ext>
            </a:extLst>
          </p:cNvPr>
          <p:cNvSpPr>
            <a:spLocks noGrp="1"/>
          </p:cNvSpPr>
          <p:nvPr>
            <p:ph type="title"/>
          </p:nvPr>
        </p:nvSpPr>
        <p:spPr/>
        <p:txBody>
          <a:bodyPr/>
          <a:lstStyle/>
          <a:p>
            <a:endParaRPr lang="en-US"/>
          </a:p>
        </p:txBody>
      </p:sp>
      <p:sp>
        <p:nvSpPr>
          <p:cNvPr id="4" name="Slide Number Placeholder 3">
            <a:extLst>
              <a:ext uri="{FF2B5EF4-FFF2-40B4-BE49-F238E27FC236}">
                <a16:creationId xmlns:a16="http://schemas.microsoft.com/office/drawing/2014/main" id="{36D05304-A793-4CD1-AE10-302A6AC78CFC}"/>
              </a:ext>
            </a:extLst>
          </p:cNvPr>
          <p:cNvSpPr>
            <a:spLocks noGrp="1"/>
          </p:cNvSpPr>
          <p:nvPr>
            <p:ph type="sldNum" sz="quarter" idx="12"/>
          </p:nvPr>
        </p:nvSpPr>
        <p:spPr/>
        <p:txBody>
          <a:bodyPr/>
          <a:lstStyle/>
          <a:p>
            <a:pPr algn="ctr"/>
            <a:fld id="{0C3A1854-6B63-4059-B360-A3C4972BF0FC}" type="slidenum">
              <a:rPr lang="ko-KR" altLang="en-US" smtClean="0"/>
              <a:pPr algn="ctr"/>
              <a:t>217</a:t>
            </a:fld>
            <a:endParaRPr lang="ko-KR" altLang="en-US" dirty="0"/>
          </a:p>
        </p:txBody>
      </p:sp>
    </p:spTree>
    <p:extLst>
      <p:ext uri="{BB962C8B-B14F-4D97-AF65-F5344CB8AC3E}">
        <p14:creationId xmlns:p14="http://schemas.microsoft.com/office/powerpoint/2010/main" val="2560749813"/>
      </p:ext>
    </p:extLst>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grpSp>
        <p:nvGrpSpPr>
          <p:cNvPr id="7" name="Group 6" title="intersecting circles">
            <a:extLst>
              <a:ext uri="{FF2B5EF4-FFF2-40B4-BE49-F238E27FC236}">
                <a16:creationId xmlns:a16="http://schemas.microsoft.com/office/drawing/2014/main" id="{D2C4BFA1-2075-4901-9E24-E41D1FDD51FD}"/>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66610" y="498348"/>
            <a:ext cx="7426997" cy="5861304"/>
            <a:chOff x="1155481" y="498348"/>
            <a:chExt cx="9902663" cy="5861304"/>
          </a:xfrm>
        </p:grpSpPr>
        <p:sp>
          <p:nvSpPr>
            <p:cNvPr id="8" name="Oval 5">
              <a:extLst>
                <a:ext uri="{FF2B5EF4-FFF2-40B4-BE49-F238E27FC236}">
                  <a16:creationId xmlns:a16="http://schemas.microsoft.com/office/drawing/2014/main" id="{985A7375-E3AF-4F5C-85AE-17E8832952CA}"/>
                </a:ext>
              </a:extLst>
            </p:cNvPr>
            <p:cNvSpPr>
              <a:spLocks noChangeArrowheads="1"/>
            </p:cNvSpPr>
            <p:nvPr>
              <p:extLst>
                <p:ext uri="{386F3935-93C4-4BCD-93E2-E3B085C9AB24}">
                  <p16:designElem xmlns:p16="http://schemas.microsoft.com/office/powerpoint/2015/main" val="1"/>
                </p:ext>
              </p:extLst>
            </p:nvPr>
          </p:nvSpPr>
          <p:spPr bwMode="auto">
            <a:xfrm>
              <a:off x="1155481" y="498348"/>
              <a:ext cx="5861304" cy="5861304"/>
            </a:xfrm>
            <a:prstGeom prst="ellipse">
              <a:avLst/>
            </a:prstGeom>
            <a:solidFill>
              <a:schemeClr val="accent1">
                <a:alpha val="55000"/>
              </a:schemeClr>
            </a:solidFill>
            <a:ln>
              <a:noFill/>
            </a:ln>
          </p:spPr>
        </p:sp>
        <p:sp>
          <p:nvSpPr>
            <p:cNvPr id="9" name="Oval 8">
              <a:extLst>
                <a:ext uri="{FF2B5EF4-FFF2-40B4-BE49-F238E27FC236}">
                  <a16:creationId xmlns:a16="http://schemas.microsoft.com/office/drawing/2014/main" id="{F0307F65-8304-4FA8-A841-D4D7625411BE}"/>
                </a:ext>
              </a:extLst>
            </p:cNvPr>
            <p:cNvSpPr>
              <a:spLocks noChangeArrowheads="1"/>
            </p:cNvSpPr>
            <p:nvPr>
              <p:extLst>
                <p:ext uri="{386F3935-93C4-4BCD-93E2-E3B085C9AB24}">
                  <p16:designElem xmlns:p16="http://schemas.microsoft.com/office/powerpoint/2015/main" val="1"/>
                </p:ext>
              </p:extLst>
            </p:nvPr>
          </p:nvSpPr>
          <p:spPr bwMode="auto">
            <a:xfrm>
              <a:off x="5196840" y="498348"/>
              <a:ext cx="5861304" cy="5861304"/>
            </a:xfrm>
            <a:prstGeom prst="ellipse">
              <a:avLst/>
            </a:prstGeom>
            <a:solidFill>
              <a:schemeClr val="accent1">
                <a:alpha val="55000"/>
              </a:schemeClr>
            </a:solidFill>
            <a:ln>
              <a:noFill/>
            </a:ln>
          </p:spPr>
        </p:sp>
        <p:sp>
          <p:nvSpPr>
            <p:cNvPr id="10" name="Oval 5">
              <a:extLst>
                <a:ext uri="{FF2B5EF4-FFF2-40B4-BE49-F238E27FC236}">
                  <a16:creationId xmlns:a16="http://schemas.microsoft.com/office/drawing/2014/main" id="{C8B8394C-136F-4E05-A002-D93A5E79CD50}"/>
                </a:ext>
              </a:extLst>
            </p:cNvPr>
            <p:cNvSpPr>
              <a:spLocks noChangeArrowheads="1"/>
            </p:cNvSpPr>
            <p:nvPr>
              <p:extLst>
                <p:ext uri="{386F3935-93C4-4BCD-93E2-E3B085C9AB24}">
                  <p16:designElem xmlns:p16="http://schemas.microsoft.com/office/powerpoint/2015/main" val="1"/>
                </p:ext>
              </p:extLst>
            </p:nvPr>
          </p:nvSpPr>
          <p:spPr bwMode="auto">
            <a:xfrm>
              <a:off x="3165348" y="498348"/>
              <a:ext cx="5861304" cy="5861304"/>
            </a:xfrm>
            <a:prstGeom prst="ellipse">
              <a:avLst/>
            </a:prstGeom>
            <a:solidFill>
              <a:schemeClr val="accent1">
                <a:alpha val="70000"/>
              </a:schemeClr>
            </a:solidFill>
            <a:ln>
              <a:noFill/>
            </a:ln>
          </p:spPr>
        </p:sp>
      </p:grpSp>
      <p:sp>
        <p:nvSpPr>
          <p:cNvPr id="12" name="Rectangle 11" title="ribbon">
            <a:extLst>
              <a:ext uri="{FF2B5EF4-FFF2-40B4-BE49-F238E27FC236}">
                <a16:creationId xmlns:a16="http://schemas.microsoft.com/office/drawing/2014/main" id="{053FB2EE-284F-4C87-AB3D-BBF87A9FAB9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514600"/>
            <a:ext cx="9144000" cy="1828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ECE7524D-1F51-46FA-894A-EFFF30DFE417}"/>
              </a:ext>
            </a:extLst>
          </p:cNvPr>
          <p:cNvSpPr>
            <a:spLocks noGrp="1"/>
          </p:cNvSpPr>
          <p:nvPr>
            <p:ph type="title"/>
          </p:nvPr>
        </p:nvSpPr>
        <p:spPr>
          <a:xfrm>
            <a:off x="1143000" y="2776538"/>
            <a:ext cx="6858000" cy="1381188"/>
          </a:xfrm>
        </p:spPr>
        <p:txBody>
          <a:bodyPr vert="horz" lIns="91440" tIns="45720" rIns="91440" bIns="45720" rtlCol="0" anchor="ctr">
            <a:normAutofit/>
          </a:bodyPr>
          <a:lstStyle/>
          <a:p>
            <a:r>
              <a:rPr lang="en-US" sz="3500" kern="1200" dirty="0">
                <a:solidFill>
                  <a:schemeClr val="bg2"/>
                </a:solidFill>
                <a:latin typeface="+mj-lt"/>
                <a:ea typeface="+mj-ea"/>
                <a:cs typeface="+mj-cs"/>
              </a:rPr>
              <a:t>Session 8:  Identifying risks when building and Analysing a model</a:t>
            </a:r>
          </a:p>
        </p:txBody>
      </p:sp>
    </p:spTree>
    <p:extLst>
      <p:ext uri="{BB962C8B-B14F-4D97-AF65-F5344CB8AC3E}">
        <p14:creationId xmlns:p14="http://schemas.microsoft.com/office/powerpoint/2010/main" val="3884636727"/>
      </p:ext>
    </p:extLst>
  </p:cSld>
  <p:clrMapOvr>
    <a:overrideClrMapping bg1="dk1" tx1="lt1" bg2="dk2" tx2="lt2" accent1="accent1" accent2="accent2" accent3="accent3" accent4="accent4" accent5="accent5" accent6="accent6" hlink="hlink" folHlink="folHlink"/>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3B773210-6BF9-4362-9FA6-19CAA45A2ED8}"/>
              </a:ext>
            </a:extLst>
          </p:cNvPr>
          <p:cNvSpPr>
            <a:spLocks noGrp="1"/>
          </p:cNvSpPr>
          <p:nvPr>
            <p:ph idx="1"/>
          </p:nvPr>
        </p:nvSpPr>
        <p:spPr/>
        <p:txBody>
          <a:bodyPr>
            <a:normAutofit fontScale="85000" lnSpcReduction="20000"/>
          </a:bodyPr>
          <a:lstStyle/>
          <a:p>
            <a:r>
              <a:rPr lang="en-US" dirty="0"/>
              <a:t>The average life of debt measures something like a simple payback.  It does not depend on the interest rate and it measures the time at which the debt will be paid off in half.</a:t>
            </a:r>
          </a:p>
          <a:p>
            <a:r>
              <a:rPr lang="en-US" dirty="0"/>
              <a:t>For 10 year debt with equal installment repayments, the average life would be 5.</a:t>
            </a:r>
          </a:p>
          <a:p>
            <a:r>
              <a:rPr lang="en-US" dirty="0"/>
              <a:t>In this case you could make 10 swaps, each with a different swap maturity.</a:t>
            </a:r>
          </a:p>
          <a:p>
            <a:r>
              <a:rPr lang="en-US" dirty="0"/>
              <a:t>To approximate this you could use a 5 year swap.</a:t>
            </a:r>
          </a:p>
          <a:p>
            <a:r>
              <a:rPr lang="en-US" dirty="0"/>
              <a:t>The average life can be computed two ways:</a:t>
            </a:r>
          </a:p>
          <a:p>
            <a:pPr lvl="1"/>
            <a:r>
              <a:rPr lang="en-US" dirty="0"/>
              <a:t>∑ Repayment x Period of Repayment/Total Debt</a:t>
            </a:r>
          </a:p>
          <a:p>
            <a:pPr lvl="1"/>
            <a:r>
              <a:rPr lang="en-US" dirty="0"/>
              <a:t>or</a:t>
            </a:r>
          </a:p>
          <a:p>
            <a:pPr lvl="1"/>
            <a:r>
              <a:rPr lang="en-US" dirty="0"/>
              <a:t>∑ Debt Balance/Total Debt</a:t>
            </a:r>
          </a:p>
        </p:txBody>
      </p:sp>
      <p:sp>
        <p:nvSpPr>
          <p:cNvPr id="3" name="Title 2">
            <a:extLst>
              <a:ext uri="{FF2B5EF4-FFF2-40B4-BE49-F238E27FC236}">
                <a16:creationId xmlns:a16="http://schemas.microsoft.com/office/drawing/2014/main" id="{4DE25E96-4A34-4518-94F2-3646E7A7F88E}"/>
              </a:ext>
            </a:extLst>
          </p:cNvPr>
          <p:cNvSpPr>
            <a:spLocks noGrp="1"/>
          </p:cNvSpPr>
          <p:nvPr>
            <p:ph type="title"/>
          </p:nvPr>
        </p:nvSpPr>
        <p:spPr/>
        <p:txBody>
          <a:bodyPr/>
          <a:lstStyle/>
          <a:p>
            <a:r>
              <a:rPr lang="en-US" dirty="0"/>
              <a:t>Swaps and Average Life</a:t>
            </a:r>
          </a:p>
        </p:txBody>
      </p:sp>
    </p:spTree>
    <p:extLst>
      <p:ext uri="{BB962C8B-B14F-4D97-AF65-F5344CB8AC3E}">
        <p14:creationId xmlns:p14="http://schemas.microsoft.com/office/powerpoint/2010/main" val="28606274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C92D8EB4-D366-4FDA-BA9C-59A51A5E4667}"/>
              </a:ext>
            </a:extLst>
          </p:cNvPr>
          <p:cNvSpPr>
            <a:spLocks noGrp="1"/>
          </p:cNvSpPr>
          <p:nvPr>
            <p:ph idx="1"/>
          </p:nvPr>
        </p:nvSpPr>
        <p:spPr/>
        <p:txBody>
          <a:bodyPr/>
          <a:lstStyle/>
          <a:p>
            <a:r>
              <a:rPr lang="en-US" dirty="0"/>
              <a:t>Option 1: Enter your own titles and structure the model</a:t>
            </a:r>
          </a:p>
          <a:p>
            <a:r>
              <a:rPr lang="en-US" dirty="0"/>
              <a:t>Option 2: Use provided titles and fill in formulas</a:t>
            </a:r>
          </a:p>
          <a:p>
            <a:r>
              <a:rPr lang="en-US" dirty="0"/>
              <a:t>Option 3: Watch video and make sure you understand what is done</a:t>
            </a:r>
          </a:p>
        </p:txBody>
      </p:sp>
      <p:sp>
        <p:nvSpPr>
          <p:cNvPr id="3" name="Title 2">
            <a:extLst>
              <a:ext uri="{FF2B5EF4-FFF2-40B4-BE49-F238E27FC236}">
                <a16:creationId xmlns:a16="http://schemas.microsoft.com/office/drawing/2014/main" id="{35C07869-A4F0-4B9C-A04A-1AB7CBF96259}"/>
              </a:ext>
            </a:extLst>
          </p:cNvPr>
          <p:cNvSpPr>
            <a:spLocks noGrp="1"/>
          </p:cNvSpPr>
          <p:nvPr>
            <p:ph type="title"/>
          </p:nvPr>
        </p:nvSpPr>
        <p:spPr/>
        <p:txBody>
          <a:bodyPr/>
          <a:lstStyle/>
          <a:p>
            <a:r>
              <a:rPr lang="en-US" dirty="0"/>
              <a:t>Exercise Process</a:t>
            </a:r>
          </a:p>
        </p:txBody>
      </p:sp>
      <p:pic>
        <p:nvPicPr>
          <p:cNvPr id="5" name="Picture 4">
            <a:extLst>
              <a:ext uri="{FF2B5EF4-FFF2-40B4-BE49-F238E27FC236}">
                <a16:creationId xmlns:a16="http://schemas.microsoft.com/office/drawing/2014/main" id="{761F49E6-92F2-4F67-B0AC-A6D89A6E668C}"/>
              </a:ext>
            </a:extLst>
          </p:cNvPr>
          <p:cNvPicPr>
            <a:picLocks noChangeAspect="1"/>
          </p:cNvPicPr>
          <p:nvPr/>
        </p:nvPicPr>
        <p:blipFill>
          <a:blip r:embed="rId2"/>
          <a:stretch>
            <a:fillRect/>
          </a:stretch>
        </p:blipFill>
        <p:spPr>
          <a:xfrm>
            <a:off x="377687" y="4376190"/>
            <a:ext cx="8140148" cy="1523810"/>
          </a:xfrm>
          <a:prstGeom prst="rect">
            <a:avLst/>
          </a:prstGeom>
        </p:spPr>
      </p:pic>
    </p:spTree>
    <p:extLst>
      <p:ext uri="{BB962C8B-B14F-4D97-AF65-F5344CB8AC3E}">
        <p14:creationId xmlns:p14="http://schemas.microsoft.com/office/powerpoint/2010/main" val="1436554830"/>
      </p:ext>
    </p:extLst>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44291E9A-5BD7-4402-9B43-BC2256974199}"/>
              </a:ext>
            </a:extLst>
          </p:cNvPr>
          <p:cNvSpPr>
            <a:spLocks noGrp="1"/>
          </p:cNvSpPr>
          <p:nvPr>
            <p:ph idx="1"/>
          </p:nvPr>
        </p:nvSpPr>
        <p:spPr>
          <a:xfrm>
            <a:off x="278297" y="1202635"/>
            <a:ext cx="3876260" cy="5009321"/>
          </a:xfrm>
        </p:spPr>
        <p:txBody>
          <a:bodyPr>
            <a:normAutofit fontScale="92500"/>
          </a:bodyPr>
          <a:lstStyle/>
          <a:p>
            <a:r>
              <a:rPr lang="en-US" dirty="0"/>
              <a:t>To make forward interest rate projections, you could theoretically compute forward rates.</a:t>
            </a:r>
          </a:p>
          <a:p>
            <a:endParaRPr lang="en-US" dirty="0"/>
          </a:p>
          <a:p>
            <a:r>
              <a:rPr lang="en-US" dirty="0"/>
              <a:t>Take one example with one and two year yields.  Begin with interest rates from the interest rate file.</a:t>
            </a:r>
          </a:p>
          <a:p>
            <a:endParaRPr lang="en-US" dirty="0"/>
          </a:p>
        </p:txBody>
      </p:sp>
      <p:sp>
        <p:nvSpPr>
          <p:cNvPr id="3" name="Title 2">
            <a:extLst>
              <a:ext uri="{FF2B5EF4-FFF2-40B4-BE49-F238E27FC236}">
                <a16:creationId xmlns:a16="http://schemas.microsoft.com/office/drawing/2014/main" id="{D29D5678-97B2-49F5-8CB6-5ABEFBC2EC37}"/>
              </a:ext>
            </a:extLst>
          </p:cNvPr>
          <p:cNvSpPr>
            <a:spLocks noGrp="1"/>
          </p:cNvSpPr>
          <p:nvPr>
            <p:ph type="title"/>
          </p:nvPr>
        </p:nvSpPr>
        <p:spPr/>
        <p:txBody>
          <a:bodyPr>
            <a:normAutofit fontScale="90000"/>
          </a:bodyPr>
          <a:lstStyle/>
          <a:p>
            <a:r>
              <a:rPr lang="en-US" dirty="0"/>
              <a:t>Use of Interest Rate File and Forward Interest Rates</a:t>
            </a:r>
          </a:p>
        </p:txBody>
      </p:sp>
      <p:pic>
        <p:nvPicPr>
          <p:cNvPr id="5" name="Picture 4">
            <a:extLst>
              <a:ext uri="{FF2B5EF4-FFF2-40B4-BE49-F238E27FC236}">
                <a16:creationId xmlns:a16="http://schemas.microsoft.com/office/drawing/2014/main" id="{947AE314-DA6D-487B-A0FF-602AFA1C22A7}"/>
              </a:ext>
            </a:extLst>
          </p:cNvPr>
          <p:cNvPicPr>
            <a:picLocks noChangeAspect="1"/>
          </p:cNvPicPr>
          <p:nvPr/>
        </p:nvPicPr>
        <p:blipFill>
          <a:blip r:embed="rId2"/>
          <a:stretch>
            <a:fillRect/>
          </a:stretch>
        </p:blipFill>
        <p:spPr>
          <a:xfrm>
            <a:off x="4154557" y="1943462"/>
            <a:ext cx="4827330" cy="2971076"/>
          </a:xfrm>
          <a:prstGeom prst="rect">
            <a:avLst/>
          </a:prstGeom>
        </p:spPr>
      </p:pic>
    </p:spTree>
    <p:extLst>
      <p:ext uri="{BB962C8B-B14F-4D97-AF65-F5344CB8AC3E}">
        <p14:creationId xmlns:p14="http://schemas.microsoft.com/office/powerpoint/2010/main" val="1597133256"/>
      </p:ext>
    </p:extLst>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82ECC58-E100-4E6C-B147-7C233F2E002B}"/>
              </a:ext>
            </a:extLst>
          </p:cNvPr>
          <p:cNvPicPr>
            <a:picLocks noChangeAspect="1"/>
          </p:cNvPicPr>
          <p:nvPr/>
        </p:nvPicPr>
        <p:blipFill>
          <a:blip r:embed="rId2"/>
          <a:stretch>
            <a:fillRect/>
          </a:stretch>
        </p:blipFill>
        <p:spPr>
          <a:xfrm>
            <a:off x="3842766" y="2005295"/>
            <a:ext cx="4814536" cy="2847409"/>
          </a:xfrm>
          <a:prstGeom prst="rect">
            <a:avLst/>
          </a:prstGeom>
          <a:effectLst/>
        </p:spPr>
      </p:pic>
      <p:sp>
        <p:nvSpPr>
          <p:cNvPr id="4" name="Content Placeholder 3">
            <a:extLst>
              <a:ext uri="{FF2B5EF4-FFF2-40B4-BE49-F238E27FC236}">
                <a16:creationId xmlns:a16="http://schemas.microsoft.com/office/drawing/2014/main" id="{E9AA6F31-3208-47CB-8F3B-8CD1E13535E8}"/>
              </a:ext>
            </a:extLst>
          </p:cNvPr>
          <p:cNvSpPr>
            <a:spLocks noGrp="1"/>
          </p:cNvSpPr>
          <p:nvPr>
            <p:ph idx="1"/>
          </p:nvPr>
        </p:nvSpPr>
        <p:spPr>
          <a:xfrm>
            <a:off x="486697" y="2438400"/>
            <a:ext cx="3429319" cy="3790334"/>
          </a:xfrm>
        </p:spPr>
        <p:txBody>
          <a:bodyPr vert="horz" lIns="91440" tIns="45720" rIns="91440" bIns="45720" rtlCol="0">
            <a:normAutofit/>
          </a:bodyPr>
          <a:lstStyle/>
          <a:p>
            <a:r>
              <a:rPr lang="en-US" sz="1800" dirty="0">
                <a:latin typeface="+mn-lt"/>
                <a:cs typeface="+mn-cs"/>
              </a:rPr>
              <a:t>To compute forward rate if have one year and two year yield:</a:t>
            </a:r>
          </a:p>
          <a:p>
            <a:r>
              <a:rPr lang="en-US" sz="1800" dirty="0">
                <a:latin typeface="+mn-lt"/>
                <a:cs typeface="+mn-cs"/>
              </a:rPr>
              <a:t>One year yield = 1yr  is given</a:t>
            </a:r>
          </a:p>
          <a:p>
            <a:r>
              <a:rPr lang="en-US" sz="1800" dirty="0">
                <a:latin typeface="+mn-lt"/>
                <a:cs typeface="+mn-cs"/>
              </a:rPr>
              <a:t>Two year yield = 2yr is given</a:t>
            </a:r>
          </a:p>
          <a:p>
            <a:r>
              <a:rPr lang="en-US" sz="1800" dirty="0">
                <a:latin typeface="+mn-lt"/>
                <a:cs typeface="+mn-cs"/>
              </a:rPr>
              <a:t>Implied forward rate is from:</a:t>
            </a:r>
          </a:p>
          <a:p>
            <a:r>
              <a:rPr lang="en-US" sz="1800" dirty="0">
                <a:latin typeface="+mn-lt"/>
                <a:cs typeface="+mn-cs"/>
              </a:rPr>
              <a:t>Value = Interest 1/(1+1yr) + Interest2/(1+2fw)^2 + Par/(1+2fw)^2</a:t>
            </a:r>
          </a:p>
          <a:p>
            <a:r>
              <a:rPr lang="en-US" sz="1800" dirty="0">
                <a:latin typeface="+mn-lt"/>
                <a:cs typeface="+mn-cs"/>
              </a:rPr>
              <a:t>Value = Par x 2yr/(1+1yr) + Par x 2yr/(1+2fw)^2 + Par(1+2fw)^2</a:t>
            </a:r>
          </a:p>
          <a:p>
            <a:endParaRPr lang="en-US" sz="1800" dirty="0">
              <a:latin typeface="+mn-lt"/>
              <a:cs typeface="+mn-cs"/>
            </a:endParaRPr>
          </a:p>
        </p:txBody>
      </p:sp>
      <p:sp>
        <p:nvSpPr>
          <p:cNvPr id="3" name="Title 2">
            <a:extLst>
              <a:ext uri="{FF2B5EF4-FFF2-40B4-BE49-F238E27FC236}">
                <a16:creationId xmlns:a16="http://schemas.microsoft.com/office/drawing/2014/main" id="{50007D9D-E512-4864-A3E2-2822485F0B44}"/>
              </a:ext>
            </a:extLst>
          </p:cNvPr>
          <p:cNvSpPr>
            <a:spLocks noGrp="1"/>
          </p:cNvSpPr>
          <p:nvPr>
            <p:ph type="title"/>
          </p:nvPr>
        </p:nvSpPr>
        <p:spPr>
          <a:xfrm>
            <a:off x="486696" y="629266"/>
            <a:ext cx="2629122" cy="1622321"/>
          </a:xfrm>
        </p:spPr>
        <p:txBody>
          <a:bodyPr vert="horz" lIns="91440" tIns="45720" rIns="91440" bIns="45720" rtlCol="0" anchor="ctr">
            <a:normAutofit/>
          </a:bodyPr>
          <a:lstStyle/>
          <a:p>
            <a:pPr algn="l"/>
            <a:r>
              <a:rPr lang="en-US" sz="3100" kern="1200" dirty="0">
                <a:solidFill>
                  <a:schemeClr val="tx1"/>
                </a:solidFill>
                <a:latin typeface="+mj-lt"/>
                <a:ea typeface="+mj-ea"/>
                <a:cs typeface="+mj-cs"/>
              </a:rPr>
              <a:t>Compute Implied Forward Rates</a:t>
            </a:r>
          </a:p>
        </p:txBody>
      </p:sp>
      <p:sp>
        <p:nvSpPr>
          <p:cNvPr id="2" name="TextBox 1">
            <a:extLst>
              <a:ext uri="{FF2B5EF4-FFF2-40B4-BE49-F238E27FC236}">
                <a16:creationId xmlns:a16="http://schemas.microsoft.com/office/drawing/2014/main" id="{68AF2989-5920-4281-ABF3-DD34A19CF409}"/>
              </a:ext>
            </a:extLst>
          </p:cNvPr>
          <p:cNvSpPr txBox="1"/>
          <p:nvPr/>
        </p:nvSpPr>
        <p:spPr>
          <a:xfrm>
            <a:off x="4094922" y="556591"/>
            <a:ext cx="4432852" cy="923330"/>
          </a:xfrm>
          <a:prstGeom prst="rect">
            <a:avLst/>
          </a:prstGeom>
          <a:noFill/>
        </p:spPr>
        <p:txBody>
          <a:bodyPr wrap="square" rtlCol="0">
            <a:spAutoFit/>
          </a:bodyPr>
          <a:lstStyle/>
          <a:p>
            <a:r>
              <a:rPr lang="en-US" dirty="0"/>
              <a:t>Short-term interest rates have risen, but the longer term rates have remained more constant.</a:t>
            </a:r>
          </a:p>
        </p:txBody>
      </p:sp>
    </p:spTree>
    <p:extLst>
      <p:ext uri="{BB962C8B-B14F-4D97-AF65-F5344CB8AC3E}">
        <p14:creationId xmlns:p14="http://schemas.microsoft.com/office/powerpoint/2010/main" val="1603474174"/>
      </p:ext>
    </p:extLst>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DACB786-0F72-4A0D-93B4-E55F9C99E296}"/>
              </a:ext>
            </a:extLst>
          </p:cNvPr>
          <p:cNvSpPr>
            <a:spLocks noGrp="1"/>
          </p:cNvSpPr>
          <p:nvPr>
            <p:ph idx="1"/>
          </p:nvPr>
        </p:nvSpPr>
        <p:spPr>
          <a:xfrm>
            <a:off x="723955" y="1097748"/>
            <a:ext cx="7902608" cy="4913771"/>
          </a:xfrm>
        </p:spPr>
        <p:txBody>
          <a:bodyPr/>
          <a:lstStyle/>
          <a:p>
            <a:pPr lvl="1"/>
            <a:r>
              <a:rPr lang="en-JM" dirty="0"/>
              <a:t>Capital Cost</a:t>
            </a:r>
            <a:endParaRPr lang="en-US" dirty="0"/>
          </a:p>
          <a:p>
            <a:pPr lvl="1"/>
            <a:r>
              <a:rPr lang="en-JM" dirty="0"/>
              <a:t>Operating Cost</a:t>
            </a:r>
            <a:endParaRPr lang="en-US" dirty="0"/>
          </a:p>
          <a:p>
            <a:pPr lvl="1"/>
            <a:r>
              <a:rPr lang="en-JM" dirty="0"/>
              <a:t>Capacity Factor and Resource Analysis</a:t>
            </a:r>
            <a:endParaRPr lang="en-US" dirty="0"/>
          </a:p>
          <a:p>
            <a:pPr lvl="1"/>
            <a:r>
              <a:rPr lang="en-JM" dirty="0"/>
              <a:t>Availability </a:t>
            </a:r>
            <a:endParaRPr lang="en-US" dirty="0"/>
          </a:p>
          <a:p>
            <a:pPr lvl="1"/>
            <a:r>
              <a:rPr lang="en-JM" dirty="0"/>
              <a:t>Efficiency and Heat Rate</a:t>
            </a:r>
            <a:endParaRPr lang="en-US" dirty="0"/>
          </a:p>
          <a:p>
            <a:endParaRPr lang="en-US" dirty="0"/>
          </a:p>
        </p:txBody>
      </p:sp>
      <p:sp>
        <p:nvSpPr>
          <p:cNvPr id="3" name="Title 2">
            <a:extLst>
              <a:ext uri="{FF2B5EF4-FFF2-40B4-BE49-F238E27FC236}">
                <a16:creationId xmlns:a16="http://schemas.microsoft.com/office/drawing/2014/main" id="{4558E465-6C17-45A1-B21A-225F4DEE9FC3}"/>
              </a:ext>
            </a:extLst>
          </p:cNvPr>
          <p:cNvSpPr>
            <a:spLocks noGrp="1"/>
          </p:cNvSpPr>
          <p:nvPr>
            <p:ph type="title"/>
          </p:nvPr>
        </p:nvSpPr>
        <p:spPr/>
        <p:txBody>
          <a:bodyPr>
            <a:normAutofit/>
          </a:bodyPr>
          <a:lstStyle/>
          <a:p>
            <a:r>
              <a:rPr lang="en-US" dirty="0"/>
              <a:t>Risks in Electricity Generation Operation</a:t>
            </a:r>
          </a:p>
        </p:txBody>
      </p:sp>
      <p:sp>
        <p:nvSpPr>
          <p:cNvPr id="4" name="Slide Number Placeholder 3">
            <a:extLst>
              <a:ext uri="{FF2B5EF4-FFF2-40B4-BE49-F238E27FC236}">
                <a16:creationId xmlns:a16="http://schemas.microsoft.com/office/drawing/2014/main" id="{749A029F-AF9C-4233-B09C-59C1AF7C5C41}"/>
              </a:ext>
            </a:extLst>
          </p:cNvPr>
          <p:cNvSpPr>
            <a:spLocks noGrp="1"/>
          </p:cNvSpPr>
          <p:nvPr>
            <p:ph type="sldNum" sz="quarter" idx="12"/>
          </p:nvPr>
        </p:nvSpPr>
        <p:spPr/>
        <p:txBody>
          <a:bodyPr/>
          <a:lstStyle/>
          <a:p>
            <a:pPr algn="ctr"/>
            <a:fld id="{0C3A1854-6B63-4059-B360-A3C4972BF0FC}" type="slidenum">
              <a:rPr lang="ko-KR" altLang="en-US" smtClean="0"/>
              <a:pPr algn="ctr"/>
              <a:t>222</a:t>
            </a:fld>
            <a:endParaRPr lang="ko-KR" altLang="en-US" dirty="0"/>
          </a:p>
        </p:txBody>
      </p:sp>
    </p:spTree>
    <p:extLst>
      <p:ext uri="{BB962C8B-B14F-4D97-AF65-F5344CB8AC3E}">
        <p14:creationId xmlns:p14="http://schemas.microsoft.com/office/powerpoint/2010/main" val="1801138375"/>
      </p:ext>
    </p:extLst>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85CBFCC7-CA3C-41DE-92D7-8F95DDE4AD04}"/>
              </a:ext>
            </a:extLst>
          </p:cNvPr>
          <p:cNvSpPr>
            <a:spLocks noGrp="1"/>
          </p:cNvSpPr>
          <p:nvPr>
            <p:ph idx="1"/>
          </p:nvPr>
        </p:nvSpPr>
        <p:spPr/>
        <p:txBody>
          <a:bodyPr/>
          <a:lstStyle/>
          <a:p>
            <a:pPr lvl="0"/>
            <a:r>
              <a:rPr lang="en-JM" dirty="0"/>
              <a:t>Risks of uneconomic plants</a:t>
            </a:r>
            <a:endParaRPr lang="en-US" dirty="0"/>
          </a:p>
          <a:p>
            <a:pPr lvl="1"/>
            <a:r>
              <a:rPr lang="en-JM" dirty="0"/>
              <a:t>Computation of LCOE</a:t>
            </a:r>
            <a:endParaRPr lang="en-US" dirty="0"/>
          </a:p>
          <a:p>
            <a:pPr lvl="1"/>
            <a:r>
              <a:rPr lang="en-JM" dirty="0"/>
              <a:t>Evaluation of political risks</a:t>
            </a:r>
            <a:endParaRPr lang="en-US" dirty="0"/>
          </a:p>
          <a:p>
            <a:pPr lvl="1"/>
            <a:r>
              <a:rPr lang="en-JM" dirty="0"/>
              <a:t>Benchmarking capital and operating costs with model</a:t>
            </a:r>
            <a:endParaRPr lang="en-US" dirty="0"/>
          </a:p>
          <a:p>
            <a:pPr lvl="0"/>
            <a:r>
              <a:rPr lang="en-JM" dirty="0"/>
              <a:t>Financial and economic risks</a:t>
            </a:r>
            <a:endParaRPr lang="en-US" dirty="0"/>
          </a:p>
          <a:p>
            <a:pPr lvl="1"/>
            <a:r>
              <a:rPr lang="en-JM" dirty="0"/>
              <a:t>Risks of exchange rate changes</a:t>
            </a:r>
            <a:endParaRPr lang="en-US" dirty="0"/>
          </a:p>
          <a:p>
            <a:pPr lvl="1"/>
            <a:r>
              <a:rPr lang="en-JM" dirty="0"/>
              <a:t>Financial risks in interest rate changes</a:t>
            </a:r>
            <a:endParaRPr lang="en-US" dirty="0"/>
          </a:p>
          <a:p>
            <a:endParaRPr lang="en-US" dirty="0"/>
          </a:p>
        </p:txBody>
      </p:sp>
      <p:sp>
        <p:nvSpPr>
          <p:cNvPr id="3" name="Title 2">
            <a:extLst>
              <a:ext uri="{FF2B5EF4-FFF2-40B4-BE49-F238E27FC236}">
                <a16:creationId xmlns:a16="http://schemas.microsoft.com/office/drawing/2014/main" id="{47F30618-09FD-4FB8-93E0-BE575E300C4F}"/>
              </a:ext>
            </a:extLst>
          </p:cNvPr>
          <p:cNvSpPr>
            <a:spLocks noGrp="1"/>
          </p:cNvSpPr>
          <p:nvPr>
            <p:ph type="title"/>
          </p:nvPr>
        </p:nvSpPr>
        <p:spPr/>
        <p:txBody>
          <a:bodyPr/>
          <a:lstStyle/>
          <a:p>
            <a:r>
              <a:rPr lang="en-US" dirty="0"/>
              <a:t>Other Risks</a:t>
            </a:r>
          </a:p>
        </p:txBody>
      </p:sp>
    </p:spTree>
    <p:extLst>
      <p:ext uri="{BB962C8B-B14F-4D97-AF65-F5344CB8AC3E}">
        <p14:creationId xmlns:p14="http://schemas.microsoft.com/office/powerpoint/2010/main" val="4069949840"/>
      </p:ext>
    </p:extLst>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B7E2878F-95DD-4E90-A30F-FC838AAFB319}"/>
              </a:ext>
            </a:extLst>
          </p:cNvPr>
          <p:cNvSpPr>
            <a:spLocks noGrp="1"/>
          </p:cNvSpPr>
          <p:nvPr>
            <p:ph idx="1"/>
          </p:nvPr>
        </p:nvSpPr>
        <p:spPr/>
        <p:txBody>
          <a:bodyPr/>
          <a:lstStyle/>
          <a:p>
            <a:r>
              <a:rPr lang="en-US" dirty="0"/>
              <a:t>General (and not very good) sources of cost comparison:</a:t>
            </a:r>
          </a:p>
          <a:p>
            <a:pPr lvl="1"/>
            <a:r>
              <a:rPr lang="en-US" dirty="0"/>
              <a:t>International Energy Agency</a:t>
            </a:r>
          </a:p>
          <a:p>
            <a:pPr lvl="1"/>
            <a:r>
              <a:rPr lang="en-US" dirty="0"/>
              <a:t>Energy Information Agency</a:t>
            </a:r>
          </a:p>
          <a:p>
            <a:pPr lvl="1"/>
            <a:r>
              <a:rPr lang="en-US" dirty="0"/>
              <a:t>Lazard </a:t>
            </a:r>
          </a:p>
          <a:p>
            <a:r>
              <a:rPr lang="en-US" dirty="0"/>
              <a:t>Difficulties</a:t>
            </a:r>
          </a:p>
          <a:p>
            <a:pPr lvl="1"/>
            <a:r>
              <a:rPr lang="en-US" dirty="0"/>
              <a:t>Changes in cost </a:t>
            </a:r>
          </a:p>
          <a:p>
            <a:pPr lvl="1"/>
            <a:r>
              <a:rPr lang="en-US" dirty="0"/>
              <a:t>Regional cost</a:t>
            </a:r>
          </a:p>
          <a:p>
            <a:pPr lvl="1"/>
            <a:r>
              <a:rPr lang="en-US" dirty="0"/>
              <a:t>Units of measurement (wind example)</a:t>
            </a:r>
          </a:p>
          <a:p>
            <a:pPr lvl="1"/>
            <a:r>
              <a:rPr lang="en-US" dirty="0"/>
              <a:t>Use of models – finding information</a:t>
            </a:r>
          </a:p>
          <a:p>
            <a:endParaRPr lang="en-US" dirty="0"/>
          </a:p>
        </p:txBody>
      </p:sp>
      <p:sp>
        <p:nvSpPr>
          <p:cNvPr id="3" name="Title 2">
            <a:extLst>
              <a:ext uri="{FF2B5EF4-FFF2-40B4-BE49-F238E27FC236}">
                <a16:creationId xmlns:a16="http://schemas.microsoft.com/office/drawing/2014/main" id="{941BFA86-8E7C-4588-8061-75E17B69EF10}"/>
              </a:ext>
            </a:extLst>
          </p:cNvPr>
          <p:cNvSpPr>
            <a:spLocks noGrp="1"/>
          </p:cNvSpPr>
          <p:nvPr>
            <p:ph type="title"/>
          </p:nvPr>
        </p:nvSpPr>
        <p:spPr/>
        <p:txBody>
          <a:bodyPr/>
          <a:lstStyle/>
          <a:p>
            <a:r>
              <a:rPr lang="en-US" dirty="0"/>
              <a:t>Benchmarking Costs</a:t>
            </a:r>
          </a:p>
        </p:txBody>
      </p:sp>
    </p:spTree>
    <p:extLst>
      <p:ext uri="{BB962C8B-B14F-4D97-AF65-F5344CB8AC3E}">
        <p14:creationId xmlns:p14="http://schemas.microsoft.com/office/powerpoint/2010/main" val="2036778725"/>
      </p:ext>
    </p:extLst>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11F276-8564-4B4B-B008-3258EBF26B3C}"/>
              </a:ext>
            </a:extLst>
          </p:cNvPr>
          <p:cNvSpPr>
            <a:spLocks noGrp="1"/>
          </p:cNvSpPr>
          <p:nvPr>
            <p:ph type="title"/>
          </p:nvPr>
        </p:nvSpPr>
        <p:spPr/>
        <p:txBody>
          <a:bodyPr>
            <a:normAutofit fontScale="90000"/>
          </a:bodyPr>
          <a:lstStyle/>
          <a:p>
            <a:r>
              <a:rPr lang="en-US" dirty="0"/>
              <a:t>Session 4: Analysis of Different Scenarios (including sensitivity analysis)</a:t>
            </a:r>
          </a:p>
        </p:txBody>
      </p:sp>
    </p:spTree>
    <p:extLst>
      <p:ext uri="{BB962C8B-B14F-4D97-AF65-F5344CB8AC3E}">
        <p14:creationId xmlns:p14="http://schemas.microsoft.com/office/powerpoint/2010/main" val="4166578454"/>
      </p:ext>
    </p:extLst>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246C440-D037-46CB-A532-FA148D963C87}"/>
              </a:ext>
            </a:extLst>
          </p:cNvPr>
          <p:cNvSpPr>
            <a:spLocks noGrp="1"/>
          </p:cNvSpPr>
          <p:nvPr>
            <p:ph type="title"/>
          </p:nvPr>
        </p:nvSpPr>
        <p:spPr/>
        <p:txBody>
          <a:bodyPr/>
          <a:lstStyle/>
          <a:p>
            <a:r>
              <a:rPr lang="en-US" dirty="0"/>
              <a:t>Example of INDEX Function</a:t>
            </a:r>
          </a:p>
        </p:txBody>
      </p:sp>
      <p:sp>
        <p:nvSpPr>
          <p:cNvPr id="4" name="Slide Number Placeholder 3">
            <a:extLst>
              <a:ext uri="{FF2B5EF4-FFF2-40B4-BE49-F238E27FC236}">
                <a16:creationId xmlns:a16="http://schemas.microsoft.com/office/drawing/2014/main" id="{59B4B923-66B3-4F94-959D-DF877FEA26D0}"/>
              </a:ext>
            </a:extLst>
          </p:cNvPr>
          <p:cNvSpPr>
            <a:spLocks noGrp="1"/>
          </p:cNvSpPr>
          <p:nvPr>
            <p:ph type="sldNum" sz="quarter" idx="12"/>
          </p:nvPr>
        </p:nvSpPr>
        <p:spPr/>
        <p:txBody>
          <a:bodyPr/>
          <a:lstStyle/>
          <a:p>
            <a:pPr algn="ctr"/>
            <a:fld id="{0C3A1854-6B63-4059-B360-A3C4972BF0FC}" type="slidenum">
              <a:rPr lang="ko-KR" altLang="en-US" smtClean="0"/>
              <a:pPr algn="ctr"/>
              <a:t>226</a:t>
            </a:fld>
            <a:endParaRPr lang="ko-KR" altLang="en-US" dirty="0"/>
          </a:p>
        </p:txBody>
      </p:sp>
      <p:sp>
        <p:nvSpPr>
          <p:cNvPr id="6" name="AutoShape 2" descr="http://edbodmer.wikispaces.com/file/view/INDEX%20Function.PNG/617147211/800x230/INDEX%20Function.PNG">
            <a:extLst>
              <a:ext uri="{FF2B5EF4-FFF2-40B4-BE49-F238E27FC236}">
                <a16:creationId xmlns:a16="http://schemas.microsoft.com/office/drawing/2014/main" id="{74D7D8D1-7B65-4CC7-BC6A-A7782705EEED}"/>
              </a:ext>
            </a:extLst>
          </p:cNvPr>
          <p:cNvSpPr>
            <a:spLocks noGrp="1" noChangeAspect="1" noChangeArrowheads="1"/>
          </p:cNvSpPr>
          <p:nvPr>
            <p:ph idx="1"/>
          </p:nvPr>
        </p:nvSpPr>
        <p:spPr bwMode="auto">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r>
              <a:rPr lang="en-US" dirty="0"/>
              <a:t>We will make scenarios for things like:</a:t>
            </a:r>
          </a:p>
          <a:p>
            <a:pPr lvl="1"/>
            <a:r>
              <a:rPr lang="en-US" dirty="0"/>
              <a:t>Variation in traffic for infrastructure projects</a:t>
            </a:r>
          </a:p>
          <a:p>
            <a:pPr lvl="1"/>
            <a:r>
              <a:rPr lang="en-US" dirty="0"/>
              <a:t>Variation in price for commodity projects</a:t>
            </a:r>
          </a:p>
          <a:p>
            <a:pPr lvl="1"/>
            <a:r>
              <a:rPr lang="en-US" dirty="0"/>
              <a:t>Difference in availability for availability projects</a:t>
            </a:r>
          </a:p>
          <a:p>
            <a:r>
              <a:rPr lang="en-US" dirty="0"/>
              <a:t>Example of Index Function</a:t>
            </a:r>
          </a:p>
          <a:p>
            <a:endParaRPr lang="en-US" dirty="0"/>
          </a:p>
        </p:txBody>
      </p:sp>
      <p:pic>
        <p:nvPicPr>
          <p:cNvPr id="7" name="Picture 6">
            <a:extLst>
              <a:ext uri="{FF2B5EF4-FFF2-40B4-BE49-F238E27FC236}">
                <a16:creationId xmlns:a16="http://schemas.microsoft.com/office/drawing/2014/main" id="{2CB13AC6-792C-4C22-99CD-9351DAF81E91}"/>
              </a:ext>
            </a:extLst>
          </p:cNvPr>
          <p:cNvPicPr>
            <a:picLocks noChangeAspect="1"/>
          </p:cNvPicPr>
          <p:nvPr/>
        </p:nvPicPr>
        <p:blipFill>
          <a:blip r:embed="rId2"/>
          <a:stretch>
            <a:fillRect/>
          </a:stretch>
        </p:blipFill>
        <p:spPr>
          <a:xfrm>
            <a:off x="480767" y="3720077"/>
            <a:ext cx="8229600" cy="2340649"/>
          </a:xfrm>
          <a:prstGeom prst="rect">
            <a:avLst/>
          </a:prstGeom>
        </p:spPr>
      </p:pic>
    </p:spTree>
    <p:extLst>
      <p:ext uri="{BB962C8B-B14F-4D97-AF65-F5344CB8AC3E}">
        <p14:creationId xmlns:p14="http://schemas.microsoft.com/office/powerpoint/2010/main" val="3797895503"/>
      </p:ext>
    </p:extLst>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7EFD777F-AE50-46AE-A5A5-04F82DA5EB01}"/>
              </a:ext>
            </a:extLst>
          </p:cNvPr>
          <p:cNvSpPr>
            <a:spLocks noGrp="1"/>
          </p:cNvSpPr>
          <p:nvPr>
            <p:ph idx="1"/>
          </p:nvPr>
        </p:nvSpPr>
        <p:spPr/>
        <p:txBody>
          <a:bodyPr/>
          <a:lstStyle/>
          <a:p>
            <a:r>
              <a:rPr lang="en-US" dirty="0"/>
              <a:t>The excel stuff is like a cookbook</a:t>
            </a:r>
          </a:p>
          <a:p>
            <a:r>
              <a:rPr lang="en-US" dirty="0"/>
              <a:t>Just find the instructions in a recipe book</a:t>
            </a:r>
          </a:p>
          <a:p>
            <a:pPr lvl="1"/>
            <a:r>
              <a:rPr lang="en-US" dirty="0"/>
              <a:t>Review instruction in folder files</a:t>
            </a:r>
          </a:p>
          <a:p>
            <a:pPr lvl="1"/>
            <a:r>
              <a:rPr lang="en-US" dirty="0"/>
              <a:t>Review with other models</a:t>
            </a:r>
          </a:p>
          <a:p>
            <a:pPr lvl="1"/>
            <a:r>
              <a:rPr lang="en-US" dirty="0"/>
              <a:t>Most important, WATCH VIDEOS</a:t>
            </a:r>
          </a:p>
        </p:txBody>
      </p:sp>
      <p:sp>
        <p:nvSpPr>
          <p:cNvPr id="3" name="Title 2">
            <a:extLst>
              <a:ext uri="{FF2B5EF4-FFF2-40B4-BE49-F238E27FC236}">
                <a16:creationId xmlns:a16="http://schemas.microsoft.com/office/drawing/2014/main" id="{ED3F1A71-DB81-477A-92C1-58C10D722DFE}"/>
              </a:ext>
            </a:extLst>
          </p:cNvPr>
          <p:cNvSpPr>
            <a:spLocks noGrp="1"/>
          </p:cNvSpPr>
          <p:nvPr>
            <p:ph type="title"/>
          </p:nvPr>
        </p:nvSpPr>
        <p:spPr/>
        <p:txBody>
          <a:bodyPr/>
          <a:lstStyle/>
          <a:p>
            <a:r>
              <a:rPr lang="en-US" dirty="0"/>
              <a:t>Excel Formulas, Short-cuts, Tables, etc.</a:t>
            </a:r>
          </a:p>
        </p:txBody>
      </p:sp>
    </p:spTree>
    <p:extLst>
      <p:ext uri="{BB962C8B-B14F-4D97-AF65-F5344CB8AC3E}">
        <p14:creationId xmlns:p14="http://schemas.microsoft.com/office/powerpoint/2010/main" val="4018817216"/>
      </p:ext>
    </p:extLst>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02F3026B-51D3-4B5C-8E7A-00E41751AA3E}"/>
              </a:ext>
            </a:extLst>
          </p:cNvPr>
          <p:cNvSpPr>
            <a:spLocks noGrp="1"/>
          </p:cNvSpPr>
          <p:nvPr>
            <p:ph idx="1"/>
          </p:nvPr>
        </p:nvSpPr>
        <p:spPr/>
        <p:txBody>
          <a:bodyPr>
            <a:normAutofit lnSpcReduction="10000"/>
          </a:bodyPr>
          <a:lstStyle/>
          <a:p>
            <a:pPr lvl="0"/>
            <a:r>
              <a:rPr lang="en-JM" dirty="0"/>
              <a:t>Alternative examples of adding sensitivity and scenario analysis to a model</a:t>
            </a:r>
            <a:endParaRPr lang="en-US" dirty="0"/>
          </a:p>
          <a:p>
            <a:pPr lvl="1"/>
            <a:r>
              <a:rPr lang="en-JM" dirty="0"/>
              <a:t>Sensitivity analysis with spinner and drop down boxes</a:t>
            </a:r>
            <a:endParaRPr lang="en-US" dirty="0"/>
          </a:p>
          <a:p>
            <a:pPr lvl="1"/>
            <a:r>
              <a:rPr lang="en-JM" dirty="0"/>
              <a:t>Scenario analysis using INDEX and table</a:t>
            </a:r>
            <a:endParaRPr lang="en-US" dirty="0"/>
          </a:p>
          <a:p>
            <a:pPr lvl="1"/>
            <a:r>
              <a:rPr lang="en-JM" dirty="0"/>
              <a:t>Tornado diagrams for sensitivity presentation</a:t>
            </a:r>
            <a:endParaRPr lang="en-US" dirty="0"/>
          </a:p>
          <a:p>
            <a:pPr lvl="1"/>
            <a:r>
              <a:rPr lang="en-JM" dirty="0"/>
              <a:t>Presentation of scenario analysis with waterfall diagram</a:t>
            </a:r>
            <a:endParaRPr lang="en-US" dirty="0"/>
          </a:p>
          <a:p>
            <a:pPr lvl="0"/>
            <a:r>
              <a:rPr lang="en-JM" dirty="0"/>
              <a:t>Understanding of P90, P95 etc. for computing scenario analysis in renewable analysis</a:t>
            </a:r>
            <a:endParaRPr lang="en-US" dirty="0"/>
          </a:p>
          <a:p>
            <a:endParaRPr lang="en-US" dirty="0"/>
          </a:p>
        </p:txBody>
      </p:sp>
      <p:sp>
        <p:nvSpPr>
          <p:cNvPr id="5" name="Title 4">
            <a:extLst>
              <a:ext uri="{FF2B5EF4-FFF2-40B4-BE49-F238E27FC236}">
                <a16:creationId xmlns:a16="http://schemas.microsoft.com/office/drawing/2014/main" id="{A3329284-28ED-4779-86A9-7CA2D0632BDD}"/>
              </a:ext>
            </a:extLst>
          </p:cNvPr>
          <p:cNvSpPr>
            <a:spLocks noGrp="1"/>
          </p:cNvSpPr>
          <p:nvPr>
            <p:ph type="title"/>
          </p:nvPr>
        </p:nvSpPr>
        <p:spPr/>
        <p:txBody>
          <a:bodyPr/>
          <a:lstStyle/>
          <a:p>
            <a:r>
              <a:rPr lang="en-US" dirty="0"/>
              <a:t>Scenario and Sensitivity Subjects</a:t>
            </a:r>
          </a:p>
        </p:txBody>
      </p:sp>
    </p:spTree>
    <p:extLst>
      <p:ext uri="{BB962C8B-B14F-4D97-AF65-F5344CB8AC3E}">
        <p14:creationId xmlns:p14="http://schemas.microsoft.com/office/powerpoint/2010/main" val="4141599212"/>
      </p:ext>
    </p:extLst>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53407677-4EDA-4E06-BDB5-DF5C1FD352B9}"/>
              </a:ext>
            </a:extLst>
          </p:cNvPr>
          <p:cNvSpPr>
            <a:spLocks noGrp="1"/>
          </p:cNvSpPr>
          <p:nvPr>
            <p:ph idx="1"/>
          </p:nvPr>
        </p:nvSpPr>
        <p:spPr/>
        <p:txBody>
          <a:bodyPr/>
          <a:lstStyle/>
          <a:p>
            <a:r>
              <a:rPr lang="en-US" dirty="0"/>
              <a:t>So, </a:t>
            </a:r>
            <a:r>
              <a:rPr lang="en-US" b="1" dirty="0"/>
              <a:t>WITH ANY MODEL AT ALL</a:t>
            </a:r>
            <a:r>
              <a:rPr lang="en-US" dirty="0"/>
              <a:t>, you can:</a:t>
            </a:r>
          </a:p>
          <a:p>
            <a:pPr lvl="1"/>
            <a:r>
              <a:rPr lang="en-US" dirty="0"/>
              <a:t>Press Shift F11 for a new sheet</a:t>
            </a:r>
          </a:p>
          <a:p>
            <a:pPr lvl="1"/>
            <a:r>
              <a:rPr lang="en-US" dirty="0"/>
              <a:t>Add a Scenario Number</a:t>
            </a:r>
          </a:p>
          <a:p>
            <a:pPr lvl="1"/>
            <a:r>
              <a:rPr lang="en-US" dirty="0"/>
              <a:t>Create a Scenario Analysis</a:t>
            </a:r>
          </a:p>
          <a:p>
            <a:pPr lvl="1"/>
            <a:r>
              <a:rPr lang="en-US" dirty="0"/>
              <a:t>Create a Sensitivity Analysis</a:t>
            </a:r>
          </a:p>
          <a:p>
            <a:pPr lvl="1"/>
            <a:r>
              <a:rPr lang="en-US" dirty="0"/>
              <a:t>Create a Customised Scenario Analysis</a:t>
            </a:r>
          </a:p>
        </p:txBody>
      </p:sp>
      <p:sp>
        <p:nvSpPr>
          <p:cNvPr id="3" name="Title 2">
            <a:extLst>
              <a:ext uri="{FF2B5EF4-FFF2-40B4-BE49-F238E27FC236}">
                <a16:creationId xmlns:a16="http://schemas.microsoft.com/office/drawing/2014/main" id="{896CB8BC-7AD5-4A3E-92BE-C2DAFD0D771B}"/>
              </a:ext>
            </a:extLst>
          </p:cNvPr>
          <p:cNvSpPr>
            <a:spLocks noGrp="1"/>
          </p:cNvSpPr>
          <p:nvPr>
            <p:ph type="title"/>
          </p:nvPr>
        </p:nvSpPr>
        <p:spPr/>
        <p:txBody>
          <a:bodyPr/>
          <a:lstStyle/>
          <a:p>
            <a:r>
              <a:rPr lang="en-US" dirty="0"/>
              <a:t>General Idea</a:t>
            </a:r>
          </a:p>
        </p:txBody>
      </p:sp>
    </p:spTree>
    <p:extLst>
      <p:ext uri="{BB962C8B-B14F-4D97-AF65-F5344CB8AC3E}">
        <p14:creationId xmlns:p14="http://schemas.microsoft.com/office/powerpoint/2010/main" val="14742667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179331F-BBB6-4AA1-9B7D-72C04F30FD28}"/>
              </a:ext>
            </a:extLst>
          </p:cNvPr>
          <p:cNvSpPr>
            <a:spLocks noGrp="1"/>
          </p:cNvSpPr>
          <p:nvPr>
            <p:ph idx="1"/>
          </p:nvPr>
        </p:nvSpPr>
        <p:spPr>
          <a:xfrm>
            <a:off x="1" y="974035"/>
            <a:ext cx="8746434" cy="1540565"/>
          </a:xfrm>
        </p:spPr>
        <p:txBody>
          <a:bodyPr/>
          <a:lstStyle/>
          <a:p>
            <a:r>
              <a:rPr lang="en-US" dirty="0"/>
              <a:t>Until I am finished with these exercises I will put the file on the website.  Subsequently I will put the file on the google drive.</a:t>
            </a:r>
          </a:p>
          <a:p>
            <a:endParaRPr lang="en-US" dirty="0"/>
          </a:p>
        </p:txBody>
      </p:sp>
      <p:sp>
        <p:nvSpPr>
          <p:cNvPr id="3" name="Title 2">
            <a:extLst>
              <a:ext uri="{FF2B5EF4-FFF2-40B4-BE49-F238E27FC236}">
                <a16:creationId xmlns:a16="http://schemas.microsoft.com/office/drawing/2014/main" id="{2C16D2AE-F9C8-4CE6-A27C-A3ADD0D658DB}"/>
              </a:ext>
            </a:extLst>
          </p:cNvPr>
          <p:cNvSpPr>
            <a:spLocks noGrp="1"/>
          </p:cNvSpPr>
          <p:nvPr>
            <p:ph type="title"/>
          </p:nvPr>
        </p:nvSpPr>
        <p:spPr/>
        <p:txBody>
          <a:bodyPr/>
          <a:lstStyle/>
          <a:p>
            <a:r>
              <a:rPr lang="en-US" dirty="0"/>
              <a:t>Where to Find the File</a:t>
            </a:r>
          </a:p>
        </p:txBody>
      </p:sp>
      <p:pic>
        <p:nvPicPr>
          <p:cNvPr id="5" name="Picture 4">
            <a:extLst>
              <a:ext uri="{FF2B5EF4-FFF2-40B4-BE49-F238E27FC236}">
                <a16:creationId xmlns:a16="http://schemas.microsoft.com/office/drawing/2014/main" id="{C9E797C9-C6B3-41AD-B106-4C5EEF373FCE}"/>
              </a:ext>
            </a:extLst>
          </p:cNvPr>
          <p:cNvPicPr>
            <a:picLocks noChangeAspect="1"/>
          </p:cNvPicPr>
          <p:nvPr/>
        </p:nvPicPr>
        <p:blipFill>
          <a:blip r:embed="rId2"/>
          <a:stretch>
            <a:fillRect/>
          </a:stretch>
        </p:blipFill>
        <p:spPr>
          <a:xfrm>
            <a:off x="327990" y="2387241"/>
            <a:ext cx="8418445" cy="4346567"/>
          </a:xfrm>
          <a:prstGeom prst="rect">
            <a:avLst/>
          </a:prstGeom>
        </p:spPr>
      </p:pic>
    </p:spTree>
    <p:extLst>
      <p:ext uri="{BB962C8B-B14F-4D97-AF65-F5344CB8AC3E}">
        <p14:creationId xmlns:p14="http://schemas.microsoft.com/office/powerpoint/2010/main" val="4183662023"/>
      </p:ext>
    </p:extLst>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776400A5-C6D3-4EC4-8947-51403579847B}"/>
              </a:ext>
            </a:extLst>
          </p:cNvPr>
          <p:cNvSpPr>
            <a:spLocks noGrp="1"/>
          </p:cNvSpPr>
          <p:nvPr>
            <p:ph idx="1"/>
          </p:nvPr>
        </p:nvSpPr>
        <p:spPr/>
        <p:txBody>
          <a:bodyPr/>
          <a:lstStyle/>
          <a:p>
            <a:r>
              <a:rPr lang="en-US" dirty="0"/>
              <a:t>Most important thing for a banker, come up with a reasonable downside case</a:t>
            </a:r>
          </a:p>
          <a:p>
            <a:endParaRPr lang="en-US" dirty="0"/>
          </a:p>
        </p:txBody>
      </p:sp>
      <p:sp>
        <p:nvSpPr>
          <p:cNvPr id="3" name="Title 2">
            <a:extLst>
              <a:ext uri="{FF2B5EF4-FFF2-40B4-BE49-F238E27FC236}">
                <a16:creationId xmlns:a16="http://schemas.microsoft.com/office/drawing/2014/main" id="{F268C0C2-D122-4F69-822C-952979766049}"/>
              </a:ext>
            </a:extLst>
          </p:cNvPr>
          <p:cNvSpPr>
            <a:spLocks noGrp="1"/>
          </p:cNvSpPr>
          <p:nvPr>
            <p:ph type="title"/>
          </p:nvPr>
        </p:nvSpPr>
        <p:spPr/>
        <p:txBody>
          <a:bodyPr/>
          <a:lstStyle/>
          <a:p>
            <a:r>
              <a:rPr lang="en-US" dirty="0"/>
              <a:t>Master Scenario Page</a:t>
            </a:r>
          </a:p>
        </p:txBody>
      </p:sp>
      <p:pic>
        <p:nvPicPr>
          <p:cNvPr id="2" name="Picture 1">
            <a:extLst>
              <a:ext uri="{FF2B5EF4-FFF2-40B4-BE49-F238E27FC236}">
                <a16:creationId xmlns:a16="http://schemas.microsoft.com/office/drawing/2014/main" id="{35B257F2-3F53-4F26-9155-7E3ACB6E416E}"/>
              </a:ext>
            </a:extLst>
          </p:cNvPr>
          <p:cNvPicPr>
            <a:picLocks noChangeAspect="1"/>
          </p:cNvPicPr>
          <p:nvPr/>
        </p:nvPicPr>
        <p:blipFill>
          <a:blip r:embed="rId2"/>
          <a:stretch>
            <a:fillRect/>
          </a:stretch>
        </p:blipFill>
        <p:spPr>
          <a:xfrm>
            <a:off x="107101" y="2586231"/>
            <a:ext cx="8609921" cy="3550085"/>
          </a:xfrm>
          <a:prstGeom prst="rect">
            <a:avLst/>
          </a:prstGeom>
        </p:spPr>
      </p:pic>
    </p:spTree>
    <p:extLst>
      <p:ext uri="{BB962C8B-B14F-4D97-AF65-F5344CB8AC3E}">
        <p14:creationId xmlns:p14="http://schemas.microsoft.com/office/powerpoint/2010/main" val="316671329"/>
      </p:ext>
    </p:extLst>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776400A5-C6D3-4EC4-8947-51403579847B}"/>
              </a:ext>
            </a:extLst>
          </p:cNvPr>
          <p:cNvSpPr>
            <a:spLocks noGrp="1"/>
          </p:cNvSpPr>
          <p:nvPr>
            <p:ph idx="1"/>
          </p:nvPr>
        </p:nvSpPr>
        <p:spPr/>
        <p:txBody>
          <a:bodyPr/>
          <a:lstStyle/>
          <a:p>
            <a:r>
              <a:rPr lang="en-US" dirty="0"/>
              <a:t>Most important thing for a banker, come up with a reasonable downside case</a:t>
            </a:r>
          </a:p>
          <a:p>
            <a:endParaRPr lang="en-US" dirty="0"/>
          </a:p>
        </p:txBody>
      </p:sp>
      <p:sp>
        <p:nvSpPr>
          <p:cNvPr id="3" name="Title 2">
            <a:extLst>
              <a:ext uri="{FF2B5EF4-FFF2-40B4-BE49-F238E27FC236}">
                <a16:creationId xmlns:a16="http://schemas.microsoft.com/office/drawing/2014/main" id="{F268C0C2-D122-4F69-822C-952979766049}"/>
              </a:ext>
            </a:extLst>
          </p:cNvPr>
          <p:cNvSpPr>
            <a:spLocks noGrp="1"/>
          </p:cNvSpPr>
          <p:nvPr>
            <p:ph type="title"/>
          </p:nvPr>
        </p:nvSpPr>
        <p:spPr/>
        <p:txBody>
          <a:bodyPr/>
          <a:lstStyle/>
          <a:p>
            <a:r>
              <a:rPr lang="en-US" dirty="0"/>
              <a:t>Master Scenario Page</a:t>
            </a:r>
          </a:p>
        </p:txBody>
      </p:sp>
      <p:pic>
        <p:nvPicPr>
          <p:cNvPr id="5" name="Picture 4">
            <a:extLst>
              <a:ext uri="{FF2B5EF4-FFF2-40B4-BE49-F238E27FC236}">
                <a16:creationId xmlns:a16="http://schemas.microsoft.com/office/drawing/2014/main" id="{38C8BBA3-5BD2-4873-B7BF-6BA41B3A962F}"/>
              </a:ext>
            </a:extLst>
          </p:cNvPr>
          <p:cNvPicPr>
            <a:picLocks noChangeAspect="1"/>
          </p:cNvPicPr>
          <p:nvPr/>
        </p:nvPicPr>
        <p:blipFill>
          <a:blip r:embed="rId2"/>
          <a:stretch>
            <a:fillRect/>
          </a:stretch>
        </p:blipFill>
        <p:spPr>
          <a:xfrm>
            <a:off x="0" y="2227514"/>
            <a:ext cx="9144000" cy="2402972"/>
          </a:xfrm>
          <a:prstGeom prst="rect">
            <a:avLst/>
          </a:prstGeom>
        </p:spPr>
      </p:pic>
    </p:spTree>
    <p:extLst>
      <p:ext uri="{BB962C8B-B14F-4D97-AF65-F5344CB8AC3E}">
        <p14:creationId xmlns:p14="http://schemas.microsoft.com/office/powerpoint/2010/main" val="1133501539"/>
      </p:ext>
    </p:extLst>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4EEFDD61-1499-4C13-8808-994405F86236}"/>
              </a:ext>
            </a:extLst>
          </p:cNvPr>
          <p:cNvSpPr>
            <a:spLocks noGrp="1"/>
          </p:cNvSpPr>
          <p:nvPr>
            <p:ph idx="1"/>
          </p:nvPr>
        </p:nvSpPr>
        <p:spPr/>
        <p:txBody>
          <a:bodyPr/>
          <a:lstStyle/>
          <a:p>
            <a:r>
              <a:rPr lang="en-US" dirty="0"/>
              <a:t>Create a tornado diagram using the TRANSPOSE function with a Data Table</a:t>
            </a:r>
          </a:p>
          <a:p>
            <a:endParaRPr lang="en-US" dirty="0"/>
          </a:p>
          <a:p>
            <a:endParaRPr lang="en-US" dirty="0"/>
          </a:p>
        </p:txBody>
      </p:sp>
      <p:sp>
        <p:nvSpPr>
          <p:cNvPr id="3" name="Title 2">
            <a:extLst>
              <a:ext uri="{FF2B5EF4-FFF2-40B4-BE49-F238E27FC236}">
                <a16:creationId xmlns:a16="http://schemas.microsoft.com/office/drawing/2014/main" id="{D0D4B7B3-814F-4DE3-B811-A2C98820810A}"/>
              </a:ext>
            </a:extLst>
          </p:cNvPr>
          <p:cNvSpPr>
            <a:spLocks noGrp="1"/>
          </p:cNvSpPr>
          <p:nvPr>
            <p:ph type="title"/>
          </p:nvPr>
        </p:nvSpPr>
        <p:spPr/>
        <p:txBody>
          <a:bodyPr/>
          <a:lstStyle/>
          <a:p>
            <a:r>
              <a:rPr lang="en-US" dirty="0"/>
              <a:t>Tornado Diagram</a:t>
            </a:r>
          </a:p>
        </p:txBody>
      </p:sp>
      <p:pic>
        <p:nvPicPr>
          <p:cNvPr id="6" name="Picture 5">
            <a:extLst>
              <a:ext uri="{FF2B5EF4-FFF2-40B4-BE49-F238E27FC236}">
                <a16:creationId xmlns:a16="http://schemas.microsoft.com/office/drawing/2014/main" id="{C2D3E2A3-AAD7-4DC5-A7FE-4ABADAA0776D}"/>
              </a:ext>
            </a:extLst>
          </p:cNvPr>
          <p:cNvPicPr>
            <a:picLocks noChangeAspect="1"/>
          </p:cNvPicPr>
          <p:nvPr/>
        </p:nvPicPr>
        <p:blipFill>
          <a:blip r:embed="rId2"/>
          <a:stretch>
            <a:fillRect/>
          </a:stretch>
        </p:blipFill>
        <p:spPr>
          <a:xfrm>
            <a:off x="1451296" y="2282166"/>
            <a:ext cx="6014905" cy="4377449"/>
          </a:xfrm>
          <a:prstGeom prst="rect">
            <a:avLst/>
          </a:prstGeom>
        </p:spPr>
      </p:pic>
    </p:spTree>
    <p:extLst>
      <p:ext uri="{BB962C8B-B14F-4D97-AF65-F5344CB8AC3E}">
        <p14:creationId xmlns:p14="http://schemas.microsoft.com/office/powerpoint/2010/main" val="1790127209"/>
      </p:ext>
    </p:extLst>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9F4B465-24A1-4BFE-8177-33039C47E39A}"/>
              </a:ext>
            </a:extLst>
          </p:cNvPr>
          <p:cNvSpPr>
            <a:spLocks noGrp="1"/>
          </p:cNvSpPr>
          <p:nvPr>
            <p:ph idx="1"/>
          </p:nvPr>
        </p:nvSpPr>
        <p:spPr/>
        <p:txBody>
          <a:bodyPr/>
          <a:lstStyle/>
          <a:p>
            <a:r>
              <a:rPr lang="en-US" dirty="0"/>
              <a:t>Problem of not using INDEX</a:t>
            </a:r>
          </a:p>
          <a:p>
            <a:endParaRPr lang="en-US" dirty="0"/>
          </a:p>
        </p:txBody>
      </p:sp>
      <p:sp>
        <p:nvSpPr>
          <p:cNvPr id="3" name="Title 2">
            <a:extLst>
              <a:ext uri="{FF2B5EF4-FFF2-40B4-BE49-F238E27FC236}">
                <a16:creationId xmlns:a16="http://schemas.microsoft.com/office/drawing/2014/main" id="{232DE9DA-3FDE-4488-AF86-EA702E30FCAE}"/>
              </a:ext>
            </a:extLst>
          </p:cNvPr>
          <p:cNvSpPr>
            <a:spLocks noGrp="1"/>
          </p:cNvSpPr>
          <p:nvPr>
            <p:ph type="title"/>
          </p:nvPr>
        </p:nvSpPr>
        <p:spPr/>
        <p:txBody>
          <a:bodyPr/>
          <a:lstStyle/>
          <a:p>
            <a:endParaRPr lang="en-US" dirty="0"/>
          </a:p>
        </p:txBody>
      </p:sp>
      <p:sp>
        <p:nvSpPr>
          <p:cNvPr id="4" name="Slide Number Placeholder 3">
            <a:extLst>
              <a:ext uri="{FF2B5EF4-FFF2-40B4-BE49-F238E27FC236}">
                <a16:creationId xmlns:a16="http://schemas.microsoft.com/office/drawing/2014/main" id="{16C90572-8B92-4383-BC6B-FAB6AF759ADD}"/>
              </a:ext>
            </a:extLst>
          </p:cNvPr>
          <p:cNvSpPr>
            <a:spLocks noGrp="1"/>
          </p:cNvSpPr>
          <p:nvPr>
            <p:ph type="sldNum" sz="quarter" idx="12"/>
          </p:nvPr>
        </p:nvSpPr>
        <p:spPr/>
        <p:txBody>
          <a:bodyPr/>
          <a:lstStyle/>
          <a:p>
            <a:pPr algn="ctr"/>
            <a:fld id="{0C3A1854-6B63-4059-B360-A3C4972BF0FC}" type="slidenum">
              <a:rPr lang="ko-KR" altLang="en-US" smtClean="0"/>
              <a:pPr algn="ctr"/>
              <a:t>233</a:t>
            </a:fld>
            <a:endParaRPr lang="ko-KR" altLang="en-US" dirty="0"/>
          </a:p>
        </p:txBody>
      </p:sp>
      <p:pic>
        <p:nvPicPr>
          <p:cNvPr id="5" name="Picture 4">
            <a:extLst>
              <a:ext uri="{FF2B5EF4-FFF2-40B4-BE49-F238E27FC236}">
                <a16:creationId xmlns:a16="http://schemas.microsoft.com/office/drawing/2014/main" id="{B879B750-7447-4123-B301-D316D2D1D742}"/>
              </a:ext>
            </a:extLst>
          </p:cNvPr>
          <p:cNvPicPr>
            <a:picLocks noChangeAspect="1"/>
          </p:cNvPicPr>
          <p:nvPr/>
        </p:nvPicPr>
        <p:blipFill>
          <a:blip r:embed="rId2"/>
          <a:stretch>
            <a:fillRect/>
          </a:stretch>
        </p:blipFill>
        <p:spPr>
          <a:xfrm>
            <a:off x="324123" y="2154657"/>
            <a:ext cx="7991061" cy="3396541"/>
          </a:xfrm>
          <a:prstGeom prst="rect">
            <a:avLst/>
          </a:prstGeom>
        </p:spPr>
      </p:pic>
    </p:spTree>
    <p:extLst>
      <p:ext uri="{BB962C8B-B14F-4D97-AF65-F5344CB8AC3E}">
        <p14:creationId xmlns:p14="http://schemas.microsoft.com/office/powerpoint/2010/main" val="1121098312"/>
      </p:ext>
    </p:extLst>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2553B-B7AA-419C-8AD4-A5B1D688F228}"/>
              </a:ext>
            </a:extLst>
          </p:cNvPr>
          <p:cNvSpPr>
            <a:spLocks noGrp="1"/>
          </p:cNvSpPr>
          <p:nvPr>
            <p:ph type="title"/>
          </p:nvPr>
        </p:nvSpPr>
        <p:spPr/>
        <p:txBody>
          <a:bodyPr/>
          <a:lstStyle/>
          <a:p>
            <a:r>
              <a:rPr lang="en-US" dirty="0"/>
              <a:t>Session 10:  How to produce an analysis report for communication</a:t>
            </a:r>
          </a:p>
        </p:txBody>
      </p:sp>
    </p:spTree>
    <p:extLst>
      <p:ext uri="{BB962C8B-B14F-4D97-AF65-F5344CB8AC3E}">
        <p14:creationId xmlns:p14="http://schemas.microsoft.com/office/powerpoint/2010/main" val="3598502526"/>
      </p:ext>
    </p:extLst>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04C1FA7E-9A20-4D72-B34C-728FC1003C17}"/>
              </a:ext>
            </a:extLst>
          </p:cNvPr>
          <p:cNvSpPr>
            <a:spLocks noGrp="1"/>
          </p:cNvSpPr>
          <p:nvPr>
            <p:ph idx="1"/>
          </p:nvPr>
        </p:nvSpPr>
        <p:spPr/>
        <p:txBody>
          <a:bodyPr>
            <a:normAutofit fontScale="77500" lnSpcReduction="20000"/>
          </a:bodyPr>
          <a:lstStyle/>
          <a:p>
            <a:pPr lvl="0"/>
            <a:r>
              <a:rPr lang="en-JM" dirty="0"/>
              <a:t>What is essential and not essential in summarising project finance</a:t>
            </a:r>
            <a:endParaRPr lang="en-US" dirty="0"/>
          </a:p>
          <a:p>
            <a:pPr lvl="0"/>
            <a:r>
              <a:rPr lang="en-JM" dirty="0"/>
              <a:t>Displaying and understanding key operating drivers</a:t>
            </a:r>
            <a:endParaRPr lang="en-US" dirty="0"/>
          </a:p>
          <a:p>
            <a:pPr lvl="1"/>
            <a:r>
              <a:rPr lang="en-JM" dirty="0"/>
              <a:t>Capital Cost per kW</a:t>
            </a:r>
            <a:endParaRPr lang="en-US" dirty="0"/>
          </a:p>
          <a:p>
            <a:pPr lvl="1"/>
            <a:r>
              <a:rPr lang="en-JM" dirty="0"/>
              <a:t>Levelized cost per kWh</a:t>
            </a:r>
            <a:endParaRPr lang="en-US" dirty="0"/>
          </a:p>
          <a:p>
            <a:pPr lvl="1"/>
            <a:r>
              <a:rPr lang="en-JM" dirty="0"/>
              <a:t>Levelized cost of fixed and variable O&amp;M</a:t>
            </a:r>
            <a:endParaRPr lang="en-US" dirty="0"/>
          </a:p>
          <a:p>
            <a:pPr lvl="1"/>
            <a:r>
              <a:rPr lang="en-JM" dirty="0"/>
              <a:t>Plant availability</a:t>
            </a:r>
            <a:endParaRPr lang="en-US" dirty="0"/>
          </a:p>
          <a:p>
            <a:pPr lvl="1"/>
            <a:r>
              <a:rPr lang="en-JM" dirty="0"/>
              <a:t>Plant efficiency</a:t>
            </a:r>
            <a:endParaRPr lang="en-US" dirty="0"/>
          </a:p>
          <a:p>
            <a:pPr lvl="1"/>
            <a:r>
              <a:rPr lang="en-JM" dirty="0"/>
              <a:t>Capacity Factor and (resource in renewable)</a:t>
            </a:r>
            <a:endParaRPr lang="en-US" dirty="0"/>
          </a:p>
          <a:p>
            <a:pPr lvl="0"/>
            <a:r>
              <a:rPr lang="en-JM" dirty="0"/>
              <a:t>Understanding and presenting sources and uses to paint picture before construction</a:t>
            </a:r>
            <a:endParaRPr lang="en-US" dirty="0"/>
          </a:p>
          <a:p>
            <a:pPr lvl="0"/>
            <a:r>
              <a:rPr lang="en-JM" dirty="0"/>
              <a:t>Understanding and presenting CFADS versus debt service after construction</a:t>
            </a:r>
            <a:endParaRPr lang="en-US" dirty="0"/>
          </a:p>
          <a:p>
            <a:pPr lvl="0"/>
            <a:r>
              <a:rPr lang="en-JM" dirty="0"/>
              <a:t>Adding spinner boxes and drop down boxes for effective display of sensitivity and scenario analysis</a:t>
            </a:r>
            <a:endParaRPr lang="en-US" dirty="0"/>
          </a:p>
          <a:p>
            <a:endParaRPr lang="en-US" dirty="0"/>
          </a:p>
        </p:txBody>
      </p:sp>
      <p:sp>
        <p:nvSpPr>
          <p:cNvPr id="3" name="Title 2">
            <a:extLst>
              <a:ext uri="{FF2B5EF4-FFF2-40B4-BE49-F238E27FC236}">
                <a16:creationId xmlns:a16="http://schemas.microsoft.com/office/drawing/2014/main" id="{4A5D5A2A-B18E-493F-8148-A15C52B121D9}"/>
              </a:ext>
            </a:extLst>
          </p:cNvPr>
          <p:cNvSpPr>
            <a:spLocks noGrp="1"/>
          </p:cNvSpPr>
          <p:nvPr>
            <p:ph type="title"/>
          </p:nvPr>
        </p:nvSpPr>
        <p:spPr/>
        <p:txBody>
          <a:bodyPr/>
          <a:lstStyle/>
          <a:p>
            <a:r>
              <a:rPr lang="en-US" dirty="0"/>
              <a:t>Essentials in Summary Page</a:t>
            </a:r>
          </a:p>
        </p:txBody>
      </p:sp>
    </p:spTree>
    <p:extLst>
      <p:ext uri="{BB962C8B-B14F-4D97-AF65-F5344CB8AC3E}">
        <p14:creationId xmlns:p14="http://schemas.microsoft.com/office/powerpoint/2010/main" val="860818078"/>
      </p:ext>
    </p:extLst>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0F032080-C591-4C51-B97C-BAB017D09D9B}"/>
              </a:ext>
            </a:extLst>
          </p:cNvPr>
          <p:cNvSpPr>
            <a:spLocks noGrp="1"/>
          </p:cNvSpPr>
          <p:nvPr>
            <p:ph idx="1"/>
          </p:nvPr>
        </p:nvSpPr>
        <p:spPr/>
        <p:txBody>
          <a:bodyPr>
            <a:normAutofit fontScale="77500" lnSpcReduction="20000"/>
          </a:bodyPr>
          <a:lstStyle/>
          <a:p>
            <a:r>
              <a:rPr lang="en-US" dirty="0"/>
              <a:t>Renewable</a:t>
            </a:r>
          </a:p>
          <a:p>
            <a:pPr lvl="1"/>
            <a:r>
              <a:rPr lang="en-US" dirty="0"/>
              <a:t>Cost per kW</a:t>
            </a:r>
          </a:p>
          <a:p>
            <a:pPr lvl="1"/>
            <a:r>
              <a:rPr lang="en-US" dirty="0"/>
              <a:t>O&amp;M cost per kW-year fixed</a:t>
            </a:r>
          </a:p>
          <a:p>
            <a:pPr lvl="1"/>
            <a:r>
              <a:rPr lang="en-US" dirty="0"/>
              <a:t>Including and excluding other costs</a:t>
            </a:r>
          </a:p>
          <a:p>
            <a:pPr lvl="1"/>
            <a:r>
              <a:rPr lang="en-US" dirty="0"/>
              <a:t>Capacity factor or yield (kWh/kW)</a:t>
            </a:r>
          </a:p>
          <a:p>
            <a:pPr lvl="1"/>
            <a:r>
              <a:rPr lang="en-US" dirty="0"/>
              <a:t>Carrying Charge</a:t>
            </a:r>
          </a:p>
          <a:p>
            <a:r>
              <a:rPr lang="en-US" dirty="0"/>
              <a:t>Thermal</a:t>
            </a:r>
          </a:p>
          <a:p>
            <a:pPr lvl="1"/>
            <a:r>
              <a:rPr lang="en-US" dirty="0"/>
              <a:t>Cost per kW</a:t>
            </a:r>
          </a:p>
          <a:p>
            <a:pPr lvl="1"/>
            <a:r>
              <a:rPr lang="en-US" dirty="0"/>
              <a:t>Heat Rate (energy content in (BTU)/output (kWh)</a:t>
            </a:r>
          </a:p>
          <a:p>
            <a:pPr lvl="1"/>
            <a:r>
              <a:rPr lang="en-US" dirty="0"/>
              <a:t>Fuel price per energy content</a:t>
            </a:r>
          </a:p>
          <a:p>
            <a:pPr lvl="1"/>
            <a:r>
              <a:rPr lang="en-US" dirty="0"/>
              <a:t>Fixed O&amp;M cost per kW-year</a:t>
            </a:r>
          </a:p>
          <a:p>
            <a:pPr lvl="1"/>
            <a:r>
              <a:rPr lang="en-US" dirty="0"/>
              <a:t>Variable O&amp;M cost per MWH</a:t>
            </a:r>
          </a:p>
          <a:p>
            <a:pPr lvl="1"/>
            <a:r>
              <a:rPr lang="en-US" dirty="0"/>
              <a:t>Availability Factor</a:t>
            </a:r>
          </a:p>
          <a:p>
            <a:pPr lvl="1"/>
            <a:r>
              <a:rPr lang="en-US" dirty="0"/>
              <a:t>Carrying Charge</a:t>
            </a:r>
          </a:p>
          <a:p>
            <a:r>
              <a:rPr lang="en-US" dirty="0"/>
              <a:t>Should be presented, but generally are not</a:t>
            </a:r>
          </a:p>
        </p:txBody>
      </p:sp>
      <p:sp>
        <p:nvSpPr>
          <p:cNvPr id="3" name="Title 2">
            <a:extLst>
              <a:ext uri="{FF2B5EF4-FFF2-40B4-BE49-F238E27FC236}">
                <a16:creationId xmlns:a16="http://schemas.microsoft.com/office/drawing/2014/main" id="{487C499F-663E-4270-8D26-E37890A5D253}"/>
              </a:ext>
            </a:extLst>
          </p:cNvPr>
          <p:cNvSpPr>
            <a:spLocks noGrp="1"/>
          </p:cNvSpPr>
          <p:nvPr>
            <p:ph type="title"/>
          </p:nvPr>
        </p:nvSpPr>
        <p:spPr/>
        <p:txBody>
          <a:bodyPr/>
          <a:lstStyle/>
          <a:p>
            <a:r>
              <a:rPr lang="en-US" dirty="0"/>
              <a:t>Electricity Cost Drivers</a:t>
            </a:r>
          </a:p>
        </p:txBody>
      </p:sp>
    </p:spTree>
    <p:extLst>
      <p:ext uri="{BB962C8B-B14F-4D97-AF65-F5344CB8AC3E}">
        <p14:creationId xmlns:p14="http://schemas.microsoft.com/office/powerpoint/2010/main" val="855386479"/>
      </p:ext>
    </p:extLst>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10CBBDB-3934-4626-A501-D68A70AF52BB}"/>
              </a:ext>
            </a:extLst>
          </p:cNvPr>
          <p:cNvSpPr>
            <a:spLocks noGrp="1"/>
          </p:cNvSpPr>
          <p:nvPr>
            <p:ph idx="1"/>
          </p:nvPr>
        </p:nvSpPr>
        <p:spPr/>
        <p:txBody>
          <a:bodyPr>
            <a:normAutofit fontScale="92500"/>
          </a:bodyPr>
          <a:lstStyle/>
          <a:p>
            <a:r>
              <a:rPr lang="en-US" dirty="0"/>
              <a:t>General LCOE formula:</a:t>
            </a:r>
          </a:p>
          <a:p>
            <a:pPr lvl="1"/>
            <a:r>
              <a:rPr lang="en-US" dirty="0"/>
              <a:t>Nominal LCOE = NPV(Revenues)/NPV(MWH)</a:t>
            </a:r>
          </a:p>
          <a:p>
            <a:pPr lvl="1"/>
            <a:r>
              <a:rPr lang="en-US" dirty="0"/>
              <a:t>Real LCOE = NPV(Revenues)/NPV(Real MWH)</a:t>
            </a:r>
          </a:p>
          <a:p>
            <a:r>
              <a:rPr lang="en-US" dirty="0"/>
              <a:t>Can use formula this for any item:</a:t>
            </a:r>
          </a:p>
          <a:p>
            <a:pPr lvl="1"/>
            <a:r>
              <a:rPr lang="en-US" dirty="0"/>
              <a:t>Nominal Fixed O&amp;M = NPV(Fixed Cost)/NPV(kW)</a:t>
            </a:r>
          </a:p>
          <a:p>
            <a:pPr lvl="1"/>
            <a:r>
              <a:rPr lang="en-US" dirty="0"/>
              <a:t>Real Fixed O&amp;M = NPV(Fixed Cost)/NPV(Real kW)</a:t>
            </a:r>
          </a:p>
          <a:p>
            <a:pPr lvl="1"/>
            <a:r>
              <a:rPr lang="en-US" dirty="0"/>
              <a:t>Variable O&amp;M = NPV(Variable Cost)/NPV(kW)</a:t>
            </a:r>
          </a:p>
          <a:p>
            <a:endParaRPr lang="en-US" dirty="0"/>
          </a:p>
          <a:p>
            <a:r>
              <a:rPr lang="en-US" dirty="0"/>
              <a:t>.</a:t>
            </a:r>
          </a:p>
        </p:txBody>
      </p:sp>
      <p:sp>
        <p:nvSpPr>
          <p:cNvPr id="3" name="Title 2">
            <a:extLst>
              <a:ext uri="{FF2B5EF4-FFF2-40B4-BE49-F238E27FC236}">
                <a16:creationId xmlns:a16="http://schemas.microsoft.com/office/drawing/2014/main" id="{B83D374A-62AA-4029-BA47-D43D4383E803}"/>
              </a:ext>
            </a:extLst>
          </p:cNvPr>
          <p:cNvSpPr>
            <a:spLocks noGrp="1"/>
          </p:cNvSpPr>
          <p:nvPr>
            <p:ph type="title"/>
          </p:nvPr>
        </p:nvSpPr>
        <p:spPr/>
        <p:txBody>
          <a:bodyPr/>
          <a:lstStyle/>
          <a:p>
            <a:r>
              <a:rPr lang="en-US" dirty="0"/>
              <a:t>Use of LCOE for Comparing Items</a:t>
            </a:r>
          </a:p>
        </p:txBody>
      </p:sp>
      <p:sp>
        <p:nvSpPr>
          <p:cNvPr id="4" name="Slide Number Placeholder 3">
            <a:extLst>
              <a:ext uri="{FF2B5EF4-FFF2-40B4-BE49-F238E27FC236}">
                <a16:creationId xmlns:a16="http://schemas.microsoft.com/office/drawing/2014/main" id="{0CFB0898-E967-4758-BE21-6BC6171E35D2}"/>
              </a:ext>
            </a:extLst>
          </p:cNvPr>
          <p:cNvSpPr>
            <a:spLocks noGrp="1"/>
          </p:cNvSpPr>
          <p:nvPr>
            <p:ph type="sldNum" sz="quarter" idx="12"/>
          </p:nvPr>
        </p:nvSpPr>
        <p:spPr/>
        <p:txBody>
          <a:bodyPr/>
          <a:lstStyle/>
          <a:p>
            <a:pPr algn="ctr"/>
            <a:fld id="{0C3A1854-6B63-4059-B360-A3C4972BF0FC}" type="slidenum">
              <a:rPr lang="ko-KR" altLang="en-US" smtClean="0"/>
              <a:pPr algn="ctr"/>
              <a:t>237</a:t>
            </a:fld>
            <a:endParaRPr lang="ko-KR" altLang="en-US" dirty="0"/>
          </a:p>
        </p:txBody>
      </p:sp>
    </p:spTree>
    <p:extLst>
      <p:ext uri="{BB962C8B-B14F-4D97-AF65-F5344CB8AC3E}">
        <p14:creationId xmlns:p14="http://schemas.microsoft.com/office/powerpoint/2010/main" val="3636523098"/>
      </p:ext>
    </p:extLst>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CF1D43C9-44D2-4F1D-9201-9AEFF8F64500}"/>
              </a:ext>
            </a:extLst>
          </p:cNvPr>
          <p:cNvSpPr>
            <a:spLocks noGrp="1"/>
          </p:cNvSpPr>
          <p:nvPr>
            <p:ph idx="1"/>
          </p:nvPr>
        </p:nvSpPr>
        <p:spPr/>
        <p:txBody>
          <a:bodyPr/>
          <a:lstStyle/>
          <a:p>
            <a:r>
              <a:rPr lang="en-US" dirty="0"/>
              <a:t>No LCOE, cost per kW, O&amp;M cost, tariff cost</a:t>
            </a:r>
          </a:p>
        </p:txBody>
      </p:sp>
      <p:sp>
        <p:nvSpPr>
          <p:cNvPr id="3" name="Title 2">
            <a:extLst>
              <a:ext uri="{FF2B5EF4-FFF2-40B4-BE49-F238E27FC236}">
                <a16:creationId xmlns:a16="http://schemas.microsoft.com/office/drawing/2014/main" id="{CD561EBB-5FA9-4023-9247-76AF5ADF1C42}"/>
              </a:ext>
            </a:extLst>
          </p:cNvPr>
          <p:cNvSpPr>
            <a:spLocks noGrp="1"/>
          </p:cNvSpPr>
          <p:nvPr>
            <p:ph type="title"/>
          </p:nvPr>
        </p:nvSpPr>
        <p:spPr/>
        <p:txBody>
          <a:bodyPr/>
          <a:lstStyle/>
          <a:p>
            <a:endParaRPr lang="en-US" dirty="0"/>
          </a:p>
        </p:txBody>
      </p:sp>
    </p:spTree>
    <p:extLst>
      <p:ext uri="{BB962C8B-B14F-4D97-AF65-F5344CB8AC3E}">
        <p14:creationId xmlns:p14="http://schemas.microsoft.com/office/powerpoint/2010/main" val="3979508279"/>
      </p:ext>
    </p:extLst>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9A5C7B6-4BB9-4DED-9288-533225700599}"/>
              </a:ext>
            </a:extLst>
          </p:cNvPr>
          <p:cNvSpPr>
            <a:spLocks noGrp="1"/>
          </p:cNvSpPr>
          <p:nvPr>
            <p:ph type="title"/>
          </p:nvPr>
        </p:nvSpPr>
        <p:spPr/>
        <p:txBody>
          <a:bodyPr/>
          <a:lstStyle/>
          <a:p>
            <a:r>
              <a:rPr lang="en-US" dirty="0"/>
              <a:t>Session 5:  Life-cycle of a Financial Model</a:t>
            </a:r>
          </a:p>
        </p:txBody>
      </p:sp>
      <p:sp>
        <p:nvSpPr>
          <p:cNvPr id="4" name="Slide Number Placeholder 3">
            <a:extLst>
              <a:ext uri="{FF2B5EF4-FFF2-40B4-BE49-F238E27FC236}">
                <a16:creationId xmlns:a16="http://schemas.microsoft.com/office/drawing/2014/main" id="{8A4979D4-3EEA-4EC8-9F4E-239E3F6AF357}"/>
              </a:ext>
            </a:extLst>
          </p:cNvPr>
          <p:cNvSpPr>
            <a:spLocks noGrp="1"/>
          </p:cNvSpPr>
          <p:nvPr>
            <p:ph type="sldNum" sz="quarter" idx="4294967295"/>
          </p:nvPr>
        </p:nvSpPr>
        <p:spPr>
          <a:xfrm>
            <a:off x="8597900" y="6483350"/>
            <a:ext cx="546100" cy="266700"/>
          </a:xfrm>
          <a:prstGeom prst="rect">
            <a:avLst/>
          </a:prstGeom>
        </p:spPr>
        <p:txBody>
          <a:bodyPr/>
          <a:lstStyle/>
          <a:p>
            <a:pPr algn="ctr"/>
            <a:fld id="{0C3A1854-6B63-4059-B360-A3C4972BF0FC}" type="slidenum">
              <a:rPr lang="ko-KR" altLang="en-US" smtClean="0"/>
              <a:pPr algn="ctr"/>
              <a:t>239</a:t>
            </a:fld>
            <a:endParaRPr lang="ko-KR" altLang="en-US" dirty="0"/>
          </a:p>
        </p:txBody>
      </p:sp>
    </p:spTree>
    <p:extLst>
      <p:ext uri="{BB962C8B-B14F-4D97-AF65-F5344CB8AC3E}">
        <p14:creationId xmlns:p14="http://schemas.microsoft.com/office/powerpoint/2010/main" val="8753778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8D27916-E02A-42CC-B627-CAE0BBEF26C2}"/>
              </a:ext>
            </a:extLst>
          </p:cNvPr>
          <p:cNvSpPr>
            <a:spLocks noGrp="1"/>
          </p:cNvSpPr>
          <p:nvPr>
            <p:ph type="title"/>
          </p:nvPr>
        </p:nvSpPr>
        <p:spPr/>
        <p:txBody>
          <a:bodyPr/>
          <a:lstStyle/>
          <a:p>
            <a:pPr algn="ctr"/>
            <a:r>
              <a:rPr lang="en-US" b="1" dirty="0">
                <a:latin typeface="+mn-lt"/>
              </a:rPr>
              <a:t>No Best Practice Nonsense: Lazy Rule</a:t>
            </a:r>
          </a:p>
        </p:txBody>
      </p:sp>
      <p:sp>
        <p:nvSpPr>
          <p:cNvPr id="2" name="Content Placeholder 1">
            <a:extLst>
              <a:ext uri="{FF2B5EF4-FFF2-40B4-BE49-F238E27FC236}">
                <a16:creationId xmlns:a16="http://schemas.microsoft.com/office/drawing/2014/main" id="{0973E4CF-9C25-41C9-82CD-DD462AFA68C4}"/>
              </a:ext>
            </a:extLst>
          </p:cNvPr>
          <p:cNvSpPr>
            <a:spLocks noGrp="1"/>
          </p:cNvSpPr>
          <p:nvPr>
            <p:ph sz="half" idx="1"/>
          </p:nvPr>
        </p:nvSpPr>
        <p:spPr>
          <a:xfrm>
            <a:off x="327990" y="2047460"/>
            <a:ext cx="4429061" cy="4055165"/>
          </a:xfrm>
        </p:spPr>
        <p:txBody>
          <a:bodyPr>
            <a:normAutofit fontScale="92500"/>
          </a:bodyPr>
          <a:lstStyle/>
          <a:p>
            <a:r>
              <a:rPr lang="en-US" dirty="0"/>
              <a:t>There are many ways in excel to do things.  Find the fastest and easiest way to do it.</a:t>
            </a:r>
          </a:p>
          <a:p>
            <a:pPr lvl="1"/>
            <a:r>
              <a:rPr lang="en-US" dirty="0"/>
              <a:t>Often use short cut like Alt,E, IS</a:t>
            </a:r>
          </a:p>
          <a:p>
            <a:pPr lvl="1"/>
            <a:r>
              <a:rPr lang="en-US" dirty="0"/>
              <a:t>Sometimes use the mouse</a:t>
            </a:r>
          </a:p>
          <a:p>
            <a:pPr lvl="1"/>
            <a:r>
              <a:rPr lang="en-US" dirty="0"/>
              <a:t>Use entire row or column when you can</a:t>
            </a:r>
          </a:p>
          <a:p>
            <a:pPr lvl="1"/>
            <a:r>
              <a:rPr lang="en-US" dirty="0"/>
              <a:t>Use TRUE/FALSE instead of IF: =1=1 is TRUE</a:t>
            </a:r>
          </a:p>
          <a:p>
            <a:pPr lvl="2"/>
            <a:r>
              <a:rPr lang="en-US" dirty="0"/>
              <a:t>True is 1</a:t>
            </a:r>
          </a:p>
          <a:p>
            <a:pPr lvl="2"/>
            <a:r>
              <a:rPr lang="en-US" dirty="0"/>
              <a:t>False is 0</a:t>
            </a:r>
          </a:p>
          <a:p>
            <a:pPr lvl="1"/>
            <a:endParaRPr lang="en-US" dirty="0"/>
          </a:p>
        </p:txBody>
      </p:sp>
      <p:sp>
        <p:nvSpPr>
          <p:cNvPr id="7" name="Content Placeholder 6">
            <a:extLst>
              <a:ext uri="{FF2B5EF4-FFF2-40B4-BE49-F238E27FC236}">
                <a16:creationId xmlns:a16="http://schemas.microsoft.com/office/drawing/2014/main" id="{F384FA8C-8BD6-4A4B-9AE6-50A774FCF8EC}"/>
              </a:ext>
            </a:extLst>
          </p:cNvPr>
          <p:cNvSpPr>
            <a:spLocks noGrp="1"/>
          </p:cNvSpPr>
          <p:nvPr>
            <p:ph sz="half" idx="2"/>
          </p:nvPr>
        </p:nvSpPr>
        <p:spPr>
          <a:xfrm>
            <a:off x="5150125" y="2164010"/>
            <a:ext cx="3881879" cy="1492577"/>
          </a:xfrm>
        </p:spPr>
        <p:txBody>
          <a:bodyPr>
            <a:normAutofit fontScale="92500"/>
          </a:bodyPr>
          <a:lstStyle/>
          <a:p>
            <a:r>
              <a:rPr lang="en-US" sz="4400" dirty="0"/>
              <a:t>Find the Laziest Way</a:t>
            </a:r>
          </a:p>
        </p:txBody>
      </p:sp>
      <p:sp>
        <p:nvSpPr>
          <p:cNvPr id="4" name="Slide Number Placeholder 3">
            <a:extLst>
              <a:ext uri="{FF2B5EF4-FFF2-40B4-BE49-F238E27FC236}">
                <a16:creationId xmlns:a16="http://schemas.microsoft.com/office/drawing/2014/main" id="{1CBCE81E-4B19-49CC-8695-DFD210471DCA}"/>
              </a:ext>
            </a:extLst>
          </p:cNvPr>
          <p:cNvSpPr>
            <a:spLocks noGrp="1"/>
          </p:cNvSpPr>
          <p:nvPr>
            <p:ph type="sldNum" sz="quarter" idx="4294967295"/>
          </p:nvPr>
        </p:nvSpPr>
        <p:spPr>
          <a:xfrm>
            <a:off x="8221663" y="6478588"/>
            <a:ext cx="922337" cy="312737"/>
          </a:xfrm>
          <a:prstGeom prst="rect">
            <a:avLst/>
          </a:prstGeom>
        </p:spPr>
        <p:txBody>
          <a:bodyPr/>
          <a:lstStyle/>
          <a:p>
            <a:pPr algn="ctr"/>
            <a:fld id="{0C3A1854-6B63-4059-B360-A3C4972BF0FC}" type="slidenum">
              <a:rPr lang="ko-KR" altLang="en-US" smtClean="0"/>
              <a:pPr algn="ctr"/>
              <a:t>24</a:t>
            </a:fld>
            <a:endParaRPr lang="ko-KR" altLang="en-US" dirty="0"/>
          </a:p>
        </p:txBody>
      </p:sp>
      <p:pic>
        <p:nvPicPr>
          <p:cNvPr id="5" name="Picture 4">
            <a:extLst>
              <a:ext uri="{FF2B5EF4-FFF2-40B4-BE49-F238E27FC236}">
                <a16:creationId xmlns:a16="http://schemas.microsoft.com/office/drawing/2014/main" id="{18E9AE8E-9756-47D3-B5C9-83CCCC33B01F}"/>
              </a:ext>
            </a:extLst>
          </p:cNvPr>
          <p:cNvPicPr>
            <a:picLocks noChangeAspect="1"/>
          </p:cNvPicPr>
          <p:nvPr/>
        </p:nvPicPr>
        <p:blipFill>
          <a:blip r:embed="rId2"/>
          <a:stretch>
            <a:fillRect/>
          </a:stretch>
        </p:blipFill>
        <p:spPr>
          <a:xfrm>
            <a:off x="4757051" y="3773136"/>
            <a:ext cx="4386949" cy="2514158"/>
          </a:xfrm>
          <a:prstGeom prst="rect">
            <a:avLst/>
          </a:prstGeom>
        </p:spPr>
      </p:pic>
    </p:spTree>
    <p:extLst>
      <p:ext uri="{BB962C8B-B14F-4D97-AF65-F5344CB8AC3E}">
        <p14:creationId xmlns:p14="http://schemas.microsoft.com/office/powerpoint/2010/main" val="4209652187"/>
      </p:ext>
    </p:extLst>
  </p:cSld>
  <p:clrMapOvr>
    <a:masterClrMapping/>
  </p:clrMapOvr>
  <p:transition>
    <p:zoom/>
  </p:transition>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1"/>
          <p:cNvGraphicFramePr>
            <a:graphicFrameLocks noGrp="1"/>
          </p:cNvGraphicFramePr>
          <p:nvPr>
            <p:ph idx="1"/>
            <p:extLst/>
          </p:nvPr>
        </p:nvGraphicFramePr>
        <p:xfrm>
          <a:off x="731838" y="1055688"/>
          <a:ext cx="7902575" cy="49133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a:extLst>
              <a:ext uri="{FF2B5EF4-FFF2-40B4-BE49-F238E27FC236}">
                <a16:creationId xmlns:a16="http://schemas.microsoft.com/office/drawing/2014/main" id="{9B7E5803-8A2A-4F81-BDAB-8E7E557E24D4}"/>
              </a:ext>
            </a:extLst>
          </p:cNvPr>
          <p:cNvSpPr>
            <a:spLocks noGrp="1"/>
          </p:cNvSpPr>
          <p:nvPr>
            <p:ph type="sldNum" sz="quarter" idx="12"/>
          </p:nvPr>
        </p:nvSpPr>
        <p:spPr/>
        <p:txBody>
          <a:bodyPr vert="horz" lIns="91440" tIns="45720" rIns="91440" bIns="45720" rtlCol="0" anchor="ctr">
            <a:normAutofit lnSpcReduction="10000"/>
          </a:bodyPr>
          <a:lstStyle/>
          <a:p>
            <a:pPr algn="r" defTabSz="914400">
              <a:spcAft>
                <a:spcPts val="600"/>
              </a:spcAft>
            </a:pPr>
            <a:fld id="{0C3A1854-6B63-4059-B360-A3C4972BF0FC}" type="slidenum">
              <a:rPr lang="en-US" altLang="ko-KR" sz="1200">
                <a:solidFill>
                  <a:schemeClr val="bg1"/>
                </a:solidFill>
              </a:rPr>
              <a:pPr algn="r" defTabSz="914400">
                <a:spcAft>
                  <a:spcPts val="600"/>
                </a:spcAft>
              </a:pPr>
              <a:t>240</a:t>
            </a:fld>
            <a:endParaRPr lang="en-US" altLang="ko-KR" sz="1200" dirty="0">
              <a:solidFill>
                <a:schemeClr val="bg1"/>
              </a:solidFill>
            </a:endParaRPr>
          </a:p>
        </p:txBody>
      </p:sp>
      <p:sp>
        <p:nvSpPr>
          <p:cNvPr id="3" name="Title 2">
            <a:extLst>
              <a:ext uri="{FF2B5EF4-FFF2-40B4-BE49-F238E27FC236}">
                <a16:creationId xmlns:a16="http://schemas.microsoft.com/office/drawing/2014/main" id="{AFD7EA38-F494-40CE-8353-AB369E36C385}"/>
              </a:ext>
            </a:extLst>
          </p:cNvPr>
          <p:cNvSpPr>
            <a:spLocks noGrp="1"/>
          </p:cNvSpPr>
          <p:nvPr>
            <p:ph type="title"/>
          </p:nvPr>
        </p:nvSpPr>
        <p:spPr/>
        <p:txBody>
          <a:bodyPr/>
          <a:lstStyle/>
          <a:p>
            <a:r>
              <a:rPr lang="en-US" dirty="0"/>
              <a:t>Adding Actuals to a Model</a:t>
            </a:r>
          </a:p>
        </p:txBody>
      </p:sp>
    </p:spTree>
    <p:extLst>
      <p:ext uri="{BB962C8B-B14F-4D97-AF65-F5344CB8AC3E}">
        <p14:creationId xmlns:p14="http://schemas.microsoft.com/office/powerpoint/2010/main" val="284458283"/>
      </p:ext>
    </p:extLst>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1"/>
          <p:cNvGraphicFramePr>
            <a:graphicFrameLocks noGrp="1"/>
          </p:cNvGraphicFramePr>
          <p:nvPr>
            <p:ph idx="1"/>
            <p:extLst/>
          </p:nvPr>
        </p:nvGraphicFramePr>
        <p:xfrm>
          <a:off x="731838" y="1055688"/>
          <a:ext cx="7902575" cy="49133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a:extLst>
              <a:ext uri="{FF2B5EF4-FFF2-40B4-BE49-F238E27FC236}">
                <a16:creationId xmlns:a16="http://schemas.microsoft.com/office/drawing/2014/main" id="{E4E81E67-C315-4F2E-9392-A99094E71BBB}"/>
              </a:ext>
            </a:extLst>
          </p:cNvPr>
          <p:cNvSpPr>
            <a:spLocks noGrp="1"/>
          </p:cNvSpPr>
          <p:nvPr>
            <p:ph type="title"/>
          </p:nvPr>
        </p:nvSpPr>
        <p:spPr/>
        <p:txBody>
          <a:bodyPr vert="horz" lIns="91440" tIns="45720" rIns="91440" bIns="45720" rtlCol="0" anchor="ctr">
            <a:normAutofit fontScale="90000"/>
          </a:bodyPr>
          <a:lstStyle/>
          <a:p>
            <a:pPr algn="l"/>
            <a:r>
              <a:rPr lang="en-US" sz="4400" kern="1200" dirty="0">
                <a:solidFill>
                  <a:schemeClr val="tx1"/>
                </a:solidFill>
                <a:latin typeface="+mj-lt"/>
                <a:ea typeface="+mj-ea"/>
                <a:cs typeface="+mj-cs"/>
              </a:rPr>
              <a:t>What Not to Do</a:t>
            </a:r>
          </a:p>
        </p:txBody>
      </p:sp>
      <p:sp>
        <p:nvSpPr>
          <p:cNvPr id="4" name="Slide Number Placeholder 3">
            <a:extLst>
              <a:ext uri="{FF2B5EF4-FFF2-40B4-BE49-F238E27FC236}">
                <a16:creationId xmlns:a16="http://schemas.microsoft.com/office/drawing/2014/main" id="{3D3A5F67-ACF3-4C10-B74B-7E7B3EF8405F}"/>
              </a:ext>
            </a:extLst>
          </p:cNvPr>
          <p:cNvSpPr>
            <a:spLocks noGrp="1"/>
          </p:cNvSpPr>
          <p:nvPr>
            <p:ph type="sldNum" sz="quarter" idx="12"/>
          </p:nvPr>
        </p:nvSpPr>
        <p:spPr/>
        <p:txBody>
          <a:bodyPr vert="horz" lIns="91440" tIns="45720" rIns="91440" bIns="45720" rtlCol="0" anchor="ctr">
            <a:normAutofit lnSpcReduction="10000"/>
          </a:bodyPr>
          <a:lstStyle/>
          <a:p>
            <a:pPr algn="r" defTabSz="914400">
              <a:spcAft>
                <a:spcPts val="600"/>
              </a:spcAft>
            </a:pPr>
            <a:fld id="{0C3A1854-6B63-4059-B360-A3C4972BF0FC}" type="slidenum">
              <a:rPr lang="en-US" altLang="ko-KR" sz="1200">
                <a:solidFill>
                  <a:schemeClr val="tx1">
                    <a:tint val="75000"/>
                  </a:schemeClr>
                </a:solidFill>
              </a:rPr>
              <a:pPr algn="r" defTabSz="914400">
                <a:spcAft>
                  <a:spcPts val="600"/>
                </a:spcAft>
              </a:pPr>
              <a:t>241</a:t>
            </a:fld>
            <a:endParaRPr lang="en-US" altLang="ko-KR" sz="1200" dirty="0">
              <a:solidFill>
                <a:schemeClr val="tx1">
                  <a:tint val="75000"/>
                </a:schemeClr>
              </a:solidFill>
            </a:endParaRPr>
          </a:p>
        </p:txBody>
      </p:sp>
    </p:spTree>
    <p:extLst>
      <p:ext uri="{BB962C8B-B14F-4D97-AF65-F5344CB8AC3E}">
        <p14:creationId xmlns:p14="http://schemas.microsoft.com/office/powerpoint/2010/main" val="247806751"/>
      </p:ext>
    </p:extLst>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6">
            <a:extLst>
              <a:ext uri="{FF2B5EF4-FFF2-40B4-BE49-F238E27FC236}">
                <a16:creationId xmlns:a16="http://schemas.microsoft.com/office/drawing/2014/main" id="{B88DCDC2-EA62-40FB-8BE7-9A4EC9210288}"/>
              </a:ext>
            </a:extLst>
          </p:cNvPr>
          <p:cNvPicPr>
            <a:picLocks noChangeAspect="1"/>
          </p:cNvPicPr>
          <p:nvPr/>
        </p:nvPicPr>
        <p:blipFill>
          <a:blip r:embed="rId2"/>
          <a:stretch>
            <a:fillRect/>
          </a:stretch>
        </p:blipFill>
        <p:spPr>
          <a:xfrm>
            <a:off x="5872163" y="3421005"/>
            <a:ext cx="3031807" cy="2204834"/>
          </a:xfrm>
          <a:prstGeom prst="rect">
            <a:avLst/>
          </a:prstGeom>
        </p:spPr>
      </p:pic>
      <p:pic>
        <p:nvPicPr>
          <p:cNvPr id="8" name="Content Placeholder 7">
            <a:extLst>
              <a:ext uri="{FF2B5EF4-FFF2-40B4-BE49-F238E27FC236}">
                <a16:creationId xmlns:a16="http://schemas.microsoft.com/office/drawing/2014/main" id="{E6D1AAF1-D2A4-4F0B-ADFB-43C80ED56D38}"/>
              </a:ext>
            </a:extLst>
          </p:cNvPr>
          <p:cNvPicPr>
            <a:picLocks noGrp="1" noChangeAspect="1"/>
          </p:cNvPicPr>
          <p:nvPr>
            <p:ph sz="quarter" idx="4"/>
          </p:nvPr>
        </p:nvPicPr>
        <p:blipFill>
          <a:blip r:embed="rId3"/>
          <a:stretch>
            <a:fillRect/>
          </a:stretch>
        </p:blipFill>
        <p:spPr>
          <a:xfrm>
            <a:off x="5872163" y="347492"/>
            <a:ext cx="3031807" cy="2204834"/>
          </a:xfrm>
          <a:prstGeom prst="rect">
            <a:avLst/>
          </a:prstGeom>
        </p:spPr>
      </p:pic>
      <p:sp>
        <p:nvSpPr>
          <p:cNvPr id="2" name="Title 1">
            <a:extLst>
              <a:ext uri="{FF2B5EF4-FFF2-40B4-BE49-F238E27FC236}">
                <a16:creationId xmlns:a16="http://schemas.microsoft.com/office/drawing/2014/main" id="{5FD81E62-0937-46F5-ACB1-E7E7B5F7D21B}"/>
              </a:ext>
            </a:extLst>
          </p:cNvPr>
          <p:cNvSpPr>
            <a:spLocks noGrp="1"/>
          </p:cNvSpPr>
          <p:nvPr>
            <p:ph type="title"/>
          </p:nvPr>
        </p:nvSpPr>
        <p:spPr>
          <a:xfrm>
            <a:off x="616137" y="640263"/>
            <a:ext cx="4653738" cy="1344975"/>
          </a:xfrm>
        </p:spPr>
        <p:txBody>
          <a:bodyPr vert="horz" lIns="91440" tIns="45720" rIns="91440" bIns="45720" rtlCol="0" anchor="ctr">
            <a:normAutofit/>
          </a:bodyPr>
          <a:lstStyle/>
          <a:p>
            <a:r>
              <a:rPr lang="en-US" sz="3200" dirty="0">
                <a:latin typeface="+mj-lt"/>
                <a:cs typeface="+mj-cs"/>
              </a:rPr>
              <a:t>Illustration of Revised Construction Expenditure</a:t>
            </a:r>
          </a:p>
        </p:txBody>
      </p:sp>
      <p:sp>
        <p:nvSpPr>
          <p:cNvPr id="19" name="Content Placeholder 12"/>
          <p:cNvSpPr>
            <a:spLocks noGrp="1"/>
          </p:cNvSpPr>
          <p:nvPr>
            <p:ph sz="half" idx="2"/>
          </p:nvPr>
        </p:nvSpPr>
        <p:spPr>
          <a:xfrm>
            <a:off x="616136" y="2121762"/>
            <a:ext cx="4653738" cy="3626917"/>
          </a:xfrm>
        </p:spPr>
        <p:txBody>
          <a:bodyPr vert="horz" lIns="91440" tIns="45720" rIns="91440" bIns="45720" rtlCol="0">
            <a:normAutofit/>
          </a:bodyPr>
          <a:lstStyle/>
          <a:p>
            <a:r>
              <a:rPr lang="en-US" sz="2100" dirty="0"/>
              <a:t>The actual and revised line (the blue lines) demonstrate how the forecasted construction expenditures are adjusted so that the total (underneath the integral of the lines) is the total EPC cost.</a:t>
            </a:r>
          </a:p>
        </p:txBody>
      </p:sp>
    </p:spTree>
    <p:extLst>
      <p:ext uri="{BB962C8B-B14F-4D97-AF65-F5344CB8AC3E}">
        <p14:creationId xmlns:p14="http://schemas.microsoft.com/office/powerpoint/2010/main" val="1940503825"/>
      </p:ext>
    </p:extLst>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1"/>
          <p:cNvGraphicFramePr>
            <a:graphicFrameLocks noGrp="1"/>
          </p:cNvGraphicFramePr>
          <p:nvPr>
            <p:ph idx="1"/>
            <p:extLst/>
          </p:nvPr>
        </p:nvGraphicFramePr>
        <p:xfrm>
          <a:off x="628650" y="2022475"/>
          <a:ext cx="7886700" cy="41544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a:extLst>
              <a:ext uri="{FF2B5EF4-FFF2-40B4-BE49-F238E27FC236}">
                <a16:creationId xmlns:a16="http://schemas.microsoft.com/office/drawing/2014/main" id="{3684CFA7-14C9-4D28-80DD-50C442812A06}"/>
              </a:ext>
            </a:extLst>
          </p:cNvPr>
          <p:cNvSpPr>
            <a:spLocks noGrp="1"/>
          </p:cNvSpPr>
          <p:nvPr>
            <p:ph type="title"/>
          </p:nvPr>
        </p:nvSpPr>
        <p:spPr>
          <a:xfrm>
            <a:off x="624751" y="365125"/>
            <a:ext cx="7890527" cy="1325563"/>
          </a:xfrm>
        </p:spPr>
        <p:txBody>
          <a:bodyPr vert="horz" lIns="91440" tIns="45720" rIns="91440" bIns="45720" rtlCol="0" anchor="ctr">
            <a:normAutofit/>
          </a:bodyPr>
          <a:lstStyle/>
          <a:p>
            <a:pPr algn="l"/>
            <a:r>
              <a:rPr lang="en-US" sz="4400" kern="1200" dirty="0">
                <a:solidFill>
                  <a:schemeClr val="tx1"/>
                </a:solidFill>
                <a:latin typeface="+mj-lt"/>
                <a:ea typeface="+mj-ea"/>
                <a:cs typeface="+mj-cs"/>
              </a:rPr>
              <a:t>Formulas for Adjusting Construction Expenditures</a:t>
            </a:r>
          </a:p>
        </p:txBody>
      </p:sp>
      <p:sp>
        <p:nvSpPr>
          <p:cNvPr id="4" name="Slide Number Placeholder 3">
            <a:extLst>
              <a:ext uri="{FF2B5EF4-FFF2-40B4-BE49-F238E27FC236}">
                <a16:creationId xmlns:a16="http://schemas.microsoft.com/office/drawing/2014/main" id="{B8997092-04D5-4E86-B666-5352A0FFABA3}"/>
              </a:ext>
            </a:extLst>
          </p:cNvPr>
          <p:cNvSpPr>
            <a:spLocks noGrp="1"/>
          </p:cNvSpPr>
          <p:nvPr>
            <p:ph type="sldNum" sz="quarter" idx="12"/>
          </p:nvPr>
        </p:nvSpPr>
        <p:spPr>
          <a:xfrm>
            <a:off x="6457950" y="6356350"/>
            <a:ext cx="2057400" cy="365125"/>
          </a:xfrm>
        </p:spPr>
        <p:txBody>
          <a:bodyPr vert="horz" lIns="91440" tIns="45720" rIns="91440" bIns="45720" rtlCol="0" anchor="ctr">
            <a:normAutofit/>
          </a:bodyPr>
          <a:lstStyle/>
          <a:p>
            <a:pPr algn="r" defTabSz="914400">
              <a:spcAft>
                <a:spcPts val="600"/>
              </a:spcAft>
            </a:pPr>
            <a:fld id="{0C3A1854-6B63-4059-B360-A3C4972BF0FC}" type="slidenum">
              <a:rPr lang="en-US" altLang="ko-KR" sz="1200">
                <a:solidFill>
                  <a:schemeClr val="tx1">
                    <a:alpha val="80000"/>
                  </a:schemeClr>
                </a:solidFill>
              </a:rPr>
              <a:pPr algn="r" defTabSz="914400">
                <a:spcAft>
                  <a:spcPts val="600"/>
                </a:spcAft>
              </a:pPr>
              <a:t>243</a:t>
            </a:fld>
            <a:endParaRPr lang="en-US" altLang="ko-KR" sz="1200" dirty="0">
              <a:solidFill>
                <a:schemeClr val="tx1">
                  <a:alpha val="80000"/>
                </a:schemeClr>
              </a:solidFill>
            </a:endParaRPr>
          </a:p>
        </p:txBody>
      </p:sp>
    </p:spTree>
    <p:extLst>
      <p:ext uri="{BB962C8B-B14F-4D97-AF65-F5344CB8AC3E}">
        <p14:creationId xmlns:p14="http://schemas.microsoft.com/office/powerpoint/2010/main" val="2175237000"/>
      </p:ext>
    </p:extLst>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3"/>
          <p:cNvGraphicFramePr>
            <a:graphicFrameLocks noGrp="1"/>
          </p:cNvGraphicFramePr>
          <p:nvPr>
            <p:ph idx="1"/>
            <p:extLst/>
          </p:nvPr>
        </p:nvGraphicFramePr>
        <p:xfrm>
          <a:off x="628650" y="2022475"/>
          <a:ext cx="7886700" cy="41544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a:extLst>
              <a:ext uri="{FF2B5EF4-FFF2-40B4-BE49-F238E27FC236}">
                <a16:creationId xmlns:a16="http://schemas.microsoft.com/office/drawing/2014/main" id="{1ADBC909-E7A9-4754-8FC1-5316C61D627B}"/>
              </a:ext>
            </a:extLst>
          </p:cNvPr>
          <p:cNvSpPr>
            <a:spLocks noGrp="1"/>
          </p:cNvSpPr>
          <p:nvPr>
            <p:ph type="title"/>
          </p:nvPr>
        </p:nvSpPr>
        <p:spPr>
          <a:xfrm>
            <a:off x="624751" y="365125"/>
            <a:ext cx="7890527" cy="1325563"/>
          </a:xfrm>
        </p:spPr>
        <p:txBody>
          <a:bodyPr vert="horz" lIns="91440" tIns="45720" rIns="91440" bIns="45720" rtlCol="0" anchor="ctr">
            <a:normAutofit/>
          </a:bodyPr>
          <a:lstStyle/>
          <a:p>
            <a:pPr algn="l"/>
            <a:r>
              <a:rPr lang="en-US" sz="4400" kern="1200" dirty="0">
                <a:solidFill>
                  <a:schemeClr val="tx1"/>
                </a:solidFill>
                <a:latin typeface="+mj-lt"/>
                <a:ea typeface="+mj-ea"/>
                <a:cs typeface="+mj-cs"/>
              </a:rPr>
              <a:t>Formula for Remaining Construction</a:t>
            </a:r>
          </a:p>
        </p:txBody>
      </p:sp>
    </p:spTree>
    <p:extLst>
      <p:ext uri="{BB962C8B-B14F-4D97-AF65-F5344CB8AC3E}">
        <p14:creationId xmlns:p14="http://schemas.microsoft.com/office/powerpoint/2010/main" val="3151861477"/>
      </p:ext>
    </p:extLst>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CC0FC2C-7523-4543-B850-DB4508B08442}"/>
              </a:ext>
            </a:extLst>
          </p:cNvPr>
          <p:cNvPicPr>
            <a:picLocks noChangeAspect="1"/>
          </p:cNvPicPr>
          <p:nvPr/>
        </p:nvPicPr>
        <p:blipFill>
          <a:blip r:embed="rId2"/>
          <a:stretch>
            <a:fillRect/>
          </a:stretch>
        </p:blipFill>
        <p:spPr>
          <a:xfrm>
            <a:off x="94268" y="371745"/>
            <a:ext cx="8785781" cy="3316632"/>
          </a:xfrm>
          <a:prstGeom prst="rect">
            <a:avLst/>
          </a:prstGeom>
        </p:spPr>
      </p:pic>
      <p:sp>
        <p:nvSpPr>
          <p:cNvPr id="2" name="Content Placeholder 1">
            <a:extLst>
              <a:ext uri="{FF2B5EF4-FFF2-40B4-BE49-F238E27FC236}">
                <a16:creationId xmlns:a16="http://schemas.microsoft.com/office/drawing/2014/main" id="{62776D69-C8A5-4CE1-985F-F7626B44B7BD}"/>
              </a:ext>
            </a:extLst>
          </p:cNvPr>
          <p:cNvSpPr>
            <a:spLocks noGrp="1"/>
          </p:cNvSpPr>
          <p:nvPr>
            <p:ph idx="1"/>
          </p:nvPr>
        </p:nvSpPr>
        <p:spPr>
          <a:xfrm>
            <a:off x="0" y="3829378"/>
            <a:ext cx="8974318" cy="1376314"/>
          </a:xfrm>
        </p:spPr>
        <p:txBody>
          <a:bodyPr vert="horz" lIns="91440" tIns="45720" rIns="91440" bIns="45720" rtlCol="0" anchor="ctr">
            <a:normAutofit/>
          </a:bodyPr>
          <a:lstStyle/>
          <a:p>
            <a:r>
              <a:rPr lang="en-US" sz="1700" dirty="0">
                <a:latin typeface="+mn-lt"/>
                <a:cs typeface="+mn-cs"/>
              </a:rPr>
              <a:t>The amount of construction expenditures during the historic actual period is the difference in the balance sheet of work in progress.  </a:t>
            </a:r>
          </a:p>
          <a:p>
            <a:r>
              <a:rPr lang="en-US" sz="1700" dirty="0">
                <a:latin typeface="+mn-lt"/>
                <a:cs typeface="+mn-cs"/>
              </a:rPr>
              <a:t>The future amount of work in progress is the prior balance plus projected construction.</a:t>
            </a:r>
          </a:p>
        </p:txBody>
      </p:sp>
      <p:sp>
        <p:nvSpPr>
          <p:cNvPr id="3" name="Title 2">
            <a:extLst>
              <a:ext uri="{FF2B5EF4-FFF2-40B4-BE49-F238E27FC236}">
                <a16:creationId xmlns:a16="http://schemas.microsoft.com/office/drawing/2014/main" id="{834EA050-A9FB-4A82-BE4B-01AE781421CD}"/>
              </a:ext>
            </a:extLst>
          </p:cNvPr>
          <p:cNvSpPr>
            <a:spLocks noGrp="1"/>
          </p:cNvSpPr>
          <p:nvPr>
            <p:ph type="title"/>
          </p:nvPr>
        </p:nvSpPr>
        <p:spPr>
          <a:xfrm>
            <a:off x="712590" y="5529884"/>
            <a:ext cx="4270338" cy="1096331"/>
          </a:xfrm>
        </p:spPr>
        <p:txBody>
          <a:bodyPr vert="horz" lIns="91440" tIns="45720" rIns="91440" bIns="45720" rtlCol="0" anchor="ctr">
            <a:normAutofit/>
          </a:bodyPr>
          <a:lstStyle/>
          <a:p>
            <a:pPr algn="l"/>
            <a:r>
              <a:rPr lang="en-US" sz="3500" kern="1200" dirty="0">
                <a:solidFill>
                  <a:schemeClr val="tx1"/>
                </a:solidFill>
                <a:latin typeface="+mj-lt"/>
                <a:ea typeface="+mj-ea"/>
                <a:cs typeface="+mj-cs"/>
              </a:rPr>
              <a:t>Historic Construction</a:t>
            </a:r>
          </a:p>
        </p:txBody>
      </p:sp>
      <p:sp>
        <p:nvSpPr>
          <p:cNvPr id="4" name="Slide Number Placeholder 3">
            <a:extLst>
              <a:ext uri="{FF2B5EF4-FFF2-40B4-BE49-F238E27FC236}">
                <a16:creationId xmlns:a16="http://schemas.microsoft.com/office/drawing/2014/main" id="{747E568E-84CA-4C27-9533-E720E773C7E6}"/>
              </a:ext>
            </a:extLst>
          </p:cNvPr>
          <p:cNvSpPr>
            <a:spLocks noGrp="1"/>
          </p:cNvSpPr>
          <p:nvPr>
            <p:ph type="sldNum" sz="quarter" idx="12"/>
          </p:nvPr>
        </p:nvSpPr>
        <p:spPr>
          <a:xfrm>
            <a:off x="7648709" y="6261090"/>
            <a:ext cx="1008358" cy="365125"/>
          </a:xfrm>
        </p:spPr>
        <p:txBody>
          <a:bodyPr vert="horz" lIns="91440" tIns="45720" rIns="91440" bIns="45720" rtlCol="0" anchor="ctr">
            <a:normAutofit/>
          </a:bodyPr>
          <a:lstStyle/>
          <a:p>
            <a:pPr algn="r" defTabSz="914400">
              <a:spcAft>
                <a:spcPts val="600"/>
              </a:spcAft>
            </a:pPr>
            <a:fld id="{0C3A1854-6B63-4059-B360-A3C4972BF0FC}" type="slidenum">
              <a:rPr lang="en-US" altLang="ko-KR" sz="1200" smtClean="0">
                <a:solidFill>
                  <a:schemeClr val="bg1">
                    <a:alpha val="80000"/>
                  </a:schemeClr>
                </a:solidFill>
              </a:rPr>
              <a:pPr algn="r" defTabSz="914400">
                <a:spcAft>
                  <a:spcPts val="600"/>
                </a:spcAft>
              </a:pPr>
              <a:t>245</a:t>
            </a:fld>
            <a:endParaRPr lang="en-US" altLang="ko-KR" sz="1200" dirty="0">
              <a:solidFill>
                <a:schemeClr val="bg1">
                  <a:alpha val="80000"/>
                </a:schemeClr>
              </a:solidFill>
            </a:endParaRPr>
          </a:p>
        </p:txBody>
      </p:sp>
    </p:spTree>
    <p:extLst>
      <p:ext uri="{BB962C8B-B14F-4D97-AF65-F5344CB8AC3E}">
        <p14:creationId xmlns:p14="http://schemas.microsoft.com/office/powerpoint/2010/main" val="2350323590"/>
      </p:ext>
    </p:extLst>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6">
            <a:extLst>
              <a:ext uri="{FF2B5EF4-FFF2-40B4-BE49-F238E27FC236}">
                <a16:creationId xmlns:a16="http://schemas.microsoft.com/office/drawing/2014/main" id="{41808DB2-2F1D-4FDA-B41B-520D1C9C70BD}"/>
              </a:ext>
            </a:extLst>
          </p:cNvPr>
          <p:cNvPicPr>
            <a:picLocks noChangeAspect="1"/>
          </p:cNvPicPr>
          <p:nvPr/>
        </p:nvPicPr>
        <p:blipFill>
          <a:blip r:embed="rId2"/>
          <a:stretch>
            <a:fillRect/>
          </a:stretch>
        </p:blipFill>
        <p:spPr>
          <a:xfrm>
            <a:off x="5872163" y="3421005"/>
            <a:ext cx="3031807" cy="2204834"/>
          </a:xfrm>
          <a:prstGeom prst="rect">
            <a:avLst/>
          </a:prstGeom>
        </p:spPr>
      </p:pic>
      <p:pic>
        <p:nvPicPr>
          <p:cNvPr id="8" name="Content Placeholder 7">
            <a:extLst>
              <a:ext uri="{FF2B5EF4-FFF2-40B4-BE49-F238E27FC236}">
                <a16:creationId xmlns:a16="http://schemas.microsoft.com/office/drawing/2014/main" id="{71F38745-4CCE-4245-AB8E-54D55202E7D6}"/>
              </a:ext>
            </a:extLst>
          </p:cNvPr>
          <p:cNvPicPr>
            <a:picLocks noGrp="1" noChangeAspect="1"/>
          </p:cNvPicPr>
          <p:nvPr>
            <p:ph sz="half" idx="2"/>
          </p:nvPr>
        </p:nvPicPr>
        <p:blipFill>
          <a:blip r:embed="rId3"/>
          <a:stretch>
            <a:fillRect/>
          </a:stretch>
        </p:blipFill>
        <p:spPr>
          <a:xfrm>
            <a:off x="5872163" y="347492"/>
            <a:ext cx="3031807" cy="2204834"/>
          </a:xfrm>
          <a:prstGeom prst="rect">
            <a:avLst/>
          </a:prstGeom>
        </p:spPr>
      </p:pic>
      <p:sp>
        <p:nvSpPr>
          <p:cNvPr id="3" name="Title 2">
            <a:extLst>
              <a:ext uri="{FF2B5EF4-FFF2-40B4-BE49-F238E27FC236}">
                <a16:creationId xmlns:a16="http://schemas.microsoft.com/office/drawing/2014/main" id="{62B33DBF-4DC8-4795-966E-E28292521C83}"/>
              </a:ext>
            </a:extLst>
          </p:cNvPr>
          <p:cNvSpPr>
            <a:spLocks noGrp="1"/>
          </p:cNvSpPr>
          <p:nvPr>
            <p:ph type="title"/>
          </p:nvPr>
        </p:nvSpPr>
        <p:spPr>
          <a:xfrm>
            <a:off x="616137" y="640263"/>
            <a:ext cx="4653738" cy="1344975"/>
          </a:xfrm>
        </p:spPr>
        <p:txBody>
          <a:bodyPr vert="horz" lIns="91440" tIns="45720" rIns="91440" bIns="45720" rtlCol="0" anchor="ctr">
            <a:normAutofit/>
          </a:bodyPr>
          <a:lstStyle/>
          <a:p>
            <a:r>
              <a:rPr lang="en-US" sz="3500" dirty="0"/>
              <a:t>Illustration of Debt Balance Adjustment</a:t>
            </a:r>
          </a:p>
        </p:txBody>
      </p:sp>
      <p:sp>
        <p:nvSpPr>
          <p:cNvPr id="4" name="Slide Number Placeholder 3">
            <a:extLst>
              <a:ext uri="{FF2B5EF4-FFF2-40B4-BE49-F238E27FC236}">
                <a16:creationId xmlns:a16="http://schemas.microsoft.com/office/drawing/2014/main" id="{478F8FA6-97D3-413C-97F1-C7E6D823BD41}"/>
              </a:ext>
            </a:extLst>
          </p:cNvPr>
          <p:cNvSpPr>
            <a:spLocks noGrp="1"/>
          </p:cNvSpPr>
          <p:nvPr>
            <p:ph type="sldNum" sz="quarter" idx="4294967295"/>
          </p:nvPr>
        </p:nvSpPr>
        <p:spPr>
          <a:xfrm>
            <a:off x="6457950" y="6356350"/>
            <a:ext cx="2057400" cy="365125"/>
          </a:xfrm>
          <a:prstGeom prst="rect">
            <a:avLst/>
          </a:prstGeom>
        </p:spPr>
        <p:txBody>
          <a:bodyPr vert="horz" lIns="91440" tIns="45720" rIns="91440" bIns="45720" rtlCol="0" anchor="ctr">
            <a:normAutofit/>
          </a:bodyPr>
          <a:lstStyle/>
          <a:p>
            <a:pPr algn="r" defTabSz="914400">
              <a:spcAft>
                <a:spcPts val="600"/>
              </a:spcAft>
            </a:pPr>
            <a:fld id="{0C3A1854-6B63-4059-B360-A3C4972BF0FC}" type="slidenum">
              <a:rPr lang="en-US" altLang="ko-KR" sz="1200" smtClean="0">
                <a:solidFill>
                  <a:schemeClr val="tx1">
                    <a:tint val="75000"/>
                  </a:schemeClr>
                </a:solidFill>
              </a:rPr>
              <a:pPr algn="r" defTabSz="914400">
                <a:spcAft>
                  <a:spcPts val="600"/>
                </a:spcAft>
              </a:pPr>
              <a:t>246</a:t>
            </a:fld>
            <a:endParaRPr lang="en-US" altLang="ko-KR" sz="1200" dirty="0">
              <a:solidFill>
                <a:schemeClr val="tx1">
                  <a:tint val="75000"/>
                </a:schemeClr>
              </a:solidFill>
            </a:endParaRPr>
          </a:p>
        </p:txBody>
      </p:sp>
      <p:sp>
        <p:nvSpPr>
          <p:cNvPr id="13" name="Content Placeholder 12"/>
          <p:cNvSpPr>
            <a:spLocks noGrp="1"/>
          </p:cNvSpPr>
          <p:nvPr>
            <p:ph sz="half" idx="1"/>
          </p:nvPr>
        </p:nvSpPr>
        <p:spPr>
          <a:xfrm>
            <a:off x="616136" y="2121762"/>
            <a:ext cx="4653738" cy="3626917"/>
          </a:xfrm>
        </p:spPr>
        <p:txBody>
          <a:bodyPr vert="horz" lIns="91440" tIns="45720" rIns="91440" bIns="45720" rtlCol="0">
            <a:normAutofit/>
          </a:bodyPr>
          <a:lstStyle/>
          <a:p>
            <a:r>
              <a:rPr lang="en-US" sz="2100" dirty="0"/>
              <a:t>The actual and revised amount of debt draws are shown on the blue lines in two different assumed scenarios with respect to actual debt.</a:t>
            </a:r>
          </a:p>
          <a:p>
            <a:r>
              <a:rPr lang="en-US" sz="2100" dirty="0"/>
              <a:t>The projected debt is adjusted so that the total amount of the debt is </a:t>
            </a:r>
          </a:p>
        </p:txBody>
      </p:sp>
    </p:spTree>
    <p:extLst>
      <p:ext uri="{BB962C8B-B14F-4D97-AF65-F5344CB8AC3E}">
        <p14:creationId xmlns:p14="http://schemas.microsoft.com/office/powerpoint/2010/main" val="1747942230"/>
      </p:ext>
    </p:extLst>
  </p:cSld>
  <p:clrMapOvr>
    <a:masterClrMapping/>
  </p:clrMapOvr>
  <p:transition>
    <p:zoom/>
  </p:transition>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FE5CA9A-A017-473B-BE5B-D21DA061C000}"/>
              </a:ext>
            </a:extLst>
          </p:cNvPr>
          <p:cNvSpPr>
            <a:spLocks noGrp="1"/>
          </p:cNvSpPr>
          <p:nvPr>
            <p:ph idx="1"/>
          </p:nvPr>
        </p:nvSpPr>
        <p:spPr>
          <a:xfrm>
            <a:off x="226243" y="1168922"/>
            <a:ext cx="3318235" cy="4666270"/>
          </a:xfrm>
        </p:spPr>
        <p:txBody>
          <a:bodyPr>
            <a:normAutofit fontScale="92500" lnSpcReduction="10000"/>
          </a:bodyPr>
          <a:lstStyle/>
          <a:p>
            <a:r>
              <a:rPr lang="en-US" dirty="0"/>
              <a:t>This example demonstrates how the total funding and the remaining debt at the date after the end of the historic period.</a:t>
            </a:r>
          </a:p>
          <a:p>
            <a:r>
              <a:rPr lang="en-US" dirty="0"/>
              <a:t>The key is computing the adjusted debt percent.</a:t>
            </a:r>
          </a:p>
          <a:p>
            <a:endParaRPr lang="en-US" dirty="0"/>
          </a:p>
        </p:txBody>
      </p:sp>
      <p:sp>
        <p:nvSpPr>
          <p:cNvPr id="3" name="Title 2">
            <a:extLst>
              <a:ext uri="{FF2B5EF4-FFF2-40B4-BE49-F238E27FC236}">
                <a16:creationId xmlns:a16="http://schemas.microsoft.com/office/drawing/2014/main" id="{0D1E8D01-78FB-4306-A375-8C8D3B5EEB4E}"/>
              </a:ext>
            </a:extLst>
          </p:cNvPr>
          <p:cNvSpPr>
            <a:spLocks noGrp="1"/>
          </p:cNvSpPr>
          <p:nvPr>
            <p:ph type="title"/>
          </p:nvPr>
        </p:nvSpPr>
        <p:spPr>
          <a:xfrm>
            <a:off x="732344" y="198385"/>
            <a:ext cx="7666938" cy="690676"/>
          </a:xfrm>
        </p:spPr>
        <p:txBody>
          <a:bodyPr>
            <a:normAutofit fontScale="90000"/>
          </a:bodyPr>
          <a:lstStyle/>
          <a:p>
            <a:r>
              <a:rPr lang="en-US" dirty="0"/>
              <a:t>Simple Example Illustration of Remaining Funding and Remaining Debt</a:t>
            </a:r>
          </a:p>
        </p:txBody>
      </p:sp>
      <p:sp>
        <p:nvSpPr>
          <p:cNvPr id="4" name="Slide Number Placeholder 3">
            <a:extLst>
              <a:ext uri="{FF2B5EF4-FFF2-40B4-BE49-F238E27FC236}">
                <a16:creationId xmlns:a16="http://schemas.microsoft.com/office/drawing/2014/main" id="{7A0F4977-59E6-4A4B-B146-6CEF9B4252C5}"/>
              </a:ext>
            </a:extLst>
          </p:cNvPr>
          <p:cNvSpPr>
            <a:spLocks noGrp="1"/>
          </p:cNvSpPr>
          <p:nvPr>
            <p:ph type="sldNum" sz="quarter" idx="12"/>
          </p:nvPr>
        </p:nvSpPr>
        <p:spPr>
          <a:xfrm>
            <a:off x="8531258" y="6482601"/>
            <a:ext cx="546754" cy="266991"/>
          </a:xfrm>
        </p:spPr>
        <p:txBody>
          <a:bodyPr/>
          <a:lstStyle/>
          <a:p>
            <a:pPr algn="ctr"/>
            <a:fld id="{0C3A1854-6B63-4059-B360-A3C4972BF0FC}" type="slidenum">
              <a:rPr lang="ko-KR" altLang="en-US" smtClean="0"/>
              <a:pPr algn="ctr"/>
              <a:t>247</a:t>
            </a:fld>
            <a:endParaRPr lang="ko-KR" altLang="en-US" dirty="0"/>
          </a:p>
        </p:txBody>
      </p:sp>
      <p:pic>
        <p:nvPicPr>
          <p:cNvPr id="5" name="Picture 4">
            <a:extLst>
              <a:ext uri="{FF2B5EF4-FFF2-40B4-BE49-F238E27FC236}">
                <a16:creationId xmlns:a16="http://schemas.microsoft.com/office/drawing/2014/main" id="{34DD9788-620D-4CCB-9BCB-CF7602CB90F2}"/>
              </a:ext>
            </a:extLst>
          </p:cNvPr>
          <p:cNvPicPr>
            <a:picLocks noChangeAspect="1"/>
          </p:cNvPicPr>
          <p:nvPr/>
        </p:nvPicPr>
        <p:blipFill>
          <a:blip r:embed="rId2"/>
          <a:stretch>
            <a:fillRect/>
          </a:stretch>
        </p:blipFill>
        <p:spPr>
          <a:xfrm>
            <a:off x="3793749" y="1631987"/>
            <a:ext cx="4737509" cy="3740139"/>
          </a:xfrm>
          <a:prstGeom prst="rect">
            <a:avLst/>
          </a:prstGeom>
        </p:spPr>
      </p:pic>
    </p:spTree>
    <p:extLst>
      <p:ext uri="{BB962C8B-B14F-4D97-AF65-F5344CB8AC3E}">
        <p14:creationId xmlns:p14="http://schemas.microsoft.com/office/powerpoint/2010/main" val="1769646490"/>
      </p:ext>
    </p:extLst>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6E3A9DF-6EC1-4F4D-BABC-DB862B9E8E44}"/>
              </a:ext>
            </a:extLst>
          </p:cNvPr>
          <p:cNvSpPr>
            <a:spLocks noGrp="1"/>
          </p:cNvSpPr>
          <p:nvPr>
            <p:ph idx="1"/>
          </p:nvPr>
        </p:nvSpPr>
        <p:spPr/>
        <p:txBody>
          <a:bodyPr>
            <a:normAutofit lnSpcReduction="10000"/>
          </a:bodyPr>
          <a:lstStyle/>
          <a:p>
            <a:r>
              <a:rPr lang="en-US" dirty="0"/>
              <a:t>Remaining debt is the amount of the debt commitment computed in the summary sources and uses less the opening balance of the debt from the balance sheet.</a:t>
            </a:r>
          </a:p>
          <a:p>
            <a:r>
              <a:rPr lang="en-US" dirty="0"/>
              <a:t>Remaining debt is the total project cost less the amount already funded (where funding includes IDC, fees, DSRA and other items).</a:t>
            </a:r>
          </a:p>
          <a:p>
            <a:r>
              <a:rPr lang="en-US" dirty="0"/>
              <a:t>Circular references are a big deal in this calculation as the total project cost and the total debt commitment is driven by the debt size itself.</a:t>
            </a:r>
          </a:p>
        </p:txBody>
      </p:sp>
      <p:sp>
        <p:nvSpPr>
          <p:cNvPr id="3" name="Title 2">
            <a:extLst>
              <a:ext uri="{FF2B5EF4-FFF2-40B4-BE49-F238E27FC236}">
                <a16:creationId xmlns:a16="http://schemas.microsoft.com/office/drawing/2014/main" id="{49F963EF-01C8-427B-92BE-997DDEB0B091}"/>
              </a:ext>
            </a:extLst>
          </p:cNvPr>
          <p:cNvSpPr>
            <a:spLocks noGrp="1"/>
          </p:cNvSpPr>
          <p:nvPr>
            <p:ph type="title"/>
          </p:nvPr>
        </p:nvSpPr>
        <p:spPr/>
        <p:txBody>
          <a:bodyPr>
            <a:normAutofit fontScale="90000"/>
          </a:bodyPr>
          <a:lstStyle/>
          <a:p>
            <a:r>
              <a:rPr lang="en-US" dirty="0"/>
              <a:t>Remaining Debt Funding and Remaining Funding</a:t>
            </a:r>
          </a:p>
        </p:txBody>
      </p:sp>
      <p:sp>
        <p:nvSpPr>
          <p:cNvPr id="4" name="Slide Number Placeholder 3">
            <a:extLst>
              <a:ext uri="{FF2B5EF4-FFF2-40B4-BE49-F238E27FC236}">
                <a16:creationId xmlns:a16="http://schemas.microsoft.com/office/drawing/2014/main" id="{6EA5D4D0-B276-4154-8798-267D54F56907}"/>
              </a:ext>
            </a:extLst>
          </p:cNvPr>
          <p:cNvSpPr>
            <a:spLocks noGrp="1"/>
          </p:cNvSpPr>
          <p:nvPr>
            <p:ph type="sldNum" sz="quarter" idx="12"/>
          </p:nvPr>
        </p:nvSpPr>
        <p:spPr/>
        <p:txBody>
          <a:bodyPr/>
          <a:lstStyle/>
          <a:p>
            <a:pPr algn="ctr"/>
            <a:fld id="{0C3A1854-6B63-4059-B360-A3C4972BF0FC}" type="slidenum">
              <a:rPr lang="ko-KR" altLang="en-US" smtClean="0"/>
              <a:pPr algn="ctr"/>
              <a:t>248</a:t>
            </a:fld>
            <a:endParaRPr lang="ko-KR" altLang="en-US" dirty="0"/>
          </a:p>
        </p:txBody>
      </p:sp>
    </p:spTree>
    <p:extLst>
      <p:ext uri="{BB962C8B-B14F-4D97-AF65-F5344CB8AC3E}">
        <p14:creationId xmlns:p14="http://schemas.microsoft.com/office/powerpoint/2010/main" val="2673870099"/>
      </p:ext>
    </p:extLst>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ABF3B3-94C1-46C9-8073-5946E160F742}"/>
              </a:ext>
            </a:extLst>
          </p:cNvPr>
          <p:cNvSpPr>
            <a:spLocks noGrp="1"/>
          </p:cNvSpPr>
          <p:nvPr>
            <p:ph idx="1"/>
          </p:nvPr>
        </p:nvSpPr>
        <p:spPr/>
        <p:txBody>
          <a:bodyPr/>
          <a:lstStyle/>
          <a:p>
            <a:r>
              <a:rPr lang="en-US" dirty="0"/>
              <a:t>Illustration of the computation of debt funding percent after the historic period from remaining debt and remaining funding.</a:t>
            </a:r>
          </a:p>
          <a:p>
            <a:endParaRPr lang="en-US" dirty="0"/>
          </a:p>
        </p:txBody>
      </p:sp>
      <p:sp>
        <p:nvSpPr>
          <p:cNvPr id="3" name="Title 2">
            <a:extLst>
              <a:ext uri="{FF2B5EF4-FFF2-40B4-BE49-F238E27FC236}">
                <a16:creationId xmlns:a16="http://schemas.microsoft.com/office/drawing/2014/main" id="{E1077B49-8557-4659-AB86-DEC7C11D61A3}"/>
              </a:ext>
            </a:extLst>
          </p:cNvPr>
          <p:cNvSpPr>
            <a:spLocks noGrp="1"/>
          </p:cNvSpPr>
          <p:nvPr>
            <p:ph type="title"/>
          </p:nvPr>
        </p:nvSpPr>
        <p:spPr/>
        <p:txBody>
          <a:bodyPr>
            <a:normAutofit fontScale="90000"/>
          </a:bodyPr>
          <a:lstStyle/>
          <a:p>
            <a:r>
              <a:rPr lang="en-US" dirty="0"/>
              <a:t>Formulas for Adjusting Debt Draws to Meet Debt to Capital Criteria</a:t>
            </a:r>
          </a:p>
        </p:txBody>
      </p:sp>
      <p:sp>
        <p:nvSpPr>
          <p:cNvPr id="4" name="Slide Number Placeholder 3">
            <a:extLst>
              <a:ext uri="{FF2B5EF4-FFF2-40B4-BE49-F238E27FC236}">
                <a16:creationId xmlns:a16="http://schemas.microsoft.com/office/drawing/2014/main" id="{E3C1CAC9-8A5D-47D6-9129-57FBA07E0B51}"/>
              </a:ext>
            </a:extLst>
          </p:cNvPr>
          <p:cNvSpPr>
            <a:spLocks noGrp="1"/>
          </p:cNvSpPr>
          <p:nvPr>
            <p:ph type="sldNum" sz="quarter" idx="12"/>
          </p:nvPr>
        </p:nvSpPr>
        <p:spPr/>
        <p:txBody>
          <a:bodyPr/>
          <a:lstStyle/>
          <a:p>
            <a:pPr algn="ctr"/>
            <a:fld id="{0C3A1854-6B63-4059-B360-A3C4972BF0FC}" type="slidenum">
              <a:rPr lang="ko-KR" altLang="en-US" smtClean="0"/>
              <a:pPr algn="ctr"/>
              <a:t>249</a:t>
            </a:fld>
            <a:endParaRPr lang="ko-KR" altLang="en-US" dirty="0"/>
          </a:p>
        </p:txBody>
      </p:sp>
      <p:pic>
        <p:nvPicPr>
          <p:cNvPr id="5" name="Picture 4">
            <a:extLst>
              <a:ext uri="{FF2B5EF4-FFF2-40B4-BE49-F238E27FC236}">
                <a16:creationId xmlns:a16="http://schemas.microsoft.com/office/drawing/2014/main" id="{A802E7A3-43A7-41C3-A232-2D205911A72D}"/>
              </a:ext>
            </a:extLst>
          </p:cNvPr>
          <p:cNvPicPr>
            <a:picLocks noChangeAspect="1"/>
          </p:cNvPicPr>
          <p:nvPr/>
        </p:nvPicPr>
        <p:blipFill>
          <a:blip r:embed="rId2"/>
          <a:stretch>
            <a:fillRect/>
          </a:stretch>
        </p:blipFill>
        <p:spPr>
          <a:xfrm>
            <a:off x="0" y="2806147"/>
            <a:ext cx="9144000" cy="3017944"/>
          </a:xfrm>
          <a:prstGeom prst="rect">
            <a:avLst/>
          </a:prstGeom>
        </p:spPr>
      </p:pic>
    </p:spTree>
    <p:extLst>
      <p:ext uri="{BB962C8B-B14F-4D97-AF65-F5344CB8AC3E}">
        <p14:creationId xmlns:p14="http://schemas.microsoft.com/office/powerpoint/2010/main" val="31080874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DE4A59EF-7D1C-483F-96C8-1A7EA7AA0CE3}"/>
              </a:ext>
            </a:extLst>
          </p:cNvPr>
          <p:cNvSpPr>
            <a:spLocks noGrp="1"/>
          </p:cNvSpPr>
          <p:nvPr>
            <p:ph idx="1"/>
          </p:nvPr>
        </p:nvSpPr>
        <p:spPr/>
        <p:txBody>
          <a:bodyPr/>
          <a:lstStyle/>
          <a:p>
            <a:r>
              <a:rPr lang="en-US" dirty="0"/>
              <a:t>Do not show-off you prowess with Excel Functions and Techniques</a:t>
            </a:r>
          </a:p>
          <a:p>
            <a:pPr lvl="1"/>
            <a:r>
              <a:rPr lang="en-US" dirty="0"/>
              <a:t>A few functions are all that you need</a:t>
            </a:r>
          </a:p>
        </p:txBody>
      </p:sp>
      <p:sp>
        <p:nvSpPr>
          <p:cNvPr id="5" name="Title 4">
            <a:extLst>
              <a:ext uri="{FF2B5EF4-FFF2-40B4-BE49-F238E27FC236}">
                <a16:creationId xmlns:a16="http://schemas.microsoft.com/office/drawing/2014/main" id="{4BCA1611-C74D-4826-A96D-5AABC4478383}"/>
              </a:ext>
            </a:extLst>
          </p:cNvPr>
          <p:cNvSpPr>
            <a:spLocks noGrp="1"/>
          </p:cNvSpPr>
          <p:nvPr>
            <p:ph type="title"/>
          </p:nvPr>
        </p:nvSpPr>
        <p:spPr/>
        <p:txBody>
          <a:bodyPr/>
          <a:lstStyle/>
          <a:p>
            <a:r>
              <a:rPr lang="en-US" dirty="0" err="1"/>
              <a:t>Corilarry</a:t>
            </a:r>
            <a:r>
              <a:rPr lang="en-US" dirty="0"/>
              <a:t> to Laziness Principle</a:t>
            </a:r>
          </a:p>
        </p:txBody>
      </p:sp>
    </p:spTree>
    <p:extLst>
      <p:ext uri="{BB962C8B-B14F-4D97-AF65-F5344CB8AC3E}">
        <p14:creationId xmlns:p14="http://schemas.microsoft.com/office/powerpoint/2010/main" val="1607695047"/>
      </p:ext>
    </p:extLst>
  </p:cSld>
  <p:clrMapOvr>
    <a:masterClrMapping/>
  </p:clrMapOvr>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AE8B37-87D7-4965-8400-632AA0023ACF}"/>
              </a:ext>
            </a:extLst>
          </p:cNvPr>
          <p:cNvSpPr>
            <a:spLocks noGrp="1"/>
          </p:cNvSpPr>
          <p:nvPr>
            <p:ph type="title"/>
          </p:nvPr>
        </p:nvSpPr>
        <p:spPr/>
        <p:txBody>
          <a:bodyPr/>
          <a:lstStyle/>
          <a:p>
            <a:r>
              <a:rPr lang="en-US" dirty="0"/>
              <a:t>Session 11:  Project finance in Developing Country Context</a:t>
            </a:r>
          </a:p>
        </p:txBody>
      </p:sp>
    </p:spTree>
    <p:extLst>
      <p:ext uri="{BB962C8B-B14F-4D97-AF65-F5344CB8AC3E}">
        <p14:creationId xmlns:p14="http://schemas.microsoft.com/office/powerpoint/2010/main" val="1754892439"/>
      </p:ext>
    </p:extLst>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F1042D-C5D8-488B-81DC-B0D12FECBE38}"/>
              </a:ext>
            </a:extLst>
          </p:cNvPr>
          <p:cNvSpPr>
            <a:spLocks noGrp="1"/>
          </p:cNvSpPr>
          <p:nvPr>
            <p:ph type="ctrTitle"/>
          </p:nvPr>
        </p:nvSpPr>
        <p:spPr/>
        <p:txBody>
          <a:bodyPr>
            <a:normAutofit/>
          </a:bodyPr>
          <a:lstStyle/>
          <a:p>
            <a:r>
              <a:rPr lang="en-US" dirty="0"/>
              <a:t>Effect of Loan Structuring Provisions on Bidding for Projects</a:t>
            </a:r>
          </a:p>
        </p:txBody>
      </p:sp>
    </p:spTree>
    <p:extLst>
      <p:ext uri="{BB962C8B-B14F-4D97-AF65-F5344CB8AC3E}">
        <p14:creationId xmlns:p14="http://schemas.microsoft.com/office/powerpoint/2010/main" val="388717571"/>
      </p:ext>
    </p:extLst>
  </p:cSld>
  <p:clrMapOvr>
    <a:masterClrMapping/>
  </p:clrMapOvr>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Effects of Debt Structure on the Bid Price</a:t>
            </a:r>
          </a:p>
        </p:txBody>
      </p:sp>
      <p:sp>
        <p:nvSpPr>
          <p:cNvPr id="3" name="Content Placeholder 2"/>
          <p:cNvSpPr>
            <a:spLocks noGrp="1"/>
          </p:cNvSpPr>
          <p:nvPr>
            <p:ph idx="1"/>
          </p:nvPr>
        </p:nvSpPr>
        <p:spPr/>
        <p:txBody>
          <a:bodyPr>
            <a:normAutofit fontScale="92500" lnSpcReduction="20000"/>
          </a:bodyPr>
          <a:lstStyle/>
          <a:p>
            <a:r>
              <a:rPr lang="en-US" dirty="0"/>
              <a:t>The effects of:</a:t>
            </a:r>
          </a:p>
          <a:p>
            <a:pPr lvl="1"/>
            <a:r>
              <a:rPr lang="en-US" dirty="0"/>
              <a:t>Debt sizing, </a:t>
            </a:r>
          </a:p>
          <a:p>
            <a:pPr lvl="1"/>
            <a:r>
              <a:rPr lang="en-US" dirty="0"/>
              <a:t>Debt funding</a:t>
            </a:r>
          </a:p>
          <a:p>
            <a:pPr lvl="1"/>
            <a:r>
              <a:rPr lang="en-US" dirty="0"/>
              <a:t>Debt tenor, </a:t>
            </a:r>
          </a:p>
          <a:p>
            <a:pPr lvl="1"/>
            <a:r>
              <a:rPr lang="en-US" dirty="0"/>
              <a:t>Debt repayment type, and</a:t>
            </a:r>
          </a:p>
          <a:p>
            <a:pPr lvl="1"/>
            <a:r>
              <a:rPr lang="en-US" dirty="0"/>
              <a:t>Debt pricing (interest rates and fees)</a:t>
            </a:r>
          </a:p>
          <a:p>
            <a:pPr lvl="1"/>
            <a:r>
              <a:rPr lang="en-US" dirty="0"/>
              <a:t>Debt Protections</a:t>
            </a:r>
          </a:p>
          <a:p>
            <a:pPr marL="457200" lvl="1" indent="0">
              <a:buNone/>
            </a:pPr>
            <a:endParaRPr lang="en-US" dirty="0"/>
          </a:p>
          <a:p>
            <a:pPr marL="457200" lvl="1" indent="0">
              <a:buNone/>
            </a:pPr>
            <a:r>
              <a:rPr lang="en-US" dirty="0"/>
              <a:t>Context of alternative technologies. </a:t>
            </a:r>
          </a:p>
          <a:p>
            <a:pPr marL="457200" lvl="1" indent="0">
              <a:buNone/>
            </a:pPr>
            <a:r>
              <a:rPr lang="en-US" dirty="0"/>
              <a:t>Items of a term sheet such as the minimum DSCR, maximum debt to capital, step-up credit spreads, debt sculpting, debt funding, DSRA’s, MRA’s and cash sweeps used to evaluate financial impacts of various financing and timing issues on the required bid price for a project. </a:t>
            </a:r>
          </a:p>
          <a:p>
            <a:endParaRPr lang="en-US" dirty="0"/>
          </a:p>
        </p:txBody>
      </p:sp>
      <p:sp>
        <p:nvSpPr>
          <p:cNvPr id="4" name="Slide Number Placeholder 3"/>
          <p:cNvSpPr>
            <a:spLocks noGrp="1"/>
          </p:cNvSpPr>
          <p:nvPr>
            <p:ph type="sldNum" sz="quarter" idx="12"/>
          </p:nvPr>
        </p:nvSpPr>
        <p:spPr/>
        <p:txBody>
          <a:bodyPr/>
          <a:lstStyle/>
          <a:p>
            <a:fld id="{EB241CD2-1E45-42A3-B213-66A034DF9A3B}" type="slidenum">
              <a:rPr lang="en-GB" smtClean="0"/>
              <a:t>252</a:t>
            </a:fld>
            <a:endParaRPr lang="en-GB" dirty="0"/>
          </a:p>
        </p:txBody>
      </p:sp>
    </p:spTree>
    <p:extLst>
      <p:ext uri="{BB962C8B-B14F-4D97-AF65-F5344CB8AC3E}">
        <p14:creationId xmlns:p14="http://schemas.microsoft.com/office/powerpoint/2010/main" val="1328494001"/>
      </p:ext>
    </p:extLst>
  </p:cSld>
  <p:clrMapOvr>
    <a:masterClrMapping/>
  </p:clrMapOvr>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C58376E-AFC8-4A71-BA25-FE6FA3488D41}"/>
              </a:ext>
            </a:extLst>
          </p:cNvPr>
          <p:cNvSpPr>
            <a:spLocks noGrp="1"/>
          </p:cNvSpPr>
          <p:nvPr>
            <p:ph idx="1"/>
          </p:nvPr>
        </p:nvSpPr>
        <p:spPr/>
        <p:txBody>
          <a:bodyPr/>
          <a:lstStyle/>
          <a:p>
            <a:r>
              <a:rPr lang="en-US" dirty="0"/>
              <a:t>Capital intensity is not just the amount of capital spent on a project</a:t>
            </a:r>
          </a:p>
          <a:p>
            <a:r>
              <a:rPr lang="en-US" dirty="0"/>
              <a:t>It is the capital relative to operating costs</a:t>
            </a:r>
          </a:p>
          <a:p>
            <a:r>
              <a:rPr lang="en-US" dirty="0"/>
              <a:t>It includes the lifetime of the project</a:t>
            </a:r>
          </a:p>
          <a:p>
            <a:r>
              <a:rPr lang="en-US" dirty="0"/>
              <a:t>Formula:</a:t>
            </a:r>
          </a:p>
          <a:p>
            <a:r>
              <a:rPr lang="en-US" dirty="0"/>
              <a:t>Capital Intensity = Capital/Revenues</a:t>
            </a:r>
          </a:p>
        </p:txBody>
      </p:sp>
      <p:sp>
        <p:nvSpPr>
          <p:cNvPr id="3" name="Title 2">
            <a:extLst>
              <a:ext uri="{FF2B5EF4-FFF2-40B4-BE49-F238E27FC236}">
                <a16:creationId xmlns:a16="http://schemas.microsoft.com/office/drawing/2014/main" id="{2FC39B70-2090-4246-AFE5-8AF254F42DDC}"/>
              </a:ext>
            </a:extLst>
          </p:cNvPr>
          <p:cNvSpPr>
            <a:spLocks noGrp="1"/>
          </p:cNvSpPr>
          <p:nvPr>
            <p:ph type="title"/>
          </p:nvPr>
        </p:nvSpPr>
        <p:spPr/>
        <p:txBody>
          <a:bodyPr/>
          <a:lstStyle/>
          <a:p>
            <a:r>
              <a:rPr lang="en-US" dirty="0"/>
              <a:t>Definition of Capital Intensity</a:t>
            </a:r>
          </a:p>
        </p:txBody>
      </p:sp>
      <p:sp>
        <p:nvSpPr>
          <p:cNvPr id="4" name="Slide Number Placeholder 3">
            <a:extLst>
              <a:ext uri="{FF2B5EF4-FFF2-40B4-BE49-F238E27FC236}">
                <a16:creationId xmlns:a16="http://schemas.microsoft.com/office/drawing/2014/main" id="{DDE609FF-E6F5-457A-AE0D-4F7C4357E391}"/>
              </a:ext>
            </a:extLst>
          </p:cNvPr>
          <p:cNvSpPr>
            <a:spLocks noGrp="1"/>
          </p:cNvSpPr>
          <p:nvPr>
            <p:ph type="sldNum" sz="quarter" idx="12"/>
          </p:nvPr>
        </p:nvSpPr>
        <p:spPr/>
        <p:txBody>
          <a:bodyPr/>
          <a:lstStyle/>
          <a:p>
            <a:pPr algn="ctr"/>
            <a:fld id="{0C3A1854-6B63-4059-B360-A3C4972BF0FC}" type="slidenum">
              <a:rPr lang="ko-KR" altLang="en-US" smtClean="0"/>
              <a:pPr algn="ctr"/>
              <a:t>253</a:t>
            </a:fld>
            <a:endParaRPr lang="ko-KR" altLang="en-US" dirty="0"/>
          </a:p>
        </p:txBody>
      </p:sp>
    </p:spTree>
    <p:extLst>
      <p:ext uri="{BB962C8B-B14F-4D97-AF65-F5344CB8AC3E}">
        <p14:creationId xmlns:p14="http://schemas.microsoft.com/office/powerpoint/2010/main" val="3966458385"/>
      </p:ext>
    </p:extLst>
  </p:cSld>
  <p:clrMapOvr>
    <a:masterClrMapping/>
  </p:clrMapOvr>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Illustration of Effects of Debt Structuring on Capital Intensive and Non-Capital Intensive Projects</a:t>
            </a:r>
          </a:p>
        </p:txBody>
      </p:sp>
      <p:sp>
        <p:nvSpPr>
          <p:cNvPr id="4" name="Slide Number Placeholder 3"/>
          <p:cNvSpPr>
            <a:spLocks noGrp="1"/>
          </p:cNvSpPr>
          <p:nvPr>
            <p:ph type="sldNum" sz="quarter" idx="12"/>
          </p:nvPr>
        </p:nvSpPr>
        <p:spPr/>
        <p:txBody>
          <a:bodyPr/>
          <a:lstStyle/>
          <a:p>
            <a:fld id="{EB241CD2-1E45-42A3-B213-66A034DF9A3B}" type="slidenum">
              <a:rPr lang="en-GB" smtClean="0"/>
              <a:t>254</a:t>
            </a:fld>
            <a:endParaRPr lang="en-GB" dirty="0"/>
          </a:p>
        </p:txBody>
      </p:sp>
      <p:pic>
        <p:nvPicPr>
          <p:cNvPr id="8" name="Picture 7"/>
          <p:cNvPicPr>
            <a:picLocks noChangeAspect="1"/>
          </p:cNvPicPr>
          <p:nvPr/>
        </p:nvPicPr>
        <p:blipFill>
          <a:blip r:embed="rId2"/>
          <a:stretch>
            <a:fillRect/>
          </a:stretch>
        </p:blipFill>
        <p:spPr>
          <a:xfrm>
            <a:off x="0" y="2536615"/>
            <a:ext cx="9038122" cy="3007239"/>
          </a:xfrm>
          <a:prstGeom prst="rect">
            <a:avLst/>
          </a:prstGeom>
        </p:spPr>
      </p:pic>
    </p:spTree>
    <p:extLst>
      <p:ext uri="{BB962C8B-B14F-4D97-AF65-F5344CB8AC3E}">
        <p14:creationId xmlns:p14="http://schemas.microsoft.com/office/powerpoint/2010/main" val="2866816354"/>
      </p:ext>
    </p:extLst>
  </p:cSld>
  <p:clrMapOvr>
    <a:masterClrMapping/>
  </p:clrMapOvr>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Alternative Debt Provisions, Bidding and Carrying Charge Rate</a:t>
            </a:r>
          </a:p>
        </p:txBody>
      </p:sp>
      <p:pic>
        <p:nvPicPr>
          <p:cNvPr id="5" name="Content Placeholder 4"/>
          <p:cNvPicPr>
            <a:picLocks noGrp="1" noChangeAspect="1"/>
          </p:cNvPicPr>
          <p:nvPr>
            <p:ph idx="1"/>
          </p:nvPr>
        </p:nvPicPr>
        <p:blipFill>
          <a:blip r:embed="rId2"/>
          <a:stretch>
            <a:fillRect/>
          </a:stretch>
        </p:blipFill>
        <p:spPr>
          <a:xfrm>
            <a:off x="304800" y="1923483"/>
            <a:ext cx="8316913" cy="3676196"/>
          </a:xfrm>
          <a:prstGeom prst="rect">
            <a:avLst/>
          </a:prstGeom>
        </p:spPr>
      </p:pic>
      <p:sp>
        <p:nvSpPr>
          <p:cNvPr id="4" name="Slide Number Placeholder 3"/>
          <p:cNvSpPr>
            <a:spLocks noGrp="1"/>
          </p:cNvSpPr>
          <p:nvPr>
            <p:ph type="sldNum" sz="quarter" idx="12"/>
          </p:nvPr>
        </p:nvSpPr>
        <p:spPr/>
        <p:txBody>
          <a:bodyPr/>
          <a:lstStyle/>
          <a:p>
            <a:fld id="{EB241CD2-1E45-42A3-B213-66A034DF9A3B}" type="slidenum">
              <a:rPr lang="en-GB" smtClean="0"/>
              <a:t>255</a:t>
            </a:fld>
            <a:endParaRPr lang="en-GB" dirty="0"/>
          </a:p>
        </p:txBody>
      </p:sp>
    </p:spTree>
    <p:extLst>
      <p:ext uri="{BB962C8B-B14F-4D97-AF65-F5344CB8AC3E}">
        <p14:creationId xmlns:p14="http://schemas.microsoft.com/office/powerpoint/2010/main" val="1892870033"/>
      </p:ext>
    </p:extLst>
  </p:cSld>
  <p:clrMapOvr>
    <a:masterClrMapping/>
  </p:clrMapOvr>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Effects of Financing on Bid Price – Capital Intensive</a:t>
            </a:r>
          </a:p>
        </p:txBody>
      </p:sp>
      <p:pic>
        <p:nvPicPr>
          <p:cNvPr id="5" name="Content Placeholder 4"/>
          <p:cNvPicPr>
            <a:picLocks noGrp="1" noChangeAspect="1"/>
          </p:cNvPicPr>
          <p:nvPr>
            <p:ph idx="1"/>
          </p:nvPr>
        </p:nvPicPr>
        <p:blipFill>
          <a:blip r:embed="rId2"/>
          <a:stretch>
            <a:fillRect/>
          </a:stretch>
        </p:blipFill>
        <p:spPr>
          <a:xfrm>
            <a:off x="1520923" y="1620838"/>
            <a:ext cx="5884666" cy="4281487"/>
          </a:xfrm>
          <a:prstGeom prst="rect">
            <a:avLst/>
          </a:prstGeom>
        </p:spPr>
      </p:pic>
      <p:sp>
        <p:nvSpPr>
          <p:cNvPr id="4" name="Slide Number Placeholder 3"/>
          <p:cNvSpPr>
            <a:spLocks noGrp="1"/>
          </p:cNvSpPr>
          <p:nvPr>
            <p:ph type="sldNum" sz="quarter" idx="12"/>
          </p:nvPr>
        </p:nvSpPr>
        <p:spPr/>
        <p:txBody>
          <a:bodyPr/>
          <a:lstStyle/>
          <a:p>
            <a:fld id="{EB241CD2-1E45-42A3-B213-66A034DF9A3B}" type="slidenum">
              <a:rPr lang="en-GB" smtClean="0"/>
              <a:t>256</a:t>
            </a:fld>
            <a:endParaRPr lang="en-GB" dirty="0"/>
          </a:p>
        </p:txBody>
      </p:sp>
    </p:spTree>
    <p:extLst>
      <p:ext uri="{BB962C8B-B14F-4D97-AF65-F5344CB8AC3E}">
        <p14:creationId xmlns:p14="http://schemas.microsoft.com/office/powerpoint/2010/main" val="154730346"/>
      </p:ext>
    </p:extLst>
  </p:cSld>
  <p:clrMapOvr>
    <a:masterClrMapping/>
  </p:clrMapOvr>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Effects of Debt Provisions on Fuel Intensive Diesel Technology</a:t>
            </a:r>
          </a:p>
        </p:txBody>
      </p:sp>
      <p:pic>
        <p:nvPicPr>
          <p:cNvPr id="5" name="Content Placeholder 4"/>
          <p:cNvPicPr>
            <a:picLocks noGrp="1" noChangeAspect="1"/>
          </p:cNvPicPr>
          <p:nvPr>
            <p:ph idx="1"/>
          </p:nvPr>
        </p:nvPicPr>
        <p:blipFill>
          <a:blip r:embed="rId2"/>
          <a:stretch>
            <a:fillRect/>
          </a:stretch>
        </p:blipFill>
        <p:spPr>
          <a:xfrm>
            <a:off x="1520923" y="1620838"/>
            <a:ext cx="5884666" cy="4281487"/>
          </a:xfrm>
          <a:prstGeom prst="rect">
            <a:avLst/>
          </a:prstGeom>
        </p:spPr>
      </p:pic>
      <p:sp>
        <p:nvSpPr>
          <p:cNvPr id="4" name="Slide Number Placeholder 3"/>
          <p:cNvSpPr>
            <a:spLocks noGrp="1"/>
          </p:cNvSpPr>
          <p:nvPr>
            <p:ph type="sldNum" sz="quarter" idx="12"/>
          </p:nvPr>
        </p:nvSpPr>
        <p:spPr/>
        <p:txBody>
          <a:bodyPr/>
          <a:lstStyle/>
          <a:p>
            <a:fld id="{EB241CD2-1E45-42A3-B213-66A034DF9A3B}" type="slidenum">
              <a:rPr lang="en-GB" smtClean="0"/>
              <a:t>257</a:t>
            </a:fld>
            <a:endParaRPr lang="en-GB" dirty="0"/>
          </a:p>
        </p:txBody>
      </p:sp>
    </p:spTree>
    <p:extLst>
      <p:ext uri="{BB962C8B-B14F-4D97-AF65-F5344CB8AC3E}">
        <p14:creationId xmlns:p14="http://schemas.microsoft.com/office/powerpoint/2010/main" val="1828572086"/>
      </p:ext>
    </p:extLst>
  </p:cSld>
  <p:clrMapOvr>
    <a:masterClrMapping/>
  </p:clrMapOvr>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8EB12DF5-C2CB-4EC5-887D-1FEF6349B190}"/>
              </a:ext>
            </a:extLst>
          </p:cNvPr>
          <p:cNvPicPr>
            <a:picLocks noGrp="1" noChangeAspect="1"/>
          </p:cNvPicPr>
          <p:nvPr>
            <p:ph idx="1"/>
          </p:nvPr>
        </p:nvPicPr>
        <p:blipFill>
          <a:blip r:embed="rId2"/>
          <a:stretch>
            <a:fillRect/>
          </a:stretch>
        </p:blipFill>
        <p:spPr>
          <a:xfrm>
            <a:off x="882687" y="1263650"/>
            <a:ext cx="7394501" cy="4913313"/>
          </a:xfrm>
          <a:prstGeom prst="rect">
            <a:avLst/>
          </a:prstGeom>
        </p:spPr>
      </p:pic>
      <p:sp>
        <p:nvSpPr>
          <p:cNvPr id="3" name="Title 2">
            <a:extLst>
              <a:ext uri="{FF2B5EF4-FFF2-40B4-BE49-F238E27FC236}">
                <a16:creationId xmlns:a16="http://schemas.microsoft.com/office/drawing/2014/main" id="{36BD9630-9D21-40BB-8FC4-D90C3ABB37B8}"/>
              </a:ext>
            </a:extLst>
          </p:cNvPr>
          <p:cNvSpPr>
            <a:spLocks noGrp="1"/>
          </p:cNvSpPr>
          <p:nvPr>
            <p:ph type="title"/>
          </p:nvPr>
        </p:nvSpPr>
        <p:spPr/>
        <p:txBody>
          <a:bodyPr>
            <a:normAutofit fontScale="90000"/>
          </a:bodyPr>
          <a:lstStyle/>
          <a:p>
            <a:r>
              <a:rPr lang="en-US" dirty="0"/>
              <a:t>With Good Financing Structure can Achieve Low Costs</a:t>
            </a:r>
          </a:p>
        </p:txBody>
      </p:sp>
    </p:spTree>
    <p:extLst>
      <p:ext uri="{BB962C8B-B14F-4D97-AF65-F5344CB8AC3E}">
        <p14:creationId xmlns:p14="http://schemas.microsoft.com/office/powerpoint/2010/main" val="2738901197"/>
      </p:ext>
    </p:extLst>
  </p:cSld>
  <p:clrMapOvr>
    <a:masterClrMapping/>
  </p:clrMapOvr>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F1042D-C5D8-488B-81DC-B0D12FECBE38}"/>
              </a:ext>
            </a:extLst>
          </p:cNvPr>
          <p:cNvSpPr>
            <a:spLocks noGrp="1"/>
          </p:cNvSpPr>
          <p:nvPr>
            <p:ph type="title"/>
          </p:nvPr>
        </p:nvSpPr>
        <p:spPr/>
        <p:txBody>
          <a:bodyPr>
            <a:normAutofit fontScale="90000"/>
          </a:bodyPr>
          <a:lstStyle/>
          <a:p>
            <a:r>
              <a:rPr lang="en-US" dirty="0"/>
              <a:t>Part 12: Interest and Fees: Step-up Credit Spreads, Swap Rates and Hedging</a:t>
            </a:r>
            <a:br>
              <a:rPr lang="en-US" dirty="0"/>
            </a:br>
            <a:endParaRPr lang="en-US" dirty="0"/>
          </a:p>
        </p:txBody>
      </p:sp>
    </p:spTree>
    <p:extLst>
      <p:ext uri="{BB962C8B-B14F-4D97-AF65-F5344CB8AC3E}">
        <p14:creationId xmlns:p14="http://schemas.microsoft.com/office/powerpoint/2010/main" val="1051014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1"/>
          <p:cNvGraphicFramePr>
            <a:graphicFrameLocks noGrp="1"/>
          </p:cNvGraphicFramePr>
          <p:nvPr>
            <p:ph idx="1"/>
            <p:extLst/>
          </p:nvPr>
        </p:nvGraphicFramePr>
        <p:xfrm>
          <a:off x="3960018" y="642938"/>
          <a:ext cx="4701779" cy="55721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a:extLst>
              <a:ext uri="{FF2B5EF4-FFF2-40B4-BE49-F238E27FC236}">
                <a16:creationId xmlns:a16="http://schemas.microsoft.com/office/drawing/2014/main" id="{C8402249-70A5-4CDD-9399-6F3BFA385F3D}"/>
              </a:ext>
            </a:extLst>
          </p:cNvPr>
          <p:cNvSpPr>
            <a:spLocks noGrp="1"/>
          </p:cNvSpPr>
          <p:nvPr>
            <p:ph type="title"/>
          </p:nvPr>
        </p:nvSpPr>
        <p:spPr>
          <a:xfrm>
            <a:off x="707457" y="712269"/>
            <a:ext cx="2528249" cy="5502264"/>
          </a:xfr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p:spPr>
        <p:txBody>
          <a:bodyPr vert="horz" lIns="91440" tIns="45720" rIns="91440" bIns="45720" rtlCol="0" anchor="ctr">
            <a:normAutofit/>
          </a:bodyPr>
          <a:lstStyle/>
          <a:p>
            <a:pPr algn="l"/>
            <a:r>
              <a:rPr lang="en-US" sz="4400" kern="1200" dirty="0">
                <a:solidFill>
                  <a:srgbClr val="FFFFFF"/>
                </a:solidFill>
                <a:latin typeface="+mj-lt"/>
                <a:ea typeface="+mj-ea"/>
                <a:cs typeface="+mj-cs"/>
              </a:rPr>
              <a:t>Files to Use and Open</a:t>
            </a:r>
          </a:p>
        </p:txBody>
      </p:sp>
      <p:sp>
        <p:nvSpPr>
          <p:cNvPr id="4" name="Slide Number Placeholder 3">
            <a:extLst>
              <a:ext uri="{FF2B5EF4-FFF2-40B4-BE49-F238E27FC236}">
                <a16:creationId xmlns:a16="http://schemas.microsoft.com/office/drawing/2014/main" id="{E0E1FEED-2B16-4A1C-AB28-C039C1FF59B7}"/>
              </a:ext>
            </a:extLst>
          </p:cNvPr>
          <p:cNvSpPr>
            <a:spLocks noGrp="1"/>
          </p:cNvSpPr>
          <p:nvPr>
            <p:ph type="sldNum" sz="quarter" idx="12"/>
          </p:nvPr>
        </p:nvSpPr>
        <p:spPr>
          <a:xfrm>
            <a:off x="6457950" y="6356350"/>
            <a:ext cx="2057400" cy="365125"/>
          </a:xfrm>
        </p:spPr>
        <p:txBody>
          <a:bodyPr vert="horz" lIns="91440" tIns="45720" rIns="91440" bIns="45720" rtlCol="0" anchor="ctr">
            <a:normAutofit/>
          </a:bodyPr>
          <a:lstStyle/>
          <a:p>
            <a:pPr algn="r" defTabSz="914400">
              <a:spcAft>
                <a:spcPts val="600"/>
              </a:spcAft>
            </a:pPr>
            <a:fld id="{0C3A1854-6B63-4059-B360-A3C4972BF0FC}" type="slidenum">
              <a:rPr lang="en-US" altLang="ko-KR" sz="1200">
                <a:solidFill>
                  <a:schemeClr val="tx1"/>
                </a:solidFill>
              </a:rPr>
              <a:pPr algn="r" defTabSz="914400">
                <a:spcAft>
                  <a:spcPts val="600"/>
                </a:spcAft>
              </a:pPr>
              <a:t>26</a:t>
            </a:fld>
            <a:endParaRPr lang="en-US" altLang="ko-KR" sz="1200" dirty="0">
              <a:solidFill>
                <a:schemeClr val="tx1"/>
              </a:solidFill>
            </a:endParaRPr>
          </a:p>
        </p:txBody>
      </p:sp>
    </p:spTree>
    <p:extLst>
      <p:ext uri="{BB962C8B-B14F-4D97-AF65-F5344CB8AC3E}">
        <p14:creationId xmlns:p14="http://schemas.microsoft.com/office/powerpoint/2010/main" val="774688194"/>
      </p:ext>
    </p:extLst>
  </p:cSld>
  <p:clrMapOvr>
    <a:masterClrMapping/>
  </p:clrMapOvr>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Discussion of Interest and Fees</a:t>
            </a:r>
          </a:p>
        </p:txBody>
      </p:sp>
      <p:sp>
        <p:nvSpPr>
          <p:cNvPr id="3" name="Content Placeholder 2"/>
          <p:cNvSpPr>
            <a:spLocks noGrp="1"/>
          </p:cNvSpPr>
          <p:nvPr>
            <p:ph idx="1"/>
          </p:nvPr>
        </p:nvSpPr>
        <p:spPr/>
        <p:txBody>
          <a:bodyPr>
            <a:normAutofit fontScale="85000" lnSpcReduction="10000"/>
          </a:bodyPr>
          <a:lstStyle/>
          <a:p>
            <a:r>
              <a:rPr lang="en-US" dirty="0"/>
              <a:t>Consistent with the discussion of debt as having five components, interest and fees between the time debt draws occur and debt is fully repaid is the next topic. </a:t>
            </a:r>
          </a:p>
          <a:p>
            <a:r>
              <a:rPr lang="en-US" dirty="0"/>
              <a:t>Interest rates consist of credit spread and base rate.  </a:t>
            </a:r>
          </a:p>
          <a:p>
            <a:r>
              <a:rPr lang="en-US" dirty="0"/>
              <a:t>Debt IRR is the money the lenders receive including fees, relative to the amount funded by lenders</a:t>
            </a:r>
          </a:p>
          <a:p>
            <a:r>
              <a:rPr lang="en-US" dirty="0"/>
              <a:t>Credit spreads can include step-ups – why they are present in many transactions and what they mean in terms of re-financing. </a:t>
            </a:r>
          </a:p>
          <a:p>
            <a:r>
              <a:rPr lang="en-US" dirty="0"/>
              <a:t>Loan agreements often require hedging and interest rate swaps. </a:t>
            </a:r>
          </a:p>
        </p:txBody>
      </p:sp>
      <p:sp>
        <p:nvSpPr>
          <p:cNvPr id="4" name="Slide Number Placeholder 3"/>
          <p:cNvSpPr>
            <a:spLocks noGrp="1"/>
          </p:cNvSpPr>
          <p:nvPr>
            <p:ph type="sldNum" sz="quarter" idx="12"/>
          </p:nvPr>
        </p:nvSpPr>
        <p:spPr/>
        <p:txBody>
          <a:bodyPr/>
          <a:lstStyle/>
          <a:p>
            <a:fld id="{EB241CD2-1E45-42A3-B213-66A034DF9A3B}" type="slidenum">
              <a:rPr lang="en-GB" smtClean="0"/>
              <a:t>260</a:t>
            </a:fld>
            <a:endParaRPr lang="en-GB" dirty="0"/>
          </a:p>
        </p:txBody>
      </p:sp>
    </p:spTree>
    <p:extLst>
      <p:ext uri="{BB962C8B-B14F-4D97-AF65-F5344CB8AC3E}">
        <p14:creationId xmlns:p14="http://schemas.microsoft.com/office/powerpoint/2010/main" val="1647433186"/>
      </p:ext>
    </p:extLst>
  </p:cSld>
  <p:clrMapOvr>
    <a:masterClrMapping/>
  </p:clrMapOvr>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3"/>
          <p:cNvSpPr>
            <a:spLocks noGrp="1" noChangeArrowheads="1"/>
          </p:cNvSpPr>
          <p:nvPr>
            <p:ph idx="1"/>
          </p:nvPr>
        </p:nvSpPr>
        <p:spPr/>
        <p:txBody>
          <a:bodyPr>
            <a:normAutofit fontScale="85000" lnSpcReduction="20000"/>
          </a:bodyPr>
          <a:lstStyle/>
          <a:p>
            <a:pPr>
              <a:lnSpc>
                <a:spcPct val="90000"/>
              </a:lnSpc>
            </a:pPr>
            <a:r>
              <a:rPr lang="en-US" altLang="en-US" dirty="0"/>
              <a:t>Project Financings are generally funded on a floating-rate basis due to the necessity for:</a:t>
            </a:r>
          </a:p>
          <a:p>
            <a:pPr lvl="1">
              <a:lnSpc>
                <a:spcPct val="90000"/>
              </a:lnSpc>
            </a:pPr>
            <a:r>
              <a:rPr lang="en-US" altLang="en-US" dirty="0"/>
              <a:t>Flexibility in the timing of draw downs </a:t>
            </a:r>
          </a:p>
          <a:p>
            <a:pPr lvl="1">
              <a:lnSpc>
                <a:spcPct val="90000"/>
              </a:lnSpc>
            </a:pPr>
            <a:r>
              <a:rPr lang="en-US" altLang="en-US" dirty="0"/>
              <a:t>Flexibility in early repayment.  </a:t>
            </a:r>
          </a:p>
          <a:p>
            <a:pPr>
              <a:lnSpc>
                <a:spcPct val="90000"/>
              </a:lnSpc>
            </a:pPr>
            <a:r>
              <a:rPr lang="en-US" altLang="en-US" dirty="0"/>
              <a:t>Floating rates computed as the LIBOR average for the prior six months.</a:t>
            </a:r>
          </a:p>
          <a:p>
            <a:pPr>
              <a:lnSpc>
                <a:spcPct val="90000"/>
              </a:lnSpc>
            </a:pPr>
            <a:r>
              <a:rPr lang="en-US" altLang="en-US" dirty="0"/>
              <a:t>86% of Project Finance Loans are floating rate.</a:t>
            </a:r>
          </a:p>
          <a:p>
            <a:pPr>
              <a:lnSpc>
                <a:spcPct val="90000"/>
              </a:lnSpc>
            </a:pPr>
            <a:r>
              <a:rPr lang="en-US" altLang="en-US" dirty="0"/>
              <a:t>But the floating rate loans can be fixed with interest rate swaps.</a:t>
            </a:r>
          </a:p>
          <a:p>
            <a:pPr>
              <a:lnSpc>
                <a:spcPct val="90000"/>
              </a:lnSpc>
            </a:pPr>
            <a:r>
              <a:rPr lang="en-US" altLang="en-US" dirty="0"/>
              <a:t>Because of flexibility in take downs and repayments, there would be significant interest rate risk with fixed rate transactions.</a:t>
            </a:r>
          </a:p>
          <a:p>
            <a:pPr lvl="1">
              <a:lnSpc>
                <a:spcPct val="90000"/>
              </a:lnSpc>
            </a:pPr>
            <a:r>
              <a:rPr lang="en-US" altLang="en-US" dirty="0"/>
              <a:t>Extension risk</a:t>
            </a:r>
          </a:p>
          <a:p>
            <a:pPr lvl="1">
              <a:lnSpc>
                <a:spcPct val="90000"/>
              </a:lnSpc>
            </a:pPr>
            <a:r>
              <a:rPr lang="en-US" altLang="en-US" dirty="0"/>
              <a:t>Contraction risk</a:t>
            </a:r>
          </a:p>
        </p:txBody>
      </p:sp>
      <p:sp>
        <p:nvSpPr>
          <p:cNvPr id="34818" name="Rectangle 2"/>
          <p:cNvSpPr>
            <a:spLocks noGrp="1" noChangeArrowheads="1"/>
          </p:cNvSpPr>
          <p:nvPr>
            <p:ph type="title"/>
          </p:nvPr>
        </p:nvSpPr>
        <p:spPr/>
        <p:txBody>
          <a:bodyPr/>
          <a:lstStyle/>
          <a:p>
            <a:r>
              <a:rPr lang="en-US" altLang="en-US" dirty="0"/>
              <a:t>Use of Floating Rate Debt</a:t>
            </a:r>
          </a:p>
        </p:txBody>
      </p:sp>
    </p:spTree>
    <p:extLst>
      <p:ext uri="{BB962C8B-B14F-4D97-AF65-F5344CB8AC3E}">
        <p14:creationId xmlns:p14="http://schemas.microsoft.com/office/powerpoint/2010/main" val="2682440829"/>
      </p:ext>
    </p:extLst>
  </p:cSld>
  <p:clrMapOvr>
    <a:masterClrMapping/>
  </p:clrMapOvr>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9" name="Rectangle 3"/>
          <p:cNvSpPr>
            <a:spLocks noGrp="1" noChangeArrowheads="1"/>
          </p:cNvSpPr>
          <p:nvPr>
            <p:ph idx="1"/>
          </p:nvPr>
        </p:nvSpPr>
        <p:spPr/>
        <p:txBody>
          <a:bodyPr>
            <a:normAutofit fontScale="92500" lnSpcReduction="10000"/>
          </a:bodyPr>
          <a:lstStyle/>
          <a:p>
            <a:pPr marL="290513" indent="-290513">
              <a:lnSpc>
                <a:spcPct val="90000"/>
              </a:lnSpc>
            </a:pPr>
            <a:r>
              <a:rPr lang="en-US" altLang="en-US" sz="2400" dirty="0"/>
              <a:t>Bank financing in project finance generally uses floating interest rates rather than fixed rates (e.g. LIBOR plus 150-200 basis points).</a:t>
            </a:r>
          </a:p>
          <a:p>
            <a:pPr marL="290513" indent="-290513">
              <a:lnSpc>
                <a:spcPct val="90000"/>
              </a:lnSpc>
            </a:pPr>
            <a:r>
              <a:rPr lang="en-US" altLang="en-US" sz="2400" dirty="0"/>
              <a:t>Because floating rate financing can create risks particularly in projects with tight debt service cover such as PFI, projects often use interest rate swaps to convert floating rates to fixed rates.</a:t>
            </a:r>
          </a:p>
          <a:p>
            <a:pPr marL="290513" indent="-290513">
              <a:lnSpc>
                <a:spcPct val="90000"/>
              </a:lnSpc>
            </a:pPr>
            <a:r>
              <a:rPr lang="en-US" altLang="en-US" sz="2400" dirty="0"/>
              <a:t>Swaps that convert floating rate to fixed rate debt involve:</a:t>
            </a:r>
          </a:p>
          <a:p>
            <a:pPr marL="798513" lvl="1" indent="-231775">
              <a:lnSpc>
                <a:spcPct val="90000"/>
              </a:lnSpc>
            </a:pPr>
            <a:r>
              <a:rPr lang="en-US" altLang="en-US" sz="2000" dirty="0"/>
              <a:t>Establishing a notional amount that corresponds to the face amount of the loan;</a:t>
            </a:r>
          </a:p>
          <a:p>
            <a:pPr marL="798513" lvl="1" indent="-231775">
              <a:lnSpc>
                <a:spcPct val="90000"/>
              </a:lnSpc>
            </a:pPr>
            <a:r>
              <a:rPr lang="en-US" altLang="en-US" sz="2000" dirty="0"/>
              <a:t>Paying interest on the floating rate loans;</a:t>
            </a:r>
          </a:p>
          <a:p>
            <a:pPr marL="798513" lvl="1" indent="-231775">
              <a:lnSpc>
                <a:spcPct val="90000"/>
              </a:lnSpc>
            </a:pPr>
            <a:r>
              <a:rPr lang="en-US" altLang="en-US" sz="2000" dirty="0"/>
              <a:t>Receiving settlements on the swap if the floating interest rate rises so that the effective interest rate is fixed;</a:t>
            </a:r>
          </a:p>
          <a:p>
            <a:pPr marL="798513" lvl="1" indent="-231775">
              <a:lnSpc>
                <a:spcPct val="90000"/>
              </a:lnSpc>
            </a:pPr>
            <a:r>
              <a:rPr lang="en-US" altLang="en-US" sz="2000" dirty="0"/>
              <a:t>Paying settlements on the swap if the floating interest rate declines so that the effective interest rate is fixed.</a:t>
            </a:r>
          </a:p>
          <a:p>
            <a:pPr marL="798513" lvl="1" indent="-231775">
              <a:lnSpc>
                <a:spcPct val="90000"/>
              </a:lnSpc>
            </a:pPr>
            <a:r>
              <a:rPr lang="en-US" altLang="en-US" sz="2000" dirty="0"/>
              <a:t>The net value of the swap is generally zero when the swap is established.</a:t>
            </a:r>
          </a:p>
        </p:txBody>
      </p:sp>
      <p:sp>
        <p:nvSpPr>
          <p:cNvPr id="167938" name="Rectangle 2"/>
          <p:cNvSpPr>
            <a:spLocks noGrp="1" noChangeArrowheads="1"/>
          </p:cNvSpPr>
          <p:nvPr>
            <p:ph type="title"/>
          </p:nvPr>
        </p:nvSpPr>
        <p:spPr/>
        <p:txBody>
          <a:bodyPr>
            <a:normAutofit/>
          </a:bodyPr>
          <a:lstStyle/>
          <a:p>
            <a:r>
              <a:rPr lang="en-US" altLang="en-US" dirty="0"/>
              <a:t>Swap Settlements</a:t>
            </a:r>
          </a:p>
        </p:txBody>
      </p:sp>
    </p:spTree>
    <p:extLst>
      <p:ext uri="{BB962C8B-B14F-4D97-AF65-F5344CB8AC3E}">
        <p14:creationId xmlns:p14="http://schemas.microsoft.com/office/powerpoint/2010/main" val="3544248299"/>
      </p:ext>
    </p:extLst>
  </p:cSld>
  <p:clrMapOvr>
    <a:masterClrMapping/>
  </p:clrMapOvr>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a:extLst>
              <a:ext uri="{FF2B5EF4-FFF2-40B4-BE49-F238E27FC236}">
                <a16:creationId xmlns:a16="http://schemas.microsoft.com/office/drawing/2014/main" id="{3E486E6C-D4A0-4D9D-81EC-2BE7FBA28E96}"/>
              </a:ext>
            </a:extLst>
          </p:cNvPr>
          <p:cNvSpPr>
            <a:spLocks noGrp="1" noChangeArrowheads="1"/>
          </p:cNvSpPr>
          <p:nvPr>
            <p:ph type="title"/>
          </p:nvPr>
        </p:nvSpPr>
        <p:spPr/>
        <p:txBody>
          <a:bodyPr>
            <a:normAutofit fontScale="90000"/>
          </a:bodyPr>
          <a:lstStyle/>
          <a:p>
            <a:r>
              <a:rPr lang="en-US" altLang="en-US" dirty="0"/>
              <a:t>Example of Pricing and Changing Credit Spreads</a:t>
            </a:r>
          </a:p>
        </p:txBody>
      </p:sp>
      <p:pic>
        <p:nvPicPr>
          <p:cNvPr id="73731" name="Picture 2">
            <a:extLst>
              <a:ext uri="{FF2B5EF4-FFF2-40B4-BE49-F238E27FC236}">
                <a16:creationId xmlns:a16="http://schemas.microsoft.com/office/drawing/2014/main" id="{23189FE9-7918-4597-A149-F20B81B6B612}"/>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877804" y="1982804"/>
            <a:ext cx="7181946" cy="4023761"/>
          </a:xfrm>
          <a:noFill/>
        </p:spPr>
      </p:pic>
      <p:sp>
        <p:nvSpPr>
          <p:cNvPr id="2" name="TextBox 1">
            <a:extLst>
              <a:ext uri="{FF2B5EF4-FFF2-40B4-BE49-F238E27FC236}">
                <a16:creationId xmlns:a16="http://schemas.microsoft.com/office/drawing/2014/main" id="{FC6E0512-E3A3-4634-9667-098F4FAB7A9C}"/>
              </a:ext>
            </a:extLst>
          </p:cNvPr>
          <p:cNvSpPr txBox="1"/>
          <p:nvPr/>
        </p:nvSpPr>
        <p:spPr>
          <a:xfrm>
            <a:off x="4798243" y="970961"/>
            <a:ext cx="3902697" cy="1477328"/>
          </a:xfrm>
          <a:prstGeom prst="rect">
            <a:avLst/>
          </a:prstGeom>
          <a:solidFill>
            <a:srgbClr val="FFFF00"/>
          </a:solidFill>
        </p:spPr>
        <p:txBody>
          <a:bodyPr wrap="square" rtlCol="0">
            <a:spAutoFit/>
          </a:bodyPr>
          <a:lstStyle/>
          <a:p>
            <a:r>
              <a:rPr lang="en-US" dirty="0"/>
              <a:t>Step-up credit spreads encourage re-financing. To not assume re-financing in a base case or upside case in inconsistent with the whole idea of increasing rates.</a:t>
            </a:r>
          </a:p>
        </p:txBody>
      </p:sp>
    </p:spTree>
    <p:extLst>
      <p:ext uri="{BB962C8B-B14F-4D97-AF65-F5344CB8AC3E}">
        <p14:creationId xmlns:p14="http://schemas.microsoft.com/office/powerpoint/2010/main" val="3100967028"/>
      </p:ext>
    </p:extLst>
  </p:cSld>
  <p:clrMapOvr>
    <a:masterClrMapping/>
  </p:clrMapOvr>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F1042D-C5D8-488B-81DC-B0D12FECBE38}"/>
              </a:ext>
            </a:extLst>
          </p:cNvPr>
          <p:cNvSpPr>
            <a:spLocks noGrp="1"/>
          </p:cNvSpPr>
          <p:nvPr>
            <p:ph type="title"/>
          </p:nvPr>
        </p:nvSpPr>
        <p:spPr/>
        <p:txBody>
          <a:bodyPr>
            <a:normAutofit fontScale="90000"/>
          </a:bodyPr>
          <a:lstStyle/>
          <a:p>
            <a:r>
              <a:rPr lang="en-US" dirty="0"/>
              <a:t>Part 12: Credit Enhancement: DSRA, MRA, Cash Flow Sweeps and Covenants</a:t>
            </a:r>
            <a:br>
              <a:rPr lang="en-US" dirty="0"/>
            </a:br>
            <a:endParaRPr lang="en-US" dirty="0"/>
          </a:p>
        </p:txBody>
      </p:sp>
    </p:spTree>
    <p:extLst>
      <p:ext uri="{BB962C8B-B14F-4D97-AF65-F5344CB8AC3E}">
        <p14:creationId xmlns:p14="http://schemas.microsoft.com/office/powerpoint/2010/main" val="548720664"/>
      </p:ext>
    </p:extLst>
  </p:cSld>
  <p:clrMapOvr>
    <a:masterClrMapping/>
  </p:clrMapOvr>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3" name="Rectangle 3"/>
          <p:cNvSpPr>
            <a:spLocks noGrp="1" noChangeArrowheads="1"/>
          </p:cNvSpPr>
          <p:nvPr>
            <p:ph idx="1"/>
          </p:nvPr>
        </p:nvSpPr>
        <p:spPr/>
        <p:txBody>
          <a:bodyPr>
            <a:normAutofit/>
          </a:bodyPr>
          <a:lstStyle/>
          <a:p>
            <a:pPr>
              <a:lnSpc>
                <a:spcPct val="90000"/>
              </a:lnSpc>
            </a:pPr>
            <a:r>
              <a:rPr lang="en-AU" altLang="en-US" sz="2400" dirty="0"/>
              <a:t>Cash flow capture (dividend lock-up, cash trap) covenants </a:t>
            </a:r>
          </a:p>
          <a:p>
            <a:pPr lvl="1">
              <a:lnSpc>
                <a:spcPct val="90000"/>
              </a:lnSpc>
            </a:pPr>
            <a:r>
              <a:rPr lang="en-AU" altLang="en-US" sz="2000" dirty="0"/>
              <a:t>Cause debt to be re-paid early or debt service reserves to be built-up if debt service coverage ratios are low. Bad time covenant.</a:t>
            </a:r>
          </a:p>
          <a:p>
            <a:pPr>
              <a:lnSpc>
                <a:spcPct val="90000"/>
              </a:lnSpc>
            </a:pPr>
            <a:r>
              <a:rPr lang="en-AU" altLang="en-US" sz="2400" dirty="0"/>
              <a:t>Cash flow sweep covenants </a:t>
            </a:r>
          </a:p>
          <a:p>
            <a:pPr lvl="1">
              <a:lnSpc>
                <a:spcPct val="90000"/>
              </a:lnSpc>
            </a:pPr>
            <a:r>
              <a:rPr lang="en-AU" altLang="en-US" sz="2000" dirty="0"/>
              <a:t>Cause debt to be re-paid early or debt service reserves to be built-up if cash flow is high (or low).  Good-time covenant.</a:t>
            </a:r>
          </a:p>
          <a:p>
            <a:pPr>
              <a:lnSpc>
                <a:spcPct val="90000"/>
              </a:lnSpc>
            </a:pPr>
            <a:r>
              <a:rPr lang="en-AU" altLang="en-US" sz="2400" dirty="0"/>
              <a:t>Debt service reserves </a:t>
            </a:r>
          </a:p>
          <a:p>
            <a:pPr lvl="1">
              <a:lnSpc>
                <a:spcPct val="90000"/>
              </a:lnSpc>
            </a:pPr>
            <a:r>
              <a:rPr lang="en-AU" altLang="en-US" sz="2000" dirty="0"/>
              <a:t>Assure debt service can be paid if market prices or other risks cause cash flow to be low for an extended period of time.</a:t>
            </a:r>
          </a:p>
          <a:p>
            <a:pPr>
              <a:lnSpc>
                <a:spcPct val="90000"/>
              </a:lnSpc>
            </a:pPr>
            <a:r>
              <a:rPr lang="en-AU" altLang="en-US" sz="2400" dirty="0"/>
              <a:t>Subordinated debt and mezzanine finance</a:t>
            </a:r>
          </a:p>
          <a:p>
            <a:pPr lvl="1">
              <a:lnSpc>
                <a:spcPct val="90000"/>
              </a:lnSpc>
            </a:pPr>
            <a:r>
              <a:rPr lang="en-AU" altLang="en-US" sz="2000" dirty="0"/>
              <a:t>Protects the cash flow coverage of senior debt instruments.</a:t>
            </a:r>
          </a:p>
          <a:p>
            <a:pPr>
              <a:lnSpc>
                <a:spcPct val="90000"/>
              </a:lnSpc>
            </a:pPr>
            <a:r>
              <a:rPr lang="en-AU" altLang="en-US" sz="2400" dirty="0"/>
              <a:t>Contingent equity or sponsor guarantees </a:t>
            </a:r>
          </a:p>
          <a:p>
            <a:pPr lvl="1">
              <a:lnSpc>
                <a:spcPct val="90000"/>
              </a:lnSpc>
            </a:pPr>
            <a:r>
              <a:rPr lang="en-AU" altLang="en-US" sz="2000" dirty="0"/>
              <a:t>Provide for additional equity funding in downside cases.</a:t>
            </a:r>
            <a:endParaRPr lang="en-US" altLang="en-US" sz="2000" dirty="0"/>
          </a:p>
          <a:p>
            <a:pPr>
              <a:lnSpc>
                <a:spcPct val="90000"/>
              </a:lnSpc>
            </a:pPr>
            <a:endParaRPr lang="en-US" altLang="en-US" sz="2400" dirty="0"/>
          </a:p>
        </p:txBody>
      </p:sp>
      <p:sp>
        <p:nvSpPr>
          <p:cNvPr id="107522" name="Rectangle 2"/>
          <p:cNvSpPr>
            <a:spLocks noGrp="1" noChangeArrowheads="1"/>
          </p:cNvSpPr>
          <p:nvPr>
            <p:ph type="title"/>
          </p:nvPr>
        </p:nvSpPr>
        <p:spPr/>
        <p:txBody>
          <a:bodyPr>
            <a:normAutofit fontScale="90000"/>
          </a:bodyPr>
          <a:lstStyle/>
          <a:p>
            <a:r>
              <a:rPr lang="en-US" altLang="en-US" dirty="0"/>
              <a:t>Financial Enhancements – Alternative Definition</a:t>
            </a:r>
          </a:p>
        </p:txBody>
      </p:sp>
    </p:spTree>
    <p:extLst>
      <p:ext uri="{BB962C8B-B14F-4D97-AF65-F5344CB8AC3E}">
        <p14:creationId xmlns:p14="http://schemas.microsoft.com/office/powerpoint/2010/main" val="2773688958"/>
      </p:ext>
    </p:extLst>
  </p:cSld>
  <p:clrMapOvr>
    <a:masterClrMapping/>
  </p:clrMapOvr>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a:extLst>
              <a:ext uri="{FF2B5EF4-FFF2-40B4-BE49-F238E27FC236}">
                <a16:creationId xmlns:a16="http://schemas.microsoft.com/office/drawing/2014/main" id="{AA8638BE-7180-487C-A29D-0551C2DAFCBA}"/>
              </a:ext>
            </a:extLst>
          </p:cNvPr>
          <p:cNvSpPr>
            <a:spLocks noGrp="1" noChangeArrowheads="1"/>
          </p:cNvSpPr>
          <p:nvPr>
            <p:ph type="title"/>
          </p:nvPr>
        </p:nvSpPr>
        <p:spPr/>
        <p:txBody>
          <a:bodyPr/>
          <a:lstStyle/>
          <a:p>
            <a:r>
              <a:rPr lang="en-US" altLang="en-US" dirty="0"/>
              <a:t>Example of Covenants</a:t>
            </a:r>
          </a:p>
        </p:txBody>
      </p:sp>
      <p:sp>
        <p:nvSpPr>
          <p:cNvPr id="74755" name="Content Placeholder 2">
            <a:extLst>
              <a:ext uri="{FF2B5EF4-FFF2-40B4-BE49-F238E27FC236}">
                <a16:creationId xmlns:a16="http://schemas.microsoft.com/office/drawing/2014/main" id="{019D8184-FF5D-4DC0-8C02-2CCE2B154705}"/>
              </a:ext>
            </a:extLst>
          </p:cNvPr>
          <p:cNvSpPr>
            <a:spLocks noGrp="1" noChangeArrowheads="1"/>
          </p:cNvSpPr>
          <p:nvPr>
            <p:ph idx="1"/>
          </p:nvPr>
        </p:nvSpPr>
        <p:spPr/>
        <p:txBody>
          <a:bodyPr>
            <a:normAutofit/>
          </a:bodyPr>
          <a:lstStyle/>
          <a:p>
            <a:r>
              <a:rPr lang="en-US" altLang="en-US" dirty="0"/>
              <a:t>DSCR Target</a:t>
            </a:r>
          </a:p>
          <a:p>
            <a:pPr lvl="1"/>
            <a:r>
              <a:rPr lang="en-US" altLang="en-US" dirty="0"/>
              <a:t>Minimum Senior DSCR  of 1.20x in Base Case</a:t>
            </a:r>
          </a:p>
          <a:p>
            <a:r>
              <a:rPr lang="en-US" altLang="en-US" dirty="0"/>
              <a:t>Lock-up Covenant</a:t>
            </a:r>
          </a:p>
          <a:p>
            <a:pPr lvl="1"/>
            <a:r>
              <a:rPr lang="en-US" altLang="en-US" dirty="0"/>
              <a:t>Minimum Senior DSCR for the previous 12 months to be  greater than 1.10x for distribution</a:t>
            </a:r>
          </a:p>
          <a:p>
            <a:r>
              <a:rPr lang="en-US" altLang="en-US" dirty="0"/>
              <a:t>Event of Default</a:t>
            </a:r>
          </a:p>
          <a:p>
            <a:pPr lvl="1"/>
            <a:r>
              <a:rPr lang="en-US" altLang="en-US" dirty="0"/>
              <a:t>Minimum Senior DSCR of 1.05x</a:t>
            </a:r>
          </a:p>
          <a:p>
            <a:r>
              <a:rPr lang="en-US" altLang="en-US" dirty="0"/>
              <a:t>Standard Covenant</a:t>
            </a:r>
          </a:p>
          <a:p>
            <a:pPr lvl="1"/>
            <a:r>
              <a:rPr lang="en-US" altLang="en-US" dirty="0"/>
              <a:t>Senior Debt not to exceed 80% of the total project costs </a:t>
            </a:r>
          </a:p>
          <a:p>
            <a:endParaRPr lang="en-US" altLang="en-US" dirty="0"/>
          </a:p>
        </p:txBody>
      </p:sp>
    </p:spTree>
    <p:extLst>
      <p:ext uri="{BB962C8B-B14F-4D97-AF65-F5344CB8AC3E}">
        <p14:creationId xmlns:p14="http://schemas.microsoft.com/office/powerpoint/2010/main" val="625562707"/>
      </p:ext>
    </p:extLst>
  </p:cSld>
  <p:clrMapOvr>
    <a:masterClrMapping/>
  </p:clrMapOvr>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A07129E0-51F3-4422-9148-A5B496624448}"/>
              </a:ext>
            </a:extLst>
          </p:cNvPr>
          <p:cNvSpPr>
            <a:spLocks noGrp="1"/>
          </p:cNvSpPr>
          <p:nvPr>
            <p:ph idx="1"/>
          </p:nvPr>
        </p:nvSpPr>
        <p:spPr/>
        <p:txBody>
          <a:bodyPr>
            <a:normAutofit lnSpcReduction="10000"/>
          </a:bodyPr>
          <a:lstStyle/>
          <a:p>
            <a:r>
              <a:rPr lang="en-US" dirty="0"/>
              <a:t>Covenants cannot increase the operating cash flow of a project</a:t>
            </a:r>
          </a:p>
          <a:p>
            <a:r>
              <a:rPr lang="en-US" dirty="0"/>
              <a:t>Covenants cannot make a project that does not have enough cash flow to avoid default</a:t>
            </a:r>
          </a:p>
          <a:p>
            <a:r>
              <a:rPr lang="en-US" dirty="0"/>
              <a:t>Covenants cannot make a bad project into a good project</a:t>
            </a:r>
          </a:p>
          <a:p>
            <a:r>
              <a:rPr lang="en-US" dirty="0"/>
              <a:t>Covenants can change the timing of dividends</a:t>
            </a:r>
          </a:p>
          <a:p>
            <a:r>
              <a:rPr lang="en-US" dirty="0"/>
              <a:t>Covenants and DSCR can force liquidity into a project</a:t>
            </a:r>
          </a:p>
        </p:txBody>
      </p:sp>
      <p:sp>
        <p:nvSpPr>
          <p:cNvPr id="3" name="Title 2">
            <a:extLst>
              <a:ext uri="{FF2B5EF4-FFF2-40B4-BE49-F238E27FC236}">
                <a16:creationId xmlns:a16="http://schemas.microsoft.com/office/drawing/2014/main" id="{CAB9BB40-4AAC-412E-AA75-F8F53A66B28D}"/>
              </a:ext>
            </a:extLst>
          </p:cNvPr>
          <p:cNvSpPr>
            <a:spLocks noGrp="1"/>
          </p:cNvSpPr>
          <p:nvPr>
            <p:ph type="title"/>
          </p:nvPr>
        </p:nvSpPr>
        <p:spPr/>
        <p:txBody>
          <a:bodyPr/>
          <a:lstStyle/>
          <a:p>
            <a:r>
              <a:rPr lang="en-US" dirty="0"/>
              <a:t>What Covenants Cannot and Can Do</a:t>
            </a:r>
          </a:p>
        </p:txBody>
      </p:sp>
    </p:spTree>
    <p:extLst>
      <p:ext uri="{BB962C8B-B14F-4D97-AF65-F5344CB8AC3E}">
        <p14:creationId xmlns:p14="http://schemas.microsoft.com/office/powerpoint/2010/main" val="2226029230"/>
      </p:ext>
    </p:extLst>
  </p:cSld>
  <p:clrMapOvr>
    <a:masterClrMapping/>
  </p:clrMapOvr>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5" name="Rectangle 3"/>
          <p:cNvSpPr>
            <a:spLocks noGrp="1" noChangeArrowheads="1"/>
          </p:cNvSpPr>
          <p:nvPr>
            <p:ph idx="1"/>
          </p:nvPr>
        </p:nvSpPr>
        <p:spPr/>
        <p:txBody>
          <a:bodyPr>
            <a:normAutofit fontScale="85000" lnSpcReduction="10000"/>
          </a:bodyPr>
          <a:lstStyle/>
          <a:p>
            <a:pPr>
              <a:lnSpc>
                <a:spcPct val="90000"/>
              </a:lnSpc>
            </a:pPr>
            <a:r>
              <a:rPr lang="en-US" altLang="en-US" dirty="0"/>
              <a:t>The timing of debt service (i.e. loan interest payments and principal repayments) is one of the biggest factors that drives the rate of return for equity holders in a project.  If the debt service is structured to allow no dividends until all debt is paid, return will be lower.  This will generally be unacceptable to sponsors.</a:t>
            </a:r>
          </a:p>
          <a:p>
            <a:pPr lvl="1">
              <a:lnSpc>
                <a:spcPct val="90000"/>
              </a:lnSpc>
            </a:pPr>
            <a:r>
              <a:rPr lang="en-US" altLang="en-US" dirty="0"/>
              <a:t>The faster investors in a project are paid dividends, the better their rate of return.</a:t>
            </a:r>
          </a:p>
          <a:p>
            <a:pPr lvl="1">
              <a:lnSpc>
                <a:spcPct val="90000"/>
              </a:lnSpc>
            </a:pPr>
            <a:r>
              <a:rPr lang="en-US" altLang="en-US" dirty="0"/>
              <a:t>Investors therefore do not wish cash flow from operations of the project to be devoted to lenders at the expense of these dividends.</a:t>
            </a:r>
          </a:p>
          <a:p>
            <a:pPr lvl="1">
              <a:lnSpc>
                <a:spcPct val="90000"/>
              </a:lnSpc>
            </a:pPr>
            <a:r>
              <a:rPr lang="en-US" altLang="en-US" dirty="0"/>
              <a:t>Lenders, on the other hand, generally wish to be repaid as rapidly as possible.  Striking a reasonable balance between these conflicting demands is an important part of loan negotiations.</a:t>
            </a:r>
          </a:p>
        </p:txBody>
      </p:sp>
      <p:sp>
        <p:nvSpPr>
          <p:cNvPr id="105474" name="Rectangle 2"/>
          <p:cNvSpPr>
            <a:spLocks noGrp="1" noChangeArrowheads="1"/>
          </p:cNvSpPr>
          <p:nvPr>
            <p:ph type="title"/>
          </p:nvPr>
        </p:nvSpPr>
        <p:spPr/>
        <p:txBody>
          <a:bodyPr>
            <a:normAutofit fontScale="90000"/>
          </a:bodyPr>
          <a:lstStyle/>
          <a:p>
            <a:r>
              <a:rPr lang="en-US" altLang="en-US" dirty="0"/>
              <a:t>Investors Need Some Dividends Before All Debt is Paid Off</a:t>
            </a:r>
          </a:p>
        </p:txBody>
      </p:sp>
    </p:spTree>
    <p:extLst>
      <p:ext uri="{BB962C8B-B14F-4D97-AF65-F5344CB8AC3E}">
        <p14:creationId xmlns:p14="http://schemas.microsoft.com/office/powerpoint/2010/main" val="1235539295"/>
      </p:ext>
    </p:extLst>
  </p:cSld>
  <p:clrMapOvr>
    <a:masterClrMapping/>
  </p:clrMapOvr>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7" name="Rectangle 3"/>
          <p:cNvSpPr>
            <a:spLocks noGrp="1" noChangeArrowheads="1"/>
          </p:cNvSpPr>
          <p:nvPr>
            <p:ph idx="1"/>
          </p:nvPr>
        </p:nvSpPr>
        <p:spPr>
          <a:xfrm>
            <a:off x="490194" y="1178351"/>
            <a:ext cx="8144758" cy="4791223"/>
          </a:xfrm>
        </p:spPr>
        <p:txBody>
          <a:bodyPr>
            <a:normAutofit fontScale="92500"/>
          </a:bodyPr>
          <a:lstStyle/>
          <a:p>
            <a:r>
              <a:rPr lang="en-AU" altLang="en-US" sz="2400" dirty="0"/>
              <a:t>The most important aspect of the underwriting process is determining whether the plant is economically sound. This means that the cost structure and the technology of the plant must be viable. </a:t>
            </a:r>
          </a:p>
          <a:p>
            <a:r>
              <a:rPr lang="en-AU" altLang="en-US" sz="2400" dirty="0"/>
              <a:t>However, once a plant is determined to be economically viable, the credit quality of a transaction can be enhanced by various structural features – covenants, debt service reserves, liquidation damages, subordinated debt, contingent equity etc. The potential for structural enhancements to improve the credit quality of a transaction is described in the statement by Standard and Poor’s below:</a:t>
            </a:r>
          </a:p>
          <a:p>
            <a:pPr lvl="1"/>
            <a:r>
              <a:rPr lang="en-AU" altLang="en-US" sz="2000" dirty="0"/>
              <a:t>Project structure does not mitigate risk that a marginally economic project presents to lenders; </a:t>
            </a:r>
            <a:r>
              <a:rPr lang="en-AU" altLang="en-US" sz="2000" b="1" i="1" dirty="0">
                <a:solidFill>
                  <a:schemeClr val="accent2"/>
                </a:solidFill>
              </a:rPr>
              <a:t>structure in and of itself cannot elevate the debt rating of a fundamentally weak project to investment-grade levels</a:t>
            </a:r>
            <a:r>
              <a:rPr lang="en-AU" altLang="en-US" sz="2000" dirty="0"/>
              <a:t>. On the other hand, more creditworthy projects will feature covenants designed to identify changing market conditions and trigger cash trapping features to project lenders during occasional stress periods.</a:t>
            </a:r>
            <a:endParaRPr lang="en-US" altLang="en-US" sz="2000" dirty="0"/>
          </a:p>
        </p:txBody>
      </p:sp>
      <p:sp>
        <p:nvSpPr>
          <p:cNvPr id="103426" name="Rectangle 2"/>
          <p:cNvSpPr>
            <a:spLocks noGrp="1" noChangeArrowheads="1"/>
          </p:cNvSpPr>
          <p:nvPr>
            <p:ph type="title"/>
          </p:nvPr>
        </p:nvSpPr>
        <p:spPr>
          <a:xfrm>
            <a:off x="311085" y="198384"/>
            <a:ext cx="8088197" cy="716015"/>
          </a:xfrm>
        </p:spPr>
        <p:txBody>
          <a:bodyPr>
            <a:normAutofit fontScale="90000"/>
          </a:bodyPr>
          <a:lstStyle/>
          <a:p>
            <a:r>
              <a:rPr lang="en-US" altLang="en-US" dirty="0"/>
              <a:t>Covenants and Structural Enhancements Cannot Make a Bad Project into a Good Project</a:t>
            </a:r>
          </a:p>
        </p:txBody>
      </p:sp>
    </p:spTree>
    <p:extLst>
      <p:ext uri="{BB962C8B-B14F-4D97-AF65-F5344CB8AC3E}">
        <p14:creationId xmlns:p14="http://schemas.microsoft.com/office/powerpoint/2010/main" val="42856435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C7367FE7-8DD1-4424-8AAB-90B9268CFEC7}"/>
              </a:ext>
            </a:extLst>
          </p:cNvPr>
          <p:cNvSpPr>
            <a:spLocks noGrp="1"/>
          </p:cNvSpPr>
          <p:nvPr>
            <p:ph idx="1"/>
          </p:nvPr>
        </p:nvSpPr>
        <p:spPr/>
        <p:txBody>
          <a:bodyPr/>
          <a:lstStyle/>
          <a:p>
            <a:r>
              <a:rPr lang="en-US" dirty="0"/>
              <a:t>There is a program on the disk where you can test the “heaviness” of functions.  This example demonstrates that using an entire row or column does not either slow things down or make the size of the file larger.</a:t>
            </a:r>
          </a:p>
        </p:txBody>
      </p:sp>
      <p:sp>
        <p:nvSpPr>
          <p:cNvPr id="3" name="Title 2">
            <a:extLst>
              <a:ext uri="{FF2B5EF4-FFF2-40B4-BE49-F238E27FC236}">
                <a16:creationId xmlns:a16="http://schemas.microsoft.com/office/drawing/2014/main" id="{787B35FB-C697-421F-909B-4BF4CC6BBE36}"/>
              </a:ext>
            </a:extLst>
          </p:cNvPr>
          <p:cNvSpPr>
            <a:spLocks noGrp="1"/>
          </p:cNvSpPr>
          <p:nvPr>
            <p:ph type="title"/>
          </p:nvPr>
        </p:nvSpPr>
        <p:spPr/>
        <p:txBody>
          <a:bodyPr>
            <a:normAutofit fontScale="90000"/>
          </a:bodyPr>
          <a:lstStyle/>
          <a:p>
            <a:r>
              <a:rPr lang="en-US" dirty="0"/>
              <a:t>Time and Space Test for Lookup with Entire Rows instead of Locked Data</a:t>
            </a:r>
          </a:p>
        </p:txBody>
      </p:sp>
      <p:pic>
        <p:nvPicPr>
          <p:cNvPr id="5" name="Picture 4">
            <a:extLst>
              <a:ext uri="{FF2B5EF4-FFF2-40B4-BE49-F238E27FC236}">
                <a16:creationId xmlns:a16="http://schemas.microsoft.com/office/drawing/2014/main" id="{583A7C84-5122-49D6-8AA5-DC237280A0AB}"/>
              </a:ext>
            </a:extLst>
          </p:cNvPr>
          <p:cNvPicPr>
            <a:picLocks noChangeAspect="1"/>
          </p:cNvPicPr>
          <p:nvPr/>
        </p:nvPicPr>
        <p:blipFill>
          <a:blip r:embed="rId2"/>
          <a:stretch>
            <a:fillRect/>
          </a:stretch>
        </p:blipFill>
        <p:spPr>
          <a:xfrm>
            <a:off x="-1" y="3826566"/>
            <a:ext cx="8806069" cy="2935356"/>
          </a:xfrm>
          <a:prstGeom prst="rect">
            <a:avLst/>
          </a:prstGeom>
        </p:spPr>
      </p:pic>
    </p:spTree>
    <p:extLst>
      <p:ext uri="{BB962C8B-B14F-4D97-AF65-F5344CB8AC3E}">
        <p14:creationId xmlns:p14="http://schemas.microsoft.com/office/powerpoint/2010/main" val="3005047873"/>
      </p:ext>
    </p:extLst>
  </p:cSld>
  <p:clrMapOvr>
    <a:masterClrMapping/>
  </p:clrMapOvr>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3"/>
          <p:cNvSpPr>
            <a:spLocks noGrp="1" noChangeArrowheads="1"/>
          </p:cNvSpPr>
          <p:nvPr>
            <p:ph idx="1"/>
          </p:nvPr>
        </p:nvSpPr>
        <p:spPr>
          <a:xfrm>
            <a:off x="628650" y="1263192"/>
            <a:ext cx="6263038" cy="4896976"/>
          </a:xfrm>
        </p:spPr>
        <p:txBody>
          <a:bodyPr>
            <a:normAutofit fontScale="92500" lnSpcReduction="20000"/>
          </a:bodyPr>
          <a:lstStyle/>
          <a:p>
            <a:r>
              <a:rPr lang="en-US" altLang="en-US" dirty="0"/>
              <a:t>A cash flow waterfall defines the priority of uses of cash flow that is received for a project.</a:t>
            </a:r>
          </a:p>
          <a:p>
            <a:r>
              <a:rPr lang="en-US" altLang="en-US" dirty="0"/>
              <a:t>The important part of a cash flow waterfall is what happens if there is not enough cash flow to pay all expenses, debt service and debt service reserve requirements. It is the area after senior debt payments and before dividends</a:t>
            </a:r>
          </a:p>
          <a:p>
            <a:r>
              <a:rPr lang="en-US" altLang="en-US" dirty="0"/>
              <a:t>If sufficient cash is available to pay dividends, the cash flow priority defines how and when a distribution can be made.</a:t>
            </a:r>
          </a:p>
        </p:txBody>
      </p:sp>
      <p:sp>
        <p:nvSpPr>
          <p:cNvPr id="46082" name="Rectangle 2"/>
          <p:cNvSpPr>
            <a:spLocks noGrp="1" noChangeArrowheads="1"/>
          </p:cNvSpPr>
          <p:nvPr>
            <p:ph type="title"/>
          </p:nvPr>
        </p:nvSpPr>
        <p:spPr/>
        <p:txBody>
          <a:bodyPr/>
          <a:lstStyle/>
          <a:p>
            <a:r>
              <a:rPr lang="en-US" altLang="en-US" dirty="0"/>
              <a:t>Covenants and Cash Flow Waterfall</a:t>
            </a:r>
          </a:p>
        </p:txBody>
      </p:sp>
      <p:pic>
        <p:nvPicPr>
          <p:cNvPr id="2" name="Picture 1">
            <a:extLst>
              <a:ext uri="{FF2B5EF4-FFF2-40B4-BE49-F238E27FC236}">
                <a16:creationId xmlns:a16="http://schemas.microsoft.com/office/drawing/2014/main" id="{BA7074C9-B9EE-4329-A137-926BC089CD24}"/>
              </a:ext>
            </a:extLst>
          </p:cNvPr>
          <p:cNvPicPr>
            <a:picLocks noChangeAspect="1"/>
          </p:cNvPicPr>
          <p:nvPr/>
        </p:nvPicPr>
        <p:blipFill>
          <a:blip r:embed="rId2"/>
          <a:stretch>
            <a:fillRect/>
          </a:stretch>
        </p:blipFill>
        <p:spPr>
          <a:xfrm flipH="1">
            <a:off x="6968563" y="1414912"/>
            <a:ext cx="2012707" cy="2382253"/>
          </a:xfrm>
          <a:prstGeom prst="rect">
            <a:avLst/>
          </a:prstGeom>
        </p:spPr>
      </p:pic>
    </p:spTree>
    <p:extLst>
      <p:ext uri="{BB962C8B-B14F-4D97-AF65-F5344CB8AC3E}">
        <p14:creationId xmlns:p14="http://schemas.microsoft.com/office/powerpoint/2010/main" val="3500219298"/>
      </p:ext>
    </p:extLst>
  </p:cSld>
  <p:clrMapOvr>
    <a:masterClrMapping/>
  </p:clrMapOvr>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DE9AFCE-FEA5-4111-BAC9-BC37189BF28D}"/>
              </a:ext>
            </a:extLst>
          </p:cNvPr>
          <p:cNvSpPr>
            <a:spLocks noGrp="1"/>
          </p:cNvSpPr>
          <p:nvPr>
            <p:ph idx="1"/>
          </p:nvPr>
        </p:nvSpPr>
        <p:spPr/>
        <p:txBody>
          <a:bodyPr>
            <a:normAutofit fontScale="92500" lnSpcReduction="20000"/>
          </a:bodyPr>
          <a:lstStyle/>
          <a:p>
            <a:r>
              <a:rPr lang="en-US" dirty="0"/>
              <a:t>Set-up Cash Flow Working from EBITDA to CFADS</a:t>
            </a:r>
          </a:p>
          <a:p>
            <a:r>
              <a:rPr lang="en-US" dirty="0"/>
              <a:t>Take away senior debt service assuming that debt service is paid</a:t>
            </a:r>
          </a:p>
          <a:p>
            <a:r>
              <a:rPr lang="en-US" dirty="0"/>
              <a:t>Use a lot of sub-totals for cash flow after debt service, cash flow before default, cash flow before use of DSRA etc.</a:t>
            </a:r>
          </a:p>
          <a:p>
            <a:r>
              <a:rPr lang="en-US" dirty="0"/>
              <a:t>Use MAX(number,0) or Max(-number,0) to test for what to do when sub-total is positive or negative</a:t>
            </a:r>
          </a:p>
          <a:p>
            <a:r>
              <a:rPr lang="en-US" dirty="0"/>
              <a:t>Use MIN(subtotal, opening balance) to limit the amount of sweep, DSRA use, repayment of default etc.</a:t>
            </a:r>
          </a:p>
        </p:txBody>
      </p:sp>
      <p:sp>
        <p:nvSpPr>
          <p:cNvPr id="3" name="Title 2">
            <a:extLst>
              <a:ext uri="{FF2B5EF4-FFF2-40B4-BE49-F238E27FC236}">
                <a16:creationId xmlns:a16="http://schemas.microsoft.com/office/drawing/2014/main" id="{8C8CE4D9-92A5-436E-86AB-9AD6A75B5027}"/>
              </a:ext>
            </a:extLst>
          </p:cNvPr>
          <p:cNvSpPr>
            <a:spLocks noGrp="1"/>
          </p:cNvSpPr>
          <p:nvPr>
            <p:ph type="title"/>
          </p:nvPr>
        </p:nvSpPr>
        <p:spPr/>
        <p:txBody>
          <a:bodyPr/>
          <a:lstStyle/>
          <a:p>
            <a:r>
              <a:rPr lang="en-US" dirty="0"/>
              <a:t>Modelling of Cash Flow Waterfall</a:t>
            </a:r>
          </a:p>
        </p:txBody>
      </p:sp>
      <p:sp>
        <p:nvSpPr>
          <p:cNvPr id="4" name="Slide Number Placeholder 3">
            <a:extLst>
              <a:ext uri="{FF2B5EF4-FFF2-40B4-BE49-F238E27FC236}">
                <a16:creationId xmlns:a16="http://schemas.microsoft.com/office/drawing/2014/main" id="{602C1125-EB83-40FA-A5D7-DC12D4A96E25}"/>
              </a:ext>
            </a:extLst>
          </p:cNvPr>
          <p:cNvSpPr>
            <a:spLocks noGrp="1"/>
          </p:cNvSpPr>
          <p:nvPr>
            <p:ph type="sldNum" sz="quarter" idx="12"/>
          </p:nvPr>
        </p:nvSpPr>
        <p:spPr/>
        <p:txBody>
          <a:bodyPr/>
          <a:lstStyle/>
          <a:p>
            <a:pPr algn="ctr"/>
            <a:fld id="{0C3A1854-6B63-4059-B360-A3C4972BF0FC}" type="slidenum">
              <a:rPr lang="ko-KR" altLang="en-US" smtClean="0"/>
              <a:pPr algn="ctr"/>
              <a:t>271</a:t>
            </a:fld>
            <a:endParaRPr lang="ko-KR" altLang="en-US" dirty="0"/>
          </a:p>
        </p:txBody>
      </p:sp>
    </p:spTree>
    <p:extLst>
      <p:ext uri="{BB962C8B-B14F-4D97-AF65-F5344CB8AC3E}">
        <p14:creationId xmlns:p14="http://schemas.microsoft.com/office/powerpoint/2010/main" val="1948655085"/>
      </p:ext>
    </p:extLst>
  </p:cSld>
  <p:clrMapOvr>
    <a:masterClrMapping/>
  </p:clrMapOvr>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Rectangle 3"/>
          <p:cNvSpPr>
            <a:spLocks noGrp="1" noChangeArrowheads="1"/>
          </p:cNvSpPr>
          <p:nvPr>
            <p:ph idx="1"/>
          </p:nvPr>
        </p:nvSpPr>
        <p:spPr/>
        <p:txBody>
          <a:bodyPr>
            <a:normAutofit fontScale="85000" lnSpcReduction="10000"/>
          </a:bodyPr>
          <a:lstStyle/>
          <a:p>
            <a:pPr>
              <a:lnSpc>
                <a:spcPct val="80000"/>
              </a:lnSpc>
            </a:pPr>
            <a:r>
              <a:rPr lang="en-US" altLang="en-US" sz="2800" dirty="0"/>
              <a:t>All revenues accrued on and after the Commercial Operation Date will be deposited with the Trustee into the Operating Revenue Account.  The Trustee will withdraw amounts on a monthly basis and make deposits in the following priority, but only to the extent funds are then available in the Operating Revenue Account:</a:t>
            </a:r>
          </a:p>
          <a:p>
            <a:pPr lvl="1">
              <a:lnSpc>
                <a:spcPct val="80000"/>
              </a:lnSpc>
            </a:pPr>
            <a:r>
              <a:rPr lang="en-US" altLang="en-US" sz="2000" dirty="0"/>
              <a:t>(1) the </a:t>
            </a:r>
            <a:r>
              <a:rPr lang="en-US" altLang="en-US" sz="2000" b="1" i="1" dirty="0"/>
              <a:t>operations and maintenance expenses</a:t>
            </a:r>
            <a:r>
              <a:rPr lang="en-US" altLang="en-US" sz="2000" dirty="0"/>
              <a:t> for the Project for such month, subject to certain limitations;</a:t>
            </a:r>
          </a:p>
          <a:p>
            <a:pPr lvl="1">
              <a:lnSpc>
                <a:spcPct val="80000"/>
              </a:lnSpc>
            </a:pPr>
            <a:r>
              <a:rPr lang="en-US" altLang="en-US" sz="2000" dirty="0"/>
              <a:t>(2) the Tax Equalization Account</a:t>
            </a:r>
          </a:p>
          <a:p>
            <a:pPr lvl="1">
              <a:lnSpc>
                <a:spcPct val="80000"/>
              </a:lnSpc>
            </a:pPr>
            <a:r>
              <a:rPr lang="en-US" altLang="en-US" sz="2000" dirty="0"/>
              <a:t>(3)  (A) an amount that will not be less than the amount of </a:t>
            </a:r>
            <a:r>
              <a:rPr lang="en-US" altLang="en-US" sz="2000" b="1" i="1" dirty="0"/>
              <a:t>interest on the Bonds</a:t>
            </a:r>
            <a:r>
              <a:rPr lang="en-US" altLang="en-US" sz="2000" dirty="0"/>
              <a:t> to become due on such Interest Payment Date, and (B) an amount that will not be less than the amount of </a:t>
            </a:r>
            <a:r>
              <a:rPr lang="en-US" altLang="en-US" sz="2000" b="1" i="1" dirty="0"/>
              <a:t>principal or sinking fund payment</a:t>
            </a:r>
            <a:r>
              <a:rPr lang="en-US" altLang="en-US" sz="2000" dirty="0"/>
              <a:t> to become due on such principal or sinking fund payment date;</a:t>
            </a:r>
          </a:p>
          <a:p>
            <a:pPr lvl="1">
              <a:lnSpc>
                <a:spcPct val="80000"/>
              </a:lnSpc>
            </a:pPr>
            <a:r>
              <a:rPr lang="en-US" altLang="en-US" sz="2000" dirty="0"/>
              <a:t>(4) an amount, if any, sufficient to cause the amount on deposit in the </a:t>
            </a:r>
            <a:r>
              <a:rPr lang="en-US" altLang="en-US" sz="2000" b="1" i="1" dirty="0"/>
              <a:t>Debt Service Reserve Account</a:t>
            </a:r>
            <a:r>
              <a:rPr lang="en-US" altLang="en-US" sz="2000" dirty="0"/>
              <a:t> to equal the Debt Service Reserve Account Requirement;</a:t>
            </a:r>
          </a:p>
          <a:p>
            <a:pPr lvl="1">
              <a:lnSpc>
                <a:spcPct val="80000"/>
              </a:lnSpc>
            </a:pPr>
            <a:r>
              <a:rPr lang="en-US" altLang="en-US" sz="2000" dirty="0"/>
              <a:t>(5) an amount, if any, sufficient to pay amounts due pursuant to the </a:t>
            </a:r>
            <a:r>
              <a:rPr lang="en-US" altLang="en-US" sz="2000" b="1" i="1" dirty="0"/>
              <a:t>Working Capital Facility</a:t>
            </a:r>
            <a:r>
              <a:rPr lang="en-US" altLang="en-US" sz="2000" dirty="0"/>
              <a:t>;</a:t>
            </a:r>
          </a:p>
          <a:p>
            <a:pPr lvl="1">
              <a:lnSpc>
                <a:spcPct val="80000"/>
              </a:lnSpc>
            </a:pPr>
            <a:r>
              <a:rPr lang="en-US" altLang="en-US" sz="2000" dirty="0"/>
              <a:t>(6) an amount equal to the balance of the Operating Revenue Account shall be deposited into the </a:t>
            </a:r>
            <a:r>
              <a:rPr lang="en-US" altLang="en-US" sz="2000" b="1" i="1" dirty="0"/>
              <a:t>Surplus Account</a:t>
            </a:r>
            <a:r>
              <a:rPr lang="en-US" altLang="en-US" sz="2000" dirty="0"/>
              <a:t> and will be transferred monthly to the Operating Revenue Account. </a:t>
            </a:r>
          </a:p>
        </p:txBody>
      </p:sp>
      <p:sp>
        <p:nvSpPr>
          <p:cNvPr id="47106" name="Rectangle 2"/>
          <p:cNvSpPr>
            <a:spLocks noGrp="1" noChangeArrowheads="1"/>
          </p:cNvSpPr>
          <p:nvPr>
            <p:ph type="title"/>
          </p:nvPr>
        </p:nvSpPr>
        <p:spPr/>
        <p:txBody>
          <a:bodyPr/>
          <a:lstStyle/>
          <a:p>
            <a:r>
              <a:rPr lang="en-US" altLang="en-US" dirty="0"/>
              <a:t>Example of Cash Flow Priority</a:t>
            </a:r>
          </a:p>
        </p:txBody>
      </p:sp>
    </p:spTree>
    <p:extLst>
      <p:ext uri="{BB962C8B-B14F-4D97-AF65-F5344CB8AC3E}">
        <p14:creationId xmlns:p14="http://schemas.microsoft.com/office/powerpoint/2010/main" val="2290638537"/>
      </p:ext>
    </p:extLst>
  </p:cSld>
  <p:clrMapOvr>
    <a:masterClrMapping/>
  </p:clrMapOvr>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3"/>
          <p:cNvSpPr>
            <a:spLocks noGrp="1" noChangeArrowheads="1"/>
          </p:cNvSpPr>
          <p:nvPr>
            <p:ph idx="1"/>
          </p:nvPr>
        </p:nvSpPr>
        <p:spPr/>
        <p:txBody>
          <a:bodyPr>
            <a:normAutofit/>
          </a:bodyPr>
          <a:lstStyle/>
          <a:p>
            <a:pPr>
              <a:lnSpc>
                <a:spcPct val="80000"/>
              </a:lnSpc>
            </a:pPr>
            <a:r>
              <a:rPr lang="en-US" altLang="en-US" sz="2400" dirty="0"/>
              <a:t>Amounts in the Surplus Account will be annually transferred on the first business day of January to the Distribution Account and distributed to the Partnership within 90 days thereafter if: </a:t>
            </a:r>
          </a:p>
          <a:p>
            <a:pPr lvl="1">
              <a:lnSpc>
                <a:spcPct val="80000"/>
              </a:lnSpc>
            </a:pPr>
            <a:r>
              <a:rPr lang="en-US" altLang="en-US" sz="2000" dirty="0"/>
              <a:t>the Debt Service Coverage Ratio for the Project is equal to or exceeds 1.20 to 1.00 for the </a:t>
            </a:r>
            <a:r>
              <a:rPr lang="en-US" altLang="en-US" sz="2000" b="1" i="1" dirty="0"/>
              <a:t>calendar year preceding</a:t>
            </a:r>
            <a:r>
              <a:rPr lang="en-US" altLang="en-US" sz="2000" dirty="0"/>
              <a:t> the distribution date and is </a:t>
            </a:r>
            <a:r>
              <a:rPr lang="en-US" altLang="en-US" sz="2000" b="1" i="1" dirty="0"/>
              <a:t>projected</a:t>
            </a:r>
            <a:r>
              <a:rPr lang="en-US" altLang="en-US" sz="2000" dirty="0"/>
              <a:t> to be equal to or exceed 1.20 to 1.00 for the current calendar year; </a:t>
            </a:r>
          </a:p>
          <a:p>
            <a:pPr lvl="1">
              <a:lnSpc>
                <a:spcPct val="80000"/>
              </a:lnSpc>
            </a:pPr>
            <a:r>
              <a:rPr lang="en-US" altLang="en-US" sz="2000" dirty="0"/>
              <a:t>the Partnership does not have knowledge, or could not reasonably be expected to have knowledge, of the occurrence and continuance of an event of default …; </a:t>
            </a:r>
          </a:p>
          <a:p>
            <a:pPr lvl="1">
              <a:lnSpc>
                <a:spcPct val="80000"/>
              </a:lnSpc>
            </a:pPr>
            <a:r>
              <a:rPr lang="en-US" altLang="en-US" sz="2000" dirty="0"/>
              <a:t>Working Capital Facility and the Waste Supply Support Facility have been fully restored. </a:t>
            </a:r>
          </a:p>
          <a:p>
            <a:pPr>
              <a:lnSpc>
                <a:spcPct val="80000"/>
              </a:lnSpc>
            </a:pPr>
            <a:r>
              <a:rPr lang="en-US" altLang="en-US" sz="2400" dirty="0"/>
              <a:t>If not so distributed, amounts in the Distribution Account shall revert to the Surplus Account. </a:t>
            </a:r>
          </a:p>
        </p:txBody>
      </p:sp>
      <p:sp>
        <p:nvSpPr>
          <p:cNvPr id="48130" name="Rectangle 2"/>
          <p:cNvSpPr>
            <a:spLocks noGrp="1" noChangeArrowheads="1"/>
          </p:cNvSpPr>
          <p:nvPr>
            <p:ph type="title"/>
          </p:nvPr>
        </p:nvSpPr>
        <p:spPr/>
        <p:txBody>
          <a:bodyPr>
            <a:normAutofit/>
          </a:bodyPr>
          <a:lstStyle/>
          <a:p>
            <a:r>
              <a:rPr lang="en-US" altLang="en-US" dirty="0"/>
              <a:t>Example of Lock-up and Cash Flow</a:t>
            </a:r>
          </a:p>
        </p:txBody>
      </p:sp>
    </p:spTree>
    <p:extLst>
      <p:ext uri="{BB962C8B-B14F-4D97-AF65-F5344CB8AC3E}">
        <p14:creationId xmlns:p14="http://schemas.microsoft.com/office/powerpoint/2010/main" val="1170330969"/>
      </p:ext>
    </p:extLst>
  </p:cSld>
  <p:clrMapOvr>
    <a:masterClrMapping/>
  </p:clrMapOvr>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3"/>
          <p:cNvSpPr>
            <a:spLocks noGrp="1" noChangeArrowheads="1"/>
          </p:cNvSpPr>
          <p:nvPr>
            <p:ph idx="1"/>
          </p:nvPr>
        </p:nvSpPr>
        <p:spPr/>
        <p:txBody>
          <a:bodyPr>
            <a:normAutofit fontScale="92500" lnSpcReduction="20000"/>
          </a:bodyPr>
          <a:lstStyle/>
          <a:p>
            <a:pPr>
              <a:lnSpc>
                <a:spcPct val="80000"/>
              </a:lnSpc>
            </a:pPr>
            <a:r>
              <a:rPr lang="en-US" altLang="en-US" sz="2400" dirty="0"/>
              <a:t>Cash Lock-up (dividend lock-up, cash trap) is a “bad time” covenant.  It stops dividends when there is not much cash left anyway.  </a:t>
            </a:r>
          </a:p>
          <a:p>
            <a:pPr>
              <a:lnSpc>
                <a:spcPct val="80000"/>
              </a:lnSpc>
            </a:pPr>
            <a:r>
              <a:rPr lang="en-US" altLang="en-US" sz="2400" dirty="0"/>
              <a:t>Cash lock-up – if things are getting bad, do not allow dividends and try to get a little more protection for things getting even worse.</a:t>
            </a:r>
          </a:p>
          <a:p>
            <a:pPr>
              <a:lnSpc>
                <a:spcPct val="80000"/>
              </a:lnSpc>
            </a:pPr>
            <a:r>
              <a:rPr lang="en-US" altLang="en-US" sz="2400" dirty="0"/>
              <a:t>Program lock-ups from historic DSCR with a switch variable.  Prospective lock-ups cause a circular reference that is probably not worth solving.</a:t>
            </a:r>
          </a:p>
          <a:p>
            <a:pPr>
              <a:lnSpc>
                <a:spcPct val="80000"/>
              </a:lnSpc>
            </a:pPr>
            <a:r>
              <a:rPr lang="en-US" altLang="en-US" sz="2400" dirty="0"/>
              <a:t>Cash sweeps can be though of as a “good time” covenant.  They can limit dividends when there is a lot of cash available and protect the lender for later periods when there is less cash.</a:t>
            </a:r>
          </a:p>
          <a:p>
            <a:pPr>
              <a:lnSpc>
                <a:spcPct val="80000"/>
              </a:lnSpc>
            </a:pPr>
            <a:r>
              <a:rPr lang="en-US" altLang="en-US" sz="2400" dirty="0"/>
              <a:t>Cash sweeps are programmed with MAX/MIN functions and sub-totals</a:t>
            </a:r>
          </a:p>
          <a:p>
            <a:pPr lvl="1">
              <a:lnSpc>
                <a:spcPct val="80000"/>
              </a:lnSpc>
            </a:pPr>
            <a:r>
              <a:rPr lang="en-US" altLang="en-US" sz="2000" dirty="0"/>
              <a:t>MAX so the sweep occurs only when cash flow is positive</a:t>
            </a:r>
          </a:p>
          <a:p>
            <a:pPr lvl="1">
              <a:lnSpc>
                <a:spcPct val="80000"/>
              </a:lnSpc>
            </a:pPr>
            <a:r>
              <a:rPr lang="en-US" altLang="en-US" sz="2000" dirty="0"/>
              <a:t>MIN to make sure you do not sweep too much cash flow</a:t>
            </a:r>
          </a:p>
          <a:p>
            <a:pPr>
              <a:lnSpc>
                <a:spcPct val="80000"/>
              </a:lnSpc>
            </a:pPr>
            <a:r>
              <a:rPr lang="en-US" altLang="en-US" sz="2400" dirty="0"/>
              <a:t>It would not make sense to have some formula for a cash sweep that prepays debt when some low level of DSCR occurs – this is redundant with the lock-up. Ratios like Debt/EBITDA make work better.</a:t>
            </a:r>
          </a:p>
        </p:txBody>
      </p:sp>
      <p:sp>
        <p:nvSpPr>
          <p:cNvPr id="48130" name="Rectangle 2"/>
          <p:cNvSpPr>
            <a:spLocks noGrp="1" noChangeArrowheads="1"/>
          </p:cNvSpPr>
          <p:nvPr>
            <p:ph type="title"/>
          </p:nvPr>
        </p:nvSpPr>
        <p:spPr/>
        <p:txBody>
          <a:bodyPr>
            <a:normAutofit/>
          </a:bodyPr>
          <a:lstStyle/>
          <a:p>
            <a:r>
              <a:rPr lang="en-US" altLang="en-US" dirty="0"/>
              <a:t>Theory of Lock-up and Cash Flow Sweep</a:t>
            </a:r>
          </a:p>
        </p:txBody>
      </p:sp>
    </p:spTree>
    <p:extLst>
      <p:ext uri="{BB962C8B-B14F-4D97-AF65-F5344CB8AC3E}">
        <p14:creationId xmlns:p14="http://schemas.microsoft.com/office/powerpoint/2010/main" val="575220512"/>
      </p:ext>
    </p:extLst>
  </p:cSld>
  <p:clrMapOvr>
    <a:masterClrMapping/>
  </p:clrMapOvr>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7" name="Rectangle 3"/>
          <p:cNvSpPr>
            <a:spLocks noGrp="1" noChangeArrowheads="1"/>
          </p:cNvSpPr>
          <p:nvPr>
            <p:ph idx="1"/>
          </p:nvPr>
        </p:nvSpPr>
        <p:spPr/>
        <p:txBody>
          <a:bodyPr>
            <a:normAutofit fontScale="92500" lnSpcReduction="20000"/>
          </a:bodyPr>
          <a:lstStyle/>
          <a:p>
            <a:r>
              <a:rPr lang="en-US" altLang="en-US" dirty="0"/>
              <a:t>A cash sweep covenant only makes sense in situations where the cash flow is volatile and/or there are potential downward trends in prices.</a:t>
            </a:r>
          </a:p>
          <a:p>
            <a:pPr lvl="1"/>
            <a:r>
              <a:rPr lang="en-US" altLang="en-US" dirty="0"/>
              <a:t>Think about a sudden 2008 type decline in cash flow. Lenders do not like to have paid dividends only to later have a default</a:t>
            </a:r>
          </a:p>
          <a:p>
            <a:pPr lvl="1"/>
            <a:r>
              <a:rPr lang="en-US" altLang="en-US" dirty="0"/>
              <a:t>If cash flow is always low there is no cash flow to sweep anyway.  Here the sweep will not help.</a:t>
            </a:r>
          </a:p>
          <a:p>
            <a:pPr lvl="1"/>
            <a:r>
              <a:rPr lang="en-US" altLang="en-US" dirty="0"/>
              <a:t>If cash flow is always high, there is no need for the cash sweep.</a:t>
            </a:r>
          </a:p>
          <a:p>
            <a:r>
              <a:rPr lang="en-US" altLang="en-US" dirty="0"/>
              <a:t>To assess the effectiveness of the covenant, cases that incorporate realistic price volatility and potential price trends must be run in the model.  </a:t>
            </a:r>
          </a:p>
        </p:txBody>
      </p:sp>
      <p:sp>
        <p:nvSpPr>
          <p:cNvPr id="139266" name="Rectangle 2"/>
          <p:cNvSpPr>
            <a:spLocks noGrp="1" noChangeArrowheads="1"/>
          </p:cNvSpPr>
          <p:nvPr>
            <p:ph type="title"/>
          </p:nvPr>
        </p:nvSpPr>
        <p:spPr/>
        <p:txBody>
          <a:bodyPr>
            <a:normAutofit fontScale="90000"/>
          </a:bodyPr>
          <a:lstStyle/>
          <a:p>
            <a:r>
              <a:rPr lang="en-US" altLang="en-US" dirty="0"/>
              <a:t>Volatility and Risk Reduction from Cash Flow Sweeps</a:t>
            </a:r>
          </a:p>
        </p:txBody>
      </p:sp>
    </p:spTree>
    <p:extLst>
      <p:ext uri="{BB962C8B-B14F-4D97-AF65-F5344CB8AC3E}">
        <p14:creationId xmlns:p14="http://schemas.microsoft.com/office/powerpoint/2010/main" val="2420401502"/>
      </p:ext>
    </p:extLst>
  </p:cSld>
  <p:clrMapOvr>
    <a:masterClrMapping/>
  </p:clrMapOvr>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Example of Risk and Return Analysis for Cash Flow Sweep</a:t>
            </a:r>
          </a:p>
        </p:txBody>
      </p:sp>
      <p:pic>
        <p:nvPicPr>
          <p:cNvPr id="7" name="Content Placeholder 6"/>
          <p:cNvPicPr>
            <a:picLocks noGrp="1" noChangeAspect="1"/>
          </p:cNvPicPr>
          <p:nvPr>
            <p:ph idx="1"/>
          </p:nvPr>
        </p:nvPicPr>
        <p:blipFill>
          <a:blip r:embed="rId2"/>
          <a:stretch>
            <a:fillRect/>
          </a:stretch>
        </p:blipFill>
        <p:spPr>
          <a:xfrm>
            <a:off x="732344" y="2947620"/>
            <a:ext cx="7162941" cy="3233280"/>
          </a:xfrm>
          <a:prstGeom prst="rect">
            <a:avLst/>
          </a:prstGeom>
        </p:spPr>
      </p:pic>
      <p:sp>
        <p:nvSpPr>
          <p:cNvPr id="3" name="TextBox 2">
            <a:extLst>
              <a:ext uri="{FF2B5EF4-FFF2-40B4-BE49-F238E27FC236}">
                <a16:creationId xmlns:a16="http://schemas.microsoft.com/office/drawing/2014/main" id="{1F86683A-42CC-4E2B-A630-338FE432000B}"/>
              </a:ext>
            </a:extLst>
          </p:cNvPr>
          <p:cNvSpPr txBox="1"/>
          <p:nvPr/>
        </p:nvSpPr>
        <p:spPr>
          <a:xfrm>
            <a:off x="518472" y="1054636"/>
            <a:ext cx="8352151" cy="1815882"/>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Sweeps really help when there is a sudden decline in cash flow – when you would have paid dividends otherwise. A sweep would have reduced the default in the example below.</a:t>
            </a:r>
          </a:p>
        </p:txBody>
      </p:sp>
      <p:sp>
        <p:nvSpPr>
          <p:cNvPr id="4" name="TextBox 3">
            <a:extLst>
              <a:ext uri="{FF2B5EF4-FFF2-40B4-BE49-F238E27FC236}">
                <a16:creationId xmlns:a16="http://schemas.microsoft.com/office/drawing/2014/main" id="{D1B797BC-11F3-4300-9D8E-A323634DC048}"/>
              </a:ext>
            </a:extLst>
          </p:cNvPr>
          <p:cNvSpPr txBox="1"/>
          <p:nvPr/>
        </p:nvSpPr>
        <p:spPr>
          <a:xfrm>
            <a:off x="3780148" y="4270342"/>
            <a:ext cx="1272619" cy="369332"/>
          </a:xfrm>
          <a:prstGeom prst="rect">
            <a:avLst/>
          </a:prstGeom>
          <a:solidFill>
            <a:srgbClr val="FFFF00"/>
          </a:solidFill>
        </p:spPr>
        <p:txBody>
          <a:bodyPr wrap="square" rtlCol="0">
            <a:spAutoFit/>
          </a:bodyPr>
          <a:lstStyle/>
          <a:p>
            <a:r>
              <a:rPr lang="en-US" dirty="0"/>
              <a:t>Dividends</a:t>
            </a:r>
          </a:p>
        </p:txBody>
      </p:sp>
      <p:cxnSp>
        <p:nvCxnSpPr>
          <p:cNvPr id="6" name="Straight Arrow Connector 5">
            <a:extLst>
              <a:ext uri="{FF2B5EF4-FFF2-40B4-BE49-F238E27FC236}">
                <a16:creationId xmlns:a16="http://schemas.microsoft.com/office/drawing/2014/main" id="{A822E40A-645B-4AAE-A739-F0D8A55159DA}"/>
              </a:ext>
            </a:extLst>
          </p:cNvPr>
          <p:cNvCxnSpPr/>
          <p:nvPr/>
        </p:nvCxnSpPr>
        <p:spPr>
          <a:xfrm>
            <a:off x="4807670" y="4722829"/>
            <a:ext cx="707010" cy="59388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B47773DA-F00E-4672-AC44-B0A6106AC605}"/>
              </a:ext>
            </a:extLst>
          </p:cNvPr>
          <p:cNvSpPr txBox="1"/>
          <p:nvPr/>
        </p:nvSpPr>
        <p:spPr>
          <a:xfrm>
            <a:off x="348792" y="4411744"/>
            <a:ext cx="1819373" cy="369332"/>
          </a:xfrm>
          <a:prstGeom prst="rect">
            <a:avLst/>
          </a:prstGeom>
          <a:solidFill>
            <a:srgbClr val="FFFF00"/>
          </a:solidFill>
        </p:spPr>
        <p:txBody>
          <a:bodyPr wrap="square" rtlCol="0">
            <a:spAutoFit/>
          </a:bodyPr>
          <a:lstStyle/>
          <a:p>
            <a:r>
              <a:rPr lang="en-US" dirty="0"/>
              <a:t>Default</a:t>
            </a:r>
          </a:p>
        </p:txBody>
      </p:sp>
      <p:cxnSp>
        <p:nvCxnSpPr>
          <p:cNvPr id="9" name="Straight Arrow Connector 8">
            <a:extLst>
              <a:ext uri="{FF2B5EF4-FFF2-40B4-BE49-F238E27FC236}">
                <a16:creationId xmlns:a16="http://schemas.microsoft.com/office/drawing/2014/main" id="{B0783F97-DA0F-4C89-AE9D-9180F484FECF}"/>
              </a:ext>
            </a:extLst>
          </p:cNvPr>
          <p:cNvCxnSpPr/>
          <p:nvPr/>
        </p:nvCxnSpPr>
        <p:spPr>
          <a:xfrm>
            <a:off x="1498862" y="4781076"/>
            <a:ext cx="1065229" cy="73360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AE3AAF7F-427E-4BE8-ABA7-79F11801890E}"/>
              </a:ext>
            </a:extLst>
          </p:cNvPr>
          <p:cNvSpPr txBox="1"/>
          <p:nvPr/>
        </p:nvSpPr>
        <p:spPr>
          <a:xfrm>
            <a:off x="7758259" y="4194928"/>
            <a:ext cx="1112364" cy="369332"/>
          </a:xfrm>
          <a:prstGeom prst="rect">
            <a:avLst/>
          </a:prstGeom>
          <a:solidFill>
            <a:srgbClr val="FFFF00"/>
          </a:solidFill>
        </p:spPr>
        <p:txBody>
          <a:bodyPr wrap="square" rtlCol="0">
            <a:spAutoFit/>
          </a:bodyPr>
          <a:lstStyle/>
          <a:p>
            <a:r>
              <a:rPr lang="en-US" dirty="0"/>
              <a:t>Default</a:t>
            </a:r>
          </a:p>
        </p:txBody>
      </p:sp>
      <p:cxnSp>
        <p:nvCxnSpPr>
          <p:cNvPr id="12" name="Straight Arrow Connector 11">
            <a:extLst>
              <a:ext uri="{FF2B5EF4-FFF2-40B4-BE49-F238E27FC236}">
                <a16:creationId xmlns:a16="http://schemas.microsoft.com/office/drawing/2014/main" id="{97B1943E-DF33-4C03-8889-B07B71C4A4FC}"/>
              </a:ext>
            </a:extLst>
          </p:cNvPr>
          <p:cNvCxnSpPr/>
          <p:nvPr/>
        </p:nvCxnSpPr>
        <p:spPr>
          <a:xfrm flipH="1">
            <a:off x="6655324" y="4411744"/>
            <a:ext cx="1102935" cy="110293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A6A3BFB5-76E4-4339-85B7-E4EB3BCE3A6D}"/>
              </a:ext>
            </a:extLst>
          </p:cNvPr>
          <p:cNvSpPr txBox="1"/>
          <p:nvPr/>
        </p:nvSpPr>
        <p:spPr>
          <a:xfrm>
            <a:off x="7334053" y="5987495"/>
            <a:ext cx="1743959" cy="646331"/>
          </a:xfrm>
          <a:prstGeom prst="rect">
            <a:avLst/>
          </a:prstGeom>
          <a:solidFill>
            <a:srgbClr val="FFFF00"/>
          </a:solidFill>
        </p:spPr>
        <p:txBody>
          <a:bodyPr wrap="square" rtlCol="0">
            <a:spAutoFit/>
          </a:bodyPr>
          <a:lstStyle/>
          <a:p>
            <a:r>
              <a:rPr lang="en-US" dirty="0"/>
              <a:t>Repayment of default</a:t>
            </a:r>
          </a:p>
        </p:txBody>
      </p:sp>
      <p:cxnSp>
        <p:nvCxnSpPr>
          <p:cNvPr id="15" name="Straight Arrow Connector 14">
            <a:extLst>
              <a:ext uri="{FF2B5EF4-FFF2-40B4-BE49-F238E27FC236}">
                <a16:creationId xmlns:a16="http://schemas.microsoft.com/office/drawing/2014/main" id="{B8994A84-124D-488F-A8F0-B3FFDA1FDDD8}"/>
              </a:ext>
            </a:extLst>
          </p:cNvPr>
          <p:cNvCxnSpPr/>
          <p:nvPr/>
        </p:nvCxnSpPr>
        <p:spPr>
          <a:xfrm flipH="1" flipV="1">
            <a:off x="7334053" y="5695831"/>
            <a:ext cx="1319753" cy="3974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71826735"/>
      </p:ext>
    </p:extLst>
  </p:cSld>
  <p:clrMapOvr>
    <a:masterClrMapping/>
  </p:clrMapOvr>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Economic and Financial Analysis of Cash Sweeps, Reserve Accounts and Covenants</a:t>
            </a:r>
          </a:p>
        </p:txBody>
      </p:sp>
      <p:sp>
        <p:nvSpPr>
          <p:cNvPr id="3" name="Content Placeholder 2"/>
          <p:cNvSpPr>
            <a:spLocks noGrp="1"/>
          </p:cNvSpPr>
          <p:nvPr>
            <p:ph idx="1"/>
          </p:nvPr>
        </p:nvSpPr>
        <p:spPr/>
        <p:txBody>
          <a:bodyPr>
            <a:normAutofit fontScale="92500" lnSpcReduction="20000"/>
          </a:bodyPr>
          <a:lstStyle/>
          <a:p>
            <a:r>
              <a:rPr lang="en-US" sz="2800" dirty="0"/>
              <a:t>Cash sweeps, reserve accounts and covenants can have negative effects on the equity IRR of a project.</a:t>
            </a:r>
          </a:p>
          <a:p>
            <a:r>
              <a:rPr lang="en-US" sz="2800" dirty="0"/>
              <a:t>Methods to consider the risk benefits to the bank versus the costs to sponsors are addressed.  </a:t>
            </a:r>
          </a:p>
          <a:p>
            <a:r>
              <a:rPr lang="en-US" sz="2800" dirty="0"/>
              <a:t>Mechanics of cash sweep with different triggers and theory of what kinds of transactions would be relevant for cash sweep (e.g. hydro but not solar because of volatility) are addressed. </a:t>
            </a:r>
          </a:p>
          <a:p>
            <a:r>
              <a:rPr lang="en-US" sz="2800" dirty="0"/>
              <a:t>The theory of what kind of triggers make sense (Debt/EBITDA but not DSCR and operational triggers).</a:t>
            </a:r>
          </a:p>
          <a:p>
            <a:r>
              <a:rPr lang="en-US" sz="2800" dirty="0"/>
              <a:t>Contrast between cash sweeps and cash trap covenants. As with other issues, the effects of cash sweeps on equity returns should be addressed with and without re-financing assumptions. </a:t>
            </a:r>
          </a:p>
          <a:p>
            <a:endParaRPr lang="en-US" sz="2800" dirty="0"/>
          </a:p>
        </p:txBody>
      </p:sp>
      <p:sp>
        <p:nvSpPr>
          <p:cNvPr id="4" name="Slide Number Placeholder 3"/>
          <p:cNvSpPr>
            <a:spLocks noGrp="1"/>
          </p:cNvSpPr>
          <p:nvPr>
            <p:ph type="sldNum" sz="quarter" idx="12"/>
          </p:nvPr>
        </p:nvSpPr>
        <p:spPr/>
        <p:txBody>
          <a:bodyPr/>
          <a:lstStyle/>
          <a:p>
            <a:fld id="{EB241CD2-1E45-42A3-B213-66A034DF9A3B}" type="slidenum">
              <a:rPr lang="en-GB" smtClean="0"/>
              <a:t>277</a:t>
            </a:fld>
            <a:endParaRPr lang="en-GB" dirty="0"/>
          </a:p>
        </p:txBody>
      </p:sp>
    </p:spTree>
    <p:extLst>
      <p:ext uri="{BB962C8B-B14F-4D97-AF65-F5344CB8AC3E}">
        <p14:creationId xmlns:p14="http://schemas.microsoft.com/office/powerpoint/2010/main" val="1671457127"/>
      </p:ext>
    </p:extLst>
  </p:cSld>
  <p:clrMapOvr>
    <a:masterClrMapping/>
  </p:clrMapOvr>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Importance of Re-financing Analysis with Cash Sweep</a:t>
            </a:r>
          </a:p>
        </p:txBody>
      </p:sp>
      <p:sp>
        <p:nvSpPr>
          <p:cNvPr id="3" name="Content Placeholder 2"/>
          <p:cNvSpPr>
            <a:spLocks noGrp="1"/>
          </p:cNvSpPr>
          <p:nvPr>
            <p:ph idx="1"/>
          </p:nvPr>
        </p:nvSpPr>
        <p:spPr/>
        <p:txBody>
          <a:bodyPr/>
          <a:lstStyle/>
          <a:p>
            <a:r>
              <a:rPr lang="en-US" dirty="0"/>
              <a:t>Cash Sweeps seem to dramatically reduce the cash flow</a:t>
            </a:r>
          </a:p>
          <a:p>
            <a:r>
              <a:rPr lang="en-US" dirty="0"/>
              <a:t>But after the prepayments from the sweep (or even before), the project can be re-financed</a:t>
            </a:r>
          </a:p>
          <a:p>
            <a:r>
              <a:rPr lang="en-US" dirty="0"/>
              <a:t>You can even lock-in interest rates if you are worried about interest rate risk.</a:t>
            </a:r>
          </a:p>
          <a:p>
            <a:r>
              <a:rPr lang="en-US" dirty="0"/>
              <a:t>Again, re-financing changes everything – you can get you super dividends when you re-finance.</a:t>
            </a:r>
          </a:p>
          <a:p>
            <a:endParaRPr lang="en-US" dirty="0"/>
          </a:p>
        </p:txBody>
      </p:sp>
      <p:sp>
        <p:nvSpPr>
          <p:cNvPr id="4" name="Slide Number Placeholder 3"/>
          <p:cNvSpPr>
            <a:spLocks noGrp="1"/>
          </p:cNvSpPr>
          <p:nvPr>
            <p:ph type="sldNum" sz="quarter" idx="12"/>
          </p:nvPr>
        </p:nvSpPr>
        <p:spPr/>
        <p:txBody>
          <a:bodyPr/>
          <a:lstStyle/>
          <a:p>
            <a:fld id="{EB241CD2-1E45-42A3-B213-66A034DF9A3B}" type="slidenum">
              <a:rPr lang="en-GB" smtClean="0"/>
              <a:t>278</a:t>
            </a:fld>
            <a:endParaRPr lang="en-GB" dirty="0"/>
          </a:p>
        </p:txBody>
      </p:sp>
    </p:spTree>
    <p:extLst>
      <p:ext uri="{BB962C8B-B14F-4D97-AF65-F5344CB8AC3E}">
        <p14:creationId xmlns:p14="http://schemas.microsoft.com/office/powerpoint/2010/main" val="1083511187"/>
      </p:ext>
    </p:extLst>
  </p:cSld>
  <p:clrMapOvr>
    <a:masterClrMapping/>
  </p:clrMapOvr>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6679926-F6B3-464D-8FD2-5AD4888C6D52}"/>
              </a:ext>
            </a:extLst>
          </p:cNvPr>
          <p:cNvSpPr>
            <a:spLocks noGrp="1"/>
          </p:cNvSpPr>
          <p:nvPr>
            <p:ph idx="1"/>
          </p:nvPr>
        </p:nvSpPr>
        <p:spPr/>
        <p:txBody>
          <a:bodyPr>
            <a:normAutofit fontScale="92500" lnSpcReduction="20000"/>
          </a:bodyPr>
          <a:lstStyle/>
          <a:p>
            <a:r>
              <a:rPr lang="en-US" sz="2800" dirty="0"/>
              <a:t>DSRA is built to get liquidity into the project because holding cash is very expensive – often 6 months of debt service which is arbitrary</a:t>
            </a:r>
          </a:p>
          <a:p>
            <a:pPr lvl="1"/>
            <a:r>
              <a:rPr lang="en-US" sz="2400" dirty="0"/>
              <a:t>Return on cash is about zero and opportunity cost of funds is equity or debt IRR</a:t>
            </a:r>
          </a:p>
          <a:p>
            <a:r>
              <a:rPr lang="en-US" sz="2800" dirty="0"/>
              <a:t>You can sometimes use a letter of credit instead of cash.</a:t>
            </a:r>
          </a:p>
          <a:p>
            <a:pPr lvl="1"/>
            <a:r>
              <a:rPr lang="en-US" sz="2400" dirty="0"/>
              <a:t>Letter of credit should have a parent guarantee</a:t>
            </a:r>
          </a:p>
          <a:p>
            <a:pPr lvl="1"/>
            <a:r>
              <a:rPr lang="en-US" sz="2400" dirty="0"/>
              <a:t>Paying an LC fee costs much less than the opportunity cost of funds</a:t>
            </a:r>
          </a:p>
          <a:p>
            <a:r>
              <a:rPr lang="en-US" sz="2800" dirty="0"/>
              <a:t>If debt size is driven by the DSCR and not the debt to capital, then the DSRA is funded by equity and not debt.  This is because the level of debt is given.</a:t>
            </a:r>
          </a:p>
          <a:p>
            <a:r>
              <a:rPr lang="en-US" sz="2800" dirty="0"/>
              <a:t>If the debt to capital is high and the equity contribution is low, the DSRA can be very costly to the equity IRR because of high debt service and low equity.</a:t>
            </a:r>
          </a:p>
        </p:txBody>
      </p:sp>
      <p:sp>
        <p:nvSpPr>
          <p:cNvPr id="3" name="Title 2">
            <a:extLst>
              <a:ext uri="{FF2B5EF4-FFF2-40B4-BE49-F238E27FC236}">
                <a16:creationId xmlns:a16="http://schemas.microsoft.com/office/drawing/2014/main" id="{D2CA631A-EB01-4C03-B169-442854D0C53D}"/>
              </a:ext>
            </a:extLst>
          </p:cNvPr>
          <p:cNvSpPr>
            <a:spLocks noGrp="1"/>
          </p:cNvSpPr>
          <p:nvPr>
            <p:ph type="title"/>
          </p:nvPr>
        </p:nvSpPr>
        <p:spPr/>
        <p:txBody>
          <a:bodyPr/>
          <a:lstStyle/>
          <a:p>
            <a:r>
              <a:rPr lang="en-US" dirty="0"/>
              <a:t>DSRA and Liquidity</a:t>
            </a:r>
          </a:p>
        </p:txBody>
      </p:sp>
    </p:spTree>
    <p:extLst>
      <p:ext uri="{BB962C8B-B14F-4D97-AF65-F5344CB8AC3E}">
        <p14:creationId xmlns:p14="http://schemas.microsoft.com/office/powerpoint/2010/main" val="24914620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grpSp>
        <p:nvGrpSpPr>
          <p:cNvPr id="7" name="Group 6" title="intersecting circles">
            <a:extLst>
              <a:ext uri="{FF2B5EF4-FFF2-40B4-BE49-F238E27FC236}">
                <a16:creationId xmlns:a16="http://schemas.microsoft.com/office/drawing/2014/main" id="{D2C4BFA1-2075-4901-9E24-E41D1FDD51FD}"/>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66610" y="498348"/>
            <a:ext cx="7426997" cy="5861304"/>
            <a:chOff x="1155481" y="498348"/>
            <a:chExt cx="9902663" cy="5861304"/>
          </a:xfrm>
        </p:grpSpPr>
        <p:sp>
          <p:nvSpPr>
            <p:cNvPr id="8" name="Oval 5">
              <a:extLst>
                <a:ext uri="{FF2B5EF4-FFF2-40B4-BE49-F238E27FC236}">
                  <a16:creationId xmlns:a16="http://schemas.microsoft.com/office/drawing/2014/main" id="{985A7375-E3AF-4F5C-85AE-17E8832952CA}"/>
                </a:ext>
              </a:extLst>
            </p:cNvPr>
            <p:cNvSpPr>
              <a:spLocks noChangeArrowheads="1"/>
            </p:cNvSpPr>
            <p:nvPr>
              <p:extLst>
                <p:ext uri="{386F3935-93C4-4BCD-93E2-E3B085C9AB24}">
                  <p16:designElem xmlns:p16="http://schemas.microsoft.com/office/powerpoint/2015/main" val="1"/>
                </p:ext>
              </p:extLst>
            </p:nvPr>
          </p:nvSpPr>
          <p:spPr bwMode="auto">
            <a:xfrm>
              <a:off x="1155481" y="498348"/>
              <a:ext cx="5861304" cy="5861304"/>
            </a:xfrm>
            <a:prstGeom prst="ellipse">
              <a:avLst/>
            </a:prstGeom>
            <a:solidFill>
              <a:schemeClr val="accent1">
                <a:alpha val="55000"/>
              </a:schemeClr>
            </a:solidFill>
            <a:ln>
              <a:noFill/>
            </a:ln>
          </p:spPr>
        </p:sp>
        <p:sp>
          <p:nvSpPr>
            <p:cNvPr id="9" name="Oval 8">
              <a:extLst>
                <a:ext uri="{FF2B5EF4-FFF2-40B4-BE49-F238E27FC236}">
                  <a16:creationId xmlns:a16="http://schemas.microsoft.com/office/drawing/2014/main" id="{F0307F65-8304-4FA8-A841-D4D7625411BE}"/>
                </a:ext>
              </a:extLst>
            </p:cNvPr>
            <p:cNvSpPr>
              <a:spLocks noChangeArrowheads="1"/>
            </p:cNvSpPr>
            <p:nvPr>
              <p:extLst>
                <p:ext uri="{386F3935-93C4-4BCD-93E2-E3B085C9AB24}">
                  <p16:designElem xmlns:p16="http://schemas.microsoft.com/office/powerpoint/2015/main" val="1"/>
                </p:ext>
              </p:extLst>
            </p:nvPr>
          </p:nvSpPr>
          <p:spPr bwMode="auto">
            <a:xfrm>
              <a:off x="5196840" y="498348"/>
              <a:ext cx="5861304" cy="5861304"/>
            </a:xfrm>
            <a:prstGeom prst="ellipse">
              <a:avLst/>
            </a:prstGeom>
            <a:solidFill>
              <a:schemeClr val="accent1">
                <a:alpha val="55000"/>
              </a:schemeClr>
            </a:solidFill>
            <a:ln>
              <a:noFill/>
            </a:ln>
          </p:spPr>
        </p:sp>
        <p:sp>
          <p:nvSpPr>
            <p:cNvPr id="10" name="Oval 5">
              <a:extLst>
                <a:ext uri="{FF2B5EF4-FFF2-40B4-BE49-F238E27FC236}">
                  <a16:creationId xmlns:a16="http://schemas.microsoft.com/office/drawing/2014/main" id="{C8B8394C-136F-4E05-A002-D93A5E79CD50}"/>
                </a:ext>
              </a:extLst>
            </p:cNvPr>
            <p:cNvSpPr>
              <a:spLocks noChangeArrowheads="1"/>
            </p:cNvSpPr>
            <p:nvPr>
              <p:extLst>
                <p:ext uri="{386F3935-93C4-4BCD-93E2-E3B085C9AB24}">
                  <p16:designElem xmlns:p16="http://schemas.microsoft.com/office/powerpoint/2015/main" val="1"/>
                </p:ext>
              </p:extLst>
            </p:nvPr>
          </p:nvSpPr>
          <p:spPr bwMode="auto">
            <a:xfrm>
              <a:off x="3165348" y="498348"/>
              <a:ext cx="5861304" cy="5861304"/>
            </a:xfrm>
            <a:prstGeom prst="ellipse">
              <a:avLst/>
            </a:prstGeom>
            <a:solidFill>
              <a:schemeClr val="accent1">
                <a:alpha val="70000"/>
              </a:schemeClr>
            </a:solidFill>
            <a:ln>
              <a:noFill/>
            </a:ln>
          </p:spPr>
        </p:sp>
      </p:grpSp>
      <p:sp>
        <p:nvSpPr>
          <p:cNvPr id="12" name="Rectangle 11" title="ribbon">
            <a:extLst>
              <a:ext uri="{FF2B5EF4-FFF2-40B4-BE49-F238E27FC236}">
                <a16:creationId xmlns:a16="http://schemas.microsoft.com/office/drawing/2014/main" id="{053FB2EE-284F-4C87-AB3D-BBF87A9FAB9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514600"/>
            <a:ext cx="9144000" cy="1828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224B0CF5-E9DE-4003-A9A6-51F91F6F9A8C}"/>
              </a:ext>
            </a:extLst>
          </p:cNvPr>
          <p:cNvSpPr>
            <a:spLocks noGrp="1"/>
          </p:cNvSpPr>
          <p:nvPr>
            <p:ph type="title"/>
          </p:nvPr>
        </p:nvSpPr>
        <p:spPr>
          <a:xfrm>
            <a:off x="1143000" y="2776538"/>
            <a:ext cx="6858000" cy="1381188"/>
          </a:xfrm>
        </p:spPr>
        <p:txBody>
          <a:bodyPr vert="horz" lIns="91440" tIns="45720" rIns="91440" bIns="45720" rtlCol="0" anchor="ctr">
            <a:normAutofit/>
          </a:bodyPr>
          <a:lstStyle/>
          <a:p>
            <a:r>
              <a:rPr lang="en-US" sz="3500" kern="1200" dirty="0">
                <a:solidFill>
                  <a:schemeClr val="bg2"/>
                </a:solidFill>
                <a:latin typeface="+mj-lt"/>
                <a:ea typeface="+mj-ea"/>
                <a:cs typeface="+mj-cs"/>
              </a:rPr>
              <a:t>Part 1: Creat</a:t>
            </a:r>
            <a:r>
              <a:rPr lang="en-US" sz="3500" dirty="0">
                <a:solidFill>
                  <a:schemeClr val="bg2"/>
                </a:solidFill>
                <a:latin typeface="+mj-lt"/>
              </a:rPr>
              <a:t>e a Time Line</a:t>
            </a:r>
            <a:endParaRPr lang="en-US" sz="3500" kern="1200" dirty="0">
              <a:solidFill>
                <a:schemeClr val="bg2"/>
              </a:solidFill>
              <a:latin typeface="+mj-lt"/>
              <a:ea typeface="+mj-ea"/>
              <a:cs typeface="+mj-cs"/>
            </a:endParaRPr>
          </a:p>
        </p:txBody>
      </p:sp>
    </p:spTree>
    <p:extLst>
      <p:ext uri="{BB962C8B-B14F-4D97-AF65-F5344CB8AC3E}">
        <p14:creationId xmlns:p14="http://schemas.microsoft.com/office/powerpoint/2010/main" val="898687651"/>
      </p:ext>
    </p:extLst>
  </p:cSld>
  <p:clrMapOvr>
    <a:overrideClrMapping bg1="dk1" tx1="lt1" bg2="dk2" tx2="lt2" accent1="accent1" accent2="accent2" accent3="accent3" accent4="accent4" accent5="accent5" accent6="accent6" hlink="hlink" folHlink="folHlink"/>
  </p:clrMapOvr>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CEA0B42-5D92-492F-86A3-6705A3E3B915}"/>
              </a:ext>
            </a:extLst>
          </p:cNvPr>
          <p:cNvSpPr>
            <a:spLocks noGrp="1"/>
          </p:cNvSpPr>
          <p:nvPr>
            <p:ph idx="1"/>
          </p:nvPr>
        </p:nvSpPr>
        <p:spPr/>
        <p:txBody>
          <a:bodyPr/>
          <a:lstStyle/>
          <a:p>
            <a:r>
              <a:rPr lang="en-US" dirty="0"/>
              <a:t>Bankers should not care if the DSRA is funded by debt or equity – the idea is just to have liquidity when temporary bad things happen or to have time to restructure.</a:t>
            </a:r>
          </a:p>
          <a:p>
            <a:r>
              <a:rPr lang="en-US" dirty="0"/>
              <a:t>You can make the last repayment the DSRA. In this case, with sculpting, the amount of the cash flow increases and the debt also increases.  This has a small positive effect on the equity IRR as shown in the next slide.</a:t>
            </a:r>
          </a:p>
        </p:txBody>
      </p:sp>
      <p:sp>
        <p:nvSpPr>
          <p:cNvPr id="3" name="Title 2">
            <a:extLst>
              <a:ext uri="{FF2B5EF4-FFF2-40B4-BE49-F238E27FC236}">
                <a16:creationId xmlns:a16="http://schemas.microsoft.com/office/drawing/2014/main" id="{B2AF4E3A-19D3-4BC0-9113-4D278AAC7164}"/>
              </a:ext>
            </a:extLst>
          </p:cNvPr>
          <p:cNvSpPr>
            <a:spLocks noGrp="1"/>
          </p:cNvSpPr>
          <p:nvPr>
            <p:ph type="title"/>
          </p:nvPr>
        </p:nvSpPr>
        <p:spPr/>
        <p:txBody>
          <a:bodyPr>
            <a:normAutofit fontScale="90000"/>
          </a:bodyPr>
          <a:lstStyle/>
          <a:p>
            <a:r>
              <a:rPr lang="en-US" dirty="0"/>
              <a:t>Using the DSRA as the Final Repayment in Sculpting</a:t>
            </a:r>
          </a:p>
        </p:txBody>
      </p:sp>
      <p:sp>
        <p:nvSpPr>
          <p:cNvPr id="4" name="Slide Number Placeholder 3">
            <a:extLst>
              <a:ext uri="{FF2B5EF4-FFF2-40B4-BE49-F238E27FC236}">
                <a16:creationId xmlns:a16="http://schemas.microsoft.com/office/drawing/2014/main" id="{85CB1131-9A19-4978-8718-FDFB7196746F}"/>
              </a:ext>
            </a:extLst>
          </p:cNvPr>
          <p:cNvSpPr>
            <a:spLocks noGrp="1"/>
          </p:cNvSpPr>
          <p:nvPr>
            <p:ph type="sldNum" sz="quarter" idx="12"/>
          </p:nvPr>
        </p:nvSpPr>
        <p:spPr/>
        <p:txBody>
          <a:bodyPr/>
          <a:lstStyle/>
          <a:p>
            <a:pPr algn="ctr"/>
            <a:fld id="{0C3A1854-6B63-4059-B360-A3C4972BF0FC}" type="slidenum">
              <a:rPr lang="ko-KR" altLang="en-US" smtClean="0"/>
              <a:pPr algn="ctr"/>
              <a:t>280</a:t>
            </a:fld>
            <a:endParaRPr lang="ko-KR" altLang="en-US" dirty="0"/>
          </a:p>
        </p:txBody>
      </p:sp>
    </p:spTree>
    <p:extLst>
      <p:ext uri="{BB962C8B-B14F-4D97-AF65-F5344CB8AC3E}">
        <p14:creationId xmlns:p14="http://schemas.microsoft.com/office/powerpoint/2010/main" val="3038819478"/>
      </p:ext>
    </p:extLst>
  </p:cSld>
  <p:clrMapOvr>
    <a:masterClrMapping/>
  </p:clrMapOvr>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CEA0B42-5D92-492F-86A3-6705A3E3B915}"/>
              </a:ext>
            </a:extLst>
          </p:cNvPr>
          <p:cNvSpPr>
            <a:spLocks noGrp="1"/>
          </p:cNvSpPr>
          <p:nvPr>
            <p:ph idx="1"/>
          </p:nvPr>
        </p:nvSpPr>
        <p:spPr>
          <a:xfrm>
            <a:off x="215855" y="1131216"/>
            <a:ext cx="8862157" cy="1432875"/>
          </a:xfrm>
        </p:spPr>
        <p:txBody>
          <a:bodyPr>
            <a:normAutofit fontScale="92500" lnSpcReduction="20000"/>
          </a:bodyPr>
          <a:lstStyle/>
          <a:p>
            <a:r>
              <a:rPr lang="en-US" dirty="0"/>
              <a:t>The example below shows the effect of using the DSRA in sculpting debt. The left hand side includes DSRA and the right hand side does not. Without DSRA the IRR is 12.65%.</a:t>
            </a:r>
          </a:p>
        </p:txBody>
      </p:sp>
      <p:sp>
        <p:nvSpPr>
          <p:cNvPr id="3" name="Title 2">
            <a:extLst>
              <a:ext uri="{FF2B5EF4-FFF2-40B4-BE49-F238E27FC236}">
                <a16:creationId xmlns:a16="http://schemas.microsoft.com/office/drawing/2014/main" id="{B2AF4E3A-19D3-4BC0-9113-4D278AAC7164}"/>
              </a:ext>
            </a:extLst>
          </p:cNvPr>
          <p:cNvSpPr>
            <a:spLocks noGrp="1"/>
          </p:cNvSpPr>
          <p:nvPr>
            <p:ph type="title"/>
          </p:nvPr>
        </p:nvSpPr>
        <p:spPr/>
        <p:txBody>
          <a:bodyPr>
            <a:normAutofit fontScale="90000"/>
          </a:bodyPr>
          <a:lstStyle/>
          <a:p>
            <a:r>
              <a:rPr lang="en-US" dirty="0"/>
              <a:t>Example Using the DSRA as the Final Repayment in Sculpting</a:t>
            </a:r>
          </a:p>
        </p:txBody>
      </p:sp>
      <p:sp>
        <p:nvSpPr>
          <p:cNvPr id="4" name="Slide Number Placeholder 3">
            <a:extLst>
              <a:ext uri="{FF2B5EF4-FFF2-40B4-BE49-F238E27FC236}">
                <a16:creationId xmlns:a16="http://schemas.microsoft.com/office/drawing/2014/main" id="{85CB1131-9A19-4978-8718-FDFB7196746F}"/>
              </a:ext>
            </a:extLst>
          </p:cNvPr>
          <p:cNvSpPr>
            <a:spLocks noGrp="1"/>
          </p:cNvSpPr>
          <p:nvPr>
            <p:ph type="sldNum" sz="quarter" idx="12"/>
          </p:nvPr>
        </p:nvSpPr>
        <p:spPr/>
        <p:txBody>
          <a:bodyPr/>
          <a:lstStyle/>
          <a:p>
            <a:pPr algn="ctr"/>
            <a:fld id="{0C3A1854-6B63-4059-B360-A3C4972BF0FC}" type="slidenum">
              <a:rPr lang="ko-KR" altLang="en-US" smtClean="0"/>
              <a:pPr algn="ctr"/>
              <a:t>281</a:t>
            </a:fld>
            <a:endParaRPr lang="ko-KR" altLang="en-US" dirty="0"/>
          </a:p>
        </p:txBody>
      </p:sp>
      <p:pic>
        <p:nvPicPr>
          <p:cNvPr id="8" name="Picture 7">
            <a:extLst>
              <a:ext uri="{FF2B5EF4-FFF2-40B4-BE49-F238E27FC236}">
                <a16:creationId xmlns:a16="http://schemas.microsoft.com/office/drawing/2014/main" id="{79087065-F36D-4E80-860B-989556D57B43}"/>
              </a:ext>
            </a:extLst>
          </p:cNvPr>
          <p:cNvPicPr>
            <a:picLocks noChangeAspect="1"/>
          </p:cNvPicPr>
          <p:nvPr/>
        </p:nvPicPr>
        <p:blipFill>
          <a:blip r:embed="rId2"/>
          <a:stretch>
            <a:fillRect/>
          </a:stretch>
        </p:blipFill>
        <p:spPr>
          <a:xfrm>
            <a:off x="4807670" y="2988348"/>
            <a:ext cx="4080725" cy="2981226"/>
          </a:xfrm>
          <a:prstGeom prst="rect">
            <a:avLst/>
          </a:prstGeom>
        </p:spPr>
      </p:pic>
      <p:pic>
        <p:nvPicPr>
          <p:cNvPr id="9" name="Picture 8">
            <a:extLst>
              <a:ext uri="{FF2B5EF4-FFF2-40B4-BE49-F238E27FC236}">
                <a16:creationId xmlns:a16="http://schemas.microsoft.com/office/drawing/2014/main" id="{7786EE6B-B0C1-4F31-9673-5699EDC93D2E}"/>
              </a:ext>
            </a:extLst>
          </p:cNvPr>
          <p:cNvPicPr>
            <a:picLocks noChangeAspect="1"/>
          </p:cNvPicPr>
          <p:nvPr/>
        </p:nvPicPr>
        <p:blipFill>
          <a:blip r:embed="rId3"/>
          <a:stretch>
            <a:fillRect/>
          </a:stretch>
        </p:blipFill>
        <p:spPr>
          <a:xfrm>
            <a:off x="215855" y="2988348"/>
            <a:ext cx="4157101" cy="3031452"/>
          </a:xfrm>
          <a:prstGeom prst="rect">
            <a:avLst/>
          </a:prstGeom>
        </p:spPr>
      </p:pic>
      <p:cxnSp>
        <p:nvCxnSpPr>
          <p:cNvPr id="11" name="Straight Arrow Connector 10">
            <a:extLst>
              <a:ext uri="{FF2B5EF4-FFF2-40B4-BE49-F238E27FC236}">
                <a16:creationId xmlns:a16="http://schemas.microsoft.com/office/drawing/2014/main" id="{7D18C72A-B45B-4784-8513-EC226460356B}"/>
              </a:ext>
            </a:extLst>
          </p:cNvPr>
          <p:cNvCxnSpPr/>
          <p:nvPr/>
        </p:nvCxnSpPr>
        <p:spPr>
          <a:xfrm>
            <a:off x="1640264" y="4194928"/>
            <a:ext cx="2271860" cy="84841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6FFD59A0-E8DE-4743-8ADF-C1263DDECEF0}"/>
              </a:ext>
            </a:extLst>
          </p:cNvPr>
          <p:cNvCxnSpPr/>
          <p:nvPr/>
        </p:nvCxnSpPr>
        <p:spPr>
          <a:xfrm>
            <a:off x="6240544" y="4279769"/>
            <a:ext cx="2158738" cy="76357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71929859"/>
      </p:ext>
    </p:extLst>
  </p:cSld>
  <p:clrMapOvr>
    <a:masterClrMapping/>
  </p:clrMapOvr>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FDA5DB-C31C-405D-BF26-9D226E32A486}"/>
              </a:ext>
            </a:extLst>
          </p:cNvPr>
          <p:cNvSpPr>
            <a:spLocks noGrp="1"/>
          </p:cNvSpPr>
          <p:nvPr>
            <p:ph idx="1"/>
          </p:nvPr>
        </p:nvSpPr>
        <p:spPr>
          <a:xfrm>
            <a:off x="405353" y="1055803"/>
            <a:ext cx="8352147" cy="2092749"/>
          </a:xfrm>
        </p:spPr>
        <p:txBody>
          <a:bodyPr>
            <a:normAutofit lnSpcReduction="10000"/>
          </a:bodyPr>
          <a:lstStyle/>
          <a:p>
            <a:r>
              <a:rPr lang="en-US" dirty="0"/>
              <a:t>The example below shows that with a high debt to capital ratio driven by sculpting and a high IRR, the DSRA in LC can make a big difference to the equity IRR – 11.96% to 14.92% as shown below.</a:t>
            </a:r>
          </a:p>
        </p:txBody>
      </p:sp>
      <p:sp>
        <p:nvSpPr>
          <p:cNvPr id="3" name="Title 2">
            <a:extLst>
              <a:ext uri="{FF2B5EF4-FFF2-40B4-BE49-F238E27FC236}">
                <a16:creationId xmlns:a16="http://schemas.microsoft.com/office/drawing/2014/main" id="{DED9A6CC-17FE-46CD-A44A-2CEECE86FB98}"/>
              </a:ext>
            </a:extLst>
          </p:cNvPr>
          <p:cNvSpPr>
            <a:spLocks noGrp="1"/>
          </p:cNvSpPr>
          <p:nvPr>
            <p:ph type="title"/>
          </p:nvPr>
        </p:nvSpPr>
        <p:spPr/>
        <p:txBody>
          <a:bodyPr/>
          <a:lstStyle/>
          <a:p>
            <a:r>
              <a:rPr lang="en-US" dirty="0"/>
              <a:t>Use of LC Instead of the DSRA</a:t>
            </a:r>
          </a:p>
        </p:txBody>
      </p:sp>
      <p:sp>
        <p:nvSpPr>
          <p:cNvPr id="4" name="Slide Number Placeholder 3">
            <a:extLst>
              <a:ext uri="{FF2B5EF4-FFF2-40B4-BE49-F238E27FC236}">
                <a16:creationId xmlns:a16="http://schemas.microsoft.com/office/drawing/2014/main" id="{78FA3E04-BA96-4A02-BFD9-73A605B96341}"/>
              </a:ext>
            </a:extLst>
          </p:cNvPr>
          <p:cNvSpPr>
            <a:spLocks noGrp="1"/>
          </p:cNvSpPr>
          <p:nvPr>
            <p:ph type="sldNum" sz="quarter" idx="12"/>
          </p:nvPr>
        </p:nvSpPr>
        <p:spPr/>
        <p:txBody>
          <a:bodyPr/>
          <a:lstStyle/>
          <a:p>
            <a:pPr algn="ctr"/>
            <a:fld id="{0C3A1854-6B63-4059-B360-A3C4972BF0FC}" type="slidenum">
              <a:rPr lang="ko-KR" altLang="en-US" smtClean="0"/>
              <a:pPr algn="ctr"/>
              <a:t>282</a:t>
            </a:fld>
            <a:endParaRPr lang="ko-KR" altLang="en-US" dirty="0"/>
          </a:p>
        </p:txBody>
      </p:sp>
      <p:pic>
        <p:nvPicPr>
          <p:cNvPr id="5" name="Picture 4">
            <a:extLst>
              <a:ext uri="{FF2B5EF4-FFF2-40B4-BE49-F238E27FC236}">
                <a16:creationId xmlns:a16="http://schemas.microsoft.com/office/drawing/2014/main" id="{8FC772E0-8C81-4CA6-A9C5-07A0227C0246}"/>
              </a:ext>
            </a:extLst>
          </p:cNvPr>
          <p:cNvPicPr>
            <a:picLocks noChangeAspect="1"/>
          </p:cNvPicPr>
          <p:nvPr/>
        </p:nvPicPr>
        <p:blipFill>
          <a:blip r:embed="rId2"/>
          <a:stretch>
            <a:fillRect/>
          </a:stretch>
        </p:blipFill>
        <p:spPr>
          <a:xfrm>
            <a:off x="154101" y="3501959"/>
            <a:ext cx="4408472" cy="2492554"/>
          </a:xfrm>
          <a:prstGeom prst="rect">
            <a:avLst/>
          </a:prstGeom>
        </p:spPr>
      </p:pic>
      <p:pic>
        <p:nvPicPr>
          <p:cNvPr id="6" name="Picture 5">
            <a:extLst>
              <a:ext uri="{FF2B5EF4-FFF2-40B4-BE49-F238E27FC236}">
                <a16:creationId xmlns:a16="http://schemas.microsoft.com/office/drawing/2014/main" id="{35A0A9A0-D469-4FA5-8483-1AF8C8F38FCE}"/>
              </a:ext>
            </a:extLst>
          </p:cNvPr>
          <p:cNvPicPr>
            <a:picLocks noChangeAspect="1"/>
          </p:cNvPicPr>
          <p:nvPr/>
        </p:nvPicPr>
        <p:blipFill>
          <a:blip r:embed="rId3"/>
          <a:stretch>
            <a:fillRect/>
          </a:stretch>
        </p:blipFill>
        <p:spPr>
          <a:xfrm>
            <a:off x="4703268" y="3469064"/>
            <a:ext cx="4374744" cy="2439672"/>
          </a:xfrm>
          <a:prstGeom prst="rect">
            <a:avLst/>
          </a:prstGeom>
        </p:spPr>
      </p:pic>
      <p:cxnSp>
        <p:nvCxnSpPr>
          <p:cNvPr id="8" name="Straight Arrow Connector 7">
            <a:extLst>
              <a:ext uri="{FF2B5EF4-FFF2-40B4-BE49-F238E27FC236}">
                <a16:creationId xmlns:a16="http://schemas.microsoft.com/office/drawing/2014/main" id="{9B415318-0AAC-450D-9873-5D4293EDD5D6}"/>
              </a:ext>
            </a:extLst>
          </p:cNvPr>
          <p:cNvCxnSpPr/>
          <p:nvPr/>
        </p:nvCxnSpPr>
        <p:spPr>
          <a:xfrm>
            <a:off x="1338606" y="4374037"/>
            <a:ext cx="2714920" cy="115007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23BFE587-FD1C-4129-9C9D-E9F340E808D3}"/>
              </a:ext>
            </a:extLst>
          </p:cNvPr>
          <p:cNvCxnSpPr/>
          <p:nvPr/>
        </p:nvCxnSpPr>
        <p:spPr>
          <a:xfrm>
            <a:off x="5920033" y="4769963"/>
            <a:ext cx="2611225" cy="71643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32011624"/>
      </p:ext>
    </p:extLst>
  </p:cSld>
  <p:clrMapOvr>
    <a:masterClrMapping/>
  </p:clrMapOvr>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3" name="Rectangle 3"/>
          <p:cNvSpPr>
            <a:spLocks noGrp="1" noChangeArrowheads="1"/>
          </p:cNvSpPr>
          <p:nvPr>
            <p:ph idx="1"/>
          </p:nvPr>
        </p:nvSpPr>
        <p:spPr/>
        <p:txBody>
          <a:bodyPr>
            <a:normAutofit fontScale="92500"/>
          </a:bodyPr>
          <a:lstStyle/>
          <a:p>
            <a:pPr>
              <a:lnSpc>
                <a:spcPct val="80000"/>
              </a:lnSpc>
            </a:pPr>
            <a:r>
              <a:rPr lang="en-US" altLang="en-US" sz="2000" dirty="0"/>
              <a:t>On the Closing Date, an amount equal to 10% of the original principal amount of the Bonds will be deposited in the Debt Service Reserve Account of the Debt Service Reserve Fund from the proceeds of the Bonds. </a:t>
            </a:r>
          </a:p>
          <a:p>
            <a:pPr>
              <a:lnSpc>
                <a:spcPct val="80000"/>
              </a:lnSpc>
            </a:pPr>
            <a:r>
              <a:rPr lang="en-US" altLang="en-US" sz="2000" dirty="0"/>
              <a:t>The amounts in the Debt Service Reserve Account will be used only for the purpose of making payments into the related Interest Subaccounts, the Principal Subaccounts and Sinking Fund Installment Subaccounts for the Bonds  </a:t>
            </a:r>
          </a:p>
          <a:p>
            <a:pPr>
              <a:lnSpc>
                <a:spcPct val="80000"/>
              </a:lnSpc>
            </a:pPr>
            <a:r>
              <a:rPr lang="en-US" altLang="en-US" sz="2000" dirty="0"/>
              <a:t>If a disbursement is made under a Debt Service Reserve Account Facility, the Trustee shall apply amounts transferred from the Operating Revenue Account to the applicable Debt Service Reserve Account to either cause the reinstatement of the maximum limits of such Debt Service Reserve Account Facility. The Trustee will apply moneys on deposit in a Debt Service Reserve Account prior to any drawing on any Debt Service Reserve Account Facility. </a:t>
            </a:r>
          </a:p>
          <a:p>
            <a:pPr>
              <a:lnSpc>
                <a:spcPct val="80000"/>
              </a:lnSpc>
            </a:pPr>
            <a:r>
              <a:rPr lang="en-US" altLang="en-US" sz="2000" dirty="0"/>
              <a:t>In the event that any amount shall be withdrawn from a Debt Service Reserve Account for payments into an Interest Subaccount, Principal Subaccount or Sinking Fund Installment Subaccount or there exists a deficiency in a Debt Service Reserve Account which is to be reinstated, such withdrawals shall be subsequently restored from Revenues available on a pro rata basis after all required payments have been made into such Interest Subaccount, </a:t>
            </a:r>
          </a:p>
        </p:txBody>
      </p:sp>
      <p:sp>
        <p:nvSpPr>
          <p:cNvPr id="153602" name="Rectangle 2"/>
          <p:cNvSpPr>
            <a:spLocks noGrp="1" noChangeArrowheads="1"/>
          </p:cNvSpPr>
          <p:nvPr>
            <p:ph type="title"/>
          </p:nvPr>
        </p:nvSpPr>
        <p:spPr/>
        <p:txBody>
          <a:bodyPr/>
          <a:lstStyle/>
          <a:p>
            <a:r>
              <a:rPr lang="en-US" altLang="en-US" dirty="0"/>
              <a:t>Debt Service Reserve Language</a:t>
            </a:r>
          </a:p>
        </p:txBody>
      </p:sp>
    </p:spTree>
    <p:extLst>
      <p:ext uri="{BB962C8B-B14F-4D97-AF65-F5344CB8AC3E}">
        <p14:creationId xmlns:p14="http://schemas.microsoft.com/office/powerpoint/2010/main" val="4144312390"/>
      </p:ext>
    </p:extLst>
  </p:cSld>
  <p:clrMapOvr>
    <a:masterClrMapping/>
  </p:clrMapOvr>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F1042D-C5D8-488B-81DC-B0D12FECBE38}"/>
              </a:ext>
            </a:extLst>
          </p:cNvPr>
          <p:cNvSpPr>
            <a:spLocks noGrp="1"/>
          </p:cNvSpPr>
          <p:nvPr>
            <p:ph type="title"/>
          </p:nvPr>
        </p:nvSpPr>
        <p:spPr/>
        <p:txBody>
          <a:bodyPr>
            <a:normAutofit fontScale="90000"/>
          </a:bodyPr>
          <a:lstStyle/>
          <a:p>
            <a:r>
              <a:rPr lang="en-US" dirty="0"/>
              <a:t>Part 14: Other Project Finance Subjects: IRR problems, Risk and Value Changes over Life of Project, Resource Analysis and Debt Sizing</a:t>
            </a:r>
          </a:p>
        </p:txBody>
      </p:sp>
    </p:spTree>
    <p:extLst>
      <p:ext uri="{BB962C8B-B14F-4D97-AF65-F5344CB8AC3E}">
        <p14:creationId xmlns:p14="http://schemas.microsoft.com/office/powerpoint/2010/main" val="1589994039"/>
      </p:ext>
    </p:extLst>
  </p:cSld>
  <p:clrMapOvr>
    <a:masterClrMapping/>
  </p:clrMapOvr>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normAutofit fontScale="92500" lnSpcReduction="10000"/>
          </a:bodyPr>
          <a:lstStyle/>
          <a:p>
            <a:r>
              <a:rPr lang="en-US" sz="2000" dirty="0"/>
              <a:t>Valuation theory with respect to projects generally involves risk reduction as a project progresses through phases.</a:t>
            </a:r>
          </a:p>
          <a:p>
            <a:r>
              <a:rPr lang="en-US" sz="2000" dirty="0"/>
              <a:t>In Europe, there are many stories (but not much data) about how insurance companies purchase existing projects with operating history and are willing to accept equity IRR’s as low as 5-6%.</a:t>
            </a:r>
          </a:p>
          <a:p>
            <a:r>
              <a:rPr lang="en-US" sz="2000" dirty="0"/>
              <a:t>The idea behind a low cost of capital for mature projects is the following:</a:t>
            </a:r>
          </a:p>
          <a:p>
            <a:pPr lvl="1"/>
            <a:r>
              <a:rPr lang="en-US" sz="1600" dirty="0"/>
              <a:t>During the development stage, expenditures occur with large risks associated with permitting, problematic wind studies, construction cost over-runs, ability to secure tariffs etc. The required equity IRR during the development stage can be 15% to account for the project not being successfully methods.</a:t>
            </a:r>
          </a:p>
          <a:p>
            <a:pPr lvl="1"/>
            <a:r>
              <a:rPr lang="en-US" sz="1600" dirty="0"/>
              <a:t>Once the development is finished or in late stages, the risk is reduced by a large margin.  However there are still risks associated with successfully completing construction at budget and on time.  The reduced risk during the construction phase may reduce the required equity IRR to something like 12%</a:t>
            </a:r>
          </a:p>
          <a:p>
            <a:pPr lvl="1"/>
            <a:r>
              <a:rPr lang="en-US" sz="1600" dirty="0"/>
              <a:t>After construction, the remaining risk for a project with a fixed price contract is that the estimated wind production will not be met.  Given this risk, the discount risk is still above the cost of capital for bonds and may be in the range of 8-10%.</a:t>
            </a:r>
          </a:p>
          <a:p>
            <a:pPr lvl="1"/>
            <a:r>
              <a:rPr lang="en-US" sz="1600" dirty="0"/>
              <a:t>Once operating history is available, the risk is not much higher than the debt cost or the interest rate on long-term bonds. With bonds yielding below 3%, a return of 6% provides a good premium for risk. </a:t>
            </a:r>
          </a:p>
        </p:txBody>
      </p:sp>
      <p:sp>
        <p:nvSpPr>
          <p:cNvPr id="2" name="Title 1"/>
          <p:cNvSpPr>
            <a:spLocks noGrp="1"/>
          </p:cNvSpPr>
          <p:nvPr>
            <p:ph type="title"/>
          </p:nvPr>
        </p:nvSpPr>
        <p:spPr/>
        <p:txBody>
          <a:bodyPr>
            <a:normAutofit fontScale="90000"/>
          </a:bodyPr>
          <a:lstStyle/>
          <a:p>
            <a:r>
              <a:rPr lang="en-US" dirty="0"/>
              <a:t>A Little Theory about Valuation and Risk of Projects</a:t>
            </a:r>
          </a:p>
        </p:txBody>
      </p:sp>
      <p:sp>
        <p:nvSpPr>
          <p:cNvPr id="4" name="Slide Number Placeholder 3"/>
          <p:cNvSpPr>
            <a:spLocks noGrp="1"/>
          </p:cNvSpPr>
          <p:nvPr>
            <p:ph type="sldNum" sz="quarter" idx="12"/>
          </p:nvPr>
        </p:nvSpPr>
        <p:spPr/>
        <p:txBody>
          <a:bodyPr/>
          <a:lstStyle/>
          <a:p>
            <a:fld id="{89EDC313-DAEE-4320-87CD-27472077E247}" type="slidenum">
              <a:rPr lang="en-US" smtClean="0"/>
              <a:pPr/>
              <a:t>285</a:t>
            </a:fld>
            <a:endParaRPr lang="en-US" dirty="0"/>
          </a:p>
        </p:txBody>
      </p:sp>
    </p:spTree>
    <p:extLst>
      <p:ext uri="{BB962C8B-B14F-4D97-AF65-F5344CB8AC3E}">
        <p14:creationId xmlns:p14="http://schemas.microsoft.com/office/powerpoint/2010/main" val="326839236"/>
      </p:ext>
    </p:extLst>
  </p:cSld>
  <p:clrMapOvr>
    <a:masterClrMapping/>
  </p:clrMapOvr>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Re-financing and Early Project Sale</a:t>
            </a:r>
          </a:p>
        </p:txBody>
      </p:sp>
      <p:sp>
        <p:nvSpPr>
          <p:cNvPr id="3" name="Content Placeholder 2"/>
          <p:cNvSpPr>
            <a:spLocks noGrp="1"/>
          </p:cNvSpPr>
          <p:nvPr>
            <p:ph idx="1"/>
          </p:nvPr>
        </p:nvSpPr>
        <p:spPr/>
        <p:txBody>
          <a:bodyPr>
            <a:normAutofit lnSpcReduction="10000"/>
          </a:bodyPr>
          <a:lstStyle/>
          <a:p>
            <a:r>
              <a:rPr lang="en-US" dirty="0"/>
              <a:t>Timing strategies and sales value. How different types of projects have differences in risk reduction over time, and why wind projects probably have more of a risk reduction than other electricity projects. Show how the effects of changing risk and selling to a Yieldco can be demonstrated with measuring IRR over time with changing buyer IRRs. Demonstrate how optimal holding periods can be computed with various IRR hurdle rate assumptions.</a:t>
            </a:r>
          </a:p>
        </p:txBody>
      </p:sp>
      <p:sp>
        <p:nvSpPr>
          <p:cNvPr id="4" name="Slide Number Placeholder 3"/>
          <p:cNvSpPr>
            <a:spLocks noGrp="1"/>
          </p:cNvSpPr>
          <p:nvPr>
            <p:ph type="sldNum" sz="quarter" idx="12"/>
          </p:nvPr>
        </p:nvSpPr>
        <p:spPr/>
        <p:txBody>
          <a:bodyPr/>
          <a:lstStyle/>
          <a:p>
            <a:fld id="{EB241CD2-1E45-42A3-B213-66A034DF9A3B}" type="slidenum">
              <a:rPr lang="en-GB" smtClean="0"/>
              <a:t>286</a:t>
            </a:fld>
            <a:endParaRPr lang="en-GB" dirty="0"/>
          </a:p>
        </p:txBody>
      </p:sp>
    </p:spTree>
    <p:extLst>
      <p:ext uri="{BB962C8B-B14F-4D97-AF65-F5344CB8AC3E}">
        <p14:creationId xmlns:p14="http://schemas.microsoft.com/office/powerpoint/2010/main" val="1424539191"/>
      </p:ext>
    </p:extLst>
  </p:cSld>
  <p:clrMapOvr>
    <a:masterClrMapping/>
  </p:clrMapOvr>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a:xfrm>
            <a:off x="628649" y="1263191"/>
            <a:ext cx="8005212" cy="2500281"/>
          </a:xfrm>
        </p:spPr>
        <p:txBody>
          <a:bodyPr>
            <a:normAutofit fontScale="77500" lnSpcReduction="20000"/>
          </a:bodyPr>
          <a:lstStyle/>
          <a:p>
            <a:r>
              <a:rPr lang="en-US" dirty="0"/>
              <a:t>As part of this task we have reviewed detailed financial data of Yieldco’s including prospectuses and annual financial reports. One of the last companies that we investigated was Brookfield Renewable Energy Partners (BEP). In its notes to financial statements,  discount rates that are applied to both contractual cash flows and non-contracted cash flows in asset valuation are presented. It is assumed that the cost of capital represents after tax cost of capital although this is not specified in the report.</a:t>
            </a:r>
          </a:p>
        </p:txBody>
      </p:sp>
      <p:sp>
        <p:nvSpPr>
          <p:cNvPr id="2" name="Title 1"/>
          <p:cNvSpPr>
            <a:spLocks noGrp="1"/>
          </p:cNvSpPr>
          <p:nvPr>
            <p:ph type="title"/>
          </p:nvPr>
        </p:nvSpPr>
        <p:spPr/>
        <p:txBody>
          <a:bodyPr>
            <a:normAutofit fontScale="90000"/>
          </a:bodyPr>
          <a:lstStyle/>
          <a:p>
            <a:r>
              <a:rPr lang="en-US" dirty="0"/>
              <a:t>Verification of Cost of Capital from Published Data in Yieldco Reports</a:t>
            </a:r>
          </a:p>
        </p:txBody>
      </p:sp>
      <p:sp>
        <p:nvSpPr>
          <p:cNvPr id="4" name="Slide Number Placeholder 3"/>
          <p:cNvSpPr>
            <a:spLocks noGrp="1"/>
          </p:cNvSpPr>
          <p:nvPr>
            <p:ph type="sldNum" sz="quarter" idx="12"/>
          </p:nvPr>
        </p:nvSpPr>
        <p:spPr/>
        <p:txBody>
          <a:bodyPr/>
          <a:lstStyle/>
          <a:p>
            <a:fld id="{89EDC313-DAEE-4320-87CD-27472077E247}" type="slidenum">
              <a:rPr lang="en-US" smtClean="0"/>
              <a:pPr/>
              <a:t>287</a:t>
            </a:fld>
            <a:endParaRPr lang="en-US" dirty="0"/>
          </a:p>
        </p:txBody>
      </p:sp>
      <p:pic>
        <p:nvPicPr>
          <p:cNvPr id="7" name="Picture 6"/>
          <p:cNvPicPr>
            <a:picLocks noChangeAspect="1"/>
          </p:cNvPicPr>
          <p:nvPr/>
        </p:nvPicPr>
        <p:blipFill>
          <a:blip r:embed="rId2"/>
          <a:stretch>
            <a:fillRect/>
          </a:stretch>
        </p:blipFill>
        <p:spPr>
          <a:xfrm>
            <a:off x="397325" y="3763473"/>
            <a:ext cx="8129588" cy="2714625"/>
          </a:xfrm>
          <a:prstGeom prst="rect">
            <a:avLst/>
          </a:prstGeom>
        </p:spPr>
      </p:pic>
    </p:spTree>
    <p:extLst>
      <p:ext uri="{BB962C8B-B14F-4D97-AF65-F5344CB8AC3E}">
        <p14:creationId xmlns:p14="http://schemas.microsoft.com/office/powerpoint/2010/main" val="964591027"/>
      </p:ext>
    </p:extLst>
  </p:cSld>
  <p:clrMapOvr>
    <a:masterClrMapping/>
  </p:clrMapOvr>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a:extLst>
              <a:ext uri="{FF2B5EF4-FFF2-40B4-BE49-F238E27FC236}">
                <a16:creationId xmlns:a16="http://schemas.microsoft.com/office/drawing/2014/main" id="{58CFD2A7-02A7-43BA-9FCA-633BD42A4ED5}"/>
              </a:ext>
            </a:extLst>
          </p:cNvPr>
          <p:cNvSpPr>
            <a:spLocks noGrp="1" noChangeArrowheads="1"/>
          </p:cNvSpPr>
          <p:nvPr>
            <p:ph type="title"/>
          </p:nvPr>
        </p:nvSpPr>
        <p:spPr/>
        <p:txBody>
          <a:bodyPr/>
          <a:lstStyle/>
          <a:p>
            <a:r>
              <a:rPr lang="en-US" altLang="en-US" dirty="0"/>
              <a:t>Equity Returns and Re-Financing</a:t>
            </a:r>
          </a:p>
        </p:txBody>
      </p:sp>
      <p:pic>
        <p:nvPicPr>
          <p:cNvPr id="53251" name="Picture 4">
            <a:extLst>
              <a:ext uri="{FF2B5EF4-FFF2-40B4-BE49-F238E27FC236}">
                <a16:creationId xmlns:a16="http://schemas.microsoft.com/office/drawing/2014/main" id="{77727127-F85C-46CF-8745-BC2B5E95C1C3}"/>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541463" y="1524000"/>
            <a:ext cx="6289675" cy="4572000"/>
          </a:xfrm>
        </p:spPr>
      </p:pic>
    </p:spTree>
    <p:extLst>
      <p:ext uri="{BB962C8B-B14F-4D97-AF65-F5344CB8AC3E}">
        <p14:creationId xmlns:p14="http://schemas.microsoft.com/office/powerpoint/2010/main" val="45220091"/>
      </p:ext>
    </p:extLst>
  </p:cSld>
  <p:clrMapOvr>
    <a:masterClrMapping/>
  </p:clrMapOvr>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a:xfrm>
            <a:off x="628649" y="1263192"/>
            <a:ext cx="8081718" cy="2644665"/>
          </a:xfrm>
        </p:spPr>
        <p:txBody>
          <a:bodyPr>
            <a:normAutofit fontScale="70000" lnSpcReduction="20000"/>
          </a:bodyPr>
          <a:lstStyle/>
          <a:p>
            <a:r>
              <a:rPr lang="en-US" dirty="0"/>
              <a:t>For valuation of assets the most relevant multiple is the EV/EBITDA ratio. This is because the EBITDA is not affected by financing and because the EV/EBITDA ratio can be computed from IPO’s of Yieldco’s. For Yieldco projects that have minimal capital expenditures and small or no growth in cash flow, the EV/EBITDA can be used to derive an implied pre-tax IRR and an overall cost of capital (this is further explained in the appendix). The IRR’s from this analysis are lower than the low case pre-tax cost of capital assumption.</a:t>
            </a:r>
          </a:p>
        </p:txBody>
      </p:sp>
      <p:sp>
        <p:nvSpPr>
          <p:cNvPr id="2" name="Title 1"/>
          <p:cNvSpPr>
            <a:spLocks noGrp="1"/>
          </p:cNvSpPr>
          <p:nvPr>
            <p:ph type="title"/>
          </p:nvPr>
        </p:nvSpPr>
        <p:spPr/>
        <p:txBody>
          <a:bodyPr/>
          <a:lstStyle/>
          <a:p>
            <a:r>
              <a:rPr lang="en-US" dirty="0"/>
              <a:t>Transaction Multiples from Yieldco IPO’s</a:t>
            </a:r>
          </a:p>
        </p:txBody>
      </p:sp>
      <p:sp>
        <p:nvSpPr>
          <p:cNvPr id="5" name="Slide Number Placeholder 4"/>
          <p:cNvSpPr>
            <a:spLocks noGrp="1"/>
          </p:cNvSpPr>
          <p:nvPr>
            <p:ph type="sldNum" sz="quarter" idx="12"/>
          </p:nvPr>
        </p:nvSpPr>
        <p:spPr/>
        <p:txBody>
          <a:bodyPr/>
          <a:lstStyle/>
          <a:p>
            <a:fld id="{89EDC313-DAEE-4320-87CD-27472077E247}" type="slidenum">
              <a:rPr lang="en-US" smtClean="0"/>
              <a:pPr/>
              <a:t>289</a:t>
            </a:fld>
            <a:endParaRPr lang="en-US" dirty="0"/>
          </a:p>
        </p:txBody>
      </p:sp>
      <p:pic>
        <p:nvPicPr>
          <p:cNvPr id="4" name="Picture 3"/>
          <p:cNvPicPr>
            <a:picLocks noChangeAspect="1"/>
          </p:cNvPicPr>
          <p:nvPr/>
        </p:nvPicPr>
        <p:blipFill>
          <a:blip r:embed="rId2"/>
          <a:stretch>
            <a:fillRect/>
          </a:stretch>
        </p:blipFill>
        <p:spPr>
          <a:xfrm>
            <a:off x="1137996" y="3813123"/>
            <a:ext cx="5555254" cy="2464745"/>
          </a:xfrm>
          <a:prstGeom prst="rect">
            <a:avLst/>
          </a:prstGeom>
        </p:spPr>
      </p:pic>
    </p:spTree>
    <p:extLst>
      <p:ext uri="{BB962C8B-B14F-4D97-AF65-F5344CB8AC3E}">
        <p14:creationId xmlns:p14="http://schemas.microsoft.com/office/powerpoint/2010/main" val="4563349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2514600" y="1180502"/>
            <a:ext cx="6075900" cy="4954196"/>
          </a:xfrm>
          <a:prstGeom prst="rect">
            <a:avLst/>
          </a:prstGeom>
        </p:spPr>
      </p:pic>
      <p:sp>
        <p:nvSpPr>
          <p:cNvPr id="12" name="Title 11"/>
          <p:cNvSpPr>
            <a:spLocks noGrp="1"/>
          </p:cNvSpPr>
          <p:nvPr>
            <p:ph type="title"/>
          </p:nvPr>
        </p:nvSpPr>
        <p:spPr/>
        <p:txBody>
          <a:bodyPr>
            <a:normAutofit fontScale="90000"/>
          </a:bodyPr>
          <a:lstStyle/>
          <a:p>
            <a:pPr algn="ctr"/>
            <a:r>
              <a:rPr lang="en-US" dirty="0"/>
              <a:t>City is Like a Corporation/Project is Business</a:t>
            </a:r>
          </a:p>
        </p:txBody>
      </p:sp>
      <p:sp>
        <p:nvSpPr>
          <p:cNvPr id="7" name="Slide Number Placeholder 6"/>
          <p:cNvSpPr>
            <a:spLocks noGrp="1"/>
          </p:cNvSpPr>
          <p:nvPr>
            <p:ph type="sldNum" sz="quarter" idx="12"/>
          </p:nvPr>
        </p:nvSpPr>
        <p:spPr/>
        <p:txBody>
          <a:bodyPr/>
          <a:lstStyle/>
          <a:p>
            <a:pPr algn="ctr"/>
            <a:fld id="{0C3A1854-6B63-4059-B360-A3C4972BF0FC}" type="slidenum">
              <a:rPr lang="ko-KR" altLang="en-US" smtClean="0"/>
              <a:pPr algn="ctr"/>
              <a:t>29</a:t>
            </a:fld>
            <a:endParaRPr lang="ko-KR" altLang="en-US" dirty="0"/>
          </a:p>
        </p:txBody>
      </p:sp>
      <p:sp>
        <p:nvSpPr>
          <p:cNvPr id="14" name="TextBox 13"/>
          <p:cNvSpPr txBox="1"/>
          <p:nvPr/>
        </p:nvSpPr>
        <p:spPr>
          <a:xfrm>
            <a:off x="152400" y="1828800"/>
            <a:ext cx="1752600" cy="646331"/>
          </a:xfrm>
          <a:prstGeom prst="rect">
            <a:avLst/>
          </a:prstGeom>
          <a:noFill/>
        </p:spPr>
        <p:txBody>
          <a:bodyPr wrap="square" rtlCol="0">
            <a:spAutoFit/>
          </a:bodyPr>
          <a:lstStyle/>
          <a:p>
            <a:r>
              <a:rPr lang="en-US" dirty="0"/>
              <a:t>Individual Business or Family is like project Finance</a:t>
            </a:r>
          </a:p>
        </p:txBody>
      </p:sp>
      <p:cxnSp>
        <p:nvCxnSpPr>
          <p:cNvPr id="16" name="Straight Arrow Connector 15"/>
          <p:cNvCxnSpPr/>
          <p:nvPr/>
        </p:nvCxnSpPr>
        <p:spPr>
          <a:xfrm>
            <a:off x="1219200" y="2743200"/>
            <a:ext cx="1524000" cy="914400"/>
          </a:xfrm>
          <a:prstGeom prst="straightConnector1">
            <a:avLst/>
          </a:prstGeom>
          <a:ln w="31750">
            <a:solidFill>
              <a:srgbClr val="92D05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8111972"/>
      </p:ext>
    </p:extLst>
  </p:cSld>
  <p:clrMapOvr>
    <a:masterClrMapping/>
  </p:clrMapOvr>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a:extLst>
              <a:ext uri="{FF2B5EF4-FFF2-40B4-BE49-F238E27FC236}">
                <a16:creationId xmlns:a16="http://schemas.microsoft.com/office/drawing/2014/main" id="{D1F0FA69-1078-440A-8356-88DEC52560D1}"/>
              </a:ext>
            </a:extLst>
          </p:cNvPr>
          <p:cNvSpPr>
            <a:spLocks noGrp="1" noChangeArrowheads="1"/>
          </p:cNvSpPr>
          <p:nvPr>
            <p:ph type="title"/>
          </p:nvPr>
        </p:nvSpPr>
        <p:spPr/>
        <p:txBody>
          <a:bodyPr/>
          <a:lstStyle/>
          <a:p>
            <a:r>
              <a:rPr lang="en-US" altLang="en-US" dirty="0"/>
              <a:t>Equity Returns for Tollroads</a:t>
            </a:r>
          </a:p>
        </p:txBody>
      </p:sp>
      <p:sp>
        <p:nvSpPr>
          <p:cNvPr id="52227" name="Rectangle 3">
            <a:extLst>
              <a:ext uri="{FF2B5EF4-FFF2-40B4-BE49-F238E27FC236}">
                <a16:creationId xmlns:a16="http://schemas.microsoft.com/office/drawing/2014/main" id="{A8DCBE54-26A4-42D0-BCD6-87760751DC83}"/>
              </a:ext>
            </a:extLst>
          </p:cNvPr>
          <p:cNvSpPr>
            <a:spLocks noGrp="1" noChangeArrowheads="1"/>
          </p:cNvSpPr>
          <p:nvPr>
            <p:ph type="body" idx="1"/>
          </p:nvPr>
        </p:nvSpPr>
        <p:spPr/>
        <p:txBody>
          <a:bodyPr/>
          <a:lstStyle/>
          <a:p>
            <a:r>
              <a:rPr lang="en-US" altLang="en-US" dirty="0"/>
              <a:t>The following slide shows equity returns over time and how they have come down</a:t>
            </a:r>
          </a:p>
          <a:p>
            <a:endParaRPr lang="en-US" altLang="en-US" dirty="0"/>
          </a:p>
        </p:txBody>
      </p:sp>
      <p:pic>
        <p:nvPicPr>
          <p:cNvPr id="52228" name="Picture 4">
            <a:extLst>
              <a:ext uri="{FF2B5EF4-FFF2-40B4-BE49-F238E27FC236}">
                <a16:creationId xmlns:a16="http://schemas.microsoft.com/office/drawing/2014/main" id="{DA84B21E-C145-4772-B6ED-DA73F0BF7DC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2284413"/>
            <a:ext cx="5486400" cy="3713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Tree>
    <p:extLst>
      <p:ext uri="{BB962C8B-B14F-4D97-AF65-F5344CB8AC3E}">
        <p14:creationId xmlns:p14="http://schemas.microsoft.com/office/powerpoint/2010/main" val="7652371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11017D54-7C88-4A9D-ABA9-8E3F62B8FE55}"/>
              </a:ext>
            </a:extLst>
          </p:cNvPr>
          <p:cNvSpPr>
            <a:spLocks noGrp="1"/>
          </p:cNvSpPr>
          <p:nvPr>
            <p:ph idx="1"/>
          </p:nvPr>
        </p:nvSpPr>
        <p:spPr/>
        <p:txBody>
          <a:bodyPr>
            <a:normAutofit fontScale="77500" lnSpcReduction="20000"/>
          </a:bodyPr>
          <a:lstStyle/>
          <a:p>
            <a:pPr>
              <a:spcBef>
                <a:spcPts val="0"/>
              </a:spcBef>
            </a:pPr>
            <a:r>
              <a:rPr lang="en-US" dirty="0"/>
              <a:t>People are attracted to loud voice marketing driven messages. They are attracted to the endless transformation pitches presented online, and completely ignore extremely  quality information such as what you are delivering here for free.</a:t>
            </a:r>
          </a:p>
          <a:p>
            <a:pPr>
              <a:spcBef>
                <a:spcPts val="0"/>
              </a:spcBef>
            </a:pPr>
            <a:endParaRPr lang="en-US" dirty="0"/>
          </a:p>
          <a:p>
            <a:pPr>
              <a:spcBef>
                <a:spcPts val="0"/>
              </a:spcBef>
            </a:pPr>
            <a:r>
              <a:rPr lang="en-US" dirty="0"/>
              <a:t>I often sit and scratch my head. You are offering … skills and people are complaining about music and sound. </a:t>
            </a:r>
          </a:p>
          <a:p>
            <a:pPr>
              <a:spcBef>
                <a:spcPts val="0"/>
              </a:spcBef>
            </a:pPr>
            <a:endParaRPr lang="en-US" dirty="0"/>
          </a:p>
          <a:p>
            <a:pPr>
              <a:spcBef>
                <a:spcPts val="0"/>
              </a:spcBef>
            </a:pPr>
            <a:r>
              <a:rPr lang="en-US" dirty="0"/>
              <a:t>If you were charging and asking them to pay for it, I would give them some room, but as it is, free, super …... I am speechless.</a:t>
            </a:r>
          </a:p>
          <a:p>
            <a:pPr marL="0" indent="0">
              <a:spcBef>
                <a:spcPts val="0"/>
              </a:spcBef>
              <a:buNone/>
            </a:pPr>
            <a:endParaRPr lang="en-US" dirty="0"/>
          </a:p>
          <a:p>
            <a:pPr>
              <a:spcBef>
                <a:spcPts val="0"/>
              </a:spcBef>
            </a:pPr>
            <a:r>
              <a:rPr lang="en-US" dirty="0"/>
              <a:t>Your Sincerely,</a:t>
            </a:r>
          </a:p>
          <a:p>
            <a:pPr>
              <a:spcBef>
                <a:spcPts val="0"/>
              </a:spcBef>
            </a:pPr>
            <a:endParaRPr lang="en-US" dirty="0"/>
          </a:p>
          <a:p>
            <a:pPr>
              <a:spcBef>
                <a:spcPts val="0"/>
              </a:spcBef>
            </a:pPr>
            <a:r>
              <a:rPr lang="en-US" dirty="0"/>
              <a:t>Karl.</a:t>
            </a:r>
          </a:p>
          <a:p>
            <a:pPr>
              <a:spcBef>
                <a:spcPts val="0"/>
              </a:spcBef>
            </a:pPr>
            <a:endParaRPr lang="en-US" dirty="0"/>
          </a:p>
          <a:p>
            <a:endParaRPr lang="en-US" dirty="0"/>
          </a:p>
        </p:txBody>
      </p:sp>
      <p:sp>
        <p:nvSpPr>
          <p:cNvPr id="3" name="Title 2">
            <a:extLst>
              <a:ext uri="{FF2B5EF4-FFF2-40B4-BE49-F238E27FC236}">
                <a16:creationId xmlns:a16="http://schemas.microsoft.com/office/drawing/2014/main" id="{DD81D8B5-048B-46A6-8A68-EA1D6CE320E2}"/>
              </a:ext>
            </a:extLst>
          </p:cNvPr>
          <p:cNvSpPr>
            <a:spLocks noGrp="1"/>
          </p:cNvSpPr>
          <p:nvPr>
            <p:ph type="title"/>
          </p:nvPr>
        </p:nvSpPr>
        <p:spPr/>
        <p:txBody>
          <a:bodyPr/>
          <a:lstStyle/>
          <a:p>
            <a:r>
              <a:rPr lang="en-US" dirty="0"/>
              <a:t>My Friend Karl</a:t>
            </a:r>
          </a:p>
        </p:txBody>
      </p:sp>
    </p:spTree>
    <p:extLst>
      <p:ext uri="{BB962C8B-B14F-4D97-AF65-F5344CB8AC3E}">
        <p14:creationId xmlns:p14="http://schemas.microsoft.com/office/powerpoint/2010/main" val="279615031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tretch>
            <a:fillRect/>
          </a:stretch>
        </p:blipFill>
        <p:spPr>
          <a:xfrm>
            <a:off x="1489434" y="1833881"/>
            <a:ext cx="5731497" cy="4093926"/>
          </a:xfrm>
          <a:prstGeom prst="rect">
            <a:avLst/>
          </a:prstGeom>
        </p:spPr>
      </p:pic>
      <p:sp>
        <p:nvSpPr>
          <p:cNvPr id="2" name="Title 1"/>
          <p:cNvSpPr>
            <a:spLocks noGrp="1"/>
          </p:cNvSpPr>
          <p:nvPr>
            <p:ph type="title"/>
          </p:nvPr>
        </p:nvSpPr>
        <p:spPr/>
        <p:txBody>
          <a:bodyPr>
            <a:normAutofit fontScale="90000"/>
          </a:bodyPr>
          <a:lstStyle/>
          <a:p>
            <a:pPr eaLnBrk="0" latinLnBrk="0" hangingPunct="0"/>
            <a:r>
              <a:rPr lang="en-US" dirty="0"/>
              <a:t>Family is Like Corporation, Person is Like Project Finance</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30</a:t>
            </a:fld>
            <a:endParaRPr lang="ko-KR" altLang="en-US" dirty="0"/>
          </a:p>
        </p:txBody>
      </p:sp>
      <p:sp>
        <p:nvSpPr>
          <p:cNvPr id="3" name="TextBox 2">
            <a:extLst>
              <a:ext uri="{FF2B5EF4-FFF2-40B4-BE49-F238E27FC236}">
                <a16:creationId xmlns:a16="http://schemas.microsoft.com/office/drawing/2014/main" id="{30E1D567-B7EC-4E4C-8D6F-9AF7DD879055}"/>
              </a:ext>
            </a:extLst>
          </p:cNvPr>
          <p:cNvSpPr txBox="1"/>
          <p:nvPr/>
        </p:nvSpPr>
        <p:spPr>
          <a:xfrm>
            <a:off x="7220931" y="2045616"/>
            <a:ext cx="1489436" cy="646331"/>
          </a:xfrm>
          <a:prstGeom prst="rect">
            <a:avLst/>
          </a:prstGeom>
          <a:solidFill>
            <a:srgbClr val="FFFF00"/>
          </a:solidFill>
        </p:spPr>
        <p:txBody>
          <a:bodyPr wrap="square" rtlCol="0">
            <a:spAutoFit/>
          </a:bodyPr>
          <a:lstStyle/>
          <a:p>
            <a:r>
              <a:rPr lang="en-US" dirty="0"/>
              <a:t>Person is the project</a:t>
            </a:r>
          </a:p>
        </p:txBody>
      </p:sp>
      <p:cxnSp>
        <p:nvCxnSpPr>
          <p:cNvPr id="7" name="Straight Arrow Connector 6">
            <a:extLst>
              <a:ext uri="{FF2B5EF4-FFF2-40B4-BE49-F238E27FC236}">
                <a16:creationId xmlns:a16="http://schemas.microsoft.com/office/drawing/2014/main" id="{7298C546-1605-41F9-99EF-512BD6294292}"/>
              </a:ext>
            </a:extLst>
          </p:cNvPr>
          <p:cNvCxnSpPr/>
          <p:nvPr/>
        </p:nvCxnSpPr>
        <p:spPr>
          <a:xfrm flipH="1">
            <a:off x="5241303" y="2691947"/>
            <a:ext cx="2045617" cy="48488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8BA5C325-3EAE-4E89-B010-B0057AA00259}"/>
              </a:ext>
            </a:extLst>
          </p:cNvPr>
          <p:cNvSpPr txBox="1"/>
          <p:nvPr/>
        </p:nvSpPr>
        <p:spPr>
          <a:xfrm>
            <a:off x="7220931" y="4195623"/>
            <a:ext cx="1489436" cy="923330"/>
          </a:xfrm>
          <a:prstGeom prst="rect">
            <a:avLst/>
          </a:prstGeom>
          <a:solidFill>
            <a:srgbClr val="FFFF00"/>
          </a:solidFill>
        </p:spPr>
        <p:txBody>
          <a:bodyPr wrap="square" rtlCol="0">
            <a:spAutoFit/>
          </a:bodyPr>
          <a:lstStyle/>
          <a:p>
            <a:r>
              <a:rPr lang="en-US" dirty="0"/>
              <a:t>Entire Family is the Corporation</a:t>
            </a:r>
          </a:p>
        </p:txBody>
      </p:sp>
      <p:sp>
        <p:nvSpPr>
          <p:cNvPr id="6" name="TextBox 5">
            <a:extLst>
              <a:ext uri="{FF2B5EF4-FFF2-40B4-BE49-F238E27FC236}">
                <a16:creationId xmlns:a16="http://schemas.microsoft.com/office/drawing/2014/main" id="{CC9F230F-B106-4959-B4C0-4395941950E1}"/>
              </a:ext>
            </a:extLst>
          </p:cNvPr>
          <p:cNvSpPr txBox="1"/>
          <p:nvPr/>
        </p:nvSpPr>
        <p:spPr>
          <a:xfrm>
            <a:off x="298174" y="1679713"/>
            <a:ext cx="1371600" cy="2031325"/>
          </a:xfrm>
          <a:prstGeom prst="rect">
            <a:avLst/>
          </a:prstGeom>
          <a:solidFill>
            <a:schemeClr val="accent2"/>
          </a:solidFill>
        </p:spPr>
        <p:txBody>
          <a:bodyPr wrap="square" rtlCol="0">
            <a:spAutoFit/>
          </a:bodyPr>
          <a:lstStyle/>
          <a:p>
            <a:r>
              <a:rPr lang="en-US" dirty="0">
                <a:solidFill>
                  <a:schemeClr val="bg1"/>
                </a:solidFill>
              </a:rPr>
              <a:t>Project finance has beginning and end. No history and no terminal value.</a:t>
            </a:r>
          </a:p>
        </p:txBody>
      </p:sp>
    </p:spTree>
    <p:extLst>
      <p:ext uri="{BB962C8B-B14F-4D97-AF65-F5344CB8AC3E}">
        <p14:creationId xmlns:p14="http://schemas.microsoft.com/office/powerpoint/2010/main" val="9809311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p:txBody>
          <a:bodyPr>
            <a:normAutofit/>
          </a:bodyPr>
          <a:lstStyle/>
          <a:p>
            <a:r>
              <a:rPr lang="en-US" dirty="0"/>
              <a:t>Time-Line is Crucial in Project Finance</a:t>
            </a:r>
          </a:p>
        </p:txBody>
      </p:sp>
      <p:sp>
        <p:nvSpPr>
          <p:cNvPr id="1028" name="Rectangle 3"/>
          <p:cNvSpPr>
            <a:spLocks noChangeArrowheads="1"/>
          </p:cNvSpPr>
          <p:nvPr/>
        </p:nvSpPr>
        <p:spPr bwMode="invGray">
          <a:xfrm>
            <a:off x="0" y="1835219"/>
            <a:ext cx="9144000" cy="0"/>
          </a:xfrm>
          <a:prstGeom prst="rect">
            <a:avLst/>
          </a:prstGeom>
          <a:noFill/>
          <a:ln w="9525">
            <a:noFill/>
            <a:miter lim="800000"/>
            <a:headEnd/>
            <a:tailEnd/>
          </a:ln>
        </p:spPr>
        <p:txBody>
          <a:bodyPr wrap="none" anchor="ctr">
            <a:spAutoFit/>
          </a:bodyPr>
          <a:lstStyle/>
          <a:p>
            <a:endParaRPr lang="en-US" dirty="0"/>
          </a:p>
        </p:txBody>
      </p:sp>
      <p:graphicFrame>
        <p:nvGraphicFramePr>
          <p:cNvPr id="1026" name="Object 4"/>
          <p:cNvGraphicFramePr>
            <a:graphicFrameLocks noChangeAspect="1"/>
          </p:cNvGraphicFramePr>
          <p:nvPr/>
        </p:nvGraphicFramePr>
        <p:xfrm>
          <a:off x="0" y="1905000"/>
          <a:ext cx="8686800" cy="4440238"/>
        </p:xfrm>
        <a:graphic>
          <a:graphicData uri="http://schemas.openxmlformats.org/presentationml/2006/ole">
            <mc:AlternateContent xmlns:mc="http://schemas.openxmlformats.org/markup-compatibility/2006">
              <mc:Choice xmlns:v="urn:schemas-microsoft-com:vml" Requires="v">
                <p:oleObj spid="_x0000_s6268" name="Document" r:id="rId4" imgW="6391656" imgH="3265932" progId="Word.Document.8">
                  <p:embed/>
                </p:oleObj>
              </mc:Choice>
              <mc:Fallback>
                <p:oleObj name="Document" r:id="rId4" imgW="6391656" imgH="3265932" progId="Word.Document.8">
                  <p:embed/>
                  <p:pic>
                    <p:nvPicPr>
                      <p:cNvPr id="1026"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905000"/>
                        <a:ext cx="8686800" cy="44402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29" name="Rectangle 5"/>
          <p:cNvSpPr>
            <a:spLocks noChangeArrowheads="1"/>
          </p:cNvSpPr>
          <p:nvPr/>
        </p:nvSpPr>
        <p:spPr bwMode="invGray">
          <a:xfrm>
            <a:off x="0" y="5062538"/>
            <a:ext cx="9144000" cy="0"/>
          </a:xfrm>
          <a:prstGeom prst="rect">
            <a:avLst/>
          </a:prstGeom>
          <a:noFill/>
          <a:ln w="9525">
            <a:noFill/>
            <a:miter lim="800000"/>
            <a:headEnd/>
            <a:tailEnd/>
          </a:ln>
        </p:spPr>
        <p:txBody>
          <a:bodyPr wrap="none" anchor="ctr">
            <a:spAutoFit/>
          </a:bodyPr>
          <a:lstStyle/>
          <a:p>
            <a:endParaRPr lang="en-US" dirty="0"/>
          </a:p>
        </p:txBody>
      </p:sp>
      <p:sp>
        <p:nvSpPr>
          <p:cNvPr id="1030" name="Text Box 6"/>
          <p:cNvSpPr txBox="1">
            <a:spLocks noChangeArrowheads="1"/>
          </p:cNvSpPr>
          <p:nvPr/>
        </p:nvSpPr>
        <p:spPr bwMode="auto">
          <a:xfrm>
            <a:off x="6019800" y="2819400"/>
            <a:ext cx="1676400" cy="274638"/>
          </a:xfrm>
          <a:prstGeom prst="rect">
            <a:avLst/>
          </a:prstGeom>
          <a:noFill/>
          <a:ln w="12700">
            <a:noFill/>
            <a:miter lim="800000"/>
            <a:headEnd type="none" w="sm" len="sm"/>
            <a:tailEnd type="none" w="sm" len="sm"/>
          </a:ln>
        </p:spPr>
        <p:txBody>
          <a:bodyPr>
            <a:spAutoFit/>
          </a:bodyPr>
          <a:lstStyle/>
          <a:p>
            <a:pPr algn="l">
              <a:spcBef>
                <a:spcPct val="50000"/>
              </a:spcBef>
            </a:pPr>
            <a:r>
              <a:rPr lang="en-US" dirty="0"/>
              <a:t>Completion Test</a:t>
            </a:r>
          </a:p>
        </p:txBody>
      </p:sp>
      <p:sp>
        <p:nvSpPr>
          <p:cNvPr id="1031" name="Line 7"/>
          <p:cNvSpPr>
            <a:spLocks noChangeShapeType="1"/>
          </p:cNvSpPr>
          <p:nvPr/>
        </p:nvSpPr>
        <p:spPr bwMode="auto">
          <a:xfrm>
            <a:off x="6629400" y="3200400"/>
            <a:ext cx="1295400" cy="762000"/>
          </a:xfrm>
          <a:prstGeom prst="line">
            <a:avLst/>
          </a:prstGeom>
          <a:noFill/>
          <a:ln w="12700">
            <a:solidFill>
              <a:schemeClr val="tx1"/>
            </a:solidFill>
            <a:round/>
            <a:headEnd type="none" w="sm" len="sm"/>
            <a:tailEnd type="triangle" w="sm" len="sm"/>
          </a:ln>
        </p:spPr>
        <p:txBody>
          <a:bodyPr/>
          <a:lstStyle/>
          <a:p>
            <a:endParaRPr lang="en-US" dirty="0"/>
          </a:p>
        </p:txBody>
      </p:sp>
      <p:sp>
        <p:nvSpPr>
          <p:cNvPr id="2" name="TextBox 1">
            <a:extLst>
              <a:ext uri="{FF2B5EF4-FFF2-40B4-BE49-F238E27FC236}">
                <a16:creationId xmlns:a16="http://schemas.microsoft.com/office/drawing/2014/main" id="{9217C463-3F92-44E0-9C84-7A8C2F2B0288}"/>
              </a:ext>
            </a:extLst>
          </p:cNvPr>
          <p:cNvSpPr txBox="1"/>
          <p:nvPr/>
        </p:nvSpPr>
        <p:spPr>
          <a:xfrm>
            <a:off x="4360244" y="2723949"/>
            <a:ext cx="1232034" cy="646331"/>
          </a:xfrm>
          <a:prstGeom prst="rect">
            <a:avLst/>
          </a:prstGeom>
          <a:solidFill>
            <a:srgbClr val="FFFF00"/>
          </a:solidFill>
        </p:spPr>
        <p:txBody>
          <a:bodyPr wrap="square" rtlCol="0">
            <a:spAutoFit/>
          </a:bodyPr>
          <a:lstStyle/>
          <a:p>
            <a:r>
              <a:rPr lang="en-US" dirty="0"/>
              <a:t>Financial Close</a:t>
            </a:r>
          </a:p>
        </p:txBody>
      </p:sp>
      <p:cxnSp>
        <p:nvCxnSpPr>
          <p:cNvPr id="4" name="Straight Arrow Connector 3">
            <a:extLst>
              <a:ext uri="{FF2B5EF4-FFF2-40B4-BE49-F238E27FC236}">
                <a16:creationId xmlns:a16="http://schemas.microsoft.com/office/drawing/2014/main" id="{BE0C8098-675D-4BB6-9C73-170C3816B93D}"/>
              </a:ext>
            </a:extLst>
          </p:cNvPr>
          <p:cNvCxnSpPr/>
          <p:nvPr/>
        </p:nvCxnSpPr>
        <p:spPr>
          <a:xfrm flipH="1">
            <a:off x="4360244" y="3370280"/>
            <a:ext cx="866274" cy="128834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B4905CB7-2454-4B72-8C9D-8437180ED636}"/>
              </a:ext>
            </a:extLst>
          </p:cNvPr>
          <p:cNvSpPr txBox="1"/>
          <p:nvPr/>
        </p:nvSpPr>
        <p:spPr>
          <a:xfrm>
            <a:off x="4994413" y="916389"/>
            <a:ext cx="3269974" cy="923330"/>
          </a:xfrm>
          <a:prstGeom prst="rect">
            <a:avLst/>
          </a:prstGeom>
          <a:solidFill>
            <a:srgbClr val="FFFF00"/>
          </a:solidFill>
        </p:spPr>
        <p:txBody>
          <a:bodyPr wrap="square" rtlCol="0">
            <a:spAutoFit/>
          </a:bodyPr>
          <a:lstStyle/>
          <a:p>
            <a:r>
              <a:rPr lang="en-US" dirty="0"/>
              <a:t>A crucial Feature of Project finance is CHANGING -- DECLINING RISK</a:t>
            </a:r>
          </a:p>
        </p:txBody>
      </p:sp>
      <p:cxnSp>
        <p:nvCxnSpPr>
          <p:cNvPr id="6" name="Straight Arrow Connector 5">
            <a:extLst>
              <a:ext uri="{FF2B5EF4-FFF2-40B4-BE49-F238E27FC236}">
                <a16:creationId xmlns:a16="http://schemas.microsoft.com/office/drawing/2014/main" id="{575A85C6-E522-4996-8128-0CB2EAAD49E3}"/>
              </a:ext>
            </a:extLst>
          </p:cNvPr>
          <p:cNvCxnSpPr>
            <a:cxnSpLocks/>
          </p:cNvCxnSpPr>
          <p:nvPr/>
        </p:nvCxnSpPr>
        <p:spPr>
          <a:xfrm>
            <a:off x="1500809" y="1371600"/>
            <a:ext cx="5685182" cy="1222513"/>
          </a:xfrm>
          <a:prstGeom prst="straightConnector1">
            <a:avLst/>
          </a:prstGeom>
          <a:ln w="111125">
            <a:tailEnd type="triangle"/>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B696304-02BF-4ED4-888E-0DB5104D8C03}"/>
              </a:ext>
            </a:extLst>
          </p:cNvPr>
          <p:cNvSpPr txBox="1"/>
          <p:nvPr/>
        </p:nvSpPr>
        <p:spPr>
          <a:xfrm rot="854744">
            <a:off x="2532229" y="1093784"/>
            <a:ext cx="2412174" cy="707886"/>
          </a:xfrm>
          <a:prstGeom prst="rect">
            <a:avLst/>
          </a:prstGeom>
          <a:noFill/>
        </p:spPr>
        <p:txBody>
          <a:bodyPr wrap="square" rtlCol="0">
            <a:spAutoFit/>
          </a:bodyPr>
          <a:lstStyle/>
          <a:p>
            <a:r>
              <a:rPr lang="en-US" sz="4000" b="1" dirty="0"/>
              <a:t>RISK</a:t>
            </a:r>
          </a:p>
        </p:txBody>
      </p:sp>
    </p:spTree>
    <p:extLst>
      <p:ext uri="{BB962C8B-B14F-4D97-AF65-F5344CB8AC3E}">
        <p14:creationId xmlns:p14="http://schemas.microsoft.com/office/powerpoint/2010/main" val="363432540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B7EE237-BF9F-40F5-AC85-9556649D9A30}"/>
              </a:ext>
            </a:extLst>
          </p:cNvPr>
          <p:cNvSpPr>
            <a:spLocks noGrp="1"/>
          </p:cNvSpPr>
          <p:nvPr>
            <p:ph type="title"/>
          </p:nvPr>
        </p:nvSpPr>
        <p:spPr>
          <a:xfrm>
            <a:off x="732344" y="158629"/>
            <a:ext cx="7666938" cy="690676"/>
          </a:xfrm>
        </p:spPr>
        <p:txBody>
          <a:bodyPr>
            <a:normAutofit fontScale="90000"/>
          </a:bodyPr>
          <a:lstStyle/>
          <a:p>
            <a:r>
              <a:rPr lang="en-US" dirty="0"/>
              <a:t>Project Finance Model Structure Changes at COD</a:t>
            </a:r>
          </a:p>
        </p:txBody>
      </p:sp>
      <p:cxnSp>
        <p:nvCxnSpPr>
          <p:cNvPr id="6" name="Straight Connector 5">
            <a:extLst>
              <a:ext uri="{FF2B5EF4-FFF2-40B4-BE49-F238E27FC236}">
                <a16:creationId xmlns:a16="http://schemas.microsoft.com/office/drawing/2014/main" id="{B6DF68ED-81DF-46BA-B09B-A9571628D205}"/>
              </a:ext>
            </a:extLst>
          </p:cNvPr>
          <p:cNvCxnSpPr/>
          <p:nvPr/>
        </p:nvCxnSpPr>
        <p:spPr>
          <a:xfrm>
            <a:off x="999241" y="4939645"/>
            <a:ext cx="691927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F066A9BE-6496-4248-A4D2-0F7FDA958E18}"/>
              </a:ext>
            </a:extLst>
          </p:cNvPr>
          <p:cNvCxnSpPr>
            <a:cxnSpLocks/>
            <a:stCxn id="10" idx="2"/>
          </p:cNvCxnSpPr>
          <p:nvPr/>
        </p:nvCxnSpPr>
        <p:spPr>
          <a:xfrm flipH="1">
            <a:off x="4572001" y="3871913"/>
            <a:ext cx="24032" cy="1067732"/>
          </a:xfrm>
          <a:prstGeom prst="line">
            <a:avLst/>
          </a:prstGeom>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3215F0B-E1D9-43A9-9AFC-C4AD9E2AEC50}"/>
              </a:ext>
            </a:extLst>
          </p:cNvPr>
          <p:cNvSpPr txBox="1"/>
          <p:nvPr/>
        </p:nvSpPr>
        <p:spPr>
          <a:xfrm>
            <a:off x="562470" y="4112210"/>
            <a:ext cx="1899500" cy="738664"/>
          </a:xfrm>
          <a:prstGeom prst="rect">
            <a:avLst/>
          </a:prstGeom>
          <a:solidFill>
            <a:srgbClr val="00B0F0"/>
          </a:solidFill>
        </p:spPr>
        <p:txBody>
          <a:bodyPr wrap="square" rtlCol="0">
            <a:spAutoFit/>
          </a:bodyPr>
          <a:lstStyle/>
          <a:p>
            <a:r>
              <a:rPr lang="en-US" sz="1400" dirty="0"/>
              <a:t>Development is Dating period. Probability of failure is high</a:t>
            </a:r>
          </a:p>
        </p:txBody>
      </p:sp>
      <p:cxnSp>
        <p:nvCxnSpPr>
          <p:cNvPr id="15" name="Straight Connector 14">
            <a:extLst>
              <a:ext uri="{FF2B5EF4-FFF2-40B4-BE49-F238E27FC236}">
                <a16:creationId xmlns:a16="http://schemas.microsoft.com/office/drawing/2014/main" id="{2DDF37D1-907E-4D67-A079-4F84A3802E78}"/>
              </a:ext>
            </a:extLst>
          </p:cNvPr>
          <p:cNvCxnSpPr/>
          <p:nvPr/>
        </p:nvCxnSpPr>
        <p:spPr>
          <a:xfrm flipH="1">
            <a:off x="2785620" y="3871911"/>
            <a:ext cx="1" cy="1067733"/>
          </a:xfrm>
          <a:prstGeom prst="line">
            <a:avLst/>
          </a:prstGeom>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1AD6A6D4-D549-4873-9093-EEFD44E9951C}"/>
              </a:ext>
            </a:extLst>
          </p:cNvPr>
          <p:cNvPicPr>
            <a:picLocks noChangeAspect="1"/>
          </p:cNvPicPr>
          <p:nvPr/>
        </p:nvPicPr>
        <p:blipFill>
          <a:blip r:embed="rId2"/>
          <a:stretch>
            <a:fillRect/>
          </a:stretch>
        </p:blipFill>
        <p:spPr>
          <a:xfrm>
            <a:off x="2394762" y="2986087"/>
            <a:ext cx="907593" cy="763276"/>
          </a:xfrm>
          <a:prstGeom prst="rect">
            <a:avLst/>
          </a:prstGeom>
        </p:spPr>
      </p:pic>
      <p:pic>
        <p:nvPicPr>
          <p:cNvPr id="5" name="Picture 4">
            <a:extLst>
              <a:ext uri="{FF2B5EF4-FFF2-40B4-BE49-F238E27FC236}">
                <a16:creationId xmlns:a16="http://schemas.microsoft.com/office/drawing/2014/main" id="{0769AF74-8422-4761-B363-20292E7F8690}"/>
              </a:ext>
            </a:extLst>
          </p:cNvPr>
          <p:cNvPicPr>
            <a:picLocks noChangeAspect="1"/>
          </p:cNvPicPr>
          <p:nvPr/>
        </p:nvPicPr>
        <p:blipFill>
          <a:blip r:embed="rId3"/>
          <a:stretch>
            <a:fillRect/>
          </a:stretch>
        </p:blipFill>
        <p:spPr>
          <a:xfrm>
            <a:off x="734020" y="5282444"/>
            <a:ext cx="1104331" cy="727925"/>
          </a:xfrm>
          <a:prstGeom prst="rect">
            <a:avLst/>
          </a:prstGeom>
        </p:spPr>
      </p:pic>
      <p:sp>
        <p:nvSpPr>
          <p:cNvPr id="16" name="TextBox 15">
            <a:extLst>
              <a:ext uri="{FF2B5EF4-FFF2-40B4-BE49-F238E27FC236}">
                <a16:creationId xmlns:a16="http://schemas.microsoft.com/office/drawing/2014/main" id="{B6293888-D821-4442-ABDB-BD34D5ECC68A}"/>
              </a:ext>
            </a:extLst>
          </p:cNvPr>
          <p:cNvSpPr txBox="1"/>
          <p:nvPr/>
        </p:nvSpPr>
        <p:spPr>
          <a:xfrm>
            <a:off x="2163690" y="5173149"/>
            <a:ext cx="1592777" cy="923330"/>
          </a:xfrm>
          <a:prstGeom prst="rect">
            <a:avLst/>
          </a:prstGeom>
          <a:noFill/>
        </p:spPr>
        <p:txBody>
          <a:bodyPr wrap="square" rtlCol="0">
            <a:spAutoFit/>
          </a:bodyPr>
          <a:lstStyle/>
          <a:p>
            <a:r>
              <a:rPr lang="en-US" dirty="0"/>
              <a:t>FC is just after engagement date</a:t>
            </a:r>
          </a:p>
        </p:txBody>
      </p:sp>
      <p:cxnSp>
        <p:nvCxnSpPr>
          <p:cNvPr id="17" name="Straight Connector 16">
            <a:extLst>
              <a:ext uri="{FF2B5EF4-FFF2-40B4-BE49-F238E27FC236}">
                <a16:creationId xmlns:a16="http://schemas.microsoft.com/office/drawing/2014/main" id="{25D93541-9F76-4D51-82B0-105955218DA6}"/>
              </a:ext>
            </a:extLst>
          </p:cNvPr>
          <p:cNvCxnSpPr>
            <a:cxnSpLocks/>
          </p:cNvCxnSpPr>
          <p:nvPr/>
        </p:nvCxnSpPr>
        <p:spPr>
          <a:xfrm flipH="1">
            <a:off x="7918515" y="3810638"/>
            <a:ext cx="24032" cy="1067732"/>
          </a:xfrm>
          <a:prstGeom prst="line">
            <a:avLst/>
          </a:prstGeom>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5357657C-EA64-4062-A2A0-18C37E866B44}"/>
              </a:ext>
            </a:extLst>
          </p:cNvPr>
          <p:cNvSpPr txBox="1"/>
          <p:nvPr/>
        </p:nvSpPr>
        <p:spPr>
          <a:xfrm>
            <a:off x="5112151" y="4078433"/>
            <a:ext cx="2415618" cy="738664"/>
          </a:xfrm>
          <a:prstGeom prst="rect">
            <a:avLst/>
          </a:prstGeom>
          <a:solidFill>
            <a:srgbClr val="00B0F0"/>
          </a:solidFill>
        </p:spPr>
        <p:txBody>
          <a:bodyPr wrap="square" rtlCol="0">
            <a:spAutoFit/>
          </a:bodyPr>
          <a:lstStyle/>
          <a:p>
            <a:r>
              <a:rPr lang="en-US" sz="1400" dirty="0"/>
              <a:t>Pay your Bills and re-structure your life. Stuck with PPA type contract. May default.</a:t>
            </a:r>
          </a:p>
        </p:txBody>
      </p:sp>
      <p:pic>
        <p:nvPicPr>
          <p:cNvPr id="7" name="Picture 6">
            <a:extLst>
              <a:ext uri="{FF2B5EF4-FFF2-40B4-BE49-F238E27FC236}">
                <a16:creationId xmlns:a16="http://schemas.microsoft.com/office/drawing/2014/main" id="{61050DCA-3169-44DA-AAB8-E37F0C9B1A67}"/>
              </a:ext>
            </a:extLst>
          </p:cNvPr>
          <p:cNvPicPr>
            <a:picLocks noChangeAspect="1"/>
          </p:cNvPicPr>
          <p:nvPr/>
        </p:nvPicPr>
        <p:blipFill>
          <a:blip r:embed="rId4"/>
          <a:stretch>
            <a:fillRect/>
          </a:stretch>
        </p:blipFill>
        <p:spPr>
          <a:xfrm>
            <a:off x="7651291" y="2901442"/>
            <a:ext cx="582511" cy="906691"/>
          </a:xfrm>
          <a:prstGeom prst="rect">
            <a:avLst/>
          </a:prstGeom>
        </p:spPr>
      </p:pic>
      <p:cxnSp>
        <p:nvCxnSpPr>
          <p:cNvPr id="9" name="Straight Arrow Connector 8">
            <a:extLst>
              <a:ext uri="{FF2B5EF4-FFF2-40B4-BE49-F238E27FC236}">
                <a16:creationId xmlns:a16="http://schemas.microsoft.com/office/drawing/2014/main" id="{D63CC666-2230-4FC8-BE53-95C1EDD96C22}"/>
              </a:ext>
            </a:extLst>
          </p:cNvPr>
          <p:cNvCxnSpPr/>
          <p:nvPr/>
        </p:nvCxnSpPr>
        <p:spPr>
          <a:xfrm flipH="1">
            <a:off x="3091992" y="2224726"/>
            <a:ext cx="697582" cy="87669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AB0DCFDD-0723-49AA-AC83-DC9E7BD4BF8E}"/>
              </a:ext>
            </a:extLst>
          </p:cNvPr>
          <p:cNvSpPr txBox="1"/>
          <p:nvPr/>
        </p:nvSpPr>
        <p:spPr>
          <a:xfrm>
            <a:off x="3180372" y="2008266"/>
            <a:ext cx="1442302" cy="649252"/>
          </a:xfrm>
          <a:prstGeom prst="rect">
            <a:avLst/>
          </a:prstGeom>
          <a:solidFill>
            <a:srgbClr val="FFFF00"/>
          </a:solidFill>
        </p:spPr>
        <p:txBody>
          <a:bodyPr wrap="square" rtlCol="0">
            <a:spAutoFit/>
          </a:bodyPr>
          <a:lstStyle/>
          <a:p>
            <a:r>
              <a:rPr lang="en-US" dirty="0"/>
              <a:t>Commitment Fee</a:t>
            </a:r>
          </a:p>
        </p:txBody>
      </p:sp>
      <p:sp>
        <p:nvSpPr>
          <p:cNvPr id="19" name="TextBox 18">
            <a:extLst>
              <a:ext uri="{FF2B5EF4-FFF2-40B4-BE49-F238E27FC236}">
                <a16:creationId xmlns:a16="http://schemas.microsoft.com/office/drawing/2014/main" id="{13AB6D35-C487-4B85-BEC0-DAD7791CBDB1}"/>
              </a:ext>
            </a:extLst>
          </p:cNvPr>
          <p:cNvSpPr txBox="1"/>
          <p:nvPr/>
        </p:nvSpPr>
        <p:spPr>
          <a:xfrm>
            <a:off x="6995938" y="5184742"/>
            <a:ext cx="1893217" cy="646331"/>
          </a:xfrm>
          <a:prstGeom prst="rect">
            <a:avLst/>
          </a:prstGeom>
          <a:noFill/>
        </p:spPr>
        <p:txBody>
          <a:bodyPr wrap="square" rtlCol="0">
            <a:spAutoFit/>
          </a:bodyPr>
          <a:lstStyle/>
          <a:p>
            <a:r>
              <a:rPr lang="en-US" dirty="0"/>
              <a:t>Decommissioning Date</a:t>
            </a:r>
          </a:p>
        </p:txBody>
      </p:sp>
      <p:sp>
        <p:nvSpPr>
          <p:cNvPr id="20" name="TextBox 19">
            <a:extLst>
              <a:ext uri="{FF2B5EF4-FFF2-40B4-BE49-F238E27FC236}">
                <a16:creationId xmlns:a16="http://schemas.microsoft.com/office/drawing/2014/main" id="{4557264C-D1DD-44B0-8E72-C715BDCEE515}"/>
              </a:ext>
            </a:extLst>
          </p:cNvPr>
          <p:cNvSpPr txBox="1"/>
          <p:nvPr/>
        </p:nvSpPr>
        <p:spPr>
          <a:xfrm>
            <a:off x="495261" y="1941922"/>
            <a:ext cx="1522075" cy="1477328"/>
          </a:xfrm>
          <a:prstGeom prst="rect">
            <a:avLst/>
          </a:prstGeom>
          <a:solidFill>
            <a:srgbClr val="FFFF00"/>
          </a:solidFill>
        </p:spPr>
        <p:txBody>
          <a:bodyPr wrap="square" rtlCol="0">
            <a:spAutoFit/>
          </a:bodyPr>
          <a:lstStyle/>
          <a:p>
            <a:r>
              <a:rPr lang="en-US" dirty="0"/>
              <a:t>Father of the bride makes commitment to pay for wedding</a:t>
            </a:r>
          </a:p>
        </p:txBody>
      </p:sp>
      <p:cxnSp>
        <p:nvCxnSpPr>
          <p:cNvPr id="22" name="Straight Arrow Connector 21">
            <a:extLst>
              <a:ext uri="{FF2B5EF4-FFF2-40B4-BE49-F238E27FC236}">
                <a16:creationId xmlns:a16="http://schemas.microsoft.com/office/drawing/2014/main" id="{4C12B801-4E84-452E-BDE8-EE6C1CA503A8}"/>
              </a:ext>
            </a:extLst>
          </p:cNvPr>
          <p:cNvCxnSpPr/>
          <p:nvPr/>
        </p:nvCxnSpPr>
        <p:spPr>
          <a:xfrm>
            <a:off x="1706252" y="3419250"/>
            <a:ext cx="1168923" cy="152039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02DF96DA-7D6B-44FB-9820-FAB6013E6DD1}"/>
              </a:ext>
            </a:extLst>
          </p:cNvPr>
          <p:cNvSpPr txBox="1"/>
          <p:nvPr/>
        </p:nvSpPr>
        <p:spPr>
          <a:xfrm>
            <a:off x="2925398" y="4204543"/>
            <a:ext cx="1495126" cy="646331"/>
          </a:xfrm>
          <a:prstGeom prst="rect">
            <a:avLst/>
          </a:prstGeom>
          <a:solidFill>
            <a:srgbClr val="00B0F0"/>
          </a:solidFill>
        </p:spPr>
        <p:txBody>
          <a:bodyPr wrap="square" rtlCol="0">
            <a:spAutoFit/>
          </a:bodyPr>
          <a:lstStyle/>
          <a:p>
            <a:r>
              <a:rPr lang="en-US" sz="1200" dirty="0"/>
              <a:t>Pay for Wedding with Other peoples money</a:t>
            </a:r>
          </a:p>
        </p:txBody>
      </p:sp>
      <p:cxnSp>
        <p:nvCxnSpPr>
          <p:cNvPr id="8" name="Straight Connector 7">
            <a:extLst>
              <a:ext uri="{FF2B5EF4-FFF2-40B4-BE49-F238E27FC236}">
                <a16:creationId xmlns:a16="http://schemas.microsoft.com/office/drawing/2014/main" id="{75758D27-FEFC-4EA0-A034-BEAA01E03D17}"/>
              </a:ext>
            </a:extLst>
          </p:cNvPr>
          <p:cNvCxnSpPr/>
          <p:nvPr/>
        </p:nvCxnSpPr>
        <p:spPr>
          <a:xfrm flipV="1">
            <a:off x="4596033" y="1083365"/>
            <a:ext cx="0" cy="5496339"/>
          </a:xfrm>
          <a:prstGeom prst="line">
            <a:avLst/>
          </a:prstGeom>
          <a:ln w="117475">
            <a:solidFill>
              <a:srgbClr val="FF0000"/>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38160BDA-88BB-4AC5-B57D-4F300951AD8C}"/>
              </a:ext>
            </a:extLst>
          </p:cNvPr>
          <p:cNvSpPr txBox="1"/>
          <p:nvPr/>
        </p:nvSpPr>
        <p:spPr>
          <a:xfrm>
            <a:off x="5042006" y="919294"/>
            <a:ext cx="2415618" cy="1200329"/>
          </a:xfrm>
          <a:prstGeom prst="rect">
            <a:avLst/>
          </a:prstGeom>
          <a:solidFill>
            <a:srgbClr val="92D050"/>
          </a:solidFill>
        </p:spPr>
        <p:txBody>
          <a:bodyPr wrap="square" rtlCol="0">
            <a:spAutoFit/>
          </a:bodyPr>
          <a:lstStyle/>
          <a:p>
            <a:r>
              <a:rPr lang="en-US" dirty="0"/>
              <a:t>After COD, cash flow is presented in the cash flow waterfall and the last line is dividends</a:t>
            </a:r>
          </a:p>
        </p:txBody>
      </p:sp>
      <p:sp>
        <p:nvSpPr>
          <p:cNvPr id="25" name="TextBox 24">
            <a:extLst>
              <a:ext uri="{FF2B5EF4-FFF2-40B4-BE49-F238E27FC236}">
                <a16:creationId xmlns:a16="http://schemas.microsoft.com/office/drawing/2014/main" id="{17B27460-33FF-4864-A24E-D57225224624}"/>
              </a:ext>
            </a:extLst>
          </p:cNvPr>
          <p:cNvSpPr txBox="1"/>
          <p:nvPr/>
        </p:nvSpPr>
        <p:spPr>
          <a:xfrm>
            <a:off x="1791997" y="817984"/>
            <a:ext cx="2415618" cy="1200329"/>
          </a:xfrm>
          <a:prstGeom prst="rect">
            <a:avLst/>
          </a:prstGeom>
          <a:solidFill>
            <a:srgbClr val="92D050"/>
          </a:solidFill>
        </p:spPr>
        <p:txBody>
          <a:bodyPr wrap="square" rtlCol="0">
            <a:spAutoFit/>
          </a:bodyPr>
          <a:lstStyle/>
          <a:p>
            <a:r>
              <a:rPr lang="en-US" dirty="0"/>
              <a:t>Before COD, cash flow is presented in the sources and uses statement</a:t>
            </a:r>
          </a:p>
        </p:txBody>
      </p:sp>
      <p:pic>
        <p:nvPicPr>
          <p:cNvPr id="10" name="Picture 9">
            <a:extLst>
              <a:ext uri="{FF2B5EF4-FFF2-40B4-BE49-F238E27FC236}">
                <a16:creationId xmlns:a16="http://schemas.microsoft.com/office/drawing/2014/main" id="{51DB459D-61CC-41C8-9F84-BFA5C56F7DCB}"/>
              </a:ext>
            </a:extLst>
          </p:cNvPr>
          <p:cNvPicPr>
            <a:picLocks noChangeAspect="1"/>
          </p:cNvPicPr>
          <p:nvPr/>
        </p:nvPicPr>
        <p:blipFill>
          <a:blip r:embed="rId5"/>
          <a:stretch>
            <a:fillRect/>
          </a:stretch>
        </p:blipFill>
        <p:spPr>
          <a:xfrm>
            <a:off x="4205287" y="2928033"/>
            <a:ext cx="781492" cy="943880"/>
          </a:xfrm>
          <a:prstGeom prst="rect">
            <a:avLst/>
          </a:prstGeom>
        </p:spPr>
      </p:pic>
      <p:sp>
        <p:nvSpPr>
          <p:cNvPr id="13" name="TextBox 12">
            <a:extLst>
              <a:ext uri="{FF2B5EF4-FFF2-40B4-BE49-F238E27FC236}">
                <a16:creationId xmlns:a16="http://schemas.microsoft.com/office/drawing/2014/main" id="{63D79DE2-94A6-4776-BC51-45DFCB16930E}"/>
              </a:ext>
            </a:extLst>
          </p:cNvPr>
          <p:cNvSpPr txBox="1"/>
          <p:nvPr/>
        </p:nvSpPr>
        <p:spPr>
          <a:xfrm>
            <a:off x="4047639" y="5184741"/>
            <a:ext cx="1150070" cy="923330"/>
          </a:xfrm>
          <a:prstGeom prst="rect">
            <a:avLst/>
          </a:prstGeom>
          <a:noFill/>
        </p:spPr>
        <p:txBody>
          <a:bodyPr wrap="square" rtlCol="0">
            <a:spAutoFit/>
          </a:bodyPr>
          <a:lstStyle/>
          <a:p>
            <a:r>
              <a:rPr lang="en-US" dirty="0"/>
              <a:t>COD is Wedding Date</a:t>
            </a:r>
          </a:p>
        </p:txBody>
      </p:sp>
    </p:spTree>
    <p:extLst>
      <p:ext uri="{BB962C8B-B14F-4D97-AF65-F5344CB8AC3E}">
        <p14:creationId xmlns:p14="http://schemas.microsoft.com/office/powerpoint/2010/main" val="333339507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AA024D49-3DBB-4C91-BF9B-BB84CB33D234}"/>
              </a:ext>
            </a:extLst>
          </p:cNvPr>
          <p:cNvSpPr>
            <a:spLocks noGrp="1"/>
          </p:cNvSpPr>
          <p:nvPr>
            <p:ph idx="1"/>
          </p:nvPr>
        </p:nvSpPr>
        <p:spPr/>
        <p:txBody>
          <a:bodyPr>
            <a:normAutofit fontScale="77500" lnSpcReduction="20000"/>
          </a:bodyPr>
          <a:lstStyle/>
          <a:p>
            <a:r>
              <a:rPr lang="en-US" dirty="0"/>
              <a:t>Funding Needs</a:t>
            </a:r>
          </a:p>
          <a:p>
            <a:pPr lvl="1"/>
            <a:r>
              <a:rPr lang="en-US" dirty="0"/>
              <a:t>Development Cost</a:t>
            </a:r>
          </a:p>
          <a:p>
            <a:pPr lvl="1"/>
            <a:r>
              <a:rPr lang="en-US" dirty="0"/>
              <a:t>Development Fees</a:t>
            </a:r>
          </a:p>
          <a:p>
            <a:pPr lvl="1"/>
            <a:r>
              <a:rPr lang="en-US" dirty="0"/>
              <a:t>Capital Expenditures</a:t>
            </a:r>
          </a:p>
          <a:p>
            <a:pPr lvl="1"/>
            <a:r>
              <a:rPr lang="en-US" dirty="0"/>
              <a:t>Interest During Construction</a:t>
            </a:r>
          </a:p>
          <a:p>
            <a:pPr lvl="1"/>
            <a:r>
              <a:rPr lang="en-US" dirty="0"/>
              <a:t>Fees During Construction</a:t>
            </a:r>
          </a:p>
          <a:p>
            <a:pPr lvl="1"/>
            <a:r>
              <a:rPr lang="en-US" dirty="0"/>
              <a:t>DSRA Funded During Construction</a:t>
            </a:r>
          </a:p>
          <a:p>
            <a:pPr lvl="1"/>
            <a:r>
              <a:rPr lang="en-US" dirty="0"/>
              <a:t>Cash for Prospective Working Capital</a:t>
            </a:r>
          </a:p>
          <a:p>
            <a:pPr lvl="1"/>
            <a:r>
              <a:rPr lang="en-US" dirty="0"/>
              <a:t>Total Cash Funding Needs – Uses of Funds</a:t>
            </a:r>
          </a:p>
          <a:p>
            <a:r>
              <a:rPr lang="en-US" dirty="0"/>
              <a:t>Funding Sources</a:t>
            </a:r>
          </a:p>
          <a:p>
            <a:pPr lvl="1"/>
            <a:r>
              <a:rPr lang="en-US" dirty="0"/>
              <a:t>Debt Financing</a:t>
            </a:r>
          </a:p>
          <a:p>
            <a:pPr lvl="1"/>
            <a:r>
              <a:rPr lang="en-US" dirty="0"/>
              <a:t>Subordinated Debt Financing</a:t>
            </a:r>
          </a:p>
          <a:p>
            <a:pPr lvl="1"/>
            <a:r>
              <a:rPr lang="en-US" dirty="0"/>
              <a:t>Shareholder Loan Financing</a:t>
            </a:r>
          </a:p>
          <a:p>
            <a:pPr lvl="1"/>
            <a:r>
              <a:rPr lang="en-US" dirty="0"/>
              <a:t>Equity Financing</a:t>
            </a:r>
          </a:p>
          <a:p>
            <a:pPr lvl="1"/>
            <a:r>
              <a:rPr lang="en-US" dirty="0"/>
              <a:t>Total Cash Funding Sources</a:t>
            </a:r>
          </a:p>
        </p:txBody>
      </p:sp>
      <p:sp>
        <p:nvSpPr>
          <p:cNvPr id="3" name="Title 2">
            <a:extLst>
              <a:ext uri="{FF2B5EF4-FFF2-40B4-BE49-F238E27FC236}">
                <a16:creationId xmlns:a16="http://schemas.microsoft.com/office/drawing/2014/main" id="{2AEF3A19-4BDF-4DEA-BB37-A686C4A63553}"/>
              </a:ext>
            </a:extLst>
          </p:cNvPr>
          <p:cNvSpPr>
            <a:spLocks noGrp="1"/>
          </p:cNvSpPr>
          <p:nvPr>
            <p:ph type="title"/>
          </p:nvPr>
        </p:nvSpPr>
        <p:spPr>
          <a:xfrm>
            <a:off x="732344" y="158628"/>
            <a:ext cx="7666938" cy="690676"/>
          </a:xfrm>
        </p:spPr>
        <p:txBody>
          <a:bodyPr>
            <a:normAutofit fontScale="90000"/>
          </a:bodyPr>
          <a:lstStyle/>
          <a:p>
            <a:r>
              <a:rPr lang="en-US" dirty="0"/>
              <a:t>Cash Flow Before COD – Cash is Negative and Where Do You Find It</a:t>
            </a:r>
          </a:p>
        </p:txBody>
      </p:sp>
    </p:spTree>
    <p:extLst>
      <p:ext uri="{BB962C8B-B14F-4D97-AF65-F5344CB8AC3E}">
        <p14:creationId xmlns:p14="http://schemas.microsoft.com/office/powerpoint/2010/main" val="46089178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3030F01F-4EFE-43A2-8077-2A39E597E003}"/>
              </a:ext>
            </a:extLst>
          </p:cNvPr>
          <p:cNvSpPr>
            <a:spLocks noGrp="1"/>
          </p:cNvSpPr>
          <p:nvPr>
            <p:ph idx="1"/>
          </p:nvPr>
        </p:nvSpPr>
        <p:spPr/>
        <p:txBody>
          <a:bodyPr>
            <a:normAutofit fontScale="92500" lnSpcReduction="10000"/>
          </a:bodyPr>
          <a:lstStyle/>
          <a:p>
            <a:r>
              <a:rPr lang="en-US" dirty="0"/>
              <a:t>Cash Flow after COD</a:t>
            </a:r>
          </a:p>
          <a:p>
            <a:pPr lvl="1"/>
            <a:r>
              <a:rPr lang="en-US" dirty="0"/>
              <a:t>Revenues</a:t>
            </a:r>
          </a:p>
          <a:p>
            <a:pPr lvl="1"/>
            <a:r>
              <a:rPr lang="en-US" dirty="0"/>
              <a:t>Less: Cash Operating Expenses</a:t>
            </a:r>
          </a:p>
          <a:p>
            <a:pPr lvl="1"/>
            <a:r>
              <a:rPr lang="en-US" dirty="0"/>
              <a:t>EBITDA</a:t>
            </a:r>
          </a:p>
          <a:p>
            <a:pPr lvl="1"/>
            <a:r>
              <a:rPr lang="en-US" dirty="0"/>
              <a:t>Less WC Changes</a:t>
            </a:r>
          </a:p>
          <a:p>
            <a:pPr lvl="1"/>
            <a:r>
              <a:rPr lang="en-US" dirty="0"/>
              <a:t>Less Taxes</a:t>
            </a:r>
          </a:p>
          <a:p>
            <a:pPr lvl="1"/>
            <a:r>
              <a:rPr lang="en-US" dirty="0"/>
              <a:t>Less On-Going Capital Expenditures</a:t>
            </a:r>
          </a:p>
          <a:p>
            <a:pPr lvl="1"/>
            <a:r>
              <a:rPr lang="en-US" u="sng" dirty="0"/>
              <a:t>CFADS</a:t>
            </a:r>
          </a:p>
          <a:p>
            <a:pPr lvl="1"/>
            <a:r>
              <a:rPr lang="en-US" dirty="0"/>
              <a:t>Less Debt Service</a:t>
            </a:r>
          </a:p>
          <a:p>
            <a:pPr lvl="1"/>
            <a:r>
              <a:rPr lang="en-US" u="sng" dirty="0"/>
              <a:t>Net Cash Flow</a:t>
            </a:r>
          </a:p>
          <a:p>
            <a:pPr lvl="1"/>
            <a:r>
              <a:rPr lang="en-US" dirty="0"/>
              <a:t>Less Traps and Sweeps and DSRA</a:t>
            </a:r>
          </a:p>
          <a:p>
            <a:pPr lvl="1"/>
            <a:r>
              <a:rPr lang="en-US" u="sng" dirty="0"/>
              <a:t>Dividends to Equity Holders</a:t>
            </a:r>
          </a:p>
        </p:txBody>
      </p:sp>
      <p:sp>
        <p:nvSpPr>
          <p:cNvPr id="3" name="Title 2">
            <a:extLst>
              <a:ext uri="{FF2B5EF4-FFF2-40B4-BE49-F238E27FC236}">
                <a16:creationId xmlns:a16="http://schemas.microsoft.com/office/drawing/2014/main" id="{8FFD33F7-9FDE-490A-91E7-2100E5332E51}"/>
              </a:ext>
            </a:extLst>
          </p:cNvPr>
          <p:cNvSpPr>
            <a:spLocks noGrp="1"/>
          </p:cNvSpPr>
          <p:nvPr>
            <p:ph type="title"/>
          </p:nvPr>
        </p:nvSpPr>
        <p:spPr>
          <a:xfrm>
            <a:off x="732344" y="158629"/>
            <a:ext cx="7666938" cy="690676"/>
          </a:xfrm>
        </p:spPr>
        <p:txBody>
          <a:bodyPr>
            <a:normAutofit fontScale="90000"/>
          </a:bodyPr>
          <a:lstStyle/>
          <a:p>
            <a:r>
              <a:rPr lang="en-US" dirty="0"/>
              <a:t>Cash Flow After COD – Cash is Positive and Where Does It Go</a:t>
            </a:r>
          </a:p>
        </p:txBody>
      </p:sp>
    </p:spTree>
    <p:extLst>
      <p:ext uri="{BB962C8B-B14F-4D97-AF65-F5344CB8AC3E}">
        <p14:creationId xmlns:p14="http://schemas.microsoft.com/office/powerpoint/2010/main" val="79014545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D70B121-56F4-4848-B38B-182089D909FA}"/>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241173" y="320040"/>
            <a:ext cx="8661654" cy="6217920"/>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1" name="Straight Connector 10">
            <a:extLst>
              <a:ext uri="{FF2B5EF4-FFF2-40B4-BE49-F238E27FC236}">
                <a16:creationId xmlns:a16="http://schemas.microsoft.com/office/drawing/2014/main" id="{2D72A2C9-F3CA-4216-8BAD-FA4C970C3C4E}"/>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490722" y="2057400"/>
            <a:ext cx="0" cy="27432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4" name="Content Placeholder 3">
            <a:extLst>
              <a:ext uri="{FF2B5EF4-FFF2-40B4-BE49-F238E27FC236}">
                <a16:creationId xmlns:a16="http://schemas.microsoft.com/office/drawing/2014/main" id="{2813BC32-F5C4-4CE9-ACB0-BC930E8BACF7}"/>
              </a:ext>
            </a:extLst>
          </p:cNvPr>
          <p:cNvSpPr>
            <a:spLocks noGrp="1"/>
          </p:cNvSpPr>
          <p:nvPr>
            <p:ph idx="1"/>
          </p:nvPr>
        </p:nvSpPr>
        <p:spPr>
          <a:xfrm>
            <a:off x="3732023" y="963877"/>
            <a:ext cx="4783327" cy="4930246"/>
          </a:xfrm>
        </p:spPr>
        <p:txBody>
          <a:bodyPr vert="horz" lIns="91440" tIns="45720" rIns="91440" bIns="45720" rtlCol="0" anchor="ctr">
            <a:normAutofit/>
          </a:bodyPr>
          <a:lstStyle/>
          <a:p>
            <a:r>
              <a:rPr lang="en-US" sz="2100" dirty="0">
                <a:latin typeface="+mn-lt"/>
                <a:cs typeface="+mn-cs"/>
              </a:rPr>
              <a:t>Not necessary</a:t>
            </a:r>
          </a:p>
          <a:p>
            <a:r>
              <a:rPr lang="en-US" sz="2100" dirty="0">
                <a:latin typeface="+mn-lt"/>
                <a:cs typeface="+mn-cs"/>
              </a:rPr>
              <a:t>Look at cash flow statements of corporations</a:t>
            </a:r>
          </a:p>
          <a:p>
            <a:r>
              <a:rPr lang="en-US" sz="2100" dirty="0">
                <a:latin typeface="+mn-lt"/>
                <a:cs typeface="+mn-cs"/>
              </a:rPr>
              <a:t>Could begin with net income</a:t>
            </a:r>
          </a:p>
          <a:p>
            <a:r>
              <a:rPr lang="en-US" sz="2100" dirty="0">
                <a:latin typeface="+mn-lt"/>
                <a:cs typeface="+mn-cs"/>
              </a:rPr>
              <a:t>Adjust for things like gains from development fees</a:t>
            </a:r>
          </a:p>
          <a:p>
            <a:r>
              <a:rPr lang="en-US" sz="2100" dirty="0">
                <a:latin typeface="+mn-lt"/>
                <a:cs typeface="+mn-cs"/>
              </a:rPr>
              <a:t>Can use for traditional ratios such as FFO to Debt and FFO to Interest</a:t>
            </a:r>
          </a:p>
        </p:txBody>
      </p:sp>
      <p:sp>
        <p:nvSpPr>
          <p:cNvPr id="3" name="Title 2">
            <a:extLst>
              <a:ext uri="{FF2B5EF4-FFF2-40B4-BE49-F238E27FC236}">
                <a16:creationId xmlns:a16="http://schemas.microsoft.com/office/drawing/2014/main" id="{5E273A0B-9517-4425-872D-93FE8DEA1446}"/>
              </a:ext>
            </a:extLst>
          </p:cNvPr>
          <p:cNvSpPr>
            <a:spLocks noGrp="1"/>
          </p:cNvSpPr>
          <p:nvPr>
            <p:ph type="title"/>
          </p:nvPr>
        </p:nvSpPr>
        <p:spPr>
          <a:xfrm>
            <a:off x="628650" y="963877"/>
            <a:ext cx="2620771" cy="4930246"/>
          </a:xfrm>
        </p:spPr>
        <p:txBody>
          <a:bodyPr vert="horz" lIns="91440" tIns="45720" rIns="91440" bIns="45720" rtlCol="0" anchor="ctr">
            <a:normAutofit/>
          </a:bodyPr>
          <a:lstStyle/>
          <a:p>
            <a:pPr algn="r"/>
            <a:r>
              <a:rPr lang="en-US" sz="4100" kern="1200" dirty="0">
                <a:solidFill>
                  <a:schemeClr val="accent1"/>
                </a:solidFill>
                <a:latin typeface="+mj-lt"/>
                <a:ea typeface="+mj-ea"/>
                <a:cs typeface="+mj-cs"/>
              </a:rPr>
              <a:t>Putting the Two Cash Flow Statements Together at the End</a:t>
            </a:r>
          </a:p>
        </p:txBody>
      </p:sp>
    </p:spTree>
    <p:extLst>
      <p:ext uri="{BB962C8B-B14F-4D97-AF65-F5344CB8AC3E}">
        <p14:creationId xmlns:p14="http://schemas.microsoft.com/office/powerpoint/2010/main" val="87548134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93ECA717-731C-45CC-AA49-1DE042896CD6}"/>
              </a:ext>
            </a:extLst>
          </p:cNvPr>
          <p:cNvSpPr>
            <a:spLocks noGrp="1"/>
          </p:cNvSpPr>
          <p:nvPr>
            <p:ph idx="1"/>
          </p:nvPr>
        </p:nvSpPr>
        <p:spPr/>
        <p:txBody>
          <a:bodyPr>
            <a:normAutofit fontScale="92500" lnSpcReduction="20000"/>
          </a:bodyPr>
          <a:lstStyle/>
          <a:p>
            <a:r>
              <a:rPr lang="en-US" dirty="0"/>
              <a:t>Keep formulas transparent with simple tests and use of switches</a:t>
            </a:r>
          </a:p>
          <a:p>
            <a:r>
              <a:rPr lang="en-US" dirty="0"/>
              <a:t>As key is before and after COD, include the ability to change the timing pre-COD and post-COD</a:t>
            </a:r>
          </a:p>
          <a:p>
            <a:r>
              <a:rPr lang="en-US" dirty="0"/>
              <a:t>Need a Pre-COD and Post-COD switch</a:t>
            </a:r>
          </a:p>
          <a:p>
            <a:r>
              <a:rPr lang="en-US" dirty="0"/>
              <a:t>Use the Generic Macros to Colour the TRUE and FALSE</a:t>
            </a:r>
          </a:p>
          <a:p>
            <a:r>
              <a:rPr lang="en-US" dirty="0"/>
              <a:t>Use SHIFT, CNTL, R to copy to the right</a:t>
            </a:r>
          </a:p>
          <a:p>
            <a:r>
              <a:rPr lang="en-US" dirty="0"/>
              <a:t>Use the EDATE function a lot (you can use the EOMONTH but not really necessary)</a:t>
            </a:r>
          </a:p>
          <a:p>
            <a:r>
              <a:rPr lang="en-US" dirty="0"/>
              <a:t>Use SHIFT,CNTL,3 to Format the dates</a:t>
            </a:r>
          </a:p>
        </p:txBody>
      </p:sp>
      <p:sp>
        <p:nvSpPr>
          <p:cNvPr id="5" name="Title 4">
            <a:extLst>
              <a:ext uri="{FF2B5EF4-FFF2-40B4-BE49-F238E27FC236}">
                <a16:creationId xmlns:a16="http://schemas.microsoft.com/office/drawing/2014/main" id="{785BA9FB-FA85-4B62-A3E4-0EF878A04D29}"/>
              </a:ext>
            </a:extLst>
          </p:cNvPr>
          <p:cNvSpPr>
            <a:spLocks noGrp="1"/>
          </p:cNvSpPr>
          <p:nvPr>
            <p:ph type="title"/>
          </p:nvPr>
        </p:nvSpPr>
        <p:spPr/>
        <p:txBody>
          <a:bodyPr/>
          <a:lstStyle/>
          <a:p>
            <a:r>
              <a:rPr lang="en-US" dirty="0"/>
              <a:t>Making Flexible Time Line</a:t>
            </a:r>
          </a:p>
        </p:txBody>
      </p:sp>
    </p:spTree>
    <p:extLst>
      <p:ext uri="{BB962C8B-B14F-4D97-AF65-F5344CB8AC3E}">
        <p14:creationId xmlns:p14="http://schemas.microsoft.com/office/powerpoint/2010/main" val="226802549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73A37FB-2F21-400B-BDD8-C325CF6F07C4}"/>
              </a:ext>
            </a:extLst>
          </p:cNvPr>
          <p:cNvSpPr>
            <a:spLocks noGrp="1"/>
          </p:cNvSpPr>
          <p:nvPr>
            <p:ph idx="1"/>
          </p:nvPr>
        </p:nvSpPr>
        <p:spPr/>
        <p:txBody>
          <a:bodyPr>
            <a:normAutofit fontScale="85000" lnSpcReduction="20000"/>
          </a:bodyPr>
          <a:lstStyle/>
          <a:p>
            <a:pPr lvl="0"/>
            <a:r>
              <a:rPr lang="en-JM" dirty="0"/>
              <a:t>What functions are necessary and are not necessary</a:t>
            </a:r>
            <a:endParaRPr lang="en-US" dirty="0"/>
          </a:p>
          <a:p>
            <a:pPr lvl="0"/>
            <a:r>
              <a:rPr lang="en-JM" dirty="0"/>
              <a:t>Three Key Functions for Core Model</a:t>
            </a:r>
            <a:endParaRPr lang="en-US" dirty="0"/>
          </a:p>
          <a:p>
            <a:pPr lvl="1"/>
            <a:r>
              <a:rPr lang="en-JM" dirty="0"/>
              <a:t>Lookup and not Vlookup, Hlookup or INDEX/MATCH</a:t>
            </a:r>
            <a:endParaRPr lang="en-US" dirty="0"/>
          </a:p>
          <a:p>
            <a:pPr lvl="1"/>
            <a:r>
              <a:rPr lang="en-JM" dirty="0"/>
              <a:t>Use of Index function for scenario and sensitivity analysis</a:t>
            </a:r>
            <a:endParaRPr lang="en-US" dirty="0"/>
          </a:p>
          <a:p>
            <a:pPr lvl="1"/>
            <a:r>
              <a:rPr lang="en-JM" dirty="0"/>
              <a:t>Sumif for error checking and annualising</a:t>
            </a:r>
            <a:endParaRPr lang="en-US" dirty="0"/>
          </a:p>
          <a:p>
            <a:pPr lvl="1"/>
            <a:r>
              <a:rPr lang="en-JM" dirty="0"/>
              <a:t>Offset function for DSRA and presentation</a:t>
            </a:r>
            <a:endParaRPr lang="en-US" dirty="0"/>
          </a:p>
          <a:p>
            <a:pPr lvl="0"/>
            <a:r>
              <a:rPr lang="en-JM" dirty="0"/>
              <a:t>Functions for Cash Flow Waterfall</a:t>
            </a:r>
            <a:endParaRPr lang="en-US" dirty="0"/>
          </a:p>
          <a:p>
            <a:pPr lvl="1"/>
            <a:r>
              <a:rPr lang="en-JM" dirty="0"/>
              <a:t>Use of MIN and MAX instead of IF</a:t>
            </a:r>
            <a:endParaRPr lang="en-US" dirty="0"/>
          </a:p>
          <a:p>
            <a:pPr lvl="1"/>
            <a:r>
              <a:rPr lang="en-JM" dirty="0"/>
              <a:t>Necessity for sub-totals</a:t>
            </a:r>
            <a:endParaRPr lang="en-US" dirty="0"/>
          </a:p>
          <a:p>
            <a:pPr lvl="0"/>
            <a:r>
              <a:rPr lang="en-JM" dirty="0"/>
              <a:t>Date Functions</a:t>
            </a:r>
            <a:endParaRPr lang="en-US" dirty="0"/>
          </a:p>
          <a:p>
            <a:pPr lvl="1"/>
            <a:r>
              <a:rPr lang="en-JM" dirty="0"/>
              <a:t>Use of ALT, EIS short-cut</a:t>
            </a:r>
            <a:endParaRPr lang="en-US" dirty="0"/>
          </a:p>
          <a:p>
            <a:pPr lvl="1"/>
            <a:r>
              <a:rPr lang="en-JM" dirty="0"/>
              <a:t>Use of EDATE and EOMONTH</a:t>
            </a:r>
            <a:endParaRPr lang="en-US" dirty="0"/>
          </a:p>
          <a:p>
            <a:endParaRPr lang="en-US" dirty="0"/>
          </a:p>
        </p:txBody>
      </p:sp>
      <p:sp>
        <p:nvSpPr>
          <p:cNvPr id="3" name="Title 2">
            <a:extLst>
              <a:ext uri="{FF2B5EF4-FFF2-40B4-BE49-F238E27FC236}">
                <a16:creationId xmlns:a16="http://schemas.microsoft.com/office/drawing/2014/main" id="{AC33AF00-BB53-441E-93B2-018258FE859C}"/>
              </a:ext>
            </a:extLst>
          </p:cNvPr>
          <p:cNvSpPr>
            <a:spLocks noGrp="1"/>
          </p:cNvSpPr>
          <p:nvPr>
            <p:ph type="title"/>
          </p:nvPr>
        </p:nvSpPr>
        <p:spPr/>
        <p:txBody>
          <a:bodyPr/>
          <a:lstStyle/>
          <a:p>
            <a:r>
              <a:rPr lang="en-US" dirty="0"/>
              <a:t>Don’t Use Too Many Functions</a:t>
            </a:r>
          </a:p>
        </p:txBody>
      </p:sp>
      <p:sp>
        <p:nvSpPr>
          <p:cNvPr id="4" name="Slide Number Placeholder 3">
            <a:extLst>
              <a:ext uri="{FF2B5EF4-FFF2-40B4-BE49-F238E27FC236}">
                <a16:creationId xmlns:a16="http://schemas.microsoft.com/office/drawing/2014/main" id="{9102FEFE-76EC-44F8-9ABC-E6C3503565EE}"/>
              </a:ext>
            </a:extLst>
          </p:cNvPr>
          <p:cNvSpPr>
            <a:spLocks noGrp="1"/>
          </p:cNvSpPr>
          <p:nvPr>
            <p:ph type="sldNum" sz="quarter" idx="12"/>
          </p:nvPr>
        </p:nvSpPr>
        <p:spPr/>
        <p:txBody>
          <a:bodyPr/>
          <a:lstStyle/>
          <a:p>
            <a:pPr algn="ctr"/>
            <a:fld id="{0C3A1854-6B63-4059-B360-A3C4972BF0FC}" type="slidenum">
              <a:rPr lang="ko-KR" altLang="en-US" smtClean="0"/>
              <a:pPr algn="ctr"/>
              <a:t>37</a:t>
            </a:fld>
            <a:endParaRPr lang="ko-KR" altLang="en-US" dirty="0"/>
          </a:p>
        </p:txBody>
      </p:sp>
    </p:spTree>
    <p:extLst>
      <p:ext uri="{BB962C8B-B14F-4D97-AF65-F5344CB8AC3E}">
        <p14:creationId xmlns:p14="http://schemas.microsoft.com/office/powerpoint/2010/main" val="164018405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831151A0-4A79-48D7-87B3-CC3E42DF1B88}"/>
              </a:ext>
            </a:extLst>
          </p:cNvPr>
          <p:cNvSpPr>
            <a:spLocks noGrp="1"/>
          </p:cNvSpPr>
          <p:nvPr>
            <p:ph idx="1"/>
          </p:nvPr>
        </p:nvSpPr>
        <p:spPr>
          <a:xfrm>
            <a:off x="628649" y="1263192"/>
            <a:ext cx="8034583" cy="2201749"/>
          </a:xfrm>
        </p:spPr>
        <p:txBody>
          <a:bodyPr>
            <a:normAutofit fontScale="62500" lnSpcReduction="20000"/>
          </a:bodyPr>
          <a:lstStyle/>
          <a:p>
            <a:r>
              <a:rPr lang="en-US" dirty="0"/>
              <a:t>Enter dates for:</a:t>
            </a:r>
          </a:p>
          <a:p>
            <a:pPr lvl="1"/>
            <a:r>
              <a:rPr lang="en-US" dirty="0"/>
              <a:t>Start of development</a:t>
            </a:r>
          </a:p>
          <a:p>
            <a:pPr lvl="1"/>
            <a:r>
              <a:rPr lang="en-US" dirty="0"/>
              <a:t>Months of development</a:t>
            </a:r>
          </a:p>
          <a:p>
            <a:pPr lvl="1"/>
            <a:r>
              <a:rPr lang="en-US" dirty="0"/>
              <a:t>Financial Close</a:t>
            </a:r>
          </a:p>
          <a:p>
            <a:pPr lvl="1"/>
            <a:r>
              <a:rPr lang="en-US" dirty="0"/>
              <a:t>Months of Construction</a:t>
            </a:r>
          </a:p>
          <a:p>
            <a:pPr lvl="1"/>
            <a:r>
              <a:rPr lang="en-US" dirty="0"/>
              <a:t>Commercial Operation</a:t>
            </a:r>
          </a:p>
          <a:p>
            <a:pPr lvl="1"/>
            <a:r>
              <a:rPr lang="en-US" dirty="0"/>
              <a:t>Operating Period</a:t>
            </a:r>
          </a:p>
          <a:p>
            <a:pPr lvl="1"/>
            <a:r>
              <a:rPr lang="en-US" dirty="0"/>
              <a:t>Decommissioning Date</a:t>
            </a:r>
          </a:p>
          <a:p>
            <a:pPr lvl="1"/>
            <a:endParaRPr lang="en-US" dirty="0"/>
          </a:p>
        </p:txBody>
      </p:sp>
      <p:sp>
        <p:nvSpPr>
          <p:cNvPr id="3" name="Title 2">
            <a:extLst>
              <a:ext uri="{FF2B5EF4-FFF2-40B4-BE49-F238E27FC236}">
                <a16:creationId xmlns:a16="http://schemas.microsoft.com/office/drawing/2014/main" id="{56D0AD74-5CF5-4A4F-8970-35A005CB4731}"/>
              </a:ext>
            </a:extLst>
          </p:cNvPr>
          <p:cNvSpPr>
            <a:spLocks noGrp="1"/>
          </p:cNvSpPr>
          <p:nvPr>
            <p:ph type="title"/>
          </p:nvPr>
        </p:nvSpPr>
        <p:spPr/>
        <p:txBody>
          <a:bodyPr>
            <a:normAutofit fontScale="90000"/>
          </a:bodyPr>
          <a:lstStyle/>
          <a:p>
            <a:r>
              <a:rPr lang="en-US" dirty="0"/>
              <a:t>Exercise 1: Work with Dates (Use EDATE function)</a:t>
            </a:r>
          </a:p>
        </p:txBody>
      </p:sp>
      <p:pic>
        <p:nvPicPr>
          <p:cNvPr id="5" name="Picture 4">
            <a:extLst>
              <a:ext uri="{FF2B5EF4-FFF2-40B4-BE49-F238E27FC236}">
                <a16:creationId xmlns:a16="http://schemas.microsoft.com/office/drawing/2014/main" id="{3EE718A0-4EF3-4BAB-8D3B-75BE6BE8A957}"/>
              </a:ext>
            </a:extLst>
          </p:cNvPr>
          <p:cNvPicPr>
            <a:picLocks noChangeAspect="1"/>
          </p:cNvPicPr>
          <p:nvPr/>
        </p:nvPicPr>
        <p:blipFill>
          <a:blip r:embed="rId2"/>
          <a:stretch>
            <a:fillRect/>
          </a:stretch>
        </p:blipFill>
        <p:spPr>
          <a:xfrm>
            <a:off x="282805" y="3464942"/>
            <a:ext cx="8125905" cy="2712021"/>
          </a:xfrm>
          <a:prstGeom prst="rect">
            <a:avLst/>
          </a:prstGeom>
        </p:spPr>
      </p:pic>
    </p:spTree>
    <p:extLst>
      <p:ext uri="{BB962C8B-B14F-4D97-AF65-F5344CB8AC3E}">
        <p14:creationId xmlns:p14="http://schemas.microsoft.com/office/powerpoint/2010/main" val="390903706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7AEF2F2B-602F-48E2-9099-AA8A2CABF1CA}"/>
              </a:ext>
            </a:extLst>
          </p:cNvPr>
          <p:cNvSpPr>
            <a:spLocks noGrp="1"/>
          </p:cNvSpPr>
          <p:nvPr>
            <p:ph idx="1"/>
          </p:nvPr>
        </p:nvSpPr>
        <p:spPr/>
        <p:txBody>
          <a:bodyPr/>
          <a:lstStyle/>
          <a:p>
            <a:r>
              <a:rPr lang="en-US" dirty="0"/>
              <a:t>For capital accounts that are part of the calculations, use annual.  For other accounts, use quarterly.</a:t>
            </a:r>
          </a:p>
          <a:p>
            <a:endParaRPr lang="en-US" dirty="0"/>
          </a:p>
        </p:txBody>
      </p:sp>
      <p:sp>
        <p:nvSpPr>
          <p:cNvPr id="3" name="Title 2">
            <a:extLst>
              <a:ext uri="{FF2B5EF4-FFF2-40B4-BE49-F238E27FC236}">
                <a16:creationId xmlns:a16="http://schemas.microsoft.com/office/drawing/2014/main" id="{1EAA9856-2119-4CE3-A8C0-8CF29975402E}"/>
              </a:ext>
            </a:extLst>
          </p:cNvPr>
          <p:cNvSpPr>
            <a:spLocks noGrp="1"/>
          </p:cNvSpPr>
          <p:nvPr>
            <p:ph type="title"/>
          </p:nvPr>
        </p:nvSpPr>
        <p:spPr/>
        <p:txBody>
          <a:bodyPr>
            <a:normAutofit fontScale="90000"/>
          </a:bodyPr>
          <a:lstStyle/>
          <a:p>
            <a:r>
              <a:rPr lang="en-US" dirty="0"/>
              <a:t>Un-Believable Bad Practice by Really Big Bank – Different Time Lines</a:t>
            </a:r>
          </a:p>
        </p:txBody>
      </p:sp>
      <p:pic>
        <p:nvPicPr>
          <p:cNvPr id="5" name="Picture 4">
            <a:extLst>
              <a:ext uri="{FF2B5EF4-FFF2-40B4-BE49-F238E27FC236}">
                <a16:creationId xmlns:a16="http://schemas.microsoft.com/office/drawing/2014/main" id="{F356FF9A-7C76-483A-9544-19217E86CEF2}"/>
              </a:ext>
            </a:extLst>
          </p:cNvPr>
          <p:cNvPicPr>
            <a:picLocks noChangeAspect="1"/>
          </p:cNvPicPr>
          <p:nvPr/>
        </p:nvPicPr>
        <p:blipFill>
          <a:blip r:embed="rId2"/>
          <a:stretch>
            <a:fillRect/>
          </a:stretch>
        </p:blipFill>
        <p:spPr>
          <a:xfrm>
            <a:off x="2026364" y="2528274"/>
            <a:ext cx="5078897" cy="2099885"/>
          </a:xfrm>
          <a:prstGeom prst="rect">
            <a:avLst/>
          </a:prstGeom>
        </p:spPr>
      </p:pic>
      <p:pic>
        <p:nvPicPr>
          <p:cNvPr id="6" name="Picture 5">
            <a:extLst>
              <a:ext uri="{FF2B5EF4-FFF2-40B4-BE49-F238E27FC236}">
                <a16:creationId xmlns:a16="http://schemas.microsoft.com/office/drawing/2014/main" id="{DE498A92-A5BE-400E-B206-9657B9EC2E79}"/>
              </a:ext>
            </a:extLst>
          </p:cNvPr>
          <p:cNvPicPr>
            <a:picLocks noChangeAspect="1"/>
          </p:cNvPicPr>
          <p:nvPr/>
        </p:nvPicPr>
        <p:blipFill>
          <a:blip r:embed="rId3"/>
          <a:stretch>
            <a:fillRect/>
          </a:stretch>
        </p:blipFill>
        <p:spPr>
          <a:xfrm>
            <a:off x="0" y="4794901"/>
            <a:ext cx="7832035" cy="1958009"/>
          </a:xfrm>
          <a:prstGeom prst="rect">
            <a:avLst/>
          </a:prstGeom>
        </p:spPr>
      </p:pic>
    </p:spTree>
    <p:extLst>
      <p:ext uri="{BB962C8B-B14F-4D97-AF65-F5344CB8AC3E}">
        <p14:creationId xmlns:p14="http://schemas.microsoft.com/office/powerpoint/2010/main" val="21955074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D70B121-56F4-4848-B38B-182089D909FA}"/>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241173" y="320040"/>
            <a:ext cx="8661654" cy="6217920"/>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1" name="Straight Connector 10">
            <a:extLst>
              <a:ext uri="{FF2B5EF4-FFF2-40B4-BE49-F238E27FC236}">
                <a16:creationId xmlns:a16="http://schemas.microsoft.com/office/drawing/2014/main" id="{2D72A2C9-F3CA-4216-8BAD-FA4C970C3C4E}"/>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490722" y="2057400"/>
            <a:ext cx="0" cy="27432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 name="Content Placeholder 1">
            <a:extLst>
              <a:ext uri="{FF2B5EF4-FFF2-40B4-BE49-F238E27FC236}">
                <a16:creationId xmlns:a16="http://schemas.microsoft.com/office/drawing/2014/main" id="{E59EECE0-8B08-4E4E-BA53-B4978079BAE5}"/>
              </a:ext>
            </a:extLst>
          </p:cNvPr>
          <p:cNvSpPr>
            <a:spLocks noGrp="1"/>
          </p:cNvSpPr>
          <p:nvPr>
            <p:ph idx="1"/>
          </p:nvPr>
        </p:nvSpPr>
        <p:spPr>
          <a:xfrm>
            <a:off x="3732023" y="963877"/>
            <a:ext cx="4783327" cy="4930246"/>
          </a:xfrm>
        </p:spPr>
        <p:txBody>
          <a:bodyPr vert="horz" lIns="91440" tIns="45720" rIns="91440" bIns="45720" rtlCol="0" anchor="ctr">
            <a:normAutofit/>
          </a:bodyPr>
          <a:lstStyle/>
          <a:p>
            <a:r>
              <a:rPr lang="en-US" sz="2100" dirty="0">
                <a:latin typeface="+mn-lt"/>
                <a:cs typeface="+mn-cs"/>
              </a:rPr>
              <a:t>Overall objective is to teach more complex project finance theory and concepts through modelling.</a:t>
            </a:r>
          </a:p>
          <a:p>
            <a:r>
              <a:rPr lang="en-US" sz="2100" dirty="0">
                <a:latin typeface="+mn-lt"/>
                <a:cs typeface="+mn-cs"/>
              </a:rPr>
              <a:t>Don’t use really big template models. Instead work from blank sheet and understand sophisticated issues.</a:t>
            </a:r>
          </a:p>
          <a:p>
            <a:pPr lvl="1"/>
            <a:r>
              <a:rPr lang="en-US" sz="2100" dirty="0">
                <a:latin typeface="+mn-lt"/>
                <a:cs typeface="+mn-cs"/>
              </a:rPr>
              <a:t>You can find models at </a:t>
            </a:r>
            <a:r>
              <a:rPr lang="en-US" sz="2100" dirty="0">
                <a:latin typeface="+mn-lt"/>
                <a:cs typeface="+mn-cs"/>
                <a:hlinkClick r:id="rId2"/>
              </a:rPr>
              <a:t>www.edbodmer.com</a:t>
            </a:r>
            <a:endParaRPr lang="en-US" sz="2100" dirty="0">
              <a:latin typeface="+mn-lt"/>
              <a:cs typeface="+mn-cs"/>
            </a:endParaRPr>
          </a:p>
          <a:p>
            <a:r>
              <a:rPr lang="en-US" sz="2100" dirty="0">
                <a:latin typeface="+mn-lt"/>
                <a:cs typeface="+mn-cs"/>
              </a:rPr>
              <a:t>Understanding the modelling concepts is much more important than typing formulas in excel.  </a:t>
            </a:r>
          </a:p>
          <a:p>
            <a:r>
              <a:rPr lang="en-US" sz="2100" dirty="0">
                <a:latin typeface="+mn-lt"/>
                <a:cs typeface="+mn-cs"/>
              </a:rPr>
              <a:t>Review real models and their problems in each section</a:t>
            </a:r>
          </a:p>
        </p:txBody>
      </p:sp>
      <p:sp>
        <p:nvSpPr>
          <p:cNvPr id="3" name="Title 2">
            <a:extLst>
              <a:ext uri="{FF2B5EF4-FFF2-40B4-BE49-F238E27FC236}">
                <a16:creationId xmlns:a16="http://schemas.microsoft.com/office/drawing/2014/main" id="{FA2B1ACF-061D-456A-92FF-D7B020F6A8B5}"/>
              </a:ext>
            </a:extLst>
          </p:cNvPr>
          <p:cNvSpPr>
            <a:spLocks noGrp="1"/>
          </p:cNvSpPr>
          <p:nvPr>
            <p:ph type="title"/>
          </p:nvPr>
        </p:nvSpPr>
        <p:spPr>
          <a:xfrm>
            <a:off x="628650" y="963877"/>
            <a:ext cx="2620771" cy="4930246"/>
          </a:xfrm>
        </p:spPr>
        <p:txBody>
          <a:bodyPr vert="horz" lIns="91440" tIns="45720" rIns="91440" bIns="45720" rtlCol="0" anchor="ctr">
            <a:normAutofit/>
          </a:bodyPr>
          <a:lstStyle/>
          <a:p>
            <a:pPr algn="r"/>
            <a:r>
              <a:rPr lang="en-US" sz="4400" kern="1200" dirty="0">
                <a:solidFill>
                  <a:schemeClr val="accent1"/>
                </a:solidFill>
                <a:latin typeface="+mj-lt"/>
                <a:ea typeface="+mj-ea"/>
                <a:cs typeface="+mj-cs"/>
              </a:rPr>
              <a:t>Teaching Style for Modelling</a:t>
            </a:r>
          </a:p>
        </p:txBody>
      </p:sp>
      <p:sp>
        <p:nvSpPr>
          <p:cNvPr id="4" name="Slide Number Placeholder 3">
            <a:extLst>
              <a:ext uri="{FF2B5EF4-FFF2-40B4-BE49-F238E27FC236}">
                <a16:creationId xmlns:a16="http://schemas.microsoft.com/office/drawing/2014/main" id="{168C5148-FC81-4C8E-A5EC-B7F531E00E6C}"/>
              </a:ext>
            </a:extLst>
          </p:cNvPr>
          <p:cNvSpPr>
            <a:spLocks noGrp="1"/>
          </p:cNvSpPr>
          <p:nvPr>
            <p:ph type="sldNum" sz="quarter" idx="12"/>
          </p:nvPr>
        </p:nvSpPr>
        <p:spPr>
          <a:xfrm>
            <a:off x="7928637" y="6033479"/>
            <a:ext cx="586712" cy="365125"/>
          </a:xfrm>
        </p:spPr>
        <p:txBody>
          <a:bodyPr vert="horz" lIns="91440" tIns="45720" rIns="91440" bIns="45720" rtlCol="0" anchor="ctr">
            <a:normAutofit/>
          </a:bodyPr>
          <a:lstStyle/>
          <a:p>
            <a:pPr algn="r" defTabSz="914400">
              <a:spcAft>
                <a:spcPts val="600"/>
              </a:spcAft>
            </a:pPr>
            <a:fld id="{0C3A1854-6B63-4059-B360-A3C4972BF0FC}" type="slidenum">
              <a:rPr lang="en-US" altLang="ko-KR" sz="900">
                <a:solidFill>
                  <a:schemeClr val="tx1">
                    <a:alpha val="80000"/>
                  </a:schemeClr>
                </a:solidFill>
              </a:rPr>
              <a:pPr algn="r" defTabSz="914400">
                <a:spcAft>
                  <a:spcPts val="600"/>
                </a:spcAft>
              </a:pPr>
              <a:t>4</a:t>
            </a:fld>
            <a:endParaRPr lang="en-US" altLang="ko-KR" sz="900" dirty="0">
              <a:solidFill>
                <a:schemeClr val="tx1">
                  <a:alpha val="80000"/>
                </a:schemeClr>
              </a:solidFill>
            </a:endParaRPr>
          </a:p>
        </p:txBody>
      </p:sp>
    </p:spTree>
    <p:extLst>
      <p:ext uri="{BB962C8B-B14F-4D97-AF65-F5344CB8AC3E}">
        <p14:creationId xmlns:p14="http://schemas.microsoft.com/office/powerpoint/2010/main" val="161880022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0E55753-D54C-4AAB-9317-E232A121213E}"/>
              </a:ext>
            </a:extLst>
          </p:cNvPr>
          <p:cNvSpPr>
            <a:spLocks noGrp="1"/>
          </p:cNvSpPr>
          <p:nvPr>
            <p:ph idx="1"/>
          </p:nvPr>
        </p:nvSpPr>
        <p:spPr/>
        <p:txBody>
          <a:bodyPr/>
          <a:lstStyle/>
          <a:p>
            <a:r>
              <a:rPr lang="en-US" dirty="0"/>
              <a:t>Note how comes from another sheet, no documentation to the left, long formula.</a:t>
            </a:r>
          </a:p>
          <a:p>
            <a:endParaRPr lang="en-US" dirty="0"/>
          </a:p>
        </p:txBody>
      </p:sp>
      <p:sp>
        <p:nvSpPr>
          <p:cNvPr id="3" name="Title 2">
            <a:extLst>
              <a:ext uri="{FF2B5EF4-FFF2-40B4-BE49-F238E27FC236}">
                <a16:creationId xmlns:a16="http://schemas.microsoft.com/office/drawing/2014/main" id="{73AD2E05-8C8B-4427-8020-1F055B32FDEC}"/>
              </a:ext>
            </a:extLst>
          </p:cNvPr>
          <p:cNvSpPr>
            <a:spLocks noGrp="1"/>
          </p:cNvSpPr>
          <p:nvPr>
            <p:ph type="title"/>
          </p:nvPr>
        </p:nvSpPr>
        <p:spPr/>
        <p:txBody>
          <a:bodyPr>
            <a:normAutofit fontScale="90000"/>
          </a:bodyPr>
          <a:lstStyle/>
          <a:p>
            <a:r>
              <a:rPr lang="en-US" dirty="0"/>
              <a:t>Actual Models: There is No Need At All For Complex Formulas in Timelines</a:t>
            </a:r>
          </a:p>
        </p:txBody>
      </p:sp>
      <p:sp>
        <p:nvSpPr>
          <p:cNvPr id="4" name="Slide Number Placeholder 3">
            <a:extLst>
              <a:ext uri="{FF2B5EF4-FFF2-40B4-BE49-F238E27FC236}">
                <a16:creationId xmlns:a16="http://schemas.microsoft.com/office/drawing/2014/main" id="{2773E7E0-D34B-42BC-9FE1-54001A5BA3DF}"/>
              </a:ext>
            </a:extLst>
          </p:cNvPr>
          <p:cNvSpPr>
            <a:spLocks noGrp="1"/>
          </p:cNvSpPr>
          <p:nvPr>
            <p:ph type="sldNum" sz="quarter" idx="12"/>
          </p:nvPr>
        </p:nvSpPr>
        <p:spPr/>
        <p:txBody>
          <a:bodyPr/>
          <a:lstStyle/>
          <a:p>
            <a:pPr algn="ctr"/>
            <a:fld id="{0C3A1854-6B63-4059-B360-A3C4972BF0FC}" type="slidenum">
              <a:rPr lang="ko-KR" altLang="en-US" smtClean="0"/>
              <a:pPr algn="ctr"/>
              <a:t>40</a:t>
            </a:fld>
            <a:endParaRPr lang="ko-KR" altLang="en-US" dirty="0"/>
          </a:p>
        </p:txBody>
      </p:sp>
      <p:pic>
        <p:nvPicPr>
          <p:cNvPr id="5" name="Picture 4">
            <a:extLst>
              <a:ext uri="{FF2B5EF4-FFF2-40B4-BE49-F238E27FC236}">
                <a16:creationId xmlns:a16="http://schemas.microsoft.com/office/drawing/2014/main" id="{6C278DD2-437F-431A-B356-C0AC40B05DF5}"/>
              </a:ext>
            </a:extLst>
          </p:cNvPr>
          <p:cNvPicPr>
            <a:picLocks noChangeAspect="1"/>
          </p:cNvPicPr>
          <p:nvPr/>
        </p:nvPicPr>
        <p:blipFill>
          <a:blip r:embed="rId2"/>
          <a:stretch>
            <a:fillRect/>
          </a:stretch>
        </p:blipFill>
        <p:spPr>
          <a:xfrm>
            <a:off x="93165" y="2323636"/>
            <a:ext cx="8623452" cy="3478561"/>
          </a:xfrm>
          <a:prstGeom prst="rect">
            <a:avLst/>
          </a:prstGeom>
        </p:spPr>
      </p:pic>
    </p:spTree>
    <p:extLst>
      <p:ext uri="{BB962C8B-B14F-4D97-AF65-F5344CB8AC3E}">
        <p14:creationId xmlns:p14="http://schemas.microsoft.com/office/powerpoint/2010/main" val="308221969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0B5392-AF5B-49E5-9775-6ACA374AC21A}"/>
              </a:ext>
            </a:extLst>
          </p:cNvPr>
          <p:cNvSpPr>
            <a:spLocks noGrp="1"/>
          </p:cNvSpPr>
          <p:nvPr>
            <p:ph idx="1"/>
          </p:nvPr>
        </p:nvSpPr>
        <p:spPr/>
        <p:txBody>
          <a:bodyPr/>
          <a:lstStyle/>
          <a:p>
            <a:r>
              <a:rPr lang="en-US" dirty="0"/>
              <a:t>Note that the number 11 is fixed</a:t>
            </a:r>
          </a:p>
          <a:p>
            <a:endParaRPr lang="en-US" dirty="0"/>
          </a:p>
        </p:txBody>
      </p:sp>
      <p:sp>
        <p:nvSpPr>
          <p:cNvPr id="3" name="Title 2">
            <a:extLst>
              <a:ext uri="{FF2B5EF4-FFF2-40B4-BE49-F238E27FC236}">
                <a16:creationId xmlns:a16="http://schemas.microsoft.com/office/drawing/2014/main" id="{1E678120-0645-4329-8E80-D021171B5619}"/>
              </a:ext>
            </a:extLst>
          </p:cNvPr>
          <p:cNvSpPr>
            <a:spLocks noGrp="1"/>
          </p:cNvSpPr>
          <p:nvPr>
            <p:ph type="title"/>
          </p:nvPr>
        </p:nvSpPr>
        <p:spPr/>
        <p:txBody>
          <a:bodyPr/>
          <a:lstStyle/>
          <a:p>
            <a:r>
              <a:rPr lang="en-US" dirty="0"/>
              <a:t>Actual Models – No Flexibility</a:t>
            </a:r>
          </a:p>
        </p:txBody>
      </p:sp>
      <p:sp>
        <p:nvSpPr>
          <p:cNvPr id="4" name="Slide Number Placeholder 3">
            <a:extLst>
              <a:ext uri="{FF2B5EF4-FFF2-40B4-BE49-F238E27FC236}">
                <a16:creationId xmlns:a16="http://schemas.microsoft.com/office/drawing/2014/main" id="{D5B63CEA-829C-4B54-912C-8EDE75763125}"/>
              </a:ext>
            </a:extLst>
          </p:cNvPr>
          <p:cNvSpPr>
            <a:spLocks noGrp="1"/>
          </p:cNvSpPr>
          <p:nvPr>
            <p:ph type="sldNum" sz="quarter" idx="12"/>
          </p:nvPr>
        </p:nvSpPr>
        <p:spPr/>
        <p:txBody>
          <a:bodyPr/>
          <a:lstStyle/>
          <a:p>
            <a:pPr algn="ctr"/>
            <a:fld id="{0C3A1854-6B63-4059-B360-A3C4972BF0FC}" type="slidenum">
              <a:rPr lang="ko-KR" altLang="en-US" smtClean="0"/>
              <a:pPr algn="ctr"/>
              <a:t>41</a:t>
            </a:fld>
            <a:endParaRPr lang="ko-KR" altLang="en-US" dirty="0"/>
          </a:p>
        </p:txBody>
      </p:sp>
      <p:pic>
        <p:nvPicPr>
          <p:cNvPr id="5" name="Picture 4">
            <a:extLst>
              <a:ext uri="{FF2B5EF4-FFF2-40B4-BE49-F238E27FC236}">
                <a16:creationId xmlns:a16="http://schemas.microsoft.com/office/drawing/2014/main" id="{61920796-04FC-44A8-918C-9BC8D8AFAC74}"/>
              </a:ext>
            </a:extLst>
          </p:cNvPr>
          <p:cNvPicPr>
            <a:picLocks noChangeAspect="1"/>
          </p:cNvPicPr>
          <p:nvPr/>
        </p:nvPicPr>
        <p:blipFill>
          <a:blip r:embed="rId2"/>
          <a:stretch>
            <a:fillRect/>
          </a:stretch>
        </p:blipFill>
        <p:spPr>
          <a:xfrm>
            <a:off x="239038" y="2287986"/>
            <a:ext cx="8665923" cy="2282027"/>
          </a:xfrm>
          <a:prstGeom prst="rect">
            <a:avLst/>
          </a:prstGeom>
        </p:spPr>
      </p:pic>
    </p:spTree>
    <p:extLst>
      <p:ext uri="{BB962C8B-B14F-4D97-AF65-F5344CB8AC3E}">
        <p14:creationId xmlns:p14="http://schemas.microsoft.com/office/powerpoint/2010/main" val="367785780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BC4B3E69-E934-4DB0-BD41-3A576A2C7843}"/>
              </a:ext>
            </a:extLst>
          </p:cNvPr>
          <p:cNvPicPr>
            <a:picLocks noGrp="1" noChangeAspect="1"/>
          </p:cNvPicPr>
          <p:nvPr>
            <p:ph idx="1"/>
          </p:nvPr>
        </p:nvPicPr>
        <p:blipFill>
          <a:blip r:embed="rId2"/>
          <a:stretch>
            <a:fillRect/>
          </a:stretch>
        </p:blipFill>
        <p:spPr>
          <a:xfrm>
            <a:off x="0" y="1828800"/>
            <a:ext cx="8845536" cy="1756695"/>
          </a:xfrm>
          <a:prstGeom prst="rect">
            <a:avLst/>
          </a:prstGeom>
        </p:spPr>
      </p:pic>
      <p:sp>
        <p:nvSpPr>
          <p:cNvPr id="3" name="Title 2">
            <a:extLst>
              <a:ext uri="{FF2B5EF4-FFF2-40B4-BE49-F238E27FC236}">
                <a16:creationId xmlns:a16="http://schemas.microsoft.com/office/drawing/2014/main" id="{74441AE8-2C07-417E-BAF6-296914F58778}"/>
              </a:ext>
            </a:extLst>
          </p:cNvPr>
          <p:cNvSpPr>
            <a:spLocks noGrp="1"/>
          </p:cNvSpPr>
          <p:nvPr>
            <p:ph type="title"/>
          </p:nvPr>
        </p:nvSpPr>
        <p:spPr/>
        <p:txBody>
          <a:bodyPr>
            <a:normAutofit fontScale="90000"/>
          </a:bodyPr>
          <a:lstStyle/>
          <a:p>
            <a:r>
              <a:rPr lang="en-US" dirty="0"/>
              <a:t>What Not to Do in Time Lines – Different Time Lines for Different Core Calculations</a:t>
            </a:r>
          </a:p>
        </p:txBody>
      </p:sp>
      <p:pic>
        <p:nvPicPr>
          <p:cNvPr id="2" name="Picture 1">
            <a:extLst>
              <a:ext uri="{FF2B5EF4-FFF2-40B4-BE49-F238E27FC236}">
                <a16:creationId xmlns:a16="http://schemas.microsoft.com/office/drawing/2014/main" id="{FD393D61-9C35-4470-AADD-420904D7F9F7}"/>
              </a:ext>
            </a:extLst>
          </p:cNvPr>
          <p:cNvPicPr>
            <a:picLocks noChangeAspect="1"/>
          </p:cNvPicPr>
          <p:nvPr/>
        </p:nvPicPr>
        <p:blipFill>
          <a:blip r:embed="rId3"/>
          <a:stretch>
            <a:fillRect/>
          </a:stretch>
        </p:blipFill>
        <p:spPr>
          <a:xfrm>
            <a:off x="0" y="4712503"/>
            <a:ext cx="8880052" cy="1987826"/>
          </a:xfrm>
          <a:prstGeom prst="rect">
            <a:avLst/>
          </a:prstGeom>
        </p:spPr>
      </p:pic>
    </p:spTree>
    <p:extLst>
      <p:ext uri="{BB962C8B-B14F-4D97-AF65-F5344CB8AC3E}">
        <p14:creationId xmlns:p14="http://schemas.microsoft.com/office/powerpoint/2010/main" val="71227014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7CB2710F-E150-4D4E-8654-5922DD3967AA}"/>
              </a:ext>
            </a:extLst>
          </p:cNvPr>
          <p:cNvSpPr>
            <a:spLocks noGrp="1"/>
          </p:cNvSpPr>
          <p:nvPr>
            <p:ph idx="1"/>
          </p:nvPr>
        </p:nvSpPr>
        <p:spPr/>
        <p:txBody>
          <a:bodyPr/>
          <a:lstStyle/>
          <a:p>
            <a:r>
              <a:rPr lang="en-US" dirty="0"/>
              <a:t>For IRR and financial statements, you eventually need to consolidate.  So keep time line in sight.  This is from the bad PF model video.</a:t>
            </a:r>
          </a:p>
        </p:txBody>
      </p:sp>
      <p:sp>
        <p:nvSpPr>
          <p:cNvPr id="3" name="Title 2">
            <a:extLst>
              <a:ext uri="{FF2B5EF4-FFF2-40B4-BE49-F238E27FC236}">
                <a16:creationId xmlns:a16="http://schemas.microsoft.com/office/drawing/2014/main" id="{30BDD36C-3D3A-48E0-86CD-7B1EFC06F9A6}"/>
              </a:ext>
            </a:extLst>
          </p:cNvPr>
          <p:cNvSpPr>
            <a:spLocks noGrp="1"/>
          </p:cNvSpPr>
          <p:nvPr>
            <p:ph type="title"/>
          </p:nvPr>
        </p:nvSpPr>
        <p:spPr/>
        <p:txBody>
          <a:bodyPr>
            <a:normAutofit fontScale="90000"/>
          </a:bodyPr>
          <a:lstStyle/>
          <a:p>
            <a:r>
              <a:rPr lang="en-US" dirty="0"/>
              <a:t>Inconsistent Time Lines in Calculation Sheets</a:t>
            </a:r>
          </a:p>
        </p:txBody>
      </p:sp>
      <p:pic>
        <p:nvPicPr>
          <p:cNvPr id="5" name="Picture 4">
            <a:extLst>
              <a:ext uri="{FF2B5EF4-FFF2-40B4-BE49-F238E27FC236}">
                <a16:creationId xmlns:a16="http://schemas.microsoft.com/office/drawing/2014/main" id="{636E21EC-713E-4462-84C6-7351932557CC}"/>
              </a:ext>
            </a:extLst>
          </p:cNvPr>
          <p:cNvPicPr>
            <a:picLocks noChangeAspect="1"/>
          </p:cNvPicPr>
          <p:nvPr/>
        </p:nvPicPr>
        <p:blipFill>
          <a:blip r:embed="rId2"/>
          <a:stretch>
            <a:fillRect/>
          </a:stretch>
        </p:blipFill>
        <p:spPr>
          <a:xfrm>
            <a:off x="248337" y="2872693"/>
            <a:ext cx="8634952" cy="1279989"/>
          </a:xfrm>
          <a:prstGeom prst="rect">
            <a:avLst/>
          </a:prstGeom>
        </p:spPr>
      </p:pic>
      <p:pic>
        <p:nvPicPr>
          <p:cNvPr id="6" name="Picture 5">
            <a:extLst>
              <a:ext uri="{FF2B5EF4-FFF2-40B4-BE49-F238E27FC236}">
                <a16:creationId xmlns:a16="http://schemas.microsoft.com/office/drawing/2014/main" id="{F28C8AA9-6CD8-4F89-AB69-5FC49032C5C1}"/>
              </a:ext>
            </a:extLst>
          </p:cNvPr>
          <p:cNvPicPr>
            <a:picLocks noChangeAspect="1"/>
          </p:cNvPicPr>
          <p:nvPr/>
        </p:nvPicPr>
        <p:blipFill>
          <a:blip r:embed="rId3"/>
          <a:stretch>
            <a:fillRect/>
          </a:stretch>
        </p:blipFill>
        <p:spPr>
          <a:xfrm>
            <a:off x="95498" y="4404432"/>
            <a:ext cx="9144000" cy="1371858"/>
          </a:xfrm>
          <a:prstGeom prst="rect">
            <a:avLst/>
          </a:prstGeom>
        </p:spPr>
      </p:pic>
    </p:spTree>
    <p:extLst>
      <p:ext uri="{BB962C8B-B14F-4D97-AF65-F5344CB8AC3E}">
        <p14:creationId xmlns:p14="http://schemas.microsoft.com/office/powerpoint/2010/main" val="145474826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D69997F0-4FD9-4FD3-8A98-B3B4A490645E}"/>
              </a:ext>
            </a:extLst>
          </p:cNvPr>
          <p:cNvSpPr>
            <a:spLocks noGrp="1"/>
          </p:cNvSpPr>
          <p:nvPr>
            <p:ph idx="1"/>
          </p:nvPr>
        </p:nvSpPr>
        <p:spPr/>
        <p:txBody>
          <a:bodyPr/>
          <a:lstStyle/>
          <a:p>
            <a:r>
              <a:rPr lang="en-US" dirty="0"/>
              <a:t>You do not need such a formula for the year.</a:t>
            </a:r>
          </a:p>
          <a:p>
            <a:endParaRPr lang="en-US" dirty="0"/>
          </a:p>
        </p:txBody>
      </p:sp>
      <p:sp>
        <p:nvSpPr>
          <p:cNvPr id="3" name="Title 2">
            <a:extLst>
              <a:ext uri="{FF2B5EF4-FFF2-40B4-BE49-F238E27FC236}">
                <a16:creationId xmlns:a16="http://schemas.microsoft.com/office/drawing/2014/main" id="{7AAD0317-E54D-405E-BA87-78DB9B46CF53}"/>
              </a:ext>
            </a:extLst>
          </p:cNvPr>
          <p:cNvSpPr>
            <a:spLocks noGrp="1"/>
          </p:cNvSpPr>
          <p:nvPr>
            <p:ph type="title"/>
          </p:nvPr>
        </p:nvSpPr>
        <p:spPr/>
        <p:txBody>
          <a:bodyPr/>
          <a:lstStyle/>
          <a:p>
            <a:r>
              <a:rPr lang="en-US" dirty="0"/>
              <a:t>Complex Formulas for Year</a:t>
            </a:r>
          </a:p>
        </p:txBody>
      </p:sp>
      <p:pic>
        <p:nvPicPr>
          <p:cNvPr id="6" name="Picture 5">
            <a:extLst>
              <a:ext uri="{FF2B5EF4-FFF2-40B4-BE49-F238E27FC236}">
                <a16:creationId xmlns:a16="http://schemas.microsoft.com/office/drawing/2014/main" id="{64473768-82D0-461A-A549-D19EA2472277}"/>
              </a:ext>
            </a:extLst>
          </p:cNvPr>
          <p:cNvPicPr>
            <a:picLocks noChangeAspect="1"/>
          </p:cNvPicPr>
          <p:nvPr/>
        </p:nvPicPr>
        <p:blipFill>
          <a:blip r:embed="rId2"/>
          <a:stretch>
            <a:fillRect/>
          </a:stretch>
        </p:blipFill>
        <p:spPr>
          <a:xfrm>
            <a:off x="79512" y="1910480"/>
            <a:ext cx="8634952" cy="1234834"/>
          </a:xfrm>
          <a:prstGeom prst="rect">
            <a:avLst/>
          </a:prstGeom>
        </p:spPr>
      </p:pic>
      <p:pic>
        <p:nvPicPr>
          <p:cNvPr id="2" name="Picture 1">
            <a:extLst>
              <a:ext uri="{FF2B5EF4-FFF2-40B4-BE49-F238E27FC236}">
                <a16:creationId xmlns:a16="http://schemas.microsoft.com/office/drawing/2014/main" id="{77E1B58B-1981-4725-973B-0406ABDB515B}"/>
              </a:ext>
            </a:extLst>
          </p:cNvPr>
          <p:cNvPicPr>
            <a:picLocks noChangeAspect="1"/>
          </p:cNvPicPr>
          <p:nvPr/>
        </p:nvPicPr>
        <p:blipFill>
          <a:blip r:embed="rId3"/>
          <a:stretch>
            <a:fillRect/>
          </a:stretch>
        </p:blipFill>
        <p:spPr>
          <a:xfrm>
            <a:off x="388343" y="3512688"/>
            <a:ext cx="8010939" cy="3271254"/>
          </a:xfrm>
          <a:prstGeom prst="rect">
            <a:avLst/>
          </a:prstGeom>
        </p:spPr>
      </p:pic>
    </p:spTree>
    <p:extLst>
      <p:ext uri="{BB962C8B-B14F-4D97-AF65-F5344CB8AC3E}">
        <p14:creationId xmlns:p14="http://schemas.microsoft.com/office/powerpoint/2010/main" val="418399924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8E89D5E-1885-4160-AC77-CC471DD1D0DB}"/>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47700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3" name="Straight Connector 12">
            <a:extLst>
              <a:ext uri="{FF2B5EF4-FFF2-40B4-BE49-F238E27FC236}">
                <a16:creationId xmlns:a16="http://schemas.microsoft.com/office/drawing/2014/main" id="{550D2BD1-98F9-412D-905B-3A843EF4078B}"/>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571500" y="2971800"/>
            <a:ext cx="0" cy="91440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graphicFrame>
        <p:nvGraphicFramePr>
          <p:cNvPr id="6" name="Content Placeholder 3"/>
          <p:cNvGraphicFramePr>
            <a:graphicFrameLocks noGrp="1"/>
          </p:cNvGraphicFramePr>
          <p:nvPr>
            <p:ph idx="1"/>
            <p:extLst>
              <p:ext uri="{D42A27DB-BD31-4B8C-83A1-F6EECF244321}">
                <p14:modId xmlns:p14="http://schemas.microsoft.com/office/powerpoint/2010/main" val="431199104"/>
              </p:ext>
            </p:extLst>
          </p:nvPr>
        </p:nvGraphicFramePr>
        <p:xfrm>
          <a:off x="3960018" y="642938"/>
          <a:ext cx="4701779" cy="55721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a:extLst>
              <a:ext uri="{FF2B5EF4-FFF2-40B4-BE49-F238E27FC236}">
                <a16:creationId xmlns:a16="http://schemas.microsoft.com/office/drawing/2014/main" id="{D725AB1B-2C09-455F-86A7-0AEE18091293}"/>
              </a:ext>
            </a:extLst>
          </p:cNvPr>
          <p:cNvSpPr>
            <a:spLocks noGrp="1"/>
          </p:cNvSpPr>
          <p:nvPr>
            <p:ph type="title"/>
          </p:nvPr>
        </p:nvSpPr>
        <p:spPr>
          <a:xfrm>
            <a:off x="707457" y="712269"/>
            <a:ext cx="2528249" cy="5502264"/>
          </a:xfrm>
        </p:spPr>
        <p:txBody>
          <a:bodyPr vert="horz" lIns="91440" tIns="45720" rIns="91440" bIns="45720" rtlCol="0" anchor="ctr">
            <a:normAutofit/>
          </a:bodyPr>
          <a:lstStyle/>
          <a:p>
            <a:pPr algn="l"/>
            <a:r>
              <a:rPr lang="en-US" sz="4400" kern="1200" dirty="0">
                <a:solidFill>
                  <a:srgbClr val="FFFFFF"/>
                </a:solidFill>
                <a:latin typeface="+mj-lt"/>
                <a:ea typeface="+mj-ea"/>
                <a:cs typeface="+mj-cs"/>
              </a:rPr>
              <a:t>Notes on Beginning and Ending Period</a:t>
            </a:r>
          </a:p>
        </p:txBody>
      </p:sp>
    </p:spTree>
    <p:extLst>
      <p:ext uri="{BB962C8B-B14F-4D97-AF65-F5344CB8AC3E}">
        <p14:creationId xmlns:p14="http://schemas.microsoft.com/office/powerpoint/2010/main" val="55569197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1C091803-41C2-48E0-9228-5148460C7479}"/>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83563" y="450221"/>
            <a:ext cx="3316246" cy="594885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6166C6D1-23AC-49C4-BA07-238E4E9F8CEB}"/>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6543" y="450221"/>
            <a:ext cx="3301783" cy="3918123"/>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20" name="Rectangle 19">
            <a:extLst>
              <a:ext uri="{FF2B5EF4-FFF2-40B4-BE49-F238E27FC236}">
                <a16:creationId xmlns:a16="http://schemas.microsoft.com/office/drawing/2014/main" id="{B775CD93-9DF2-48CB-9F57-1BCA9A46C7FA}"/>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4190" y="4521269"/>
            <a:ext cx="5023144" cy="1877811"/>
          </a:xfrm>
          <a:prstGeom prst="rect">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pic>
        <p:nvPicPr>
          <p:cNvPr id="13" name="Graphic 12">
            <a:extLst>
              <a:ext uri="{FF2B5EF4-FFF2-40B4-BE49-F238E27FC236}">
                <a16:creationId xmlns:a16="http://schemas.microsoft.com/office/drawing/2014/main" id="{0E3F7DCE-F140-41B7-9B3F-4864B8AAFE3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857625" y="2715061"/>
            <a:ext cx="1428753" cy="1428753"/>
          </a:xfrm>
          <a:prstGeom prst="rect">
            <a:avLst/>
          </a:prstGeom>
        </p:spPr>
      </p:pic>
      <p:sp>
        <p:nvSpPr>
          <p:cNvPr id="22" name="Rectangle 21">
            <a:extLst>
              <a:ext uri="{FF2B5EF4-FFF2-40B4-BE49-F238E27FC236}">
                <a16:creationId xmlns:a16="http://schemas.microsoft.com/office/drawing/2014/main" id="{E186B68C-84BC-4A6E-99D1-EE87483C1349}"/>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786711" y="450221"/>
            <a:ext cx="1586592" cy="1898903"/>
          </a:xfrm>
          <a:prstGeom prst="rect">
            <a:avLst/>
          </a:prstGeom>
          <a:solidFill>
            <a:srgbClr val="A5A5A5"/>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 name="Content Placeholder 3">
            <a:extLst>
              <a:ext uri="{FF2B5EF4-FFF2-40B4-BE49-F238E27FC236}">
                <a16:creationId xmlns:a16="http://schemas.microsoft.com/office/drawing/2014/main" id="{92E246DB-3C8D-4AF1-B6A8-EF957DAF913F}"/>
              </a:ext>
            </a:extLst>
          </p:cNvPr>
          <p:cNvSpPr>
            <a:spLocks noGrp="1"/>
          </p:cNvSpPr>
          <p:nvPr>
            <p:ph idx="1"/>
          </p:nvPr>
        </p:nvSpPr>
        <p:spPr>
          <a:xfrm>
            <a:off x="5286378" y="458920"/>
            <a:ext cx="3511079" cy="5612231"/>
          </a:xfrm>
        </p:spPr>
        <p:txBody>
          <a:bodyPr vert="horz" lIns="91440" tIns="45720" rIns="91440" bIns="45720" rtlCol="0" anchor="ctr">
            <a:normAutofit/>
          </a:bodyPr>
          <a:lstStyle/>
          <a:p>
            <a:r>
              <a:rPr lang="en-US" sz="2000" dirty="0">
                <a:latin typeface="+mn-lt"/>
                <a:cs typeface="+mn-cs"/>
              </a:rPr>
              <a:t>When designing assumptions that change over time, it is best to use the beginning of a month.</a:t>
            </a:r>
          </a:p>
          <a:p>
            <a:pPr lvl="1"/>
            <a:r>
              <a:rPr lang="en-US" sz="2000" dirty="0">
                <a:latin typeface="+mn-lt"/>
                <a:cs typeface="+mn-cs"/>
              </a:rPr>
              <a:t>You could make models with dates between a month but that is painful and probably not worth it.</a:t>
            </a:r>
          </a:p>
          <a:p>
            <a:pPr lvl="1"/>
            <a:r>
              <a:rPr lang="en-US" sz="2000" dirty="0">
                <a:latin typeface="+mn-lt"/>
                <a:cs typeface="+mn-cs"/>
              </a:rPr>
              <a:t>When structuring contracts, operating expense changes, phase in periods etc., it is best to use dates and the beginning of a month.</a:t>
            </a:r>
          </a:p>
        </p:txBody>
      </p:sp>
      <p:sp>
        <p:nvSpPr>
          <p:cNvPr id="3" name="Title 2">
            <a:extLst>
              <a:ext uri="{FF2B5EF4-FFF2-40B4-BE49-F238E27FC236}">
                <a16:creationId xmlns:a16="http://schemas.microsoft.com/office/drawing/2014/main" id="{473B0E61-89B2-4B63-981C-49927DB1787B}"/>
              </a:ext>
            </a:extLst>
          </p:cNvPr>
          <p:cNvSpPr>
            <a:spLocks noGrp="1"/>
          </p:cNvSpPr>
          <p:nvPr>
            <p:ph type="title"/>
          </p:nvPr>
        </p:nvSpPr>
        <p:spPr>
          <a:xfrm>
            <a:off x="581025" y="762000"/>
            <a:ext cx="2819400" cy="3340100"/>
          </a:xfrm>
        </p:spPr>
        <p:txBody>
          <a:bodyPr vert="horz" lIns="91440" tIns="45720" rIns="91440" bIns="45720" rtlCol="0" anchor="ctr">
            <a:normAutofit/>
          </a:bodyPr>
          <a:lstStyle/>
          <a:p>
            <a:pPr algn="l"/>
            <a:r>
              <a:rPr lang="en-US" sz="4400" kern="1200" dirty="0">
                <a:solidFill>
                  <a:srgbClr val="FFFFFF"/>
                </a:solidFill>
                <a:latin typeface="+mj-lt"/>
                <a:ea typeface="+mj-ea"/>
                <a:cs typeface="+mj-cs"/>
              </a:rPr>
              <a:t>Notes on EDATE</a:t>
            </a:r>
          </a:p>
        </p:txBody>
      </p:sp>
    </p:spTree>
    <p:extLst>
      <p:ext uri="{BB962C8B-B14F-4D97-AF65-F5344CB8AC3E}">
        <p14:creationId xmlns:p14="http://schemas.microsoft.com/office/powerpoint/2010/main" val="67084590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8D70B121-56F4-4848-B38B-182089D909FA}"/>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241173" y="320040"/>
            <a:ext cx="8661654" cy="6217920"/>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6" name="Straight Connector 15">
            <a:extLst>
              <a:ext uri="{FF2B5EF4-FFF2-40B4-BE49-F238E27FC236}">
                <a16:creationId xmlns:a16="http://schemas.microsoft.com/office/drawing/2014/main" id="{2D72A2C9-F3CA-4216-8BAD-FA4C970C3C4E}"/>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490722" y="2057400"/>
            <a:ext cx="0" cy="27432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4" name="Content Placeholder 3">
            <a:extLst>
              <a:ext uri="{FF2B5EF4-FFF2-40B4-BE49-F238E27FC236}">
                <a16:creationId xmlns:a16="http://schemas.microsoft.com/office/drawing/2014/main" id="{4BC3B5B3-7007-47F0-84FF-8C8F809BDA5A}"/>
              </a:ext>
            </a:extLst>
          </p:cNvPr>
          <p:cNvSpPr>
            <a:spLocks noGrp="1"/>
          </p:cNvSpPr>
          <p:nvPr>
            <p:ph idx="1"/>
          </p:nvPr>
        </p:nvSpPr>
        <p:spPr>
          <a:xfrm>
            <a:off x="3732023" y="963877"/>
            <a:ext cx="4783327" cy="4930246"/>
          </a:xfrm>
        </p:spPr>
        <p:txBody>
          <a:bodyPr vert="horz" lIns="91440" tIns="45720" rIns="91440" bIns="45720" rtlCol="0" anchor="ctr">
            <a:normAutofit/>
          </a:bodyPr>
          <a:lstStyle/>
          <a:p>
            <a:r>
              <a:rPr lang="en-US" sz="2100" dirty="0">
                <a:latin typeface="+mn-lt"/>
                <a:cs typeface="+mn-cs"/>
              </a:rPr>
              <a:t>For each exercise including this exercise on dates, you can try three things.</a:t>
            </a:r>
          </a:p>
          <a:p>
            <a:pPr marL="971550" lvl="1"/>
            <a:r>
              <a:rPr lang="en-US" sz="2100" dirty="0">
                <a:latin typeface="+mn-lt"/>
                <a:cs typeface="+mn-cs"/>
              </a:rPr>
              <a:t>Use the tab that is labeled “No Titles.”  To use this tab that is coloured green, you will have to structure the titles of the model.  This is the best thing to do because structuring is so important</a:t>
            </a:r>
          </a:p>
          <a:p>
            <a:pPr marL="971550" lvl="1"/>
            <a:r>
              <a:rPr lang="en-US" sz="2100" dirty="0">
                <a:latin typeface="+mn-lt"/>
                <a:cs typeface="+mn-cs"/>
              </a:rPr>
              <a:t>Use the tab labeled “Titles.”  If you do this, all you have to fill in excel formulas. To begin with titles, use the yellow tabs.</a:t>
            </a:r>
          </a:p>
          <a:p>
            <a:pPr marL="971550" lvl="1"/>
            <a:r>
              <a:rPr lang="en-US" sz="2100" dirty="0">
                <a:latin typeface="+mn-lt"/>
                <a:cs typeface="+mn-cs"/>
              </a:rPr>
              <a:t>Use the tab labeled “Completed”. If you do this, then you can just follow along with the video.</a:t>
            </a:r>
          </a:p>
        </p:txBody>
      </p:sp>
      <p:sp>
        <p:nvSpPr>
          <p:cNvPr id="3" name="Title 2">
            <a:extLst>
              <a:ext uri="{FF2B5EF4-FFF2-40B4-BE49-F238E27FC236}">
                <a16:creationId xmlns:a16="http://schemas.microsoft.com/office/drawing/2014/main" id="{996ECEEC-8AC4-45F4-945D-82731E0F02EC}"/>
              </a:ext>
            </a:extLst>
          </p:cNvPr>
          <p:cNvSpPr>
            <a:spLocks noGrp="1"/>
          </p:cNvSpPr>
          <p:nvPr>
            <p:ph type="title"/>
          </p:nvPr>
        </p:nvSpPr>
        <p:spPr>
          <a:xfrm>
            <a:off x="628650" y="963877"/>
            <a:ext cx="2620771" cy="4930246"/>
          </a:xfrm>
        </p:spPr>
        <p:txBody>
          <a:bodyPr vert="horz" lIns="91440" tIns="45720" rIns="91440" bIns="45720" rtlCol="0" anchor="ctr">
            <a:normAutofit/>
          </a:bodyPr>
          <a:lstStyle/>
          <a:p>
            <a:pPr algn="r"/>
            <a:r>
              <a:rPr lang="en-US" sz="4400" kern="1200" dirty="0">
                <a:solidFill>
                  <a:schemeClr val="accent1"/>
                </a:solidFill>
                <a:latin typeface="+mj-lt"/>
                <a:ea typeface="+mj-ea"/>
                <a:cs typeface="+mj-cs"/>
              </a:rPr>
              <a:t>Exercises with and without Titles</a:t>
            </a:r>
          </a:p>
        </p:txBody>
      </p:sp>
    </p:spTree>
    <p:extLst>
      <p:ext uri="{BB962C8B-B14F-4D97-AF65-F5344CB8AC3E}">
        <p14:creationId xmlns:p14="http://schemas.microsoft.com/office/powerpoint/2010/main" val="143150515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298E65A5-0552-437F-B8A0-35B6D9D71D45}"/>
              </a:ext>
            </a:extLst>
          </p:cNvPr>
          <p:cNvSpPr>
            <a:spLocks noGrp="1"/>
          </p:cNvSpPr>
          <p:nvPr>
            <p:ph idx="1"/>
          </p:nvPr>
        </p:nvSpPr>
        <p:spPr/>
        <p:txBody>
          <a:bodyPr>
            <a:normAutofit fontScale="85000" lnSpcReduction="10000"/>
          </a:bodyPr>
          <a:lstStyle/>
          <a:p>
            <a:r>
              <a:rPr lang="en-US" dirty="0"/>
              <a:t>To make sense of data that is presented on a monthly and then a quarterly or a semi-annual basis, it is nice to add a separate sheet that presents annual data.</a:t>
            </a:r>
          </a:p>
          <a:p>
            <a:r>
              <a:rPr lang="en-US" dirty="0"/>
              <a:t>For this you can use the SUMIF or the SUMIFS function. These functions require the fiscal year as a criteria.</a:t>
            </a:r>
          </a:p>
          <a:p>
            <a:r>
              <a:rPr lang="en-US" dirty="0"/>
              <a:t>To find the fiscal year, you need to stop six months (semi-annual) or three months (quarterly) after the COD.  You can use the EDATE function and then the MONTH function.</a:t>
            </a:r>
          </a:p>
          <a:p>
            <a:r>
              <a:rPr lang="en-US" dirty="0"/>
              <a:t>This month that is the subsequent month the COD month, incremented is used to accumulate the fiscal year. </a:t>
            </a:r>
          </a:p>
        </p:txBody>
      </p:sp>
      <p:sp>
        <p:nvSpPr>
          <p:cNvPr id="4" name="Title 3">
            <a:extLst>
              <a:ext uri="{FF2B5EF4-FFF2-40B4-BE49-F238E27FC236}">
                <a16:creationId xmlns:a16="http://schemas.microsoft.com/office/drawing/2014/main" id="{6ED5FD44-B17F-4740-9845-48A6DA14EBC4}"/>
              </a:ext>
            </a:extLst>
          </p:cNvPr>
          <p:cNvSpPr>
            <a:spLocks noGrp="1"/>
          </p:cNvSpPr>
          <p:nvPr>
            <p:ph type="title"/>
          </p:nvPr>
        </p:nvSpPr>
        <p:spPr/>
        <p:txBody>
          <a:bodyPr>
            <a:normAutofit fontScale="90000"/>
          </a:bodyPr>
          <a:lstStyle/>
          <a:p>
            <a:r>
              <a:rPr lang="en-US" dirty="0"/>
              <a:t>Fiscal Year for making readable and understandable annual sheets</a:t>
            </a:r>
          </a:p>
        </p:txBody>
      </p:sp>
    </p:spTree>
    <p:extLst>
      <p:ext uri="{BB962C8B-B14F-4D97-AF65-F5344CB8AC3E}">
        <p14:creationId xmlns:p14="http://schemas.microsoft.com/office/powerpoint/2010/main" val="109859848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9BE6F80B-BB4E-4B7A-9BBC-2E781A61B695}"/>
              </a:ext>
            </a:extLst>
          </p:cNvPr>
          <p:cNvSpPr>
            <a:spLocks noGrp="1"/>
          </p:cNvSpPr>
          <p:nvPr>
            <p:ph idx="1"/>
          </p:nvPr>
        </p:nvSpPr>
        <p:spPr/>
        <p:txBody>
          <a:bodyPr>
            <a:normAutofit fontScale="92500" lnSpcReduction="20000"/>
          </a:bodyPr>
          <a:lstStyle/>
          <a:p>
            <a:r>
              <a:rPr lang="en-US" dirty="0"/>
              <a:t>You can use the fiscal year end as the month before the COD end</a:t>
            </a:r>
          </a:p>
          <a:p>
            <a:r>
              <a:rPr lang="en-US" dirty="0"/>
              <a:t>Edate(COD,-1)</a:t>
            </a:r>
          </a:p>
          <a:p>
            <a:r>
              <a:rPr lang="en-US" dirty="0"/>
              <a:t>Then,</a:t>
            </a:r>
          </a:p>
          <a:p>
            <a:r>
              <a:rPr lang="en-US" dirty="0"/>
              <a:t>You can in the annual</a:t>
            </a:r>
          </a:p>
          <a:p>
            <a:pPr marL="0" indent="0">
              <a:buNone/>
            </a:pPr>
            <a:r>
              <a:rPr lang="en-US" dirty="0"/>
              <a:t>part of the model, use a switch for the fiscal year change from the PRIOR PRIOR PRIOR end of month.</a:t>
            </a:r>
          </a:p>
          <a:p>
            <a:r>
              <a:rPr lang="en-US" dirty="0"/>
              <a:t>Finally, increment</a:t>
            </a:r>
          </a:p>
          <a:p>
            <a:pPr marL="0" indent="0">
              <a:buNone/>
            </a:pPr>
            <a:r>
              <a:rPr lang="en-US" dirty="0"/>
              <a:t>the fiscal year with the </a:t>
            </a:r>
          </a:p>
          <a:p>
            <a:pPr marL="0" indent="0">
              <a:buNone/>
            </a:pPr>
            <a:r>
              <a:rPr lang="en-US" dirty="0"/>
              <a:t>switch</a:t>
            </a:r>
          </a:p>
          <a:p>
            <a:endParaRPr lang="en-US" dirty="0"/>
          </a:p>
        </p:txBody>
      </p:sp>
      <p:sp>
        <p:nvSpPr>
          <p:cNvPr id="3" name="Title 2">
            <a:extLst>
              <a:ext uri="{FF2B5EF4-FFF2-40B4-BE49-F238E27FC236}">
                <a16:creationId xmlns:a16="http://schemas.microsoft.com/office/drawing/2014/main" id="{09F00AFA-CEE9-4C1F-80DC-F4DFC4ED0E95}"/>
              </a:ext>
            </a:extLst>
          </p:cNvPr>
          <p:cNvSpPr>
            <a:spLocks noGrp="1"/>
          </p:cNvSpPr>
          <p:nvPr>
            <p:ph type="title"/>
          </p:nvPr>
        </p:nvSpPr>
        <p:spPr/>
        <p:txBody>
          <a:bodyPr/>
          <a:lstStyle/>
          <a:p>
            <a:r>
              <a:rPr lang="en-US" dirty="0"/>
              <a:t>Painful Fiscal Year Problems</a:t>
            </a:r>
          </a:p>
        </p:txBody>
      </p:sp>
      <p:pic>
        <p:nvPicPr>
          <p:cNvPr id="5" name="Picture 4">
            <a:extLst>
              <a:ext uri="{FF2B5EF4-FFF2-40B4-BE49-F238E27FC236}">
                <a16:creationId xmlns:a16="http://schemas.microsoft.com/office/drawing/2014/main" id="{53304D06-15A5-431F-808C-EC88EFFC2628}"/>
              </a:ext>
            </a:extLst>
          </p:cNvPr>
          <p:cNvPicPr>
            <a:picLocks noChangeAspect="1"/>
          </p:cNvPicPr>
          <p:nvPr/>
        </p:nvPicPr>
        <p:blipFill>
          <a:blip r:embed="rId2"/>
          <a:stretch>
            <a:fillRect/>
          </a:stretch>
        </p:blipFill>
        <p:spPr>
          <a:xfrm>
            <a:off x="5603518" y="1476888"/>
            <a:ext cx="3031434" cy="1565475"/>
          </a:xfrm>
          <a:prstGeom prst="rect">
            <a:avLst/>
          </a:prstGeom>
        </p:spPr>
      </p:pic>
      <p:pic>
        <p:nvPicPr>
          <p:cNvPr id="6" name="Picture 5">
            <a:extLst>
              <a:ext uri="{FF2B5EF4-FFF2-40B4-BE49-F238E27FC236}">
                <a16:creationId xmlns:a16="http://schemas.microsoft.com/office/drawing/2014/main" id="{3A0DA94C-0B1E-452E-A066-F4985FDEF064}"/>
              </a:ext>
            </a:extLst>
          </p:cNvPr>
          <p:cNvPicPr>
            <a:picLocks noChangeAspect="1"/>
          </p:cNvPicPr>
          <p:nvPr/>
        </p:nvPicPr>
        <p:blipFill>
          <a:blip r:embed="rId3"/>
          <a:stretch>
            <a:fillRect/>
          </a:stretch>
        </p:blipFill>
        <p:spPr>
          <a:xfrm>
            <a:off x="2166454" y="5068956"/>
            <a:ext cx="6874128" cy="1729409"/>
          </a:xfrm>
          <a:prstGeom prst="rect">
            <a:avLst/>
          </a:prstGeom>
        </p:spPr>
      </p:pic>
      <p:cxnSp>
        <p:nvCxnSpPr>
          <p:cNvPr id="8" name="Straight Arrow Connector 7">
            <a:extLst>
              <a:ext uri="{FF2B5EF4-FFF2-40B4-BE49-F238E27FC236}">
                <a16:creationId xmlns:a16="http://schemas.microsoft.com/office/drawing/2014/main" id="{7BC757F8-5884-4D5B-8765-6BBF99EBB51A}"/>
              </a:ext>
            </a:extLst>
          </p:cNvPr>
          <p:cNvCxnSpPr>
            <a:cxnSpLocks/>
          </p:cNvCxnSpPr>
          <p:nvPr/>
        </p:nvCxnSpPr>
        <p:spPr>
          <a:xfrm>
            <a:off x="5675243" y="4094922"/>
            <a:ext cx="2305962" cy="245496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406222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8E89D5E-1885-4160-AC77-CC471DD1D0DB}"/>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47700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3" name="Straight Connector 12">
            <a:extLst>
              <a:ext uri="{FF2B5EF4-FFF2-40B4-BE49-F238E27FC236}">
                <a16:creationId xmlns:a16="http://schemas.microsoft.com/office/drawing/2014/main" id="{550D2BD1-98F9-412D-905B-3A843EF4078B}"/>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571500" y="2971800"/>
            <a:ext cx="0" cy="91440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graphicFrame>
        <p:nvGraphicFramePr>
          <p:cNvPr id="6" name="Content Placeholder 3"/>
          <p:cNvGraphicFramePr>
            <a:graphicFrameLocks noGrp="1"/>
          </p:cNvGraphicFramePr>
          <p:nvPr>
            <p:ph idx="1"/>
            <p:extLst>
              <p:ext uri="{D42A27DB-BD31-4B8C-83A1-F6EECF244321}">
                <p14:modId xmlns:p14="http://schemas.microsoft.com/office/powerpoint/2010/main" val="3996516465"/>
              </p:ext>
            </p:extLst>
          </p:nvPr>
        </p:nvGraphicFramePr>
        <p:xfrm>
          <a:off x="3960018" y="642938"/>
          <a:ext cx="4701779" cy="55721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a:extLst>
              <a:ext uri="{FF2B5EF4-FFF2-40B4-BE49-F238E27FC236}">
                <a16:creationId xmlns:a16="http://schemas.microsoft.com/office/drawing/2014/main" id="{D52D8F8D-9489-4AD1-9777-BB29752339A9}"/>
              </a:ext>
            </a:extLst>
          </p:cNvPr>
          <p:cNvSpPr>
            <a:spLocks noGrp="1"/>
          </p:cNvSpPr>
          <p:nvPr>
            <p:ph type="title"/>
          </p:nvPr>
        </p:nvSpPr>
        <p:spPr>
          <a:xfrm>
            <a:off x="707457" y="712269"/>
            <a:ext cx="2528249" cy="5502264"/>
          </a:xfrm>
        </p:spPr>
        <p:txBody>
          <a:bodyPr vert="horz" lIns="91440" tIns="45720" rIns="91440" bIns="45720" rtlCol="0" anchor="ctr">
            <a:normAutofit/>
          </a:bodyPr>
          <a:lstStyle/>
          <a:p>
            <a:pPr algn="l"/>
            <a:r>
              <a:rPr lang="en-US" sz="4400" kern="1200" dirty="0">
                <a:solidFill>
                  <a:srgbClr val="FFFFFF"/>
                </a:solidFill>
                <a:latin typeface="+mj-lt"/>
                <a:ea typeface="+mj-ea"/>
                <a:cs typeface="+mj-cs"/>
              </a:rPr>
              <a:t>General Topics Covered</a:t>
            </a:r>
          </a:p>
        </p:txBody>
      </p:sp>
    </p:spTree>
    <p:extLst>
      <p:ext uri="{BB962C8B-B14F-4D97-AF65-F5344CB8AC3E}">
        <p14:creationId xmlns:p14="http://schemas.microsoft.com/office/powerpoint/2010/main" val="292196740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9CEB5F0-4D3E-4864-9BDA-30F9C6CF9576}"/>
              </a:ext>
            </a:extLst>
          </p:cNvPr>
          <p:cNvSpPr>
            <a:spLocks noGrp="1"/>
          </p:cNvSpPr>
          <p:nvPr>
            <p:ph idx="1"/>
          </p:nvPr>
        </p:nvSpPr>
        <p:spPr>
          <a:xfrm>
            <a:off x="628650" y="1263193"/>
            <a:ext cx="8515350" cy="2865748"/>
          </a:xfrm>
        </p:spPr>
        <p:txBody>
          <a:bodyPr/>
          <a:lstStyle/>
          <a:p>
            <a:r>
              <a:rPr lang="en-US" dirty="0"/>
              <a:t>These functions are useful in project finance model for:</a:t>
            </a:r>
          </a:p>
          <a:p>
            <a:pPr lvl="1"/>
            <a:r>
              <a:rPr lang="en-US" dirty="0"/>
              <a:t>Converting periodic data by month to sum for a year</a:t>
            </a:r>
          </a:p>
          <a:p>
            <a:pPr lvl="1"/>
            <a:r>
              <a:rPr lang="en-US" dirty="0"/>
              <a:t>Checking errors</a:t>
            </a:r>
          </a:p>
          <a:p>
            <a:pPr lvl="1"/>
            <a:r>
              <a:rPr lang="en-US" dirty="0"/>
              <a:t>Counting or summing TRUE’s or FALSE’s</a:t>
            </a:r>
          </a:p>
          <a:p>
            <a:pPr lvl="1"/>
            <a:endParaRPr lang="en-US" dirty="0"/>
          </a:p>
        </p:txBody>
      </p:sp>
      <p:sp>
        <p:nvSpPr>
          <p:cNvPr id="3" name="Title 2">
            <a:extLst>
              <a:ext uri="{FF2B5EF4-FFF2-40B4-BE49-F238E27FC236}">
                <a16:creationId xmlns:a16="http://schemas.microsoft.com/office/drawing/2014/main" id="{BC98AA0F-91B0-4CF4-A51F-E176C9D82C41}"/>
              </a:ext>
            </a:extLst>
          </p:cNvPr>
          <p:cNvSpPr>
            <a:spLocks noGrp="1"/>
          </p:cNvSpPr>
          <p:nvPr>
            <p:ph type="title"/>
          </p:nvPr>
        </p:nvSpPr>
        <p:spPr/>
        <p:txBody>
          <a:bodyPr/>
          <a:lstStyle/>
          <a:p>
            <a:r>
              <a:rPr lang="en-US" dirty="0"/>
              <a:t>Use of AVERAGEIF, SUMIF, COUNTIF</a:t>
            </a:r>
          </a:p>
        </p:txBody>
      </p:sp>
      <p:sp>
        <p:nvSpPr>
          <p:cNvPr id="4" name="Slide Number Placeholder 3">
            <a:extLst>
              <a:ext uri="{FF2B5EF4-FFF2-40B4-BE49-F238E27FC236}">
                <a16:creationId xmlns:a16="http://schemas.microsoft.com/office/drawing/2014/main" id="{081595C9-EBF7-4EAE-B23C-7A19DDBEE325}"/>
              </a:ext>
            </a:extLst>
          </p:cNvPr>
          <p:cNvSpPr>
            <a:spLocks noGrp="1"/>
          </p:cNvSpPr>
          <p:nvPr>
            <p:ph type="sldNum" sz="quarter" idx="12"/>
          </p:nvPr>
        </p:nvSpPr>
        <p:spPr/>
        <p:txBody>
          <a:bodyPr/>
          <a:lstStyle/>
          <a:p>
            <a:pPr algn="ctr"/>
            <a:fld id="{0C3A1854-6B63-4059-B360-A3C4972BF0FC}" type="slidenum">
              <a:rPr lang="ko-KR" altLang="en-US" smtClean="0"/>
              <a:pPr algn="ctr"/>
              <a:t>50</a:t>
            </a:fld>
            <a:endParaRPr lang="ko-KR" altLang="en-US" dirty="0"/>
          </a:p>
        </p:txBody>
      </p:sp>
      <p:pic>
        <p:nvPicPr>
          <p:cNvPr id="5" name="Picture 4">
            <a:extLst>
              <a:ext uri="{FF2B5EF4-FFF2-40B4-BE49-F238E27FC236}">
                <a16:creationId xmlns:a16="http://schemas.microsoft.com/office/drawing/2014/main" id="{1AF28B90-A3C6-408A-9EAD-9EC8617E1F07}"/>
              </a:ext>
            </a:extLst>
          </p:cNvPr>
          <p:cNvPicPr>
            <a:picLocks noChangeAspect="1"/>
          </p:cNvPicPr>
          <p:nvPr/>
        </p:nvPicPr>
        <p:blipFill>
          <a:blip r:embed="rId2"/>
          <a:stretch>
            <a:fillRect/>
          </a:stretch>
        </p:blipFill>
        <p:spPr>
          <a:xfrm>
            <a:off x="1021335" y="3701887"/>
            <a:ext cx="6881567" cy="2587675"/>
          </a:xfrm>
          <a:prstGeom prst="rect">
            <a:avLst/>
          </a:prstGeom>
        </p:spPr>
      </p:pic>
    </p:spTree>
    <p:extLst>
      <p:ext uri="{BB962C8B-B14F-4D97-AF65-F5344CB8AC3E}">
        <p14:creationId xmlns:p14="http://schemas.microsoft.com/office/powerpoint/2010/main" val="17869211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405DDCDB-C4AE-490B-8535-D4871D34FE0E}"/>
              </a:ext>
            </a:extLst>
          </p:cNvPr>
          <p:cNvSpPr>
            <a:spLocks noGrp="1"/>
          </p:cNvSpPr>
          <p:nvPr>
            <p:ph idx="1"/>
          </p:nvPr>
        </p:nvSpPr>
        <p:spPr/>
        <p:txBody>
          <a:bodyPr>
            <a:normAutofit fontScale="77500" lnSpcReduction="20000"/>
          </a:bodyPr>
          <a:lstStyle/>
          <a:p>
            <a:r>
              <a:rPr lang="en-US" dirty="0"/>
              <a:t>Use the file named David Lee</a:t>
            </a:r>
          </a:p>
          <a:p>
            <a:r>
              <a:rPr lang="en-US" dirty="0"/>
              <a:t>Fill in Dates for FC, COD and Decommissioning with EDATE</a:t>
            </a:r>
          </a:p>
          <a:p>
            <a:r>
              <a:rPr lang="en-US" dirty="0"/>
              <a:t>Start the Dates a few columns to the right so you can make TRANSPARENT descriptions of what drives each row</a:t>
            </a:r>
          </a:p>
          <a:p>
            <a:r>
              <a:rPr lang="en-US" dirty="0"/>
              <a:t>Create a time period with ALT E, I, S and go to about 400 to leave enough monthly and quarterly periods</a:t>
            </a:r>
          </a:p>
          <a:p>
            <a:r>
              <a:rPr lang="en-US" dirty="0"/>
              <a:t>Make a Pre-COD and Post COD switch first</a:t>
            </a:r>
          </a:p>
          <a:p>
            <a:r>
              <a:rPr lang="en-US" dirty="0"/>
              <a:t>Use this switch to define the months in period</a:t>
            </a:r>
          </a:p>
          <a:p>
            <a:r>
              <a:rPr lang="en-US" dirty="0"/>
              <a:t>Use the EDATE to define beginning and ending period</a:t>
            </a:r>
          </a:p>
          <a:p>
            <a:r>
              <a:rPr lang="en-US" dirty="0"/>
              <a:t>Compute the incremented month and create an annual page with the SUMIF function</a:t>
            </a:r>
          </a:p>
          <a:p>
            <a:r>
              <a:rPr lang="en-US" dirty="0"/>
              <a:t>Compute the days and hours on a periodic basis and on an annual basis</a:t>
            </a:r>
          </a:p>
        </p:txBody>
      </p:sp>
      <p:sp>
        <p:nvSpPr>
          <p:cNvPr id="3" name="Title 2">
            <a:extLst>
              <a:ext uri="{FF2B5EF4-FFF2-40B4-BE49-F238E27FC236}">
                <a16:creationId xmlns:a16="http://schemas.microsoft.com/office/drawing/2014/main" id="{6B2D5A5D-C20F-440F-84B6-5EB051F28AB1}"/>
              </a:ext>
            </a:extLst>
          </p:cNvPr>
          <p:cNvSpPr>
            <a:spLocks noGrp="1"/>
          </p:cNvSpPr>
          <p:nvPr>
            <p:ph type="title"/>
          </p:nvPr>
        </p:nvSpPr>
        <p:spPr/>
        <p:txBody>
          <a:bodyPr/>
          <a:lstStyle/>
          <a:p>
            <a:r>
              <a:rPr lang="en-US" dirty="0"/>
              <a:t>Now, You Do It</a:t>
            </a:r>
          </a:p>
        </p:txBody>
      </p:sp>
    </p:spTree>
    <p:extLst>
      <p:ext uri="{BB962C8B-B14F-4D97-AF65-F5344CB8AC3E}">
        <p14:creationId xmlns:p14="http://schemas.microsoft.com/office/powerpoint/2010/main" val="269019149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grpSp>
        <p:nvGrpSpPr>
          <p:cNvPr id="7" name="Group 6" title="intersecting circles">
            <a:extLst>
              <a:ext uri="{FF2B5EF4-FFF2-40B4-BE49-F238E27FC236}">
                <a16:creationId xmlns:a16="http://schemas.microsoft.com/office/drawing/2014/main" id="{D2C4BFA1-2075-4901-9E24-E41D1FDD51FD}"/>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66610" y="498348"/>
            <a:ext cx="7426997" cy="5861304"/>
            <a:chOff x="1155481" y="498348"/>
            <a:chExt cx="9902663" cy="5861304"/>
          </a:xfrm>
        </p:grpSpPr>
        <p:sp>
          <p:nvSpPr>
            <p:cNvPr id="8" name="Oval 5">
              <a:extLst>
                <a:ext uri="{FF2B5EF4-FFF2-40B4-BE49-F238E27FC236}">
                  <a16:creationId xmlns:a16="http://schemas.microsoft.com/office/drawing/2014/main" id="{985A7375-E3AF-4F5C-85AE-17E8832952CA}"/>
                </a:ext>
              </a:extLst>
            </p:cNvPr>
            <p:cNvSpPr>
              <a:spLocks noChangeArrowheads="1"/>
            </p:cNvSpPr>
            <p:nvPr>
              <p:extLst>
                <p:ext uri="{386F3935-93C4-4BCD-93E2-E3B085C9AB24}">
                  <p16:designElem xmlns:p16="http://schemas.microsoft.com/office/powerpoint/2015/main" val="1"/>
                </p:ext>
              </p:extLst>
            </p:nvPr>
          </p:nvSpPr>
          <p:spPr bwMode="auto">
            <a:xfrm>
              <a:off x="1155481" y="498348"/>
              <a:ext cx="5861304" cy="5861304"/>
            </a:xfrm>
            <a:prstGeom prst="ellipse">
              <a:avLst/>
            </a:prstGeom>
            <a:solidFill>
              <a:schemeClr val="accent1">
                <a:alpha val="55000"/>
              </a:schemeClr>
            </a:solidFill>
            <a:ln>
              <a:noFill/>
            </a:ln>
          </p:spPr>
        </p:sp>
        <p:sp>
          <p:nvSpPr>
            <p:cNvPr id="9" name="Oval 8">
              <a:extLst>
                <a:ext uri="{FF2B5EF4-FFF2-40B4-BE49-F238E27FC236}">
                  <a16:creationId xmlns:a16="http://schemas.microsoft.com/office/drawing/2014/main" id="{F0307F65-8304-4FA8-A841-D4D7625411BE}"/>
                </a:ext>
              </a:extLst>
            </p:cNvPr>
            <p:cNvSpPr>
              <a:spLocks noChangeArrowheads="1"/>
            </p:cNvSpPr>
            <p:nvPr>
              <p:extLst>
                <p:ext uri="{386F3935-93C4-4BCD-93E2-E3B085C9AB24}">
                  <p16:designElem xmlns:p16="http://schemas.microsoft.com/office/powerpoint/2015/main" val="1"/>
                </p:ext>
              </p:extLst>
            </p:nvPr>
          </p:nvSpPr>
          <p:spPr bwMode="auto">
            <a:xfrm>
              <a:off x="5196840" y="498348"/>
              <a:ext cx="5861304" cy="5861304"/>
            </a:xfrm>
            <a:prstGeom prst="ellipse">
              <a:avLst/>
            </a:prstGeom>
            <a:solidFill>
              <a:schemeClr val="accent1">
                <a:alpha val="55000"/>
              </a:schemeClr>
            </a:solidFill>
            <a:ln>
              <a:noFill/>
            </a:ln>
          </p:spPr>
        </p:sp>
        <p:sp>
          <p:nvSpPr>
            <p:cNvPr id="10" name="Oval 5">
              <a:extLst>
                <a:ext uri="{FF2B5EF4-FFF2-40B4-BE49-F238E27FC236}">
                  <a16:creationId xmlns:a16="http://schemas.microsoft.com/office/drawing/2014/main" id="{C8B8394C-136F-4E05-A002-D93A5E79CD50}"/>
                </a:ext>
              </a:extLst>
            </p:cNvPr>
            <p:cNvSpPr>
              <a:spLocks noChangeArrowheads="1"/>
            </p:cNvSpPr>
            <p:nvPr>
              <p:extLst>
                <p:ext uri="{386F3935-93C4-4BCD-93E2-E3B085C9AB24}">
                  <p16:designElem xmlns:p16="http://schemas.microsoft.com/office/powerpoint/2015/main" val="1"/>
                </p:ext>
              </p:extLst>
            </p:nvPr>
          </p:nvSpPr>
          <p:spPr bwMode="auto">
            <a:xfrm>
              <a:off x="3165348" y="498348"/>
              <a:ext cx="5861304" cy="5861304"/>
            </a:xfrm>
            <a:prstGeom prst="ellipse">
              <a:avLst/>
            </a:prstGeom>
            <a:solidFill>
              <a:schemeClr val="accent1">
                <a:alpha val="70000"/>
              </a:schemeClr>
            </a:solidFill>
            <a:ln>
              <a:noFill/>
            </a:ln>
          </p:spPr>
        </p:sp>
      </p:grpSp>
      <p:sp>
        <p:nvSpPr>
          <p:cNvPr id="12" name="Rectangle 11" title="ribbon">
            <a:extLst>
              <a:ext uri="{FF2B5EF4-FFF2-40B4-BE49-F238E27FC236}">
                <a16:creationId xmlns:a16="http://schemas.microsoft.com/office/drawing/2014/main" id="{053FB2EE-284F-4C87-AB3D-BBF87A9FAB9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514600"/>
            <a:ext cx="9144000" cy="1828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60BD95BE-2D0F-48B3-9F1E-A7CCE0D8B543}"/>
              </a:ext>
            </a:extLst>
          </p:cNvPr>
          <p:cNvSpPr>
            <a:spLocks noGrp="1"/>
          </p:cNvSpPr>
          <p:nvPr>
            <p:ph type="title"/>
          </p:nvPr>
        </p:nvSpPr>
        <p:spPr>
          <a:xfrm>
            <a:off x="1143000" y="2776538"/>
            <a:ext cx="6858000" cy="1381188"/>
          </a:xfrm>
        </p:spPr>
        <p:txBody>
          <a:bodyPr vert="horz" lIns="91440" tIns="45720" rIns="91440" bIns="45720" rtlCol="0" anchor="ctr">
            <a:normAutofit/>
          </a:bodyPr>
          <a:lstStyle/>
          <a:p>
            <a:r>
              <a:rPr lang="en-US" sz="3500" kern="1200" dirty="0">
                <a:solidFill>
                  <a:schemeClr val="bg2"/>
                </a:solidFill>
                <a:latin typeface="+mj-lt"/>
                <a:ea typeface="+mj-ea"/>
                <a:cs typeface="+mj-cs"/>
              </a:rPr>
              <a:t>Part 2: Model How the Project Works on a Physical Basis (No Money)</a:t>
            </a:r>
          </a:p>
        </p:txBody>
      </p:sp>
    </p:spTree>
    <p:extLst>
      <p:ext uri="{BB962C8B-B14F-4D97-AF65-F5344CB8AC3E}">
        <p14:creationId xmlns:p14="http://schemas.microsoft.com/office/powerpoint/2010/main" val="527589376"/>
      </p:ext>
    </p:extLst>
  </p:cSld>
  <p:clrMapOvr>
    <a:overrideClrMapping bg1="dk1" tx1="lt1" bg2="dk2" tx2="lt2" accent1="accent1" accent2="accent2" accent3="accent3" accent4="accent4" accent5="accent5" accent6="accent6" hlink="hlink" folHlink="folHlink"/>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404040"/>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B0DF90E-6BAD-4E82-8FDF-717C9A357378}"/>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24"/>
            <a:ext cx="9144000" cy="6861324"/>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13">
            <a:extLst>
              <a:ext uri="{FF2B5EF4-FFF2-40B4-BE49-F238E27FC236}">
                <a16:creationId xmlns:a16="http://schemas.microsoft.com/office/drawing/2014/main" id="{13DCC859-0434-4BB8-B6C5-09C88AE698FB}"/>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840065" cy="6858000"/>
          </a:xfrm>
          <a:custGeom>
            <a:avLst/>
            <a:gdLst>
              <a:gd name="connsiteX0" fmla="*/ 0 w 11786754"/>
              <a:gd name="connsiteY0" fmla="*/ 0 h 6858000"/>
              <a:gd name="connsiteX1" fmla="*/ 8610600 w 11786754"/>
              <a:gd name="connsiteY1" fmla="*/ 0 h 6858000"/>
              <a:gd name="connsiteX2" fmla="*/ 11786754 w 11786754"/>
              <a:gd name="connsiteY2" fmla="*/ 6858000 h 6858000"/>
              <a:gd name="connsiteX3" fmla="*/ 0 w 1178675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786754" h="6858000">
                <a:moveTo>
                  <a:pt x="0" y="0"/>
                </a:moveTo>
                <a:lnTo>
                  <a:pt x="8610600" y="0"/>
                </a:lnTo>
                <a:lnTo>
                  <a:pt x="11786754" y="6858000"/>
                </a:lnTo>
                <a:lnTo>
                  <a:pt x="0" y="6858000"/>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Freeform 11">
            <a:extLst>
              <a:ext uri="{FF2B5EF4-FFF2-40B4-BE49-F238E27FC236}">
                <a16:creationId xmlns:a16="http://schemas.microsoft.com/office/drawing/2014/main" id="{08E7ACFB-B791-4C23-8B17-013FEDC09A89}"/>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686050" cy="6858000"/>
          </a:xfrm>
          <a:custGeom>
            <a:avLst/>
            <a:gdLst>
              <a:gd name="connsiteX0" fmla="*/ 0 w 3581400"/>
              <a:gd name="connsiteY0" fmla="*/ 0 h 6858000"/>
              <a:gd name="connsiteX1" fmla="*/ 405246 w 3581400"/>
              <a:gd name="connsiteY1" fmla="*/ 0 h 6858000"/>
              <a:gd name="connsiteX2" fmla="*/ 3581400 w 3581400"/>
              <a:gd name="connsiteY2" fmla="*/ 6858000 h 6858000"/>
              <a:gd name="connsiteX3" fmla="*/ 0 w 3581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581400" h="6858000">
                <a:moveTo>
                  <a:pt x="0" y="0"/>
                </a:moveTo>
                <a:lnTo>
                  <a:pt x="405246" y="0"/>
                </a:lnTo>
                <a:lnTo>
                  <a:pt x="3581400" y="6858000"/>
                </a:lnTo>
                <a:lnTo>
                  <a:pt x="0" y="6858000"/>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aphicFrame>
        <p:nvGraphicFramePr>
          <p:cNvPr id="6" name="Content Placeholder 3"/>
          <p:cNvGraphicFramePr>
            <a:graphicFrameLocks noGrp="1"/>
          </p:cNvGraphicFramePr>
          <p:nvPr>
            <p:ph idx="1"/>
            <p:extLst>
              <p:ext uri="{D42A27DB-BD31-4B8C-83A1-F6EECF244321}">
                <p14:modId xmlns:p14="http://schemas.microsoft.com/office/powerpoint/2010/main" val="2515845969"/>
              </p:ext>
            </p:extLst>
          </p:nvPr>
        </p:nvGraphicFramePr>
        <p:xfrm>
          <a:off x="628650" y="2022475"/>
          <a:ext cx="7886700" cy="41544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a:extLst>
              <a:ext uri="{FF2B5EF4-FFF2-40B4-BE49-F238E27FC236}">
                <a16:creationId xmlns:a16="http://schemas.microsoft.com/office/drawing/2014/main" id="{3CBD3192-053A-4E21-B990-3057073BD526}"/>
              </a:ext>
            </a:extLst>
          </p:cNvPr>
          <p:cNvSpPr>
            <a:spLocks noGrp="1"/>
          </p:cNvSpPr>
          <p:nvPr>
            <p:ph type="title"/>
          </p:nvPr>
        </p:nvSpPr>
        <p:spPr>
          <a:xfrm>
            <a:off x="624751" y="365125"/>
            <a:ext cx="7890527" cy="1325563"/>
          </a:xfrm>
        </p:spPr>
        <p:txBody>
          <a:bodyPr vert="horz" lIns="91440" tIns="45720" rIns="91440" bIns="45720" rtlCol="0" anchor="ctr">
            <a:normAutofit/>
          </a:bodyPr>
          <a:lstStyle/>
          <a:p>
            <a:pPr algn="l"/>
            <a:r>
              <a:rPr lang="en-US" sz="4400" kern="1200" dirty="0">
                <a:solidFill>
                  <a:schemeClr val="tx1"/>
                </a:solidFill>
                <a:latin typeface="+mj-lt"/>
                <a:ea typeface="+mj-ea"/>
                <a:cs typeface="+mj-cs"/>
              </a:rPr>
              <a:t>Capacity, Capacity Utilisation and Volumes</a:t>
            </a:r>
          </a:p>
        </p:txBody>
      </p:sp>
    </p:spTree>
    <p:extLst>
      <p:ext uri="{BB962C8B-B14F-4D97-AF65-F5344CB8AC3E}">
        <p14:creationId xmlns:p14="http://schemas.microsoft.com/office/powerpoint/2010/main" val="3039226152"/>
      </p:ext>
    </p:extLst>
  </p:cSld>
  <p:clrMapOvr>
    <a:overrideClrMapping bg1="dk1" tx1="lt1" bg2="dk2" tx2="lt2" accent1="accent1" accent2="accent2" accent3="accent3" accent4="accent4" accent5="accent5" accent6="accent6" hlink="hlink" folHlink="folHlink"/>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8E89D5E-1885-4160-AC77-CC471DD1D0DB}"/>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47700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3" name="Straight Connector 12">
            <a:extLst>
              <a:ext uri="{FF2B5EF4-FFF2-40B4-BE49-F238E27FC236}">
                <a16:creationId xmlns:a16="http://schemas.microsoft.com/office/drawing/2014/main" id="{550D2BD1-98F9-412D-905B-3A843EF4078B}"/>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571500" y="2971800"/>
            <a:ext cx="0" cy="91440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graphicFrame>
        <p:nvGraphicFramePr>
          <p:cNvPr id="6" name="Content Placeholder 3"/>
          <p:cNvGraphicFramePr>
            <a:graphicFrameLocks noGrp="1"/>
          </p:cNvGraphicFramePr>
          <p:nvPr>
            <p:ph idx="1"/>
            <p:extLst>
              <p:ext uri="{D42A27DB-BD31-4B8C-83A1-F6EECF244321}">
                <p14:modId xmlns:p14="http://schemas.microsoft.com/office/powerpoint/2010/main" val="1703550925"/>
              </p:ext>
            </p:extLst>
          </p:nvPr>
        </p:nvGraphicFramePr>
        <p:xfrm>
          <a:off x="3960018" y="642938"/>
          <a:ext cx="4701779" cy="55721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a:extLst>
              <a:ext uri="{FF2B5EF4-FFF2-40B4-BE49-F238E27FC236}">
                <a16:creationId xmlns:a16="http://schemas.microsoft.com/office/drawing/2014/main" id="{A50AB53B-8D9E-4A20-AC84-5B6072DF316F}"/>
              </a:ext>
            </a:extLst>
          </p:cNvPr>
          <p:cNvSpPr>
            <a:spLocks noGrp="1"/>
          </p:cNvSpPr>
          <p:nvPr>
            <p:ph type="title"/>
          </p:nvPr>
        </p:nvSpPr>
        <p:spPr>
          <a:xfrm>
            <a:off x="707457" y="712269"/>
            <a:ext cx="2528249" cy="5502264"/>
          </a:xfrm>
        </p:spPr>
        <p:txBody>
          <a:bodyPr vert="horz" lIns="91440" tIns="45720" rIns="91440" bIns="45720" rtlCol="0" anchor="ctr">
            <a:normAutofit/>
          </a:bodyPr>
          <a:lstStyle/>
          <a:p>
            <a:pPr algn="l"/>
            <a:r>
              <a:rPr lang="en-US" sz="4400" kern="1200" dirty="0">
                <a:solidFill>
                  <a:srgbClr val="FFFFFF"/>
                </a:solidFill>
                <a:latin typeface="+mj-lt"/>
                <a:ea typeface="+mj-ea"/>
                <a:cs typeface="+mj-cs"/>
              </a:rPr>
              <a:t>Level of Detail and Sources of Data</a:t>
            </a:r>
          </a:p>
        </p:txBody>
      </p:sp>
    </p:spTree>
    <p:extLst>
      <p:ext uri="{BB962C8B-B14F-4D97-AF65-F5344CB8AC3E}">
        <p14:creationId xmlns:p14="http://schemas.microsoft.com/office/powerpoint/2010/main" val="259301012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8E89D5E-1885-4160-AC77-CC471DD1D0DB}"/>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47700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3" name="Straight Connector 12">
            <a:extLst>
              <a:ext uri="{FF2B5EF4-FFF2-40B4-BE49-F238E27FC236}">
                <a16:creationId xmlns:a16="http://schemas.microsoft.com/office/drawing/2014/main" id="{550D2BD1-98F9-412D-905B-3A843EF4078B}"/>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571500" y="2971800"/>
            <a:ext cx="0" cy="91440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graphicFrame>
        <p:nvGraphicFramePr>
          <p:cNvPr id="6" name="Content Placeholder 3"/>
          <p:cNvGraphicFramePr>
            <a:graphicFrameLocks noGrp="1"/>
          </p:cNvGraphicFramePr>
          <p:nvPr>
            <p:ph idx="1"/>
            <p:extLst>
              <p:ext uri="{D42A27DB-BD31-4B8C-83A1-F6EECF244321}">
                <p14:modId xmlns:p14="http://schemas.microsoft.com/office/powerpoint/2010/main" val="3586035620"/>
              </p:ext>
            </p:extLst>
          </p:nvPr>
        </p:nvGraphicFramePr>
        <p:xfrm>
          <a:off x="3960018" y="642938"/>
          <a:ext cx="4701779" cy="55721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a:extLst>
              <a:ext uri="{FF2B5EF4-FFF2-40B4-BE49-F238E27FC236}">
                <a16:creationId xmlns:a16="http://schemas.microsoft.com/office/drawing/2014/main" id="{1E4FEF69-EB36-4E27-82DA-A744F3F2271C}"/>
              </a:ext>
            </a:extLst>
          </p:cNvPr>
          <p:cNvSpPr>
            <a:spLocks noGrp="1"/>
          </p:cNvSpPr>
          <p:nvPr>
            <p:ph type="title"/>
          </p:nvPr>
        </p:nvSpPr>
        <p:spPr>
          <a:xfrm>
            <a:off x="707457" y="712269"/>
            <a:ext cx="2528249" cy="5502264"/>
          </a:xfrm>
        </p:spPr>
        <p:txBody>
          <a:bodyPr vert="horz" lIns="91440" tIns="45720" rIns="91440" bIns="45720" rtlCol="0" anchor="ctr">
            <a:normAutofit/>
          </a:bodyPr>
          <a:lstStyle/>
          <a:p>
            <a:pPr algn="l"/>
            <a:r>
              <a:rPr lang="en-US" sz="4400" kern="1200" dirty="0">
                <a:solidFill>
                  <a:srgbClr val="FFFFFF"/>
                </a:solidFill>
                <a:latin typeface="+mj-lt"/>
                <a:ea typeface="+mj-ea"/>
                <a:cs typeface="+mj-cs"/>
              </a:rPr>
              <a:t>Don’t Mix Up Scenarios in the Core Model</a:t>
            </a:r>
          </a:p>
        </p:txBody>
      </p:sp>
    </p:spTree>
    <p:extLst>
      <p:ext uri="{BB962C8B-B14F-4D97-AF65-F5344CB8AC3E}">
        <p14:creationId xmlns:p14="http://schemas.microsoft.com/office/powerpoint/2010/main" val="292506268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rgbClr val="404040"/>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B0DF90E-6BAD-4E82-8FDF-717C9A357378}"/>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24"/>
            <a:ext cx="9144000" cy="6861324"/>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13">
            <a:extLst>
              <a:ext uri="{FF2B5EF4-FFF2-40B4-BE49-F238E27FC236}">
                <a16:creationId xmlns:a16="http://schemas.microsoft.com/office/drawing/2014/main" id="{13DCC859-0434-4BB8-B6C5-09C88AE698FB}"/>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840065" cy="6858000"/>
          </a:xfrm>
          <a:custGeom>
            <a:avLst/>
            <a:gdLst>
              <a:gd name="connsiteX0" fmla="*/ 0 w 11786754"/>
              <a:gd name="connsiteY0" fmla="*/ 0 h 6858000"/>
              <a:gd name="connsiteX1" fmla="*/ 8610600 w 11786754"/>
              <a:gd name="connsiteY1" fmla="*/ 0 h 6858000"/>
              <a:gd name="connsiteX2" fmla="*/ 11786754 w 11786754"/>
              <a:gd name="connsiteY2" fmla="*/ 6858000 h 6858000"/>
              <a:gd name="connsiteX3" fmla="*/ 0 w 1178675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786754" h="6858000">
                <a:moveTo>
                  <a:pt x="0" y="0"/>
                </a:moveTo>
                <a:lnTo>
                  <a:pt x="8610600" y="0"/>
                </a:lnTo>
                <a:lnTo>
                  <a:pt x="11786754" y="6858000"/>
                </a:lnTo>
                <a:lnTo>
                  <a:pt x="0" y="6858000"/>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Freeform 11">
            <a:extLst>
              <a:ext uri="{FF2B5EF4-FFF2-40B4-BE49-F238E27FC236}">
                <a16:creationId xmlns:a16="http://schemas.microsoft.com/office/drawing/2014/main" id="{08E7ACFB-B791-4C23-8B17-013FEDC09A89}"/>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686050" cy="6858000"/>
          </a:xfrm>
          <a:custGeom>
            <a:avLst/>
            <a:gdLst>
              <a:gd name="connsiteX0" fmla="*/ 0 w 3581400"/>
              <a:gd name="connsiteY0" fmla="*/ 0 h 6858000"/>
              <a:gd name="connsiteX1" fmla="*/ 405246 w 3581400"/>
              <a:gd name="connsiteY1" fmla="*/ 0 h 6858000"/>
              <a:gd name="connsiteX2" fmla="*/ 3581400 w 3581400"/>
              <a:gd name="connsiteY2" fmla="*/ 6858000 h 6858000"/>
              <a:gd name="connsiteX3" fmla="*/ 0 w 3581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581400" h="6858000">
                <a:moveTo>
                  <a:pt x="0" y="0"/>
                </a:moveTo>
                <a:lnTo>
                  <a:pt x="405246" y="0"/>
                </a:lnTo>
                <a:lnTo>
                  <a:pt x="3581400" y="6858000"/>
                </a:lnTo>
                <a:lnTo>
                  <a:pt x="0" y="6858000"/>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aphicFrame>
        <p:nvGraphicFramePr>
          <p:cNvPr id="6" name="Content Placeholder 3"/>
          <p:cNvGraphicFramePr>
            <a:graphicFrameLocks noGrp="1"/>
          </p:cNvGraphicFramePr>
          <p:nvPr>
            <p:ph idx="1"/>
            <p:extLst>
              <p:ext uri="{D42A27DB-BD31-4B8C-83A1-F6EECF244321}">
                <p14:modId xmlns:p14="http://schemas.microsoft.com/office/powerpoint/2010/main" val="2314016813"/>
              </p:ext>
            </p:extLst>
          </p:nvPr>
        </p:nvGraphicFramePr>
        <p:xfrm>
          <a:off x="628650" y="2022475"/>
          <a:ext cx="7886700" cy="41544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a:extLst>
              <a:ext uri="{FF2B5EF4-FFF2-40B4-BE49-F238E27FC236}">
                <a16:creationId xmlns:a16="http://schemas.microsoft.com/office/drawing/2014/main" id="{47FF31F6-2A24-41F1-9264-364D58DF09CB}"/>
              </a:ext>
            </a:extLst>
          </p:cNvPr>
          <p:cNvSpPr>
            <a:spLocks noGrp="1"/>
          </p:cNvSpPr>
          <p:nvPr>
            <p:ph type="title"/>
          </p:nvPr>
        </p:nvSpPr>
        <p:spPr>
          <a:xfrm>
            <a:off x="624751" y="365125"/>
            <a:ext cx="7890527" cy="1325563"/>
          </a:xfrm>
        </p:spPr>
        <p:txBody>
          <a:bodyPr vert="horz" lIns="91440" tIns="45720" rIns="91440" bIns="45720" rtlCol="0" anchor="ctr">
            <a:normAutofit/>
          </a:bodyPr>
          <a:lstStyle/>
          <a:p>
            <a:pPr algn="l"/>
            <a:r>
              <a:rPr lang="en-US" sz="4400" kern="1200" dirty="0">
                <a:solidFill>
                  <a:schemeClr val="tx1"/>
                </a:solidFill>
                <a:latin typeface="+mj-lt"/>
                <a:ea typeface="+mj-ea"/>
                <a:cs typeface="+mj-cs"/>
              </a:rPr>
              <a:t>Set-up Assumptions with Model Dates</a:t>
            </a:r>
          </a:p>
        </p:txBody>
      </p:sp>
    </p:spTree>
    <p:extLst>
      <p:ext uri="{BB962C8B-B14F-4D97-AF65-F5344CB8AC3E}">
        <p14:creationId xmlns:p14="http://schemas.microsoft.com/office/powerpoint/2010/main" val="1068010274"/>
      </p:ext>
    </p:extLst>
  </p:cSld>
  <p:clrMapOvr>
    <a:overrideClrMapping bg1="dk1" tx1="lt1" bg2="dk2" tx2="lt2" accent1="accent1" accent2="accent2" accent3="accent3" accent4="accent4" accent5="accent5" accent6="accent6" hlink="hlink" folHlink="folHlink"/>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8E89D5E-1885-4160-AC77-CC471DD1D0DB}"/>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47700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3" name="Straight Connector 12">
            <a:extLst>
              <a:ext uri="{FF2B5EF4-FFF2-40B4-BE49-F238E27FC236}">
                <a16:creationId xmlns:a16="http://schemas.microsoft.com/office/drawing/2014/main" id="{550D2BD1-98F9-412D-905B-3A843EF4078B}"/>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571500" y="2971800"/>
            <a:ext cx="0" cy="91440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graphicFrame>
        <p:nvGraphicFramePr>
          <p:cNvPr id="6" name="Content Placeholder 1"/>
          <p:cNvGraphicFramePr>
            <a:graphicFrameLocks noGrp="1"/>
          </p:cNvGraphicFramePr>
          <p:nvPr>
            <p:ph idx="1"/>
            <p:extLst>
              <p:ext uri="{D42A27DB-BD31-4B8C-83A1-F6EECF244321}">
                <p14:modId xmlns:p14="http://schemas.microsoft.com/office/powerpoint/2010/main" val="2797321840"/>
              </p:ext>
            </p:extLst>
          </p:nvPr>
        </p:nvGraphicFramePr>
        <p:xfrm>
          <a:off x="3612962" y="642938"/>
          <a:ext cx="5048835" cy="557159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a:extLst>
              <a:ext uri="{FF2B5EF4-FFF2-40B4-BE49-F238E27FC236}">
                <a16:creationId xmlns:a16="http://schemas.microsoft.com/office/drawing/2014/main" id="{9660335B-72C0-45B9-B4AD-8D8236DEC9A8}"/>
              </a:ext>
            </a:extLst>
          </p:cNvPr>
          <p:cNvSpPr>
            <a:spLocks noGrp="1"/>
          </p:cNvSpPr>
          <p:nvPr>
            <p:ph type="title"/>
          </p:nvPr>
        </p:nvSpPr>
        <p:spPr>
          <a:xfrm>
            <a:off x="707457" y="712269"/>
            <a:ext cx="2528249" cy="5502264"/>
          </a:xfrm>
        </p:spPr>
        <p:txBody>
          <a:bodyPr vert="horz" lIns="91440" tIns="45720" rIns="91440" bIns="45720" rtlCol="0" anchor="ctr">
            <a:normAutofit/>
          </a:bodyPr>
          <a:lstStyle/>
          <a:p>
            <a:pPr algn="l"/>
            <a:r>
              <a:rPr lang="en-US" sz="4400" kern="1200" dirty="0">
                <a:solidFill>
                  <a:srgbClr val="FFFFFF"/>
                </a:solidFill>
                <a:latin typeface="+mj-lt"/>
                <a:ea typeface="+mj-ea"/>
                <a:cs typeface="+mj-cs"/>
              </a:rPr>
              <a:t>Excel Functions</a:t>
            </a:r>
          </a:p>
        </p:txBody>
      </p:sp>
      <p:sp>
        <p:nvSpPr>
          <p:cNvPr id="4" name="Slide Number Placeholder 3">
            <a:extLst>
              <a:ext uri="{FF2B5EF4-FFF2-40B4-BE49-F238E27FC236}">
                <a16:creationId xmlns:a16="http://schemas.microsoft.com/office/drawing/2014/main" id="{F390C505-3B9C-42A6-BB8E-7C10195D0657}"/>
              </a:ext>
            </a:extLst>
          </p:cNvPr>
          <p:cNvSpPr>
            <a:spLocks noGrp="1"/>
          </p:cNvSpPr>
          <p:nvPr>
            <p:ph type="sldNum" sz="quarter" idx="12"/>
          </p:nvPr>
        </p:nvSpPr>
        <p:spPr>
          <a:xfrm>
            <a:off x="6457950" y="6356350"/>
            <a:ext cx="2057400" cy="365125"/>
          </a:xfrm>
        </p:spPr>
        <p:txBody>
          <a:bodyPr vert="horz" lIns="91440" tIns="45720" rIns="91440" bIns="45720" rtlCol="0" anchor="ctr">
            <a:normAutofit/>
          </a:bodyPr>
          <a:lstStyle/>
          <a:p>
            <a:pPr algn="r" defTabSz="914400">
              <a:spcAft>
                <a:spcPts val="600"/>
              </a:spcAft>
            </a:pPr>
            <a:fld id="{0C3A1854-6B63-4059-B360-A3C4972BF0FC}" type="slidenum">
              <a:rPr lang="en-US" altLang="ko-KR" sz="1200">
                <a:solidFill>
                  <a:schemeClr val="tx1"/>
                </a:solidFill>
              </a:rPr>
              <a:pPr algn="r" defTabSz="914400">
                <a:spcAft>
                  <a:spcPts val="600"/>
                </a:spcAft>
              </a:pPr>
              <a:t>57</a:t>
            </a:fld>
            <a:endParaRPr lang="en-US" altLang="ko-KR" sz="1200" dirty="0">
              <a:solidFill>
                <a:schemeClr val="tx1"/>
              </a:solidFill>
            </a:endParaRPr>
          </a:p>
        </p:txBody>
      </p:sp>
    </p:spTree>
    <p:extLst>
      <p:ext uri="{BB962C8B-B14F-4D97-AF65-F5344CB8AC3E}">
        <p14:creationId xmlns:p14="http://schemas.microsoft.com/office/powerpoint/2010/main" val="352929364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3136B36-BB61-437E-82CB-BE6252F3BDD1}"/>
              </a:ext>
            </a:extLst>
          </p:cNvPr>
          <p:cNvSpPr>
            <a:spLocks noGrp="1"/>
          </p:cNvSpPr>
          <p:nvPr>
            <p:ph idx="1"/>
          </p:nvPr>
        </p:nvSpPr>
        <p:spPr/>
        <p:txBody>
          <a:bodyPr/>
          <a:lstStyle/>
          <a:p>
            <a:r>
              <a:rPr lang="en-US" dirty="0"/>
              <a:t>Don’t use VLOOKUP, HLOOKUP or INDEX/MATCH with models that have a time line.  Instead, use the LOOKUP function with an entire row as illustrated below:</a:t>
            </a:r>
          </a:p>
          <a:p>
            <a:endParaRPr lang="en-US" dirty="0"/>
          </a:p>
        </p:txBody>
      </p:sp>
      <p:sp>
        <p:nvSpPr>
          <p:cNvPr id="3" name="Title 2">
            <a:extLst>
              <a:ext uri="{FF2B5EF4-FFF2-40B4-BE49-F238E27FC236}">
                <a16:creationId xmlns:a16="http://schemas.microsoft.com/office/drawing/2014/main" id="{07844DB1-9094-464C-B7B8-2FE3BF2114D7}"/>
              </a:ext>
            </a:extLst>
          </p:cNvPr>
          <p:cNvSpPr>
            <a:spLocks noGrp="1"/>
          </p:cNvSpPr>
          <p:nvPr>
            <p:ph type="title"/>
          </p:nvPr>
        </p:nvSpPr>
        <p:spPr/>
        <p:txBody>
          <a:bodyPr/>
          <a:lstStyle/>
          <a:p>
            <a:r>
              <a:rPr lang="en-US" dirty="0"/>
              <a:t>Use of LOOKUP Function</a:t>
            </a:r>
          </a:p>
        </p:txBody>
      </p:sp>
      <p:sp>
        <p:nvSpPr>
          <p:cNvPr id="4" name="Slide Number Placeholder 3">
            <a:extLst>
              <a:ext uri="{FF2B5EF4-FFF2-40B4-BE49-F238E27FC236}">
                <a16:creationId xmlns:a16="http://schemas.microsoft.com/office/drawing/2014/main" id="{8F7FD96E-A9E8-4A99-B931-470E97DA4C16}"/>
              </a:ext>
            </a:extLst>
          </p:cNvPr>
          <p:cNvSpPr>
            <a:spLocks noGrp="1"/>
          </p:cNvSpPr>
          <p:nvPr>
            <p:ph type="sldNum" sz="quarter" idx="12"/>
          </p:nvPr>
        </p:nvSpPr>
        <p:spPr/>
        <p:txBody>
          <a:bodyPr/>
          <a:lstStyle/>
          <a:p>
            <a:pPr algn="ctr"/>
            <a:fld id="{0C3A1854-6B63-4059-B360-A3C4972BF0FC}" type="slidenum">
              <a:rPr lang="ko-KR" altLang="en-US" smtClean="0"/>
              <a:pPr algn="ctr"/>
              <a:t>58</a:t>
            </a:fld>
            <a:endParaRPr lang="ko-KR" altLang="en-US" dirty="0"/>
          </a:p>
        </p:txBody>
      </p:sp>
      <p:pic>
        <p:nvPicPr>
          <p:cNvPr id="5" name="Picture 4">
            <a:extLst>
              <a:ext uri="{FF2B5EF4-FFF2-40B4-BE49-F238E27FC236}">
                <a16:creationId xmlns:a16="http://schemas.microsoft.com/office/drawing/2014/main" id="{35105D3C-079C-4C48-B7A4-0A53E0CBAD60}"/>
              </a:ext>
            </a:extLst>
          </p:cNvPr>
          <p:cNvPicPr>
            <a:picLocks noChangeAspect="1"/>
          </p:cNvPicPr>
          <p:nvPr/>
        </p:nvPicPr>
        <p:blipFill>
          <a:blip r:embed="rId2"/>
          <a:stretch>
            <a:fillRect/>
          </a:stretch>
        </p:blipFill>
        <p:spPr>
          <a:xfrm>
            <a:off x="427382" y="3140240"/>
            <a:ext cx="7851938" cy="3519375"/>
          </a:xfrm>
          <a:prstGeom prst="rect">
            <a:avLst/>
          </a:prstGeom>
        </p:spPr>
      </p:pic>
    </p:spTree>
    <p:extLst>
      <p:ext uri="{BB962C8B-B14F-4D97-AF65-F5344CB8AC3E}">
        <p14:creationId xmlns:p14="http://schemas.microsoft.com/office/powerpoint/2010/main" val="30584684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8E89D5E-1885-4160-AC77-CC471DD1D0DB}"/>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47700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3" name="Straight Connector 12">
            <a:extLst>
              <a:ext uri="{FF2B5EF4-FFF2-40B4-BE49-F238E27FC236}">
                <a16:creationId xmlns:a16="http://schemas.microsoft.com/office/drawing/2014/main" id="{550D2BD1-98F9-412D-905B-3A843EF4078B}"/>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571500" y="2971800"/>
            <a:ext cx="0" cy="91440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graphicFrame>
        <p:nvGraphicFramePr>
          <p:cNvPr id="6" name="Content Placeholder 3"/>
          <p:cNvGraphicFramePr>
            <a:graphicFrameLocks noGrp="1"/>
          </p:cNvGraphicFramePr>
          <p:nvPr>
            <p:ph idx="1"/>
            <p:extLst>
              <p:ext uri="{D42A27DB-BD31-4B8C-83A1-F6EECF244321}">
                <p14:modId xmlns:p14="http://schemas.microsoft.com/office/powerpoint/2010/main" val="103588553"/>
              </p:ext>
            </p:extLst>
          </p:nvPr>
        </p:nvGraphicFramePr>
        <p:xfrm>
          <a:off x="3960018" y="642938"/>
          <a:ext cx="4701779" cy="55721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a:extLst>
              <a:ext uri="{FF2B5EF4-FFF2-40B4-BE49-F238E27FC236}">
                <a16:creationId xmlns:a16="http://schemas.microsoft.com/office/drawing/2014/main" id="{3C110881-1FDC-4E02-B4B1-34BC0FECBBA0}"/>
              </a:ext>
            </a:extLst>
          </p:cNvPr>
          <p:cNvSpPr>
            <a:spLocks noGrp="1"/>
          </p:cNvSpPr>
          <p:nvPr>
            <p:ph type="title"/>
          </p:nvPr>
        </p:nvSpPr>
        <p:spPr>
          <a:xfrm>
            <a:off x="707457" y="712269"/>
            <a:ext cx="2528249" cy="5502264"/>
          </a:xfrm>
        </p:spPr>
        <p:txBody>
          <a:bodyPr vert="horz" lIns="91440" tIns="45720" rIns="91440" bIns="45720" rtlCol="0" anchor="ctr">
            <a:normAutofit/>
          </a:bodyPr>
          <a:lstStyle/>
          <a:p>
            <a:pPr algn="l"/>
            <a:r>
              <a:rPr lang="en-US" sz="3400" kern="1200" dirty="0">
                <a:solidFill>
                  <a:srgbClr val="FFFFFF"/>
                </a:solidFill>
                <a:latin typeface="+mj-lt"/>
                <a:ea typeface="+mj-ea"/>
                <a:cs typeface="+mj-cs"/>
              </a:rPr>
              <a:t>Get the LOOKUP INTERPOLATE Function</a:t>
            </a:r>
          </a:p>
        </p:txBody>
      </p:sp>
    </p:spTree>
    <p:extLst>
      <p:ext uri="{BB962C8B-B14F-4D97-AF65-F5344CB8AC3E}">
        <p14:creationId xmlns:p14="http://schemas.microsoft.com/office/powerpoint/2010/main" val="18054139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tint val="95000"/>
            <a:satMod val="170000"/>
          </a:schemeClr>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CE06232-69FD-453D-8EB2-706087A9021A}"/>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86295" y="-2"/>
            <a:ext cx="5157705" cy="685800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Content Placeholder 1">
            <a:extLst>
              <a:ext uri="{FF2B5EF4-FFF2-40B4-BE49-F238E27FC236}">
                <a16:creationId xmlns:a16="http://schemas.microsoft.com/office/drawing/2014/main" id="{802D6E00-0947-401B-99FA-E8F590B63439}"/>
              </a:ext>
            </a:extLst>
          </p:cNvPr>
          <p:cNvSpPr>
            <a:spLocks noGrp="1"/>
          </p:cNvSpPr>
          <p:nvPr>
            <p:ph idx="1"/>
          </p:nvPr>
        </p:nvSpPr>
        <p:spPr>
          <a:xfrm>
            <a:off x="4536886" y="802638"/>
            <a:ext cx="4056522" cy="5252722"/>
          </a:xfrm>
        </p:spPr>
        <p:txBody>
          <a:bodyPr vert="horz" lIns="91440" tIns="45720" rIns="91440" bIns="45720" rtlCol="0" anchor="ctr">
            <a:normAutofit/>
          </a:bodyPr>
          <a:lstStyle/>
          <a:p>
            <a:r>
              <a:rPr lang="en-US" sz="1900" dirty="0">
                <a:solidFill>
                  <a:schemeClr val="bg1"/>
                </a:solidFill>
                <a:latin typeface="+mn-lt"/>
                <a:cs typeface="+mn-cs"/>
              </a:rPr>
              <a:t>Review the general finance theory and the model structure before equations.</a:t>
            </a:r>
          </a:p>
          <a:p>
            <a:pPr lvl="1"/>
            <a:r>
              <a:rPr lang="en-US" sz="1900" dirty="0">
                <a:solidFill>
                  <a:schemeClr val="bg1"/>
                </a:solidFill>
                <a:latin typeface="+mn-lt"/>
                <a:cs typeface="+mn-cs"/>
              </a:rPr>
              <a:t>Review ideas with power point slides in Video. Do this because modelling is not useful unless understand the project finance concept.</a:t>
            </a:r>
          </a:p>
          <a:p>
            <a:pPr lvl="1"/>
            <a:r>
              <a:rPr lang="en-US" sz="1900" dirty="0">
                <a:solidFill>
                  <a:schemeClr val="bg1"/>
                </a:solidFill>
                <a:latin typeface="+mn-lt"/>
                <a:cs typeface="+mn-cs"/>
              </a:rPr>
              <a:t>Project Finance structure discussed in Video and you enter the structure of the model – you stop watching the Video and do work yourself.</a:t>
            </a:r>
          </a:p>
          <a:p>
            <a:pPr lvl="1"/>
            <a:r>
              <a:rPr lang="en-US" sz="1900" dirty="0">
                <a:solidFill>
                  <a:schemeClr val="bg1"/>
                </a:solidFill>
                <a:latin typeface="+mn-lt"/>
                <a:cs typeface="+mn-cs"/>
              </a:rPr>
              <a:t>Next Video works through financial model equations.  After watching the video, you enter the equations.  You can use the exercise file.</a:t>
            </a:r>
          </a:p>
        </p:txBody>
      </p:sp>
      <p:sp>
        <p:nvSpPr>
          <p:cNvPr id="3" name="Title 2">
            <a:extLst>
              <a:ext uri="{FF2B5EF4-FFF2-40B4-BE49-F238E27FC236}">
                <a16:creationId xmlns:a16="http://schemas.microsoft.com/office/drawing/2014/main" id="{069FF3CD-D75F-4BAF-9609-2D76F7A5581D}"/>
              </a:ext>
            </a:extLst>
          </p:cNvPr>
          <p:cNvSpPr>
            <a:spLocks noGrp="1"/>
          </p:cNvSpPr>
          <p:nvPr>
            <p:ph type="title"/>
          </p:nvPr>
        </p:nvSpPr>
        <p:spPr>
          <a:xfrm>
            <a:off x="208723" y="1898373"/>
            <a:ext cx="3419060" cy="2246243"/>
          </a:xfrm>
          <a:solidFill>
            <a:schemeClr val="bg1">
              <a:alpha val="50000"/>
            </a:schemeClr>
          </a:solidFill>
          <a:ln w="25400" cap="sq">
            <a:solidFill>
              <a:schemeClr val="tx1"/>
            </a:solidFill>
            <a:miter lim="800000"/>
          </a:ln>
        </p:spPr>
        <p:txBody>
          <a:bodyPr vert="horz" lIns="91440" tIns="45720" rIns="91440" bIns="45720" rtlCol="0" anchor="ctr">
            <a:noAutofit/>
          </a:bodyPr>
          <a:lstStyle/>
          <a:p>
            <a:r>
              <a:rPr lang="en-US" sz="4800" b="1" kern="1200" dirty="0">
                <a:latin typeface="+mj-lt"/>
                <a:ea typeface="+mj-ea"/>
                <a:cs typeface="+mj-cs"/>
              </a:rPr>
              <a:t>On-Line Teaching Style</a:t>
            </a:r>
          </a:p>
        </p:txBody>
      </p:sp>
      <p:sp>
        <p:nvSpPr>
          <p:cNvPr id="4" name="Slide Number Placeholder 3">
            <a:extLst>
              <a:ext uri="{FF2B5EF4-FFF2-40B4-BE49-F238E27FC236}">
                <a16:creationId xmlns:a16="http://schemas.microsoft.com/office/drawing/2014/main" id="{CF3F3E0F-7540-4842-9CC6-F9BC2AD45069}"/>
              </a:ext>
            </a:extLst>
          </p:cNvPr>
          <p:cNvSpPr>
            <a:spLocks noGrp="1"/>
          </p:cNvSpPr>
          <p:nvPr>
            <p:ph type="sldNum" sz="quarter" idx="12"/>
          </p:nvPr>
        </p:nvSpPr>
        <p:spPr>
          <a:xfrm>
            <a:off x="7931380" y="6270771"/>
            <a:ext cx="583969" cy="365125"/>
          </a:xfrm>
        </p:spPr>
        <p:txBody>
          <a:bodyPr vert="horz" lIns="91440" tIns="45720" rIns="91440" bIns="45720" rtlCol="0" anchor="ctr">
            <a:normAutofit/>
          </a:bodyPr>
          <a:lstStyle/>
          <a:p>
            <a:pPr algn="r" defTabSz="914400">
              <a:spcAft>
                <a:spcPts val="600"/>
              </a:spcAft>
            </a:pPr>
            <a:fld id="{0C3A1854-6B63-4059-B360-A3C4972BF0FC}" type="slidenum">
              <a:rPr lang="en-US" altLang="ko-KR" sz="900">
                <a:solidFill>
                  <a:schemeClr val="tx1">
                    <a:tint val="75000"/>
                  </a:schemeClr>
                </a:solidFill>
              </a:rPr>
              <a:pPr algn="r" defTabSz="914400">
                <a:spcAft>
                  <a:spcPts val="600"/>
                </a:spcAft>
              </a:pPr>
              <a:t>6</a:t>
            </a:fld>
            <a:endParaRPr lang="en-US" altLang="ko-KR" sz="900" dirty="0">
              <a:solidFill>
                <a:schemeClr val="tx1">
                  <a:tint val="75000"/>
                </a:schemeClr>
              </a:solidFill>
            </a:endParaRPr>
          </a:p>
        </p:txBody>
      </p:sp>
    </p:spTree>
    <p:extLst>
      <p:ext uri="{BB962C8B-B14F-4D97-AF65-F5344CB8AC3E}">
        <p14:creationId xmlns:p14="http://schemas.microsoft.com/office/powerpoint/2010/main" val="380354374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E774AC8-31B6-4A23-AD19-ADA89D85F27C}"/>
              </a:ext>
            </a:extLst>
          </p:cNvPr>
          <p:cNvSpPr>
            <a:spLocks noGrp="1"/>
          </p:cNvSpPr>
          <p:nvPr>
            <p:ph idx="1"/>
          </p:nvPr>
        </p:nvSpPr>
        <p:spPr/>
        <p:txBody>
          <a:bodyPr/>
          <a:lstStyle/>
          <a:p>
            <a:r>
              <a:rPr lang="en-US" dirty="0"/>
              <a:t>How does the project work – use the example of volumes in traffic cases. Use LOOKUP and LOOKUP_INTERPOLATE</a:t>
            </a:r>
          </a:p>
          <a:p>
            <a:endParaRPr lang="en-US" dirty="0"/>
          </a:p>
        </p:txBody>
      </p:sp>
      <p:sp>
        <p:nvSpPr>
          <p:cNvPr id="3" name="Title 2">
            <a:extLst>
              <a:ext uri="{FF2B5EF4-FFF2-40B4-BE49-F238E27FC236}">
                <a16:creationId xmlns:a16="http://schemas.microsoft.com/office/drawing/2014/main" id="{F6B9B350-07C0-4D04-BD37-D144ABEF4A8D}"/>
              </a:ext>
            </a:extLst>
          </p:cNvPr>
          <p:cNvSpPr>
            <a:spLocks noGrp="1"/>
          </p:cNvSpPr>
          <p:nvPr>
            <p:ph type="title"/>
          </p:nvPr>
        </p:nvSpPr>
        <p:spPr/>
        <p:txBody>
          <a:bodyPr>
            <a:normAutofit fontScale="90000"/>
          </a:bodyPr>
          <a:lstStyle/>
          <a:p>
            <a:r>
              <a:rPr lang="en-US" dirty="0"/>
              <a:t>Enter Volumes and Capacity in the Model with Scenarios</a:t>
            </a:r>
          </a:p>
        </p:txBody>
      </p:sp>
      <p:sp>
        <p:nvSpPr>
          <p:cNvPr id="4" name="Slide Number Placeholder 3">
            <a:extLst>
              <a:ext uri="{FF2B5EF4-FFF2-40B4-BE49-F238E27FC236}">
                <a16:creationId xmlns:a16="http://schemas.microsoft.com/office/drawing/2014/main" id="{DCFC3DE3-F7EC-45E5-9AB1-9AF7DD1BC165}"/>
              </a:ext>
            </a:extLst>
          </p:cNvPr>
          <p:cNvSpPr>
            <a:spLocks noGrp="1"/>
          </p:cNvSpPr>
          <p:nvPr>
            <p:ph type="sldNum" sz="quarter" idx="12"/>
          </p:nvPr>
        </p:nvSpPr>
        <p:spPr/>
        <p:txBody>
          <a:bodyPr/>
          <a:lstStyle/>
          <a:p>
            <a:pPr algn="ctr"/>
            <a:fld id="{0C3A1854-6B63-4059-B360-A3C4972BF0FC}" type="slidenum">
              <a:rPr lang="ko-KR" altLang="en-US" smtClean="0"/>
              <a:pPr algn="ctr"/>
              <a:t>60</a:t>
            </a:fld>
            <a:endParaRPr lang="ko-KR" altLang="en-US" dirty="0"/>
          </a:p>
        </p:txBody>
      </p:sp>
      <p:pic>
        <p:nvPicPr>
          <p:cNvPr id="5" name="Picture 4">
            <a:extLst>
              <a:ext uri="{FF2B5EF4-FFF2-40B4-BE49-F238E27FC236}">
                <a16:creationId xmlns:a16="http://schemas.microsoft.com/office/drawing/2014/main" id="{AE6A69E5-1B5A-4352-B1F4-35C79F185B6F}"/>
              </a:ext>
            </a:extLst>
          </p:cNvPr>
          <p:cNvPicPr>
            <a:picLocks noChangeAspect="1"/>
          </p:cNvPicPr>
          <p:nvPr/>
        </p:nvPicPr>
        <p:blipFill>
          <a:blip r:embed="rId2"/>
          <a:stretch>
            <a:fillRect/>
          </a:stretch>
        </p:blipFill>
        <p:spPr>
          <a:xfrm>
            <a:off x="386499" y="2765347"/>
            <a:ext cx="7824247" cy="3206819"/>
          </a:xfrm>
          <a:prstGeom prst="rect">
            <a:avLst/>
          </a:prstGeom>
        </p:spPr>
      </p:pic>
    </p:spTree>
    <p:extLst>
      <p:ext uri="{BB962C8B-B14F-4D97-AF65-F5344CB8AC3E}">
        <p14:creationId xmlns:p14="http://schemas.microsoft.com/office/powerpoint/2010/main" val="409600357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6474002-14BC-47A2-8A82-D2FE1B18C81E}"/>
              </a:ext>
            </a:extLst>
          </p:cNvPr>
          <p:cNvSpPr>
            <a:spLocks noGrp="1"/>
          </p:cNvSpPr>
          <p:nvPr>
            <p:ph idx="1"/>
          </p:nvPr>
        </p:nvSpPr>
        <p:spPr>
          <a:xfrm>
            <a:off x="732344" y="1025986"/>
            <a:ext cx="7902608" cy="4913771"/>
          </a:xfrm>
        </p:spPr>
        <p:txBody>
          <a:bodyPr/>
          <a:lstStyle/>
          <a:p>
            <a:r>
              <a:rPr lang="en-US" dirty="0"/>
              <a:t>Show the assumptions in one column and put operations before financing, not like this example.</a:t>
            </a:r>
          </a:p>
          <a:p>
            <a:endParaRPr lang="en-US" dirty="0"/>
          </a:p>
        </p:txBody>
      </p:sp>
      <p:sp>
        <p:nvSpPr>
          <p:cNvPr id="3" name="Title 2">
            <a:extLst>
              <a:ext uri="{FF2B5EF4-FFF2-40B4-BE49-F238E27FC236}">
                <a16:creationId xmlns:a16="http://schemas.microsoft.com/office/drawing/2014/main" id="{7EACD53B-2B40-442A-B88D-A1D3AA6431ED}"/>
              </a:ext>
            </a:extLst>
          </p:cNvPr>
          <p:cNvSpPr>
            <a:spLocks noGrp="1"/>
          </p:cNvSpPr>
          <p:nvPr>
            <p:ph type="title"/>
          </p:nvPr>
        </p:nvSpPr>
        <p:spPr/>
        <p:txBody>
          <a:bodyPr>
            <a:normAutofit fontScale="90000"/>
          </a:bodyPr>
          <a:lstStyle/>
          <a:p>
            <a:r>
              <a:rPr lang="en-US" dirty="0"/>
              <a:t>More Extreme Case of Not Putting Assumptions in Order</a:t>
            </a:r>
          </a:p>
        </p:txBody>
      </p:sp>
      <p:pic>
        <p:nvPicPr>
          <p:cNvPr id="5" name="Picture 4">
            <a:extLst>
              <a:ext uri="{FF2B5EF4-FFF2-40B4-BE49-F238E27FC236}">
                <a16:creationId xmlns:a16="http://schemas.microsoft.com/office/drawing/2014/main" id="{AB20C905-FF3A-4279-B566-55F64CC12F3A}"/>
              </a:ext>
            </a:extLst>
          </p:cNvPr>
          <p:cNvPicPr>
            <a:picLocks noChangeAspect="1"/>
          </p:cNvPicPr>
          <p:nvPr/>
        </p:nvPicPr>
        <p:blipFill>
          <a:blip r:embed="rId2"/>
          <a:stretch>
            <a:fillRect/>
          </a:stretch>
        </p:blipFill>
        <p:spPr>
          <a:xfrm>
            <a:off x="509048" y="2661301"/>
            <a:ext cx="8070574" cy="4196699"/>
          </a:xfrm>
          <a:prstGeom prst="rect">
            <a:avLst/>
          </a:prstGeom>
        </p:spPr>
      </p:pic>
    </p:spTree>
    <p:extLst>
      <p:ext uri="{BB962C8B-B14F-4D97-AF65-F5344CB8AC3E}">
        <p14:creationId xmlns:p14="http://schemas.microsoft.com/office/powerpoint/2010/main" val="159888200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B4457B79-5ECF-4B1D-BA55-D0859EE208EC}"/>
              </a:ext>
            </a:extLst>
          </p:cNvPr>
          <p:cNvSpPr>
            <a:spLocks noGrp="1"/>
          </p:cNvSpPr>
          <p:nvPr>
            <p:ph idx="1"/>
          </p:nvPr>
        </p:nvSpPr>
        <p:spPr/>
        <p:txBody>
          <a:bodyPr/>
          <a:lstStyle/>
          <a:p>
            <a:r>
              <a:rPr lang="en-US" dirty="0"/>
              <a:t>Using painful INDEX, MATCH when LOOKUP is much simpler</a:t>
            </a:r>
          </a:p>
          <a:p>
            <a:endParaRPr lang="en-US" dirty="0"/>
          </a:p>
        </p:txBody>
      </p:sp>
      <p:sp>
        <p:nvSpPr>
          <p:cNvPr id="3" name="Title 2">
            <a:extLst>
              <a:ext uri="{FF2B5EF4-FFF2-40B4-BE49-F238E27FC236}">
                <a16:creationId xmlns:a16="http://schemas.microsoft.com/office/drawing/2014/main" id="{833E6352-8EFB-43CE-9A7D-9464390AD540}"/>
              </a:ext>
            </a:extLst>
          </p:cNvPr>
          <p:cNvSpPr>
            <a:spLocks noGrp="1"/>
          </p:cNvSpPr>
          <p:nvPr>
            <p:ph type="title"/>
          </p:nvPr>
        </p:nvSpPr>
        <p:spPr/>
        <p:txBody>
          <a:bodyPr/>
          <a:lstStyle/>
          <a:p>
            <a:r>
              <a:rPr lang="en-US" dirty="0"/>
              <a:t>Example of Not Using LOOKUP</a:t>
            </a:r>
          </a:p>
        </p:txBody>
      </p:sp>
      <p:pic>
        <p:nvPicPr>
          <p:cNvPr id="5" name="Picture 4">
            <a:extLst>
              <a:ext uri="{FF2B5EF4-FFF2-40B4-BE49-F238E27FC236}">
                <a16:creationId xmlns:a16="http://schemas.microsoft.com/office/drawing/2014/main" id="{03F6C091-B340-4006-93CA-82614678FC8D}"/>
              </a:ext>
            </a:extLst>
          </p:cNvPr>
          <p:cNvPicPr>
            <a:picLocks noChangeAspect="1"/>
          </p:cNvPicPr>
          <p:nvPr/>
        </p:nvPicPr>
        <p:blipFill>
          <a:blip r:embed="rId2"/>
          <a:stretch>
            <a:fillRect/>
          </a:stretch>
        </p:blipFill>
        <p:spPr>
          <a:xfrm>
            <a:off x="129209" y="2422985"/>
            <a:ext cx="8886536" cy="2367675"/>
          </a:xfrm>
          <a:prstGeom prst="rect">
            <a:avLst/>
          </a:prstGeom>
        </p:spPr>
      </p:pic>
    </p:spTree>
    <p:extLst>
      <p:ext uri="{BB962C8B-B14F-4D97-AF65-F5344CB8AC3E}">
        <p14:creationId xmlns:p14="http://schemas.microsoft.com/office/powerpoint/2010/main" val="289356921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57FB76E-A62F-4309-870B-431D92D8D699}"/>
              </a:ext>
            </a:extLst>
          </p:cNvPr>
          <p:cNvSpPr>
            <a:spLocks noGrp="1"/>
          </p:cNvSpPr>
          <p:nvPr>
            <p:ph idx="1"/>
          </p:nvPr>
        </p:nvSpPr>
        <p:spPr/>
        <p:txBody>
          <a:bodyPr/>
          <a:lstStyle/>
          <a:p>
            <a:r>
              <a:rPr lang="en-US" dirty="0"/>
              <a:t>Do not start with P&amp;L and put in history switch if you have actual data.</a:t>
            </a:r>
          </a:p>
          <a:p>
            <a:endParaRPr lang="en-US" dirty="0"/>
          </a:p>
        </p:txBody>
      </p:sp>
      <p:sp>
        <p:nvSpPr>
          <p:cNvPr id="3" name="Title 2">
            <a:extLst>
              <a:ext uri="{FF2B5EF4-FFF2-40B4-BE49-F238E27FC236}">
                <a16:creationId xmlns:a16="http://schemas.microsoft.com/office/drawing/2014/main" id="{92A0AA61-E0A6-4946-8239-CD708488AF09}"/>
              </a:ext>
            </a:extLst>
          </p:cNvPr>
          <p:cNvSpPr>
            <a:spLocks noGrp="1"/>
          </p:cNvSpPr>
          <p:nvPr>
            <p:ph type="title"/>
          </p:nvPr>
        </p:nvSpPr>
        <p:spPr/>
        <p:txBody>
          <a:bodyPr>
            <a:normAutofit fontScale="90000"/>
          </a:bodyPr>
          <a:lstStyle/>
          <a:p>
            <a:r>
              <a:rPr lang="en-US" dirty="0"/>
              <a:t>Example of What Not to Do in Model with Respect to Capacity and Volumes</a:t>
            </a:r>
          </a:p>
        </p:txBody>
      </p:sp>
      <p:pic>
        <p:nvPicPr>
          <p:cNvPr id="2" name="Picture 1">
            <a:extLst>
              <a:ext uri="{FF2B5EF4-FFF2-40B4-BE49-F238E27FC236}">
                <a16:creationId xmlns:a16="http://schemas.microsoft.com/office/drawing/2014/main" id="{CF4C38B4-00D6-4B4E-A6B4-B6F9047A915B}"/>
              </a:ext>
            </a:extLst>
          </p:cNvPr>
          <p:cNvPicPr>
            <a:picLocks noChangeAspect="1"/>
          </p:cNvPicPr>
          <p:nvPr/>
        </p:nvPicPr>
        <p:blipFill>
          <a:blip r:embed="rId2"/>
          <a:stretch>
            <a:fillRect/>
          </a:stretch>
        </p:blipFill>
        <p:spPr>
          <a:xfrm>
            <a:off x="87299" y="2782957"/>
            <a:ext cx="8918961" cy="4075043"/>
          </a:xfrm>
          <a:prstGeom prst="rect">
            <a:avLst/>
          </a:prstGeom>
        </p:spPr>
      </p:pic>
    </p:spTree>
    <p:extLst>
      <p:ext uri="{BB962C8B-B14F-4D97-AF65-F5344CB8AC3E}">
        <p14:creationId xmlns:p14="http://schemas.microsoft.com/office/powerpoint/2010/main" val="91526074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8D1772A-C811-4A9D-972B-144353A99E36}"/>
              </a:ext>
            </a:extLst>
          </p:cNvPr>
          <p:cNvSpPr>
            <a:spLocks noGrp="1"/>
          </p:cNvSpPr>
          <p:nvPr>
            <p:ph idx="1"/>
          </p:nvPr>
        </p:nvSpPr>
        <p:spPr/>
        <p:txBody>
          <a:bodyPr/>
          <a:lstStyle/>
          <a:p>
            <a:r>
              <a:rPr lang="en-US" dirty="0"/>
              <a:t>Note that after the dates, comes the depreciation rates</a:t>
            </a:r>
          </a:p>
          <a:p>
            <a:endParaRPr lang="en-US" dirty="0"/>
          </a:p>
        </p:txBody>
      </p:sp>
      <p:sp>
        <p:nvSpPr>
          <p:cNvPr id="3" name="Title 2">
            <a:extLst>
              <a:ext uri="{FF2B5EF4-FFF2-40B4-BE49-F238E27FC236}">
                <a16:creationId xmlns:a16="http://schemas.microsoft.com/office/drawing/2014/main" id="{774B6744-A9E7-4A50-9F42-154998FC19C7}"/>
              </a:ext>
            </a:extLst>
          </p:cNvPr>
          <p:cNvSpPr>
            <a:spLocks noGrp="1"/>
          </p:cNvSpPr>
          <p:nvPr>
            <p:ph type="title"/>
          </p:nvPr>
        </p:nvSpPr>
        <p:spPr/>
        <p:txBody>
          <a:bodyPr>
            <a:normAutofit fontScale="90000"/>
          </a:bodyPr>
          <a:lstStyle/>
          <a:p>
            <a:r>
              <a:rPr lang="en-US" dirty="0"/>
              <a:t>What Not to Do – Assumptions Not in Same Order as the Model Logic</a:t>
            </a:r>
          </a:p>
        </p:txBody>
      </p:sp>
      <p:sp>
        <p:nvSpPr>
          <p:cNvPr id="4" name="Slide Number Placeholder 3">
            <a:extLst>
              <a:ext uri="{FF2B5EF4-FFF2-40B4-BE49-F238E27FC236}">
                <a16:creationId xmlns:a16="http://schemas.microsoft.com/office/drawing/2014/main" id="{48BF1F36-94FB-4020-AEBB-DFDB8D5E6B1A}"/>
              </a:ext>
            </a:extLst>
          </p:cNvPr>
          <p:cNvSpPr>
            <a:spLocks noGrp="1"/>
          </p:cNvSpPr>
          <p:nvPr>
            <p:ph type="sldNum" sz="quarter" idx="12"/>
          </p:nvPr>
        </p:nvSpPr>
        <p:spPr/>
        <p:txBody>
          <a:bodyPr/>
          <a:lstStyle/>
          <a:p>
            <a:pPr algn="ctr"/>
            <a:fld id="{0C3A1854-6B63-4059-B360-A3C4972BF0FC}" type="slidenum">
              <a:rPr lang="ko-KR" altLang="en-US" smtClean="0"/>
              <a:pPr algn="ctr"/>
              <a:t>64</a:t>
            </a:fld>
            <a:endParaRPr lang="ko-KR" altLang="en-US" dirty="0"/>
          </a:p>
        </p:txBody>
      </p:sp>
      <p:pic>
        <p:nvPicPr>
          <p:cNvPr id="5" name="Picture 4">
            <a:extLst>
              <a:ext uri="{FF2B5EF4-FFF2-40B4-BE49-F238E27FC236}">
                <a16:creationId xmlns:a16="http://schemas.microsoft.com/office/drawing/2014/main" id="{F4C466DD-2E4B-4B05-B127-DBD1FC0E23C4}"/>
              </a:ext>
            </a:extLst>
          </p:cNvPr>
          <p:cNvPicPr>
            <a:picLocks noChangeAspect="1"/>
          </p:cNvPicPr>
          <p:nvPr/>
        </p:nvPicPr>
        <p:blipFill>
          <a:blip r:embed="rId2"/>
          <a:stretch>
            <a:fillRect/>
          </a:stretch>
        </p:blipFill>
        <p:spPr>
          <a:xfrm>
            <a:off x="612742" y="2154918"/>
            <a:ext cx="7288969" cy="4703082"/>
          </a:xfrm>
          <a:prstGeom prst="rect">
            <a:avLst/>
          </a:prstGeom>
        </p:spPr>
      </p:pic>
    </p:spTree>
    <p:extLst>
      <p:ext uri="{BB962C8B-B14F-4D97-AF65-F5344CB8AC3E}">
        <p14:creationId xmlns:p14="http://schemas.microsoft.com/office/powerpoint/2010/main" val="411189343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DEC194D-8A5E-41B8-8327-C6C8EF6F9D0D}"/>
              </a:ext>
            </a:extLst>
          </p:cNvPr>
          <p:cNvSpPr>
            <a:spLocks noGrp="1"/>
          </p:cNvSpPr>
          <p:nvPr>
            <p:ph idx="1"/>
          </p:nvPr>
        </p:nvSpPr>
        <p:spPr/>
        <p:txBody>
          <a:bodyPr/>
          <a:lstStyle/>
          <a:p>
            <a:r>
              <a:rPr lang="en-US" dirty="0"/>
              <a:t>Amazingly, No Layout of Capacity and Volumes in Model</a:t>
            </a:r>
          </a:p>
          <a:p>
            <a:endParaRPr lang="en-US" dirty="0"/>
          </a:p>
        </p:txBody>
      </p:sp>
      <p:sp>
        <p:nvSpPr>
          <p:cNvPr id="3" name="Title 2">
            <a:extLst>
              <a:ext uri="{FF2B5EF4-FFF2-40B4-BE49-F238E27FC236}">
                <a16:creationId xmlns:a16="http://schemas.microsoft.com/office/drawing/2014/main" id="{A3B589D1-AA68-420E-98F6-D20458C57FFE}"/>
              </a:ext>
            </a:extLst>
          </p:cNvPr>
          <p:cNvSpPr>
            <a:spLocks noGrp="1"/>
          </p:cNvSpPr>
          <p:nvPr>
            <p:ph type="title"/>
          </p:nvPr>
        </p:nvSpPr>
        <p:spPr/>
        <p:txBody>
          <a:bodyPr>
            <a:normAutofit fontScale="90000"/>
          </a:bodyPr>
          <a:lstStyle/>
          <a:p>
            <a:r>
              <a:rPr lang="en-US" dirty="0"/>
              <a:t>Example of Capacity and Volumes in Models</a:t>
            </a:r>
          </a:p>
        </p:txBody>
      </p:sp>
      <p:pic>
        <p:nvPicPr>
          <p:cNvPr id="5" name="Picture 4">
            <a:extLst>
              <a:ext uri="{FF2B5EF4-FFF2-40B4-BE49-F238E27FC236}">
                <a16:creationId xmlns:a16="http://schemas.microsoft.com/office/drawing/2014/main" id="{2C931E00-ADDF-4CE3-A584-AE5550D37DF5}"/>
              </a:ext>
            </a:extLst>
          </p:cNvPr>
          <p:cNvPicPr>
            <a:picLocks noChangeAspect="1"/>
          </p:cNvPicPr>
          <p:nvPr/>
        </p:nvPicPr>
        <p:blipFill>
          <a:blip r:embed="rId2"/>
          <a:stretch>
            <a:fillRect/>
          </a:stretch>
        </p:blipFill>
        <p:spPr>
          <a:xfrm>
            <a:off x="256477" y="2534478"/>
            <a:ext cx="8631045" cy="3464682"/>
          </a:xfrm>
          <a:prstGeom prst="rect">
            <a:avLst/>
          </a:prstGeom>
        </p:spPr>
      </p:pic>
    </p:spTree>
    <p:extLst>
      <p:ext uri="{BB962C8B-B14F-4D97-AF65-F5344CB8AC3E}">
        <p14:creationId xmlns:p14="http://schemas.microsoft.com/office/powerpoint/2010/main" val="408116122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374D4F9-1738-48EF-B69E-83A5F1A6DE75}"/>
              </a:ext>
            </a:extLst>
          </p:cNvPr>
          <p:cNvSpPr>
            <a:spLocks noGrp="1"/>
          </p:cNvSpPr>
          <p:nvPr>
            <p:ph idx="1"/>
          </p:nvPr>
        </p:nvSpPr>
        <p:spPr/>
        <p:txBody>
          <a:bodyPr/>
          <a:lstStyle/>
          <a:p>
            <a:r>
              <a:rPr lang="en-US" dirty="0"/>
              <a:t>Begin with case that has date analysis complete and work on capacity and volumes</a:t>
            </a:r>
          </a:p>
          <a:p>
            <a:pPr lvl="1"/>
            <a:r>
              <a:rPr lang="en-US" dirty="0"/>
              <a:t>Use the Look-up function for capacity with different dates</a:t>
            </a:r>
          </a:p>
          <a:p>
            <a:pPr lvl="1"/>
            <a:r>
              <a:rPr lang="en-US" dirty="0"/>
              <a:t>Import the Lookup Interpolate Function and understand how to import the function into your sheet (you cannot use a function in the same way as a macro (e.g. with generic macros)</a:t>
            </a:r>
          </a:p>
          <a:p>
            <a:pPr lvl="1"/>
            <a:endParaRPr lang="en-US" dirty="0"/>
          </a:p>
          <a:p>
            <a:pPr lvl="1"/>
            <a:endParaRPr lang="en-US" dirty="0"/>
          </a:p>
          <a:p>
            <a:endParaRPr lang="en-US" dirty="0"/>
          </a:p>
        </p:txBody>
      </p:sp>
      <p:sp>
        <p:nvSpPr>
          <p:cNvPr id="3" name="Title 2">
            <a:extLst>
              <a:ext uri="{FF2B5EF4-FFF2-40B4-BE49-F238E27FC236}">
                <a16:creationId xmlns:a16="http://schemas.microsoft.com/office/drawing/2014/main" id="{A3136717-CBCF-458C-B03F-2D7C73FC8070}"/>
              </a:ext>
            </a:extLst>
          </p:cNvPr>
          <p:cNvSpPr>
            <a:spLocks noGrp="1"/>
          </p:cNvSpPr>
          <p:nvPr>
            <p:ph type="title"/>
          </p:nvPr>
        </p:nvSpPr>
        <p:spPr/>
        <p:txBody>
          <a:bodyPr/>
          <a:lstStyle/>
          <a:p>
            <a:r>
              <a:rPr lang="en-US" dirty="0"/>
              <a:t>Now, You Do It</a:t>
            </a:r>
          </a:p>
        </p:txBody>
      </p:sp>
    </p:spTree>
    <p:extLst>
      <p:ext uri="{BB962C8B-B14F-4D97-AF65-F5344CB8AC3E}">
        <p14:creationId xmlns:p14="http://schemas.microsoft.com/office/powerpoint/2010/main" val="249152131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grpSp>
        <p:nvGrpSpPr>
          <p:cNvPr id="8" name="Group 7" title="intersecting circles">
            <a:extLst>
              <a:ext uri="{FF2B5EF4-FFF2-40B4-BE49-F238E27FC236}">
                <a16:creationId xmlns:a16="http://schemas.microsoft.com/office/drawing/2014/main" id="{D2C4BFA1-2075-4901-9E24-E41D1FDD51FD}"/>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66610" y="498348"/>
            <a:ext cx="7426997" cy="5861304"/>
            <a:chOff x="1155481" y="498348"/>
            <a:chExt cx="9902663" cy="5861304"/>
          </a:xfrm>
        </p:grpSpPr>
        <p:sp>
          <p:nvSpPr>
            <p:cNvPr id="9" name="Oval 5">
              <a:extLst>
                <a:ext uri="{FF2B5EF4-FFF2-40B4-BE49-F238E27FC236}">
                  <a16:creationId xmlns:a16="http://schemas.microsoft.com/office/drawing/2014/main" id="{985A7375-E3AF-4F5C-85AE-17E8832952CA}"/>
                </a:ext>
              </a:extLst>
            </p:cNvPr>
            <p:cNvSpPr>
              <a:spLocks noChangeArrowheads="1"/>
            </p:cNvSpPr>
            <p:nvPr>
              <p:extLst>
                <p:ext uri="{386F3935-93C4-4BCD-93E2-E3B085C9AB24}">
                  <p16:designElem xmlns:p16="http://schemas.microsoft.com/office/powerpoint/2015/main" val="1"/>
                </p:ext>
              </p:extLst>
            </p:nvPr>
          </p:nvSpPr>
          <p:spPr bwMode="auto">
            <a:xfrm>
              <a:off x="1155481" y="498348"/>
              <a:ext cx="5861304" cy="5861304"/>
            </a:xfrm>
            <a:prstGeom prst="ellipse">
              <a:avLst/>
            </a:prstGeom>
            <a:solidFill>
              <a:schemeClr val="accent1">
                <a:alpha val="55000"/>
              </a:schemeClr>
            </a:solidFill>
            <a:ln>
              <a:noFill/>
            </a:ln>
          </p:spPr>
        </p:sp>
        <p:sp>
          <p:nvSpPr>
            <p:cNvPr id="10" name="Oval 9">
              <a:extLst>
                <a:ext uri="{FF2B5EF4-FFF2-40B4-BE49-F238E27FC236}">
                  <a16:creationId xmlns:a16="http://schemas.microsoft.com/office/drawing/2014/main" id="{F0307F65-8304-4FA8-A841-D4D7625411BE}"/>
                </a:ext>
              </a:extLst>
            </p:cNvPr>
            <p:cNvSpPr>
              <a:spLocks noChangeArrowheads="1"/>
            </p:cNvSpPr>
            <p:nvPr>
              <p:extLst>
                <p:ext uri="{386F3935-93C4-4BCD-93E2-E3B085C9AB24}">
                  <p16:designElem xmlns:p16="http://schemas.microsoft.com/office/powerpoint/2015/main" val="1"/>
                </p:ext>
              </p:extLst>
            </p:nvPr>
          </p:nvSpPr>
          <p:spPr bwMode="auto">
            <a:xfrm>
              <a:off x="5196840" y="498348"/>
              <a:ext cx="5861304" cy="5861304"/>
            </a:xfrm>
            <a:prstGeom prst="ellipse">
              <a:avLst/>
            </a:prstGeom>
            <a:solidFill>
              <a:schemeClr val="accent1">
                <a:alpha val="55000"/>
              </a:schemeClr>
            </a:solidFill>
            <a:ln>
              <a:noFill/>
            </a:ln>
          </p:spPr>
        </p:sp>
        <p:sp>
          <p:nvSpPr>
            <p:cNvPr id="11" name="Oval 5">
              <a:extLst>
                <a:ext uri="{FF2B5EF4-FFF2-40B4-BE49-F238E27FC236}">
                  <a16:creationId xmlns:a16="http://schemas.microsoft.com/office/drawing/2014/main" id="{C8B8394C-136F-4E05-A002-D93A5E79CD50}"/>
                </a:ext>
              </a:extLst>
            </p:cNvPr>
            <p:cNvSpPr>
              <a:spLocks noChangeArrowheads="1"/>
            </p:cNvSpPr>
            <p:nvPr>
              <p:extLst>
                <p:ext uri="{386F3935-93C4-4BCD-93E2-E3B085C9AB24}">
                  <p16:designElem xmlns:p16="http://schemas.microsoft.com/office/powerpoint/2015/main" val="1"/>
                </p:ext>
              </p:extLst>
            </p:nvPr>
          </p:nvSpPr>
          <p:spPr bwMode="auto">
            <a:xfrm>
              <a:off x="3165348" y="498348"/>
              <a:ext cx="5861304" cy="5861304"/>
            </a:xfrm>
            <a:prstGeom prst="ellipse">
              <a:avLst/>
            </a:prstGeom>
            <a:solidFill>
              <a:schemeClr val="accent1">
                <a:alpha val="70000"/>
              </a:schemeClr>
            </a:solidFill>
            <a:ln>
              <a:noFill/>
            </a:ln>
          </p:spPr>
        </p:sp>
      </p:grpSp>
      <p:sp>
        <p:nvSpPr>
          <p:cNvPr id="13" name="Rectangle 12" title="ribbon">
            <a:extLst>
              <a:ext uri="{FF2B5EF4-FFF2-40B4-BE49-F238E27FC236}">
                <a16:creationId xmlns:a16="http://schemas.microsoft.com/office/drawing/2014/main" id="{053FB2EE-284F-4C87-AB3D-BBF87A9FAB9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514600"/>
            <a:ext cx="9144000" cy="1828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itle 2">
            <a:extLst>
              <a:ext uri="{FF2B5EF4-FFF2-40B4-BE49-F238E27FC236}">
                <a16:creationId xmlns:a16="http://schemas.microsoft.com/office/drawing/2014/main" id="{5C50DCD5-9343-4949-806C-E495F98F4034}"/>
              </a:ext>
            </a:extLst>
          </p:cNvPr>
          <p:cNvSpPr>
            <a:spLocks noGrp="1"/>
          </p:cNvSpPr>
          <p:nvPr>
            <p:ph type="title"/>
          </p:nvPr>
        </p:nvSpPr>
        <p:spPr>
          <a:xfrm>
            <a:off x="1143000" y="2776538"/>
            <a:ext cx="6858000" cy="1381188"/>
          </a:xfrm>
        </p:spPr>
        <p:txBody>
          <a:bodyPr vert="horz" lIns="91440" tIns="45720" rIns="91440" bIns="45720" rtlCol="0" anchor="ctr">
            <a:normAutofit/>
          </a:bodyPr>
          <a:lstStyle/>
          <a:p>
            <a:r>
              <a:rPr lang="en-US" sz="3000" kern="1200" dirty="0">
                <a:solidFill>
                  <a:schemeClr val="bg2"/>
                </a:solidFill>
                <a:latin typeface="+mj-lt"/>
                <a:ea typeface="+mj-ea"/>
                <a:cs typeface="+mj-cs"/>
              </a:rPr>
              <a:t>Part 3: Modelling Pre-tax Free Cash Flow, Capital Expenditures, Revenues, Operating Expenses and Working Capital</a:t>
            </a:r>
          </a:p>
        </p:txBody>
      </p:sp>
    </p:spTree>
    <p:extLst>
      <p:ext uri="{BB962C8B-B14F-4D97-AF65-F5344CB8AC3E}">
        <p14:creationId xmlns:p14="http://schemas.microsoft.com/office/powerpoint/2010/main" val="3339548484"/>
      </p:ext>
    </p:extLst>
  </p:cSld>
  <p:clrMapOvr>
    <a:overrideClrMapping bg1="dk1" tx1="lt1" bg2="dk2" tx2="lt2" accent1="accent1" accent2="accent2" accent3="accent3" accent4="accent4" accent5="accent5" accent6="accent6" hlink="hlink" folHlink="folHlink"/>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D70B121-56F4-4848-B38B-182089D909FA}"/>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241173" y="320040"/>
            <a:ext cx="8661654" cy="6217920"/>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1" name="Straight Connector 10">
            <a:extLst>
              <a:ext uri="{FF2B5EF4-FFF2-40B4-BE49-F238E27FC236}">
                <a16:creationId xmlns:a16="http://schemas.microsoft.com/office/drawing/2014/main" id="{2D72A2C9-F3CA-4216-8BAD-FA4C970C3C4E}"/>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490722" y="2057400"/>
            <a:ext cx="0" cy="27432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4" name="Content Placeholder 3">
            <a:extLst>
              <a:ext uri="{FF2B5EF4-FFF2-40B4-BE49-F238E27FC236}">
                <a16:creationId xmlns:a16="http://schemas.microsoft.com/office/drawing/2014/main" id="{785BCA9F-0AF5-4D1C-B2F4-104694DDC32F}"/>
              </a:ext>
            </a:extLst>
          </p:cNvPr>
          <p:cNvSpPr>
            <a:spLocks noGrp="1"/>
          </p:cNvSpPr>
          <p:nvPr>
            <p:ph idx="1"/>
          </p:nvPr>
        </p:nvSpPr>
        <p:spPr>
          <a:xfrm>
            <a:off x="3732023" y="963877"/>
            <a:ext cx="4783327" cy="4930246"/>
          </a:xfrm>
        </p:spPr>
        <p:txBody>
          <a:bodyPr vert="horz" lIns="91440" tIns="45720" rIns="91440" bIns="45720" rtlCol="0" anchor="ctr">
            <a:noAutofit/>
          </a:bodyPr>
          <a:lstStyle/>
          <a:p>
            <a:r>
              <a:rPr lang="en-US" sz="2800" dirty="0">
                <a:latin typeface="+mn-lt"/>
                <a:cs typeface="+mn-cs"/>
              </a:rPr>
              <a:t>In project finance this means that capital expenditures and development costs can be the first monetary items entered.</a:t>
            </a:r>
          </a:p>
          <a:p>
            <a:r>
              <a:rPr lang="en-US" sz="2800" dirty="0">
                <a:latin typeface="+mn-lt"/>
                <a:cs typeface="+mn-cs"/>
              </a:rPr>
              <a:t>Modelling the S-curve can be painful in terms of inputs or when you create curve-fitting</a:t>
            </a:r>
          </a:p>
          <a:p>
            <a:r>
              <a:rPr lang="en-US" sz="2800" dirty="0">
                <a:latin typeface="+mn-lt"/>
                <a:cs typeface="+mn-cs"/>
              </a:rPr>
              <a:t>To be negative with respect to delay, assume that the project is finished and stays idle until the COD – this means that you do not change the S-curve, but you do change the COD.</a:t>
            </a:r>
          </a:p>
        </p:txBody>
      </p:sp>
      <p:sp>
        <p:nvSpPr>
          <p:cNvPr id="3" name="Title 2">
            <a:extLst>
              <a:ext uri="{FF2B5EF4-FFF2-40B4-BE49-F238E27FC236}">
                <a16:creationId xmlns:a16="http://schemas.microsoft.com/office/drawing/2014/main" id="{99584064-B557-45A0-8E28-DF0E89015F47}"/>
              </a:ext>
            </a:extLst>
          </p:cNvPr>
          <p:cNvSpPr>
            <a:spLocks noGrp="1"/>
          </p:cNvSpPr>
          <p:nvPr>
            <p:ph type="title"/>
          </p:nvPr>
        </p:nvSpPr>
        <p:spPr>
          <a:xfrm>
            <a:off x="628650" y="963877"/>
            <a:ext cx="2620771" cy="4930246"/>
          </a:xfrm>
        </p:spPr>
        <p:txBody>
          <a:bodyPr vert="horz" lIns="91440" tIns="45720" rIns="91440" bIns="45720" rtlCol="0" anchor="ctr">
            <a:normAutofit/>
          </a:bodyPr>
          <a:lstStyle/>
          <a:p>
            <a:pPr algn="r"/>
            <a:r>
              <a:rPr lang="en-US" kern="1200" dirty="0">
                <a:solidFill>
                  <a:schemeClr val="accent1"/>
                </a:solidFill>
                <a:latin typeface="+mj-lt"/>
                <a:ea typeface="+mj-ea"/>
                <a:cs typeface="+mj-cs"/>
              </a:rPr>
              <a:t>How Just About Any Business or Person Works – Make Investments to Generate Cash</a:t>
            </a:r>
          </a:p>
        </p:txBody>
      </p:sp>
    </p:spTree>
    <p:extLst>
      <p:ext uri="{BB962C8B-B14F-4D97-AF65-F5344CB8AC3E}">
        <p14:creationId xmlns:p14="http://schemas.microsoft.com/office/powerpoint/2010/main" val="400901446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0F3B337D-22E0-4A1F-A766-7232A4695822}"/>
              </a:ext>
            </a:extLst>
          </p:cNvPr>
          <p:cNvSpPr>
            <a:spLocks noGrp="1"/>
          </p:cNvSpPr>
          <p:nvPr>
            <p:ph idx="1"/>
          </p:nvPr>
        </p:nvSpPr>
        <p:spPr>
          <a:xfrm>
            <a:off x="165814" y="1105499"/>
            <a:ext cx="6134522" cy="5235665"/>
          </a:xfrm>
        </p:spPr>
        <p:txBody>
          <a:bodyPr>
            <a:normAutofit fontScale="70000" lnSpcReduction="20000"/>
          </a:bodyPr>
          <a:lstStyle/>
          <a:p>
            <a:r>
              <a:rPr lang="en-US" dirty="0"/>
              <a:t>SPV is a separate corporation in the middle:</a:t>
            </a:r>
          </a:p>
          <a:p>
            <a:pPr lvl="1"/>
            <a:r>
              <a:rPr lang="en-US" dirty="0"/>
              <a:t>This is what you make the model of and it may be irrelevant</a:t>
            </a:r>
          </a:p>
          <a:p>
            <a:r>
              <a:rPr lang="en-US" dirty="0"/>
              <a:t>SPV signs a lot of contracts that should be illustrate   with solid lines</a:t>
            </a:r>
          </a:p>
          <a:p>
            <a:r>
              <a:rPr lang="en-US" dirty="0"/>
              <a:t>The contracts should be labeled (e.g. concession contract, EPC contract, PPA contract, O&amp;M contract, Loan Agreement, Shareholders agreement)</a:t>
            </a:r>
          </a:p>
          <a:p>
            <a:r>
              <a:rPr lang="en-US" dirty="0"/>
              <a:t>Contracts should be consistent with each other with back-to-back contracts</a:t>
            </a:r>
          </a:p>
          <a:p>
            <a:r>
              <a:rPr lang="en-US" dirty="0"/>
              <a:t>Diagram should show direction of money and start with revenues (no revenues, no project)</a:t>
            </a:r>
          </a:p>
          <a:p>
            <a:r>
              <a:rPr lang="en-US" dirty="0"/>
              <a:t>Quality of off-takers should be shown on the diagram in the circles</a:t>
            </a:r>
          </a:p>
          <a:p>
            <a:r>
              <a:rPr lang="en-US" dirty="0"/>
              <a:t>Insurances and guarantees should can be demonstrated</a:t>
            </a:r>
          </a:p>
        </p:txBody>
      </p:sp>
      <p:sp>
        <p:nvSpPr>
          <p:cNvPr id="2" name="Title 1">
            <a:extLst>
              <a:ext uri="{FF2B5EF4-FFF2-40B4-BE49-F238E27FC236}">
                <a16:creationId xmlns:a16="http://schemas.microsoft.com/office/drawing/2014/main" id="{4549DBED-4F3B-4488-BDAE-81598D5AB733}"/>
              </a:ext>
            </a:extLst>
          </p:cNvPr>
          <p:cNvSpPr>
            <a:spLocks noGrp="1"/>
          </p:cNvSpPr>
          <p:nvPr>
            <p:ph type="title"/>
          </p:nvPr>
        </p:nvSpPr>
        <p:spPr/>
        <p:txBody>
          <a:bodyPr>
            <a:normAutofit fontScale="90000"/>
          </a:bodyPr>
          <a:lstStyle/>
          <a:p>
            <a:r>
              <a:rPr lang="en-US" dirty="0"/>
              <a:t>Often, the Model is Overlaying Contracts on the Way a Machine Operates</a:t>
            </a:r>
          </a:p>
        </p:txBody>
      </p:sp>
      <p:sp>
        <p:nvSpPr>
          <p:cNvPr id="4" name="Slide Number Placeholder 3">
            <a:extLst>
              <a:ext uri="{FF2B5EF4-FFF2-40B4-BE49-F238E27FC236}">
                <a16:creationId xmlns:a16="http://schemas.microsoft.com/office/drawing/2014/main" id="{90534551-4CE9-4A78-8CC1-42EF06D35E04}"/>
              </a:ext>
            </a:extLst>
          </p:cNvPr>
          <p:cNvSpPr>
            <a:spLocks noGrp="1"/>
          </p:cNvSpPr>
          <p:nvPr>
            <p:ph type="sldNum" sz="quarter" idx="12"/>
          </p:nvPr>
        </p:nvSpPr>
        <p:spPr/>
        <p:txBody>
          <a:bodyPr/>
          <a:lstStyle/>
          <a:p>
            <a:pPr algn="ctr"/>
            <a:fld id="{0C3A1854-6B63-4059-B360-A3C4972BF0FC}" type="slidenum">
              <a:rPr lang="ko-KR" altLang="en-US" smtClean="0"/>
              <a:pPr algn="ctr"/>
              <a:t>69</a:t>
            </a:fld>
            <a:endParaRPr lang="ko-KR" altLang="en-US" dirty="0"/>
          </a:p>
        </p:txBody>
      </p:sp>
      <p:pic>
        <p:nvPicPr>
          <p:cNvPr id="3" name="Picture 2">
            <a:extLst>
              <a:ext uri="{FF2B5EF4-FFF2-40B4-BE49-F238E27FC236}">
                <a16:creationId xmlns:a16="http://schemas.microsoft.com/office/drawing/2014/main" id="{82206609-BAF9-42B6-BB7A-BF9EAD55643E}"/>
              </a:ext>
            </a:extLst>
          </p:cNvPr>
          <p:cNvPicPr>
            <a:picLocks noChangeAspect="1"/>
          </p:cNvPicPr>
          <p:nvPr/>
        </p:nvPicPr>
        <p:blipFill>
          <a:blip r:embed="rId2"/>
          <a:stretch>
            <a:fillRect/>
          </a:stretch>
        </p:blipFill>
        <p:spPr>
          <a:xfrm>
            <a:off x="6086334" y="1942700"/>
            <a:ext cx="2991678" cy="2117435"/>
          </a:xfrm>
          <a:prstGeom prst="rect">
            <a:avLst/>
          </a:prstGeom>
        </p:spPr>
      </p:pic>
    </p:spTree>
    <p:extLst>
      <p:ext uri="{BB962C8B-B14F-4D97-AF65-F5344CB8AC3E}">
        <p14:creationId xmlns:p14="http://schemas.microsoft.com/office/powerpoint/2010/main" val="29155058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BF082D87-48C0-4CDF-8CEA-4DFC41782920}"/>
              </a:ext>
            </a:extLst>
          </p:cNvPr>
          <p:cNvSpPr>
            <a:spLocks noGrp="1"/>
          </p:cNvSpPr>
          <p:nvPr>
            <p:ph idx="1"/>
          </p:nvPr>
        </p:nvSpPr>
        <p:spPr/>
        <p:txBody>
          <a:bodyPr/>
          <a:lstStyle/>
          <a:p>
            <a:r>
              <a:rPr lang="en-US" dirty="0"/>
              <a:t>When I have looked over models made by the largest banks and consultants, there are many things that I think could be done much better.</a:t>
            </a:r>
          </a:p>
          <a:p>
            <a:r>
              <a:rPr lang="en-US" dirty="0"/>
              <a:t>UDF templates for resolving circular references made pretty easy and hopefully clearly explained.</a:t>
            </a:r>
          </a:p>
          <a:p>
            <a:r>
              <a:rPr lang="en-US" dirty="0"/>
              <a:t>Unintuitive results like the tax cost of development fees (that generate taxable income) when DSCR drives the debt size.</a:t>
            </a:r>
          </a:p>
          <a:p>
            <a:endParaRPr lang="en-US" dirty="0"/>
          </a:p>
        </p:txBody>
      </p:sp>
      <p:sp>
        <p:nvSpPr>
          <p:cNvPr id="3" name="Title 2">
            <a:extLst>
              <a:ext uri="{FF2B5EF4-FFF2-40B4-BE49-F238E27FC236}">
                <a16:creationId xmlns:a16="http://schemas.microsoft.com/office/drawing/2014/main" id="{200DC58D-A3A3-4CD8-AA9B-655D53CFA16A}"/>
              </a:ext>
            </a:extLst>
          </p:cNvPr>
          <p:cNvSpPr>
            <a:spLocks noGrp="1"/>
          </p:cNvSpPr>
          <p:nvPr>
            <p:ph type="title"/>
          </p:nvPr>
        </p:nvSpPr>
        <p:spPr/>
        <p:txBody>
          <a:bodyPr>
            <a:normAutofit fontScale="90000"/>
          </a:bodyPr>
          <a:lstStyle/>
          <a:p>
            <a:r>
              <a:rPr lang="en-US" dirty="0"/>
              <a:t>Why You May Want to Watch the Videos Even if You are Experienced</a:t>
            </a:r>
          </a:p>
        </p:txBody>
      </p:sp>
    </p:spTree>
    <p:extLst>
      <p:ext uri="{BB962C8B-B14F-4D97-AF65-F5344CB8AC3E}">
        <p14:creationId xmlns:p14="http://schemas.microsoft.com/office/powerpoint/2010/main" val="156832454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28650" y="249623"/>
            <a:ext cx="7666938" cy="690676"/>
          </a:xfrm>
        </p:spPr>
        <p:txBody>
          <a:bodyPr>
            <a:normAutofit fontScale="90000"/>
          </a:bodyPr>
          <a:lstStyle/>
          <a:p>
            <a:r>
              <a:rPr lang="en-US" dirty="0"/>
              <a:t>Making Money in Different Places by Receiving Money from PPA Contracts; Dispatchable Plant </a:t>
            </a:r>
          </a:p>
        </p:txBody>
      </p:sp>
      <p:sp>
        <p:nvSpPr>
          <p:cNvPr id="7" name="Oval 6"/>
          <p:cNvSpPr/>
          <p:nvPr/>
        </p:nvSpPr>
        <p:spPr bwMode="auto">
          <a:xfrm>
            <a:off x="3810000" y="3124200"/>
            <a:ext cx="1752600" cy="1219200"/>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solidFill>
                <a:latin typeface="Arial" pitchFamily="34" charset="0"/>
              </a:rPr>
              <a:t>Special Purpose Corporation (IRR)</a:t>
            </a:r>
            <a:endParaRPr kumimoji="0" lang="en-US" sz="1200" b="0" i="0" u="none" strike="noStrike" cap="none" normalizeH="0" baseline="0" dirty="0">
              <a:ln>
                <a:noFill/>
              </a:ln>
              <a:solidFill>
                <a:schemeClr val="bg1"/>
              </a:solidFill>
              <a:effectLst/>
              <a:latin typeface="Arial" pitchFamily="34" charset="0"/>
            </a:endParaRPr>
          </a:p>
        </p:txBody>
      </p:sp>
      <p:sp>
        <p:nvSpPr>
          <p:cNvPr id="8" name="Oval 7"/>
          <p:cNvSpPr/>
          <p:nvPr/>
        </p:nvSpPr>
        <p:spPr bwMode="auto">
          <a:xfrm>
            <a:off x="3886200" y="1600200"/>
            <a:ext cx="1447800" cy="990600"/>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solidFill>
                <a:latin typeface="Arial" pitchFamily="34" charset="0"/>
              </a:rPr>
              <a:t>Off-taker pays money for PPA</a:t>
            </a:r>
            <a:endParaRPr kumimoji="0" lang="en-US" sz="1200" b="0" i="0" u="none" strike="noStrike" cap="none" normalizeH="0" baseline="0" dirty="0">
              <a:ln>
                <a:noFill/>
              </a:ln>
              <a:solidFill>
                <a:schemeClr val="bg1"/>
              </a:solidFill>
              <a:effectLst/>
              <a:latin typeface="Arial" pitchFamily="34" charset="0"/>
            </a:endParaRPr>
          </a:p>
        </p:txBody>
      </p:sp>
      <p:sp>
        <p:nvSpPr>
          <p:cNvPr id="13" name="Rectangle 12"/>
          <p:cNvSpPr/>
          <p:nvPr/>
        </p:nvSpPr>
        <p:spPr bwMode="auto">
          <a:xfrm>
            <a:off x="5543818" y="1905000"/>
            <a:ext cx="2590800" cy="1371600"/>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PPA – Four Part Tariff</a:t>
            </a:r>
          </a:p>
          <a:p>
            <a:pPr marL="0" marR="0" indent="0" algn="ctr" defTabSz="914400" rtl="0" eaLnBrk="0" fontAlgn="base" latinLnBrk="0" hangingPunct="0">
              <a:lnSpc>
                <a:spcPct val="100000"/>
              </a:lnSpc>
              <a:spcBef>
                <a:spcPct val="0"/>
              </a:spcBef>
              <a:spcAft>
                <a:spcPct val="0"/>
              </a:spcAft>
              <a:buClrTx/>
              <a:buSzTx/>
              <a:buFontTx/>
              <a:buNone/>
              <a:tabLst/>
            </a:pPr>
            <a:r>
              <a:rPr lang="en-US" sz="1200" dirty="0">
                <a:latin typeface="Arial" pitchFamily="34" charset="0"/>
              </a:rPr>
              <a:t>LD for Delay Risk</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Fixed</a:t>
            </a:r>
            <a:r>
              <a:rPr kumimoji="0" lang="en-US" sz="1200" b="0" i="0" u="none" strike="noStrike" cap="none" normalizeH="0" dirty="0">
                <a:ln>
                  <a:noFill/>
                </a:ln>
                <a:solidFill>
                  <a:schemeClr val="tx1"/>
                </a:solidFill>
                <a:effectLst/>
                <a:latin typeface="Arial" pitchFamily="34" charset="0"/>
              </a:rPr>
              <a:t> Capacity Charge at FC</a:t>
            </a:r>
          </a:p>
          <a:p>
            <a:pPr marL="0" marR="0" indent="0" algn="ctr" defTabSz="914400" rtl="0" eaLnBrk="0" fontAlgn="base" latinLnBrk="0" hangingPunct="0">
              <a:lnSpc>
                <a:spcPct val="100000"/>
              </a:lnSpc>
              <a:spcBef>
                <a:spcPct val="0"/>
              </a:spcBef>
              <a:spcAft>
                <a:spcPct val="0"/>
              </a:spcAft>
              <a:buClrTx/>
              <a:buSzTx/>
              <a:buFontTx/>
              <a:buNone/>
              <a:tabLst/>
            </a:pPr>
            <a:r>
              <a:rPr lang="en-US" sz="1200" dirty="0">
                <a:latin typeface="Arial" pitchFamily="34" charset="0"/>
              </a:rPr>
              <a:t>Contract O&amp;M Charge</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dirty="0">
                <a:ln>
                  <a:noFill/>
                </a:ln>
                <a:solidFill>
                  <a:schemeClr val="tx1"/>
                </a:solidFill>
                <a:effectLst/>
                <a:latin typeface="Arial" pitchFamily="34" charset="0"/>
              </a:rPr>
              <a:t>Contract Heat Rate</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Capacity Charge </a:t>
            </a:r>
            <a:r>
              <a:rPr lang="en-US" sz="1200" dirty="0">
                <a:latin typeface="Arial" pitchFamily="34" charset="0"/>
              </a:rPr>
              <a:t>with Index</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Availability</a:t>
            </a:r>
            <a:r>
              <a:rPr kumimoji="0" lang="en-US" sz="1200" b="0" i="0" u="none" strike="noStrike" cap="none" normalizeH="0" dirty="0">
                <a:ln>
                  <a:noFill/>
                </a:ln>
                <a:solidFill>
                  <a:schemeClr val="tx1"/>
                </a:solidFill>
                <a:effectLst/>
                <a:latin typeface="Arial" pitchFamily="34" charset="0"/>
              </a:rPr>
              <a:t> Penalty</a:t>
            </a:r>
            <a:endParaRPr kumimoji="0" lang="en-US" sz="1200" b="0" i="0" u="none" strike="noStrike" cap="none" normalizeH="0" baseline="0" dirty="0">
              <a:ln>
                <a:noFill/>
              </a:ln>
              <a:solidFill>
                <a:schemeClr val="tx1"/>
              </a:solidFill>
              <a:effectLst/>
              <a:latin typeface="Arial" pitchFamily="34" charset="0"/>
            </a:endParaRPr>
          </a:p>
        </p:txBody>
      </p:sp>
      <p:sp>
        <p:nvSpPr>
          <p:cNvPr id="14" name="Oval 13"/>
          <p:cNvSpPr/>
          <p:nvPr/>
        </p:nvSpPr>
        <p:spPr bwMode="auto">
          <a:xfrm>
            <a:off x="704583" y="1905000"/>
            <a:ext cx="2038617" cy="838200"/>
          </a:xfrm>
          <a:prstGeom prst="ellipse">
            <a:avLst/>
          </a:prstGeom>
          <a:solidFill>
            <a:srgbClr val="FF0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solidFill>
                <a:effectLst/>
                <a:latin typeface="Arial" pitchFamily="34" charset="0"/>
              </a:rPr>
              <a:t>EPC Contractor: Could be Sponsor</a:t>
            </a:r>
          </a:p>
        </p:txBody>
      </p:sp>
      <p:cxnSp>
        <p:nvCxnSpPr>
          <p:cNvPr id="17" name="Straight Arrow Connector 16"/>
          <p:cNvCxnSpPr>
            <a:cxnSpLocks/>
            <a:endCxn id="14" idx="4"/>
          </p:cNvCxnSpPr>
          <p:nvPr/>
        </p:nvCxnSpPr>
        <p:spPr bwMode="auto">
          <a:xfrm flipH="1" flipV="1">
            <a:off x="1723892" y="2743200"/>
            <a:ext cx="2104891" cy="862885"/>
          </a:xfrm>
          <a:prstGeom prst="straightConnector1">
            <a:avLst/>
          </a:prstGeom>
          <a:solidFill>
            <a:schemeClr val="accent1"/>
          </a:solidFill>
          <a:ln w="12700" cap="flat" cmpd="sng" algn="ctr">
            <a:solidFill>
              <a:schemeClr val="accent6">
                <a:lumMod val="50000"/>
              </a:schemeClr>
            </a:solidFill>
            <a:prstDash val="solid"/>
            <a:round/>
            <a:headEnd type="none" w="sm" len="sm"/>
            <a:tailEnd type="triangle"/>
          </a:ln>
          <a:effectLst/>
        </p:spPr>
      </p:cxnSp>
      <p:sp>
        <p:nvSpPr>
          <p:cNvPr id="19" name="Freeform 18"/>
          <p:cNvSpPr/>
          <p:nvPr/>
        </p:nvSpPr>
        <p:spPr bwMode="auto">
          <a:xfrm>
            <a:off x="3593207" y="2313904"/>
            <a:ext cx="2426594" cy="661115"/>
          </a:xfrm>
          <a:custGeom>
            <a:avLst/>
            <a:gdLst>
              <a:gd name="connsiteX0" fmla="*/ 0 w 2498501"/>
              <a:gd name="connsiteY0" fmla="*/ 759854 h 759854"/>
              <a:gd name="connsiteX1" fmla="*/ 2485622 w 2498501"/>
              <a:gd name="connsiteY1" fmla="*/ 0 h 759854"/>
              <a:gd name="connsiteX2" fmla="*/ 2485622 w 2498501"/>
              <a:gd name="connsiteY2" fmla="*/ 0 h 759854"/>
              <a:gd name="connsiteX3" fmla="*/ 2485622 w 2498501"/>
              <a:gd name="connsiteY3" fmla="*/ 0 h 759854"/>
              <a:gd name="connsiteX4" fmla="*/ 2498501 w 2498501"/>
              <a:gd name="connsiteY4" fmla="*/ 0 h 759854"/>
              <a:gd name="connsiteX5" fmla="*/ 2498501 w 2498501"/>
              <a:gd name="connsiteY5" fmla="*/ 0 h 759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98501" h="759854">
                <a:moveTo>
                  <a:pt x="0" y="759854"/>
                </a:moveTo>
                <a:lnTo>
                  <a:pt x="2485622" y="0"/>
                </a:lnTo>
                <a:lnTo>
                  <a:pt x="2485622" y="0"/>
                </a:lnTo>
                <a:lnTo>
                  <a:pt x="2485622" y="0"/>
                </a:lnTo>
                <a:lnTo>
                  <a:pt x="2498501" y="0"/>
                </a:lnTo>
                <a:lnTo>
                  <a:pt x="2498501" y="0"/>
                </a:lnTo>
              </a:path>
            </a:pathLst>
          </a:custGeom>
          <a:noFill/>
          <a:ln w="12700"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200" b="0" i="0" u="none" strike="noStrike" cap="none" normalizeH="0" baseline="0" dirty="0">
              <a:ln>
                <a:noFill/>
              </a:ln>
              <a:solidFill>
                <a:schemeClr val="tx1"/>
              </a:solidFill>
              <a:effectLst/>
              <a:latin typeface="Arial" pitchFamily="34" charset="0"/>
            </a:endParaRPr>
          </a:p>
        </p:txBody>
      </p:sp>
      <p:sp>
        <p:nvSpPr>
          <p:cNvPr id="20" name="Freeform 19"/>
          <p:cNvSpPr/>
          <p:nvPr/>
        </p:nvSpPr>
        <p:spPr bwMode="auto">
          <a:xfrm>
            <a:off x="3465445" y="2083425"/>
            <a:ext cx="2332039" cy="607723"/>
          </a:xfrm>
          <a:custGeom>
            <a:avLst/>
            <a:gdLst>
              <a:gd name="connsiteX0" fmla="*/ 0 w 2215166"/>
              <a:gd name="connsiteY0" fmla="*/ 128789 h 128789"/>
              <a:gd name="connsiteX1" fmla="*/ 2215166 w 2215166"/>
              <a:gd name="connsiteY1" fmla="*/ 0 h 128789"/>
            </a:gdLst>
            <a:ahLst/>
            <a:cxnLst>
              <a:cxn ang="0">
                <a:pos x="connsiteX0" y="connsiteY0"/>
              </a:cxn>
              <a:cxn ang="0">
                <a:pos x="connsiteX1" y="connsiteY1"/>
              </a:cxn>
            </a:cxnLst>
            <a:rect l="l" t="t" r="r" b="b"/>
            <a:pathLst>
              <a:path w="2215166" h="128789">
                <a:moveTo>
                  <a:pt x="0" y="128789"/>
                </a:moveTo>
                <a:lnTo>
                  <a:pt x="2215166" y="0"/>
                </a:lnTo>
              </a:path>
            </a:pathLst>
          </a:custGeom>
          <a:noFill/>
          <a:ln w="12700"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200" b="0" i="0" u="none" strike="noStrike" cap="none" normalizeH="0" baseline="0" dirty="0">
              <a:ln>
                <a:noFill/>
              </a:ln>
              <a:solidFill>
                <a:schemeClr val="tx1"/>
              </a:solidFill>
              <a:effectLst/>
              <a:latin typeface="Arial" pitchFamily="34" charset="0"/>
            </a:endParaRPr>
          </a:p>
        </p:txBody>
      </p:sp>
      <p:sp>
        <p:nvSpPr>
          <p:cNvPr id="21" name="Oval 20"/>
          <p:cNvSpPr/>
          <p:nvPr/>
        </p:nvSpPr>
        <p:spPr bwMode="auto">
          <a:xfrm>
            <a:off x="787758" y="5219700"/>
            <a:ext cx="1828800" cy="762000"/>
          </a:xfrm>
          <a:prstGeom prst="ellipse">
            <a:avLst/>
          </a:prstGeom>
          <a:solidFill>
            <a:srgbClr val="FF0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solidFill>
                <a:latin typeface="Arial" pitchFamily="34" charset="0"/>
              </a:rPr>
              <a:t>O&amp;M Contractor – Could be Sponsor</a:t>
            </a:r>
            <a:endParaRPr kumimoji="0" lang="en-US" sz="1200" b="0" i="0" u="none" strike="noStrike" cap="none" normalizeH="0" baseline="0" dirty="0">
              <a:ln>
                <a:noFill/>
              </a:ln>
              <a:solidFill>
                <a:schemeClr val="bg1"/>
              </a:solidFill>
              <a:effectLst/>
              <a:latin typeface="Arial" pitchFamily="34" charset="0"/>
            </a:endParaRPr>
          </a:p>
        </p:txBody>
      </p:sp>
      <p:cxnSp>
        <p:nvCxnSpPr>
          <p:cNvPr id="26" name="Straight Connector 25"/>
          <p:cNvCxnSpPr>
            <a:cxnSpLocks/>
          </p:cNvCxnSpPr>
          <p:nvPr/>
        </p:nvCxnSpPr>
        <p:spPr bwMode="auto">
          <a:xfrm flipV="1">
            <a:off x="4038600" y="2774751"/>
            <a:ext cx="1811462" cy="2063949"/>
          </a:xfrm>
          <a:prstGeom prst="line">
            <a:avLst/>
          </a:prstGeom>
          <a:solidFill>
            <a:schemeClr val="accent1"/>
          </a:solidFill>
          <a:ln w="12700" cap="flat" cmpd="sng" algn="ctr">
            <a:solidFill>
              <a:srgbClr val="FF0000"/>
            </a:solidFill>
            <a:prstDash val="solid"/>
            <a:round/>
            <a:headEnd type="triangle" w="sm" len="sm"/>
            <a:tailEnd type="none" w="sm" len="sm"/>
          </a:ln>
          <a:effectLst/>
        </p:spPr>
      </p:cxnSp>
      <p:cxnSp>
        <p:nvCxnSpPr>
          <p:cNvPr id="28" name="Straight Connector 27"/>
          <p:cNvCxnSpPr>
            <a:cxnSpLocks/>
          </p:cNvCxnSpPr>
          <p:nvPr/>
        </p:nvCxnSpPr>
        <p:spPr bwMode="auto">
          <a:xfrm flipV="1">
            <a:off x="4057383" y="3276600"/>
            <a:ext cx="2343417" cy="2062377"/>
          </a:xfrm>
          <a:prstGeom prst="line">
            <a:avLst/>
          </a:prstGeom>
          <a:solidFill>
            <a:schemeClr val="accent1"/>
          </a:solidFill>
          <a:ln w="12700" cap="flat" cmpd="sng" algn="ctr">
            <a:solidFill>
              <a:srgbClr val="FF0000"/>
            </a:solidFill>
            <a:prstDash val="solid"/>
            <a:round/>
            <a:headEnd type="triangle" w="sm" len="sm"/>
            <a:tailEnd type="none" w="sm" len="sm"/>
          </a:ln>
          <a:effectLst/>
        </p:spPr>
      </p:cxnSp>
      <p:cxnSp>
        <p:nvCxnSpPr>
          <p:cNvPr id="30" name="Straight Connector 29"/>
          <p:cNvCxnSpPr>
            <a:cxnSpLocks/>
          </p:cNvCxnSpPr>
          <p:nvPr/>
        </p:nvCxnSpPr>
        <p:spPr bwMode="auto">
          <a:xfrm flipV="1">
            <a:off x="4038600" y="3008803"/>
            <a:ext cx="3709495" cy="2858597"/>
          </a:xfrm>
          <a:prstGeom prst="line">
            <a:avLst/>
          </a:prstGeom>
          <a:solidFill>
            <a:schemeClr val="accent1"/>
          </a:solidFill>
          <a:ln w="12700" cap="flat" cmpd="sng" algn="ctr">
            <a:solidFill>
              <a:srgbClr val="FF0000"/>
            </a:solidFill>
            <a:prstDash val="solid"/>
            <a:round/>
            <a:headEnd type="triangle" w="sm" len="sm"/>
            <a:tailEnd type="none" w="sm" len="sm"/>
          </a:ln>
          <a:effectLst/>
        </p:spPr>
      </p:cxnSp>
      <p:sp>
        <p:nvSpPr>
          <p:cNvPr id="31" name="Oval 30"/>
          <p:cNvSpPr/>
          <p:nvPr/>
        </p:nvSpPr>
        <p:spPr bwMode="auto">
          <a:xfrm>
            <a:off x="6896100" y="3606085"/>
            <a:ext cx="1524000" cy="762000"/>
          </a:xfrm>
          <a:prstGeom prst="ellipse">
            <a:avLst/>
          </a:prstGeom>
          <a:solidFill>
            <a:srgbClr val="FF0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solidFill>
                <a:effectLst/>
                <a:latin typeface="Arial" pitchFamily="34" charset="0"/>
              </a:rPr>
              <a:t> Sponsor – Fuel Mgmt. Fee</a:t>
            </a:r>
          </a:p>
        </p:txBody>
      </p:sp>
      <p:sp>
        <p:nvSpPr>
          <p:cNvPr id="32" name="Oval 31"/>
          <p:cNvSpPr/>
          <p:nvPr/>
        </p:nvSpPr>
        <p:spPr bwMode="auto">
          <a:xfrm>
            <a:off x="6912889" y="5454175"/>
            <a:ext cx="1524000" cy="685800"/>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solidFill>
                <a:effectLst/>
                <a:latin typeface="Arial" pitchFamily="34" charset="0"/>
              </a:rPr>
              <a:t>Lenders</a:t>
            </a:r>
          </a:p>
        </p:txBody>
      </p:sp>
      <p:sp>
        <p:nvSpPr>
          <p:cNvPr id="33" name="Oval 32"/>
          <p:cNvSpPr/>
          <p:nvPr/>
        </p:nvSpPr>
        <p:spPr bwMode="auto">
          <a:xfrm>
            <a:off x="4634247" y="5755718"/>
            <a:ext cx="1687823" cy="797482"/>
          </a:xfrm>
          <a:prstGeom prst="ellipse">
            <a:avLst/>
          </a:prstGeom>
          <a:solidFill>
            <a:srgbClr val="FF0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solidFill>
                <a:latin typeface="Arial" pitchFamily="34" charset="0"/>
              </a:rPr>
              <a:t>Sponsor – Wants EIRR on SPV</a:t>
            </a:r>
            <a:endParaRPr kumimoji="0" lang="en-US" sz="1200" b="0" i="0" u="none" strike="noStrike" cap="none" normalizeH="0" baseline="0" dirty="0">
              <a:ln>
                <a:noFill/>
              </a:ln>
              <a:solidFill>
                <a:schemeClr val="bg1"/>
              </a:solidFill>
              <a:effectLst/>
              <a:latin typeface="Arial" pitchFamily="34" charset="0"/>
            </a:endParaRPr>
          </a:p>
        </p:txBody>
      </p:sp>
      <p:cxnSp>
        <p:nvCxnSpPr>
          <p:cNvPr id="35" name="Straight Arrow Connector 34"/>
          <p:cNvCxnSpPr>
            <a:cxnSpLocks/>
            <a:endCxn id="31" idx="2"/>
          </p:cNvCxnSpPr>
          <p:nvPr/>
        </p:nvCxnSpPr>
        <p:spPr bwMode="auto">
          <a:xfrm>
            <a:off x="5445122" y="3851934"/>
            <a:ext cx="1450978" cy="135151"/>
          </a:xfrm>
          <a:prstGeom prst="straightConnector1">
            <a:avLst/>
          </a:prstGeom>
          <a:solidFill>
            <a:schemeClr val="accent1"/>
          </a:solidFill>
          <a:ln w="12700" cap="flat" cmpd="sng" algn="ctr">
            <a:solidFill>
              <a:schemeClr val="accent6">
                <a:lumMod val="50000"/>
              </a:schemeClr>
            </a:solidFill>
            <a:prstDash val="solid"/>
            <a:round/>
            <a:headEnd type="none" w="sm" len="sm"/>
            <a:tailEnd type="triangle"/>
          </a:ln>
          <a:effectLst/>
        </p:spPr>
      </p:cxnSp>
      <p:sp>
        <p:nvSpPr>
          <p:cNvPr id="38" name="Freeform 37"/>
          <p:cNvSpPr/>
          <p:nvPr/>
        </p:nvSpPr>
        <p:spPr bwMode="auto">
          <a:xfrm>
            <a:off x="7315200" y="3232597"/>
            <a:ext cx="206062" cy="373488"/>
          </a:xfrm>
          <a:custGeom>
            <a:avLst/>
            <a:gdLst>
              <a:gd name="connsiteX0" fmla="*/ 206062 w 206062"/>
              <a:gd name="connsiteY0" fmla="*/ 373488 h 373488"/>
              <a:gd name="connsiteX1" fmla="*/ 0 w 206062"/>
              <a:gd name="connsiteY1" fmla="*/ 0 h 373488"/>
              <a:gd name="connsiteX2" fmla="*/ 0 w 206062"/>
              <a:gd name="connsiteY2" fmla="*/ 0 h 373488"/>
            </a:gdLst>
            <a:ahLst/>
            <a:cxnLst>
              <a:cxn ang="0">
                <a:pos x="connsiteX0" y="connsiteY0"/>
              </a:cxn>
              <a:cxn ang="0">
                <a:pos x="connsiteX1" y="connsiteY1"/>
              </a:cxn>
              <a:cxn ang="0">
                <a:pos x="connsiteX2" y="connsiteY2"/>
              </a:cxn>
            </a:cxnLst>
            <a:rect l="l" t="t" r="r" b="b"/>
            <a:pathLst>
              <a:path w="206062" h="373488">
                <a:moveTo>
                  <a:pt x="206062" y="373488"/>
                </a:moveTo>
                <a:lnTo>
                  <a:pt x="0" y="0"/>
                </a:lnTo>
                <a:lnTo>
                  <a:pt x="0" y="0"/>
                </a:lnTo>
              </a:path>
            </a:pathLst>
          </a:custGeom>
          <a:noFill/>
          <a:ln w="12700"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200" b="0" i="0" u="none" strike="noStrike" cap="none" normalizeH="0" baseline="0" dirty="0">
              <a:ln>
                <a:noFill/>
              </a:ln>
              <a:solidFill>
                <a:schemeClr val="tx1"/>
              </a:solidFill>
              <a:effectLst/>
              <a:latin typeface="Arial" pitchFamily="34" charset="0"/>
            </a:endParaRPr>
          </a:p>
        </p:txBody>
      </p:sp>
      <p:sp>
        <p:nvSpPr>
          <p:cNvPr id="39" name="Rectangle 38"/>
          <p:cNvSpPr/>
          <p:nvPr/>
        </p:nvSpPr>
        <p:spPr bwMode="auto">
          <a:xfrm>
            <a:off x="5923788" y="3709902"/>
            <a:ext cx="787758" cy="685800"/>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Fuel Supply Contract</a:t>
            </a:r>
          </a:p>
        </p:txBody>
      </p:sp>
      <p:cxnSp>
        <p:nvCxnSpPr>
          <p:cNvPr id="41" name="Straight Arrow Connector 40"/>
          <p:cNvCxnSpPr>
            <a:cxnSpLocks/>
            <a:stCxn id="7" idx="5"/>
          </p:cNvCxnSpPr>
          <p:nvPr/>
        </p:nvCxnSpPr>
        <p:spPr bwMode="auto">
          <a:xfrm>
            <a:off x="5305938" y="4164852"/>
            <a:ext cx="2059614" cy="1264638"/>
          </a:xfrm>
          <a:prstGeom prst="straightConnector1">
            <a:avLst/>
          </a:prstGeom>
          <a:solidFill>
            <a:schemeClr val="accent1"/>
          </a:solidFill>
          <a:ln w="12700" cap="flat" cmpd="sng" algn="ctr">
            <a:solidFill>
              <a:schemeClr val="accent6">
                <a:lumMod val="75000"/>
              </a:schemeClr>
            </a:solidFill>
            <a:prstDash val="solid"/>
            <a:round/>
            <a:headEnd type="none" w="sm" len="sm"/>
            <a:tailEnd type="triangle"/>
          </a:ln>
          <a:effectLst/>
        </p:spPr>
      </p:cxnSp>
      <p:sp>
        <p:nvSpPr>
          <p:cNvPr id="43" name="Rectangle 42"/>
          <p:cNvSpPr/>
          <p:nvPr/>
        </p:nvSpPr>
        <p:spPr bwMode="auto">
          <a:xfrm>
            <a:off x="6553200" y="4824835"/>
            <a:ext cx="1016358" cy="419099"/>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Loan Agreement</a:t>
            </a:r>
          </a:p>
        </p:txBody>
      </p:sp>
      <p:cxnSp>
        <p:nvCxnSpPr>
          <p:cNvPr id="45" name="Straight Arrow Connector 44"/>
          <p:cNvCxnSpPr>
            <a:cxnSpLocks/>
          </p:cNvCxnSpPr>
          <p:nvPr/>
        </p:nvCxnSpPr>
        <p:spPr bwMode="auto">
          <a:xfrm>
            <a:off x="5080453" y="4388928"/>
            <a:ext cx="288024" cy="1333006"/>
          </a:xfrm>
          <a:prstGeom prst="straightConnector1">
            <a:avLst/>
          </a:prstGeom>
          <a:solidFill>
            <a:schemeClr val="accent1"/>
          </a:solidFill>
          <a:ln w="12700" cap="flat" cmpd="sng" algn="ctr">
            <a:solidFill>
              <a:schemeClr val="accent6">
                <a:lumMod val="75000"/>
              </a:schemeClr>
            </a:solidFill>
            <a:prstDash val="solid"/>
            <a:round/>
            <a:headEnd type="none" w="sm" len="sm"/>
            <a:tailEnd type="triangle"/>
          </a:ln>
          <a:effectLst/>
        </p:spPr>
      </p:cxnSp>
      <p:sp>
        <p:nvSpPr>
          <p:cNvPr id="47" name="Rectangle 46"/>
          <p:cNvSpPr/>
          <p:nvPr/>
        </p:nvSpPr>
        <p:spPr bwMode="auto">
          <a:xfrm>
            <a:off x="4965342" y="5020345"/>
            <a:ext cx="1016358" cy="419099"/>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Shareholder Agreement</a:t>
            </a:r>
          </a:p>
        </p:txBody>
      </p:sp>
      <p:cxnSp>
        <p:nvCxnSpPr>
          <p:cNvPr id="49" name="Straight Arrow Connector 48"/>
          <p:cNvCxnSpPr>
            <a:cxnSpLocks/>
          </p:cNvCxnSpPr>
          <p:nvPr/>
        </p:nvCxnSpPr>
        <p:spPr bwMode="auto">
          <a:xfrm flipH="1">
            <a:off x="2667537" y="4343398"/>
            <a:ext cx="1587321" cy="1096046"/>
          </a:xfrm>
          <a:prstGeom prst="straightConnector1">
            <a:avLst/>
          </a:prstGeom>
          <a:solidFill>
            <a:schemeClr val="accent1"/>
          </a:solidFill>
          <a:ln w="12700" cap="flat" cmpd="sng" algn="ctr">
            <a:solidFill>
              <a:schemeClr val="accent6">
                <a:lumMod val="75000"/>
              </a:schemeClr>
            </a:solidFill>
            <a:prstDash val="solid"/>
            <a:round/>
            <a:headEnd type="none" w="sm" len="sm"/>
            <a:tailEnd type="triangle"/>
          </a:ln>
          <a:effectLst/>
        </p:spPr>
      </p:cxnSp>
      <p:cxnSp>
        <p:nvCxnSpPr>
          <p:cNvPr id="4" name="Straight Arrow Connector 3">
            <a:extLst>
              <a:ext uri="{FF2B5EF4-FFF2-40B4-BE49-F238E27FC236}">
                <a16:creationId xmlns:a16="http://schemas.microsoft.com/office/drawing/2014/main" id="{D4D0B132-FFCE-4E95-8EDB-A3020B7BE016}"/>
              </a:ext>
            </a:extLst>
          </p:cNvPr>
          <p:cNvCxnSpPr>
            <a:cxnSpLocks/>
            <a:endCxn id="7" idx="0"/>
          </p:cNvCxnSpPr>
          <p:nvPr/>
        </p:nvCxnSpPr>
        <p:spPr>
          <a:xfrm>
            <a:off x="4686300" y="2667000"/>
            <a:ext cx="0" cy="457200"/>
          </a:xfrm>
          <a:prstGeom prst="straightConnector1">
            <a:avLst/>
          </a:prstGeom>
          <a:ln w="6032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bwMode="auto">
          <a:xfrm>
            <a:off x="2971800" y="4343399"/>
            <a:ext cx="1066800" cy="1752601"/>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Contract with Guaranteed</a:t>
            </a:r>
            <a:r>
              <a:rPr kumimoji="0" lang="en-US" sz="1200" b="0" i="0" u="none" strike="noStrike" cap="none" normalizeH="0" dirty="0">
                <a:ln>
                  <a:noFill/>
                </a:ln>
                <a:solidFill>
                  <a:schemeClr val="tx1"/>
                </a:solidFill>
                <a:effectLst/>
                <a:latin typeface="Arial" pitchFamily="34" charset="0"/>
              </a:rPr>
              <a:t> Heat Rate and Availability Penalty</a:t>
            </a:r>
          </a:p>
          <a:p>
            <a:pPr marL="0" marR="0" indent="0" algn="ctr" defTabSz="914400" rtl="0" eaLnBrk="0" fontAlgn="base" latinLnBrk="0" hangingPunct="0">
              <a:lnSpc>
                <a:spcPct val="100000"/>
              </a:lnSpc>
              <a:spcBef>
                <a:spcPct val="0"/>
              </a:spcBef>
              <a:spcAft>
                <a:spcPct val="0"/>
              </a:spcAft>
              <a:buClrTx/>
              <a:buSzTx/>
              <a:buFontTx/>
              <a:buNone/>
              <a:tabLst/>
            </a:pPr>
            <a:r>
              <a:rPr lang="en-US" sz="1200" dirty="0">
                <a:latin typeface="Arial" pitchFamily="34" charset="0"/>
              </a:rPr>
              <a:t>and Fixed Fee</a:t>
            </a:r>
            <a:endParaRPr kumimoji="0" lang="en-US" sz="1200" b="0" i="0" u="none" strike="noStrike" cap="none" normalizeH="0" baseline="0" dirty="0">
              <a:ln>
                <a:noFill/>
              </a:ln>
              <a:solidFill>
                <a:schemeClr val="tx1"/>
              </a:solidFill>
              <a:effectLst/>
              <a:latin typeface="Arial" pitchFamily="34" charset="0"/>
            </a:endParaRPr>
          </a:p>
        </p:txBody>
      </p:sp>
      <p:sp>
        <p:nvSpPr>
          <p:cNvPr id="15" name="Rectangle 14"/>
          <p:cNvSpPr/>
          <p:nvPr/>
        </p:nvSpPr>
        <p:spPr bwMode="auto">
          <a:xfrm>
            <a:off x="2534412" y="2552699"/>
            <a:ext cx="914400" cy="838200"/>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Fixed Price Contract with LD</a:t>
            </a:r>
          </a:p>
        </p:txBody>
      </p:sp>
      <p:cxnSp>
        <p:nvCxnSpPr>
          <p:cNvPr id="16" name="Straight Arrow Connector 15">
            <a:extLst>
              <a:ext uri="{FF2B5EF4-FFF2-40B4-BE49-F238E27FC236}">
                <a16:creationId xmlns:a16="http://schemas.microsoft.com/office/drawing/2014/main" id="{2701D5BD-A7F3-44D2-B369-E5815C900E59}"/>
              </a:ext>
            </a:extLst>
          </p:cNvPr>
          <p:cNvCxnSpPr>
            <a:cxnSpLocks/>
          </p:cNvCxnSpPr>
          <p:nvPr/>
        </p:nvCxnSpPr>
        <p:spPr>
          <a:xfrm flipH="1" flipV="1">
            <a:off x="4823620" y="4391019"/>
            <a:ext cx="261729" cy="137853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D795180F-E5F8-46C1-9EB6-D09EE2EF2131}"/>
              </a:ext>
            </a:extLst>
          </p:cNvPr>
          <p:cNvCxnSpPr>
            <a:cxnSpLocks/>
            <a:stCxn id="32" idx="1"/>
          </p:cNvCxnSpPr>
          <p:nvPr/>
        </p:nvCxnSpPr>
        <p:spPr>
          <a:xfrm flipH="1" flipV="1">
            <a:off x="5229092" y="4307790"/>
            <a:ext cx="1906982" cy="1246818"/>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9136615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Freeform 19"/>
          <p:cNvSpPr/>
          <p:nvPr/>
        </p:nvSpPr>
        <p:spPr bwMode="auto">
          <a:xfrm>
            <a:off x="3465445" y="2083425"/>
            <a:ext cx="2332039" cy="607723"/>
          </a:xfrm>
          <a:custGeom>
            <a:avLst/>
            <a:gdLst>
              <a:gd name="connsiteX0" fmla="*/ 0 w 2215166"/>
              <a:gd name="connsiteY0" fmla="*/ 128789 h 128789"/>
              <a:gd name="connsiteX1" fmla="*/ 2215166 w 2215166"/>
              <a:gd name="connsiteY1" fmla="*/ 0 h 128789"/>
            </a:gdLst>
            <a:ahLst/>
            <a:cxnLst>
              <a:cxn ang="0">
                <a:pos x="connsiteX0" y="connsiteY0"/>
              </a:cxn>
              <a:cxn ang="0">
                <a:pos x="connsiteX1" y="connsiteY1"/>
              </a:cxn>
            </a:cxnLst>
            <a:rect l="l" t="t" r="r" b="b"/>
            <a:pathLst>
              <a:path w="2215166" h="128789">
                <a:moveTo>
                  <a:pt x="0" y="128789"/>
                </a:moveTo>
                <a:lnTo>
                  <a:pt x="2215166" y="0"/>
                </a:lnTo>
              </a:path>
            </a:pathLst>
          </a:custGeom>
          <a:noFill/>
          <a:ln w="12700" cap="flat" cmpd="sng" algn="ctr">
            <a:solidFill>
              <a:srgbClr val="FF0000"/>
            </a:solidFill>
            <a:prstDash val="solid"/>
            <a:round/>
            <a:headEnd type="none" w="sm" len="sm"/>
            <a:tailEnd type="triangl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200" b="0" i="0" u="none" strike="noStrike" cap="none" normalizeH="0" baseline="0" dirty="0">
              <a:ln>
                <a:noFill/>
              </a:ln>
              <a:solidFill>
                <a:schemeClr val="tx1"/>
              </a:solidFill>
              <a:effectLst/>
              <a:latin typeface="Arial" pitchFamily="34" charset="0"/>
            </a:endParaRPr>
          </a:p>
        </p:txBody>
      </p:sp>
      <p:cxnSp>
        <p:nvCxnSpPr>
          <p:cNvPr id="26" name="Straight Connector 25"/>
          <p:cNvCxnSpPr/>
          <p:nvPr/>
        </p:nvCxnSpPr>
        <p:spPr bwMode="auto">
          <a:xfrm flipV="1">
            <a:off x="4038600" y="2743200"/>
            <a:ext cx="2209800" cy="2209800"/>
          </a:xfrm>
          <a:prstGeom prst="line">
            <a:avLst/>
          </a:prstGeom>
          <a:solidFill>
            <a:schemeClr val="accent1"/>
          </a:solidFill>
          <a:ln w="12700" cap="flat" cmpd="sng" algn="ctr">
            <a:solidFill>
              <a:srgbClr val="FF0000"/>
            </a:solidFill>
            <a:prstDash val="solid"/>
            <a:round/>
            <a:headEnd type="triangle" w="sm" len="sm"/>
            <a:tailEnd type="none" w="sm" len="sm"/>
          </a:ln>
          <a:effectLst/>
        </p:spPr>
      </p:cxnSp>
      <p:cxnSp>
        <p:nvCxnSpPr>
          <p:cNvPr id="28" name="Straight Arrow Connector 27">
            <a:extLst>
              <a:ext uri="{FF2B5EF4-FFF2-40B4-BE49-F238E27FC236}">
                <a16:creationId xmlns:a16="http://schemas.microsoft.com/office/drawing/2014/main" id="{8F0DDCA6-D294-43C7-AB14-A4D9C1E936A7}"/>
              </a:ext>
            </a:extLst>
          </p:cNvPr>
          <p:cNvCxnSpPr>
            <a:cxnSpLocks/>
          </p:cNvCxnSpPr>
          <p:nvPr/>
        </p:nvCxnSpPr>
        <p:spPr>
          <a:xfrm flipH="1" flipV="1">
            <a:off x="4800600" y="4343398"/>
            <a:ext cx="353430" cy="1412320"/>
          </a:xfrm>
          <a:prstGeom prst="straightConnector1">
            <a:avLst/>
          </a:prstGeom>
          <a:ln>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 name="Title 4"/>
          <p:cNvSpPr>
            <a:spLocks noGrp="1"/>
          </p:cNvSpPr>
          <p:nvPr>
            <p:ph type="title"/>
          </p:nvPr>
        </p:nvSpPr>
        <p:spPr>
          <a:xfrm>
            <a:off x="628650" y="249623"/>
            <a:ext cx="7666938" cy="690676"/>
          </a:xfrm>
        </p:spPr>
        <p:txBody>
          <a:bodyPr>
            <a:normAutofit fontScale="90000"/>
          </a:bodyPr>
          <a:lstStyle/>
          <a:p>
            <a:r>
              <a:rPr lang="en-US" dirty="0"/>
              <a:t>Output Based Project Versus Availability Based Projects </a:t>
            </a:r>
          </a:p>
        </p:txBody>
      </p:sp>
      <p:sp>
        <p:nvSpPr>
          <p:cNvPr id="7" name="Oval 6"/>
          <p:cNvSpPr/>
          <p:nvPr/>
        </p:nvSpPr>
        <p:spPr bwMode="auto">
          <a:xfrm>
            <a:off x="3810000" y="3124200"/>
            <a:ext cx="1752600" cy="1219200"/>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solidFill>
                <a:latin typeface="Arial" pitchFamily="34" charset="0"/>
              </a:rPr>
              <a:t>Special Purpose Corporation (IRR)</a:t>
            </a:r>
            <a:endParaRPr kumimoji="0" lang="en-US" sz="1200" b="0" i="0" u="none" strike="noStrike" cap="none" normalizeH="0" baseline="0" dirty="0">
              <a:ln>
                <a:noFill/>
              </a:ln>
              <a:solidFill>
                <a:schemeClr val="bg1"/>
              </a:solidFill>
              <a:effectLst/>
              <a:latin typeface="Arial" pitchFamily="34" charset="0"/>
            </a:endParaRPr>
          </a:p>
        </p:txBody>
      </p:sp>
      <p:sp>
        <p:nvSpPr>
          <p:cNvPr id="8" name="Oval 7"/>
          <p:cNvSpPr/>
          <p:nvPr/>
        </p:nvSpPr>
        <p:spPr bwMode="auto">
          <a:xfrm>
            <a:off x="3886200" y="1600200"/>
            <a:ext cx="1447800" cy="990600"/>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solidFill>
                <a:latin typeface="Arial" pitchFamily="34" charset="0"/>
              </a:rPr>
              <a:t>Off-taker pays money for PPA</a:t>
            </a:r>
            <a:endParaRPr kumimoji="0" lang="en-US" sz="1200" b="0" i="0" u="none" strike="noStrike" cap="none" normalizeH="0" baseline="0" dirty="0">
              <a:ln>
                <a:noFill/>
              </a:ln>
              <a:solidFill>
                <a:schemeClr val="bg1"/>
              </a:solidFill>
              <a:effectLst/>
              <a:latin typeface="Arial" pitchFamily="34" charset="0"/>
            </a:endParaRPr>
          </a:p>
        </p:txBody>
      </p:sp>
      <p:sp>
        <p:nvSpPr>
          <p:cNvPr id="13" name="Rectangle 12"/>
          <p:cNvSpPr/>
          <p:nvPr/>
        </p:nvSpPr>
        <p:spPr bwMode="auto">
          <a:xfrm>
            <a:off x="5543818" y="1905000"/>
            <a:ext cx="2514592" cy="762000"/>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PPA – One Part Tariff</a:t>
            </a:r>
          </a:p>
          <a:p>
            <a:pPr marL="0" marR="0" indent="0" algn="ctr" defTabSz="914400" rtl="0" eaLnBrk="0" fontAlgn="base" latinLnBrk="0" hangingPunct="0">
              <a:lnSpc>
                <a:spcPct val="100000"/>
              </a:lnSpc>
              <a:spcBef>
                <a:spcPct val="0"/>
              </a:spcBef>
              <a:spcAft>
                <a:spcPct val="0"/>
              </a:spcAft>
              <a:buClrTx/>
              <a:buSzTx/>
              <a:buFontTx/>
              <a:buNone/>
              <a:tabLst/>
            </a:pPr>
            <a:r>
              <a:rPr lang="en-US" sz="1200" dirty="0">
                <a:latin typeface="Arial" pitchFamily="34" charset="0"/>
              </a:rPr>
              <a:t>LD for Delay Risk</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Performance Ratio</a:t>
            </a:r>
            <a:r>
              <a:rPr kumimoji="0" lang="en-US" sz="1200" b="0" i="0" u="none" strike="noStrike" cap="none" normalizeH="0" dirty="0">
                <a:ln>
                  <a:noFill/>
                </a:ln>
                <a:solidFill>
                  <a:schemeClr val="tx1"/>
                </a:solidFill>
                <a:effectLst/>
                <a:latin typeface="Arial" pitchFamily="34" charset="0"/>
              </a:rPr>
              <a:t> Penalty</a:t>
            </a:r>
          </a:p>
          <a:p>
            <a:pPr marL="0" marR="0" indent="0" algn="ctr" defTabSz="914400" rtl="0" eaLnBrk="0" fontAlgn="base" latinLnBrk="0" hangingPunct="0">
              <a:lnSpc>
                <a:spcPct val="100000"/>
              </a:lnSpc>
              <a:spcBef>
                <a:spcPct val="0"/>
              </a:spcBef>
              <a:spcAft>
                <a:spcPct val="0"/>
              </a:spcAft>
              <a:buClrTx/>
              <a:buSzTx/>
              <a:buFontTx/>
              <a:buNone/>
              <a:tabLst/>
            </a:pPr>
            <a:r>
              <a:rPr lang="en-US" sz="1200" baseline="0" dirty="0">
                <a:latin typeface="Arial" pitchFamily="34" charset="0"/>
              </a:rPr>
              <a:t>Inflate prices and Index to USD</a:t>
            </a:r>
            <a:endParaRPr kumimoji="0" lang="en-US" sz="1200" b="0" i="0" u="none" strike="noStrike" cap="none" normalizeH="0" baseline="0" dirty="0">
              <a:ln>
                <a:noFill/>
              </a:ln>
              <a:solidFill>
                <a:schemeClr val="tx1"/>
              </a:solidFill>
              <a:effectLst/>
              <a:latin typeface="Arial" pitchFamily="34" charset="0"/>
            </a:endParaRPr>
          </a:p>
        </p:txBody>
      </p:sp>
      <p:sp>
        <p:nvSpPr>
          <p:cNvPr id="14" name="Oval 13"/>
          <p:cNvSpPr/>
          <p:nvPr/>
        </p:nvSpPr>
        <p:spPr bwMode="auto">
          <a:xfrm>
            <a:off x="704583" y="1905000"/>
            <a:ext cx="2038617" cy="838200"/>
          </a:xfrm>
          <a:prstGeom prst="ellipse">
            <a:avLst/>
          </a:prstGeom>
          <a:solidFill>
            <a:srgbClr val="FF0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solidFill>
                <a:effectLst/>
                <a:latin typeface="Arial" pitchFamily="34" charset="0"/>
              </a:rPr>
              <a:t>EPC Contractor: Could be Sponsor</a:t>
            </a:r>
          </a:p>
        </p:txBody>
      </p:sp>
      <p:cxnSp>
        <p:nvCxnSpPr>
          <p:cNvPr id="17" name="Straight Arrow Connector 16"/>
          <p:cNvCxnSpPr>
            <a:cxnSpLocks/>
            <a:endCxn id="14" idx="4"/>
          </p:cNvCxnSpPr>
          <p:nvPr/>
        </p:nvCxnSpPr>
        <p:spPr bwMode="auto">
          <a:xfrm flipH="1" flipV="1">
            <a:off x="1723892" y="2743200"/>
            <a:ext cx="2104891" cy="862885"/>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sp>
        <p:nvSpPr>
          <p:cNvPr id="19" name="Freeform 18"/>
          <p:cNvSpPr/>
          <p:nvPr/>
        </p:nvSpPr>
        <p:spPr bwMode="auto">
          <a:xfrm>
            <a:off x="3448812" y="2416972"/>
            <a:ext cx="2348672" cy="566302"/>
          </a:xfrm>
          <a:custGeom>
            <a:avLst/>
            <a:gdLst>
              <a:gd name="connsiteX0" fmla="*/ 0 w 2498501"/>
              <a:gd name="connsiteY0" fmla="*/ 759854 h 759854"/>
              <a:gd name="connsiteX1" fmla="*/ 2485622 w 2498501"/>
              <a:gd name="connsiteY1" fmla="*/ 0 h 759854"/>
              <a:gd name="connsiteX2" fmla="*/ 2485622 w 2498501"/>
              <a:gd name="connsiteY2" fmla="*/ 0 h 759854"/>
              <a:gd name="connsiteX3" fmla="*/ 2485622 w 2498501"/>
              <a:gd name="connsiteY3" fmla="*/ 0 h 759854"/>
              <a:gd name="connsiteX4" fmla="*/ 2498501 w 2498501"/>
              <a:gd name="connsiteY4" fmla="*/ 0 h 759854"/>
              <a:gd name="connsiteX5" fmla="*/ 2498501 w 2498501"/>
              <a:gd name="connsiteY5" fmla="*/ 0 h 759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98501" h="759854">
                <a:moveTo>
                  <a:pt x="0" y="759854"/>
                </a:moveTo>
                <a:lnTo>
                  <a:pt x="2485622" y="0"/>
                </a:lnTo>
                <a:lnTo>
                  <a:pt x="2485622" y="0"/>
                </a:lnTo>
                <a:lnTo>
                  <a:pt x="2485622" y="0"/>
                </a:lnTo>
                <a:lnTo>
                  <a:pt x="2498501" y="0"/>
                </a:lnTo>
                <a:lnTo>
                  <a:pt x="2498501" y="0"/>
                </a:lnTo>
              </a:path>
            </a:pathLst>
          </a:custGeom>
          <a:noFill/>
          <a:ln w="12700" cap="flat" cmpd="sng" algn="ctr">
            <a:solidFill>
              <a:srgbClr val="FF0000"/>
            </a:solidFill>
            <a:prstDash val="solid"/>
            <a:round/>
            <a:headEnd type="triangl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200" b="0" i="0" u="none" strike="noStrike" cap="none" normalizeH="0" baseline="0" dirty="0">
              <a:ln>
                <a:noFill/>
              </a:ln>
              <a:solidFill>
                <a:schemeClr val="tx1"/>
              </a:solidFill>
              <a:effectLst/>
              <a:latin typeface="Arial" pitchFamily="34" charset="0"/>
            </a:endParaRPr>
          </a:p>
        </p:txBody>
      </p:sp>
      <p:sp>
        <p:nvSpPr>
          <p:cNvPr id="21" name="Oval 20"/>
          <p:cNvSpPr/>
          <p:nvPr/>
        </p:nvSpPr>
        <p:spPr bwMode="auto">
          <a:xfrm>
            <a:off x="787758" y="5219700"/>
            <a:ext cx="1828800" cy="762000"/>
          </a:xfrm>
          <a:prstGeom prst="ellipse">
            <a:avLst/>
          </a:prstGeom>
          <a:solidFill>
            <a:srgbClr val="FF0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solidFill>
                <a:latin typeface="Arial" pitchFamily="34" charset="0"/>
              </a:rPr>
              <a:t>O&amp;M Contractor – Could be Sponsor</a:t>
            </a:r>
            <a:endParaRPr kumimoji="0" lang="en-US" sz="1200" b="0" i="0" u="none" strike="noStrike" cap="none" normalizeH="0" baseline="0" dirty="0">
              <a:ln>
                <a:noFill/>
              </a:ln>
              <a:solidFill>
                <a:schemeClr val="bg1"/>
              </a:solidFill>
              <a:effectLst/>
              <a:latin typeface="Arial" pitchFamily="34" charset="0"/>
            </a:endParaRPr>
          </a:p>
        </p:txBody>
      </p:sp>
      <p:sp>
        <p:nvSpPr>
          <p:cNvPr id="32" name="Oval 31"/>
          <p:cNvSpPr/>
          <p:nvPr/>
        </p:nvSpPr>
        <p:spPr bwMode="auto">
          <a:xfrm>
            <a:off x="6912889" y="5454175"/>
            <a:ext cx="1524000" cy="685800"/>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solidFill>
                <a:effectLst/>
                <a:latin typeface="Arial" pitchFamily="34" charset="0"/>
              </a:rPr>
              <a:t>Lenders</a:t>
            </a:r>
          </a:p>
        </p:txBody>
      </p:sp>
      <p:sp>
        <p:nvSpPr>
          <p:cNvPr id="33" name="Oval 32"/>
          <p:cNvSpPr/>
          <p:nvPr/>
        </p:nvSpPr>
        <p:spPr bwMode="auto">
          <a:xfrm>
            <a:off x="4634247" y="5755718"/>
            <a:ext cx="1687823" cy="797482"/>
          </a:xfrm>
          <a:prstGeom prst="ellipse">
            <a:avLst/>
          </a:prstGeom>
          <a:solidFill>
            <a:srgbClr val="FF0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solidFill>
                <a:latin typeface="Arial" pitchFamily="34" charset="0"/>
              </a:rPr>
              <a:t>Sponsor – Wants EIRR on SPV</a:t>
            </a:r>
            <a:endParaRPr kumimoji="0" lang="en-US" sz="1200" b="0" i="0" u="none" strike="noStrike" cap="none" normalizeH="0" baseline="0" dirty="0">
              <a:ln>
                <a:noFill/>
              </a:ln>
              <a:solidFill>
                <a:schemeClr val="bg1"/>
              </a:solidFill>
              <a:effectLst/>
              <a:latin typeface="Arial" pitchFamily="34" charset="0"/>
            </a:endParaRPr>
          </a:p>
        </p:txBody>
      </p:sp>
      <p:cxnSp>
        <p:nvCxnSpPr>
          <p:cNvPr id="41" name="Straight Arrow Connector 40"/>
          <p:cNvCxnSpPr>
            <a:cxnSpLocks/>
            <a:stCxn id="7" idx="5"/>
          </p:cNvCxnSpPr>
          <p:nvPr/>
        </p:nvCxnSpPr>
        <p:spPr bwMode="auto">
          <a:xfrm>
            <a:off x="5305938" y="4164852"/>
            <a:ext cx="2059614" cy="1264638"/>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sp>
        <p:nvSpPr>
          <p:cNvPr id="43" name="Rectangle 42"/>
          <p:cNvSpPr/>
          <p:nvPr/>
        </p:nvSpPr>
        <p:spPr bwMode="auto">
          <a:xfrm>
            <a:off x="6298454" y="4861560"/>
            <a:ext cx="1016358" cy="419099"/>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Loan Agreement</a:t>
            </a:r>
          </a:p>
        </p:txBody>
      </p:sp>
      <p:cxnSp>
        <p:nvCxnSpPr>
          <p:cNvPr id="45" name="Straight Arrow Connector 44"/>
          <p:cNvCxnSpPr>
            <a:cxnSpLocks/>
          </p:cNvCxnSpPr>
          <p:nvPr/>
        </p:nvCxnSpPr>
        <p:spPr bwMode="auto">
          <a:xfrm>
            <a:off x="4950024" y="4343398"/>
            <a:ext cx="418453" cy="1378536"/>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sp>
        <p:nvSpPr>
          <p:cNvPr id="47" name="Rectangle 46"/>
          <p:cNvSpPr/>
          <p:nvPr/>
        </p:nvSpPr>
        <p:spPr bwMode="auto">
          <a:xfrm>
            <a:off x="4736355" y="5005052"/>
            <a:ext cx="1016358" cy="419099"/>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Shareholder Agreement</a:t>
            </a:r>
          </a:p>
        </p:txBody>
      </p:sp>
      <p:cxnSp>
        <p:nvCxnSpPr>
          <p:cNvPr id="49" name="Straight Arrow Connector 48"/>
          <p:cNvCxnSpPr>
            <a:cxnSpLocks/>
          </p:cNvCxnSpPr>
          <p:nvPr/>
        </p:nvCxnSpPr>
        <p:spPr bwMode="auto">
          <a:xfrm flipH="1">
            <a:off x="2534412" y="4343398"/>
            <a:ext cx="1720447" cy="1110777"/>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cxnSp>
        <p:nvCxnSpPr>
          <p:cNvPr id="4" name="Straight Arrow Connector 3">
            <a:extLst>
              <a:ext uri="{FF2B5EF4-FFF2-40B4-BE49-F238E27FC236}">
                <a16:creationId xmlns:a16="http://schemas.microsoft.com/office/drawing/2014/main" id="{D4D0B132-FFCE-4E95-8EDB-A3020B7BE016}"/>
              </a:ext>
            </a:extLst>
          </p:cNvPr>
          <p:cNvCxnSpPr>
            <a:cxnSpLocks/>
            <a:endCxn id="7" idx="0"/>
          </p:cNvCxnSpPr>
          <p:nvPr/>
        </p:nvCxnSpPr>
        <p:spPr>
          <a:xfrm>
            <a:off x="4686300" y="2590800"/>
            <a:ext cx="0" cy="533400"/>
          </a:xfrm>
          <a:prstGeom prst="straightConnector1">
            <a:avLst/>
          </a:prstGeom>
          <a:ln w="6032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bwMode="auto">
          <a:xfrm>
            <a:off x="2845159" y="4587419"/>
            <a:ext cx="1193442" cy="975178"/>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Contract with Guaranteed</a:t>
            </a:r>
            <a:r>
              <a:rPr kumimoji="0" lang="en-US" sz="1200" b="0" i="0" u="none" strike="noStrike" cap="none" normalizeH="0" dirty="0">
                <a:ln>
                  <a:noFill/>
                </a:ln>
                <a:solidFill>
                  <a:schemeClr val="tx1"/>
                </a:solidFill>
                <a:effectLst/>
                <a:latin typeface="Arial" pitchFamily="34" charset="0"/>
              </a:rPr>
              <a:t> Performance Ratio</a:t>
            </a:r>
            <a:endParaRPr kumimoji="0" lang="en-US" sz="1200" b="0" i="0" u="none" strike="noStrike" cap="none" normalizeH="0" baseline="0" dirty="0">
              <a:ln>
                <a:noFill/>
              </a:ln>
              <a:solidFill>
                <a:schemeClr val="tx1"/>
              </a:solidFill>
              <a:effectLst/>
              <a:latin typeface="Arial" pitchFamily="34" charset="0"/>
            </a:endParaRPr>
          </a:p>
        </p:txBody>
      </p:sp>
      <p:sp>
        <p:nvSpPr>
          <p:cNvPr id="15" name="Rectangle 14"/>
          <p:cNvSpPr/>
          <p:nvPr/>
        </p:nvSpPr>
        <p:spPr bwMode="auto">
          <a:xfrm>
            <a:off x="2534412" y="2552699"/>
            <a:ext cx="914400" cy="838200"/>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Fixed Price Contract with LD</a:t>
            </a:r>
          </a:p>
        </p:txBody>
      </p:sp>
      <p:sp>
        <p:nvSpPr>
          <p:cNvPr id="2" name="Rectangle 1">
            <a:extLst>
              <a:ext uri="{FF2B5EF4-FFF2-40B4-BE49-F238E27FC236}">
                <a16:creationId xmlns:a16="http://schemas.microsoft.com/office/drawing/2014/main" id="{AD14730F-2D4B-4100-BB1B-298C942A7495}"/>
              </a:ext>
            </a:extLst>
          </p:cNvPr>
          <p:cNvSpPr/>
          <p:nvPr/>
        </p:nvSpPr>
        <p:spPr>
          <a:xfrm>
            <a:off x="178025" y="3301550"/>
            <a:ext cx="1976416" cy="1464659"/>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Volume Not Covered by Contract</a:t>
            </a:r>
          </a:p>
        </p:txBody>
      </p:sp>
      <p:sp>
        <p:nvSpPr>
          <p:cNvPr id="23" name="Oval 22">
            <a:extLst>
              <a:ext uri="{FF2B5EF4-FFF2-40B4-BE49-F238E27FC236}">
                <a16:creationId xmlns:a16="http://schemas.microsoft.com/office/drawing/2014/main" id="{0BCA0781-A57F-464D-A2AC-30D93691600B}"/>
              </a:ext>
            </a:extLst>
          </p:cNvPr>
          <p:cNvSpPr/>
          <p:nvPr/>
        </p:nvSpPr>
        <p:spPr bwMode="auto">
          <a:xfrm>
            <a:off x="6553201" y="3256787"/>
            <a:ext cx="1742388" cy="690676"/>
          </a:xfrm>
          <a:prstGeom prst="ellipse">
            <a:avLst/>
          </a:prstGeom>
          <a:solidFill>
            <a:srgbClr val="FF0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solidFill>
                <a:effectLst/>
                <a:latin typeface="Arial" pitchFamily="34" charset="0"/>
              </a:rPr>
              <a:t>Developer – Receives a Fee</a:t>
            </a:r>
          </a:p>
        </p:txBody>
      </p:sp>
      <p:cxnSp>
        <p:nvCxnSpPr>
          <p:cNvPr id="10" name="Straight Arrow Connector 9">
            <a:extLst>
              <a:ext uri="{FF2B5EF4-FFF2-40B4-BE49-F238E27FC236}">
                <a16:creationId xmlns:a16="http://schemas.microsoft.com/office/drawing/2014/main" id="{2EA5CBFE-C9E6-43CB-94E0-719E2BFCF917}"/>
              </a:ext>
            </a:extLst>
          </p:cNvPr>
          <p:cNvCxnSpPr>
            <a:stCxn id="32" idx="1"/>
          </p:cNvCxnSpPr>
          <p:nvPr/>
        </p:nvCxnSpPr>
        <p:spPr>
          <a:xfrm flipH="1" flipV="1">
            <a:off x="5154030" y="4251960"/>
            <a:ext cx="1982044" cy="1302648"/>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D0B8A83C-8C76-45A0-B5E5-4B8F9363CA3D}"/>
              </a:ext>
            </a:extLst>
          </p:cNvPr>
          <p:cNvCxnSpPr>
            <a:stCxn id="7" idx="6"/>
            <a:endCxn id="23" idx="2"/>
          </p:cNvCxnSpPr>
          <p:nvPr/>
        </p:nvCxnSpPr>
        <p:spPr>
          <a:xfrm flipV="1">
            <a:off x="5562600" y="3602125"/>
            <a:ext cx="990601" cy="13167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5" name="Connector: Curved 34">
            <a:extLst>
              <a:ext uri="{FF2B5EF4-FFF2-40B4-BE49-F238E27FC236}">
                <a16:creationId xmlns:a16="http://schemas.microsoft.com/office/drawing/2014/main" id="{345EF198-F9CF-4AD5-880E-88845EA5D6B5}"/>
              </a:ext>
            </a:extLst>
          </p:cNvPr>
          <p:cNvCxnSpPr>
            <a:cxnSpLocks/>
          </p:cNvCxnSpPr>
          <p:nvPr/>
        </p:nvCxnSpPr>
        <p:spPr>
          <a:xfrm flipV="1">
            <a:off x="2154441" y="3733800"/>
            <a:ext cx="1530591" cy="431054"/>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7511272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1D88B386-1633-4A77-99A9-8F67B54C4F83}"/>
              </a:ext>
            </a:extLst>
          </p:cNvPr>
          <p:cNvSpPr>
            <a:spLocks noGrp="1"/>
          </p:cNvSpPr>
          <p:nvPr>
            <p:ph idx="1"/>
          </p:nvPr>
        </p:nvSpPr>
        <p:spPr/>
        <p:txBody>
          <a:bodyPr>
            <a:normAutofit fontScale="92500" lnSpcReduction="20000"/>
          </a:bodyPr>
          <a:lstStyle/>
          <a:p>
            <a:r>
              <a:rPr lang="en-US" dirty="0"/>
              <a:t>Working capital inputs are simple</a:t>
            </a:r>
          </a:p>
          <a:p>
            <a:pPr lvl="1"/>
            <a:r>
              <a:rPr lang="en-US" dirty="0"/>
              <a:t>Delay in collecting revenues from the time revenues are billed</a:t>
            </a:r>
          </a:p>
          <a:p>
            <a:pPr lvl="1"/>
            <a:r>
              <a:rPr lang="en-US" dirty="0"/>
              <a:t>Expressed in days receivables outstanding</a:t>
            </a:r>
          </a:p>
          <a:p>
            <a:pPr lvl="1"/>
            <a:r>
              <a:rPr lang="en-US" dirty="0"/>
              <a:t>Delay in paying expenses from the time expenses are recorded</a:t>
            </a:r>
          </a:p>
          <a:p>
            <a:r>
              <a:rPr lang="en-US" dirty="0"/>
              <a:t>Generally not to complicated</a:t>
            </a:r>
          </a:p>
          <a:p>
            <a:pPr lvl="1"/>
            <a:r>
              <a:rPr lang="en-US" dirty="0"/>
              <a:t>Revenue or expense delay as percent of days in period divided by the total days in the period</a:t>
            </a:r>
          </a:p>
          <a:p>
            <a:pPr lvl="1"/>
            <a:r>
              <a:rPr lang="en-US" dirty="0"/>
              <a:t>Becomes complicated when the delay is longer than the period.  For example, when the period is monthly and the delay is 70 days.</a:t>
            </a:r>
          </a:p>
          <a:p>
            <a:r>
              <a:rPr lang="en-US" dirty="0"/>
              <a:t>Setting-up opening and closing balance for working capital</a:t>
            </a:r>
          </a:p>
        </p:txBody>
      </p:sp>
      <p:sp>
        <p:nvSpPr>
          <p:cNvPr id="3" name="Title 2">
            <a:extLst>
              <a:ext uri="{FF2B5EF4-FFF2-40B4-BE49-F238E27FC236}">
                <a16:creationId xmlns:a16="http://schemas.microsoft.com/office/drawing/2014/main" id="{DCB7B815-0457-4C51-8323-0A6A9379399D}"/>
              </a:ext>
            </a:extLst>
          </p:cNvPr>
          <p:cNvSpPr>
            <a:spLocks noGrp="1"/>
          </p:cNvSpPr>
          <p:nvPr>
            <p:ph type="title"/>
          </p:nvPr>
        </p:nvSpPr>
        <p:spPr/>
        <p:txBody>
          <a:bodyPr>
            <a:normAutofit fontScale="90000"/>
          </a:bodyPr>
          <a:lstStyle/>
          <a:p>
            <a:r>
              <a:rPr lang="en-US" dirty="0"/>
              <a:t>Working Capital after Revenues and Expense</a:t>
            </a:r>
          </a:p>
        </p:txBody>
      </p:sp>
    </p:spTree>
    <p:extLst>
      <p:ext uri="{BB962C8B-B14F-4D97-AF65-F5344CB8AC3E}">
        <p14:creationId xmlns:p14="http://schemas.microsoft.com/office/powerpoint/2010/main" val="191512877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D5120D22-D2F9-48C8-A199-55D33F3324EB}"/>
              </a:ext>
            </a:extLst>
          </p:cNvPr>
          <p:cNvSpPr>
            <a:spLocks noGrp="1"/>
          </p:cNvSpPr>
          <p:nvPr>
            <p:ph idx="1"/>
          </p:nvPr>
        </p:nvSpPr>
        <p:spPr/>
        <p:txBody>
          <a:bodyPr/>
          <a:lstStyle/>
          <a:p>
            <a:r>
              <a:rPr lang="en-US" dirty="0"/>
              <a:t>Don’t put time switches in places that are difficult to find</a:t>
            </a:r>
          </a:p>
          <a:p>
            <a:r>
              <a:rPr lang="en-US" dirty="0"/>
              <a:t>Use switches to compute period numbers</a:t>
            </a:r>
          </a:p>
          <a:p>
            <a:r>
              <a:rPr lang="en-US" dirty="0"/>
              <a:t>Can use ROUNDUP technique</a:t>
            </a:r>
          </a:p>
          <a:p>
            <a:r>
              <a:rPr lang="en-US" dirty="0"/>
              <a:t>Compute Working Capital Balances</a:t>
            </a:r>
          </a:p>
          <a:p>
            <a:r>
              <a:rPr lang="en-US" dirty="0"/>
              <a:t>End with Pre-tax Project IRR</a:t>
            </a:r>
          </a:p>
        </p:txBody>
      </p:sp>
      <p:sp>
        <p:nvSpPr>
          <p:cNvPr id="3" name="Title 2">
            <a:extLst>
              <a:ext uri="{FF2B5EF4-FFF2-40B4-BE49-F238E27FC236}">
                <a16:creationId xmlns:a16="http://schemas.microsoft.com/office/drawing/2014/main" id="{FCBB3161-20CB-45FD-908C-18991FA46013}"/>
              </a:ext>
            </a:extLst>
          </p:cNvPr>
          <p:cNvSpPr>
            <a:spLocks noGrp="1"/>
          </p:cNvSpPr>
          <p:nvPr>
            <p:ph type="title"/>
          </p:nvPr>
        </p:nvSpPr>
        <p:spPr/>
        <p:txBody>
          <a:bodyPr>
            <a:normAutofit fontScale="90000"/>
          </a:bodyPr>
          <a:lstStyle/>
          <a:p>
            <a:r>
              <a:rPr lang="en-US" dirty="0"/>
              <a:t>Process – Use Time Switches Near the Calculations</a:t>
            </a:r>
          </a:p>
        </p:txBody>
      </p:sp>
    </p:spTree>
    <p:extLst>
      <p:ext uri="{BB962C8B-B14F-4D97-AF65-F5344CB8AC3E}">
        <p14:creationId xmlns:p14="http://schemas.microsoft.com/office/powerpoint/2010/main" val="402565566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E9DCA4C-9785-49AE-A578-AD659F4FA5D2}"/>
              </a:ext>
            </a:extLst>
          </p:cNvPr>
          <p:cNvSpPr>
            <a:spLocks noGrp="1"/>
          </p:cNvSpPr>
          <p:nvPr>
            <p:ph idx="1"/>
          </p:nvPr>
        </p:nvSpPr>
        <p:spPr/>
        <p:txBody>
          <a:bodyPr/>
          <a:lstStyle/>
          <a:p>
            <a:r>
              <a:rPr lang="en-US" dirty="0"/>
              <a:t>Use switches and input values for Capital Expenditures and EBITDA (use TRUE and FALSE)</a:t>
            </a:r>
          </a:p>
          <a:p>
            <a:endParaRPr lang="en-US" dirty="0"/>
          </a:p>
        </p:txBody>
      </p:sp>
      <p:sp>
        <p:nvSpPr>
          <p:cNvPr id="3" name="Title 2">
            <a:extLst>
              <a:ext uri="{FF2B5EF4-FFF2-40B4-BE49-F238E27FC236}">
                <a16:creationId xmlns:a16="http://schemas.microsoft.com/office/drawing/2014/main" id="{9A21B4DF-24C4-4554-B2B7-A077386AC145}"/>
              </a:ext>
            </a:extLst>
          </p:cNvPr>
          <p:cNvSpPr>
            <a:spLocks noGrp="1"/>
          </p:cNvSpPr>
          <p:nvPr>
            <p:ph type="title"/>
          </p:nvPr>
        </p:nvSpPr>
        <p:spPr/>
        <p:txBody>
          <a:bodyPr>
            <a:normAutofit fontScale="90000"/>
          </a:bodyPr>
          <a:lstStyle/>
          <a:p>
            <a:r>
              <a:rPr lang="en-US" dirty="0"/>
              <a:t>Exercise 3: Given Inputs Compute and Cap Exp to Compute Project IRR</a:t>
            </a:r>
          </a:p>
        </p:txBody>
      </p:sp>
      <p:sp>
        <p:nvSpPr>
          <p:cNvPr id="4" name="Slide Number Placeholder 3">
            <a:extLst>
              <a:ext uri="{FF2B5EF4-FFF2-40B4-BE49-F238E27FC236}">
                <a16:creationId xmlns:a16="http://schemas.microsoft.com/office/drawing/2014/main" id="{2733F234-0387-4E4D-AAC8-3BF095486527}"/>
              </a:ext>
            </a:extLst>
          </p:cNvPr>
          <p:cNvSpPr>
            <a:spLocks noGrp="1"/>
          </p:cNvSpPr>
          <p:nvPr>
            <p:ph type="sldNum" sz="quarter" idx="12"/>
          </p:nvPr>
        </p:nvSpPr>
        <p:spPr/>
        <p:txBody>
          <a:bodyPr/>
          <a:lstStyle/>
          <a:p>
            <a:pPr algn="ctr"/>
            <a:fld id="{0C3A1854-6B63-4059-B360-A3C4972BF0FC}" type="slidenum">
              <a:rPr lang="ko-KR" altLang="en-US" smtClean="0"/>
              <a:pPr algn="ctr"/>
              <a:t>74</a:t>
            </a:fld>
            <a:endParaRPr lang="ko-KR" altLang="en-US" dirty="0"/>
          </a:p>
        </p:txBody>
      </p:sp>
      <p:pic>
        <p:nvPicPr>
          <p:cNvPr id="5" name="Picture 4">
            <a:extLst>
              <a:ext uri="{FF2B5EF4-FFF2-40B4-BE49-F238E27FC236}">
                <a16:creationId xmlns:a16="http://schemas.microsoft.com/office/drawing/2014/main" id="{2191F5E4-DD2A-4651-98A7-05300E0ADB08}"/>
              </a:ext>
            </a:extLst>
          </p:cNvPr>
          <p:cNvPicPr>
            <a:picLocks noChangeAspect="1"/>
          </p:cNvPicPr>
          <p:nvPr/>
        </p:nvPicPr>
        <p:blipFill>
          <a:blip r:embed="rId2"/>
          <a:stretch>
            <a:fillRect/>
          </a:stretch>
        </p:blipFill>
        <p:spPr>
          <a:xfrm>
            <a:off x="65988" y="3627783"/>
            <a:ext cx="8896424" cy="3121809"/>
          </a:xfrm>
          <a:prstGeom prst="rect">
            <a:avLst/>
          </a:prstGeom>
        </p:spPr>
      </p:pic>
    </p:spTree>
    <p:extLst>
      <p:ext uri="{BB962C8B-B14F-4D97-AF65-F5344CB8AC3E}">
        <p14:creationId xmlns:p14="http://schemas.microsoft.com/office/powerpoint/2010/main" val="15620408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a:extLst>
              <a:ext uri="{FF2B5EF4-FFF2-40B4-BE49-F238E27FC236}">
                <a16:creationId xmlns:a16="http://schemas.microsoft.com/office/drawing/2014/main" id="{B636D40A-B33C-48ED-8CDE-3D0C3B2293EE}"/>
              </a:ext>
            </a:extLst>
          </p:cNvPr>
          <p:cNvPicPr>
            <a:picLocks noGrp="1" noChangeAspect="1"/>
          </p:cNvPicPr>
          <p:nvPr>
            <p:ph idx="1"/>
          </p:nvPr>
        </p:nvPicPr>
        <p:blipFill>
          <a:blip r:embed="rId2"/>
          <a:stretch>
            <a:fillRect/>
          </a:stretch>
        </p:blipFill>
        <p:spPr>
          <a:xfrm>
            <a:off x="115612" y="1918252"/>
            <a:ext cx="8864991" cy="3234589"/>
          </a:xfrm>
          <a:prstGeom prst="rect">
            <a:avLst/>
          </a:prstGeom>
        </p:spPr>
      </p:pic>
      <p:sp>
        <p:nvSpPr>
          <p:cNvPr id="3" name="Title 2">
            <a:extLst>
              <a:ext uri="{FF2B5EF4-FFF2-40B4-BE49-F238E27FC236}">
                <a16:creationId xmlns:a16="http://schemas.microsoft.com/office/drawing/2014/main" id="{CD6CFDA0-4473-4BD0-82D7-9BF19C006190}"/>
              </a:ext>
            </a:extLst>
          </p:cNvPr>
          <p:cNvSpPr>
            <a:spLocks noGrp="1"/>
          </p:cNvSpPr>
          <p:nvPr>
            <p:ph type="title"/>
          </p:nvPr>
        </p:nvSpPr>
        <p:spPr/>
        <p:txBody>
          <a:bodyPr>
            <a:normAutofit fontScale="90000"/>
          </a:bodyPr>
          <a:lstStyle/>
          <a:p>
            <a:r>
              <a:rPr lang="en-US" dirty="0"/>
              <a:t>Examples of Non-Transparent Revenue and Expense Analysis</a:t>
            </a:r>
          </a:p>
        </p:txBody>
      </p:sp>
    </p:spTree>
    <p:extLst>
      <p:ext uri="{BB962C8B-B14F-4D97-AF65-F5344CB8AC3E}">
        <p14:creationId xmlns:p14="http://schemas.microsoft.com/office/powerpoint/2010/main" val="213887764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0E5355BE-0816-44AF-AE4D-CF01ECC59A34}"/>
              </a:ext>
            </a:extLst>
          </p:cNvPr>
          <p:cNvSpPr>
            <a:spLocks noGrp="1"/>
          </p:cNvSpPr>
          <p:nvPr>
            <p:ph idx="1"/>
          </p:nvPr>
        </p:nvSpPr>
        <p:spPr/>
        <p:txBody>
          <a:bodyPr/>
          <a:lstStyle/>
          <a:p>
            <a:r>
              <a:rPr lang="en-US" dirty="0"/>
              <a:t>Arranging Assumptions – Here the assumptions are out of order. PLEASE put the assumptions in the same order as the model and do not mix up expense and revenue assumptions.</a:t>
            </a:r>
          </a:p>
          <a:p>
            <a:endParaRPr lang="en-US" dirty="0"/>
          </a:p>
        </p:txBody>
      </p:sp>
      <p:sp>
        <p:nvSpPr>
          <p:cNvPr id="3" name="Title 2">
            <a:extLst>
              <a:ext uri="{FF2B5EF4-FFF2-40B4-BE49-F238E27FC236}">
                <a16:creationId xmlns:a16="http://schemas.microsoft.com/office/drawing/2014/main" id="{EB40ED5F-DFF2-42AE-9EF7-B233D47A9D49}"/>
              </a:ext>
            </a:extLst>
          </p:cNvPr>
          <p:cNvSpPr>
            <a:spLocks noGrp="1"/>
          </p:cNvSpPr>
          <p:nvPr>
            <p:ph type="title"/>
          </p:nvPr>
        </p:nvSpPr>
        <p:spPr/>
        <p:txBody>
          <a:bodyPr>
            <a:normAutofit fontScale="90000"/>
          </a:bodyPr>
          <a:lstStyle/>
          <a:p>
            <a:r>
              <a:rPr lang="en-US" dirty="0"/>
              <a:t>Examples of Un-Structured Revenue and Expense Analysis</a:t>
            </a:r>
          </a:p>
        </p:txBody>
      </p:sp>
      <p:pic>
        <p:nvPicPr>
          <p:cNvPr id="2" name="Picture 1">
            <a:extLst>
              <a:ext uri="{FF2B5EF4-FFF2-40B4-BE49-F238E27FC236}">
                <a16:creationId xmlns:a16="http://schemas.microsoft.com/office/drawing/2014/main" id="{599D336A-3CC3-4C9A-81A4-67C38377D5B3}"/>
              </a:ext>
            </a:extLst>
          </p:cNvPr>
          <p:cNvPicPr>
            <a:picLocks noChangeAspect="1"/>
          </p:cNvPicPr>
          <p:nvPr/>
        </p:nvPicPr>
        <p:blipFill>
          <a:blip r:embed="rId2"/>
          <a:stretch>
            <a:fillRect/>
          </a:stretch>
        </p:blipFill>
        <p:spPr>
          <a:xfrm>
            <a:off x="416444" y="3737260"/>
            <a:ext cx="8110330" cy="3120740"/>
          </a:xfrm>
          <a:prstGeom prst="rect">
            <a:avLst/>
          </a:prstGeom>
        </p:spPr>
      </p:pic>
    </p:spTree>
    <p:extLst>
      <p:ext uri="{BB962C8B-B14F-4D97-AF65-F5344CB8AC3E}">
        <p14:creationId xmlns:p14="http://schemas.microsoft.com/office/powerpoint/2010/main" val="302457567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C4D4704D-673D-4116-B880-86216F361D43}"/>
              </a:ext>
            </a:extLst>
          </p:cNvPr>
          <p:cNvSpPr>
            <a:spLocks noGrp="1"/>
          </p:cNvSpPr>
          <p:nvPr>
            <p:ph idx="1"/>
          </p:nvPr>
        </p:nvSpPr>
        <p:spPr/>
        <p:txBody>
          <a:bodyPr/>
          <a:lstStyle/>
          <a:p>
            <a:r>
              <a:rPr lang="en-US" dirty="0"/>
              <a:t>How could they do this with mixing up calculations and inputs in this manner. Putting fixed numbers in the core calculations is a big crime.</a:t>
            </a:r>
          </a:p>
          <a:p>
            <a:endParaRPr lang="en-US" dirty="0"/>
          </a:p>
        </p:txBody>
      </p:sp>
      <p:sp>
        <p:nvSpPr>
          <p:cNvPr id="3" name="Title 2">
            <a:extLst>
              <a:ext uri="{FF2B5EF4-FFF2-40B4-BE49-F238E27FC236}">
                <a16:creationId xmlns:a16="http://schemas.microsoft.com/office/drawing/2014/main" id="{544F301F-C750-4EBF-AFF9-C33DF3009EF0}"/>
              </a:ext>
            </a:extLst>
          </p:cNvPr>
          <p:cNvSpPr>
            <a:spLocks noGrp="1"/>
          </p:cNvSpPr>
          <p:nvPr>
            <p:ph type="title"/>
          </p:nvPr>
        </p:nvSpPr>
        <p:spPr/>
        <p:txBody>
          <a:bodyPr>
            <a:normAutofit fontScale="90000"/>
          </a:bodyPr>
          <a:lstStyle/>
          <a:p>
            <a:r>
              <a:rPr lang="en-US" dirty="0"/>
              <a:t>Obvious Mistake by Big Bank – Inputs Mixed Up with Calculations</a:t>
            </a:r>
          </a:p>
        </p:txBody>
      </p:sp>
      <p:pic>
        <p:nvPicPr>
          <p:cNvPr id="5" name="Picture 4">
            <a:extLst>
              <a:ext uri="{FF2B5EF4-FFF2-40B4-BE49-F238E27FC236}">
                <a16:creationId xmlns:a16="http://schemas.microsoft.com/office/drawing/2014/main" id="{28126F7F-42F2-4521-82C0-745221A19469}"/>
              </a:ext>
            </a:extLst>
          </p:cNvPr>
          <p:cNvPicPr>
            <a:picLocks noChangeAspect="1"/>
          </p:cNvPicPr>
          <p:nvPr/>
        </p:nvPicPr>
        <p:blipFill>
          <a:blip r:embed="rId2"/>
          <a:stretch>
            <a:fillRect/>
          </a:stretch>
        </p:blipFill>
        <p:spPr>
          <a:xfrm>
            <a:off x="-1" y="3429000"/>
            <a:ext cx="8897391" cy="3312078"/>
          </a:xfrm>
          <a:prstGeom prst="rect">
            <a:avLst/>
          </a:prstGeom>
        </p:spPr>
      </p:pic>
    </p:spTree>
    <p:extLst>
      <p:ext uri="{BB962C8B-B14F-4D97-AF65-F5344CB8AC3E}">
        <p14:creationId xmlns:p14="http://schemas.microsoft.com/office/powerpoint/2010/main" val="312047246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DF8F7981-8997-4E96-BA64-91EBF258A549}"/>
              </a:ext>
            </a:extLst>
          </p:cNvPr>
          <p:cNvSpPr>
            <a:spLocks noGrp="1"/>
          </p:cNvSpPr>
          <p:nvPr>
            <p:ph idx="1"/>
          </p:nvPr>
        </p:nvSpPr>
        <p:spPr>
          <a:xfrm>
            <a:off x="129209" y="1520688"/>
            <a:ext cx="8885582" cy="3637721"/>
          </a:xfrm>
        </p:spPr>
        <p:txBody>
          <a:bodyPr/>
          <a:lstStyle/>
          <a:p>
            <a:r>
              <a:rPr lang="en-US" dirty="0"/>
              <a:t>The idea of transparency is to see what is going on.  If you stop the PPA after a certain period and then have to go to another page to find how it works, this defeats the transparency principle.</a:t>
            </a:r>
          </a:p>
        </p:txBody>
      </p:sp>
      <p:sp>
        <p:nvSpPr>
          <p:cNvPr id="3" name="Title 2">
            <a:extLst>
              <a:ext uri="{FF2B5EF4-FFF2-40B4-BE49-F238E27FC236}">
                <a16:creationId xmlns:a16="http://schemas.microsoft.com/office/drawing/2014/main" id="{A3451521-8556-489C-847A-CC8EEDB5B222}"/>
              </a:ext>
            </a:extLst>
          </p:cNvPr>
          <p:cNvSpPr>
            <a:spLocks noGrp="1"/>
          </p:cNvSpPr>
          <p:nvPr>
            <p:ph type="title"/>
          </p:nvPr>
        </p:nvSpPr>
        <p:spPr>
          <a:xfrm>
            <a:off x="623014" y="466742"/>
            <a:ext cx="7666938" cy="690676"/>
          </a:xfrm>
        </p:spPr>
        <p:txBody>
          <a:bodyPr>
            <a:normAutofit fontScale="90000"/>
          </a:bodyPr>
          <a:lstStyle/>
          <a:p>
            <a:r>
              <a:rPr lang="en-US" dirty="0"/>
              <a:t>Common and Disgusting Example of Including a Separate Page or a Separate Section of Flags, Masks, Switches</a:t>
            </a:r>
          </a:p>
        </p:txBody>
      </p:sp>
      <p:pic>
        <p:nvPicPr>
          <p:cNvPr id="2" name="Picture 1">
            <a:extLst>
              <a:ext uri="{FF2B5EF4-FFF2-40B4-BE49-F238E27FC236}">
                <a16:creationId xmlns:a16="http://schemas.microsoft.com/office/drawing/2014/main" id="{390DC9A7-5A58-4CE7-AA6B-0EA674B006C7}"/>
              </a:ext>
            </a:extLst>
          </p:cNvPr>
          <p:cNvPicPr>
            <a:picLocks noChangeAspect="1"/>
          </p:cNvPicPr>
          <p:nvPr/>
        </p:nvPicPr>
        <p:blipFill>
          <a:blip r:embed="rId2"/>
          <a:stretch>
            <a:fillRect/>
          </a:stretch>
        </p:blipFill>
        <p:spPr>
          <a:xfrm>
            <a:off x="288233" y="3357449"/>
            <a:ext cx="8527775" cy="3500551"/>
          </a:xfrm>
          <a:prstGeom prst="rect">
            <a:avLst/>
          </a:prstGeom>
        </p:spPr>
      </p:pic>
    </p:spTree>
    <p:extLst>
      <p:ext uri="{BB962C8B-B14F-4D97-AF65-F5344CB8AC3E}">
        <p14:creationId xmlns:p14="http://schemas.microsoft.com/office/powerpoint/2010/main" val="399796375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EB4F44E9-7FB4-4985-827F-9B00320AB3CF}"/>
              </a:ext>
            </a:extLst>
          </p:cNvPr>
          <p:cNvSpPr>
            <a:spLocks noGrp="1"/>
          </p:cNvSpPr>
          <p:nvPr>
            <p:ph idx="1"/>
          </p:nvPr>
        </p:nvSpPr>
        <p:spPr/>
        <p:txBody>
          <a:bodyPr/>
          <a:lstStyle/>
          <a:p>
            <a:r>
              <a:rPr lang="en-US" dirty="0"/>
              <a:t>Equity IRR should be a lot higher than project IRR if the interest rate is below the project IRR</a:t>
            </a:r>
          </a:p>
          <a:p>
            <a:endParaRPr lang="en-US" dirty="0"/>
          </a:p>
        </p:txBody>
      </p:sp>
      <p:sp>
        <p:nvSpPr>
          <p:cNvPr id="3" name="Title 2">
            <a:extLst>
              <a:ext uri="{FF2B5EF4-FFF2-40B4-BE49-F238E27FC236}">
                <a16:creationId xmlns:a16="http://schemas.microsoft.com/office/drawing/2014/main" id="{B75C747E-19EB-4405-AA30-61DDBA9FA93E}"/>
              </a:ext>
            </a:extLst>
          </p:cNvPr>
          <p:cNvSpPr>
            <a:spLocks noGrp="1"/>
          </p:cNvSpPr>
          <p:nvPr>
            <p:ph type="title"/>
          </p:nvPr>
        </p:nvSpPr>
        <p:spPr/>
        <p:txBody>
          <a:bodyPr/>
          <a:lstStyle/>
          <a:p>
            <a:r>
              <a:rPr lang="en-US" dirty="0"/>
              <a:t>IRR Presentation in Models</a:t>
            </a:r>
          </a:p>
        </p:txBody>
      </p:sp>
      <p:pic>
        <p:nvPicPr>
          <p:cNvPr id="6" name="Picture 5">
            <a:extLst>
              <a:ext uri="{FF2B5EF4-FFF2-40B4-BE49-F238E27FC236}">
                <a16:creationId xmlns:a16="http://schemas.microsoft.com/office/drawing/2014/main" id="{A99E1801-75D3-4530-A06C-1B76BE150B2A}"/>
              </a:ext>
            </a:extLst>
          </p:cNvPr>
          <p:cNvPicPr>
            <a:picLocks noChangeAspect="1"/>
          </p:cNvPicPr>
          <p:nvPr/>
        </p:nvPicPr>
        <p:blipFill>
          <a:blip r:embed="rId2"/>
          <a:stretch>
            <a:fillRect/>
          </a:stretch>
        </p:blipFill>
        <p:spPr>
          <a:xfrm>
            <a:off x="1773318" y="3228085"/>
            <a:ext cx="5253647" cy="2314106"/>
          </a:xfrm>
          <a:prstGeom prst="rect">
            <a:avLst/>
          </a:prstGeom>
        </p:spPr>
      </p:pic>
    </p:spTree>
    <p:extLst>
      <p:ext uri="{BB962C8B-B14F-4D97-AF65-F5344CB8AC3E}">
        <p14:creationId xmlns:p14="http://schemas.microsoft.com/office/powerpoint/2010/main" val="23031983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grpSp>
        <p:nvGrpSpPr>
          <p:cNvPr id="7" name="Group 6" title="intersecting circles">
            <a:extLst>
              <a:ext uri="{FF2B5EF4-FFF2-40B4-BE49-F238E27FC236}">
                <a16:creationId xmlns:a16="http://schemas.microsoft.com/office/drawing/2014/main" id="{D2C4BFA1-2075-4901-9E24-E41D1FDD51FD}"/>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66610" y="498348"/>
            <a:ext cx="7426997" cy="5861304"/>
            <a:chOff x="1155481" y="498348"/>
            <a:chExt cx="9902663" cy="5861304"/>
          </a:xfrm>
        </p:grpSpPr>
        <p:sp>
          <p:nvSpPr>
            <p:cNvPr id="8" name="Oval 5">
              <a:extLst>
                <a:ext uri="{FF2B5EF4-FFF2-40B4-BE49-F238E27FC236}">
                  <a16:creationId xmlns:a16="http://schemas.microsoft.com/office/drawing/2014/main" id="{985A7375-E3AF-4F5C-85AE-17E8832952CA}"/>
                </a:ext>
              </a:extLst>
            </p:cNvPr>
            <p:cNvSpPr>
              <a:spLocks noChangeArrowheads="1"/>
            </p:cNvSpPr>
            <p:nvPr>
              <p:extLst>
                <p:ext uri="{386F3935-93C4-4BCD-93E2-E3B085C9AB24}">
                  <p16:designElem xmlns:p16="http://schemas.microsoft.com/office/powerpoint/2015/main" val="1"/>
                </p:ext>
              </p:extLst>
            </p:nvPr>
          </p:nvSpPr>
          <p:spPr bwMode="auto">
            <a:xfrm>
              <a:off x="1155481" y="498348"/>
              <a:ext cx="5861304" cy="5861304"/>
            </a:xfrm>
            <a:prstGeom prst="ellipse">
              <a:avLst/>
            </a:prstGeom>
            <a:solidFill>
              <a:schemeClr val="accent1">
                <a:alpha val="55000"/>
              </a:schemeClr>
            </a:solidFill>
            <a:ln>
              <a:noFill/>
            </a:ln>
          </p:spPr>
        </p:sp>
        <p:sp>
          <p:nvSpPr>
            <p:cNvPr id="9" name="Oval 8">
              <a:extLst>
                <a:ext uri="{FF2B5EF4-FFF2-40B4-BE49-F238E27FC236}">
                  <a16:creationId xmlns:a16="http://schemas.microsoft.com/office/drawing/2014/main" id="{F0307F65-8304-4FA8-A841-D4D7625411BE}"/>
                </a:ext>
              </a:extLst>
            </p:cNvPr>
            <p:cNvSpPr>
              <a:spLocks noChangeArrowheads="1"/>
            </p:cNvSpPr>
            <p:nvPr>
              <p:extLst>
                <p:ext uri="{386F3935-93C4-4BCD-93E2-E3B085C9AB24}">
                  <p16:designElem xmlns:p16="http://schemas.microsoft.com/office/powerpoint/2015/main" val="1"/>
                </p:ext>
              </p:extLst>
            </p:nvPr>
          </p:nvSpPr>
          <p:spPr bwMode="auto">
            <a:xfrm>
              <a:off x="5196840" y="498348"/>
              <a:ext cx="5861304" cy="5861304"/>
            </a:xfrm>
            <a:prstGeom prst="ellipse">
              <a:avLst/>
            </a:prstGeom>
            <a:solidFill>
              <a:schemeClr val="accent1">
                <a:alpha val="55000"/>
              </a:schemeClr>
            </a:solidFill>
            <a:ln>
              <a:noFill/>
            </a:ln>
          </p:spPr>
        </p:sp>
        <p:sp>
          <p:nvSpPr>
            <p:cNvPr id="10" name="Oval 5">
              <a:extLst>
                <a:ext uri="{FF2B5EF4-FFF2-40B4-BE49-F238E27FC236}">
                  <a16:creationId xmlns:a16="http://schemas.microsoft.com/office/drawing/2014/main" id="{C8B8394C-136F-4E05-A002-D93A5E79CD50}"/>
                </a:ext>
              </a:extLst>
            </p:cNvPr>
            <p:cNvSpPr>
              <a:spLocks noChangeArrowheads="1"/>
            </p:cNvSpPr>
            <p:nvPr>
              <p:extLst>
                <p:ext uri="{386F3935-93C4-4BCD-93E2-E3B085C9AB24}">
                  <p16:designElem xmlns:p16="http://schemas.microsoft.com/office/powerpoint/2015/main" val="1"/>
                </p:ext>
              </p:extLst>
            </p:nvPr>
          </p:nvSpPr>
          <p:spPr bwMode="auto">
            <a:xfrm>
              <a:off x="3165348" y="498348"/>
              <a:ext cx="5861304" cy="5861304"/>
            </a:xfrm>
            <a:prstGeom prst="ellipse">
              <a:avLst/>
            </a:prstGeom>
            <a:solidFill>
              <a:schemeClr val="accent1">
                <a:alpha val="70000"/>
              </a:schemeClr>
            </a:solidFill>
            <a:ln>
              <a:noFill/>
            </a:ln>
          </p:spPr>
        </p:sp>
      </p:grpSp>
      <p:sp>
        <p:nvSpPr>
          <p:cNvPr id="12" name="Rectangle 11" title="ribbon">
            <a:extLst>
              <a:ext uri="{FF2B5EF4-FFF2-40B4-BE49-F238E27FC236}">
                <a16:creationId xmlns:a16="http://schemas.microsoft.com/office/drawing/2014/main" id="{053FB2EE-284F-4C87-AB3D-BBF87A9FAB9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514600"/>
            <a:ext cx="9144000" cy="1828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8CF6B07B-4BFF-41ED-B69B-DE49FE8C6599}"/>
              </a:ext>
            </a:extLst>
          </p:cNvPr>
          <p:cNvSpPr>
            <a:spLocks noGrp="1"/>
          </p:cNvSpPr>
          <p:nvPr>
            <p:ph type="title"/>
          </p:nvPr>
        </p:nvSpPr>
        <p:spPr>
          <a:xfrm>
            <a:off x="1143000" y="2776538"/>
            <a:ext cx="6858000" cy="1381188"/>
          </a:xfrm>
        </p:spPr>
        <p:txBody>
          <a:bodyPr vert="horz" lIns="91440" tIns="45720" rIns="91440" bIns="45720" rtlCol="0" anchor="ctr">
            <a:normAutofit/>
          </a:bodyPr>
          <a:lstStyle/>
          <a:p>
            <a:r>
              <a:rPr lang="en-US" sz="3500" kern="1200" dirty="0">
                <a:solidFill>
                  <a:schemeClr val="bg2"/>
                </a:solidFill>
                <a:latin typeface="+mj-lt"/>
                <a:ea typeface="+mj-ea"/>
                <a:cs typeface="+mj-cs"/>
              </a:rPr>
              <a:t>Modelling Religion, Excel Functions, Free Tools and Interpolate Function</a:t>
            </a:r>
          </a:p>
        </p:txBody>
      </p:sp>
    </p:spTree>
    <p:extLst>
      <p:ext uri="{BB962C8B-B14F-4D97-AF65-F5344CB8AC3E}">
        <p14:creationId xmlns:p14="http://schemas.microsoft.com/office/powerpoint/2010/main" val="939355891"/>
      </p:ext>
    </p:extLst>
  </p:cSld>
  <p:clrMapOvr>
    <a:overrideClrMapping bg1="dk1" tx1="lt1" bg2="dk2" tx2="lt2" accent1="accent1" accent2="accent2" accent3="accent3" accent4="accent4" accent5="accent5" accent6="accent6" hlink="hlink" folHlink="folHlink"/>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19E186B9-2DAA-4D51-B10A-38F0DCBF09CC}"/>
              </a:ext>
            </a:extLst>
          </p:cNvPr>
          <p:cNvPicPr>
            <a:picLocks noGrp="1" noChangeAspect="1"/>
          </p:cNvPicPr>
          <p:nvPr>
            <p:ph idx="1"/>
          </p:nvPr>
        </p:nvPicPr>
        <p:blipFill>
          <a:blip r:embed="rId2"/>
          <a:stretch>
            <a:fillRect/>
          </a:stretch>
        </p:blipFill>
        <p:spPr>
          <a:xfrm>
            <a:off x="2949575" y="1297781"/>
            <a:ext cx="3467100" cy="4429125"/>
          </a:xfrm>
          <a:prstGeom prst="rect">
            <a:avLst/>
          </a:prstGeom>
        </p:spPr>
      </p:pic>
      <p:sp>
        <p:nvSpPr>
          <p:cNvPr id="3" name="Title 2">
            <a:extLst>
              <a:ext uri="{FF2B5EF4-FFF2-40B4-BE49-F238E27FC236}">
                <a16:creationId xmlns:a16="http://schemas.microsoft.com/office/drawing/2014/main" id="{FF6C547C-6A9C-4BBA-8653-D11FEE84AB30}"/>
              </a:ext>
            </a:extLst>
          </p:cNvPr>
          <p:cNvSpPr>
            <a:spLocks noGrp="1"/>
          </p:cNvSpPr>
          <p:nvPr>
            <p:ph type="title"/>
          </p:nvPr>
        </p:nvSpPr>
        <p:spPr/>
        <p:txBody>
          <a:bodyPr>
            <a:normAutofit fontScale="90000"/>
          </a:bodyPr>
          <a:lstStyle/>
          <a:p>
            <a:r>
              <a:rPr lang="en-US" dirty="0"/>
              <a:t>Results that Do Not Make Sense in Actual Model</a:t>
            </a:r>
          </a:p>
        </p:txBody>
      </p:sp>
    </p:spTree>
    <p:extLst>
      <p:ext uri="{BB962C8B-B14F-4D97-AF65-F5344CB8AC3E}">
        <p14:creationId xmlns:p14="http://schemas.microsoft.com/office/powerpoint/2010/main" val="232180246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31A2602F-CFB0-41E9-9315-7D3FACF54102}"/>
              </a:ext>
            </a:extLst>
          </p:cNvPr>
          <p:cNvSpPr>
            <a:spLocks noGrp="1"/>
          </p:cNvSpPr>
          <p:nvPr>
            <p:ph idx="1"/>
          </p:nvPr>
        </p:nvSpPr>
        <p:spPr/>
        <p:txBody>
          <a:bodyPr/>
          <a:lstStyle/>
          <a:p>
            <a:r>
              <a:rPr lang="en-US" dirty="0"/>
              <a:t>Here only the equity IRR shown and irrelevant WACC</a:t>
            </a:r>
          </a:p>
          <a:p>
            <a:endParaRPr lang="en-US" dirty="0"/>
          </a:p>
        </p:txBody>
      </p:sp>
      <p:sp>
        <p:nvSpPr>
          <p:cNvPr id="3" name="Title 2">
            <a:extLst>
              <a:ext uri="{FF2B5EF4-FFF2-40B4-BE49-F238E27FC236}">
                <a16:creationId xmlns:a16="http://schemas.microsoft.com/office/drawing/2014/main" id="{E41B3913-13C5-42E9-B07E-EF579C9592A4}"/>
              </a:ext>
            </a:extLst>
          </p:cNvPr>
          <p:cNvSpPr>
            <a:spLocks noGrp="1"/>
          </p:cNvSpPr>
          <p:nvPr>
            <p:ph type="title"/>
          </p:nvPr>
        </p:nvSpPr>
        <p:spPr/>
        <p:txBody>
          <a:bodyPr>
            <a:normAutofit fontScale="90000"/>
          </a:bodyPr>
          <a:lstStyle/>
          <a:p>
            <a:r>
              <a:rPr lang="en-US" dirty="0"/>
              <a:t>Very Typical to Have no Project IRR which is a Key Ratio for Evaluating Project Economics</a:t>
            </a:r>
          </a:p>
        </p:txBody>
      </p:sp>
      <p:pic>
        <p:nvPicPr>
          <p:cNvPr id="5" name="Picture 4">
            <a:extLst>
              <a:ext uri="{FF2B5EF4-FFF2-40B4-BE49-F238E27FC236}">
                <a16:creationId xmlns:a16="http://schemas.microsoft.com/office/drawing/2014/main" id="{ED0BD562-DFEC-4E0A-AE51-1ABD292FD70D}"/>
              </a:ext>
            </a:extLst>
          </p:cNvPr>
          <p:cNvPicPr>
            <a:picLocks noChangeAspect="1"/>
          </p:cNvPicPr>
          <p:nvPr/>
        </p:nvPicPr>
        <p:blipFill>
          <a:blip r:embed="rId2"/>
          <a:stretch>
            <a:fillRect/>
          </a:stretch>
        </p:blipFill>
        <p:spPr>
          <a:xfrm>
            <a:off x="1172817" y="1957388"/>
            <a:ext cx="6420678" cy="4702227"/>
          </a:xfrm>
          <a:prstGeom prst="rect">
            <a:avLst/>
          </a:prstGeom>
        </p:spPr>
      </p:pic>
    </p:spTree>
    <p:extLst>
      <p:ext uri="{BB962C8B-B14F-4D97-AF65-F5344CB8AC3E}">
        <p14:creationId xmlns:p14="http://schemas.microsoft.com/office/powerpoint/2010/main" val="337013100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B65BDA96-2FB9-458B-A41C-6FC8C6AECB49}"/>
              </a:ext>
            </a:extLst>
          </p:cNvPr>
          <p:cNvSpPr>
            <a:spLocks noGrp="1"/>
          </p:cNvSpPr>
          <p:nvPr>
            <p:ph idx="1"/>
          </p:nvPr>
        </p:nvSpPr>
        <p:spPr/>
        <p:txBody>
          <a:bodyPr/>
          <a:lstStyle/>
          <a:p>
            <a:r>
              <a:rPr lang="en-US" dirty="0"/>
              <a:t>Example of formula that is difficult to interpret.</a:t>
            </a:r>
          </a:p>
          <a:p>
            <a:endParaRPr lang="en-US" dirty="0"/>
          </a:p>
        </p:txBody>
      </p:sp>
      <p:sp>
        <p:nvSpPr>
          <p:cNvPr id="3" name="Title 2">
            <a:extLst>
              <a:ext uri="{FF2B5EF4-FFF2-40B4-BE49-F238E27FC236}">
                <a16:creationId xmlns:a16="http://schemas.microsoft.com/office/drawing/2014/main" id="{A354E6BA-A302-404E-B800-B159217D04D9}"/>
              </a:ext>
            </a:extLst>
          </p:cNvPr>
          <p:cNvSpPr>
            <a:spLocks noGrp="1"/>
          </p:cNvSpPr>
          <p:nvPr>
            <p:ph type="title"/>
          </p:nvPr>
        </p:nvSpPr>
        <p:spPr/>
        <p:txBody>
          <a:bodyPr>
            <a:normAutofit fontScale="90000"/>
          </a:bodyPr>
          <a:lstStyle/>
          <a:p>
            <a:r>
              <a:rPr lang="en-US" dirty="0"/>
              <a:t>Problems with Lookup and Range Name for Data Table</a:t>
            </a:r>
          </a:p>
        </p:txBody>
      </p:sp>
      <p:pic>
        <p:nvPicPr>
          <p:cNvPr id="5" name="Picture 4">
            <a:extLst>
              <a:ext uri="{FF2B5EF4-FFF2-40B4-BE49-F238E27FC236}">
                <a16:creationId xmlns:a16="http://schemas.microsoft.com/office/drawing/2014/main" id="{E4AF7CC9-F19F-4BD8-AF91-57BA114B561F}"/>
              </a:ext>
            </a:extLst>
          </p:cNvPr>
          <p:cNvPicPr>
            <a:picLocks noChangeAspect="1"/>
          </p:cNvPicPr>
          <p:nvPr/>
        </p:nvPicPr>
        <p:blipFill>
          <a:blip r:embed="rId2"/>
          <a:stretch>
            <a:fillRect/>
          </a:stretch>
        </p:blipFill>
        <p:spPr>
          <a:xfrm>
            <a:off x="77361" y="2820765"/>
            <a:ext cx="8900777" cy="2636337"/>
          </a:xfrm>
          <a:prstGeom prst="rect">
            <a:avLst/>
          </a:prstGeom>
        </p:spPr>
      </p:pic>
    </p:spTree>
    <p:extLst>
      <p:ext uri="{BB962C8B-B14F-4D97-AF65-F5344CB8AC3E}">
        <p14:creationId xmlns:p14="http://schemas.microsoft.com/office/powerpoint/2010/main" val="225489782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43AC5969-FD8F-4B7F-AB1B-7AF8F27DB5F0}"/>
              </a:ext>
            </a:extLst>
          </p:cNvPr>
          <p:cNvSpPr>
            <a:spLocks noGrp="1"/>
          </p:cNvSpPr>
          <p:nvPr>
            <p:ph idx="1"/>
          </p:nvPr>
        </p:nvSpPr>
        <p:spPr/>
        <p:txBody>
          <a:bodyPr/>
          <a:lstStyle/>
          <a:p>
            <a:r>
              <a:rPr lang="en-US" dirty="0"/>
              <a:t>Create a flexible S-curve with the Weibull distribution.</a:t>
            </a:r>
          </a:p>
          <a:p>
            <a:r>
              <a:rPr lang="en-US" dirty="0"/>
              <a:t>The Weibull can be just like normal or can be skewed.</a:t>
            </a:r>
          </a:p>
          <a:p>
            <a:r>
              <a:rPr lang="en-US" dirty="0"/>
              <a:t>You can keep the construction constant while delaying the COD.</a:t>
            </a:r>
          </a:p>
        </p:txBody>
      </p:sp>
      <p:sp>
        <p:nvSpPr>
          <p:cNvPr id="3" name="Title 2">
            <a:extLst>
              <a:ext uri="{FF2B5EF4-FFF2-40B4-BE49-F238E27FC236}">
                <a16:creationId xmlns:a16="http://schemas.microsoft.com/office/drawing/2014/main" id="{F83A3FC7-1B8F-4140-96C2-E0D9E741CEE5}"/>
              </a:ext>
            </a:extLst>
          </p:cNvPr>
          <p:cNvSpPr>
            <a:spLocks noGrp="1"/>
          </p:cNvSpPr>
          <p:nvPr>
            <p:ph type="title"/>
          </p:nvPr>
        </p:nvSpPr>
        <p:spPr/>
        <p:txBody>
          <a:bodyPr/>
          <a:lstStyle/>
          <a:p>
            <a:r>
              <a:rPr lang="en-US" dirty="0"/>
              <a:t>Somewhat Complex Item</a:t>
            </a:r>
          </a:p>
        </p:txBody>
      </p:sp>
      <p:pic>
        <p:nvPicPr>
          <p:cNvPr id="5" name="Picture 4">
            <a:extLst>
              <a:ext uri="{FF2B5EF4-FFF2-40B4-BE49-F238E27FC236}">
                <a16:creationId xmlns:a16="http://schemas.microsoft.com/office/drawing/2014/main" id="{B0EC037D-D883-40BE-B10C-EB507837DA98}"/>
              </a:ext>
            </a:extLst>
          </p:cNvPr>
          <p:cNvPicPr>
            <a:picLocks noChangeAspect="1"/>
          </p:cNvPicPr>
          <p:nvPr/>
        </p:nvPicPr>
        <p:blipFill>
          <a:blip r:embed="rId2"/>
          <a:stretch>
            <a:fillRect/>
          </a:stretch>
        </p:blipFill>
        <p:spPr>
          <a:xfrm>
            <a:off x="732344" y="4383157"/>
            <a:ext cx="7371637" cy="1675870"/>
          </a:xfrm>
          <a:prstGeom prst="rect">
            <a:avLst/>
          </a:prstGeom>
        </p:spPr>
      </p:pic>
    </p:spTree>
    <p:extLst>
      <p:ext uri="{BB962C8B-B14F-4D97-AF65-F5344CB8AC3E}">
        <p14:creationId xmlns:p14="http://schemas.microsoft.com/office/powerpoint/2010/main" val="48288291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5C8B3643-2AD3-4CEB-B85D-380D232ADD49}"/>
              </a:ext>
            </a:extLst>
          </p:cNvPr>
          <p:cNvSpPr>
            <a:spLocks noGrp="1"/>
          </p:cNvSpPr>
          <p:nvPr>
            <p:ph idx="1"/>
          </p:nvPr>
        </p:nvSpPr>
        <p:spPr>
          <a:xfrm>
            <a:off x="179788" y="1212574"/>
            <a:ext cx="8571282" cy="2325757"/>
          </a:xfrm>
        </p:spPr>
        <p:txBody>
          <a:bodyPr>
            <a:normAutofit fontScale="92500" lnSpcReduction="10000"/>
          </a:bodyPr>
          <a:lstStyle/>
          <a:p>
            <a:r>
              <a:rPr lang="en-US" dirty="0"/>
              <a:t>The flow items in free cash flow – Capital Expenditures, Revenues, Expenses and Working Capital Changes can be presented in an annual page with the SUMIF function. The size and time test demonstrates that using the SUMIF with the entire row or column does not slow things down.</a:t>
            </a:r>
          </a:p>
          <a:p>
            <a:endParaRPr lang="en-US" dirty="0"/>
          </a:p>
        </p:txBody>
      </p:sp>
      <p:sp>
        <p:nvSpPr>
          <p:cNvPr id="3" name="Title 2">
            <a:extLst>
              <a:ext uri="{FF2B5EF4-FFF2-40B4-BE49-F238E27FC236}">
                <a16:creationId xmlns:a16="http://schemas.microsoft.com/office/drawing/2014/main" id="{6F095B03-5928-4141-9C5A-76A3C75E0DF1}"/>
              </a:ext>
            </a:extLst>
          </p:cNvPr>
          <p:cNvSpPr>
            <a:spLocks noGrp="1"/>
          </p:cNvSpPr>
          <p:nvPr>
            <p:ph type="title"/>
          </p:nvPr>
        </p:nvSpPr>
        <p:spPr>
          <a:xfrm>
            <a:off x="732344" y="158628"/>
            <a:ext cx="7666938" cy="690676"/>
          </a:xfrm>
        </p:spPr>
        <p:txBody>
          <a:bodyPr>
            <a:normAutofit fontScale="90000"/>
          </a:bodyPr>
          <a:lstStyle/>
          <a:p>
            <a:r>
              <a:rPr lang="en-US" dirty="0"/>
              <a:t>Note on Speed and Size of SUMIF with Total Line</a:t>
            </a:r>
          </a:p>
        </p:txBody>
      </p:sp>
      <p:pic>
        <p:nvPicPr>
          <p:cNvPr id="5" name="Picture 4">
            <a:extLst>
              <a:ext uri="{FF2B5EF4-FFF2-40B4-BE49-F238E27FC236}">
                <a16:creationId xmlns:a16="http://schemas.microsoft.com/office/drawing/2014/main" id="{D693524A-A4FB-46E6-8C37-AF24316C7EC6}"/>
              </a:ext>
            </a:extLst>
          </p:cNvPr>
          <p:cNvPicPr>
            <a:picLocks noChangeAspect="1"/>
          </p:cNvPicPr>
          <p:nvPr/>
        </p:nvPicPr>
        <p:blipFill>
          <a:blip r:embed="rId2"/>
          <a:stretch>
            <a:fillRect/>
          </a:stretch>
        </p:blipFill>
        <p:spPr>
          <a:xfrm>
            <a:off x="123022" y="3897646"/>
            <a:ext cx="8641139" cy="2890779"/>
          </a:xfrm>
          <a:prstGeom prst="rect">
            <a:avLst/>
          </a:prstGeom>
        </p:spPr>
      </p:pic>
      <p:cxnSp>
        <p:nvCxnSpPr>
          <p:cNvPr id="7" name="Straight Arrow Connector 6">
            <a:extLst>
              <a:ext uri="{FF2B5EF4-FFF2-40B4-BE49-F238E27FC236}">
                <a16:creationId xmlns:a16="http://schemas.microsoft.com/office/drawing/2014/main" id="{FBD10997-E5F6-4634-AD0F-238E225661B5}"/>
              </a:ext>
            </a:extLst>
          </p:cNvPr>
          <p:cNvCxnSpPr/>
          <p:nvPr/>
        </p:nvCxnSpPr>
        <p:spPr>
          <a:xfrm flipH="1">
            <a:off x="3379304" y="3349487"/>
            <a:ext cx="3925957" cy="268356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3231940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14F2701-2301-42E3-8E1B-1E9F465F44FE}"/>
              </a:ext>
            </a:extLst>
          </p:cNvPr>
          <p:cNvSpPr>
            <a:spLocks noGrp="1"/>
          </p:cNvSpPr>
          <p:nvPr>
            <p:ph idx="1"/>
          </p:nvPr>
        </p:nvSpPr>
        <p:spPr/>
        <p:txBody>
          <a:bodyPr>
            <a:normAutofit lnSpcReduction="10000"/>
          </a:bodyPr>
          <a:lstStyle/>
          <a:p>
            <a:r>
              <a:rPr lang="en-US" dirty="0"/>
              <a:t>Working capital where the days of working capital extend beyond the period of the model</a:t>
            </a:r>
          </a:p>
          <a:p>
            <a:r>
              <a:rPr lang="en-US" dirty="0"/>
              <a:t>Exchange rates where some of the items are paid in one currency and others are paid in another currency.  Put PPP and deviation from PPP exchange rates including inflation rates at the top of the of the revenue/expense and capital expenditure analysis.</a:t>
            </a:r>
          </a:p>
          <a:p>
            <a:r>
              <a:rPr lang="en-US" dirty="0"/>
              <a:t>Non-contract or merchant period where expenses may depend on the level of prices (real options and terminal value).</a:t>
            </a:r>
          </a:p>
        </p:txBody>
      </p:sp>
      <p:sp>
        <p:nvSpPr>
          <p:cNvPr id="3" name="Title 2">
            <a:extLst>
              <a:ext uri="{FF2B5EF4-FFF2-40B4-BE49-F238E27FC236}">
                <a16:creationId xmlns:a16="http://schemas.microsoft.com/office/drawing/2014/main" id="{A54659E8-902F-4E14-A6E9-963358089CA2}"/>
              </a:ext>
            </a:extLst>
          </p:cNvPr>
          <p:cNvSpPr>
            <a:spLocks noGrp="1"/>
          </p:cNvSpPr>
          <p:nvPr>
            <p:ph type="title"/>
          </p:nvPr>
        </p:nvSpPr>
        <p:spPr/>
        <p:txBody>
          <a:bodyPr>
            <a:normAutofit fontScale="90000"/>
          </a:bodyPr>
          <a:lstStyle/>
          <a:p>
            <a:r>
              <a:rPr lang="en-US" dirty="0"/>
              <a:t>Items not Addressed in This Case that You Can Find Elsewhere</a:t>
            </a:r>
          </a:p>
        </p:txBody>
      </p:sp>
      <p:sp>
        <p:nvSpPr>
          <p:cNvPr id="4" name="Slide Number Placeholder 3">
            <a:extLst>
              <a:ext uri="{FF2B5EF4-FFF2-40B4-BE49-F238E27FC236}">
                <a16:creationId xmlns:a16="http://schemas.microsoft.com/office/drawing/2014/main" id="{1E96E272-86B2-4D66-8FD6-4E6416BFCC1C}"/>
              </a:ext>
            </a:extLst>
          </p:cNvPr>
          <p:cNvSpPr>
            <a:spLocks noGrp="1"/>
          </p:cNvSpPr>
          <p:nvPr>
            <p:ph type="sldNum" sz="quarter" idx="12"/>
          </p:nvPr>
        </p:nvSpPr>
        <p:spPr/>
        <p:txBody>
          <a:bodyPr/>
          <a:lstStyle/>
          <a:p>
            <a:pPr algn="ctr"/>
            <a:fld id="{0C3A1854-6B63-4059-B360-A3C4972BF0FC}" type="slidenum">
              <a:rPr lang="ko-KR" altLang="en-US" smtClean="0"/>
              <a:pPr algn="ctr"/>
              <a:t>85</a:t>
            </a:fld>
            <a:endParaRPr lang="ko-KR" altLang="en-US" dirty="0"/>
          </a:p>
        </p:txBody>
      </p:sp>
    </p:spTree>
    <p:extLst>
      <p:ext uri="{BB962C8B-B14F-4D97-AF65-F5344CB8AC3E}">
        <p14:creationId xmlns:p14="http://schemas.microsoft.com/office/powerpoint/2010/main" val="3437746040"/>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CD347B71-E16C-4F1D-A921-8C623F2175CD}"/>
              </a:ext>
            </a:extLst>
          </p:cNvPr>
          <p:cNvSpPr>
            <a:spLocks noGrp="1"/>
          </p:cNvSpPr>
          <p:nvPr>
            <p:ph idx="1"/>
          </p:nvPr>
        </p:nvSpPr>
        <p:spPr/>
        <p:txBody>
          <a:bodyPr/>
          <a:lstStyle/>
          <a:p>
            <a:r>
              <a:rPr lang="en-US" dirty="0"/>
              <a:t>Use the page after the volumes and capacity have been established.</a:t>
            </a:r>
          </a:p>
          <a:p>
            <a:r>
              <a:rPr lang="en-US" dirty="0"/>
              <a:t>Work through inflation rates:</a:t>
            </a:r>
          </a:p>
          <a:p>
            <a:pPr lvl="1"/>
            <a:r>
              <a:rPr lang="en-US" dirty="0"/>
              <a:t>Begin in correct period</a:t>
            </a:r>
          </a:p>
          <a:p>
            <a:pPr lvl="1"/>
            <a:r>
              <a:rPr lang="en-US" dirty="0"/>
              <a:t>Formula: (1+annual rate)^(months/12)-1</a:t>
            </a:r>
          </a:p>
          <a:p>
            <a:r>
              <a:rPr lang="en-US" dirty="0"/>
              <a:t>Working capital from days in period</a:t>
            </a:r>
          </a:p>
          <a:p>
            <a:r>
              <a:rPr lang="en-US" dirty="0"/>
              <a:t>Include pre-tax free cash flow here – do not wait until the end of the model and try to go backwards.</a:t>
            </a:r>
          </a:p>
        </p:txBody>
      </p:sp>
      <p:sp>
        <p:nvSpPr>
          <p:cNvPr id="3" name="Title 2">
            <a:extLst>
              <a:ext uri="{FF2B5EF4-FFF2-40B4-BE49-F238E27FC236}">
                <a16:creationId xmlns:a16="http://schemas.microsoft.com/office/drawing/2014/main" id="{83925101-C961-4B31-AC24-18D107EAEC62}"/>
              </a:ext>
            </a:extLst>
          </p:cNvPr>
          <p:cNvSpPr>
            <a:spLocks noGrp="1"/>
          </p:cNvSpPr>
          <p:nvPr>
            <p:ph type="title"/>
          </p:nvPr>
        </p:nvSpPr>
        <p:spPr/>
        <p:txBody>
          <a:bodyPr/>
          <a:lstStyle/>
          <a:p>
            <a:r>
              <a:rPr lang="en-US" dirty="0"/>
              <a:t>Now, You Do It</a:t>
            </a:r>
          </a:p>
        </p:txBody>
      </p:sp>
    </p:spTree>
    <p:extLst>
      <p:ext uri="{BB962C8B-B14F-4D97-AF65-F5344CB8AC3E}">
        <p14:creationId xmlns:p14="http://schemas.microsoft.com/office/powerpoint/2010/main" val="141644971"/>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grpSp>
        <p:nvGrpSpPr>
          <p:cNvPr id="8" name="Group 7" title="intersecting circles">
            <a:extLst>
              <a:ext uri="{FF2B5EF4-FFF2-40B4-BE49-F238E27FC236}">
                <a16:creationId xmlns:a16="http://schemas.microsoft.com/office/drawing/2014/main" id="{D2C4BFA1-2075-4901-9E24-E41D1FDD51FD}"/>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66610" y="498348"/>
            <a:ext cx="7426997" cy="5861304"/>
            <a:chOff x="1155481" y="498348"/>
            <a:chExt cx="9902663" cy="5861304"/>
          </a:xfrm>
        </p:grpSpPr>
        <p:sp>
          <p:nvSpPr>
            <p:cNvPr id="9" name="Oval 5">
              <a:extLst>
                <a:ext uri="{FF2B5EF4-FFF2-40B4-BE49-F238E27FC236}">
                  <a16:creationId xmlns:a16="http://schemas.microsoft.com/office/drawing/2014/main" id="{985A7375-E3AF-4F5C-85AE-17E8832952CA}"/>
                </a:ext>
              </a:extLst>
            </p:cNvPr>
            <p:cNvSpPr>
              <a:spLocks noChangeArrowheads="1"/>
            </p:cNvSpPr>
            <p:nvPr>
              <p:extLst>
                <p:ext uri="{386F3935-93C4-4BCD-93E2-E3B085C9AB24}">
                  <p16:designElem xmlns:p16="http://schemas.microsoft.com/office/powerpoint/2015/main" val="1"/>
                </p:ext>
              </p:extLst>
            </p:nvPr>
          </p:nvSpPr>
          <p:spPr bwMode="auto">
            <a:xfrm>
              <a:off x="1155481" y="498348"/>
              <a:ext cx="5861304" cy="5861304"/>
            </a:xfrm>
            <a:prstGeom prst="ellipse">
              <a:avLst/>
            </a:prstGeom>
            <a:solidFill>
              <a:schemeClr val="accent1">
                <a:alpha val="55000"/>
              </a:schemeClr>
            </a:solidFill>
            <a:ln>
              <a:noFill/>
            </a:ln>
          </p:spPr>
        </p:sp>
        <p:sp>
          <p:nvSpPr>
            <p:cNvPr id="10" name="Oval 9">
              <a:extLst>
                <a:ext uri="{FF2B5EF4-FFF2-40B4-BE49-F238E27FC236}">
                  <a16:creationId xmlns:a16="http://schemas.microsoft.com/office/drawing/2014/main" id="{F0307F65-8304-4FA8-A841-D4D7625411BE}"/>
                </a:ext>
              </a:extLst>
            </p:cNvPr>
            <p:cNvSpPr>
              <a:spLocks noChangeArrowheads="1"/>
            </p:cNvSpPr>
            <p:nvPr>
              <p:extLst>
                <p:ext uri="{386F3935-93C4-4BCD-93E2-E3B085C9AB24}">
                  <p16:designElem xmlns:p16="http://schemas.microsoft.com/office/powerpoint/2015/main" val="1"/>
                </p:ext>
              </p:extLst>
            </p:nvPr>
          </p:nvSpPr>
          <p:spPr bwMode="auto">
            <a:xfrm>
              <a:off x="5196840" y="498348"/>
              <a:ext cx="5861304" cy="5861304"/>
            </a:xfrm>
            <a:prstGeom prst="ellipse">
              <a:avLst/>
            </a:prstGeom>
            <a:solidFill>
              <a:schemeClr val="accent1">
                <a:alpha val="55000"/>
              </a:schemeClr>
            </a:solidFill>
            <a:ln>
              <a:noFill/>
            </a:ln>
          </p:spPr>
        </p:sp>
        <p:sp>
          <p:nvSpPr>
            <p:cNvPr id="11" name="Oval 5">
              <a:extLst>
                <a:ext uri="{FF2B5EF4-FFF2-40B4-BE49-F238E27FC236}">
                  <a16:creationId xmlns:a16="http://schemas.microsoft.com/office/drawing/2014/main" id="{C8B8394C-136F-4E05-A002-D93A5E79CD50}"/>
                </a:ext>
              </a:extLst>
            </p:cNvPr>
            <p:cNvSpPr>
              <a:spLocks noChangeArrowheads="1"/>
            </p:cNvSpPr>
            <p:nvPr>
              <p:extLst>
                <p:ext uri="{386F3935-93C4-4BCD-93E2-E3B085C9AB24}">
                  <p16:designElem xmlns:p16="http://schemas.microsoft.com/office/powerpoint/2015/main" val="1"/>
                </p:ext>
              </p:extLst>
            </p:nvPr>
          </p:nvSpPr>
          <p:spPr bwMode="auto">
            <a:xfrm>
              <a:off x="3165348" y="498348"/>
              <a:ext cx="5861304" cy="5861304"/>
            </a:xfrm>
            <a:prstGeom prst="ellipse">
              <a:avLst/>
            </a:prstGeom>
            <a:solidFill>
              <a:schemeClr val="accent1">
                <a:alpha val="70000"/>
              </a:schemeClr>
            </a:solidFill>
            <a:ln>
              <a:noFill/>
            </a:ln>
          </p:spPr>
        </p:sp>
      </p:grpSp>
      <p:sp>
        <p:nvSpPr>
          <p:cNvPr id="13" name="Rectangle 12" title="ribbon">
            <a:extLst>
              <a:ext uri="{FF2B5EF4-FFF2-40B4-BE49-F238E27FC236}">
                <a16:creationId xmlns:a16="http://schemas.microsoft.com/office/drawing/2014/main" id="{053FB2EE-284F-4C87-AB3D-BBF87A9FAB9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514600"/>
            <a:ext cx="9144000" cy="1828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itle 2">
            <a:extLst>
              <a:ext uri="{FF2B5EF4-FFF2-40B4-BE49-F238E27FC236}">
                <a16:creationId xmlns:a16="http://schemas.microsoft.com/office/drawing/2014/main" id="{5C50DCD5-9343-4949-806C-E495F98F4034}"/>
              </a:ext>
            </a:extLst>
          </p:cNvPr>
          <p:cNvSpPr>
            <a:spLocks noGrp="1"/>
          </p:cNvSpPr>
          <p:nvPr>
            <p:ph type="title"/>
          </p:nvPr>
        </p:nvSpPr>
        <p:spPr>
          <a:xfrm>
            <a:off x="1143000" y="2776538"/>
            <a:ext cx="6858000" cy="1381188"/>
          </a:xfrm>
        </p:spPr>
        <p:txBody>
          <a:bodyPr vert="horz" lIns="91440" tIns="45720" rIns="91440" bIns="45720" rtlCol="0" anchor="ctr">
            <a:normAutofit/>
          </a:bodyPr>
          <a:lstStyle/>
          <a:p>
            <a:r>
              <a:rPr lang="en-US" sz="3500" kern="1200" dirty="0">
                <a:solidFill>
                  <a:schemeClr val="bg2"/>
                </a:solidFill>
                <a:latin typeface="+mj-lt"/>
                <a:ea typeface="+mj-ea"/>
                <a:cs typeface="+mj-cs"/>
              </a:rPr>
              <a:t>Part 4: Operating Taxes, Depreciation and After-tax Project IRR</a:t>
            </a:r>
          </a:p>
        </p:txBody>
      </p:sp>
    </p:spTree>
    <p:extLst>
      <p:ext uri="{BB962C8B-B14F-4D97-AF65-F5344CB8AC3E}">
        <p14:creationId xmlns:p14="http://schemas.microsoft.com/office/powerpoint/2010/main" val="992638210"/>
      </p:ext>
    </p:extLst>
  </p:cSld>
  <p:clrMapOvr>
    <a:overrideClrMapping bg1="dk1" tx1="lt1" bg2="dk2" tx2="lt2" accent1="accent1" accent2="accent2" accent3="accent3" accent4="accent4" accent5="accent5" accent6="accent6" hlink="hlink" folHlink="folHlink"/>
  </p:clrMapOvr>
</p:sld>
</file>

<file path=ppt/slides/slide8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8E89D5E-1885-4160-AC77-CC471DD1D0DB}"/>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47700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3" name="Straight Connector 12">
            <a:extLst>
              <a:ext uri="{FF2B5EF4-FFF2-40B4-BE49-F238E27FC236}">
                <a16:creationId xmlns:a16="http://schemas.microsoft.com/office/drawing/2014/main" id="{550D2BD1-98F9-412D-905B-3A843EF4078B}"/>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571500" y="2971800"/>
            <a:ext cx="0" cy="91440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graphicFrame>
        <p:nvGraphicFramePr>
          <p:cNvPr id="6" name="Content Placeholder 3"/>
          <p:cNvGraphicFramePr>
            <a:graphicFrameLocks noGrp="1"/>
          </p:cNvGraphicFramePr>
          <p:nvPr>
            <p:ph idx="1"/>
            <p:extLst>
              <p:ext uri="{D42A27DB-BD31-4B8C-83A1-F6EECF244321}">
                <p14:modId xmlns:p14="http://schemas.microsoft.com/office/powerpoint/2010/main" val="2034861440"/>
              </p:ext>
            </p:extLst>
          </p:nvPr>
        </p:nvGraphicFramePr>
        <p:xfrm>
          <a:off x="3960018" y="642938"/>
          <a:ext cx="4701779" cy="55721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a:extLst>
              <a:ext uri="{FF2B5EF4-FFF2-40B4-BE49-F238E27FC236}">
                <a16:creationId xmlns:a16="http://schemas.microsoft.com/office/drawing/2014/main" id="{5EA4B603-62DB-48C6-92DF-8EA66A495909}"/>
              </a:ext>
            </a:extLst>
          </p:cNvPr>
          <p:cNvSpPr>
            <a:spLocks noGrp="1"/>
          </p:cNvSpPr>
          <p:nvPr>
            <p:ph type="title"/>
          </p:nvPr>
        </p:nvSpPr>
        <p:spPr>
          <a:xfrm>
            <a:off x="707457" y="712269"/>
            <a:ext cx="2528249" cy="5502264"/>
          </a:xfrm>
        </p:spPr>
        <p:txBody>
          <a:bodyPr vert="horz" lIns="91440" tIns="45720" rIns="91440" bIns="45720" rtlCol="0" anchor="ctr">
            <a:normAutofit/>
          </a:bodyPr>
          <a:lstStyle/>
          <a:p>
            <a:pPr algn="l"/>
            <a:r>
              <a:rPr lang="en-US" sz="4400" kern="1200" dirty="0">
                <a:solidFill>
                  <a:srgbClr val="FFFFFF"/>
                </a:solidFill>
                <a:latin typeface="+mj-lt"/>
                <a:ea typeface="+mj-ea"/>
                <a:cs typeface="+mj-cs"/>
              </a:rPr>
              <a:t>After Tax Free Cash Flow</a:t>
            </a:r>
          </a:p>
        </p:txBody>
      </p:sp>
    </p:spTree>
    <p:extLst>
      <p:ext uri="{BB962C8B-B14F-4D97-AF65-F5344CB8AC3E}">
        <p14:creationId xmlns:p14="http://schemas.microsoft.com/office/powerpoint/2010/main" val="6606513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2ED9029-64A6-4BAE-BA25-DC2A13D43EDE}"/>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375" y="0"/>
            <a:ext cx="9144000"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41E17A99-1553-4633-ADFB-5CCDCF801D13}"/>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78992" y="0"/>
            <a:ext cx="2411730" cy="6858000"/>
          </a:xfrm>
          <a:prstGeom prst="rect">
            <a:avLst/>
          </a:pr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DAFABACF-DDBE-415C-8EE1-F7DD68C632C6}"/>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078992" cy="6858000"/>
          </a:xfrm>
          <a:prstGeom prst="rect">
            <a:avLst/>
          </a:prstGeom>
          <a:solidFill>
            <a:schemeClr val="accent5">
              <a:alpha val="7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en-US" dirty="0">
              <a:solidFill>
                <a:schemeClr val="accent2"/>
              </a:solidFill>
            </a:endParaRPr>
          </a:p>
        </p:txBody>
      </p:sp>
      <p:sp>
        <p:nvSpPr>
          <p:cNvPr id="2" name="Content Placeholder 1">
            <a:extLst>
              <a:ext uri="{FF2B5EF4-FFF2-40B4-BE49-F238E27FC236}">
                <a16:creationId xmlns:a16="http://schemas.microsoft.com/office/drawing/2014/main" id="{FC38344C-6916-4A4F-BF5A-C1B0DF54C311}"/>
              </a:ext>
            </a:extLst>
          </p:cNvPr>
          <p:cNvSpPr>
            <a:spLocks noGrp="1"/>
          </p:cNvSpPr>
          <p:nvPr>
            <p:ph idx="1"/>
          </p:nvPr>
        </p:nvSpPr>
        <p:spPr>
          <a:xfrm>
            <a:off x="3101009" y="536713"/>
            <a:ext cx="5655365" cy="5759566"/>
          </a:xfrm>
        </p:spPr>
        <p:txBody>
          <a:bodyPr vert="horz" lIns="91440" tIns="45720" rIns="91440" bIns="45720" rtlCol="0">
            <a:noAutofit/>
          </a:bodyPr>
          <a:lstStyle/>
          <a:p>
            <a:pPr marL="858838">
              <a:tabLst>
                <a:tab pos="228600" algn="l"/>
              </a:tabLst>
            </a:pPr>
            <a:r>
              <a:rPr lang="en-US" sz="2000" dirty="0">
                <a:solidFill>
                  <a:srgbClr val="FFFFFF"/>
                </a:solidFill>
                <a:latin typeface="+mn-lt"/>
                <a:cs typeface="+mn-cs"/>
              </a:rPr>
              <a:t>Depreciation, capital allowance and fixed asset module</a:t>
            </a:r>
          </a:p>
          <a:p>
            <a:pPr marL="1316038" lvl="2">
              <a:tabLst>
                <a:tab pos="228600" algn="l"/>
              </a:tabLst>
            </a:pPr>
            <a:r>
              <a:rPr lang="en-US" sz="2000" dirty="0">
                <a:solidFill>
                  <a:srgbClr val="FFFFFF"/>
                </a:solidFill>
                <a:latin typeface="+mn-lt"/>
                <a:cs typeface="+mn-cs"/>
              </a:rPr>
              <a:t>Notion of structured models with separate section for depreciation analysis</a:t>
            </a:r>
          </a:p>
          <a:p>
            <a:pPr marL="1316038" lvl="2">
              <a:tabLst>
                <a:tab pos="228600" algn="l"/>
              </a:tabLst>
            </a:pPr>
            <a:r>
              <a:rPr lang="en-US" sz="2000" dirty="0">
                <a:solidFill>
                  <a:srgbClr val="FFFFFF"/>
                </a:solidFill>
                <a:latin typeface="+mn-lt"/>
                <a:cs typeface="+mn-cs"/>
              </a:rPr>
              <a:t>Use of timing switches for depreciation and/or capital allowance</a:t>
            </a:r>
          </a:p>
          <a:p>
            <a:pPr marL="858838" lvl="1">
              <a:tabLst>
                <a:tab pos="228600" algn="l"/>
              </a:tabLst>
            </a:pPr>
            <a:r>
              <a:rPr lang="en-US" sz="2000" dirty="0">
                <a:solidFill>
                  <a:srgbClr val="FFFFFF"/>
                </a:solidFill>
                <a:latin typeface="+mn-lt"/>
                <a:cs typeface="+mn-cs"/>
              </a:rPr>
              <a:t>Introduction to verification and auditing for testing balances</a:t>
            </a:r>
          </a:p>
          <a:p>
            <a:pPr marL="858838" lvl="1">
              <a:tabLst>
                <a:tab pos="228600" algn="l"/>
              </a:tabLst>
            </a:pPr>
            <a:r>
              <a:rPr lang="en-US" sz="2000" dirty="0">
                <a:solidFill>
                  <a:srgbClr val="FFFFFF"/>
                </a:solidFill>
                <a:latin typeface="+mn-lt"/>
                <a:cs typeface="+mn-cs"/>
              </a:rPr>
              <a:t>Benefits of separating deprecation on interest during construction and fees from other depreciation and amortisation</a:t>
            </a:r>
          </a:p>
          <a:p>
            <a:pPr marL="1316038" lvl="3">
              <a:tabLst>
                <a:tab pos="228600" algn="l"/>
              </a:tabLst>
            </a:pPr>
            <a:r>
              <a:rPr lang="en-US" dirty="0">
                <a:solidFill>
                  <a:srgbClr val="FFFFFF"/>
                </a:solidFill>
                <a:latin typeface="+mn-lt"/>
                <a:cs typeface="+mn-cs"/>
              </a:rPr>
              <a:t>Calculation of after-tax project IRR</a:t>
            </a:r>
          </a:p>
          <a:p>
            <a:pPr marL="1316038" lvl="3">
              <a:tabLst>
                <a:tab pos="228600" algn="l"/>
              </a:tabLst>
            </a:pPr>
            <a:r>
              <a:rPr lang="en-US" dirty="0">
                <a:solidFill>
                  <a:srgbClr val="FFFFFF"/>
                </a:solidFill>
                <a:latin typeface="+mn-lt"/>
                <a:cs typeface="+mn-cs"/>
              </a:rPr>
              <a:t>Calculation of project IRR assuming alternative sale dates earlier than the retirement date</a:t>
            </a:r>
            <a:br>
              <a:rPr lang="en-US" dirty="0">
                <a:solidFill>
                  <a:srgbClr val="FFFFFF"/>
                </a:solidFill>
                <a:latin typeface="+mn-lt"/>
                <a:cs typeface="+mn-cs"/>
              </a:rPr>
            </a:br>
            <a:endParaRPr lang="en-US" dirty="0">
              <a:solidFill>
                <a:srgbClr val="FFFFFF"/>
              </a:solidFill>
              <a:latin typeface="+mn-lt"/>
              <a:cs typeface="+mn-cs"/>
            </a:endParaRPr>
          </a:p>
        </p:txBody>
      </p:sp>
      <p:sp>
        <p:nvSpPr>
          <p:cNvPr id="3" name="Title 2">
            <a:extLst>
              <a:ext uri="{FF2B5EF4-FFF2-40B4-BE49-F238E27FC236}">
                <a16:creationId xmlns:a16="http://schemas.microsoft.com/office/drawing/2014/main" id="{E8DC2B08-CF3C-4D06-9327-2AB12C791591}"/>
              </a:ext>
            </a:extLst>
          </p:cNvPr>
          <p:cNvSpPr>
            <a:spLocks noGrp="1"/>
          </p:cNvSpPr>
          <p:nvPr>
            <p:ph type="title"/>
          </p:nvPr>
        </p:nvSpPr>
        <p:spPr>
          <a:xfrm>
            <a:off x="387627" y="1608668"/>
            <a:ext cx="2713382" cy="2545890"/>
          </a:xfrm>
        </p:spPr>
        <p:txBody>
          <a:bodyPr vert="horz" lIns="91440" tIns="45720" rIns="91440" bIns="45720" rtlCol="0" anchor="t">
            <a:normAutofit/>
          </a:bodyPr>
          <a:lstStyle/>
          <a:p>
            <a:pPr algn="r"/>
            <a:r>
              <a:rPr lang="en-US" sz="3600" b="1" kern="1200" dirty="0">
                <a:solidFill>
                  <a:srgbClr val="FFFFFF"/>
                </a:solidFill>
                <a:latin typeface="+mj-lt"/>
                <a:ea typeface="+mj-ea"/>
                <a:cs typeface="+mj-cs"/>
              </a:rPr>
              <a:t>Depreciation and Capital Allowance for Tax</a:t>
            </a:r>
          </a:p>
        </p:txBody>
      </p:sp>
      <p:sp>
        <p:nvSpPr>
          <p:cNvPr id="4" name="Slide Number Placeholder 3">
            <a:extLst>
              <a:ext uri="{FF2B5EF4-FFF2-40B4-BE49-F238E27FC236}">
                <a16:creationId xmlns:a16="http://schemas.microsoft.com/office/drawing/2014/main" id="{95415E26-D9C6-42E5-82C1-03262A6D781F}"/>
              </a:ext>
            </a:extLst>
          </p:cNvPr>
          <p:cNvSpPr>
            <a:spLocks noGrp="1"/>
          </p:cNvSpPr>
          <p:nvPr>
            <p:ph type="sldNum" sz="quarter" idx="12"/>
          </p:nvPr>
        </p:nvSpPr>
        <p:spPr>
          <a:xfrm>
            <a:off x="8047048" y="6296279"/>
            <a:ext cx="468301" cy="365125"/>
          </a:xfrm>
        </p:spPr>
        <p:txBody>
          <a:bodyPr vert="horz" lIns="91440" tIns="45720" rIns="91440" bIns="45720" rtlCol="0" anchor="ctr">
            <a:normAutofit/>
          </a:bodyPr>
          <a:lstStyle/>
          <a:p>
            <a:pPr defTabSz="914400">
              <a:spcAft>
                <a:spcPts val="600"/>
              </a:spcAft>
            </a:pPr>
            <a:fld id="{0C3A1854-6B63-4059-B360-A3C4972BF0FC}" type="slidenum">
              <a:rPr lang="en-US" altLang="ko-KR" sz="900">
                <a:solidFill>
                  <a:srgbClr val="FFFFFF">
                    <a:alpha val="70000"/>
                  </a:srgbClr>
                </a:solidFill>
              </a:rPr>
              <a:pPr defTabSz="914400">
                <a:spcAft>
                  <a:spcPts val="600"/>
                </a:spcAft>
              </a:pPr>
              <a:t>89</a:t>
            </a:fld>
            <a:endParaRPr lang="en-US" altLang="ko-KR" sz="900" dirty="0">
              <a:solidFill>
                <a:srgbClr val="FFFFFF">
                  <a:alpha val="70000"/>
                </a:srgbClr>
              </a:solidFill>
            </a:endParaRPr>
          </a:p>
        </p:txBody>
      </p:sp>
      <p:sp>
        <p:nvSpPr>
          <p:cNvPr id="5" name="TextBox 4">
            <a:extLst>
              <a:ext uri="{FF2B5EF4-FFF2-40B4-BE49-F238E27FC236}">
                <a16:creationId xmlns:a16="http://schemas.microsoft.com/office/drawing/2014/main" id="{A7E4FBE6-CD88-4479-891F-D9BC67CF5386}"/>
              </a:ext>
            </a:extLst>
          </p:cNvPr>
          <p:cNvSpPr txBox="1"/>
          <p:nvPr/>
        </p:nvSpPr>
        <p:spPr>
          <a:xfrm>
            <a:off x="208722" y="4442791"/>
            <a:ext cx="2892287" cy="1477328"/>
          </a:xfrm>
          <a:prstGeom prst="rect">
            <a:avLst/>
          </a:prstGeom>
          <a:solidFill>
            <a:srgbClr val="FFFF00"/>
          </a:solidFill>
        </p:spPr>
        <p:txBody>
          <a:bodyPr wrap="square" rtlCol="0">
            <a:spAutoFit/>
          </a:bodyPr>
          <a:lstStyle/>
          <a:p>
            <a:r>
              <a:rPr lang="en-US" dirty="0">
                <a:solidFill>
                  <a:srgbClr val="FF0000"/>
                </a:solidFill>
              </a:rPr>
              <a:t>Accounting is not different just because it is project finance.  You still capitalise assets that last more than one year.</a:t>
            </a:r>
          </a:p>
        </p:txBody>
      </p:sp>
    </p:spTree>
    <p:extLst>
      <p:ext uri="{BB962C8B-B14F-4D97-AF65-F5344CB8AC3E}">
        <p14:creationId xmlns:p14="http://schemas.microsoft.com/office/powerpoint/2010/main" val="2129109753"/>
      </p:ext>
    </p:extLst>
  </p:cSld>
  <p:clrMapOvr>
    <a:overrideClrMapping bg1="dk1" tx1="lt1" bg2="dk2" tx2="lt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EA4B9A3-3467-45D6-919A-3FFE12438E77}"/>
              </a:ext>
            </a:extLst>
          </p:cNvPr>
          <p:cNvSpPr>
            <a:spLocks noGrp="1"/>
          </p:cNvSpPr>
          <p:nvPr>
            <p:ph idx="1"/>
          </p:nvPr>
        </p:nvSpPr>
        <p:spPr>
          <a:xfrm>
            <a:off x="313263" y="1201974"/>
            <a:ext cx="8081717" cy="4685121"/>
          </a:xfrm>
        </p:spPr>
        <p:txBody>
          <a:bodyPr>
            <a:normAutofit fontScale="25000" lnSpcReduction="20000"/>
          </a:bodyPr>
          <a:lstStyle/>
          <a:p>
            <a:pPr>
              <a:buFont typeface="Wingdings" panose="05000000000000000000" pitchFamily="2" charset="2"/>
              <a:buChar char="§"/>
            </a:pPr>
            <a:r>
              <a:rPr lang="en-US" sz="8000" dirty="0"/>
              <a:t>Various organisations have rules for modelling. One good technique for modelling (and maybe for your life) is FAST.  (General conflict between Structure and Flexible)</a:t>
            </a:r>
          </a:p>
          <a:p>
            <a:pPr>
              <a:buFont typeface="Wingdings" panose="05000000000000000000" pitchFamily="2" charset="2"/>
              <a:buChar char="§"/>
            </a:pPr>
            <a:endParaRPr lang="en-US" sz="4400" dirty="0"/>
          </a:p>
          <a:p>
            <a:pPr>
              <a:buFont typeface="Wingdings" panose="05000000000000000000" pitchFamily="2" charset="2"/>
              <a:buChar char="§"/>
            </a:pPr>
            <a:r>
              <a:rPr lang="en-US" sz="11200" dirty="0"/>
              <a:t>F</a:t>
            </a:r>
          </a:p>
          <a:p>
            <a:pPr lvl="1">
              <a:buFont typeface="Wingdings" panose="05000000000000000000" pitchFamily="2" charset="2"/>
              <a:buChar char="§"/>
            </a:pPr>
            <a:r>
              <a:rPr lang="en-US" sz="8000" dirty="0"/>
              <a:t>Flexible: Different timing, scenarios, financing techniques.</a:t>
            </a:r>
          </a:p>
          <a:p>
            <a:pPr lvl="1">
              <a:buFont typeface="Wingdings" panose="05000000000000000000" pitchFamily="2" charset="2"/>
              <a:buChar char="§"/>
            </a:pPr>
            <a:r>
              <a:rPr lang="en-US" sz="8000" dirty="0"/>
              <a:t>No copy and paste macros.</a:t>
            </a:r>
          </a:p>
          <a:p>
            <a:pPr>
              <a:buFont typeface="Wingdings" panose="05000000000000000000" pitchFamily="2" charset="2"/>
              <a:buChar char="§"/>
            </a:pPr>
            <a:r>
              <a:rPr lang="en-US" sz="11200" dirty="0"/>
              <a:t>A</a:t>
            </a:r>
          </a:p>
          <a:p>
            <a:pPr lvl="1">
              <a:buFont typeface="Wingdings" panose="05000000000000000000" pitchFamily="2" charset="2"/>
              <a:buChar char="§"/>
            </a:pPr>
            <a:r>
              <a:rPr lang="en-US" sz="8000" dirty="0"/>
              <a:t>Accurate or appropriate.</a:t>
            </a:r>
          </a:p>
          <a:p>
            <a:pPr lvl="1">
              <a:buFont typeface="Wingdings" panose="05000000000000000000" pitchFamily="2" charset="2"/>
              <a:buChar char="§"/>
            </a:pPr>
            <a:r>
              <a:rPr lang="en-US" sz="8000" dirty="0"/>
              <a:t> The balance sheet must balance</a:t>
            </a:r>
          </a:p>
          <a:p>
            <a:pPr>
              <a:buFont typeface="Wingdings" panose="05000000000000000000" pitchFamily="2" charset="2"/>
              <a:buChar char="§"/>
            </a:pPr>
            <a:r>
              <a:rPr lang="en-US" sz="11200" dirty="0"/>
              <a:t>S</a:t>
            </a:r>
          </a:p>
          <a:p>
            <a:pPr lvl="1">
              <a:buFont typeface="Wingdings" panose="05000000000000000000" pitchFamily="2" charset="2"/>
              <a:buChar char="§"/>
            </a:pPr>
            <a:r>
              <a:rPr lang="en-US" sz="8000" dirty="0"/>
              <a:t>Structured. </a:t>
            </a:r>
          </a:p>
          <a:p>
            <a:pPr lvl="1">
              <a:buFont typeface="Wingdings" panose="05000000000000000000" pitchFamily="2" charset="2"/>
              <a:buChar char="§"/>
            </a:pPr>
            <a:r>
              <a:rPr lang="en-US" sz="8000" dirty="0"/>
              <a:t>Separate financing from operations.</a:t>
            </a:r>
          </a:p>
          <a:p>
            <a:pPr>
              <a:buFont typeface="Wingdings" panose="05000000000000000000" pitchFamily="2" charset="2"/>
              <a:buChar char="§"/>
            </a:pPr>
            <a:r>
              <a:rPr lang="en-US" sz="11200" dirty="0"/>
              <a:t>T</a:t>
            </a:r>
          </a:p>
          <a:p>
            <a:pPr lvl="1">
              <a:buFont typeface="Wingdings" panose="05000000000000000000" pitchFamily="2" charset="2"/>
              <a:buChar char="§"/>
            </a:pPr>
            <a:r>
              <a:rPr lang="en-US" sz="8000" dirty="0"/>
              <a:t>Transparent – short equations.</a:t>
            </a:r>
          </a:p>
          <a:p>
            <a:pPr lvl="1">
              <a:buFont typeface="Wingdings" panose="05000000000000000000" pitchFamily="2" charset="2"/>
              <a:buChar char="§"/>
            </a:pPr>
            <a:r>
              <a:rPr lang="en-US" sz="8000" dirty="0"/>
              <a:t>Core model on one page.</a:t>
            </a:r>
          </a:p>
          <a:p>
            <a:pPr lvl="1">
              <a:buFont typeface="Wingdings" panose="05000000000000000000" pitchFamily="2" charset="2"/>
              <a:buChar char="§"/>
            </a:pPr>
            <a:endParaRPr lang="en-US" sz="4400" dirty="0"/>
          </a:p>
        </p:txBody>
      </p:sp>
      <p:sp>
        <p:nvSpPr>
          <p:cNvPr id="3" name="Title 2">
            <a:extLst>
              <a:ext uri="{FF2B5EF4-FFF2-40B4-BE49-F238E27FC236}">
                <a16:creationId xmlns:a16="http://schemas.microsoft.com/office/drawing/2014/main" id="{77F6BA16-33EE-4B32-BA82-680A85F4AF50}"/>
              </a:ext>
            </a:extLst>
          </p:cNvPr>
          <p:cNvSpPr>
            <a:spLocks noGrp="1"/>
          </p:cNvSpPr>
          <p:nvPr>
            <p:ph type="title"/>
          </p:nvPr>
        </p:nvSpPr>
        <p:spPr>
          <a:xfrm>
            <a:off x="628650" y="365127"/>
            <a:ext cx="7666938" cy="690676"/>
          </a:xfrm>
        </p:spPr>
        <p:txBody>
          <a:bodyPr/>
          <a:lstStyle/>
          <a:p>
            <a:r>
              <a:rPr lang="en-US" dirty="0"/>
              <a:t>Financial Modelling Religion and FAST</a:t>
            </a:r>
          </a:p>
        </p:txBody>
      </p:sp>
      <p:sp>
        <p:nvSpPr>
          <p:cNvPr id="4" name="Slide Number Placeholder 3">
            <a:extLst>
              <a:ext uri="{FF2B5EF4-FFF2-40B4-BE49-F238E27FC236}">
                <a16:creationId xmlns:a16="http://schemas.microsoft.com/office/drawing/2014/main" id="{419384D4-F999-4636-874F-A5519447CF54}"/>
              </a:ext>
            </a:extLst>
          </p:cNvPr>
          <p:cNvSpPr>
            <a:spLocks noGrp="1"/>
          </p:cNvSpPr>
          <p:nvPr>
            <p:ph type="sldNum" sz="quarter" idx="12"/>
          </p:nvPr>
        </p:nvSpPr>
        <p:spPr>
          <a:xfrm>
            <a:off x="7787586" y="6478098"/>
            <a:ext cx="922781" cy="313914"/>
          </a:xfrm>
        </p:spPr>
        <p:txBody>
          <a:bodyPr/>
          <a:lstStyle/>
          <a:p>
            <a:pPr algn="ctr"/>
            <a:fld id="{0C3A1854-6B63-4059-B360-A3C4972BF0FC}" type="slidenum">
              <a:rPr lang="ko-KR" altLang="en-US" smtClean="0"/>
              <a:pPr algn="ctr"/>
              <a:t>9</a:t>
            </a:fld>
            <a:endParaRPr lang="ko-KR" altLang="en-US" dirty="0"/>
          </a:p>
        </p:txBody>
      </p:sp>
      <p:pic>
        <p:nvPicPr>
          <p:cNvPr id="7" name="Picture 6">
            <a:extLst>
              <a:ext uri="{FF2B5EF4-FFF2-40B4-BE49-F238E27FC236}">
                <a16:creationId xmlns:a16="http://schemas.microsoft.com/office/drawing/2014/main" id="{C11C47F6-D5BE-47DA-9A52-11C8B57641F2}"/>
              </a:ext>
            </a:extLst>
          </p:cNvPr>
          <p:cNvPicPr>
            <a:picLocks noChangeAspect="1"/>
          </p:cNvPicPr>
          <p:nvPr/>
        </p:nvPicPr>
        <p:blipFill>
          <a:blip r:embed="rId2"/>
          <a:stretch>
            <a:fillRect/>
          </a:stretch>
        </p:blipFill>
        <p:spPr>
          <a:xfrm>
            <a:off x="5448693" y="4098363"/>
            <a:ext cx="3695308" cy="2759637"/>
          </a:xfrm>
          <a:prstGeom prst="rect">
            <a:avLst/>
          </a:prstGeom>
        </p:spPr>
      </p:pic>
    </p:spTree>
    <p:extLst>
      <p:ext uri="{BB962C8B-B14F-4D97-AF65-F5344CB8AC3E}">
        <p14:creationId xmlns:p14="http://schemas.microsoft.com/office/powerpoint/2010/main" val="358651652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D70B121-56F4-4848-B38B-182089D909FA}"/>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241173" y="320040"/>
            <a:ext cx="8661654" cy="6217920"/>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1" name="Straight Connector 10">
            <a:extLst>
              <a:ext uri="{FF2B5EF4-FFF2-40B4-BE49-F238E27FC236}">
                <a16:creationId xmlns:a16="http://schemas.microsoft.com/office/drawing/2014/main" id="{2D72A2C9-F3CA-4216-8BAD-FA4C970C3C4E}"/>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490722" y="2057400"/>
            <a:ext cx="0" cy="27432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 name="Content Placeholder 1">
            <a:extLst>
              <a:ext uri="{FF2B5EF4-FFF2-40B4-BE49-F238E27FC236}">
                <a16:creationId xmlns:a16="http://schemas.microsoft.com/office/drawing/2014/main" id="{B9DD8B26-E560-41C0-BF31-406F0952C981}"/>
              </a:ext>
            </a:extLst>
          </p:cNvPr>
          <p:cNvSpPr>
            <a:spLocks noGrp="1"/>
          </p:cNvSpPr>
          <p:nvPr>
            <p:ph idx="1"/>
          </p:nvPr>
        </p:nvSpPr>
        <p:spPr>
          <a:xfrm>
            <a:off x="3732023" y="963877"/>
            <a:ext cx="4783327" cy="4930246"/>
          </a:xfrm>
        </p:spPr>
        <p:txBody>
          <a:bodyPr vert="horz" lIns="91440" tIns="45720" rIns="91440" bIns="45720" rtlCol="0" anchor="ctr">
            <a:normAutofit/>
          </a:bodyPr>
          <a:lstStyle/>
          <a:p>
            <a:r>
              <a:rPr lang="en-US" sz="2400" dirty="0">
                <a:latin typeface="+mn-lt"/>
                <a:cs typeface="+mn-cs"/>
              </a:rPr>
              <a:t>For calculations of IRR, DSCR, LLCR etc., the tax depreciation is important</a:t>
            </a:r>
          </a:p>
          <a:p>
            <a:r>
              <a:rPr lang="en-US" sz="2400" dirty="0">
                <a:latin typeface="+mn-lt"/>
                <a:cs typeface="+mn-cs"/>
              </a:rPr>
              <a:t>Only reason for book depreciation is income calculations for presentation to management.</a:t>
            </a:r>
          </a:p>
          <a:p>
            <a:r>
              <a:rPr lang="en-US" sz="2400" dirty="0">
                <a:latin typeface="+mn-lt"/>
                <a:cs typeface="+mn-cs"/>
              </a:rPr>
              <a:t>If you really want to track return, you can use economic depreciation.</a:t>
            </a:r>
          </a:p>
          <a:p>
            <a:pPr lvl="1"/>
            <a:r>
              <a:rPr lang="en-US" sz="2400" dirty="0">
                <a:latin typeface="+mn-lt"/>
                <a:cs typeface="+mn-cs"/>
              </a:rPr>
              <a:t>This is an advanced issue that will be addressed in the tracking actuals section</a:t>
            </a:r>
          </a:p>
          <a:p>
            <a:r>
              <a:rPr lang="en-US" sz="2400" dirty="0">
                <a:latin typeface="+mn-lt"/>
                <a:cs typeface="+mn-cs"/>
              </a:rPr>
              <a:t>Tax Depreciation and VDB</a:t>
            </a:r>
          </a:p>
        </p:txBody>
      </p:sp>
      <p:sp>
        <p:nvSpPr>
          <p:cNvPr id="3" name="Title 2">
            <a:extLst>
              <a:ext uri="{FF2B5EF4-FFF2-40B4-BE49-F238E27FC236}">
                <a16:creationId xmlns:a16="http://schemas.microsoft.com/office/drawing/2014/main" id="{4EB90146-BA1B-4F8B-B53E-04FA7226365D}"/>
              </a:ext>
            </a:extLst>
          </p:cNvPr>
          <p:cNvSpPr>
            <a:spLocks noGrp="1"/>
          </p:cNvSpPr>
          <p:nvPr>
            <p:ph type="title"/>
          </p:nvPr>
        </p:nvSpPr>
        <p:spPr>
          <a:xfrm>
            <a:off x="628650" y="963877"/>
            <a:ext cx="2620771" cy="4930246"/>
          </a:xfrm>
        </p:spPr>
        <p:txBody>
          <a:bodyPr vert="horz" lIns="91440" tIns="45720" rIns="91440" bIns="45720" rtlCol="0" anchor="ctr">
            <a:normAutofit/>
          </a:bodyPr>
          <a:lstStyle/>
          <a:p>
            <a:pPr algn="r"/>
            <a:r>
              <a:rPr lang="en-US" sz="3700" kern="1200" dirty="0">
                <a:solidFill>
                  <a:schemeClr val="accent1"/>
                </a:solidFill>
                <a:latin typeface="+mj-lt"/>
                <a:ea typeface="+mj-ea"/>
                <a:cs typeface="+mj-cs"/>
              </a:rPr>
              <a:t>Tax Depreciation and Book Depreciation</a:t>
            </a:r>
          </a:p>
        </p:txBody>
      </p:sp>
      <p:sp>
        <p:nvSpPr>
          <p:cNvPr id="4" name="Slide Number Placeholder 3">
            <a:extLst>
              <a:ext uri="{FF2B5EF4-FFF2-40B4-BE49-F238E27FC236}">
                <a16:creationId xmlns:a16="http://schemas.microsoft.com/office/drawing/2014/main" id="{2312D9C1-FE21-4042-A7DA-5DBCD1FF6765}"/>
              </a:ext>
            </a:extLst>
          </p:cNvPr>
          <p:cNvSpPr>
            <a:spLocks noGrp="1"/>
          </p:cNvSpPr>
          <p:nvPr>
            <p:ph type="sldNum" sz="quarter" idx="12"/>
          </p:nvPr>
        </p:nvSpPr>
        <p:spPr>
          <a:xfrm>
            <a:off x="7928637" y="6033479"/>
            <a:ext cx="586712" cy="365125"/>
          </a:xfrm>
        </p:spPr>
        <p:txBody>
          <a:bodyPr vert="horz" lIns="91440" tIns="45720" rIns="91440" bIns="45720" rtlCol="0" anchor="ctr">
            <a:normAutofit/>
          </a:bodyPr>
          <a:lstStyle/>
          <a:p>
            <a:pPr algn="r" defTabSz="914400">
              <a:spcAft>
                <a:spcPts val="600"/>
              </a:spcAft>
            </a:pPr>
            <a:fld id="{0C3A1854-6B63-4059-B360-A3C4972BF0FC}" type="slidenum">
              <a:rPr lang="en-US" altLang="ko-KR" sz="900">
                <a:solidFill>
                  <a:schemeClr val="tx1">
                    <a:alpha val="80000"/>
                  </a:schemeClr>
                </a:solidFill>
              </a:rPr>
              <a:pPr algn="r" defTabSz="914400">
                <a:spcAft>
                  <a:spcPts val="600"/>
                </a:spcAft>
              </a:pPr>
              <a:t>90</a:t>
            </a:fld>
            <a:endParaRPr lang="en-US" altLang="ko-KR" sz="900" dirty="0">
              <a:solidFill>
                <a:schemeClr val="tx1">
                  <a:alpha val="80000"/>
                </a:schemeClr>
              </a:solidFill>
            </a:endParaRPr>
          </a:p>
        </p:txBody>
      </p:sp>
    </p:spTree>
    <p:extLst>
      <p:ext uri="{BB962C8B-B14F-4D97-AF65-F5344CB8AC3E}">
        <p14:creationId xmlns:p14="http://schemas.microsoft.com/office/powerpoint/2010/main" val="210720167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6" name="Content Placeholder 1"/>
          <p:cNvGraphicFramePr>
            <a:graphicFrameLocks noGrp="1"/>
          </p:cNvGraphicFramePr>
          <p:nvPr>
            <p:ph idx="1"/>
            <p:extLst>
              <p:ext uri="{D42A27DB-BD31-4B8C-83A1-F6EECF244321}">
                <p14:modId xmlns:p14="http://schemas.microsoft.com/office/powerpoint/2010/main" val="2506314631"/>
              </p:ext>
            </p:extLst>
          </p:nvPr>
        </p:nvGraphicFramePr>
        <p:xfrm>
          <a:off x="628650" y="1825625"/>
          <a:ext cx="78867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a:extLst>
              <a:ext uri="{FF2B5EF4-FFF2-40B4-BE49-F238E27FC236}">
                <a16:creationId xmlns:a16="http://schemas.microsoft.com/office/drawing/2014/main" id="{F2C3FB02-BB28-4B45-A307-7503B103305C}"/>
              </a:ext>
            </a:extLst>
          </p:cNvPr>
          <p:cNvSpPr>
            <a:spLocks noGrp="1"/>
          </p:cNvSpPr>
          <p:nvPr>
            <p:ph type="title"/>
          </p:nvPr>
        </p:nvSpPr>
        <p:spPr>
          <a:xfrm>
            <a:off x="628650" y="365125"/>
            <a:ext cx="7886700" cy="1325563"/>
          </a:xfrm>
        </p:spPr>
        <p:txBody>
          <a:bodyPr vert="horz" lIns="91440" tIns="45720" rIns="91440" bIns="45720" rtlCol="0" anchor="ctr">
            <a:normAutofit/>
          </a:bodyPr>
          <a:lstStyle/>
          <a:p>
            <a:pPr algn="l"/>
            <a:r>
              <a:rPr lang="en-US" sz="4400" kern="1200" dirty="0">
                <a:solidFill>
                  <a:schemeClr val="tx1"/>
                </a:solidFill>
                <a:latin typeface="+mj-lt"/>
                <a:ea typeface="+mj-ea"/>
                <a:cs typeface="+mj-cs"/>
              </a:rPr>
              <a:t>Replacement Costs and Remaining Life</a:t>
            </a:r>
          </a:p>
        </p:txBody>
      </p:sp>
      <p:sp>
        <p:nvSpPr>
          <p:cNvPr id="4" name="Slide Number Placeholder 3">
            <a:extLst>
              <a:ext uri="{FF2B5EF4-FFF2-40B4-BE49-F238E27FC236}">
                <a16:creationId xmlns:a16="http://schemas.microsoft.com/office/drawing/2014/main" id="{5CB0D83E-A52A-4986-B1D6-ED2962410606}"/>
              </a:ext>
            </a:extLst>
          </p:cNvPr>
          <p:cNvSpPr>
            <a:spLocks noGrp="1"/>
          </p:cNvSpPr>
          <p:nvPr>
            <p:ph type="sldNum" sz="quarter" idx="12"/>
          </p:nvPr>
        </p:nvSpPr>
        <p:spPr>
          <a:xfrm>
            <a:off x="6457950" y="6356350"/>
            <a:ext cx="2057400" cy="365125"/>
          </a:xfrm>
        </p:spPr>
        <p:txBody>
          <a:bodyPr vert="horz" lIns="91440" tIns="45720" rIns="91440" bIns="45720" rtlCol="0" anchor="ctr">
            <a:normAutofit/>
          </a:bodyPr>
          <a:lstStyle/>
          <a:p>
            <a:pPr algn="r" defTabSz="914400">
              <a:spcAft>
                <a:spcPts val="600"/>
              </a:spcAft>
            </a:pPr>
            <a:fld id="{0C3A1854-6B63-4059-B360-A3C4972BF0FC}" type="slidenum">
              <a:rPr lang="en-US" altLang="ko-KR" sz="1200">
                <a:solidFill>
                  <a:schemeClr val="tx1">
                    <a:tint val="75000"/>
                  </a:schemeClr>
                </a:solidFill>
              </a:rPr>
              <a:pPr algn="r" defTabSz="914400">
                <a:spcAft>
                  <a:spcPts val="600"/>
                </a:spcAft>
              </a:pPr>
              <a:t>91</a:t>
            </a:fld>
            <a:endParaRPr lang="en-US" altLang="ko-KR" sz="1200" dirty="0">
              <a:solidFill>
                <a:schemeClr val="tx1">
                  <a:tint val="75000"/>
                </a:schemeClr>
              </a:solidFill>
            </a:endParaRPr>
          </a:p>
        </p:txBody>
      </p:sp>
    </p:spTree>
    <p:extLst>
      <p:ext uri="{BB962C8B-B14F-4D97-AF65-F5344CB8AC3E}">
        <p14:creationId xmlns:p14="http://schemas.microsoft.com/office/powerpoint/2010/main" val="35776863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B380A89-6673-4305-8186-33A6FB7A72BA}"/>
              </a:ext>
            </a:extLst>
          </p:cNvPr>
          <p:cNvSpPr>
            <a:spLocks noGrp="1"/>
          </p:cNvSpPr>
          <p:nvPr>
            <p:ph idx="1"/>
          </p:nvPr>
        </p:nvSpPr>
        <p:spPr/>
        <p:txBody>
          <a:bodyPr/>
          <a:lstStyle/>
          <a:p>
            <a:r>
              <a:rPr lang="en-US" dirty="0"/>
              <a:t>Of course taxes can be very complex and involve all sorts of adjustments when multiple jurisdictions are involved.</a:t>
            </a:r>
          </a:p>
          <a:p>
            <a:r>
              <a:rPr lang="en-US" dirty="0"/>
              <a:t>But in general, taxes are in one way or another derived from accounting, meaning that you should begin by understanding a few accounting principles.</a:t>
            </a:r>
          </a:p>
        </p:txBody>
      </p:sp>
      <p:sp>
        <p:nvSpPr>
          <p:cNvPr id="3" name="Title 2">
            <a:extLst>
              <a:ext uri="{FF2B5EF4-FFF2-40B4-BE49-F238E27FC236}">
                <a16:creationId xmlns:a16="http://schemas.microsoft.com/office/drawing/2014/main" id="{8C4F688B-11A0-45BF-8B16-07D531573231}"/>
              </a:ext>
            </a:extLst>
          </p:cNvPr>
          <p:cNvSpPr>
            <a:spLocks noGrp="1"/>
          </p:cNvSpPr>
          <p:nvPr>
            <p:ph type="title"/>
          </p:nvPr>
        </p:nvSpPr>
        <p:spPr/>
        <p:txBody>
          <a:bodyPr/>
          <a:lstStyle/>
          <a:p>
            <a:r>
              <a:rPr lang="en-US" dirty="0"/>
              <a:t>Accounting and Taxes</a:t>
            </a:r>
          </a:p>
        </p:txBody>
      </p:sp>
    </p:spTree>
    <p:extLst>
      <p:ext uri="{BB962C8B-B14F-4D97-AF65-F5344CB8AC3E}">
        <p14:creationId xmlns:p14="http://schemas.microsoft.com/office/powerpoint/2010/main" val="52426078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bg>
      <p:bgPr>
        <a:solidFill>
          <a:srgbClr val="404040"/>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B0DF90E-6BAD-4E82-8FDF-717C9A357378}"/>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24"/>
            <a:ext cx="9144000" cy="6861324"/>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13">
            <a:extLst>
              <a:ext uri="{FF2B5EF4-FFF2-40B4-BE49-F238E27FC236}">
                <a16:creationId xmlns:a16="http://schemas.microsoft.com/office/drawing/2014/main" id="{13DCC859-0434-4BB8-B6C5-09C88AE698FB}"/>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840065" cy="6858000"/>
          </a:xfrm>
          <a:custGeom>
            <a:avLst/>
            <a:gdLst>
              <a:gd name="connsiteX0" fmla="*/ 0 w 11786754"/>
              <a:gd name="connsiteY0" fmla="*/ 0 h 6858000"/>
              <a:gd name="connsiteX1" fmla="*/ 8610600 w 11786754"/>
              <a:gd name="connsiteY1" fmla="*/ 0 h 6858000"/>
              <a:gd name="connsiteX2" fmla="*/ 11786754 w 11786754"/>
              <a:gd name="connsiteY2" fmla="*/ 6858000 h 6858000"/>
              <a:gd name="connsiteX3" fmla="*/ 0 w 1178675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786754" h="6858000">
                <a:moveTo>
                  <a:pt x="0" y="0"/>
                </a:moveTo>
                <a:lnTo>
                  <a:pt x="8610600" y="0"/>
                </a:lnTo>
                <a:lnTo>
                  <a:pt x="11786754" y="6858000"/>
                </a:lnTo>
                <a:lnTo>
                  <a:pt x="0" y="6858000"/>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Freeform 11">
            <a:extLst>
              <a:ext uri="{FF2B5EF4-FFF2-40B4-BE49-F238E27FC236}">
                <a16:creationId xmlns:a16="http://schemas.microsoft.com/office/drawing/2014/main" id="{08E7ACFB-B791-4C23-8B17-013FEDC09A89}"/>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686050" cy="6858000"/>
          </a:xfrm>
          <a:custGeom>
            <a:avLst/>
            <a:gdLst>
              <a:gd name="connsiteX0" fmla="*/ 0 w 3581400"/>
              <a:gd name="connsiteY0" fmla="*/ 0 h 6858000"/>
              <a:gd name="connsiteX1" fmla="*/ 405246 w 3581400"/>
              <a:gd name="connsiteY1" fmla="*/ 0 h 6858000"/>
              <a:gd name="connsiteX2" fmla="*/ 3581400 w 3581400"/>
              <a:gd name="connsiteY2" fmla="*/ 6858000 h 6858000"/>
              <a:gd name="connsiteX3" fmla="*/ 0 w 3581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581400" h="6858000">
                <a:moveTo>
                  <a:pt x="0" y="0"/>
                </a:moveTo>
                <a:lnTo>
                  <a:pt x="405246" y="0"/>
                </a:lnTo>
                <a:lnTo>
                  <a:pt x="3581400" y="6858000"/>
                </a:lnTo>
                <a:lnTo>
                  <a:pt x="0" y="6858000"/>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aphicFrame>
        <p:nvGraphicFramePr>
          <p:cNvPr id="7" name="Content Placeholder 3"/>
          <p:cNvGraphicFramePr>
            <a:graphicFrameLocks noGrp="1"/>
          </p:cNvGraphicFramePr>
          <p:nvPr>
            <p:ph idx="1"/>
            <p:extLst>
              <p:ext uri="{D42A27DB-BD31-4B8C-83A1-F6EECF244321}">
                <p14:modId xmlns:p14="http://schemas.microsoft.com/office/powerpoint/2010/main" val="3845571063"/>
              </p:ext>
            </p:extLst>
          </p:nvPr>
        </p:nvGraphicFramePr>
        <p:xfrm>
          <a:off x="628650" y="2022475"/>
          <a:ext cx="7886700" cy="41544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a:extLst>
              <a:ext uri="{FF2B5EF4-FFF2-40B4-BE49-F238E27FC236}">
                <a16:creationId xmlns:a16="http://schemas.microsoft.com/office/drawing/2014/main" id="{34E95B7A-97B4-443E-9D85-07B3C4295905}"/>
              </a:ext>
            </a:extLst>
          </p:cNvPr>
          <p:cNvSpPr>
            <a:spLocks noGrp="1"/>
          </p:cNvSpPr>
          <p:nvPr>
            <p:ph type="title"/>
          </p:nvPr>
        </p:nvSpPr>
        <p:spPr>
          <a:xfrm>
            <a:off x="624751" y="365125"/>
            <a:ext cx="7890527" cy="1325563"/>
          </a:xfrm>
        </p:spPr>
        <p:txBody>
          <a:bodyPr vert="horz" lIns="91440" tIns="45720" rIns="91440" bIns="45720" rtlCol="0" anchor="ctr">
            <a:normAutofit/>
          </a:bodyPr>
          <a:lstStyle/>
          <a:p>
            <a:pPr algn="l"/>
            <a:r>
              <a:rPr lang="en-US" sz="4400" kern="1200" dirty="0">
                <a:solidFill>
                  <a:schemeClr val="tx1"/>
                </a:solidFill>
                <a:latin typeface="+mj-lt"/>
                <a:ea typeface="+mj-ea"/>
                <a:cs typeface="+mj-cs"/>
              </a:rPr>
              <a:t>Timing of Post-COD Capital Expenditures</a:t>
            </a:r>
          </a:p>
        </p:txBody>
      </p:sp>
    </p:spTree>
    <p:extLst>
      <p:ext uri="{BB962C8B-B14F-4D97-AF65-F5344CB8AC3E}">
        <p14:creationId xmlns:p14="http://schemas.microsoft.com/office/powerpoint/2010/main" val="1988801359"/>
      </p:ext>
    </p:extLst>
  </p:cSld>
  <p:clrMapOvr>
    <a:overrideClrMapping bg1="dk1" tx1="lt1" bg2="dk2" tx2="lt2" accent1="accent1" accent2="accent2" accent3="accent3" accent4="accent4" accent5="accent5" accent6="accent6" hlink="hlink" folHlink="folHlink"/>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1DF3E325-506B-4E30-A8A8-7009C1FCA2F9}"/>
              </a:ext>
            </a:extLst>
          </p:cNvPr>
          <p:cNvSpPr>
            <a:spLocks noGrp="1"/>
          </p:cNvSpPr>
          <p:nvPr>
            <p:ph idx="1"/>
          </p:nvPr>
        </p:nvSpPr>
        <p:spPr>
          <a:xfrm>
            <a:off x="407504" y="1095564"/>
            <a:ext cx="8227448" cy="5126332"/>
          </a:xfrm>
        </p:spPr>
        <p:txBody>
          <a:bodyPr>
            <a:normAutofit fontScale="55000" lnSpcReduction="20000"/>
          </a:bodyPr>
          <a:lstStyle/>
          <a:p>
            <a:pPr marL="0" indent="0">
              <a:buNone/>
            </a:pPr>
            <a:r>
              <a:rPr lang="en-US" sz="4200" b="1" dirty="0"/>
              <a:t>Function where the depreciation has an array and different rates by age (e.g. declining balance)</a:t>
            </a:r>
          </a:p>
          <a:p>
            <a:pPr marL="0" indent="0">
              <a:spcBef>
                <a:spcPts val="0"/>
              </a:spcBef>
              <a:buNone/>
            </a:pPr>
            <a:r>
              <a:rPr lang="en-US" dirty="0"/>
              <a:t>Function depreciation(capital_expenditure, depreciation_rate) As Variant    </a:t>
            </a:r>
          </a:p>
          <a:p>
            <a:pPr marL="0" indent="0">
              <a:spcBef>
                <a:spcPts val="0"/>
              </a:spcBef>
              <a:buNone/>
            </a:pPr>
            <a:endParaRPr lang="en-US" dirty="0"/>
          </a:p>
          <a:p>
            <a:pPr marL="0" indent="0">
              <a:spcBef>
                <a:spcPts val="0"/>
              </a:spcBef>
              <a:buNone/>
            </a:pPr>
            <a:r>
              <a:rPr lang="en-US" dirty="0"/>
              <a:t>asset_life = depreciation_rate.Count             ' Find Life from the depreciation rate array</a:t>
            </a:r>
          </a:p>
          <a:p>
            <a:pPr marL="0" indent="0">
              <a:spcBef>
                <a:spcPts val="0"/>
              </a:spcBef>
              <a:buNone/>
            </a:pPr>
            <a:r>
              <a:rPr lang="en-US" dirty="0"/>
              <a:t>cap_exp_periods = capital_expenditure.Count   ' See how many cap exp periods model</a:t>
            </a:r>
          </a:p>
          <a:p>
            <a:pPr marL="0" indent="0">
              <a:spcBef>
                <a:spcPts val="0"/>
              </a:spcBef>
              <a:buNone/>
            </a:pPr>
            <a:r>
              <a:rPr lang="en-US" dirty="0"/>
              <a:t>ReDim Depreciation_Expense(cap_exp_periods) As Single  ' Make a new array</a:t>
            </a:r>
          </a:p>
          <a:p>
            <a:pPr marL="0" indent="0">
              <a:spcBef>
                <a:spcPts val="0"/>
              </a:spcBef>
              <a:buNone/>
            </a:pPr>
            <a:endParaRPr lang="en-US" dirty="0"/>
          </a:p>
          <a:p>
            <a:pPr marL="0" indent="0">
              <a:spcBef>
                <a:spcPts val="0"/>
              </a:spcBef>
              <a:buNone/>
            </a:pPr>
            <a:r>
              <a:rPr lang="en-US" dirty="0"/>
              <a:t>For model_year = 1 To cap_exp_periods      ' loop around each period</a:t>
            </a:r>
          </a:p>
          <a:p>
            <a:pPr marL="0" indent="0">
              <a:spcBef>
                <a:spcPts val="0"/>
              </a:spcBef>
              <a:buNone/>
            </a:pPr>
            <a:r>
              <a:rPr lang="en-US" dirty="0"/>
              <a:t>    For vintage = 1 To cap_exp_periods         ' make a second loop - square</a:t>
            </a:r>
          </a:p>
          <a:p>
            <a:pPr marL="0" indent="0">
              <a:spcBef>
                <a:spcPts val="0"/>
              </a:spcBef>
              <a:buNone/>
            </a:pPr>
            <a:r>
              <a:rPr lang="en-US" dirty="0"/>
              <a:t> </a:t>
            </a:r>
          </a:p>
          <a:p>
            <a:pPr marL="0" indent="0">
              <a:spcBef>
                <a:spcPts val="0"/>
              </a:spcBef>
              <a:buNone/>
            </a:pPr>
            <a:r>
              <a:rPr lang="en-US" dirty="0"/>
              <a:t>      age = model_year - vintage + 1             ' calculate the age of each exp the diagonal)</a:t>
            </a:r>
          </a:p>
          <a:p>
            <a:pPr marL="0" indent="0">
              <a:spcBef>
                <a:spcPts val="0"/>
              </a:spcBef>
              <a:buNone/>
            </a:pPr>
            <a:endParaRPr lang="en-US" dirty="0"/>
          </a:p>
          <a:p>
            <a:pPr marL="0" indent="0">
              <a:spcBef>
                <a:spcPts val="0"/>
              </a:spcBef>
              <a:buNone/>
            </a:pPr>
            <a:r>
              <a:rPr lang="en-US" dirty="0"/>
              <a:t>       If (age &gt; 0 And age &lt;= asset_life) Then          ' Only when asset is alive</a:t>
            </a:r>
          </a:p>
          <a:p>
            <a:pPr marL="0" indent="0">
              <a:spcBef>
                <a:spcPts val="0"/>
              </a:spcBef>
              <a:buNone/>
            </a:pPr>
            <a:r>
              <a:rPr lang="en-US" dirty="0"/>
              <a:t>            Depreciation_Expense(model_year) = _</a:t>
            </a:r>
          </a:p>
          <a:p>
            <a:pPr marL="0" indent="0">
              <a:spcBef>
                <a:spcPts val="0"/>
              </a:spcBef>
              <a:buNone/>
            </a:pPr>
            <a:r>
              <a:rPr lang="en-US" dirty="0"/>
              <a:t>                         capital_expenditure(vintage) * depreciation_rate(age) + </a:t>
            </a:r>
          </a:p>
          <a:p>
            <a:pPr marL="0" indent="0">
              <a:spcBef>
                <a:spcPts val="0"/>
              </a:spcBef>
              <a:buNone/>
            </a:pPr>
            <a:r>
              <a:rPr lang="en-US" dirty="0"/>
              <a:t>                         Depreciation_Expense(model_year)</a:t>
            </a:r>
          </a:p>
          <a:p>
            <a:pPr marL="0" indent="0">
              <a:spcBef>
                <a:spcPts val="0"/>
              </a:spcBef>
              <a:buNone/>
            </a:pPr>
            <a:r>
              <a:rPr lang="en-US" dirty="0"/>
              <a:t>        End If</a:t>
            </a:r>
          </a:p>
          <a:p>
            <a:pPr marL="0" indent="0">
              <a:spcBef>
                <a:spcPts val="0"/>
              </a:spcBef>
              <a:buNone/>
            </a:pPr>
            <a:endParaRPr lang="en-US" dirty="0"/>
          </a:p>
          <a:p>
            <a:pPr marL="0" indent="0">
              <a:spcBef>
                <a:spcPts val="0"/>
              </a:spcBef>
              <a:buNone/>
            </a:pPr>
            <a:r>
              <a:rPr lang="en-US" dirty="0"/>
              <a:t>    Next vintage           Note that the vintage is used for the capital expenditure</a:t>
            </a:r>
          </a:p>
          <a:p>
            <a:pPr marL="0" indent="0">
              <a:spcBef>
                <a:spcPts val="0"/>
              </a:spcBef>
              <a:buNone/>
            </a:pPr>
            <a:r>
              <a:rPr lang="en-US" dirty="0"/>
              <a:t>Next model_year</a:t>
            </a:r>
          </a:p>
          <a:p>
            <a:pPr marL="0" indent="0">
              <a:spcBef>
                <a:spcPts val="0"/>
              </a:spcBef>
              <a:buNone/>
            </a:pPr>
            <a:endParaRPr lang="en-US" dirty="0"/>
          </a:p>
          <a:p>
            <a:pPr marL="0" indent="0">
              <a:spcBef>
                <a:spcPts val="0"/>
              </a:spcBef>
              <a:buNone/>
            </a:pPr>
            <a:r>
              <a:rPr lang="en-US" dirty="0"/>
              <a:t>depreciation = Depreciation_Expense</a:t>
            </a:r>
          </a:p>
          <a:p>
            <a:pPr marL="0" indent="0">
              <a:spcBef>
                <a:spcPts val="0"/>
              </a:spcBef>
              <a:buNone/>
            </a:pPr>
            <a:r>
              <a:rPr lang="en-US" dirty="0"/>
              <a:t>End Function</a:t>
            </a:r>
          </a:p>
          <a:p>
            <a:pPr marL="0" indent="0">
              <a:spcBef>
                <a:spcPts val="0"/>
              </a:spcBef>
              <a:buNone/>
            </a:pPr>
            <a:endParaRPr lang="en-US" dirty="0"/>
          </a:p>
        </p:txBody>
      </p:sp>
      <p:sp>
        <p:nvSpPr>
          <p:cNvPr id="3" name="Title 2">
            <a:extLst>
              <a:ext uri="{FF2B5EF4-FFF2-40B4-BE49-F238E27FC236}">
                <a16:creationId xmlns:a16="http://schemas.microsoft.com/office/drawing/2014/main" id="{37997F2F-98D9-4072-93C8-6B4D2EF90DC8}"/>
              </a:ext>
            </a:extLst>
          </p:cNvPr>
          <p:cNvSpPr>
            <a:spLocks noGrp="1"/>
          </p:cNvSpPr>
          <p:nvPr>
            <p:ph type="title"/>
          </p:nvPr>
        </p:nvSpPr>
        <p:spPr/>
        <p:txBody>
          <a:bodyPr/>
          <a:lstStyle/>
          <a:p>
            <a:r>
              <a:rPr lang="en-US" dirty="0"/>
              <a:t>Depreciation Function – Varying Rate</a:t>
            </a:r>
          </a:p>
        </p:txBody>
      </p:sp>
    </p:spTree>
    <p:extLst>
      <p:ext uri="{BB962C8B-B14F-4D97-AF65-F5344CB8AC3E}">
        <p14:creationId xmlns:p14="http://schemas.microsoft.com/office/powerpoint/2010/main" val="613848377"/>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1DF3E325-506B-4E30-A8A8-7009C1FCA2F9}"/>
              </a:ext>
            </a:extLst>
          </p:cNvPr>
          <p:cNvSpPr>
            <a:spLocks noGrp="1"/>
          </p:cNvSpPr>
          <p:nvPr>
            <p:ph idx="1"/>
          </p:nvPr>
        </p:nvSpPr>
        <p:spPr>
          <a:xfrm>
            <a:off x="238539" y="889061"/>
            <a:ext cx="8426230" cy="5333475"/>
          </a:xfrm>
        </p:spPr>
        <p:txBody>
          <a:bodyPr>
            <a:noAutofit/>
          </a:bodyPr>
          <a:lstStyle/>
          <a:p>
            <a:pPr marL="0" indent="0">
              <a:spcBef>
                <a:spcPts val="600"/>
              </a:spcBef>
              <a:buNone/>
            </a:pPr>
            <a:endParaRPr lang="en-US" sz="1600" b="1" dirty="0"/>
          </a:p>
          <a:p>
            <a:pPr marL="0" indent="0">
              <a:spcBef>
                <a:spcPts val="600"/>
              </a:spcBef>
              <a:buNone/>
            </a:pPr>
            <a:r>
              <a:rPr lang="en-US" sz="1600" b="1" dirty="0"/>
              <a:t>Function depreciation_remaining_life_3(capital_expenditure, remaining_life, max_life, factr) As Variant   ' When the output is an array define as Variant</a:t>
            </a:r>
          </a:p>
          <a:p>
            <a:pPr marL="0" indent="0">
              <a:lnSpc>
                <a:spcPct val="100000"/>
              </a:lnSpc>
              <a:spcBef>
                <a:spcPts val="0"/>
              </a:spcBef>
              <a:buNone/>
            </a:pPr>
            <a:r>
              <a:rPr lang="en-US" sz="1400" dirty="0"/>
              <a:t>cap_exp_periods = capital_expenditure.Count            ' See how many capital expenditure periods are modelled</a:t>
            </a:r>
          </a:p>
          <a:p>
            <a:pPr marL="0" indent="0">
              <a:lnSpc>
                <a:spcPct val="100000"/>
              </a:lnSpc>
              <a:spcBef>
                <a:spcPts val="0"/>
              </a:spcBef>
              <a:buNone/>
            </a:pPr>
            <a:r>
              <a:rPr lang="en-US" sz="1400" dirty="0"/>
              <a:t>Dim Depreciation_Expense(5000) As Single  ' Make a new array variable that is the output</a:t>
            </a:r>
          </a:p>
          <a:p>
            <a:pPr marL="0" indent="0">
              <a:lnSpc>
                <a:spcPct val="100000"/>
              </a:lnSpc>
              <a:spcBef>
                <a:spcPts val="0"/>
              </a:spcBef>
              <a:buNone/>
            </a:pPr>
            <a:r>
              <a:rPr lang="en-US" sz="1400" dirty="0"/>
              <a:t>Dim dep_rate(5000, 5000) As Single</a:t>
            </a:r>
          </a:p>
          <a:p>
            <a:pPr marL="0" indent="0">
              <a:lnSpc>
                <a:spcPct val="100000"/>
              </a:lnSpc>
              <a:spcBef>
                <a:spcPts val="0"/>
              </a:spcBef>
              <a:buNone/>
            </a:pPr>
            <a:r>
              <a:rPr lang="en-US" sz="1400" dirty="0"/>
              <a:t>For vintage = 1 To cap_exp_periods                 ' make a second loop to evaluate asset by asset</a:t>
            </a:r>
          </a:p>
          <a:p>
            <a:pPr marL="0" indent="0">
              <a:lnSpc>
                <a:spcPct val="100000"/>
              </a:lnSpc>
              <a:spcBef>
                <a:spcPts val="0"/>
              </a:spcBef>
              <a:buNone/>
            </a:pPr>
            <a:r>
              <a:rPr lang="en-US" sz="1400" dirty="0"/>
              <a:t>    If remaining_life(vintage) &gt;= max_life Then</a:t>
            </a:r>
          </a:p>
          <a:p>
            <a:pPr marL="0" indent="0">
              <a:lnSpc>
                <a:spcPct val="100000"/>
              </a:lnSpc>
              <a:spcBef>
                <a:spcPts val="0"/>
              </a:spcBef>
              <a:buNone/>
            </a:pPr>
            <a:r>
              <a:rPr lang="en-US" sz="1400" dirty="0"/>
              <a:t>        adjusted_life = max_life</a:t>
            </a:r>
          </a:p>
          <a:p>
            <a:pPr marL="0" indent="0">
              <a:lnSpc>
                <a:spcPct val="100000"/>
              </a:lnSpc>
              <a:spcBef>
                <a:spcPts val="0"/>
              </a:spcBef>
              <a:buNone/>
            </a:pPr>
            <a:r>
              <a:rPr lang="en-US" sz="1400" dirty="0"/>
              <a:t>        dep_rate(vintage, 1) = 1 / adjusted_life * factr</a:t>
            </a:r>
          </a:p>
          <a:p>
            <a:pPr marL="0" indent="0">
              <a:lnSpc>
                <a:spcPct val="100000"/>
              </a:lnSpc>
              <a:spcBef>
                <a:spcPts val="0"/>
              </a:spcBef>
              <a:buNone/>
            </a:pPr>
            <a:r>
              <a:rPr lang="en-US" sz="1400" dirty="0"/>
              <a:t>        For j = 2 To adjusted_life</a:t>
            </a:r>
          </a:p>
          <a:p>
            <a:pPr marL="0" indent="0">
              <a:lnSpc>
                <a:spcPct val="100000"/>
              </a:lnSpc>
              <a:spcBef>
                <a:spcPts val="0"/>
              </a:spcBef>
              <a:buNone/>
            </a:pPr>
            <a:r>
              <a:rPr lang="en-US" sz="1400" dirty="0"/>
              <a:t>             dep_rate(vintage, j) = WorksheetFunction.Vdb(1, 0, adjusted_life, j - 1, j, factr)</a:t>
            </a:r>
          </a:p>
          <a:p>
            <a:pPr marL="0" indent="0">
              <a:lnSpc>
                <a:spcPct val="100000"/>
              </a:lnSpc>
              <a:spcBef>
                <a:spcPts val="0"/>
              </a:spcBef>
              <a:buNone/>
            </a:pPr>
            <a:r>
              <a:rPr lang="en-US" sz="1400" dirty="0"/>
              <a:t>        Next j</a:t>
            </a:r>
          </a:p>
          <a:p>
            <a:pPr marL="0" indent="0">
              <a:lnSpc>
                <a:spcPct val="100000"/>
              </a:lnSpc>
              <a:spcBef>
                <a:spcPts val="0"/>
              </a:spcBef>
              <a:buNone/>
            </a:pPr>
            <a:r>
              <a:rPr lang="en-US" sz="1400" dirty="0"/>
              <a:t>    Else</a:t>
            </a:r>
          </a:p>
          <a:p>
            <a:pPr marL="0" indent="0">
              <a:lnSpc>
                <a:spcPct val="100000"/>
              </a:lnSpc>
              <a:spcBef>
                <a:spcPts val="0"/>
              </a:spcBef>
              <a:buNone/>
            </a:pPr>
            <a:r>
              <a:rPr lang="en-US" sz="1400" dirty="0"/>
              <a:t>        adjusted_life = remaining_life(vintage)</a:t>
            </a:r>
          </a:p>
          <a:p>
            <a:pPr marL="0" indent="0">
              <a:lnSpc>
                <a:spcPct val="100000"/>
              </a:lnSpc>
              <a:spcBef>
                <a:spcPts val="0"/>
              </a:spcBef>
              <a:buNone/>
            </a:pPr>
            <a:r>
              <a:rPr lang="en-US" sz="1400" dirty="0"/>
              <a:t>        If adjusted_life &lt; 1 Then adjusted_life = 1</a:t>
            </a:r>
          </a:p>
          <a:p>
            <a:pPr marL="0" indent="0">
              <a:lnSpc>
                <a:spcPct val="100000"/>
              </a:lnSpc>
              <a:spcBef>
                <a:spcPts val="0"/>
              </a:spcBef>
              <a:buNone/>
            </a:pPr>
            <a:r>
              <a:rPr lang="en-US" sz="1400" dirty="0"/>
              <a:t>        dep_rate(vintage, 1) = 1 / adjusted_life * factr</a:t>
            </a:r>
          </a:p>
          <a:p>
            <a:pPr marL="0" indent="0">
              <a:lnSpc>
                <a:spcPct val="100000"/>
              </a:lnSpc>
              <a:spcBef>
                <a:spcPts val="0"/>
              </a:spcBef>
              <a:buNone/>
            </a:pPr>
            <a:r>
              <a:rPr lang="en-US" sz="1400" dirty="0"/>
              <a:t>        For j = 2 To adjusted_life</a:t>
            </a:r>
          </a:p>
          <a:p>
            <a:pPr marL="0" indent="0">
              <a:lnSpc>
                <a:spcPct val="100000"/>
              </a:lnSpc>
              <a:spcBef>
                <a:spcPts val="0"/>
              </a:spcBef>
              <a:buNone/>
            </a:pPr>
            <a:r>
              <a:rPr lang="en-US" sz="1400" dirty="0"/>
              <a:t>            dep_rate(vintage, j) = 1 / adjusted_life</a:t>
            </a:r>
          </a:p>
          <a:p>
            <a:pPr marL="0" indent="0">
              <a:lnSpc>
                <a:spcPct val="100000"/>
              </a:lnSpc>
              <a:spcBef>
                <a:spcPts val="0"/>
              </a:spcBef>
              <a:buNone/>
            </a:pPr>
            <a:r>
              <a:rPr lang="en-US" sz="1400" dirty="0"/>
              <a:t>            dep_rate(vintage, j) = WorksheetFunction.Vdb(1, 0, adjusted_life, j - 1, j, factr)</a:t>
            </a:r>
          </a:p>
          <a:p>
            <a:pPr marL="0" indent="0">
              <a:lnSpc>
                <a:spcPct val="100000"/>
              </a:lnSpc>
              <a:spcBef>
                <a:spcPts val="0"/>
              </a:spcBef>
              <a:buNone/>
            </a:pPr>
            <a:r>
              <a:rPr lang="en-US" sz="1400" dirty="0"/>
              <a:t>        Next j</a:t>
            </a:r>
          </a:p>
          <a:p>
            <a:pPr marL="0" indent="0">
              <a:lnSpc>
                <a:spcPct val="100000"/>
              </a:lnSpc>
              <a:spcBef>
                <a:spcPts val="0"/>
              </a:spcBef>
              <a:buNone/>
            </a:pPr>
            <a:r>
              <a:rPr lang="en-US" sz="1400" dirty="0"/>
              <a:t>    End If</a:t>
            </a:r>
          </a:p>
          <a:p>
            <a:pPr marL="0" indent="0">
              <a:lnSpc>
                <a:spcPct val="100000"/>
              </a:lnSpc>
              <a:spcBef>
                <a:spcPts val="0"/>
              </a:spcBef>
              <a:buNone/>
            </a:pPr>
            <a:r>
              <a:rPr lang="en-US" sz="1400" dirty="0"/>
              <a:t>Next vintage</a:t>
            </a:r>
          </a:p>
        </p:txBody>
      </p:sp>
      <p:sp>
        <p:nvSpPr>
          <p:cNvPr id="3" name="Title 2">
            <a:extLst>
              <a:ext uri="{FF2B5EF4-FFF2-40B4-BE49-F238E27FC236}">
                <a16:creationId xmlns:a16="http://schemas.microsoft.com/office/drawing/2014/main" id="{37997F2F-98D9-4072-93C8-6B4D2EF90DC8}"/>
              </a:ext>
            </a:extLst>
          </p:cNvPr>
          <p:cNvSpPr>
            <a:spLocks noGrp="1"/>
          </p:cNvSpPr>
          <p:nvPr>
            <p:ph type="title"/>
          </p:nvPr>
        </p:nvSpPr>
        <p:spPr/>
        <p:txBody>
          <a:bodyPr/>
          <a:lstStyle/>
          <a:p>
            <a:r>
              <a:rPr lang="en-US" dirty="0"/>
              <a:t>Depreciation Function – Remaining Life</a:t>
            </a:r>
          </a:p>
        </p:txBody>
      </p:sp>
    </p:spTree>
    <p:extLst>
      <p:ext uri="{BB962C8B-B14F-4D97-AF65-F5344CB8AC3E}">
        <p14:creationId xmlns:p14="http://schemas.microsoft.com/office/powerpoint/2010/main" val="160954826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FBC0753A-D022-40EC-9473-D93AD3BBF2A2}"/>
              </a:ext>
            </a:extLst>
          </p:cNvPr>
          <p:cNvSpPr>
            <a:spLocks noGrp="1"/>
          </p:cNvSpPr>
          <p:nvPr>
            <p:ph idx="1"/>
          </p:nvPr>
        </p:nvSpPr>
        <p:spPr>
          <a:xfrm>
            <a:off x="178903" y="889060"/>
            <a:ext cx="8885583" cy="5213565"/>
          </a:xfrm>
        </p:spPr>
        <p:txBody>
          <a:bodyPr>
            <a:noAutofit/>
          </a:bodyPr>
          <a:lstStyle/>
          <a:p>
            <a:pPr marL="0" indent="0">
              <a:spcBef>
                <a:spcPts val="0"/>
              </a:spcBef>
              <a:buNone/>
            </a:pPr>
            <a:r>
              <a:rPr lang="en-US" sz="2000" dirty="0"/>
              <a:t>For model_year = 1 To cap_exp_periods       ' loop around each and make a square </a:t>
            </a:r>
          </a:p>
          <a:p>
            <a:pPr marL="0" indent="0">
              <a:spcBef>
                <a:spcPts val="0"/>
              </a:spcBef>
              <a:buNone/>
            </a:pPr>
            <a:r>
              <a:rPr lang="en-US" sz="2000" dirty="0"/>
              <a:t>    For vintage = 1 To cap_exp_periods          ' make a loop to evaluate asset by asset</a:t>
            </a:r>
          </a:p>
          <a:p>
            <a:pPr marL="0" indent="0">
              <a:spcBef>
                <a:spcPts val="0"/>
              </a:spcBef>
              <a:buNone/>
            </a:pPr>
            <a:r>
              <a:rPr lang="en-US" sz="2000" dirty="0"/>
              <a:t>       age = model_year - vintage + 1                  ' calculate the age of (the diagonal)</a:t>
            </a:r>
          </a:p>
          <a:p>
            <a:pPr marL="0" indent="0">
              <a:spcBef>
                <a:spcPts val="0"/>
              </a:spcBef>
              <a:buNone/>
            </a:pPr>
            <a:r>
              <a:rPr lang="en-US" sz="2000" dirty="0"/>
              <a:t>      </a:t>
            </a:r>
          </a:p>
          <a:p>
            <a:pPr marL="0" indent="0">
              <a:spcBef>
                <a:spcPts val="0"/>
              </a:spcBef>
              <a:buNone/>
            </a:pPr>
            <a:r>
              <a:rPr lang="en-US" sz="2000" dirty="0"/>
              <a:t>       If (age &gt; 0 And remaining_life(vintage) &lt;&gt; 0) Then     ' Only when asset is alive</a:t>
            </a:r>
          </a:p>
          <a:p>
            <a:pPr marL="0" indent="0">
              <a:spcBef>
                <a:spcPts val="0"/>
              </a:spcBef>
              <a:buNone/>
            </a:pPr>
            <a:r>
              <a:rPr lang="en-US" sz="2000" dirty="0"/>
              <a:t>            Depreciation_Expense(model_year) = _</a:t>
            </a:r>
          </a:p>
          <a:p>
            <a:pPr marL="0" indent="0">
              <a:spcBef>
                <a:spcPts val="0"/>
              </a:spcBef>
              <a:buNone/>
            </a:pPr>
            <a:r>
              <a:rPr lang="en-US" sz="2000" dirty="0"/>
              <a:t>                capital_expenditure(vintage) * dep_rate(vintage, age) + </a:t>
            </a:r>
          </a:p>
          <a:p>
            <a:pPr marL="0" indent="0">
              <a:spcBef>
                <a:spcPts val="0"/>
              </a:spcBef>
              <a:buNone/>
            </a:pPr>
            <a:r>
              <a:rPr lang="en-US" sz="2000" dirty="0"/>
              <a:t>                Depreciation_Expense(model_year)</a:t>
            </a:r>
          </a:p>
          <a:p>
            <a:pPr marL="0" indent="0">
              <a:spcBef>
                <a:spcPts val="0"/>
              </a:spcBef>
              <a:buNone/>
            </a:pPr>
            <a:r>
              <a:rPr lang="en-US" sz="2000" dirty="0"/>
              <a:t>       End If</a:t>
            </a:r>
          </a:p>
          <a:p>
            <a:pPr marL="0" indent="0">
              <a:spcBef>
                <a:spcPts val="0"/>
              </a:spcBef>
              <a:buNone/>
            </a:pPr>
            <a:endParaRPr lang="en-US" sz="2000" dirty="0"/>
          </a:p>
          <a:p>
            <a:pPr marL="0" indent="0">
              <a:spcBef>
                <a:spcPts val="0"/>
              </a:spcBef>
              <a:buNone/>
            </a:pPr>
            <a:r>
              <a:rPr lang="en-US" sz="2000" dirty="0"/>
              <a:t>    Next vintage                    ' Note that the vintage is usef for the capital expenditure</a:t>
            </a:r>
          </a:p>
          <a:p>
            <a:pPr marL="0" indent="0">
              <a:spcBef>
                <a:spcPts val="0"/>
              </a:spcBef>
              <a:buNone/>
            </a:pPr>
            <a:r>
              <a:rPr lang="en-US" sz="2000" dirty="0"/>
              <a:t>Next model_year</a:t>
            </a:r>
          </a:p>
          <a:p>
            <a:pPr marL="0" indent="0">
              <a:spcBef>
                <a:spcPts val="0"/>
              </a:spcBef>
              <a:buNone/>
            </a:pPr>
            <a:endParaRPr lang="en-US" sz="2000" dirty="0"/>
          </a:p>
          <a:p>
            <a:pPr marL="0" indent="0">
              <a:spcBef>
                <a:spcPts val="0"/>
              </a:spcBef>
              <a:buNone/>
            </a:pPr>
            <a:r>
              <a:rPr lang="en-US" sz="2000" dirty="0"/>
              <a:t>depreciation_remaining_life_3 = Depreciation_Expense</a:t>
            </a:r>
          </a:p>
          <a:p>
            <a:pPr marL="0" indent="0">
              <a:spcBef>
                <a:spcPts val="0"/>
              </a:spcBef>
              <a:buNone/>
            </a:pPr>
            <a:r>
              <a:rPr lang="en-US" sz="2000" dirty="0"/>
              <a:t>End Function</a:t>
            </a:r>
          </a:p>
          <a:p>
            <a:pPr>
              <a:spcBef>
                <a:spcPts val="0"/>
              </a:spcBef>
            </a:pPr>
            <a:endParaRPr lang="en-US" sz="2000" dirty="0"/>
          </a:p>
        </p:txBody>
      </p:sp>
      <p:sp>
        <p:nvSpPr>
          <p:cNvPr id="3" name="Title 2">
            <a:extLst>
              <a:ext uri="{FF2B5EF4-FFF2-40B4-BE49-F238E27FC236}">
                <a16:creationId xmlns:a16="http://schemas.microsoft.com/office/drawing/2014/main" id="{42C5777A-F3B2-4D39-AB19-298DF7103D8F}"/>
              </a:ext>
            </a:extLst>
          </p:cNvPr>
          <p:cNvSpPr>
            <a:spLocks noGrp="1"/>
          </p:cNvSpPr>
          <p:nvPr>
            <p:ph type="title"/>
          </p:nvPr>
        </p:nvSpPr>
        <p:spPr/>
        <p:txBody>
          <a:bodyPr>
            <a:normAutofit fontScale="90000"/>
          </a:bodyPr>
          <a:lstStyle/>
          <a:p>
            <a:r>
              <a:rPr lang="en-US" dirty="0"/>
              <a:t>Depreciation and Remaining Life - Continued</a:t>
            </a:r>
          </a:p>
        </p:txBody>
      </p:sp>
    </p:spTree>
    <p:extLst>
      <p:ext uri="{BB962C8B-B14F-4D97-AF65-F5344CB8AC3E}">
        <p14:creationId xmlns:p14="http://schemas.microsoft.com/office/powerpoint/2010/main" val="3099764576"/>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1F78989-61E9-4173-ADFF-A28F39B80355}"/>
              </a:ext>
            </a:extLst>
          </p:cNvPr>
          <p:cNvSpPr>
            <a:spLocks noGrp="1"/>
          </p:cNvSpPr>
          <p:nvPr>
            <p:ph idx="1"/>
          </p:nvPr>
        </p:nvSpPr>
        <p:spPr/>
        <p:txBody>
          <a:bodyPr/>
          <a:lstStyle/>
          <a:p>
            <a:r>
              <a:rPr lang="en-US" dirty="0"/>
              <a:t>When computing depreciation, compute the plant balances (you can use the plant balances for straight line depreciation).  Plant balances will be plopped in the balance sheet. </a:t>
            </a:r>
          </a:p>
        </p:txBody>
      </p:sp>
      <p:sp>
        <p:nvSpPr>
          <p:cNvPr id="3" name="Title 2">
            <a:extLst>
              <a:ext uri="{FF2B5EF4-FFF2-40B4-BE49-F238E27FC236}">
                <a16:creationId xmlns:a16="http://schemas.microsoft.com/office/drawing/2014/main" id="{F7419DB3-E843-4C1A-8E16-290AF51B9291}"/>
              </a:ext>
            </a:extLst>
          </p:cNvPr>
          <p:cNvSpPr>
            <a:spLocks noGrp="1"/>
          </p:cNvSpPr>
          <p:nvPr>
            <p:ph type="title"/>
          </p:nvPr>
        </p:nvSpPr>
        <p:spPr/>
        <p:txBody>
          <a:bodyPr/>
          <a:lstStyle/>
          <a:p>
            <a:r>
              <a:rPr lang="en-US" dirty="0"/>
              <a:t>Plant Balances</a:t>
            </a:r>
          </a:p>
        </p:txBody>
      </p:sp>
      <p:sp>
        <p:nvSpPr>
          <p:cNvPr id="4" name="Slide Number Placeholder 3">
            <a:extLst>
              <a:ext uri="{FF2B5EF4-FFF2-40B4-BE49-F238E27FC236}">
                <a16:creationId xmlns:a16="http://schemas.microsoft.com/office/drawing/2014/main" id="{5C61B5E3-0CD2-4F8E-9B39-14F4BA529DB6}"/>
              </a:ext>
            </a:extLst>
          </p:cNvPr>
          <p:cNvSpPr>
            <a:spLocks noGrp="1"/>
          </p:cNvSpPr>
          <p:nvPr>
            <p:ph type="sldNum" sz="quarter" idx="12"/>
          </p:nvPr>
        </p:nvSpPr>
        <p:spPr/>
        <p:txBody>
          <a:bodyPr/>
          <a:lstStyle/>
          <a:p>
            <a:pPr algn="ctr"/>
            <a:fld id="{0C3A1854-6B63-4059-B360-A3C4972BF0FC}" type="slidenum">
              <a:rPr lang="ko-KR" altLang="en-US" smtClean="0"/>
              <a:pPr algn="ctr"/>
              <a:t>97</a:t>
            </a:fld>
            <a:endParaRPr lang="ko-KR" altLang="en-US" dirty="0"/>
          </a:p>
        </p:txBody>
      </p:sp>
      <p:pic>
        <p:nvPicPr>
          <p:cNvPr id="5" name="Picture 4">
            <a:extLst>
              <a:ext uri="{FF2B5EF4-FFF2-40B4-BE49-F238E27FC236}">
                <a16:creationId xmlns:a16="http://schemas.microsoft.com/office/drawing/2014/main" id="{B19C6D71-B5E7-4072-8BCF-2B61FD2BFECC}"/>
              </a:ext>
            </a:extLst>
          </p:cNvPr>
          <p:cNvPicPr>
            <a:picLocks noChangeAspect="1"/>
          </p:cNvPicPr>
          <p:nvPr/>
        </p:nvPicPr>
        <p:blipFill>
          <a:blip r:embed="rId2"/>
          <a:stretch>
            <a:fillRect/>
          </a:stretch>
        </p:blipFill>
        <p:spPr>
          <a:xfrm>
            <a:off x="150803" y="3121675"/>
            <a:ext cx="8309113" cy="3752889"/>
          </a:xfrm>
          <a:prstGeom prst="rect">
            <a:avLst/>
          </a:prstGeom>
        </p:spPr>
      </p:pic>
    </p:spTree>
    <p:extLst>
      <p:ext uri="{BB962C8B-B14F-4D97-AF65-F5344CB8AC3E}">
        <p14:creationId xmlns:p14="http://schemas.microsoft.com/office/powerpoint/2010/main" val="3197421469"/>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6E6EBEB-35DC-4955-949F-3085DFD06E2D}"/>
              </a:ext>
            </a:extLst>
          </p:cNvPr>
          <p:cNvSpPr>
            <a:spLocks noGrp="1"/>
          </p:cNvSpPr>
          <p:nvPr>
            <p:ph idx="1"/>
          </p:nvPr>
        </p:nvSpPr>
        <p:spPr>
          <a:xfrm>
            <a:off x="278295" y="1033670"/>
            <a:ext cx="8577469" cy="2862469"/>
          </a:xfrm>
        </p:spPr>
        <p:txBody>
          <a:bodyPr>
            <a:normAutofit fontScale="85000" lnSpcReduction="10000"/>
          </a:bodyPr>
          <a:lstStyle/>
          <a:p>
            <a:r>
              <a:rPr lang="en-US" dirty="0"/>
              <a:t>To carryforward taxes in a simple way:</a:t>
            </a:r>
          </a:p>
          <a:p>
            <a:r>
              <a:rPr lang="en-US" dirty="0"/>
              <a:t>Understand that you do one thing when the taxable income is positive and another thing when the taxable income is negative.</a:t>
            </a:r>
          </a:p>
          <a:p>
            <a:r>
              <a:rPr lang="en-US" dirty="0"/>
              <a:t>Use the MAX function for testing positive or negative</a:t>
            </a:r>
          </a:p>
          <a:p>
            <a:r>
              <a:rPr lang="en-US" dirty="0"/>
              <a:t>Use the MIN function for capping amounts and not letting amounts fall below zero.</a:t>
            </a:r>
          </a:p>
          <a:p>
            <a:endParaRPr lang="en-US" dirty="0"/>
          </a:p>
        </p:txBody>
      </p:sp>
      <p:sp>
        <p:nvSpPr>
          <p:cNvPr id="3" name="Title 2">
            <a:extLst>
              <a:ext uri="{FF2B5EF4-FFF2-40B4-BE49-F238E27FC236}">
                <a16:creationId xmlns:a16="http://schemas.microsoft.com/office/drawing/2014/main" id="{CFA9CA3E-A9EC-4013-885D-6890A1E3AE79}"/>
              </a:ext>
            </a:extLst>
          </p:cNvPr>
          <p:cNvSpPr>
            <a:spLocks noGrp="1"/>
          </p:cNvSpPr>
          <p:nvPr>
            <p:ph type="title"/>
          </p:nvPr>
        </p:nvSpPr>
        <p:spPr/>
        <p:txBody>
          <a:bodyPr/>
          <a:lstStyle/>
          <a:p>
            <a:r>
              <a:rPr lang="en-US" dirty="0"/>
              <a:t>Taxes and MAX/MIN</a:t>
            </a:r>
          </a:p>
        </p:txBody>
      </p:sp>
      <p:sp>
        <p:nvSpPr>
          <p:cNvPr id="4" name="Slide Number Placeholder 3">
            <a:extLst>
              <a:ext uri="{FF2B5EF4-FFF2-40B4-BE49-F238E27FC236}">
                <a16:creationId xmlns:a16="http://schemas.microsoft.com/office/drawing/2014/main" id="{8762499B-9F71-4C70-B0AC-E1959F3B8369}"/>
              </a:ext>
            </a:extLst>
          </p:cNvPr>
          <p:cNvSpPr>
            <a:spLocks noGrp="1"/>
          </p:cNvSpPr>
          <p:nvPr>
            <p:ph type="sldNum" sz="quarter" idx="12"/>
          </p:nvPr>
        </p:nvSpPr>
        <p:spPr/>
        <p:txBody>
          <a:bodyPr/>
          <a:lstStyle/>
          <a:p>
            <a:pPr algn="ctr"/>
            <a:fld id="{0C3A1854-6B63-4059-B360-A3C4972BF0FC}" type="slidenum">
              <a:rPr lang="ko-KR" altLang="en-US" smtClean="0"/>
              <a:pPr algn="ctr"/>
              <a:t>98</a:t>
            </a:fld>
            <a:endParaRPr lang="ko-KR" altLang="en-US" dirty="0"/>
          </a:p>
        </p:txBody>
      </p:sp>
      <p:pic>
        <p:nvPicPr>
          <p:cNvPr id="5" name="Picture 4">
            <a:extLst>
              <a:ext uri="{FF2B5EF4-FFF2-40B4-BE49-F238E27FC236}">
                <a16:creationId xmlns:a16="http://schemas.microsoft.com/office/drawing/2014/main" id="{A41BFC4B-FCF1-4FC3-89AF-F21D808FB2F9}"/>
              </a:ext>
            </a:extLst>
          </p:cNvPr>
          <p:cNvPicPr>
            <a:picLocks noChangeAspect="1"/>
          </p:cNvPicPr>
          <p:nvPr/>
        </p:nvPicPr>
        <p:blipFill>
          <a:blip r:embed="rId2"/>
          <a:stretch>
            <a:fillRect/>
          </a:stretch>
        </p:blipFill>
        <p:spPr>
          <a:xfrm>
            <a:off x="65988" y="3993378"/>
            <a:ext cx="8918986" cy="2756214"/>
          </a:xfrm>
          <a:prstGeom prst="rect">
            <a:avLst/>
          </a:prstGeom>
        </p:spPr>
      </p:pic>
    </p:spTree>
    <p:extLst>
      <p:ext uri="{BB962C8B-B14F-4D97-AF65-F5344CB8AC3E}">
        <p14:creationId xmlns:p14="http://schemas.microsoft.com/office/powerpoint/2010/main" val="239756137"/>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EEBE80BE-489B-40BD-ABC4-7F1B9CF4AF72}"/>
              </a:ext>
            </a:extLst>
          </p:cNvPr>
          <p:cNvSpPr>
            <a:spLocks noGrp="1"/>
          </p:cNvSpPr>
          <p:nvPr>
            <p:ph idx="1"/>
          </p:nvPr>
        </p:nvSpPr>
        <p:spPr/>
        <p:txBody>
          <a:bodyPr>
            <a:normAutofit fontScale="92500" lnSpcReduction="10000"/>
          </a:bodyPr>
          <a:lstStyle/>
          <a:p>
            <a:r>
              <a:rPr lang="en-US" dirty="0"/>
              <a:t>Development fee is simple if you pay the fee to a third party</a:t>
            </a:r>
          </a:p>
          <a:p>
            <a:pPr lvl="1"/>
            <a:r>
              <a:rPr lang="en-US" dirty="0"/>
              <a:t>You record the cost of the purchase as a capital expenditure and depreciate the cost</a:t>
            </a:r>
          </a:p>
          <a:p>
            <a:pPr lvl="1"/>
            <a:r>
              <a:rPr lang="en-US" dirty="0"/>
              <a:t>The seller can experience a gain on the sale of the asset which could be taxable if he does not have a carryforward.</a:t>
            </a:r>
          </a:p>
          <a:p>
            <a:r>
              <a:rPr lang="en-US" dirty="0"/>
              <a:t>If the development fee is with yourself</a:t>
            </a:r>
          </a:p>
          <a:p>
            <a:pPr lvl="1"/>
            <a:r>
              <a:rPr lang="en-US" dirty="0"/>
              <a:t>You write-up the asset</a:t>
            </a:r>
          </a:p>
          <a:p>
            <a:pPr lvl="1"/>
            <a:r>
              <a:rPr lang="en-US" dirty="0"/>
              <a:t>As this is non-cash, there must be an income offset</a:t>
            </a:r>
          </a:p>
          <a:p>
            <a:pPr lvl="1"/>
            <a:r>
              <a:rPr lang="en-US" dirty="0"/>
              <a:t>In theory the asset write-up can cause taxable income, but I do not see this in models.</a:t>
            </a:r>
          </a:p>
        </p:txBody>
      </p:sp>
      <p:sp>
        <p:nvSpPr>
          <p:cNvPr id="3" name="Title 2">
            <a:extLst>
              <a:ext uri="{FF2B5EF4-FFF2-40B4-BE49-F238E27FC236}">
                <a16:creationId xmlns:a16="http://schemas.microsoft.com/office/drawing/2014/main" id="{2C5B6831-AE6C-40C0-AC44-19E574CDED9B}"/>
              </a:ext>
            </a:extLst>
          </p:cNvPr>
          <p:cNvSpPr>
            <a:spLocks noGrp="1"/>
          </p:cNvSpPr>
          <p:nvPr>
            <p:ph type="title"/>
          </p:nvPr>
        </p:nvSpPr>
        <p:spPr/>
        <p:txBody>
          <a:bodyPr/>
          <a:lstStyle/>
          <a:p>
            <a:r>
              <a:rPr lang="en-US" dirty="0"/>
              <a:t>Development Fee and Depreciation</a:t>
            </a:r>
          </a:p>
        </p:txBody>
      </p:sp>
    </p:spTree>
    <p:extLst>
      <p:ext uri="{BB962C8B-B14F-4D97-AF65-F5344CB8AC3E}">
        <p14:creationId xmlns:p14="http://schemas.microsoft.com/office/powerpoint/2010/main" val="309242205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78825</TotalTime>
  <Words>16106</Words>
  <Application>Microsoft Office PowerPoint</Application>
  <PresentationFormat>On-screen Show (4:3)</PresentationFormat>
  <Paragraphs>1538</Paragraphs>
  <Slides>290</Slides>
  <Notes>3</Notes>
  <HiddenSlides>0</HiddenSlides>
  <MMClips>0</MMClips>
  <ScaleCrop>false</ScaleCrop>
  <HeadingPairs>
    <vt:vector size="8" baseType="variant">
      <vt:variant>
        <vt:lpstr>Fonts Used</vt:lpstr>
      </vt:variant>
      <vt:variant>
        <vt:i4>12</vt:i4>
      </vt:variant>
      <vt:variant>
        <vt:lpstr>Theme</vt:lpstr>
      </vt:variant>
      <vt:variant>
        <vt:i4>1</vt:i4>
      </vt:variant>
      <vt:variant>
        <vt:lpstr>Embedded OLE Servers</vt:lpstr>
      </vt:variant>
      <vt:variant>
        <vt:i4>1</vt:i4>
      </vt:variant>
      <vt:variant>
        <vt:lpstr>Slide Titles</vt:lpstr>
      </vt:variant>
      <vt:variant>
        <vt:i4>290</vt:i4>
      </vt:variant>
    </vt:vector>
  </HeadingPairs>
  <TitlesOfParts>
    <vt:vector size="304" baseType="lpstr">
      <vt:lpstr>Arial Unicode MS</vt:lpstr>
      <vt:lpstr>맑은 고딕</vt:lpstr>
      <vt:lpstr>Arial</vt:lpstr>
      <vt:lpstr>Calibri</vt:lpstr>
      <vt:lpstr>Calibri Light</vt:lpstr>
      <vt:lpstr>Cambria</vt:lpstr>
      <vt:lpstr>Courier New</vt:lpstr>
      <vt:lpstr>Franklin Gothic Demi</vt:lpstr>
      <vt:lpstr>Times New Roman</vt:lpstr>
      <vt:lpstr>Verdana</vt:lpstr>
      <vt:lpstr>Wingdings</vt:lpstr>
      <vt:lpstr>Wingdings 2</vt:lpstr>
      <vt:lpstr>Office Theme</vt:lpstr>
      <vt:lpstr>Document</vt:lpstr>
      <vt:lpstr>Computing Financial Ratios and Cost of Capital From Public Sources</vt:lpstr>
      <vt:lpstr>E-mail from Federico on In-Person Teaching Versus On-Line Videos</vt:lpstr>
      <vt:lpstr>My Friend Karl</vt:lpstr>
      <vt:lpstr>Teaching Style for Modelling</vt:lpstr>
      <vt:lpstr>General Topics Covered</vt:lpstr>
      <vt:lpstr>On-Line Teaching Style</vt:lpstr>
      <vt:lpstr>Why You May Want to Watch the Videos Even if You are Experienced</vt:lpstr>
      <vt:lpstr>Modelling Religion, Excel Functions, Free Tools and Interpolate Function</vt:lpstr>
      <vt:lpstr>Financial Modelling Religion and FAST</vt:lpstr>
      <vt:lpstr>What Does Flexible Really Mean</vt:lpstr>
      <vt:lpstr>Accurate/Appropriate</vt:lpstr>
      <vt:lpstr>Keeping your Model (and your Life, and this course) Structured</vt:lpstr>
      <vt:lpstr>Structure of Model: Operations before Financing</vt:lpstr>
      <vt:lpstr>Structure: Inputs (Assumptions), Financial Calculations and Outputs</vt:lpstr>
      <vt:lpstr>Structure of Time Lines – Use Logic and not horrible rules given to you</vt:lpstr>
      <vt:lpstr>Structure and Scenarios</vt:lpstr>
      <vt:lpstr>Transparency</vt:lpstr>
      <vt:lpstr>Transparency and Too Many Pages</vt:lpstr>
      <vt:lpstr>Transparency and Benchmarking</vt:lpstr>
      <vt:lpstr>Include Advanced Issues</vt:lpstr>
      <vt:lpstr>Include Advanced Issues</vt:lpstr>
      <vt:lpstr>Exercise Process</vt:lpstr>
      <vt:lpstr>Where to Find the File</vt:lpstr>
      <vt:lpstr>No Best Practice Nonsense: Lazy Rule</vt:lpstr>
      <vt:lpstr>Corilarry to Laziness Principle</vt:lpstr>
      <vt:lpstr>Files to Use and Open</vt:lpstr>
      <vt:lpstr>Time and Space Test for Lookup with Entire Rows instead of Locked Data</vt:lpstr>
      <vt:lpstr>Part 1: Create a Time Line</vt:lpstr>
      <vt:lpstr>City is Like a Corporation/Project is Business</vt:lpstr>
      <vt:lpstr>Family is Like Corporation, Person is Like Project Finance</vt:lpstr>
      <vt:lpstr>Time-Line is Crucial in Project Finance</vt:lpstr>
      <vt:lpstr>Project Finance Model Structure Changes at COD</vt:lpstr>
      <vt:lpstr>Cash Flow Before COD – Cash is Negative and Where Do You Find It</vt:lpstr>
      <vt:lpstr>Cash Flow After COD – Cash is Positive and Where Does It Go</vt:lpstr>
      <vt:lpstr>Putting the Two Cash Flow Statements Together at the End</vt:lpstr>
      <vt:lpstr>Making Flexible Time Line</vt:lpstr>
      <vt:lpstr>Don’t Use Too Many Functions</vt:lpstr>
      <vt:lpstr>Exercise 1: Work with Dates (Use EDATE function)</vt:lpstr>
      <vt:lpstr>Un-Believable Bad Practice by Really Big Bank – Different Time Lines</vt:lpstr>
      <vt:lpstr>Actual Models: There is No Need At All For Complex Formulas in Timelines</vt:lpstr>
      <vt:lpstr>Actual Models – No Flexibility</vt:lpstr>
      <vt:lpstr>What Not to Do in Time Lines – Different Time Lines for Different Core Calculations</vt:lpstr>
      <vt:lpstr>Inconsistent Time Lines in Calculation Sheets</vt:lpstr>
      <vt:lpstr>Complex Formulas for Year</vt:lpstr>
      <vt:lpstr>Notes on Beginning and Ending Period</vt:lpstr>
      <vt:lpstr>Notes on EDATE</vt:lpstr>
      <vt:lpstr>Exercises with and without Titles</vt:lpstr>
      <vt:lpstr>Fiscal Year for making readable and understandable annual sheets</vt:lpstr>
      <vt:lpstr>Painful Fiscal Year Problems</vt:lpstr>
      <vt:lpstr>Use of AVERAGEIF, SUMIF, COUNTIF</vt:lpstr>
      <vt:lpstr>Now, You Do It</vt:lpstr>
      <vt:lpstr>Part 2: Model How the Project Works on a Physical Basis (No Money)</vt:lpstr>
      <vt:lpstr>Capacity, Capacity Utilisation and Volumes</vt:lpstr>
      <vt:lpstr>Level of Detail and Sources of Data</vt:lpstr>
      <vt:lpstr>Don’t Mix Up Scenarios in the Core Model</vt:lpstr>
      <vt:lpstr>Set-up Assumptions with Model Dates</vt:lpstr>
      <vt:lpstr>Excel Functions</vt:lpstr>
      <vt:lpstr>Use of LOOKUP Function</vt:lpstr>
      <vt:lpstr>Get the LOOKUP INTERPOLATE Function</vt:lpstr>
      <vt:lpstr>Enter Volumes and Capacity in the Model with Scenarios</vt:lpstr>
      <vt:lpstr>More Extreme Case of Not Putting Assumptions in Order</vt:lpstr>
      <vt:lpstr>Example of Not Using LOOKUP</vt:lpstr>
      <vt:lpstr>Example of What Not to Do in Model with Respect to Capacity and Volumes</vt:lpstr>
      <vt:lpstr>What Not to Do – Assumptions Not in Same Order as the Model Logic</vt:lpstr>
      <vt:lpstr>Example of Capacity and Volumes in Models</vt:lpstr>
      <vt:lpstr>Now, You Do It</vt:lpstr>
      <vt:lpstr>Part 3: Modelling Pre-tax Free Cash Flow, Capital Expenditures, Revenues, Operating Expenses and Working Capital</vt:lpstr>
      <vt:lpstr>How Just About Any Business or Person Works – Make Investments to Generate Cash</vt:lpstr>
      <vt:lpstr>Often, the Model is Overlaying Contracts on the Way a Machine Operates</vt:lpstr>
      <vt:lpstr>Making Money in Different Places by Receiving Money from PPA Contracts; Dispatchable Plant </vt:lpstr>
      <vt:lpstr>Output Based Project Versus Availability Based Projects </vt:lpstr>
      <vt:lpstr>Working Capital after Revenues and Expense</vt:lpstr>
      <vt:lpstr>Process – Use Time Switches Near the Calculations</vt:lpstr>
      <vt:lpstr>Exercise 3: Given Inputs Compute and Cap Exp to Compute Project IRR</vt:lpstr>
      <vt:lpstr>Examples of Non-Transparent Revenue and Expense Analysis</vt:lpstr>
      <vt:lpstr>Examples of Un-Structured Revenue and Expense Analysis</vt:lpstr>
      <vt:lpstr>Obvious Mistake by Big Bank – Inputs Mixed Up with Calculations</vt:lpstr>
      <vt:lpstr>Common and Disgusting Example of Including a Separate Page or a Separate Section of Flags, Masks, Switches</vt:lpstr>
      <vt:lpstr>IRR Presentation in Models</vt:lpstr>
      <vt:lpstr>Results that Do Not Make Sense in Actual Model</vt:lpstr>
      <vt:lpstr>Very Typical to Have no Project IRR which is a Key Ratio for Evaluating Project Economics</vt:lpstr>
      <vt:lpstr>Problems with Lookup and Range Name for Data Table</vt:lpstr>
      <vt:lpstr>Somewhat Complex Item</vt:lpstr>
      <vt:lpstr>Note on Speed and Size of SUMIF with Total Line</vt:lpstr>
      <vt:lpstr>Items not Addressed in This Case that You Can Find Elsewhere</vt:lpstr>
      <vt:lpstr>Now, You Do It</vt:lpstr>
      <vt:lpstr>Part 4: Operating Taxes, Depreciation and After-tax Project IRR</vt:lpstr>
      <vt:lpstr>After Tax Free Cash Flow</vt:lpstr>
      <vt:lpstr>Depreciation and Capital Allowance for Tax</vt:lpstr>
      <vt:lpstr>Tax Depreciation and Book Depreciation</vt:lpstr>
      <vt:lpstr>Replacement Costs and Remaining Life</vt:lpstr>
      <vt:lpstr>Accounting and Taxes</vt:lpstr>
      <vt:lpstr>Timing of Post-COD Capital Expenditures</vt:lpstr>
      <vt:lpstr>Depreciation Function – Varying Rate</vt:lpstr>
      <vt:lpstr>Depreciation Function – Remaining Life</vt:lpstr>
      <vt:lpstr>Depreciation and Remaining Life - Continued</vt:lpstr>
      <vt:lpstr>Plant Balances</vt:lpstr>
      <vt:lpstr>Taxes and MAX/MIN</vt:lpstr>
      <vt:lpstr>Development Fee and Depreciation</vt:lpstr>
      <vt:lpstr>Development Fee and Tax Payments</vt:lpstr>
      <vt:lpstr>Owner’s Cost and Tax Payments</vt:lpstr>
      <vt:lpstr>Examples of Tax Errors in Models</vt:lpstr>
      <vt:lpstr>Example of Problems with Depreciation In Models – Completely Un-necessary Matrix with Straight Line Depreciation</vt:lpstr>
      <vt:lpstr>Problems with Depreciation in Models</vt:lpstr>
      <vt:lpstr>Items not Addressed in Taxes</vt:lpstr>
      <vt:lpstr>Now, You Do It</vt:lpstr>
      <vt:lpstr>Session 5:  End-to-end Model with No Debt and Financial Statements</vt:lpstr>
      <vt:lpstr>Philosophy of Setting Up Model to Balance Sheet </vt:lpstr>
      <vt:lpstr>Summary Sources and Uses</vt:lpstr>
      <vt:lpstr>Example of Using SUMIF with TRUE/FALSE in the Summary Sources and Uses</vt:lpstr>
      <vt:lpstr>Cash Flow Pre-COD – Uses and Sources of Funds, How do you get the money into the project</vt:lpstr>
      <vt:lpstr>Profit and Loss Statement</vt:lpstr>
      <vt:lpstr>Cash Flow After COD</vt:lpstr>
      <vt:lpstr>Model Verification</vt:lpstr>
      <vt:lpstr>Balance Sheet</vt:lpstr>
      <vt:lpstr>Advantages of Putting Balance Sheet in Early</vt:lpstr>
      <vt:lpstr>Examples of Bad Balance Sheet From Forcing Balance Sheet</vt:lpstr>
      <vt:lpstr>Problems with Balance Sheet – Putting Calculations in Balance Sheet Rather than Using Balances</vt:lpstr>
      <vt:lpstr>A Pretty Good Model, But Formulas in Balance Sheet</vt:lpstr>
      <vt:lpstr>Section 6: Adding Debt to Model – Debt Draws with Given Amount of Debt</vt:lpstr>
      <vt:lpstr>Financing Assumptions and Equations – Five Separate Items</vt:lpstr>
      <vt:lpstr>Understanding the Difference between Structuring and Risk Analysis</vt:lpstr>
      <vt:lpstr>Term Sheet and Debt Size</vt:lpstr>
      <vt:lpstr>Debt Size Inputs and Structuring versus Risk Analysis</vt:lpstr>
      <vt:lpstr>Debt Funding from Term Sheet</vt:lpstr>
      <vt:lpstr>Flexible Funding Inputs and Capitalised Interest</vt:lpstr>
      <vt:lpstr>Example of Inputs for Funding</vt:lpstr>
      <vt:lpstr>Basic Repayment with Fixed Scheduled</vt:lpstr>
      <vt:lpstr>Term Sheet Inputs for Repayment of Debt</vt:lpstr>
      <vt:lpstr>Inputs for Maturity and Pre-Determined Repayment</vt:lpstr>
      <vt:lpstr>Interest Rates in Term Sheet – Base Rate (LIBOR)</vt:lpstr>
      <vt:lpstr>Capitalisation of Interest and Fees</vt:lpstr>
      <vt:lpstr>Credit Spreads in the Term Sheet – The First Thing to Look For</vt:lpstr>
      <vt:lpstr>Inputs for Interest Rate and Credit Spread – Include Sensitivities in Separate Sheet</vt:lpstr>
      <vt:lpstr>Step 1 - Entering Debt Into Model</vt:lpstr>
      <vt:lpstr>Notion of Including Non-Cash Items in Sources and Uses</vt:lpstr>
      <vt:lpstr>Equity Adjustments</vt:lpstr>
      <vt:lpstr>Step 2: After the Sources and Uses, Compute Cash Debt Issued and Up-Front Equity</vt:lpstr>
      <vt:lpstr>Step 3: Funding Needs and Sources</vt:lpstr>
      <vt:lpstr>Step 4: Compute the Equity Balance and the Remaining Equity to Find Debt and Equity Draws</vt:lpstr>
      <vt:lpstr>Step 5: Debt Schedule, Fees and IDC</vt:lpstr>
      <vt:lpstr>Tricky Issues with Equity</vt:lpstr>
      <vt:lpstr>Leave Out the IDC, Interest and Fees from Financials and Check the Balance Sheet</vt:lpstr>
      <vt:lpstr>Why Make Life So Painful with Different Sheets</vt:lpstr>
      <vt:lpstr>Section 7: First Circular Reference from Debt – Funding with Fixed Debt and Problems with IDC and Fees</vt:lpstr>
      <vt:lpstr>Skip Over the Copy and Past Macro or the Iteration Button and Move to UDF</vt:lpstr>
      <vt:lpstr>Philosophy</vt:lpstr>
      <vt:lpstr>With IDC and Fees, Finally, a Circular Reference</vt:lpstr>
      <vt:lpstr>Excuses for Copy and Paste Macro Instead of a User Defined Function</vt:lpstr>
      <vt:lpstr>This is like Africa Excuses</vt:lpstr>
      <vt:lpstr>Template Issues</vt:lpstr>
      <vt:lpstr>Other Advantages of Template</vt:lpstr>
      <vt:lpstr>Copying Template</vt:lpstr>
      <vt:lpstr>Notion of Optional Variables</vt:lpstr>
      <vt:lpstr>Incorporating the UDF in Your File</vt:lpstr>
      <vt:lpstr>Implementing the UDF</vt:lpstr>
      <vt:lpstr>FAST Principles and UDF Functions</vt:lpstr>
      <vt:lpstr>Difficulties with Function</vt:lpstr>
      <vt:lpstr>Finding the Solution for Too Many Variables</vt:lpstr>
      <vt:lpstr>Reading In Tables</vt:lpstr>
      <vt:lpstr>Reading in Debt Issues</vt:lpstr>
      <vt:lpstr>Link Inputs and Items in Model to Table</vt:lpstr>
      <vt:lpstr>Mimic Funding Calculations in the UDF</vt:lpstr>
      <vt:lpstr>Illustration of the Function</vt:lpstr>
      <vt:lpstr>Diagram of Testing Process</vt:lpstr>
      <vt:lpstr>Illustration of Iteration Test</vt:lpstr>
      <vt:lpstr>Structure of UDF</vt:lpstr>
      <vt:lpstr>Getting Data into the Function</vt:lpstr>
      <vt:lpstr>Issue of Reporting in Function</vt:lpstr>
      <vt:lpstr>Iteration Button in Some Models</vt:lpstr>
      <vt:lpstr>Bad Alternative to UDF – Macro with Solver</vt:lpstr>
      <vt:lpstr>Addiction to Macro Buttons</vt:lpstr>
      <vt:lpstr>Example of Long Copy and Paste</vt:lpstr>
      <vt:lpstr>Macro for Copy and Paste</vt:lpstr>
      <vt:lpstr>Section 8: Cash Flow Waterfall – Sweeps, Traps, Defaults, LLCR and PLCR</vt:lpstr>
      <vt:lpstr>Repayment in Risk Analysis</vt:lpstr>
      <vt:lpstr>Examples of Sweep in Term Sheet</vt:lpstr>
      <vt:lpstr>Example of Cash Trap in Term Sheet</vt:lpstr>
      <vt:lpstr>DSRA and MRA</vt:lpstr>
      <vt:lpstr>Modelling Issues</vt:lpstr>
      <vt:lpstr>Cash Flow Waterfall Modelling Issues</vt:lpstr>
      <vt:lpstr>Illustration of Cash Flow</vt:lpstr>
      <vt:lpstr>DSRA Calculations</vt:lpstr>
      <vt:lpstr>Circular References and DSRA</vt:lpstr>
      <vt:lpstr>Resolution of Cash Sweep Problem</vt:lpstr>
      <vt:lpstr>Illustration of Debt Service without Prospective Interest on Cash Sweep</vt:lpstr>
      <vt:lpstr>Illustration of Method Moving Cash Flow Items</vt:lpstr>
      <vt:lpstr>Circular Reference with DSRA and Funding</vt:lpstr>
      <vt:lpstr>Idea of Risk Allocation Matrix and Use of DSCR, PLCR and LLCR to Measure Break-Even</vt:lpstr>
      <vt:lpstr>Step 1 of Modelling of Repayments with Sweeps, Traps and Defaults</vt:lpstr>
      <vt:lpstr>Step 2 of Modelling of Repayments with Sweeps, Traps and Defaults</vt:lpstr>
      <vt:lpstr>Illustration of PLCR and LLCR with Cash Flow Sensitivity Factor</vt:lpstr>
      <vt:lpstr>LLCR Problems with Different Maturities</vt:lpstr>
      <vt:lpstr>Cash Sweeps and Not Connecting the </vt:lpstr>
      <vt:lpstr>Enter Simple Debt Structure in Model</vt:lpstr>
      <vt:lpstr>Too Complex Formulas in Cash Flow</vt:lpstr>
      <vt:lpstr>Section 9: Risk Analysis with Model –  Defaults, LLCR and PLCR</vt:lpstr>
      <vt:lpstr>Fundamental Formulas for Credit in Project Finance for DSCR, LLCR and PLCR</vt:lpstr>
      <vt:lpstr>DSCR versus LLCR versus PLCR</vt:lpstr>
      <vt:lpstr>Valuation Metrics in Project Finance and Corporate Finance</vt:lpstr>
      <vt:lpstr>Time to Repay and Debt/EBITDA</vt:lpstr>
      <vt:lpstr>You Can Go the Other Way to Find the DSCR</vt:lpstr>
      <vt:lpstr>Compute DSCR, LLCR and PLCR</vt:lpstr>
      <vt:lpstr>Issue with Prospective LLCR and DSCR</vt:lpstr>
      <vt:lpstr>Example of Using IF statements in Waterfall</vt:lpstr>
      <vt:lpstr>Section 9: DSRA and MRA</vt:lpstr>
      <vt:lpstr>Selected Issues with DSRA and MRA</vt:lpstr>
      <vt:lpstr>Set-up of DSRA</vt:lpstr>
      <vt:lpstr>Cash Sweep Problems with DSRA</vt:lpstr>
      <vt:lpstr>Section 10: Debt Sculpting and Circular References from CFADS</vt:lpstr>
      <vt:lpstr>Session 10:  Debt Size from DSCR or Debt to Capital</vt:lpstr>
      <vt:lpstr>General Idea of Optimising Project Finance Debt</vt:lpstr>
      <vt:lpstr>Examples of Target DSCR for Alternative Industries</vt:lpstr>
      <vt:lpstr>Example of Debt to Capital from Moody’s</vt:lpstr>
      <vt:lpstr>Differences between Debt to Capital on Balance Sheet and Debt to Capital for Model</vt:lpstr>
      <vt:lpstr>Session 11:  Identifying risks when building and Analysing a model</vt:lpstr>
      <vt:lpstr>PowerPoint Presentation</vt:lpstr>
      <vt:lpstr>Session 8:  Identifying risks when building and Analysing a model</vt:lpstr>
      <vt:lpstr>Swaps and Average Life</vt:lpstr>
      <vt:lpstr>Use of Interest Rate File and Forward Interest Rates</vt:lpstr>
      <vt:lpstr>Compute Implied Forward Rates</vt:lpstr>
      <vt:lpstr>Risks in Electricity Generation Operation</vt:lpstr>
      <vt:lpstr>Other Risks</vt:lpstr>
      <vt:lpstr>Benchmarking Costs</vt:lpstr>
      <vt:lpstr>Session 4: Analysis of Different Scenarios (including sensitivity analysis)</vt:lpstr>
      <vt:lpstr>Example of INDEX Function</vt:lpstr>
      <vt:lpstr>Excel Formulas, Short-cuts, Tables, etc.</vt:lpstr>
      <vt:lpstr>Scenario and Sensitivity Subjects</vt:lpstr>
      <vt:lpstr>General Idea</vt:lpstr>
      <vt:lpstr>Master Scenario Page</vt:lpstr>
      <vt:lpstr>Master Scenario Page</vt:lpstr>
      <vt:lpstr>Tornado Diagram</vt:lpstr>
      <vt:lpstr>PowerPoint Presentation</vt:lpstr>
      <vt:lpstr>Session 10:  How to produce an analysis report for communication</vt:lpstr>
      <vt:lpstr>Essentials in Summary Page</vt:lpstr>
      <vt:lpstr>Electricity Cost Drivers</vt:lpstr>
      <vt:lpstr>Use of LCOE for Comparing Items</vt:lpstr>
      <vt:lpstr>PowerPoint Presentation</vt:lpstr>
      <vt:lpstr>Session 5:  Life-cycle of a Financial Model</vt:lpstr>
      <vt:lpstr>Adding Actuals to a Model</vt:lpstr>
      <vt:lpstr>What Not to Do</vt:lpstr>
      <vt:lpstr>Illustration of Revised Construction Expenditure</vt:lpstr>
      <vt:lpstr>Formulas for Adjusting Construction Expenditures</vt:lpstr>
      <vt:lpstr>Formula for Remaining Construction</vt:lpstr>
      <vt:lpstr>Historic Construction</vt:lpstr>
      <vt:lpstr>Illustration of Debt Balance Adjustment</vt:lpstr>
      <vt:lpstr>Simple Example Illustration of Remaining Funding and Remaining Debt</vt:lpstr>
      <vt:lpstr>Remaining Debt Funding and Remaining Funding</vt:lpstr>
      <vt:lpstr>Formulas for Adjusting Debt Draws to Meet Debt to Capital Criteria</vt:lpstr>
      <vt:lpstr>Session 11:  Project finance in Developing Country Context</vt:lpstr>
      <vt:lpstr>Effect of Loan Structuring Provisions on Bidding for Projects</vt:lpstr>
      <vt:lpstr>Effects of Debt Structure on the Bid Price</vt:lpstr>
      <vt:lpstr>Definition of Capital Intensity</vt:lpstr>
      <vt:lpstr>Illustration of Effects of Debt Structuring on Capital Intensive and Non-Capital Intensive Projects</vt:lpstr>
      <vt:lpstr>Alternative Debt Provisions, Bidding and Carrying Charge Rate</vt:lpstr>
      <vt:lpstr>Effects of Financing on Bid Price – Capital Intensive</vt:lpstr>
      <vt:lpstr>Effects of Debt Provisions on Fuel Intensive Diesel Technology</vt:lpstr>
      <vt:lpstr>With Good Financing Structure can Achieve Low Costs</vt:lpstr>
      <vt:lpstr>Part 12: Interest and Fees: Step-up Credit Spreads, Swap Rates and Hedging </vt:lpstr>
      <vt:lpstr>Discussion of Interest and Fees</vt:lpstr>
      <vt:lpstr>Use of Floating Rate Debt</vt:lpstr>
      <vt:lpstr>Swap Settlements</vt:lpstr>
      <vt:lpstr>Example of Pricing and Changing Credit Spreads</vt:lpstr>
      <vt:lpstr>Part 12: Credit Enhancement: DSRA, MRA, Cash Flow Sweeps and Covenants </vt:lpstr>
      <vt:lpstr>Financial Enhancements – Alternative Definition</vt:lpstr>
      <vt:lpstr>Example of Covenants</vt:lpstr>
      <vt:lpstr>What Covenants Cannot and Can Do</vt:lpstr>
      <vt:lpstr>Investors Need Some Dividends Before All Debt is Paid Off</vt:lpstr>
      <vt:lpstr>Covenants and Structural Enhancements Cannot Make a Bad Project into a Good Project</vt:lpstr>
      <vt:lpstr>Covenants and Cash Flow Waterfall</vt:lpstr>
      <vt:lpstr>Modelling of Cash Flow Waterfall</vt:lpstr>
      <vt:lpstr>Example of Cash Flow Priority</vt:lpstr>
      <vt:lpstr>Example of Lock-up and Cash Flow</vt:lpstr>
      <vt:lpstr>Theory of Lock-up and Cash Flow Sweep</vt:lpstr>
      <vt:lpstr>Volatility and Risk Reduction from Cash Flow Sweeps</vt:lpstr>
      <vt:lpstr>Example of Risk and Return Analysis for Cash Flow Sweep</vt:lpstr>
      <vt:lpstr>Economic and Financial Analysis of Cash Sweeps, Reserve Accounts and Covenants</vt:lpstr>
      <vt:lpstr>Importance of Re-financing Analysis with Cash Sweep</vt:lpstr>
      <vt:lpstr>DSRA and Liquidity</vt:lpstr>
      <vt:lpstr>Using the DSRA as the Final Repayment in Sculpting</vt:lpstr>
      <vt:lpstr>Example Using the DSRA as the Final Repayment in Sculpting</vt:lpstr>
      <vt:lpstr>Use of LC Instead of the DSRA</vt:lpstr>
      <vt:lpstr>Debt Service Reserve Language</vt:lpstr>
      <vt:lpstr>Part 14: Other Project Finance Subjects: IRR problems, Risk and Value Changes over Life of Project, Resource Analysis and Debt Sizing</vt:lpstr>
      <vt:lpstr>A Little Theory about Valuation and Risk of Projects</vt:lpstr>
      <vt:lpstr>Re-financing and Early Project Sale</vt:lpstr>
      <vt:lpstr>Verification of Cost of Capital from Published Data in Yieldco Reports</vt:lpstr>
      <vt:lpstr>Equity Returns and Re-Financing</vt:lpstr>
      <vt:lpstr>Transaction Multiples from Yieldco IPO’s</vt:lpstr>
      <vt:lpstr>Equity Returns for Tollroads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Elvis Presley</dc:creator>
  <cp:lastModifiedBy>Elvis Presley</cp:lastModifiedBy>
  <cp:revision>573</cp:revision>
  <dcterms:created xsi:type="dcterms:W3CDTF">2017-09-08T10:05:56Z</dcterms:created>
  <dcterms:modified xsi:type="dcterms:W3CDTF">2018-01-15T07:40:39Z</dcterms:modified>
</cp:coreProperties>
</file>